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279" r:id="rId5"/>
    <p:sldId id="256" r:id="rId6"/>
    <p:sldId id="260" r:id="rId7"/>
    <p:sldId id="278" r:id="rId8"/>
    <p:sldId id="269" r:id="rId9"/>
    <p:sldId id="277" r:id="rId10"/>
    <p:sldId id="267" r:id="rId11"/>
    <p:sldId id="287" r:id="rId12"/>
    <p:sldId id="281" r:id="rId13"/>
    <p:sldId id="282" r:id="rId14"/>
    <p:sldId id="283" r:id="rId15"/>
    <p:sldId id="284" r:id="rId16"/>
    <p:sldId id="285" r:id="rId17"/>
    <p:sldId id="286" r:id="rId18"/>
  </p:sldIdLst>
  <p:sldSz cx="12192000" cy="6858000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Marianne" panose="02000000000000000000" pitchFamily="2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Marianne" panose="02000000000000000000" pitchFamily="2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Marianne" panose="02000000000000000000" pitchFamily="2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Marianne" panose="02000000000000000000" pitchFamily="2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Marianne" panose="02000000000000000000" pitchFamily="2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Marianne" panose="02000000000000000000" pitchFamily="2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Marianne" panose="02000000000000000000" pitchFamily="2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Marianne" panose="02000000000000000000" pitchFamily="2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Marianne" panose="02000000000000000000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00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10314D0-D2A5-4645-A632-EC4E78FC5659}" v="8" dt="2026-06-12T14:00:23.8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9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7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9" d="100"/>
          <a:sy n="49" d="100"/>
        </p:scale>
        <p:origin x="2740" y="4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RTOLI, Fabienne (IGAS/INSPECTANTS)" userId="f84e1f02-1af6-4ae5-aeb9-c9af03ed01f9" providerId="ADAL" clId="{8F7E9F8D-6834-4348-BC9E-E54E650414AA}"/>
    <pc:docChg chg="undo custSel addSld delSld modSld">
      <pc:chgData name="BARTOLI, Fabienne (IGAS/INSPECTANTS)" userId="f84e1f02-1af6-4ae5-aeb9-c9af03ed01f9" providerId="ADAL" clId="{8F7E9F8D-6834-4348-BC9E-E54E650414AA}" dt="2026-06-12T14:01:11.417" v="301" actId="20577"/>
      <pc:docMkLst>
        <pc:docMk/>
      </pc:docMkLst>
      <pc:sldChg chg="modSp mod setBg modClrScheme chgLayout">
        <pc:chgData name="BARTOLI, Fabienne (IGAS/INSPECTANTS)" userId="f84e1f02-1af6-4ae5-aeb9-c9af03ed01f9" providerId="ADAL" clId="{8F7E9F8D-6834-4348-BC9E-E54E650414AA}" dt="2026-06-11T14:12:03.532" v="69" actId="700"/>
        <pc:sldMkLst>
          <pc:docMk/>
          <pc:sldMk cId="0" sldId="256"/>
        </pc:sldMkLst>
        <pc:spChg chg="mod ord">
          <ac:chgData name="BARTOLI, Fabienne (IGAS/INSPECTANTS)" userId="f84e1f02-1af6-4ae5-aeb9-c9af03ed01f9" providerId="ADAL" clId="{8F7E9F8D-6834-4348-BC9E-E54E650414AA}" dt="2026-06-11T14:12:03.532" v="69" actId="700"/>
          <ac:spMkLst>
            <pc:docMk/>
            <pc:sldMk cId="0" sldId="256"/>
            <ac:spMk id="3" creationId="{DB4B49D4-BBD1-48FC-8C52-DF74E4F59E3B}"/>
          </ac:spMkLst>
        </pc:spChg>
        <pc:spChg chg="mod ord">
          <ac:chgData name="BARTOLI, Fabienne (IGAS/INSPECTANTS)" userId="f84e1f02-1af6-4ae5-aeb9-c9af03ed01f9" providerId="ADAL" clId="{8F7E9F8D-6834-4348-BC9E-E54E650414AA}" dt="2026-06-11T14:12:03.532" v="69" actId="700"/>
          <ac:spMkLst>
            <pc:docMk/>
            <pc:sldMk cId="0" sldId="256"/>
            <ac:spMk id="38914" creationId="{26C7449F-2F6C-AB48-2D7C-9AF68D3BE943}"/>
          </ac:spMkLst>
        </pc:spChg>
      </pc:sldChg>
      <pc:sldChg chg="modSp mod">
        <pc:chgData name="BARTOLI, Fabienne (IGAS/INSPECTANTS)" userId="f84e1f02-1af6-4ae5-aeb9-c9af03ed01f9" providerId="ADAL" clId="{8F7E9F8D-6834-4348-BC9E-E54E650414AA}" dt="2026-06-12T14:01:11.417" v="301" actId="20577"/>
        <pc:sldMkLst>
          <pc:docMk/>
          <pc:sldMk cId="2233464457" sldId="260"/>
        </pc:sldMkLst>
        <pc:spChg chg="mod">
          <ac:chgData name="BARTOLI, Fabienne (IGAS/INSPECTANTS)" userId="f84e1f02-1af6-4ae5-aeb9-c9af03ed01f9" providerId="ADAL" clId="{8F7E9F8D-6834-4348-BC9E-E54E650414AA}" dt="2026-06-12T14:01:11.417" v="301" actId="20577"/>
          <ac:spMkLst>
            <pc:docMk/>
            <pc:sldMk cId="2233464457" sldId="260"/>
            <ac:spMk id="3" creationId="{93A8E79C-609F-3C35-4CE4-964DAAFD602D}"/>
          </ac:spMkLst>
        </pc:spChg>
      </pc:sldChg>
      <pc:sldChg chg="modSp mod">
        <pc:chgData name="BARTOLI, Fabienne (IGAS/INSPECTANTS)" userId="f84e1f02-1af6-4ae5-aeb9-c9af03ed01f9" providerId="ADAL" clId="{8F7E9F8D-6834-4348-BC9E-E54E650414AA}" dt="2026-06-11T14:10:55.186" v="66" actId="20577"/>
        <pc:sldMkLst>
          <pc:docMk/>
          <pc:sldMk cId="0" sldId="279"/>
        </pc:sldMkLst>
        <pc:spChg chg="mod">
          <ac:chgData name="BARTOLI, Fabienne (IGAS/INSPECTANTS)" userId="f84e1f02-1af6-4ae5-aeb9-c9af03ed01f9" providerId="ADAL" clId="{8F7E9F8D-6834-4348-BC9E-E54E650414AA}" dt="2026-06-11T14:10:06.856" v="45" actId="20577"/>
          <ac:spMkLst>
            <pc:docMk/>
            <pc:sldMk cId="0" sldId="279"/>
            <ac:spMk id="6" creationId="{00000000-0000-0000-0000-000000000000}"/>
          </ac:spMkLst>
        </pc:spChg>
        <pc:spChg chg="mod">
          <ac:chgData name="BARTOLI, Fabienne (IGAS/INSPECTANTS)" userId="f84e1f02-1af6-4ae5-aeb9-c9af03ed01f9" providerId="ADAL" clId="{8F7E9F8D-6834-4348-BC9E-E54E650414AA}" dt="2026-06-11T14:10:55.186" v="66" actId="20577"/>
          <ac:spMkLst>
            <pc:docMk/>
            <pc:sldMk cId="0" sldId="279"/>
            <ac:spMk id="7" creationId="{00000000-0000-0000-0000-000000000000}"/>
          </ac:spMkLst>
        </pc:spChg>
      </pc:sldChg>
      <pc:sldChg chg="addSp delSp modSp del mod modClrScheme chgLayout">
        <pc:chgData name="BARTOLI, Fabienne (IGAS/INSPECTANTS)" userId="f84e1f02-1af6-4ae5-aeb9-c9af03ed01f9" providerId="ADAL" clId="{8F7E9F8D-6834-4348-BC9E-E54E650414AA}" dt="2026-06-11T14:14:48.296" v="124" actId="47"/>
        <pc:sldMkLst>
          <pc:docMk/>
          <pc:sldMk cId="0" sldId="280"/>
        </pc:sldMkLst>
        <pc:spChg chg="mod">
          <ac:chgData name="BARTOLI, Fabienne (IGAS/INSPECTANTS)" userId="f84e1f02-1af6-4ae5-aeb9-c9af03ed01f9" providerId="ADAL" clId="{8F7E9F8D-6834-4348-BC9E-E54E650414AA}" dt="2026-06-11T14:13:48.214" v="84" actId="1076"/>
          <ac:spMkLst>
            <pc:docMk/>
            <pc:sldMk cId="0" sldId="280"/>
            <ac:spMk id="5" creationId="{00000000-0000-0000-0000-000000000000}"/>
          </ac:spMkLst>
        </pc:spChg>
        <pc:spChg chg="add del mod ord">
          <ac:chgData name="BARTOLI, Fabienne (IGAS/INSPECTANTS)" userId="f84e1f02-1af6-4ae5-aeb9-c9af03ed01f9" providerId="ADAL" clId="{8F7E9F8D-6834-4348-BC9E-E54E650414AA}" dt="2026-06-11T14:12:16.139" v="71" actId="700"/>
          <ac:spMkLst>
            <pc:docMk/>
            <pc:sldMk cId="0" sldId="280"/>
            <ac:spMk id="6" creationId="{CE54BD26-8213-C7C1-1CF1-455E63CABA8B}"/>
          </ac:spMkLst>
        </pc:spChg>
        <pc:spChg chg="add del mod ord">
          <ac:chgData name="BARTOLI, Fabienne (IGAS/INSPECTANTS)" userId="f84e1f02-1af6-4ae5-aeb9-c9af03ed01f9" providerId="ADAL" clId="{8F7E9F8D-6834-4348-BC9E-E54E650414AA}" dt="2026-06-11T14:12:16.139" v="71" actId="700"/>
          <ac:spMkLst>
            <pc:docMk/>
            <pc:sldMk cId="0" sldId="280"/>
            <ac:spMk id="7" creationId="{A865BD78-A8F5-D8DA-6CD9-B6B5F40A134E}"/>
          </ac:spMkLst>
        </pc:spChg>
        <pc:spChg chg="add del mod ord">
          <ac:chgData name="BARTOLI, Fabienne (IGAS/INSPECTANTS)" userId="f84e1f02-1af6-4ae5-aeb9-c9af03ed01f9" providerId="ADAL" clId="{8F7E9F8D-6834-4348-BC9E-E54E650414AA}" dt="2026-06-11T14:12:45.956" v="75" actId="700"/>
          <ac:spMkLst>
            <pc:docMk/>
            <pc:sldMk cId="0" sldId="280"/>
            <ac:spMk id="8" creationId="{296E52EB-E3B7-8EAD-4447-579F69C62D41}"/>
          </ac:spMkLst>
        </pc:spChg>
        <pc:spChg chg="add del mod ord">
          <ac:chgData name="BARTOLI, Fabienne (IGAS/INSPECTANTS)" userId="f84e1f02-1af6-4ae5-aeb9-c9af03ed01f9" providerId="ADAL" clId="{8F7E9F8D-6834-4348-BC9E-E54E650414AA}" dt="2026-06-11T14:12:45.956" v="75" actId="700"/>
          <ac:spMkLst>
            <pc:docMk/>
            <pc:sldMk cId="0" sldId="280"/>
            <ac:spMk id="9" creationId="{8C873274-7385-42DD-C4DB-992F2164F812}"/>
          </ac:spMkLst>
        </pc:spChg>
      </pc:sldChg>
      <pc:sldChg chg="modSp mod modNotesTx">
        <pc:chgData name="BARTOLI, Fabienne (IGAS/INSPECTANTS)" userId="f84e1f02-1af6-4ae5-aeb9-c9af03ed01f9" providerId="ADAL" clId="{8F7E9F8D-6834-4348-BC9E-E54E650414AA}" dt="2026-06-11T14:16:24.688" v="131"/>
        <pc:sldMkLst>
          <pc:docMk/>
          <pc:sldMk cId="0" sldId="281"/>
        </pc:sldMkLst>
        <pc:spChg chg="mod">
          <ac:chgData name="BARTOLI, Fabienne (IGAS/INSPECTANTS)" userId="f84e1f02-1af6-4ae5-aeb9-c9af03ed01f9" providerId="ADAL" clId="{8F7E9F8D-6834-4348-BC9E-E54E650414AA}" dt="2026-06-11T14:15:02.336" v="128" actId="20577"/>
          <ac:spMkLst>
            <pc:docMk/>
            <pc:sldMk cId="0" sldId="281"/>
            <ac:spMk id="8" creationId="{00000000-0000-0000-0000-000000000000}"/>
          </ac:spMkLst>
        </pc:spChg>
        <pc:spChg chg="mod">
          <ac:chgData name="BARTOLI, Fabienne (IGAS/INSPECTANTS)" userId="f84e1f02-1af6-4ae5-aeb9-c9af03ed01f9" providerId="ADAL" clId="{8F7E9F8D-6834-4348-BC9E-E54E650414AA}" dt="2026-06-11T14:15:20.826" v="130" actId="20577"/>
          <ac:spMkLst>
            <pc:docMk/>
            <pc:sldMk cId="0" sldId="281"/>
            <ac:spMk id="14" creationId="{00000000-0000-0000-0000-000000000000}"/>
          </ac:spMkLst>
        </pc:spChg>
      </pc:sldChg>
      <pc:sldChg chg="modSp mod">
        <pc:chgData name="BARTOLI, Fabienne (IGAS/INSPECTANTS)" userId="f84e1f02-1af6-4ae5-aeb9-c9af03ed01f9" providerId="ADAL" clId="{8F7E9F8D-6834-4348-BC9E-E54E650414AA}" dt="2026-06-11T14:28:49.363" v="186" actId="20577"/>
        <pc:sldMkLst>
          <pc:docMk/>
          <pc:sldMk cId="0" sldId="285"/>
        </pc:sldMkLst>
        <pc:spChg chg="mod">
          <ac:chgData name="BARTOLI, Fabienne (IGAS/INSPECTANTS)" userId="f84e1f02-1af6-4ae5-aeb9-c9af03ed01f9" providerId="ADAL" clId="{8F7E9F8D-6834-4348-BC9E-E54E650414AA}" dt="2026-06-11T14:28:49.363" v="186" actId="20577"/>
          <ac:spMkLst>
            <pc:docMk/>
            <pc:sldMk cId="0" sldId="285"/>
            <ac:spMk id="9" creationId="{00000000-0000-0000-0000-000000000000}"/>
          </ac:spMkLst>
        </pc:spChg>
      </pc:sldChg>
      <pc:sldChg chg="new del">
        <pc:chgData name="BARTOLI, Fabienne (IGAS/INSPECTANTS)" userId="f84e1f02-1af6-4ae5-aeb9-c9af03ed01f9" providerId="ADAL" clId="{8F7E9F8D-6834-4348-BC9E-E54E650414AA}" dt="2026-06-11T14:13:14.728" v="79" actId="680"/>
        <pc:sldMkLst>
          <pc:docMk/>
          <pc:sldMk cId="143010695" sldId="287"/>
        </pc:sldMkLst>
      </pc:sldChg>
      <pc:sldChg chg="modSp new mod">
        <pc:chgData name="BARTOLI, Fabienne (IGAS/INSPECTANTS)" userId="f84e1f02-1af6-4ae5-aeb9-c9af03ed01f9" providerId="ADAL" clId="{8F7E9F8D-6834-4348-BC9E-E54E650414AA}" dt="2026-06-11T14:27:53.377" v="184" actId="20577"/>
        <pc:sldMkLst>
          <pc:docMk/>
          <pc:sldMk cId="2638953116" sldId="287"/>
        </pc:sldMkLst>
        <pc:spChg chg="mod">
          <ac:chgData name="BARTOLI, Fabienne (IGAS/INSPECTANTS)" userId="f84e1f02-1af6-4ae5-aeb9-c9af03ed01f9" providerId="ADAL" clId="{8F7E9F8D-6834-4348-BC9E-E54E650414AA}" dt="2026-06-11T14:13:30.222" v="82" actId="20577"/>
          <ac:spMkLst>
            <pc:docMk/>
            <pc:sldMk cId="2638953116" sldId="287"/>
            <ac:spMk id="2" creationId="{CBA59A84-4256-F286-F1CE-E99208B84122}"/>
          </ac:spMkLst>
        </pc:spChg>
        <pc:spChg chg="mod">
          <ac:chgData name="BARTOLI, Fabienne (IGAS/INSPECTANTS)" userId="f84e1f02-1af6-4ae5-aeb9-c9af03ed01f9" providerId="ADAL" clId="{8F7E9F8D-6834-4348-BC9E-E54E650414AA}" dt="2026-06-11T14:27:53.377" v="184" actId="20577"/>
          <ac:spMkLst>
            <pc:docMk/>
            <pc:sldMk cId="2638953116" sldId="287"/>
            <ac:spMk id="3" creationId="{3BB118C5-D2DC-FA3A-3B04-FFAEB56375CD}"/>
          </ac:spMkLst>
        </pc:spChg>
      </pc:sldChg>
      <pc:sldChg chg="new del">
        <pc:chgData name="BARTOLI, Fabienne (IGAS/INSPECTANTS)" userId="f84e1f02-1af6-4ae5-aeb9-c9af03ed01f9" providerId="ADAL" clId="{8F7E9F8D-6834-4348-BC9E-E54E650414AA}" dt="2026-06-11T14:13:07.111" v="77" actId="680"/>
        <pc:sldMkLst>
          <pc:docMk/>
          <pc:sldMk cId="3244119200" sldId="287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22ACD5DF-BF66-518D-4DBC-675AC7260D7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5D9DDAF-721E-64D6-B71F-CE0DE0C46B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80E635-767A-466B-BABB-6C417C5959E4}" type="datetimeFigureOut">
              <a:rPr lang="fr-FR" smtClean="0"/>
              <a:t>12/06/2026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05DB33E-F8AE-EA70-761E-EE871C53E81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C05B5A3-4A66-81B7-DB11-FF0D72AF899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DBA8B5-4942-405D-9E0A-9DFBE4380E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67534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8777F0-211D-45BA-B559-CCB35A31E0AE}" type="datetimeFigureOut">
              <a:rPr lang="fr-FR" smtClean="0"/>
              <a:t>12/06/2026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70388A-E494-4126-9977-EDCC5FF37B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4057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70388A-E494-4126-9977-EDCC5FF37B5B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59005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871E89-ECCE-0CA2-F9B4-F211531CEF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2AAD61D5-F93F-2381-9BE3-B446CE86D1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8835B0AF-4D9D-0BA9-4DB2-D6E1A7219B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3E5E059-762F-BE83-C36C-987874F8AD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EC1DD8-1F65-CA4F-B420-A56AB9B02163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48966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l'IA comme bascule majeure et évolutive (génératif → agentique) ; comment le privé (fonctions supports, relation client, ROI différé) et les administrations étrangères les plus avancées déploient (Singapour « Pair », UK « Humphrey/Minute » ; stratégie centralisée + décentralisation opérationnelle).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70388A-E494-4126-9977-EDCC5FF37B5B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9016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ouverture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6" descr="Une image contenant texte, Police, logo, Graphique&#10;&#10;Description générée automatiquement">
            <a:extLst>
              <a:ext uri="{FF2B5EF4-FFF2-40B4-BE49-F238E27FC236}">
                <a16:creationId xmlns:a16="http://schemas.microsoft.com/office/drawing/2014/main" id="{58FE40FC-EDF9-00F0-8FA9-6EF7C2DDAF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75"/>
            <a:ext cx="2794000" cy="251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8" descr="Une image contenant texte, Police, logo, cercle&#10;&#10;Description générée automatiquement">
            <a:extLst>
              <a:ext uri="{FF2B5EF4-FFF2-40B4-BE49-F238E27FC236}">
                <a16:creationId xmlns:a16="http://schemas.microsoft.com/office/drawing/2014/main" id="{CA9C9407-BE67-1F5E-7162-7A59E99163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4150" y="393700"/>
            <a:ext cx="1609725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2620544"/>
            <a:ext cx="9144000" cy="1196253"/>
          </a:xfrm>
        </p:spPr>
        <p:txBody>
          <a:bodyPr>
            <a:normAutofit/>
          </a:bodyPr>
          <a:lstStyle>
            <a:lvl1pPr algn="ctr">
              <a:defRPr sz="3800" b="1" cap="none" baseline="0">
                <a:solidFill>
                  <a:srgbClr val="00009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4156363"/>
            <a:ext cx="9144000" cy="13369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b="0" cap="small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2173350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cadré_points_clés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texte 6"/>
          <p:cNvSpPr>
            <a:spLocks noGrp="1"/>
          </p:cNvSpPr>
          <p:nvPr>
            <p:ph type="body" sz="quarter" idx="15"/>
          </p:nvPr>
        </p:nvSpPr>
        <p:spPr>
          <a:xfrm>
            <a:off x="6363656" y="1664202"/>
            <a:ext cx="2473200" cy="4308475"/>
          </a:xfrm>
          <a:solidFill>
            <a:schemeClr val="accent4"/>
          </a:solidFill>
        </p:spPr>
        <p:txBody>
          <a:bodyPr>
            <a:normAutofit/>
          </a:bodyPr>
          <a:lstStyle>
            <a:lvl1pPr marL="285750" indent="-285750">
              <a:buClr>
                <a:schemeClr val="bg1"/>
              </a:buClr>
              <a:buFont typeface="Arial" panose="020B0604020202020204" pitchFamily="34" charset="0"/>
              <a:buChar char="•"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3"/>
          </p:nvPr>
        </p:nvSpPr>
        <p:spPr>
          <a:xfrm>
            <a:off x="692150" y="1664203"/>
            <a:ext cx="2473200" cy="4308475"/>
          </a:xfrm>
          <a:solidFill>
            <a:schemeClr val="accent2"/>
          </a:solidFill>
        </p:spPr>
        <p:txBody>
          <a:bodyPr>
            <a:normAutofit/>
          </a:bodyPr>
          <a:lstStyle>
            <a:lvl1pPr marL="285750" indent="-285750">
              <a:buClr>
                <a:schemeClr val="bg1"/>
              </a:buClr>
              <a:buFont typeface="Arial" panose="020B0604020202020204" pitchFamily="34" charset="0"/>
              <a:buChar char="•"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Espace réservé du texte 6"/>
          <p:cNvSpPr>
            <a:spLocks noGrp="1"/>
          </p:cNvSpPr>
          <p:nvPr>
            <p:ph type="body" sz="quarter" idx="14"/>
          </p:nvPr>
        </p:nvSpPr>
        <p:spPr>
          <a:xfrm>
            <a:off x="3527903" y="1664203"/>
            <a:ext cx="2473200" cy="4308475"/>
          </a:xfrm>
          <a:solidFill>
            <a:schemeClr val="accent3"/>
          </a:solidFill>
        </p:spPr>
        <p:txBody>
          <a:bodyPr>
            <a:normAutofit/>
          </a:bodyPr>
          <a:lstStyle>
            <a:lvl1pPr marL="285750" indent="-285750">
              <a:buClr>
                <a:schemeClr val="bg1"/>
              </a:buClr>
              <a:buFont typeface="Arial" panose="020B0604020202020204" pitchFamily="34" charset="0"/>
              <a:buChar char="•"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Espace réservé du texte 6"/>
          <p:cNvSpPr>
            <a:spLocks noGrp="1"/>
          </p:cNvSpPr>
          <p:nvPr>
            <p:ph type="body" sz="quarter" idx="16"/>
          </p:nvPr>
        </p:nvSpPr>
        <p:spPr>
          <a:xfrm>
            <a:off x="9199410" y="1664203"/>
            <a:ext cx="2473200" cy="4308475"/>
          </a:xfrm>
          <a:solidFill>
            <a:schemeClr val="accent5"/>
          </a:solidFill>
        </p:spPr>
        <p:txBody>
          <a:bodyPr>
            <a:normAutofit/>
          </a:bodyPr>
          <a:lstStyle>
            <a:lvl1pPr marL="285750" indent="-285750">
              <a:buClr>
                <a:schemeClr val="bg1"/>
              </a:buClr>
              <a:buFont typeface="Arial" panose="020B0604020202020204" pitchFamily="34" charset="0"/>
              <a:buChar char="•"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Espace réservé de la date 3">
            <a:extLst>
              <a:ext uri="{FF2B5EF4-FFF2-40B4-BE49-F238E27FC236}">
                <a16:creationId xmlns:a16="http://schemas.microsoft.com/office/drawing/2014/main" id="{C090EAD4-23E9-1256-E14C-A6E1AAC200AE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AB908A-A678-46AD-9F52-433F6ECAB2ED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3A871117-D770-529B-073F-F046AC0277A9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53EB2890-A063-9532-03CF-FD2D7609A789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9B163-8A08-42D4-922C-50F72CD7CF07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46145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cadré_points_clés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565BCC3A-946A-CF94-290F-9A137C11BFD2}"/>
              </a:ext>
            </a:extLst>
          </p:cNvPr>
          <p:cNvCxnSpPr>
            <a:cxnSpLocks/>
          </p:cNvCxnSpPr>
          <p:nvPr/>
        </p:nvCxnSpPr>
        <p:spPr>
          <a:xfrm>
            <a:off x="2259013" y="2614613"/>
            <a:ext cx="9251950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9AA2E457-CBFE-3880-138A-B50C8ABC8A7B}"/>
              </a:ext>
            </a:extLst>
          </p:cNvPr>
          <p:cNvCxnSpPr>
            <a:cxnSpLocks/>
          </p:cNvCxnSpPr>
          <p:nvPr/>
        </p:nvCxnSpPr>
        <p:spPr>
          <a:xfrm>
            <a:off x="2259013" y="3824288"/>
            <a:ext cx="9251950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0D042C8B-EAE1-6A4F-EB5A-6564497C1B4E}"/>
              </a:ext>
            </a:extLst>
          </p:cNvPr>
          <p:cNvCxnSpPr>
            <a:cxnSpLocks/>
          </p:cNvCxnSpPr>
          <p:nvPr/>
        </p:nvCxnSpPr>
        <p:spPr>
          <a:xfrm>
            <a:off x="2259013" y="5062538"/>
            <a:ext cx="9251950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6" name="Espace réservé du texte 7"/>
          <p:cNvSpPr>
            <a:spLocks noGrp="1"/>
          </p:cNvSpPr>
          <p:nvPr>
            <p:ph type="body" sz="quarter" idx="14"/>
          </p:nvPr>
        </p:nvSpPr>
        <p:spPr>
          <a:xfrm>
            <a:off x="317497" y="1460571"/>
            <a:ext cx="1752599" cy="1103474"/>
          </a:xfrm>
          <a:prstGeom prst="homePlate">
            <a:avLst>
              <a:gd name="adj" fmla="val 26168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None/>
              <a:defRPr lang="fr-FR" sz="1300" dirty="0" smtClean="0">
                <a:solidFill>
                  <a:schemeClr val="bg1"/>
                </a:solidFill>
              </a:defRPr>
            </a:lvl1pPr>
            <a:lvl2pPr>
              <a:defRPr lang="fr-FR" sz="1300" dirty="0" smtClean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Espace réservé du texte 7"/>
          <p:cNvSpPr>
            <a:spLocks noGrp="1"/>
          </p:cNvSpPr>
          <p:nvPr>
            <p:ph type="body" sz="quarter" idx="15"/>
          </p:nvPr>
        </p:nvSpPr>
        <p:spPr>
          <a:xfrm>
            <a:off x="317496" y="2674936"/>
            <a:ext cx="1752599" cy="1103474"/>
          </a:xfrm>
          <a:prstGeom prst="homePlate">
            <a:avLst>
              <a:gd name="adj" fmla="val 26168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None/>
              <a:defRPr lang="fr-FR" sz="1300" dirty="0" smtClean="0">
                <a:solidFill>
                  <a:schemeClr val="bg1"/>
                </a:solidFill>
              </a:defRPr>
            </a:lvl1pPr>
            <a:lvl2pPr>
              <a:defRPr lang="fr-FR" sz="1300" dirty="0" smtClean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Espace réservé du texte 7"/>
          <p:cNvSpPr>
            <a:spLocks noGrp="1"/>
          </p:cNvSpPr>
          <p:nvPr>
            <p:ph type="body" sz="quarter" idx="16"/>
          </p:nvPr>
        </p:nvSpPr>
        <p:spPr>
          <a:xfrm>
            <a:off x="317495" y="3889301"/>
            <a:ext cx="1752599" cy="1103474"/>
          </a:xfrm>
          <a:prstGeom prst="homePlate">
            <a:avLst>
              <a:gd name="adj" fmla="val 26168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None/>
              <a:defRPr lang="fr-FR" sz="1300" dirty="0" smtClean="0">
                <a:solidFill>
                  <a:schemeClr val="bg1"/>
                </a:solidFill>
              </a:defRPr>
            </a:lvl1pPr>
            <a:lvl2pPr>
              <a:defRPr lang="fr-FR" sz="1300" dirty="0" smtClean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Espace réservé du texte 7"/>
          <p:cNvSpPr>
            <a:spLocks noGrp="1"/>
          </p:cNvSpPr>
          <p:nvPr>
            <p:ph type="body" sz="quarter" idx="17"/>
          </p:nvPr>
        </p:nvSpPr>
        <p:spPr>
          <a:xfrm>
            <a:off x="317494" y="5103666"/>
            <a:ext cx="1752599" cy="1103474"/>
          </a:xfrm>
          <a:prstGeom prst="homePlate">
            <a:avLst>
              <a:gd name="adj" fmla="val 26168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None/>
              <a:defRPr lang="fr-FR" sz="1300" dirty="0" smtClean="0">
                <a:solidFill>
                  <a:schemeClr val="bg1"/>
                </a:solidFill>
              </a:defRPr>
            </a:lvl1pPr>
            <a:lvl2pPr>
              <a:defRPr lang="fr-FR" sz="1300" dirty="0" smtClean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8"/>
          </p:nvPr>
        </p:nvSpPr>
        <p:spPr>
          <a:xfrm>
            <a:off x="2273300" y="1460571"/>
            <a:ext cx="9194800" cy="1103474"/>
          </a:xfrm>
        </p:spPr>
        <p:txBody>
          <a:bodyPr>
            <a:normAutofit/>
          </a:bodyPr>
          <a:lstStyle>
            <a:lvl1pPr marL="171450" indent="-171450">
              <a:buClrTx/>
              <a:buFont typeface="Arial" panose="020B0604020202020204" pitchFamily="34" charset="0"/>
              <a:buChar char="•"/>
              <a:defRPr sz="12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Espace réservé du texte 14"/>
          <p:cNvSpPr>
            <a:spLocks noGrp="1"/>
          </p:cNvSpPr>
          <p:nvPr>
            <p:ph type="body" sz="quarter" idx="19"/>
          </p:nvPr>
        </p:nvSpPr>
        <p:spPr>
          <a:xfrm>
            <a:off x="2273300" y="2674936"/>
            <a:ext cx="9194800" cy="1103474"/>
          </a:xfrm>
        </p:spPr>
        <p:txBody>
          <a:bodyPr>
            <a:normAutofit/>
          </a:bodyPr>
          <a:lstStyle>
            <a:lvl1pPr marL="171450" indent="-171450">
              <a:buClrTx/>
              <a:buFont typeface="Arial" panose="020B0604020202020204" pitchFamily="34" charset="0"/>
              <a:buChar char="•"/>
              <a:defRPr lang="fr-FR" sz="1200" b="0" kern="1200" dirty="0" smtClean="0">
                <a:solidFill>
                  <a:schemeClr val="tx1"/>
                </a:solidFill>
                <a:latin typeface="Marianne" panose="020000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7" name="Espace réservé du texte 14"/>
          <p:cNvSpPr>
            <a:spLocks noGrp="1"/>
          </p:cNvSpPr>
          <p:nvPr>
            <p:ph type="body" sz="quarter" idx="20"/>
          </p:nvPr>
        </p:nvSpPr>
        <p:spPr>
          <a:xfrm>
            <a:off x="2273300" y="3889301"/>
            <a:ext cx="9194800" cy="1103474"/>
          </a:xfrm>
        </p:spPr>
        <p:txBody>
          <a:bodyPr>
            <a:normAutofit/>
          </a:bodyPr>
          <a:lstStyle>
            <a:lvl1pPr marL="171450" indent="-171450">
              <a:buClrTx/>
              <a:buFont typeface="Arial" panose="020B0604020202020204" pitchFamily="34" charset="0"/>
              <a:buChar char="•"/>
              <a:defRPr sz="12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8" name="Espace réservé du texte 14"/>
          <p:cNvSpPr>
            <a:spLocks noGrp="1"/>
          </p:cNvSpPr>
          <p:nvPr>
            <p:ph type="body" sz="quarter" idx="21"/>
          </p:nvPr>
        </p:nvSpPr>
        <p:spPr>
          <a:xfrm>
            <a:off x="2273300" y="5103666"/>
            <a:ext cx="9194800" cy="1103474"/>
          </a:xfrm>
        </p:spPr>
        <p:txBody>
          <a:bodyPr>
            <a:normAutofit/>
          </a:bodyPr>
          <a:lstStyle>
            <a:lvl1pPr marL="171450" indent="-171450">
              <a:buClrTx/>
              <a:buFont typeface="Arial" panose="020B0604020202020204" pitchFamily="34" charset="0"/>
              <a:buChar char="•"/>
              <a:defRPr sz="12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Espace réservé de la date 2">
            <a:extLst>
              <a:ext uri="{FF2B5EF4-FFF2-40B4-BE49-F238E27FC236}">
                <a16:creationId xmlns:a16="http://schemas.microsoft.com/office/drawing/2014/main" id="{B5CFE09A-1A2F-7202-70B5-03E4E04AB897}"/>
              </a:ext>
            </a:extLst>
          </p:cNvPr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E14FE0-762A-4EAF-9CD5-FCFF3064F9E0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8" name="Espace réservé du pied de page 3">
            <a:extLst>
              <a:ext uri="{FF2B5EF4-FFF2-40B4-BE49-F238E27FC236}">
                <a16:creationId xmlns:a16="http://schemas.microsoft.com/office/drawing/2014/main" id="{04FFFA39-33E6-4F6C-6111-6552E2311AD0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9" name="Espace réservé du numéro de diapositive 4">
            <a:extLst>
              <a:ext uri="{FF2B5EF4-FFF2-40B4-BE49-F238E27FC236}">
                <a16:creationId xmlns:a16="http://schemas.microsoft.com/office/drawing/2014/main" id="{3559FD3D-613B-2D0B-F8C4-B55665FAB842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D7F725-71CB-47E2-A6D8-2CB1C8C971BE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471755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cadré_points_clés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4C708AC1-6CC7-9C85-2D82-B78A5C31FD75}"/>
              </a:ext>
            </a:extLst>
          </p:cNvPr>
          <p:cNvCxnSpPr>
            <a:cxnSpLocks/>
          </p:cNvCxnSpPr>
          <p:nvPr/>
        </p:nvCxnSpPr>
        <p:spPr>
          <a:xfrm>
            <a:off x="2259013" y="2614613"/>
            <a:ext cx="9251950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EAC939F1-BDFA-D2D6-8755-2267E9F0FB9B}"/>
              </a:ext>
            </a:extLst>
          </p:cNvPr>
          <p:cNvCxnSpPr>
            <a:cxnSpLocks/>
          </p:cNvCxnSpPr>
          <p:nvPr/>
        </p:nvCxnSpPr>
        <p:spPr>
          <a:xfrm>
            <a:off x="2259013" y="3824288"/>
            <a:ext cx="9251950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9DD33193-EE29-9681-BFD6-236A1F70D693}"/>
              </a:ext>
            </a:extLst>
          </p:cNvPr>
          <p:cNvCxnSpPr>
            <a:cxnSpLocks/>
          </p:cNvCxnSpPr>
          <p:nvPr/>
        </p:nvCxnSpPr>
        <p:spPr>
          <a:xfrm>
            <a:off x="2259013" y="5062538"/>
            <a:ext cx="9251950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6" name="Espace réservé du texte 7"/>
          <p:cNvSpPr>
            <a:spLocks noGrp="1"/>
          </p:cNvSpPr>
          <p:nvPr>
            <p:ph type="body" sz="quarter" idx="14"/>
          </p:nvPr>
        </p:nvSpPr>
        <p:spPr>
          <a:xfrm>
            <a:off x="317497" y="1460571"/>
            <a:ext cx="1752599" cy="1103474"/>
          </a:xfrm>
          <a:prstGeom prst="homePlate">
            <a:avLst>
              <a:gd name="adj" fmla="val 26168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None/>
              <a:defRPr lang="fr-FR" sz="1300" dirty="0" smtClean="0">
                <a:solidFill>
                  <a:schemeClr val="bg1"/>
                </a:solidFill>
              </a:defRPr>
            </a:lvl1pPr>
            <a:lvl2pPr>
              <a:defRPr lang="fr-FR" sz="1300" dirty="0" smtClean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Espace réservé du texte 7"/>
          <p:cNvSpPr>
            <a:spLocks noGrp="1"/>
          </p:cNvSpPr>
          <p:nvPr>
            <p:ph type="body" sz="quarter" idx="15"/>
          </p:nvPr>
        </p:nvSpPr>
        <p:spPr>
          <a:xfrm>
            <a:off x="317496" y="2674936"/>
            <a:ext cx="1752599" cy="1103474"/>
          </a:xfrm>
          <a:prstGeom prst="homePlate">
            <a:avLst>
              <a:gd name="adj" fmla="val 26168"/>
            </a:avLst>
          </a:prstGeom>
          <a:solidFill>
            <a:schemeClr val="accent2"/>
          </a:solidFill>
        </p:spPr>
        <p:txBody>
          <a:bodyPr rtlCol="0" anchor="ctr">
            <a:noAutofit/>
          </a:bodyPr>
          <a:lstStyle>
            <a:lvl1pPr marL="0" indent="0">
              <a:buNone/>
              <a:defRPr lang="fr-FR" sz="1300" dirty="0" smtClean="0">
                <a:solidFill>
                  <a:schemeClr val="bg1"/>
                </a:solidFill>
              </a:defRPr>
            </a:lvl1pPr>
            <a:lvl2pPr>
              <a:defRPr lang="fr-FR" sz="1300" dirty="0" smtClean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Espace réservé du texte 7"/>
          <p:cNvSpPr>
            <a:spLocks noGrp="1"/>
          </p:cNvSpPr>
          <p:nvPr>
            <p:ph type="body" sz="quarter" idx="16"/>
          </p:nvPr>
        </p:nvSpPr>
        <p:spPr>
          <a:xfrm>
            <a:off x="317495" y="3889301"/>
            <a:ext cx="1752599" cy="1103474"/>
          </a:xfrm>
          <a:prstGeom prst="homePlate">
            <a:avLst>
              <a:gd name="adj" fmla="val 26168"/>
            </a:avLst>
          </a:prstGeom>
          <a:solidFill>
            <a:schemeClr val="accent3"/>
          </a:solidFill>
        </p:spPr>
        <p:txBody>
          <a:bodyPr rtlCol="0" anchor="ctr">
            <a:noAutofit/>
          </a:bodyPr>
          <a:lstStyle>
            <a:lvl1pPr marL="0" indent="0">
              <a:buNone/>
              <a:defRPr lang="fr-FR" sz="1300" dirty="0" smtClean="0">
                <a:solidFill>
                  <a:schemeClr val="bg1"/>
                </a:solidFill>
              </a:defRPr>
            </a:lvl1pPr>
            <a:lvl2pPr>
              <a:defRPr lang="fr-FR" sz="1300" dirty="0" smtClean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Espace réservé du texte 7"/>
          <p:cNvSpPr>
            <a:spLocks noGrp="1"/>
          </p:cNvSpPr>
          <p:nvPr>
            <p:ph type="body" sz="quarter" idx="17"/>
          </p:nvPr>
        </p:nvSpPr>
        <p:spPr>
          <a:xfrm>
            <a:off x="317494" y="5103666"/>
            <a:ext cx="1752599" cy="1103474"/>
          </a:xfrm>
          <a:prstGeom prst="homePlate">
            <a:avLst>
              <a:gd name="adj" fmla="val 26168"/>
            </a:avLst>
          </a:prstGeom>
          <a:solidFill>
            <a:schemeClr val="accent5"/>
          </a:solidFill>
          <a:ln>
            <a:noFill/>
          </a:ln>
        </p:spPr>
        <p:txBody>
          <a:bodyPr rtlCol="0" anchor="ctr">
            <a:noAutofit/>
          </a:bodyPr>
          <a:lstStyle>
            <a:lvl1pPr marL="0" indent="0">
              <a:buNone/>
              <a:defRPr lang="fr-FR" sz="1300" dirty="0" smtClean="0">
                <a:solidFill>
                  <a:schemeClr val="bg1"/>
                </a:solidFill>
              </a:defRPr>
            </a:lvl1pPr>
            <a:lvl2pPr>
              <a:defRPr lang="fr-FR" sz="1300" dirty="0" smtClean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8"/>
          </p:nvPr>
        </p:nvSpPr>
        <p:spPr>
          <a:xfrm>
            <a:off x="2273300" y="1460571"/>
            <a:ext cx="9194800" cy="1103474"/>
          </a:xfrm>
        </p:spPr>
        <p:txBody>
          <a:bodyPr>
            <a:normAutofit/>
          </a:bodyPr>
          <a:lstStyle>
            <a:lvl1pPr marL="171450" indent="-171450">
              <a:buClr>
                <a:schemeClr val="accent1"/>
              </a:buClr>
              <a:buFont typeface="Arial" panose="020B0604020202020204" pitchFamily="34" charset="0"/>
              <a:buChar char="•"/>
              <a:defRPr sz="12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Espace réservé du texte 14"/>
          <p:cNvSpPr>
            <a:spLocks noGrp="1"/>
          </p:cNvSpPr>
          <p:nvPr>
            <p:ph type="body" sz="quarter" idx="19"/>
          </p:nvPr>
        </p:nvSpPr>
        <p:spPr>
          <a:xfrm>
            <a:off x="2273300" y="2674936"/>
            <a:ext cx="9194800" cy="1103474"/>
          </a:xfrm>
        </p:spPr>
        <p:txBody>
          <a:bodyPr>
            <a:normAutofit/>
          </a:bodyPr>
          <a:lstStyle>
            <a:lvl1pPr marL="171450" indent="-171450">
              <a:buClr>
                <a:schemeClr val="accent2"/>
              </a:buClr>
              <a:buFont typeface="Arial" panose="020B0604020202020204" pitchFamily="34" charset="0"/>
              <a:buChar char="•"/>
              <a:defRPr sz="12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7" name="Espace réservé du texte 14"/>
          <p:cNvSpPr>
            <a:spLocks noGrp="1"/>
          </p:cNvSpPr>
          <p:nvPr>
            <p:ph type="body" sz="quarter" idx="20"/>
          </p:nvPr>
        </p:nvSpPr>
        <p:spPr>
          <a:xfrm>
            <a:off x="2273300" y="3889301"/>
            <a:ext cx="9194800" cy="1103474"/>
          </a:xfrm>
        </p:spPr>
        <p:txBody>
          <a:bodyPr>
            <a:normAutofit/>
          </a:bodyPr>
          <a:lstStyle>
            <a:lvl1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2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8" name="Espace réservé du texte 14"/>
          <p:cNvSpPr>
            <a:spLocks noGrp="1"/>
          </p:cNvSpPr>
          <p:nvPr>
            <p:ph type="body" sz="quarter" idx="21"/>
          </p:nvPr>
        </p:nvSpPr>
        <p:spPr>
          <a:xfrm>
            <a:off x="2273300" y="5103666"/>
            <a:ext cx="9194800" cy="1103474"/>
          </a:xfrm>
        </p:spPr>
        <p:txBody>
          <a:bodyPr>
            <a:normAutofit/>
          </a:bodyPr>
          <a:lstStyle>
            <a:lvl1pPr marL="171450" indent="-171450">
              <a:buClr>
                <a:schemeClr val="accent5"/>
              </a:buClr>
              <a:buFont typeface="Arial" panose="020B0604020202020204" pitchFamily="34" charset="0"/>
              <a:buChar char="•"/>
              <a:defRPr sz="12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Espace réservé de la date 2">
            <a:extLst>
              <a:ext uri="{FF2B5EF4-FFF2-40B4-BE49-F238E27FC236}">
                <a16:creationId xmlns:a16="http://schemas.microsoft.com/office/drawing/2014/main" id="{2C2C9EBC-B9C9-5C92-6400-1CB9A570EA03}"/>
              </a:ext>
            </a:extLst>
          </p:cNvPr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96FAAC-0F91-4C85-B3E3-D954F70EB32B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8" name="Espace réservé du pied de page 3">
            <a:extLst>
              <a:ext uri="{FF2B5EF4-FFF2-40B4-BE49-F238E27FC236}">
                <a16:creationId xmlns:a16="http://schemas.microsoft.com/office/drawing/2014/main" id="{BE575135-EFBA-EEB6-7934-03D75388E0C5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9" name="Espace réservé du numéro de diapositive 4">
            <a:extLst>
              <a:ext uri="{FF2B5EF4-FFF2-40B4-BE49-F238E27FC236}">
                <a16:creationId xmlns:a16="http://schemas.microsoft.com/office/drawing/2014/main" id="{0E72C6ED-DE47-E63E-E445-BDEA7E35218B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5FBCE-7DDA-43AA-9D2E-FC604E659973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409439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ints_clé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 6">
            <a:extLst>
              <a:ext uri="{FF2B5EF4-FFF2-40B4-BE49-F238E27FC236}">
                <a16:creationId xmlns:a16="http://schemas.microsoft.com/office/drawing/2014/main" id="{182F298E-FA84-8769-BC8B-0368C2566077}"/>
              </a:ext>
            </a:extLst>
          </p:cNvPr>
          <p:cNvGrpSpPr>
            <a:grpSpLocks/>
          </p:cNvGrpSpPr>
          <p:nvPr/>
        </p:nvGrpSpPr>
        <p:grpSpPr bwMode="auto">
          <a:xfrm>
            <a:off x="728663" y="1922463"/>
            <a:ext cx="2411412" cy="3048000"/>
            <a:chOff x="727984" y="1922220"/>
            <a:chExt cx="2412000" cy="3048365"/>
          </a:xfrm>
        </p:grpSpPr>
        <p:cxnSp>
          <p:nvCxnSpPr>
            <p:cNvPr id="4" name="Connecteur droit 3">
              <a:extLst>
                <a:ext uri="{FF2B5EF4-FFF2-40B4-BE49-F238E27FC236}">
                  <a16:creationId xmlns:a16="http://schemas.microsoft.com/office/drawing/2014/main" id="{DB2C637D-A3E0-D27E-70F2-FBB6A4434510}"/>
                </a:ext>
              </a:extLst>
            </p:cNvPr>
            <p:cNvCxnSpPr/>
            <p:nvPr/>
          </p:nvCxnSpPr>
          <p:spPr>
            <a:xfrm>
              <a:off x="727984" y="1922220"/>
              <a:ext cx="2412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Connecteur droit 4">
              <a:extLst>
                <a:ext uri="{FF2B5EF4-FFF2-40B4-BE49-F238E27FC236}">
                  <a16:creationId xmlns:a16="http://schemas.microsoft.com/office/drawing/2014/main" id="{E1B0A942-1D91-DDF9-8873-2B3A405B060C}"/>
                </a:ext>
              </a:extLst>
            </p:cNvPr>
            <p:cNvCxnSpPr/>
            <p:nvPr/>
          </p:nvCxnSpPr>
          <p:spPr>
            <a:xfrm>
              <a:off x="3139984" y="1922220"/>
              <a:ext cx="0" cy="304836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e 11">
            <a:extLst>
              <a:ext uri="{FF2B5EF4-FFF2-40B4-BE49-F238E27FC236}">
                <a16:creationId xmlns:a16="http://schemas.microsoft.com/office/drawing/2014/main" id="{5642E5B2-1EC6-D955-E2AA-9C1F99899AC9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1922463"/>
            <a:ext cx="2411413" cy="3048000"/>
            <a:chOff x="727984" y="1922220"/>
            <a:chExt cx="2412000" cy="3048365"/>
          </a:xfrm>
        </p:grpSpPr>
        <p:cxnSp>
          <p:nvCxnSpPr>
            <p:cNvPr id="10" name="Connecteur droit 9">
              <a:extLst>
                <a:ext uri="{FF2B5EF4-FFF2-40B4-BE49-F238E27FC236}">
                  <a16:creationId xmlns:a16="http://schemas.microsoft.com/office/drawing/2014/main" id="{DACDE5B7-3101-3D91-FAFE-2637D3B63D4B}"/>
                </a:ext>
              </a:extLst>
            </p:cNvPr>
            <p:cNvCxnSpPr/>
            <p:nvPr/>
          </p:nvCxnSpPr>
          <p:spPr>
            <a:xfrm>
              <a:off x="727984" y="1922220"/>
              <a:ext cx="2412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1">
              <a:extLst>
                <a:ext uri="{FF2B5EF4-FFF2-40B4-BE49-F238E27FC236}">
                  <a16:creationId xmlns:a16="http://schemas.microsoft.com/office/drawing/2014/main" id="{0FCF9848-AF16-9A7E-A971-FE6C8399047F}"/>
                </a:ext>
              </a:extLst>
            </p:cNvPr>
            <p:cNvCxnSpPr/>
            <p:nvPr/>
          </p:nvCxnSpPr>
          <p:spPr>
            <a:xfrm>
              <a:off x="3139984" y="1922220"/>
              <a:ext cx="0" cy="304836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e 14">
            <a:extLst>
              <a:ext uri="{FF2B5EF4-FFF2-40B4-BE49-F238E27FC236}">
                <a16:creationId xmlns:a16="http://schemas.microsoft.com/office/drawing/2014/main" id="{8C692912-79EB-BCF9-6B5E-6B55E775A41D}"/>
              </a:ext>
            </a:extLst>
          </p:cNvPr>
          <p:cNvGrpSpPr>
            <a:grpSpLocks/>
          </p:cNvGrpSpPr>
          <p:nvPr/>
        </p:nvGrpSpPr>
        <p:grpSpPr bwMode="auto">
          <a:xfrm>
            <a:off x="9196388" y="1922463"/>
            <a:ext cx="2411412" cy="3048000"/>
            <a:chOff x="727984" y="1922220"/>
            <a:chExt cx="2412000" cy="3048365"/>
          </a:xfrm>
        </p:grpSpPr>
        <p:cxnSp>
          <p:nvCxnSpPr>
            <p:cNvPr id="18" name="Connecteur droit 17">
              <a:extLst>
                <a:ext uri="{FF2B5EF4-FFF2-40B4-BE49-F238E27FC236}">
                  <a16:creationId xmlns:a16="http://schemas.microsoft.com/office/drawing/2014/main" id="{BFC31D61-02DA-17AB-B5BF-623FA2B13DC6}"/>
                </a:ext>
              </a:extLst>
            </p:cNvPr>
            <p:cNvCxnSpPr/>
            <p:nvPr/>
          </p:nvCxnSpPr>
          <p:spPr>
            <a:xfrm>
              <a:off x="727984" y="1922220"/>
              <a:ext cx="2412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cteur droit 18">
              <a:extLst>
                <a:ext uri="{FF2B5EF4-FFF2-40B4-BE49-F238E27FC236}">
                  <a16:creationId xmlns:a16="http://schemas.microsoft.com/office/drawing/2014/main" id="{7593C29C-2B1C-3B1E-5933-14BDAB51AA7F}"/>
                </a:ext>
              </a:extLst>
            </p:cNvPr>
            <p:cNvCxnSpPr/>
            <p:nvPr/>
          </p:nvCxnSpPr>
          <p:spPr>
            <a:xfrm>
              <a:off x="3139984" y="1922220"/>
              <a:ext cx="0" cy="304836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e 17">
            <a:extLst>
              <a:ext uri="{FF2B5EF4-FFF2-40B4-BE49-F238E27FC236}">
                <a16:creationId xmlns:a16="http://schemas.microsoft.com/office/drawing/2014/main" id="{16462470-DFB9-B9FF-9BC1-1D66474A3330}"/>
              </a:ext>
            </a:extLst>
          </p:cNvPr>
          <p:cNvGrpSpPr>
            <a:grpSpLocks/>
          </p:cNvGrpSpPr>
          <p:nvPr/>
        </p:nvGrpSpPr>
        <p:grpSpPr bwMode="auto">
          <a:xfrm>
            <a:off x="6451600" y="1922463"/>
            <a:ext cx="2411413" cy="3048000"/>
            <a:chOff x="727984" y="1922220"/>
            <a:chExt cx="2412000" cy="3048365"/>
          </a:xfrm>
        </p:grpSpPr>
        <p:cxnSp>
          <p:nvCxnSpPr>
            <p:cNvPr id="21" name="Connecteur droit 20">
              <a:extLst>
                <a:ext uri="{FF2B5EF4-FFF2-40B4-BE49-F238E27FC236}">
                  <a16:creationId xmlns:a16="http://schemas.microsoft.com/office/drawing/2014/main" id="{F6654EA3-DC19-B0BC-A0CF-14E7C461C85E}"/>
                </a:ext>
              </a:extLst>
            </p:cNvPr>
            <p:cNvCxnSpPr/>
            <p:nvPr/>
          </p:nvCxnSpPr>
          <p:spPr>
            <a:xfrm>
              <a:off x="727984" y="1922220"/>
              <a:ext cx="2412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cteur droit 21">
              <a:extLst>
                <a:ext uri="{FF2B5EF4-FFF2-40B4-BE49-F238E27FC236}">
                  <a16:creationId xmlns:a16="http://schemas.microsoft.com/office/drawing/2014/main" id="{62EAD413-18D2-37ED-BEB6-482B6361679E}"/>
                </a:ext>
              </a:extLst>
            </p:cNvPr>
            <p:cNvCxnSpPr/>
            <p:nvPr/>
          </p:nvCxnSpPr>
          <p:spPr>
            <a:xfrm>
              <a:off x="3139984" y="1922220"/>
              <a:ext cx="0" cy="304836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3"/>
          </p:nvPr>
        </p:nvSpPr>
        <p:spPr>
          <a:xfrm>
            <a:off x="727985" y="1432384"/>
            <a:ext cx="1741488" cy="32585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Espace réservé du texte 6"/>
          <p:cNvSpPr>
            <a:spLocks noGrp="1"/>
          </p:cNvSpPr>
          <p:nvPr>
            <p:ph type="body" sz="quarter" idx="14"/>
          </p:nvPr>
        </p:nvSpPr>
        <p:spPr>
          <a:xfrm>
            <a:off x="3580800" y="1432384"/>
            <a:ext cx="1741488" cy="32585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Espace réservé du texte 6"/>
          <p:cNvSpPr>
            <a:spLocks noGrp="1"/>
          </p:cNvSpPr>
          <p:nvPr>
            <p:ph type="body" sz="quarter" idx="15"/>
          </p:nvPr>
        </p:nvSpPr>
        <p:spPr>
          <a:xfrm>
            <a:off x="6451200" y="1432384"/>
            <a:ext cx="1741488" cy="32585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Espace réservé du texte 6"/>
          <p:cNvSpPr>
            <a:spLocks noGrp="1"/>
          </p:cNvSpPr>
          <p:nvPr>
            <p:ph type="body" sz="quarter" idx="16"/>
          </p:nvPr>
        </p:nvSpPr>
        <p:spPr>
          <a:xfrm>
            <a:off x="9321600" y="1432384"/>
            <a:ext cx="1741488" cy="32585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7"/>
          </p:nvPr>
        </p:nvSpPr>
        <p:spPr>
          <a:xfrm>
            <a:off x="710400" y="2109788"/>
            <a:ext cx="2160000" cy="914400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14" name="Espace réservé du texte 12"/>
          <p:cNvSpPr>
            <a:spLocks noGrp="1"/>
          </p:cNvSpPr>
          <p:nvPr>
            <p:ph type="body" sz="quarter" idx="18"/>
          </p:nvPr>
        </p:nvSpPr>
        <p:spPr>
          <a:xfrm>
            <a:off x="3580800" y="2109788"/>
            <a:ext cx="2160000" cy="914400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15" name="Espace réservé du texte 12"/>
          <p:cNvSpPr>
            <a:spLocks noGrp="1"/>
          </p:cNvSpPr>
          <p:nvPr>
            <p:ph type="body" sz="quarter" idx="19"/>
          </p:nvPr>
        </p:nvSpPr>
        <p:spPr>
          <a:xfrm>
            <a:off x="6451200" y="2109788"/>
            <a:ext cx="2160000" cy="914400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16" name="Espace réservé du texte 12"/>
          <p:cNvSpPr>
            <a:spLocks noGrp="1"/>
          </p:cNvSpPr>
          <p:nvPr>
            <p:ph type="body" sz="quarter" idx="20"/>
          </p:nvPr>
        </p:nvSpPr>
        <p:spPr>
          <a:xfrm>
            <a:off x="9321600" y="2109788"/>
            <a:ext cx="2160000" cy="914400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46" name="Espace réservé du texte 45"/>
          <p:cNvSpPr>
            <a:spLocks noGrp="1"/>
          </p:cNvSpPr>
          <p:nvPr>
            <p:ph type="body" sz="quarter" idx="21"/>
          </p:nvPr>
        </p:nvSpPr>
        <p:spPr>
          <a:xfrm>
            <a:off x="710400" y="5504481"/>
            <a:ext cx="1044000" cy="756000"/>
          </a:xfrm>
          <a:prstGeom prst="homePlate">
            <a:avLst>
              <a:gd name="adj" fmla="val 37500"/>
            </a:avLst>
          </a:prstGeom>
          <a:ln>
            <a:solidFill>
              <a:schemeClr val="accent1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8" name="Espace réservé du texte 47"/>
          <p:cNvSpPr>
            <a:spLocks noGrp="1"/>
          </p:cNvSpPr>
          <p:nvPr>
            <p:ph type="body" sz="quarter" idx="22"/>
          </p:nvPr>
        </p:nvSpPr>
        <p:spPr>
          <a:xfrm>
            <a:off x="1933986" y="5503863"/>
            <a:ext cx="9673613" cy="757237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>
            <a:lvl1pPr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Espace réservé de la date 2">
            <a:extLst>
              <a:ext uri="{FF2B5EF4-FFF2-40B4-BE49-F238E27FC236}">
                <a16:creationId xmlns:a16="http://schemas.microsoft.com/office/drawing/2014/main" id="{49C58303-BC71-3F80-2918-A827CAD54D81}"/>
              </a:ext>
            </a:extLst>
          </p:cNvPr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2236B8-162E-48C1-B342-01B4EF9D9F7A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24" name="Espace réservé du pied de page 3">
            <a:extLst>
              <a:ext uri="{FF2B5EF4-FFF2-40B4-BE49-F238E27FC236}">
                <a16:creationId xmlns:a16="http://schemas.microsoft.com/office/drawing/2014/main" id="{8D62277A-78CD-B97F-4BD5-52FE7F90175F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25" name="Espace réservé du numéro de diapositive 4">
            <a:extLst>
              <a:ext uri="{FF2B5EF4-FFF2-40B4-BE49-F238E27FC236}">
                <a16:creationId xmlns:a16="http://schemas.microsoft.com/office/drawing/2014/main" id="{54D06457-42DA-9283-C265-EE4C276863D2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33F609-78B7-4021-8218-0980AAC3B63C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607735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ptyque_vertical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55964" y="272257"/>
            <a:ext cx="10378785" cy="1095744"/>
          </a:xfrm>
        </p:spPr>
        <p:txBody>
          <a:bodyPr>
            <a:normAutofit/>
          </a:bodyPr>
          <a:lstStyle>
            <a:lvl1pPr algn="ctr">
              <a:defRPr lang="fr-FR" sz="2800" kern="1200" smtClean="0">
                <a:solidFill>
                  <a:srgbClr val="000091"/>
                </a:solidFill>
                <a:latin typeface="Marianne" panose="02000000000000000000" pitchFamily="2" charset="0"/>
                <a:ea typeface="+mj-ea"/>
                <a:cs typeface="+mj-cs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540107"/>
            <a:ext cx="5157787" cy="627651"/>
          </a:xfrm>
          <a:prstGeom prst="roundRect">
            <a:avLst/>
          </a:prstGeom>
          <a:noFill/>
          <a:ln>
            <a:solidFill>
              <a:srgbClr val="000091"/>
            </a:solidFill>
          </a:ln>
        </p:spPr>
        <p:txBody>
          <a:bodyPr rtlCol="0">
            <a:noAutofit/>
          </a:bodyPr>
          <a:lstStyle>
            <a:lvl1pPr>
              <a:defRPr lang="fr-FR" sz="1600" b="1" dirty="0" smtClean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6612" y="2258723"/>
            <a:ext cx="5157787" cy="3930940"/>
          </a:xfrm>
        </p:spPr>
        <p:txBody>
          <a:bodyPr/>
          <a:lstStyle>
            <a:lvl1pPr>
              <a:defRPr sz="1600" b="0">
                <a:solidFill>
                  <a:schemeClr val="tx1"/>
                </a:solidFill>
              </a:defRPr>
            </a:lvl1pPr>
            <a:lvl2pPr>
              <a:defRPr sz="160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540108"/>
            <a:ext cx="5180012" cy="627650"/>
          </a:xfrm>
          <a:prstGeom prst="roundRect">
            <a:avLst/>
          </a:prstGeom>
          <a:noFill/>
          <a:ln>
            <a:solidFill>
              <a:srgbClr val="000091"/>
            </a:solidFill>
          </a:ln>
        </p:spPr>
        <p:txBody>
          <a:bodyPr rtlCol="0">
            <a:noAutofit/>
          </a:bodyPr>
          <a:lstStyle>
            <a:lvl1pPr>
              <a:defRPr lang="fr-FR" sz="1600" dirty="0" smtClean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Espace réservé du contenu 3"/>
          <p:cNvSpPr>
            <a:spLocks noGrp="1"/>
          </p:cNvSpPr>
          <p:nvPr>
            <p:ph sz="half" idx="13"/>
          </p:nvPr>
        </p:nvSpPr>
        <p:spPr>
          <a:xfrm>
            <a:off x="6197603" y="2264062"/>
            <a:ext cx="5157787" cy="3930940"/>
          </a:xfrm>
        </p:spPr>
        <p:txBody>
          <a:bodyPr/>
          <a:lstStyle>
            <a:lvl1pPr>
              <a:defRPr sz="1600" b="0">
                <a:solidFill>
                  <a:schemeClr val="tx1"/>
                </a:solidFill>
              </a:defRPr>
            </a:lvl1pPr>
            <a:lvl2pPr>
              <a:defRPr sz="160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6" name="Espace réservé de la date 3">
            <a:extLst>
              <a:ext uri="{FF2B5EF4-FFF2-40B4-BE49-F238E27FC236}">
                <a16:creationId xmlns:a16="http://schemas.microsoft.com/office/drawing/2014/main" id="{0951F874-439E-3EC7-3C95-03E1D04041F0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D0AE1E-6300-4C6E-A5CC-E22FE2D0BD71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05DADDBA-A987-3118-6823-758ABE6F66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8" name="Espace réservé du numéro de diapositive 5">
            <a:extLst>
              <a:ext uri="{FF2B5EF4-FFF2-40B4-BE49-F238E27FC236}">
                <a16:creationId xmlns:a16="http://schemas.microsoft.com/office/drawing/2014/main" id="{C5F73589-7777-A341-ED77-3F47C90AA82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6B7827-D8AE-4EF6-A30E-D1EFE38750A9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570018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ptyque_vertical_vid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55964" y="272257"/>
            <a:ext cx="10378785" cy="1095744"/>
          </a:xfrm>
        </p:spPr>
        <p:txBody>
          <a:bodyPr>
            <a:normAutofit/>
          </a:bodyPr>
          <a:lstStyle>
            <a:lvl1pPr algn="ctr">
              <a:defRPr lang="fr-FR" sz="2800" kern="1200" smtClean="0">
                <a:solidFill>
                  <a:srgbClr val="000091"/>
                </a:solidFill>
                <a:latin typeface="Marianne" panose="02000000000000000000" pitchFamily="2" charset="0"/>
                <a:ea typeface="+mj-ea"/>
                <a:cs typeface="+mj-cs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540107"/>
            <a:ext cx="5157787" cy="627651"/>
          </a:xfrm>
          <a:prstGeom prst="roundRect">
            <a:avLst/>
          </a:prstGeom>
          <a:noFill/>
          <a:ln>
            <a:solidFill>
              <a:srgbClr val="000091"/>
            </a:solidFill>
          </a:ln>
        </p:spPr>
        <p:txBody>
          <a:bodyPr rtlCol="0">
            <a:noAutofit/>
          </a:bodyPr>
          <a:lstStyle>
            <a:lvl1pPr>
              <a:defRPr lang="fr-FR" sz="1600" b="1" dirty="0" smtClean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6612" y="2258723"/>
            <a:ext cx="5157787" cy="3930940"/>
          </a:xfrm>
          <a:ln>
            <a:solidFill>
              <a:srgbClr val="000091"/>
            </a:solidFill>
          </a:ln>
        </p:spPr>
        <p:txBody>
          <a:bodyPr/>
          <a:lstStyle>
            <a:lvl1pPr>
              <a:defRPr sz="1600" b="0">
                <a:solidFill>
                  <a:schemeClr val="tx1"/>
                </a:solidFill>
              </a:defRPr>
            </a:lvl1pPr>
            <a:lvl2pPr>
              <a:defRPr sz="160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540108"/>
            <a:ext cx="5180012" cy="627650"/>
          </a:xfrm>
          <a:prstGeom prst="roundRect">
            <a:avLst/>
          </a:prstGeom>
          <a:noFill/>
          <a:ln>
            <a:solidFill>
              <a:srgbClr val="000091"/>
            </a:solidFill>
          </a:ln>
        </p:spPr>
        <p:txBody>
          <a:bodyPr rtlCol="0">
            <a:noAutofit/>
          </a:bodyPr>
          <a:lstStyle>
            <a:lvl1pPr>
              <a:defRPr lang="fr-FR" sz="1600" dirty="0" smtClean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Espace réservé du contenu 3"/>
          <p:cNvSpPr>
            <a:spLocks noGrp="1"/>
          </p:cNvSpPr>
          <p:nvPr>
            <p:ph sz="half" idx="13"/>
          </p:nvPr>
        </p:nvSpPr>
        <p:spPr>
          <a:xfrm>
            <a:off x="6197603" y="2264062"/>
            <a:ext cx="5157787" cy="3930940"/>
          </a:xfrm>
          <a:ln>
            <a:solidFill>
              <a:srgbClr val="000091"/>
            </a:solidFill>
          </a:ln>
        </p:spPr>
        <p:txBody>
          <a:bodyPr/>
          <a:lstStyle>
            <a:lvl1pPr>
              <a:defRPr sz="1600" b="0">
                <a:solidFill>
                  <a:schemeClr val="tx1"/>
                </a:solidFill>
              </a:defRPr>
            </a:lvl1pPr>
            <a:lvl2pPr>
              <a:defRPr sz="160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6" name="Espace réservé de la date 3">
            <a:extLst>
              <a:ext uri="{FF2B5EF4-FFF2-40B4-BE49-F238E27FC236}">
                <a16:creationId xmlns:a16="http://schemas.microsoft.com/office/drawing/2014/main" id="{822A2797-970A-260F-9D4D-9CBC73FD665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DB7563-30EB-49B1-A38A-D9466E221FC9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22B8C05E-8E42-BE29-6034-5A099E13FBF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8" name="Espace réservé du numéro de diapositive 5">
            <a:extLst>
              <a:ext uri="{FF2B5EF4-FFF2-40B4-BE49-F238E27FC236}">
                <a16:creationId xmlns:a16="http://schemas.microsoft.com/office/drawing/2014/main" id="{E4B24B65-0E4D-4DD5-15C1-90B1D110AC1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5D1262-AA97-483A-870C-F7AA05903282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295220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ptyque_vertical_vide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55964" y="272257"/>
            <a:ext cx="10378785" cy="1095744"/>
          </a:xfrm>
        </p:spPr>
        <p:txBody>
          <a:bodyPr>
            <a:normAutofit/>
          </a:bodyPr>
          <a:lstStyle>
            <a:lvl1pPr algn="ctr">
              <a:defRPr lang="fr-FR" sz="2800" kern="1200" smtClean="0">
                <a:solidFill>
                  <a:srgbClr val="000091"/>
                </a:solidFill>
                <a:latin typeface="Marianne" panose="02000000000000000000" pitchFamily="2" charset="0"/>
                <a:ea typeface="+mj-ea"/>
                <a:cs typeface="+mj-cs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540107"/>
            <a:ext cx="5157787" cy="627651"/>
          </a:xfrm>
          <a:prstGeom prst="roundRect">
            <a:avLst/>
          </a:prstGeom>
          <a:noFill/>
          <a:ln>
            <a:solidFill>
              <a:srgbClr val="000091"/>
            </a:solidFill>
          </a:ln>
        </p:spPr>
        <p:txBody>
          <a:bodyPr rtlCol="0">
            <a:noAutofit/>
          </a:bodyPr>
          <a:lstStyle>
            <a:lvl1pPr>
              <a:defRPr lang="fr-FR" sz="1600" b="1" dirty="0" smtClean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6612" y="2258723"/>
            <a:ext cx="5157787" cy="3930940"/>
          </a:xfrm>
        </p:spPr>
        <p:txBody>
          <a:bodyPr/>
          <a:lstStyle>
            <a:lvl1pPr>
              <a:defRPr sz="1600" b="0">
                <a:solidFill>
                  <a:schemeClr val="tx1"/>
                </a:solidFill>
              </a:defRPr>
            </a:lvl1pPr>
            <a:lvl2pPr>
              <a:defRPr sz="160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540108"/>
            <a:ext cx="5180012" cy="627650"/>
          </a:xfrm>
          <a:prstGeom prst="roundRect">
            <a:avLst/>
          </a:prstGeom>
          <a:noFill/>
          <a:ln>
            <a:solidFill>
              <a:schemeClr val="accent4"/>
            </a:solidFill>
          </a:ln>
        </p:spPr>
        <p:txBody>
          <a:bodyPr rtlCol="0">
            <a:noAutofit/>
          </a:bodyPr>
          <a:lstStyle>
            <a:lvl1pPr>
              <a:defRPr lang="fr-FR" sz="1600" dirty="0" smtClean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Espace réservé du contenu 3"/>
          <p:cNvSpPr>
            <a:spLocks noGrp="1"/>
          </p:cNvSpPr>
          <p:nvPr>
            <p:ph sz="half" idx="13"/>
          </p:nvPr>
        </p:nvSpPr>
        <p:spPr>
          <a:xfrm>
            <a:off x="6197603" y="2264062"/>
            <a:ext cx="5157787" cy="3930940"/>
          </a:xfrm>
        </p:spPr>
        <p:txBody>
          <a:bodyPr/>
          <a:lstStyle>
            <a:lvl1pPr>
              <a:defRPr sz="1600" b="0">
                <a:solidFill>
                  <a:schemeClr val="tx1"/>
                </a:solidFill>
              </a:defRPr>
            </a:lvl1pPr>
            <a:lvl2pPr>
              <a:defRPr sz="160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6" name="Espace réservé de la date 3">
            <a:extLst>
              <a:ext uri="{FF2B5EF4-FFF2-40B4-BE49-F238E27FC236}">
                <a16:creationId xmlns:a16="http://schemas.microsoft.com/office/drawing/2014/main" id="{0F3FDA8C-88BC-FD10-F8E6-82FE7228CE9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6E6071-D8EA-4F38-9DBF-C464F064EB93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D4D54E51-C8C8-1D7D-92A0-6E469EA8DA7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8" name="Espace réservé du numéro de diapositive 5">
            <a:extLst>
              <a:ext uri="{FF2B5EF4-FFF2-40B4-BE49-F238E27FC236}">
                <a16:creationId xmlns:a16="http://schemas.microsoft.com/office/drawing/2014/main" id="{63232C5E-545E-3E47-0051-3234F7730AE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11DC3-5B33-46C9-8FEA-5EBDA7BA9F7A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247351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ptyque_vertical_vide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55964" y="272257"/>
            <a:ext cx="10378785" cy="1095744"/>
          </a:xfrm>
        </p:spPr>
        <p:txBody>
          <a:bodyPr>
            <a:normAutofit/>
          </a:bodyPr>
          <a:lstStyle>
            <a:lvl1pPr algn="ctr">
              <a:defRPr lang="fr-FR" sz="2800" kern="1200" smtClean="0">
                <a:solidFill>
                  <a:srgbClr val="000091"/>
                </a:solidFill>
                <a:latin typeface="Marianne" panose="02000000000000000000" pitchFamily="2" charset="0"/>
                <a:ea typeface="+mj-ea"/>
                <a:cs typeface="+mj-cs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540107"/>
            <a:ext cx="5157787" cy="627651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txBody>
          <a:bodyPr rtlCol="0">
            <a:noAutofit/>
          </a:bodyPr>
          <a:lstStyle>
            <a:lvl1pPr>
              <a:defRPr lang="fr-FR" sz="1600" b="1" dirty="0" smtClean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6612" y="2258723"/>
            <a:ext cx="5157787" cy="3930940"/>
          </a:xfrm>
          <a:ln>
            <a:solidFill>
              <a:schemeClr val="accent2"/>
            </a:solidFill>
          </a:ln>
        </p:spPr>
        <p:txBody>
          <a:bodyPr/>
          <a:lstStyle>
            <a:lvl1pPr>
              <a:buClr>
                <a:schemeClr val="accent2"/>
              </a:buClr>
              <a:defRPr sz="1600" b="0">
                <a:solidFill>
                  <a:schemeClr val="tx1"/>
                </a:solidFill>
              </a:defRPr>
            </a:lvl1pPr>
            <a:lvl2pPr>
              <a:buClr>
                <a:schemeClr val="accent2"/>
              </a:buClr>
              <a:defRPr sz="1600"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540108"/>
            <a:ext cx="5180012" cy="627650"/>
          </a:xfrm>
          <a:prstGeom prst="roundRect">
            <a:avLst/>
          </a:prstGeom>
          <a:noFill/>
          <a:ln>
            <a:solidFill>
              <a:schemeClr val="accent4"/>
            </a:solidFill>
          </a:ln>
        </p:spPr>
        <p:txBody>
          <a:bodyPr rtlCol="0">
            <a:noAutofit/>
          </a:bodyPr>
          <a:lstStyle>
            <a:lvl1pPr marL="0" indent="0">
              <a:buNone/>
              <a:defRPr lang="fr-FR" sz="1600" dirty="0" smtClean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Espace réservé du contenu 3"/>
          <p:cNvSpPr>
            <a:spLocks noGrp="1"/>
          </p:cNvSpPr>
          <p:nvPr>
            <p:ph sz="half" idx="13"/>
          </p:nvPr>
        </p:nvSpPr>
        <p:spPr>
          <a:xfrm>
            <a:off x="6197603" y="2264062"/>
            <a:ext cx="5157787" cy="3930940"/>
          </a:xfrm>
          <a:ln>
            <a:solidFill>
              <a:schemeClr val="accent4"/>
            </a:solidFill>
          </a:ln>
        </p:spPr>
        <p:txBody>
          <a:bodyPr/>
          <a:lstStyle>
            <a:lvl1pPr>
              <a:buClr>
                <a:schemeClr val="accent4"/>
              </a:buClr>
              <a:defRPr sz="1600" b="0">
                <a:solidFill>
                  <a:schemeClr val="tx1"/>
                </a:solidFill>
              </a:defRPr>
            </a:lvl1pPr>
            <a:lvl2pPr>
              <a:buClr>
                <a:schemeClr val="accent4"/>
              </a:buClr>
              <a:defRPr sz="1600"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6" name="Espace réservé de la date 3">
            <a:extLst>
              <a:ext uri="{FF2B5EF4-FFF2-40B4-BE49-F238E27FC236}">
                <a16:creationId xmlns:a16="http://schemas.microsoft.com/office/drawing/2014/main" id="{06F7DAA1-DF38-DDEB-6538-B69B5F2C1AB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186F41-73C1-491D-AC23-8618471E2C02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ADC70566-4FAB-628D-A8AB-745D2B61A8C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8" name="Espace réservé du numéro de diapositive 5">
            <a:extLst>
              <a:ext uri="{FF2B5EF4-FFF2-40B4-BE49-F238E27FC236}">
                <a16:creationId xmlns:a16="http://schemas.microsoft.com/office/drawing/2014/main" id="{9CF6BC22-DF47-1040-D418-F035F7E78EC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971FF1-2402-465F-9C19-378A911B6AAD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32111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ptyque_vertical_ple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55964" y="272257"/>
            <a:ext cx="10378785" cy="1095744"/>
          </a:xfrm>
        </p:spPr>
        <p:txBody>
          <a:bodyPr>
            <a:normAutofit/>
          </a:bodyPr>
          <a:lstStyle>
            <a:lvl1pPr algn="ctr">
              <a:defRPr lang="fr-FR" sz="2800" kern="1200" smtClean="0">
                <a:solidFill>
                  <a:srgbClr val="000091"/>
                </a:solidFill>
                <a:latin typeface="Marianne" panose="02000000000000000000" pitchFamily="2" charset="0"/>
                <a:ea typeface="+mj-ea"/>
                <a:cs typeface="+mj-cs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540108"/>
            <a:ext cx="5157787" cy="619768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txBody>
          <a:bodyPr rtlCol="0">
            <a:noAutofit/>
          </a:bodyPr>
          <a:lstStyle>
            <a:lvl1pPr>
              <a:defRPr lang="fr-FR" sz="1600" b="1" dirty="0"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6612" y="2258723"/>
            <a:ext cx="5157787" cy="3930940"/>
          </a:xfrm>
        </p:spPr>
        <p:txBody>
          <a:bodyPr/>
          <a:lstStyle>
            <a:lvl1pPr>
              <a:defRPr sz="1600" b="0">
                <a:solidFill>
                  <a:schemeClr val="tx1"/>
                </a:solidFill>
              </a:defRPr>
            </a:lvl1pPr>
            <a:lvl2pPr>
              <a:defRPr sz="160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540108"/>
            <a:ext cx="5180012" cy="619768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txBody>
          <a:bodyPr rtlCol="0">
            <a:noAutofit/>
          </a:bodyPr>
          <a:lstStyle>
            <a:lvl1pPr>
              <a:defRPr lang="fr-FR" sz="1600" b="1"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Espace réservé du contenu 3"/>
          <p:cNvSpPr>
            <a:spLocks noGrp="1"/>
          </p:cNvSpPr>
          <p:nvPr>
            <p:ph sz="half" idx="13"/>
          </p:nvPr>
        </p:nvSpPr>
        <p:spPr>
          <a:xfrm>
            <a:off x="6197603" y="2264062"/>
            <a:ext cx="5157787" cy="3930940"/>
          </a:xfrm>
        </p:spPr>
        <p:txBody>
          <a:bodyPr/>
          <a:lstStyle>
            <a:lvl1pPr>
              <a:defRPr sz="1600" b="0">
                <a:solidFill>
                  <a:schemeClr val="tx1"/>
                </a:solidFill>
              </a:defRPr>
            </a:lvl1pPr>
            <a:lvl2pPr>
              <a:defRPr sz="160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6" name="Espace réservé de la date 3">
            <a:extLst>
              <a:ext uri="{FF2B5EF4-FFF2-40B4-BE49-F238E27FC236}">
                <a16:creationId xmlns:a16="http://schemas.microsoft.com/office/drawing/2014/main" id="{131A5535-446F-FED4-4BE5-82B01FDE67F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886A7C-3FB2-4D77-812C-B6040BFAFC1F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1B55F597-AE1D-DF93-4A45-A3043AF6F37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8" name="Espace réservé du numéro de diapositive 5">
            <a:extLst>
              <a:ext uri="{FF2B5EF4-FFF2-40B4-BE49-F238E27FC236}">
                <a16:creationId xmlns:a16="http://schemas.microsoft.com/office/drawing/2014/main" id="{6F7567E0-60C7-6B90-1983-87AE26E1EB6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AE060-B1D7-420B-895F-85968698DA74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596584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yptique_vertical_plein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55964" y="272257"/>
            <a:ext cx="10378785" cy="1095744"/>
          </a:xfrm>
        </p:spPr>
        <p:txBody>
          <a:bodyPr>
            <a:normAutofit/>
          </a:bodyPr>
          <a:lstStyle>
            <a:lvl1pPr algn="ctr">
              <a:defRPr lang="fr-FR" sz="2800" kern="1200" smtClean="0">
                <a:solidFill>
                  <a:srgbClr val="000091"/>
                </a:solidFill>
                <a:latin typeface="Marianne" panose="02000000000000000000" pitchFamily="2" charset="0"/>
                <a:ea typeface="+mj-ea"/>
                <a:cs typeface="+mj-cs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540108"/>
            <a:ext cx="5157787" cy="619768"/>
          </a:xfrm>
          <a:prstGeom prst="round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rtlCol="0">
            <a:noAutofit/>
          </a:bodyPr>
          <a:lstStyle>
            <a:lvl1pPr>
              <a:defRPr lang="fr-FR" sz="1600" b="1" dirty="0"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540108"/>
            <a:ext cx="5180012" cy="619768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txBody>
          <a:bodyPr rtlCol="0">
            <a:noAutofit/>
          </a:bodyPr>
          <a:lstStyle>
            <a:lvl1pPr>
              <a:defRPr lang="fr-FR" sz="1600" b="1"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3"/>
          <p:cNvSpPr>
            <a:spLocks noGrp="1"/>
          </p:cNvSpPr>
          <p:nvPr>
            <p:ph sz="half" idx="2"/>
          </p:nvPr>
        </p:nvSpPr>
        <p:spPr>
          <a:xfrm>
            <a:off x="836612" y="2258723"/>
            <a:ext cx="5157787" cy="3930940"/>
          </a:xfrm>
          <a:solidFill>
            <a:schemeClr val="bg1"/>
          </a:solidFill>
          <a:ln>
            <a:solidFill>
              <a:schemeClr val="accent2"/>
            </a:solidFill>
          </a:ln>
        </p:spPr>
        <p:txBody>
          <a:bodyPr/>
          <a:lstStyle>
            <a:lvl1pPr>
              <a:defRPr sz="1600" b="0">
                <a:solidFill>
                  <a:schemeClr val="tx1"/>
                </a:solidFill>
              </a:defRPr>
            </a:lvl1pPr>
            <a:lvl2pPr>
              <a:buClr>
                <a:schemeClr val="accent2"/>
              </a:buClr>
              <a:defRPr sz="1600"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12" name="Espace réservé du contenu 3"/>
          <p:cNvSpPr>
            <a:spLocks noGrp="1"/>
          </p:cNvSpPr>
          <p:nvPr>
            <p:ph sz="half" idx="13"/>
          </p:nvPr>
        </p:nvSpPr>
        <p:spPr>
          <a:xfrm>
            <a:off x="6197603" y="2264062"/>
            <a:ext cx="5157787" cy="3930940"/>
          </a:xfrm>
          <a:ln>
            <a:solidFill>
              <a:schemeClr val="accent4"/>
            </a:solidFill>
          </a:ln>
        </p:spPr>
        <p:txBody>
          <a:bodyPr/>
          <a:lstStyle>
            <a:lvl1pPr>
              <a:defRPr sz="1600" b="0">
                <a:solidFill>
                  <a:schemeClr val="tx1"/>
                </a:solidFill>
              </a:defRPr>
            </a:lvl1pPr>
            <a:lvl2pPr>
              <a:buClr>
                <a:schemeClr val="accent4"/>
              </a:buClr>
              <a:defRPr sz="1600"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5F0B5BC-26E0-2D9D-9942-2E8ED8FEADA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739FF5-BB0C-4E3D-8892-991EE17D3AC8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716C1334-875C-B293-BE10-BC530E9CB9B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8" name="Espace réservé du numéro de diapositive 5">
            <a:extLst>
              <a:ext uri="{FF2B5EF4-FFF2-40B4-BE49-F238E27FC236}">
                <a16:creationId xmlns:a16="http://schemas.microsoft.com/office/drawing/2014/main" id="{2DFFDA15-3C7F-3841-479B-AF4C673A133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00E6CF-F9EE-4084-9AB5-CF53D24E9A04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50640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ouvertur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A3BDBE4-FC0F-B607-5CC8-FFECBAEEF474}"/>
              </a:ext>
            </a:extLst>
          </p:cNvPr>
          <p:cNvSpPr/>
          <p:nvPr/>
        </p:nvSpPr>
        <p:spPr>
          <a:xfrm rot="5400000" flipH="1" flipV="1">
            <a:off x="8285162" y="2954338"/>
            <a:ext cx="6861175" cy="952500"/>
          </a:xfrm>
          <a:prstGeom prst="rect">
            <a:avLst/>
          </a:prstGeom>
          <a:gradFill>
            <a:gsLst>
              <a:gs pos="0">
                <a:srgbClr val="AB0345"/>
              </a:gs>
              <a:gs pos="100000">
                <a:srgbClr val="000091"/>
              </a:gs>
              <a:gs pos="100000">
                <a:srgbClr val="000091"/>
              </a:gs>
            </a:gsLst>
            <a:lin ang="0" scaled="0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9900" b="1" kern="2200" cap="all" spc="300" dirty="0">
              <a:latin typeface="Marianne ExtraBold" panose="02000000000000000000" pitchFamily="2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A3FF917-977A-5080-A55B-7EDC7E7D5CF6}"/>
              </a:ext>
            </a:extLst>
          </p:cNvPr>
          <p:cNvSpPr txBox="1"/>
          <p:nvPr/>
        </p:nvSpPr>
        <p:spPr>
          <a:xfrm rot="16200000">
            <a:off x="7885112" y="2405063"/>
            <a:ext cx="7573963" cy="17859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700" b="1" kern="0" cap="all" spc="560" dirty="0">
                <a:solidFill>
                  <a:schemeClr val="bg1"/>
                </a:solidFill>
                <a:latin typeface="Marianne ExtraBold" panose="02000000000000000000" pitchFamily="2" charset="0"/>
              </a:rPr>
              <a:t>Rapport</a:t>
            </a:r>
          </a:p>
        </p:txBody>
      </p:sp>
      <p:pic>
        <p:nvPicPr>
          <p:cNvPr id="6" name="Image 10" descr="Une image contenant texte, Police, logo, Graphique&#10;&#10;Description générée automatiquement">
            <a:extLst>
              <a:ext uri="{FF2B5EF4-FFF2-40B4-BE49-F238E27FC236}">
                <a16:creationId xmlns:a16="http://schemas.microsoft.com/office/drawing/2014/main" id="{BFE95AD4-1660-C13F-4717-15A1D192C4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75"/>
            <a:ext cx="1397000" cy="125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 11" descr="Une image contenant texte, Police, logo, cercle&#10;&#10;Description générée automatiquement">
            <a:extLst>
              <a:ext uri="{FF2B5EF4-FFF2-40B4-BE49-F238E27FC236}">
                <a16:creationId xmlns:a16="http://schemas.microsoft.com/office/drawing/2014/main" id="{DE85671E-3D34-E1CE-E277-DB33477972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3838" y="536575"/>
            <a:ext cx="715962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2620544"/>
            <a:ext cx="9144000" cy="1196253"/>
          </a:xfrm>
        </p:spPr>
        <p:txBody>
          <a:bodyPr>
            <a:normAutofit/>
          </a:bodyPr>
          <a:lstStyle>
            <a:lvl1pPr algn="ctr">
              <a:defRPr sz="3800" b="1" cap="none" baseline="0">
                <a:solidFill>
                  <a:srgbClr val="00009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4156363"/>
            <a:ext cx="9144000" cy="13369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b="0" cap="small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727955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yptique_vertical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55964" y="272257"/>
            <a:ext cx="10378785" cy="1095744"/>
          </a:xfrm>
        </p:spPr>
        <p:txBody>
          <a:bodyPr>
            <a:normAutofit/>
          </a:bodyPr>
          <a:lstStyle>
            <a:lvl1pPr algn="ctr">
              <a:defRPr lang="fr-FR" sz="2800" kern="1200" smtClean="0">
                <a:solidFill>
                  <a:srgbClr val="000091"/>
                </a:solidFill>
                <a:latin typeface="Marianne" panose="02000000000000000000" pitchFamily="2" charset="0"/>
                <a:ea typeface="+mj-ea"/>
                <a:cs typeface="+mj-cs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3434" y="1556434"/>
            <a:ext cx="3606088" cy="650737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rtlCol="0">
            <a:noAutofit/>
          </a:bodyPr>
          <a:lstStyle>
            <a:lvl1pPr>
              <a:defRPr lang="fr-FR" sz="1600" b="1" dirty="0" smtClean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640" y="2275050"/>
            <a:ext cx="3609264" cy="3930940"/>
          </a:xfrm>
        </p:spPr>
        <p:txBody>
          <a:bodyPr/>
          <a:lstStyle>
            <a:lvl1pPr>
              <a:defRPr sz="1600" b="0">
                <a:solidFill>
                  <a:schemeClr val="tx1"/>
                </a:solidFill>
              </a:defRPr>
            </a:lvl1pPr>
            <a:lvl2pPr marL="266700" indent="-177800" defTabSz="266700">
              <a:defRPr sz="1600"/>
            </a:lvl2pPr>
            <a:lvl3pPr marL="533400" indent="-266700">
              <a:defRPr/>
            </a:lvl3pPr>
            <a:lvl4pPr marL="812800" indent="-279400">
              <a:defRPr/>
            </a:lvl4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</p:txBody>
      </p:sp>
      <p:sp>
        <p:nvSpPr>
          <p:cNvPr id="14" name="Espace réservé du texte 2"/>
          <p:cNvSpPr>
            <a:spLocks noGrp="1"/>
          </p:cNvSpPr>
          <p:nvPr>
            <p:ph type="body" idx="13"/>
          </p:nvPr>
        </p:nvSpPr>
        <p:spPr>
          <a:xfrm>
            <a:off x="4292956" y="1556435"/>
            <a:ext cx="3606088" cy="650736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rtlCol="0">
            <a:noAutofit/>
          </a:bodyPr>
          <a:lstStyle>
            <a:lvl1pPr>
              <a:defRPr lang="fr-FR" sz="1600" b="1" dirty="0" smtClean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5" name="Espace réservé du contenu 3"/>
          <p:cNvSpPr>
            <a:spLocks noGrp="1"/>
          </p:cNvSpPr>
          <p:nvPr>
            <p:ph sz="half" idx="14"/>
          </p:nvPr>
        </p:nvSpPr>
        <p:spPr>
          <a:xfrm>
            <a:off x="4294544" y="2275050"/>
            <a:ext cx="3606088" cy="3930940"/>
          </a:xfrm>
        </p:spPr>
        <p:txBody>
          <a:bodyPr/>
          <a:lstStyle>
            <a:lvl1pPr>
              <a:defRPr sz="1600" b="0">
                <a:solidFill>
                  <a:schemeClr val="tx1"/>
                </a:solidFill>
              </a:defRPr>
            </a:lvl1pPr>
            <a:lvl2pPr marL="266700" indent="-177800">
              <a:defRPr sz="1600"/>
            </a:lvl2pPr>
            <a:lvl3pPr marL="533400" indent="-266700">
              <a:defRPr/>
            </a:lvl3pPr>
            <a:lvl4pPr marL="812800" indent="-279400">
              <a:defRPr/>
            </a:lvl4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</p:txBody>
      </p:sp>
      <p:sp>
        <p:nvSpPr>
          <p:cNvPr id="16" name="Espace réservé du texte 2"/>
          <p:cNvSpPr>
            <a:spLocks noGrp="1"/>
          </p:cNvSpPr>
          <p:nvPr>
            <p:ph type="body" idx="15"/>
          </p:nvPr>
        </p:nvSpPr>
        <p:spPr>
          <a:xfrm>
            <a:off x="8242478" y="1556435"/>
            <a:ext cx="3606088" cy="650736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rtlCol="0">
            <a:noAutofit/>
          </a:bodyPr>
          <a:lstStyle>
            <a:lvl1pPr>
              <a:defRPr lang="fr-FR" sz="1600" b="1" dirty="0" smtClean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7" name="Espace réservé du contenu 3"/>
          <p:cNvSpPr>
            <a:spLocks noGrp="1"/>
          </p:cNvSpPr>
          <p:nvPr>
            <p:ph sz="half" idx="16"/>
          </p:nvPr>
        </p:nvSpPr>
        <p:spPr>
          <a:xfrm>
            <a:off x="8243272" y="2275050"/>
            <a:ext cx="3606087" cy="3930940"/>
          </a:xfrm>
        </p:spPr>
        <p:txBody>
          <a:bodyPr/>
          <a:lstStyle>
            <a:lvl1pPr>
              <a:defRPr sz="1600" b="0">
                <a:solidFill>
                  <a:schemeClr val="tx1"/>
                </a:solidFill>
              </a:defRPr>
            </a:lvl1pPr>
            <a:lvl2pPr marL="355600" indent="-177800">
              <a:defRPr sz="1600"/>
            </a:lvl2pPr>
            <a:lvl3pPr marL="622300" indent="-266700">
              <a:defRPr/>
            </a:lvl3pPr>
            <a:lvl4pPr marL="990600" indent="-368300">
              <a:defRPr/>
            </a:lvl4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B1A2B5FD-FD71-E320-88B9-B98F981D85C8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BE96E-5001-45C2-A400-C3EE480BF225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78E083F8-23CF-FFF7-1CD0-EECBFB6823AE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26AC124E-E2A9-BEF5-856E-A2CE4ED64223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1D46B-D5CF-45EA-9D63-F4EEBB1D9204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280790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yptique_vertical_vid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55964" y="272257"/>
            <a:ext cx="10378785" cy="1095744"/>
          </a:xfrm>
        </p:spPr>
        <p:txBody>
          <a:bodyPr>
            <a:normAutofit/>
          </a:bodyPr>
          <a:lstStyle>
            <a:lvl1pPr algn="ctr">
              <a:defRPr lang="fr-FR" sz="2800" kern="1200" smtClean="0">
                <a:solidFill>
                  <a:srgbClr val="000091"/>
                </a:solidFill>
                <a:latin typeface="Marianne" panose="02000000000000000000" pitchFamily="2" charset="0"/>
                <a:ea typeface="+mj-ea"/>
                <a:cs typeface="+mj-cs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3434" y="1556434"/>
            <a:ext cx="3606088" cy="650737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rtlCol="0">
            <a:noAutofit/>
          </a:bodyPr>
          <a:lstStyle>
            <a:lvl1pPr>
              <a:defRPr lang="fr-FR" sz="1600" b="1" dirty="0" smtClean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640" y="2275050"/>
            <a:ext cx="3609264" cy="3930940"/>
          </a:xfrm>
          <a:ln>
            <a:solidFill>
              <a:schemeClr val="accent1"/>
            </a:solidFill>
          </a:ln>
        </p:spPr>
        <p:txBody>
          <a:bodyPr/>
          <a:lstStyle>
            <a:lvl1pPr>
              <a:defRPr sz="1600" b="0">
                <a:solidFill>
                  <a:schemeClr val="tx1"/>
                </a:solidFill>
              </a:defRPr>
            </a:lvl1pPr>
            <a:lvl2pPr marL="266700" indent="-177800" defTabSz="266700">
              <a:defRPr sz="1600"/>
            </a:lvl2pPr>
            <a:lvl3pPr marL="533400" indent="-266700">
              <a:defRPr/>
            </a:lvl3pPr>
            <a:lvl4pPr marL="812800" indent="-279400">
              <a:defRPr/>
            </a:lvl4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</p:txBody>
      </p:sp>
      <p:sp>
        <p:nvSpPr>
          <p:cNvPr id="14" name="Espace réservé du texte 2"/>
          <p:cNvSpPr>
            <a:spLocks noGrp="1"/>
          </p:cNvSpPr>
          <p:nvPr>
            <p:ph type="body" idx="13"/>
          </p:nvPr>
        </p:nvSpPr>
        <p:spPr>
          <a:xfrm>
            <a:off x="4292956" y="1556435"/>
            <a:ext cx="3606088" cy="650736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rtlCol="0">
            <a:noAutofit/>
          </a:bodyPr>
          <a:lstStyle>
            <a:lvl1pPr>
              <a:defRPr lang="fr-FR" sz="1600" b="1" dirty="0" smtClean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5" name="Espace réservé du contenu 3"/>
          <p:cNvSpPr>
            <a:spLocks noGrp="1"/>
          </p:cNvSpPr>
          <p:nvPr>
            <p:ph sz="half" idx="14"/>
          </p:nvPr>
        </p:nvSpPr>
        <p:spPr>
          <a:xfrm>
            <a:off x="4294544" y="2275050"/>
            <a:ext cx="3606088" cy="3930940"/>
          </a:xfrm>
          <a:ln>
            <a:solidFill>
              <a:schemeClr val="accent1"/>
            </a:solidFill>
          </a:ln>
        </p:spPr>
        <p:txBody>
          <a:bodyPr/>
          <a:lstStyle>
            <a:lvl1pPr>
              <a:defRPr sz="1600" b="0">
                <a:solidFill>
                  <a:schemeClr val="tx1"/>
                </a:solidFill>
              </a:defRPr>
            </a:lvl1pPr>
            <a:lvl2pPr marL="266700" indent="-177800">
              <a:defRPr sz="1600"/>
            </a:lvl2pPr>
            <a:lvl3pPr marL="533400" indent="-266700">
              <a:defRPr/>
            </a:lvl3pPr>
            <a:lvl4pPr marL="812800" indent="-279400">
              <a:defRPr/>
            </a:lvl4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</p:txBody>
      </p:sp>
      <p:sp>
        <p:nvSpPr>
          <p:cNvPr id="16" name="Espace réservé du texte 2"/>
          <p:cNvSpPr>
            <a:spLocks noGrp="1"/>
          </p:cNvSpPr>
          <p:nvPr>
            <p:ph type="body" idx="15"/>
          </p:nvPr>
        </p:nvSpPr>
        <p:spPr>
          <a:xfrm>
            <a:off x="8242478" y="1556435"/>
            <a:ext cx="3606088" cy="650736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rtlCol="0">
            <a:noAutofit/>
          </a:bodyPr>
          <a:lstStyle>
            <a:lvl1pPr>
              <a:defRPr lang="fr-FR" sz="1600" b="1" dirty="0" smtClean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7" name="Espace réservé du contenu 3"/>
          <p:cNvSpPr>
            <a:spLocks noGrp="1"/>
          </p:cNvSpPr>
          <p:nvPr>
            <p:ph sz="half" idx="16"/>
          </p:nvPr>
        </p:nvSpPr>
        <p:spPr>
          <a:xfrm>
            <a:off x="8243272" y="2275050"/>
            <a:ext cx="3606087" cy="3930940"/>
          </a:xfrm>
          <a:ln>
            <a:solidFill>
              <a:schemeClr val="accent1"/>
            </a:solidFill>
          </a:ln>
        </p:spPr>
        <p:txBody>
          <a:bodyPr/>
          <a:lstStyle>
            <a:lvl1pPr>
              <a:defRPr sz="1600" b="0">
                <a:solidFill>
                  <a:schemeClr val="tx1"/>
                </a:solidFill>
              </a:defRPr>
            </a:lvl1pPr>
            <a:lvl2pPr marL="355600" indent="-177800">
              <a:defRPr sz="1600"/>
            </a:lvl2pPr>
            <a:lvl3pPr marL="622300" indent="-266700">
              <a:defRPr/>
            </a:lvl3pPr>
            <a:lvl4pPr marL="900113" indent="-363538">
              <a:tabLst>
                <a:tab pos="812800" algn="l"/>
              </a:tabLst>
              <a:defRPr/>
            </a:lvl4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C166E04A-FAF5-93D4-3F40-A8CD0B1EFE52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346DE-4B62-4604-B180-11E4B89C94F3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996838E4-1151-E5FE-3479-E35C8F8CA07B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16943DD3-537F-69D5-E5D2-7D515377AA76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203993-FEBC-40DD-A20C-C9070AD0FD2B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428341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yptique_vertical_vide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55964" y="272257"/>
            <a:ext cx="10378785" cy="1095744"/>
          </a:xfrm>
        </p:spPr>
        <p:txBody>
          <a:bodyPr>
            <a:normAutofit/>
          </a:bodyPr>
          <a:lstStyle>
            <a:lvl1pPr algn="ctr">
              <a:defRPr lang="fr-FR" sz="2800" kern="1200" smtClean="0">
                <a:solidFill>
                  <a:srgbClr val="000091"/>
                </a:solidFill>
                <a:latin typeface="Marianne" panose="02000000000000000000" pitchFamily="2" charset="0"/>
                <a:ea typeface="+mj-ea"/>
                <a:cs typeface="+mj-cs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3434" y="1556434"/>
            <a:ext cx="3606088" cy="627089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rtlCol="0">
            <a:noAutofit/>
          </a:bodyPr>
          <a:lstStyle>
            <a:lvl1pPr>
              <a:defRPr lang="fr-FR" sz="1600" b="1" dirty="0" smtClean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640" y="2275050"/>
            <a:ext cx="3609264" cy="3930940"/>
          </a:xfrm>
          <a:ln>
            <a:solidFill>
              <a:schemeClr val="accent1"/>
            </a:solidFill>
          </a:ln>
        </p:spPr>
        <p:txBody>
          <a:bodyPr/>
          <a:lstStyle>
            <a:lvl1pPr>
              <a:defRPr sz="1600" b="0">
                <a:solidFill>
                  <a:schemeClr val="tx1"/>
                </a:solidFill>
              </a:defRPr>
            </a:lvl1pPr>
            <a:lvl2pPr marL="355600" indent="-266700">
              <a:buClr>
                <a:schemeClr val="accent1"/>
              </a:buClr>
              <a:defRPr sz="1600"/>
            </a:lvl2pPr>
            <a:lvl3pPr marL="533400" indent="-266700">
              <a:buClr>
                <a:schemeClr val="accent1"/>
              </a:buClr>
              <a:defRPr/>
            </a:lvl3pPr>
            <a:lvl4pPr marL="723900" indent="-279400">
              <a:buClr>
                <a:schemeClr val="accent1"/>
              </a:buClr>
              <a:defRPr/>
            </a:lvl4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</p:txBody>
      </p:sp>
      <p:sp>
        <p:nvSpPr>
          <p:cNvPr id="14" name="Espace réservé du texte 2"/>
          <p:cNvSpPr>
            <a:spLocks noGrp="1"/>
          </p:cNvSpPr>
          <p:nvPr>
            <p:ph type="body" idx="13"/>
          </p:nvPr>
        </p:nvSpPr>
        <p:spPr>
          <a:xfrm>
            <a:off x="4292956" y="1556435"/>
            <a:ext cx="3606088" cy="627088"/>
          </a:xfrm>
          <a:prstGeom prst="round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txBody>
          <a:bodyPr rtlCol="0">
            <a:noAutofit/>
          </a:bodyPr>
          <a:lstStyle>
            <a:lvl1pPr>
              <a:defRPr lang="fr-FR" sz="1600" b="1" dirty="0" smtClean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5" name="Espace réservé du contenu 3"/>
          <p:cNvSpPr>
            <a:spLocks noGrp="1"/>
          </p:cNvSpPr>
          <p:nvPr>
            <p:ph sz="half" idx="14"/>
          </p:nvPr>
        </p:nvSpPr>
        <p:spPr>
          <a:xfrm>
            <a:off x="4294544" y="2275050"/>
            <a:ext cx="3606088" cy="3930940"/>
          </a:xfrm>
          <a:ln>
            <a:solidFill>
              <a:schemeClr val="accent4"/>
            </a:solidFill>
          </a:ln>
        </p:spPr>
        <p:txBody>
          <a:bodyPr/>
          <a:lstStyle>
            <a:lvl1pPr>
              <a:defRPr sz="1600" b="0">
                <a:solidFill>
                  <a:schemeClr val="tx1"/>
                </a:solidFill>
              </a:defRPr>
            </a:lvl1pPr>
            <a:lvl2pPr marL="355600" indent="-266700">
              <a:buClr>
                <a:schemeClr val="accent3"/>
              </a:buClr>
              <a:defRPr sz="1600"/>
            </a:lvl2pPr>
            <a:lvl3pPr marL="533400" indent="-266700">
              <a:buClr>
                <a:schemeClr val="accent3"/>
              </a:buClr>
              <a:defRPr/>
            </a:lvl3pPr>
            <a:lvl4pPr marL="812800" indent="-279400">
              <a:buClr>
                <a:schemeClr val="accent3"/>
              </a:buClr>
              <a:tabLst>
                <a:tab pos="901700" algn="l"/>
              </a:tabLst>
              <a:defRPr/>
            </a:lvl4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</p:txBody>
      </p:sp>
      <p:sp>
        <p:nvSpPr>
          <p:cNvPr id="16" name="Espace réservé du texte 2"/>
          <p:cNvSpPr>
            <a:spLocks noGrp="1"/>
          </p:cNvSpPr>
          <p:nvPr>
            <p:ph type="body" idx="15"/>
          </p:nvPr>
        </p:nvSpPr>
        <p:spPr>
          <a:xfrm>
            <a:off x="8242478" y="1556435"/>
            <a:ext cx="3606088" cy="627088"/>
          </a:xfrm>
          <a:prstGeom prst="roundRect">
            <a:avLst/>
          </a:prstGeom>
          <a:solidFill>
            <a:schemeClr val="bg1"/>
          </a:solidFill>
          <a:ln>
            <a:solidFill>
              <a:schemeClr val="accent5"/>
            </a:solidFill>
          </a:ln>
        </p:spPr>
        <p:txBody>
          <a:bodyPr rtlCol="0">
            <a:noAutofit/>
          </a:bodyPr>
          <a:lstStyle>
            <a:lvl1pPr>
              <a:defRPr lang="fr-FR" sz="1600" b="1" dirty="0" smtClean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7" name="Espace réservé du contenu 3"/>
          <p:cNvSpPr>
            <a:spLocks noGrp="1"/>
          </p:cNvSpPr>
          <p:nvPr>
            <p:ph sz="half" idx="16"/>
          </p:nvPr>
        </p:nvSpPr>
        <p:spPr>
          <a:xfrm>
            <a:off x="8243272" y="2275050"/>
            <a:ext cx="3606087" cy="3930940"/>
          </a:xfrm>
          <a:ln>
            <a:solidFill>
              <a:schemeClr val="accent5"/>
            </a:solidFill>
          </a:ln>
        </p:spPr>
        <p:txBody>
          <a:bodyPr/>
          <a:lstStyle>
            <a:lvl1pPr>
              <a:defRPr sz="1600" b="0">
                <a:solidFill>
                  <a:schemeClr val="tx1"/>
                </a:solidFill>
              </a:defRPr>
            </a:lvl1pPr>
            <a:lvl2pPr marL="355600" indent="-266700">
              <a:buClr>
                <a:schemeClr val="accent5"/>
              </a:buClr>
              <a:defRPr sz="1600"/>
            </a:lvl2pPr>
            <a:lvl3pPr marL="622300" indent="-355600">
              <a:buClr>
                <a:schemeClr val="accent5"/>
              </a:buClr>
              <a:defRPr/>
            </a:lvl3pPr>
            <a:lvl4pPr marL="901700" indent="-279400">
              <a:buClr>
                <a:schemeClr val="accent5"/>
              </a:buClr>
              <a:defRPr/>
            </a:lvl4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1981390F-556F-0662-4B60-D756DCCDE8C9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6B96D-8250-46C1-B0E6-4478B7C518AE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FF4DFA78-FFDA-5AF8-DFC1-CC4C79999D31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56373446-A42C-5B0B-BDB7-9D27633CAB7A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49B438-1037-434A-83F9-265D6914DBBA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794718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yptique_vertical_ple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55964" y="272257"/>
            <a:ext cx="10378785" cy="1095744"/>
          </a:xfrm>
        </p:spPr>
        <p:txBody>
          <a:bodyPr>
            <a:normAutofit/>
          </a:bodyPr>
          <a:lstStyle>
            <a:lvl1pPr algn="ctr">
              <a:defRPr lang="fr-FR" sz="2800" kern="1200" smtClean="0">
                <a:solidFill>
                  <a:srgbClr val="000091"/>
                </a:solidFill>
                <a:latin typeface="Marianne" panose="02000000000000000000" pitchFamily="2" charset="0"/>
                <a:ea typeface="+mj-ea"/>
                <a:cs typeface="+mj-cs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3434" y="1556434"/>
            <a:ext cx="3606088" cy="650737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txBody>
          <a:bodyPr rtlCol="0">
            <a:noAutofit/>
          </a:bodyPr>
          <a:lstStyle>
            <a:lvl1pPr>
              <a:defRPr lang="fr-FR" sz="1600" b="1" dirty="0"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640" y="2275050"/>
            <a:ext cx="3609264" cy="3930940"/>
          </a:xfrm>
        </p:spPr>
        <p:txBody>
          <a:bodyPr/>
          <a:lstStyle>
            <a:lvl1pPr>
              <a:defRPr sz="1600" b="0">
                <a:solidFill>
                  <a:schemeClr val="tx1"/>
                </a:solidFill>
              </a:defRPr>
            </a:lvl1pPr>
            <a:lvl2pPr marL="266700" indent="-177800" defTabSz="266700">
              <a:defRPr sz="1600"/>
            </a:lvl2pPr>
            <a:lvl3pPr marL="533400" indent="-266700">
              <a:defRPr/>
            </a:lvl3pPr>
            <a:lvl4pPr marL="812800" indent="-279400">
              <a:defRPr/>
            </a:lvl4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</p:txBody>
      </p:sp>
      <p:sp>
        <p:nvSpPr>
          <p:cNvPr id="14" name="Espace réservé du texte 2"/>
          <p:cNvSpPr>
            <a:spLocks noGrp="1"/>
          </p:cNvSpPr>
          <p:nvPr>
            <p:ph type="body" idx="13"/>
          </p:nvPr>
        </p:nvSpPr>
        <p:spPr>
          <a:xfrm>
            <a:off x="4292956" y="1556435"/>
            <a:ext cx="3606088" cy="650736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txBody>
          <a:bodyPr rtlCol="0">
            <a:noAutofit/>
          </a:bodyPr>
          <a:lstStyle>
            <a:lvl1pPr>
              <a:defRPr lang="fr-FR" sz="1600" b="1" dirty="0"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5" name="Espace réservé du contenu 3"/>
          <p:cNvSpPr>
            <a:spLocks noGrp="1"/>
          </p:cNvSpPr>
          <p:nvPr>
            <p:ph sz="half" idx="14"/>
          </p:nvPr>
        </p:nvSpPr>
        <p:spPr>
          <a:xfrm>
            <a:off x="4294544" y="2275050"/>
            <a:ext cx="3606088" cy="3930940"/>
          </a:xfrm>
        </p:spPr>
        <p:txBody>
          <a:bodyPr/>
          <a:lstStyle>
            <a:lvl1pPr>
              <a:defRPr sz="1600" b="0">
                <a:solidFill>
                  <a:schemeClr val="tx1"/>
                </a:solidFill>
              </a:defRPr>
            </a:lvl1pPr>
            <a:lvl2pPr marL="266700" indent="-177800">
              <a:defRPr sz="1600"/>
            </a:lvl2pPr>
            <a:lvl3pPr marL="533400" indent="-266700">
              <a:defRPr/>
            </a:lvl3pPr>
            <a:lvl4pPr marL="812800" indent="-279400">
              <a:defRPr/>
            </a:lvl4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</p:txBody>
      </p:sp>
      <p:sp>
        <p:nvSpPr>
          <p:cNvPr id="16" name="Espace réservé du texte 2"/>
          <p:cNvSpPr>
            <a:spLocks noGrp="1"/>
          </p:cNvSpPr>
          <p:nvPr>
            <p:ph type="body" idx="15"/>
          </p:nvPr>
        </p:nvSpPr>
        <p:spPr>
          <a:xfrm>
            <a:off x="8242478" y="1556435"/>
            <a:ext cx="3606088" cy="650736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txBody>
          <a:bodyPr rtlCol="0">
            <a:noAutofit/>
          </a:bodyPr>
          <a:lstStyle>
            <a:lvl1pPr>
              <a:defRPr lang="fr-FR" sz="1600" b="1" dirty="0"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7" name="Espace réservé du contenu 3"/>
          <p:cNvSpPr>
            <a:spLocks noGrp="1"/>
          </p:cNvSpPr>
          <p:nvPr>
            <p:ph sz="half" idx="16"/>
          </p:nvPr>
        </p:nvSpPr>
        <p:spPr>
          <a:xfrm>
            <a:off x="8243272" y="2275050"/>
            <a:ext cx="3606087" cy="3930940"/>
          </a:xfrm>
        </p:spPr>
        <p:txBody>
          <a:bodyPr/>
          <a:lstStyle>
            <a:lvl1pPr>
              <a:defRPr sz="1600" b="0">
                <a:solidFill>
                  <a:schemeClr val="tx1"/>
                </a:solidFill>
              </a:defRPr>
            </a:lvl1pPr>
            <a:lvl2pPr marL="355600" indent="-177800">
              <a:defRPr sz="1600"/>
            </a:lvl2pPr>
            <a:lvl3pPr marL="622300" indent="-266700">
              <a:defRPr/>
            </a:lvl3pPr>
            <a:lvl4pPr marL="990600" indent="-368300">
              <a:defRPr/>
            </a:lvl4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8040FC3C-DFA0-1BD9-C64B-8B1126E66931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9DDC9-6B0E-45AE-B18E-63B87DF6CE9A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10E77CE9-5A63-F865-78B0-2BE43B9C37A9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6BF2ACD1-72D8-30FB-89C5-C7CB078E4AA2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71842-57B6-4A8C-B97E-DF3FC613762A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5831783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yptique_vertical_plein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55964" y="272257"/>
            <a:ext cx="10378785" cy="1095744"/>
          </a:xfrm>
        </p:spPr>
        <p:txBody>
          <a:bodyPr>
            <a:normAutofit/>
          </a:bodyPr>
          <a:lstStyle>
            <a:lvl1pPr algn="ctr">
              <a:defRPr lang="fr-FR" sz="2800" kern="1200" smtClean="0">
                <a:solidFill>
                  <a:srgbClr val="000091"/>
                </a:solidFill>
                <a:latin typeface="Marianne" panose="02000000000000000000" pitchFamily="2" charset="0"/>
                <a:ea typeface="+mj-ea"/>
                <a:cs typeface="+mj-cs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3434" y="1556434"/>
            <a:ext cx="3606088" cy="627089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txBody>
          <a:bodyPr rtlCol="0">
            <a:noAutofit/>
          </a:bodyPr>
          <a:lstStyle>
            <a:lvl1pPr>
              <a:defRPr lang="fr-FR" sz="1600" b="1" dirty="0"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640" y="2275050"/>
            <a:ext cx="3609264" cy="3930940"/>
          </a:xfrm>
        </p:spPr>
        <p:txBody>
          <a:bodyPr/>
          <a:lstStyle>
            <a:lvl1pPr>
              <a:defRPr sz="1600" b="0">
                <a:solidFill>
                  <a:schemeClr val="tx1"/>
                </a:solidFill>
              </a:defRPr>
            </a:lvl1pPr>
            <a:lvl2pPr marL="355600" indent="-266700">
              <a:buClr>
                <a:schemeClr val="accent1"/>
              </a:buClr>
              <a:defRPr sz="1600"/>
            </a:lvl2pPr>
            <a:lvl3pPr marL="533400" indent="-266700">
              <a:buClr>
                <a:schemeClr val="accent1"/>
              </a:buClr>
              <a:defRPr/>
            </a:lvl3pPr>
            <a:lvl4pPr marL="723900" indent="-279400">
              <a:buClr>
                <a:schemeClr val="accent1"/>
              </a:buClr>
              <a:defRPr/>
            </a:lvl4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</p:txBody>
      </p:sp>
      <p:sp>
        <p:nvSpPr>
          <p:cNvPr id="14" name="Espace réservé du texte 2"/>
          <p:cNvSpPr>
            <a:spLocks noGrp="1"/>
          </p:cNvSpPr>
          <p:nvPr>
            <p:ph type="body" idx="13"/>
          </p:nvPr>
        </p:nvSpPr>
        <p:spPr>
          <a:xfrm>
            <a:off x="4292956" y="1556435"/>
            <a:ext cx="3606088" cy="627088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txBody>
          <a:bodyPr rtlCol="0">
            <a:noAutofit/>
          </a:bodyPr>
          <a:lstStyle>
            <a:lvl1pPr>
              <a:defRPr lang="fr-FR" sz="1600" b="1" dirty="0"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5" name="Espace réservé du contenu 3"/>
          <p:cNvSpPr>
            <a:spLocks noGrp="1"/>
          </p:cNvSpPr>
          <p:nvPr>
            <p:ph sz="half" idx="14"/>
          </p:nvPr>
        </p:nvSpPr>
        <p:spPr>
          <a:xfrm>
            <a:off x="4294544" y="2275050"/>
            <a:ext cx="3606088" cy="3930940"/>
          </a:xfrm>
        </p:spPr>
        <p:txBody>
          <a:bodyPr/>
          <a:lstStyle>
            <a:lvl1pPr>
              <a:defRPr sz="1600" b="0">
                <a:solidFill>
                  <a:schemeClr val="tx1"/>
                </a:solidFill>
              </a:defRPr>
            </a:lvl1pPr>
            <a:lvl2pPr marL="355600" indent="-266700">
              <a:buClr>
                <a:schemeClr val="accent3"/>
              </a:buClr>
              <a:defRPr sz="1600"/>
            </a:lvl2pPr>
            <a:lvl3pPr marL="533400" indent="-266700">
              <a:buClr>
                <a:schemeClr val="accent3"/>
              </a:buClr>
              <a:defRPr/>
            </a:lvl3pPr>
            <a:lvl4pPr marL="812800" indent="-279400">
              <a:buClr>
                <a:schemeClr val="accent3"/>
              </a:buClr>
              <a:tabLst>
                <a:tab pos="901700" algn="l"/>
              </a:tabLst>
              <a:defRPr/>
            </a:lvl4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</p:txBody>
      </p:sp>
      <p:sp>
        <p:nvSpPr>
          <p:cNvPr id="16" name="Espace réservé du texte 2"/>
          <p:cNvSpPr>
            <a:spLocks noGrp="1"/>
          </p:cNvSpPr>
          <p:nvPr>
            <p:ph type="body" idx="15"/>
          </p:nvPr>
        </p:nvSpPr>
        <p:spPr>
          <a:xfrm>
            <a:off x="8242478" y="1556435"/>
            <a:ext cx="3606088" cy="627088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txBody>
          <a:bodyPr rtlCol="0">
            <a:noAutofit/>
          </a:bodyPr>
          <a:lstStyle>
            <a:lvl1pPr>
              <a:defRPr lang="fr-FR" sz="1600" b="1" dirty="0"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7" name="Espace réservé du contenu 3"/>
          <p:cNvSpPr>
            <a:spLocks noGrp="1"/>
          </p:cNvSpPr>
          <p:nvPr>
            <p:ph sz="half" idx="16"/>
          </p:nvPr>
        </p:nvSpPr>
        <p:spPr>
          <a:xfrm>
            <a:off x="8243272" y="2275050"/>
            <a:ext cx="3606087" cy="3930940"/>
          </a:xfrm>
        </p:spPr>
        <p:txBody>
          <a:bodyPr/>
          <a:lstStyle>
            <a:lvl1pPr>
              <a:defRPr sz="1600" b="0">
                <a:solidFill>
                  <a:schemeClr val="tx1"/>
                </a:solidFill>
              </a:defRPr>
            </a:lvl1pPr>
            <a:lvl2pPr marL="355600" indent="-266700">
              <a:buClr>
                <a:schemeClr val="accent5"/>
              </a:buClr>
              <a:defRPr sz="1600"/>
            </a:lvl2pPr>
            <a:lvl3pPr marL="622300" indent="-355600">
              <a:buClr>
                <a:schemeClr val="accent5"/>
              </a:buClr>
              <a:defRPr/>
            </a:lvl3pPr>
            <a:lvl4pPr marL="901700" indent="-279400">
              <a:buClr>
                <a:schemeClr val="accent5"/>
              </a:buClr>
              <a:defRPr/>
            </a:lvl4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DC7D38F6-D71E-0B11-F3A4-E8877DDF1C3A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0928DE-4B91-4E26-83AD-0CBC4A018629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FE287828-C49B-4E3C-AED4-13192E6B9F89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4060F4C4-4B4B-0A72-7C9F-916033A345F4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476D0-C953-40A9-815B-9A7FF65CFA14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281790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ptyque_horizontal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618509" y="1593078"/>
            <a:ext cx="4298818" cy="1835922"/>
          </a:xfrm>
          <a:ln>
            <a:solidFill>
              <a:schemeClr val="accent1"/>
            </a:solidFill>
            <a:prstDash val="dash"/>
          </a:ln>
        </p:spPr>
        <p:txBody>
          <a:bodyPr>
            <a:normAutofit/>
          </a:bodyPr>
          <a:lstStyle>
            <a:lvl1pPr marL="171450" indent="-171450">
              <a:lnSpc>
                <a:spcPct val="100000"/>
              </a:lnSpc>
              <a:spcAft>
                <a:spcPts val="300"/>
              </a:spcAft>
              <a:buClrTx/>
              <a:buFont typeface="Arial" panose="020B0604020202020204" pitchFamily="34" charset="0"/>
              <a:buChar char="•"/>
              <a:defRPr sz="1200" b="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3" name="Espace réservé du texte 14"/>
          <p:cNvSpPr>
            <a:spLocks noGrp="1"/>
          </p:cNvSpPr>
          <p:nvPr>
            <p:ph type="body" sz="quarter" idx="27"/>
          </p:nvPr>
        </p:nvSpPr>
        <p:spPr>
          <a:xfrm>
            <a:off x="397646" y="3731951"/>
            <a:ext cx="1794966" cy="1865285"/>
          </a:xfrm>
          <a:ln>
            <a:solidFill>
              <a:schemeClr val="accent1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Espace réservé du texte 3"/>
          <p:cNvSpPr>
            <a:spLocks noGrp="1"/>
          </p:cNvSpPr>
          <p:nvPr>
            <p:ph type="body" sz="half" idx="28"/>
          </p:nvPr>
        </p:nvSpPr>
        <p:spPr>
          <a:xfrm>
            <a:off x="7299391" y="1593078"/>
            <a:ext cx="4298818" cy="1835922"/>
          </a:xfrm>
          <a:ln>
            <a:solidFill>
              <a:schemeClr val="accent1"/>
            </a:solidFill>
            <a:prstDash val="dash"/>
          </a:ln>
        </p:spPr>
        <p:txBody>
          <a:bodyPr>
            <a:normAutofit/>
          </a:bodyPr>
          <a:lstStyle>
            <a:lvl1pPr marL="171450" indent="-171450">
              <a:lnSpc>
                <a:spcPct val="100000"/>
              </a:lnSpc>
              <a:spcAft>
                <a:spcPts val="300"/>
              </a:spcAft>
              <a:buClrTx/>
              <a:buFont typeface="Arial" panose="020B0604020202020204" pitchFamily="34" charset="0"/>
              <a:buChar char="•"/>
              <a:defRPr sz="1200" b="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Espace réservé du texte 14"/>
          <p:cNvSpPr>
            <a:spLocks noGrp="1"/>
          </p:cNvSpPr>
          <p:nvPr>
            <p:ph type="body" sz="quarter" idx="30"/>
          </p:nvPr>
        </p:nvSpPr>
        <p:spPr>
          <a:xfrm>
            <a:off x="397646" y="1593079"/>
            <a:ext cx="1794966" cy="1835922"/>
          </a:xfrm>
          <a:ln>
            <a:solidFill>
              <a:schemeClr val="accent1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" name="Espace réservé du texte 3"/>
          <p:cNvSpPr>
            <a:spLocks noGrp="1"/>
          </p:cNvSpPr>
          <p:nvPr>
            <p:ph type="body" sz="half" idx="31"/>
          </p:nvPr>
        </p:nvSpPr>
        <p:spPr>
          <a:xfrm>
            <a:off x="2618509" y="3764943"/>
            <a:ext cx="4298818" cy="1835922"/>
          </a:xfrm>
          <a:ln>
            <a:solidFill>
              <a:schemeClr val="accent1"/>
            </a:solidFill>
            <a:prstDash val="dash"/>
          </a:ln>
        </p:spPr>
        <p:txBody>
          <a:bodyPr>
            <a:normAutofit/>
          </a:bodyPr>
          <a:lstStyle>
            <a:lvl1pPr marL="171450" indent="-171450">
              <a:lnSpc>
                <a:spcPct val="100000"/>
              </a:lnSpc>
              <a:spcAft>
                <a:spcPts val="300"/>
              </a:spcAft>
              <a:buClrTx/>
              <a:buFont typeface="Arial" panose="020B0604020202020204" pitchFamily="34" charset="0"/>
              <a:buChar char="•"/>
              <a:defRPr sz="1200" b="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Espace réservé du texte 3"/>
          <p:cNvSpPr>
            <a:spLocks noGrp="1"/>
          </p:cNvSpPr>
          <p:nvPr>
            <p:ph type="body" sz="half" idx="32"/>
          </p:nvPr>
        </p:nvSpPr>
        <p:spPr>
          <a:xfrm>
            <a:off x="7299391" y="3764943"/>
            <a:ext cx="4298818" cy="1835922"/>
          </a:xfrm>
          <a:ln>
            <a:solidFill>
              <a:schemeClr val="accent1"/>
            </a:solidFill>
            <a:prstDash val="dash"/>
          </a:ln>
        </p:spPr>
        <p:txBody>
          <a:bodyPr>
            <a:normAutofit/>
          </a:bodyPr>
          <a:lstStyle>
            <a:lvl1pPr marL="171450" indent="-171450">
              <a:lnSpc>
                <a:spcPct val="100000"/>
              </a:lnSpc>
              <a:spcAft>
                <a:spcPts val="300"/>
              </a:spcAft>
              <a:buClrTx/>
              <a:buFont typeface="Arial" panose="020B0604020202020204" pitchFamily="34" charset="0"/>
              <a:buChar char="•"/>
              <a:defRPr sz="1200" b="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E3FD6904-DD05-E46F-DD5E-355868E7C5BE}"/>
              </a:ext>
            </a:extLst>
          </p:cNvPr>
          <p:cNvSpPr>
            <a:spLocks noGrp="1"/>
          </p:cNvSpPr>
          <p:nvPr>
            <p:ph type="dt" sz="half" idx="3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7FFBF3-6CE4-4801-A4BD-526A4684988E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59D57CB6-9F5A-81B2-ABA4-CDCE0EB6252D}"/>
              </a:ext>
            </a:extLst>
          </p:cNvPr>
          <p:cNvSpPr>
            <a:spLocks noGrp="1"/>
          </p:cNvSpPr>
          <p:nvPr>
            <p:ph type="ftr" sz="quarter" idx="3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876EBC90-2B33-5380-C31C-4026E232F4D7}"/>
              </a:ext>
            </a:extLst>
          </p:cNvPr>
          <p:cNvSpPr>
            <a:spLocks noGrp="1"/>
          </p:cNvSpPr>
          <p:nvPr>
            <p:ph type="sldNum" sz="quarter" idx="3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5AE8E8-17D4-4C34-96B1-791DA52983BD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576069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ptyque_horizontal_vid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 : coins arrondis 6">
            <a:extLst>
              <a:ext uri="{FF2B5EF4-FFF2-40B4-BE49-F238E27FC236}">
                <a16:creationId xmlns:a16="http://schemas.microsoft.com/office/drawing/2014/main" id="{75B22C6D-70C9-2EB1-4DCB-98824634B8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3" y="3732213"/>
            <a:ext cx="2184400" cy="186531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9pPr>
          </a:lstStyle>
          <a:p>
            <a:pPr algn="just" eaLnBrk="1" hangingPunct="1">
              <a:spcAft>
                <a:spcPts val="300"/>
              </a:spcAft>
              <a:buClr>
                <a:srgbClr val="000091"/>
              </a:buClr>
              <a:buSzPct val="100000"/>
              <a:buFont typeface="Arial" panose="020B0604020202020204" pitchFamily="34" charset="0"/>
              <a:buNone/>
            </a:pPr>
            <a:endParaRPr lang="fr-FR" altLang="fr-FR" sz="1600" b="1">
              <a:solidFill>
                <a:schemeClr val="bg1"/>
              </a:solidFill>
            </a:endParaRPr>
          </a:p>
        </p:txBody>
      </p:sp>
      <p:sp>
        <p:nvSpPr>
          <p:cNvPr id="5" name="Rectangle : coins arrondis 8">
            <a:extLst>
              <a:ext uri="{FF2B5EF4-FFF2-40B4-BE49-F238E27FC236}">
                <a16:creationId xmlns:a16="http://schemas.microsoft.com/office/drawing/2014/main" id="{252240BA-2F25-64FA-4816-14826A8A66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3" y="1593850"/>
            <a:ext cx="2184400" cy="183515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9pPr>
          </a:lstStyle>
          <a:p>
            <a:pPr algn="just" eaLnBrk="1" hangingPunct="1">
              <a:spcAft>
                <a:spcPts val="300"/>
              </a:spcAft>
              <a:buClr>
                <a:srgbClr val="000091"/>
              </a:buClr>
              <a:buSzPct val="100000"/>
              <a:buFont typeface="Arial" panose="020B0604020202020204" pitchFamily="34" charset="0"/>
              <a:buNone/>
            </a:pPr>
            <a:r>
              <a:rPr lang="fr-FR" altLang="fr-FR" sz="1600" b="1">
                <a:solidFill>
                  <a:schemeClr val="bg1"/>
                </a:solidFill>
              </a:rPr>
              <a:t>&lt;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3" name="Espace réservé du texte 14"/>
          <p:cNvSpPr>
            <a:spLocks noGrp="1"/>
          </p:cNvSpPr>
          <p:nvPr>
            <p:ph type="body" sz="quarter" idx="27"/>
          </p:nvPr>
        </p:nvSpPr>
        <p:spPr>
          <a:xfrm>
            <a:off x="397646" y="3965462"/>
            <a:ext cx="1794966" cy="1478851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Espace réservé du texte 14"/>
          <p:cNvSpPr>
            <a:spLocks noGrp="1"/>
          </p:cNvSpPr>
          <p:nvPr>
            <p:ph type="body" sz="quarter" idx="30"/>
          </p:nvPr>
        </p:nvSpPr>
        <p:spPr>
          <a:xfrm>
            <a:off x="397646" y="1758510"/>
            <a:ext cx="1794966" cy="1455571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618509" y="1593078"/>
            <a:ext cx="4298818" cy="1835922"/>
          </a:xfrm>
          <a:ln>
            <a:solidFill>
              <a:schemeClr val="accent1"/>
            </a:solidFill>
            <a:prstDash val="solid"/>
          </a:ln>
        </p:spPr>
        <p:txBody>
          <a:bodyPr>
            <a:normAutofit/>
          </a:bodyPr>
          <a:lstStyle>
            <a:lvl1pPr marL="171450" indent="-171450">
              <a:lnSpc>
                <a:spcPct val="100000"/>
              </a:lnSpc>
              <a:spcAft>
                <a:spcPts val="300"/>
              </a:spcAft>
              <a:buClrTx/>
              <a:buFont typeface="Arial" panose="020B0604020202020204" pitchFamily="34" charset="0"/>
              <a:buChar char="•"/>
              <a:defRPr sz="1200" b="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Espace réservé du texte 3"/>
          <p:cNvSpPr>
            <a:spLocks noGrp="1"/>
          </p:cNvSpPr>
          <p:nvPr>
            <p:ph type="body" sz="half" idx="28"/>
          </p:nvPr>
        </p:nvSpPr>
        <p:spPr>
          <a:xfrm>
            <a:off x="7299391" y="1593078"/>
            <a:ext cx="4298818" cy="1835922"/>
          </a:xfrm>
          <a:ln>
            <a:solidFill>
              <a:schemeClr val="accent1"/>
            </a:solidFill>
            <a:prstDash val="solid"/>
          </a:ln>
        </p:spPr>
        <p:txBody>
          <a:bodyPr>
            <a:normAutofit/>
          </a:bodyPr>
          <a:lstStyle>
            <a:lvl1pPr marL="171450" indent="-171450">
              <a:lnSpc>
                <a:spcPct val="100000"/>
              </a:lnSpc>
              <a:spcAft>
                <a:spcPts val="300"/>
              </a:spcAft>
              <a:buClrTx/>
              <a:buFont typeface="Arial" panose="020B0604020202020204" pitchFamily="34" charset="0"/>
              <a:buChar char="•"/>
              <a:defRPr sz="1200" b="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Espace réservé du texte 3"/>
          <p:cNvSpPr>
            <a:spLocks noGrp="1"/>
          </p:cNvSpPr>
          <p:nvPr>
            <p:ph type="body" sz="half" idx="31"/>
          </p:nvPr>
        </p:nvSpPr>
        <p:spPr>
          <a:xfrm>
            <a:off x="2618509" y="3764943"/>
            <a:ext cx="4298818" cy="1835922"/>
          </a:xfrm>
          <a:ln>
            <a:solidFill>
              <a:schemeClr val="accent1"/>
            </a:solidFill>
            <a:prstDash val="solid"/>
          </a:ln>
        </p:spPr>
        <p:txBody>
          <a:bodyPr>
            <a:normAutofit/>
          </a:bodyPr>
          <a:lstStyle>
            <a:lvl1pPr marL="171450" indent="-171450">
              <a:lnSpc>
                <a:spcPct val="100000"/>
              </a:lnSpc>
              <a:spcAft>
                <a:spcPts val="300"/>
              </a:spcAft>
              <a:buClrTx/>
              <a:buFont typeface="Arial" panose="020B0604020202020204" pitchFamily="34" charset="0"/>
              <a:buChar char="•"/>
              <a:defRPr sz="1200" b="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5" name="Espace réservé du texte 3"/>
          <p:cNvSpPr>
            <a:spLocks noGrp="1"/>
          </p:cNvSpPr>
          <p:nvPr>
            <p:ph type="body" sz="half" idx="32"/>
          </p:nvPr>
        </p:nvSpPr>
        <p:spPr>
          <a:xfrm>
            <a:off x="7299391" y="3764943"/>
            <a:ext cx="4298818" cy="1835922"/>
          </a:xfrm>
          <a:ln>
            <a:solidFill>
              <a:schemeClr val="accent1"/>
            </a:solidFill>
            <a:prstDash val="solid"/>
          </a:ln>
        </p:spPr>
        <p:txBody>
          <a:bodyPr>
            <a:normAutofit/>
          </a:bodyPr>
          <a:lstStyle>
            <a:lvl1pPr marL="171450" indent="-171450">
              <a:lnSpc>
                <a:spcPct val="100000"/>
              </a:lnSpc>
              <a:spcAft>
                <a:spcPts val="300"/>
              </a:spcAft>
              <a:buClrTx/>
              <a:buFont typeface="Arial" panose="020B0604020202020204" pitchFamily="34" charset="0"/>
              <a:buChar char="•"/>
              <a:defRPr sz="1200" b="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e la date 4">
            <a:extLst>
              <a:ext uri="{FF2B5EF4-FFF2-40B4-BE49-F238E27FC236}">
                <a16:creationId xmlns:a16="http://schemas.microsoft.com/office/drawing/2014/main" id="{1D6695FC-0EC2-587F-BE98-80B30EB88AEC}"/>
              </a:ext>
            </a:extLst>
          </p:cNvPr>
          <p:cNvSpPr>
            <a:spLocks noGrp="1"/>
          </p:cNvSpPr>
          <p:nvPr>
            <p:ph type="dt" sz="half" idx="3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887B2-7E71-49A1-9B86-D262C1DA600B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7" name="Espace réservé du pied de page 5">
            <a:extLst>
              <a:ext uri="{FF2B5EF4-FFF2-40B4-BE49-F238E27FC236}">
                <a16:creationId xmlns:a16="http://schemas.microsoft.com/office/drawing/2014/main" id="{837DE117-B276-54E0-1A0B-F30CD2E6E333}"/>
              </a:ext>
            </a:extLst>
          </p:cNvPr>
          <p:cNvSpPr>
            <a:spLocks noGrp="1"/>
          </p:cNvSpPr>
          <p:nvPr>
            <p:ph type="ftr" sz="quarter" idx="3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10" name="Espace réservé du numéro de diapositive 6">
            <a:extLst>
              <a:ext uri="{FF2B5EF4-FFF2-40B4-BE49-F238E27FC236}">
                <a16:creationId xmlns:a16="http://schemas.microsoft.com/office/drawing/2014/main" id="{96E6F335-D418-79C9-BB6B-9E4B816549A0}"/>
              </a:ext>
            </a:extLst>
          </p:cNvPr>
          <p:cNvSpPr>
            <a:spLocks noGrp="1"/>
          </p:cNvSpPr>
          <p:nvPr>
            <p:ph type="sldNum" sz="quarter" idx="3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E10F9E-F228-4DA3-8D7A-F08F83A599D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2112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ptyque_horizontal_vide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5B5367D8-87C8-4A0A-A5B9-911D216F8E00}"/>
              </a:ext>
            </a:extLst>
          </p:cNvPr>
          <p:cNvSpPr/>
          <p:nvPr/>
        </p:nvSpPr>
        <p:spPr>
          <a:xfrm>
            <a:off x="227013" y="3732213"/>
            <a:ext cx="2184400" cy="1865312"/>
          </a:xfrm>
          <a:prstGeom prst="round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txBody>
          <a:bodyPr/>
          <a:lstStyle/>
          <a:p>
            <a:pPr algn="just" eaLnBrk="1" fontAlgn="auto" hangingPunct="1">
              <a:spcBef>
                <a:spcPts val="0"/>
              </a:spcBef>
              <a:spcAft>
                <a:spcPts val="300"/>
              </a:spcAft>
              <a:buClr>
                <a:srgbClr val="000091"/>
              </a:buClr>
              <a:buSzPct val="100000"/>
              <a:buFont typeface="Arial" panose="020B0604020202020204" pitchFamily="34" charset="0"/>
              <a:buNone/>
              <a:defRPr/>
            </a:pPr>
            <a:endParaRPr lang="fr-FR" sz="1600" b="1">
              <a:solidFill>
                <a:schemeClr val="bg1"/>
              </a:solidFill>
            </a:endParaRPr>
          </a:p>
        </p:txBody>
      </p:sp>
      <p:sp>
        <p:nvSpPr>
          <p:cNvPr id="5" name="Rectangle : coins arrondis 8">
            <a:extLst>
              <a:ext uri="{FF2B5EF4-FFF2-40B4-BE49-F238E27FC236}">
                <a16:creationId xmlns:a16="http://schemas.microsoft.com/office/drawing/2014/main" id="{DE5E9A8D-65D0-EE97-E79A-D44D6EA77E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3" y="1593850"/>
            <a:ext cx="2184400" cy="183515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9pPr>
          </a:lstStyle>
          <a:p>
            <a:pPr algn="just" eaLnBrk="1" hangingPunct="1">
              <a:spcAft>
                <a:spcPts val="300"/>
              </a:spcAft>
              <a:buClr>
                <a:srgbClr val="000091"/>
              </a:buClr>
              <a:buSzPct val="100000"/>
              <a:buFont typeface="Arial" panose="020B0604020202020204" pitchFamily="34" charset="0"/>
              <a:buNone/>
            </a:pPr>
            <a:r>
              <a:rPr lang="fr-FR" altLang="fr-FR" sz="1600" b="1">
                <a:solidFill>
                  <a:schemeClr val="bg1"/>
                </a:solidFill>
              </a:rPr>
              <a:t>&lt;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3" name="Espace réservé du texte 14"/>
          <p:cNvSpPr>
            <a:spLocks noGrp="1"/>
          </p:cNvSpPr>
          <p:nvPr>
            <p:ph type="body" sz="quarter" idx="27"/>
          </p:nvPr>
        </p:nvSpPr>
        <p:spPr>
          <a:xfrm>
            <a:off x="397646" y="3965462"/>
            <a:ext cx="1794966" cy="1478851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Espace réservé du texte 14"/>
          <p:cNvSpPr>
            <a:spLocks noGrp="1"/>
          </p:cNvSpPr>
          <p:nvPr>
            <p:ph type="body" sz="quarter" idx="30"/>
          </p:nvPr>
        </p:nvSpPr>
        <p:spPr>
          <a:xfrm>
            <a:off x="397646" y="1758510"/>
            <a:ext cx="1794966" cy="1455571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618509" y="1593078"/>
            <a:ext cx="4298818" cy="1835922"/>
          </a:xfrm>
          <a:ln>
            <a:solidFill>
              <a:schemeClr val="accent2"/>
            </a:solidFill>
            <a:prstDash val="solid"/>
          </a:ln>
        </p:spPr>
        <p:txBody>
          <a:bodyPr>
            <a:normAutofit/>
          </a:bodyPr>
          <a:lstStyle>
            <a:lvl1pPr marL="171450" indent="-171450">
              <a:lnSpc>
                <a:spcPct val="100000"/>
              </a:lnSpc>
              <a:spcAft>
                <a:spcPts val="3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200" b="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Espace réservé du texte 3"/>
          <p:cNvSpPr>
            <a:spLocks noGrp="1"/>
          </p:cNvSpPr>
          <p:nvPr>
            <p:ph type="body" sz="half" idx="28"/>
          </p:nvPr>
        </p:nvSpPr>
        <p:spPr>
          <a:xfrm>
            <a:off x="7299391" y="1593078"/>
            <a:ext cx="4298818" cy="1835922"/>
          </a:xfrm>
          <a:ln>
            <a:solidFill>
              <a:schemeClr val="accent2"/>
            </a:solidFill>
            <a:prstDash val="solid"/>
          </a:ln>
        </p:spPr>
        <p:txBody>
          <a:bodyPr>
            <a:normAutofit/>
          </a:bodyPr>
          <a:lstStyle>
            <a:lvl1pPr marL="171450" indent="-171450">
              <a:lnSpc>
                <a:spcPct val="100000"/>
              </a:lnSpc>
              <a:spcAft>
                <a:spcPts val="3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200" b="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Espace réservé du texte 3"/>
          <p:cNvSpPr>
            <a:spLocks noGrp="1"/>
          </p:cNvSpPr>
          <p:nvPr>
            <p:ph type="body" sz="half" idx="31"/>
          </p:nvPr>
        </p:nvSpPr>
        <p:spPr>
          <a:xfrm>
            <a:off x="2618509" y="3761315"/>
            <a:ext cx="4298818" cy="1835922"/>
          </a:xfrm>
          <a:ln>
            <a:solidFill>
              <a:schemeClr val="accent4"/>
            </a:solidFill>
            <a:prstDash val="solid"/>
          </a:ln>
        </p:spPr>
        <p:txBody>
          <a:bodyPr>
            <a:normAutofit/>
          </a:bodyPr>
          <a:lstStyle>
            <a:lvl1pPr marL="171450" indent="-171450">
              <a:lnSpc>
                <a:spcPct val="100000"/>
              </a:lnSpc>
              <a:spcAft>
                <a:spcPts val="300"/>
              </a:spcAft>
              <a:buClr>
                <a:schemeClr val="accent4"/>
              </a:buClr>
              <a:buFont typeface="Arial" panose="020B0604020202020204" pitchFamily="34" charset="0"/>
              <a:buChar char="•"/>
              <a:defRPr sz="1200" b="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5" name="Espace réservé du texte 3"/>
          <p:cNvSpPr>
            <a:spLocks noGrp="1"/>
          </p:cNvSpPr>
          <p:nvPr>
            <p:ph type="body" sz="half" idx="32"/>
          </p:nvPr>
        </p:nvSpPr>
        <p:spPr>
          <a:xfrm>
            <a:off x="7299391" y="3761315"/>
            <a:ext cx="4298818" cy="1835922"/>
          </a:xfrm>
          <a:ln>
            <a:solidFill>
              <a:schemeClr val="accent4"/>
            </a:solidFill>
            <a:prstDash val="solid"/>
          </a:ln>
        </p:spPr>
        <p:txBody>
          <a:bodyPr>
            <a:normAutofit/>
          </a:bodyPr>
          <a:lstStyle>
            <a:lvl1pPr marL="171450" indent="-171450">
              <a:lnSpc>
                <a:spcPct val="100000"/>
              </a:lnSpc>
              <a:spcAft>
                <a:spcPts val="300"/>
              </a:spcAft>
              <a:buClr>
                <a:schemeClr val="accent4"/>
              </a:buClr>
              <a:buFont typeface="Arial" panose="020B0604020202020204" pitchFamily="34" charset="0"/>
              <a:buChar char="•"/>
              <a:defRPr sz="1200" b="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e la date 4">
            <a:extLst>
              <a:ext uri="{FF2B5EF4-FFF2-40B4-BE49-F238E27FC236}">
                <a16:creationId xmlns:a16="http://schemas.microsoft.com/office/drawing/2014/main" id="{ED86FFC4-A45E-7C3E-20FF-9AF59BB9AF38}"/>
              </a:ext>
            </a:extLst>
          </p:cNvPr>
          <p:cNvSpPr>
            <a:spLocks noGrp="1"/>
          </p:cNvSpPr>
          <p:nvPr>
            <p:ph type="dt" sz="half" idx="3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62D088-8DB2-45A0-A987-B176B071E099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7" name="Espace réservé du pied de page 5">
            <a:extLst>
              <a:ext uri="{FF2B5EF4-FFF2-40B4-BE49-F238E27FC236}">
                <a16:creationId xmlns:a16="http://schemas.microsoft.com/office/drawing/2014/main" id="{6F76D17D-34D0-2518-6AD8-69DDFFE60F38}"/>
              </a:ext>
            </a:extLst>
          </p:cNvPr>
          <p:cNvSpPr>
            <a:spLocks noGrp="1"/>
          </p:cNvSpPr>
          <p:nvPr>
            <p:ph type="ftr" sz="quarter" idx="3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10" name="Espace réservé du numéro de diapositive 6">
            <a:extLst>
              <a:ext uri="{FF2B5EF4-FFF2-40B4-BE49-F238E27FC236}">
                <a16:creationId xmlns:a16="http://schemas.microsoft.com/office/drawing/2014/main" id="{5EE061ED-2860-9554-5174-8D7B96D82011}"/>
              </a:ext>
            </a:extLst>
          </p:cNvPr>
          <p:cNvSpPr>
            <a:spLocks noGrp="1"/>
          </p:cNvSpPr>
          <p:nvPr>
            <p:ph type="sldNum" sz="quarter" idx="3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E0588E-8BB7-4784-B6C6-43CC79A4544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02734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iptyque_horizontal_ple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 : coins arrondis 6">
            <a:extLst>
              <a:ext uri="{FF2B5EF4-FFF2-40B4-BE49-F238E27FC236}">
                <a16:creationId xmlns:a16="http://schemas.microsoft.com/office/drawing/2014/main" id="{BC7610EF-48D3-548E-6EED-78E7BA7B0C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3" y="3732213"/>
            <a:ext cx="2184400" cy="18653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9pPr>
          </a:lstStyle>
          <a:p>
            <a:pPr algn="just" eaLnBrk="1" hangingPunct="1">
              <a:spcAft>
                <a:spcPts val="300"/>
              </a:spcAft>
              <a:buClr>
                <a:srgbClr val="000091"/>
              </a:buClr>
              <a:buSzPct val="100000"/>
              <a:buFont typeface="Arial" panose="020B0604020202020204" pitchFamily="34" charset="0"/>
              <a:buNone/>
            </a:pPr>
            <a:endParaRPr lang="fr-FR" altLang="fr-FR" sz="1200" b="1">
              <a:solidFill>
                <a:schemeClr val="bg1"/>
              </a:solidFill>
            </a:endParaRPr>
          </a:p>
        </p:txBody>
      </p:sp>
      <p:sp>
        <p:nvSpPr>
          <p:cNvPr id="5" name="Rectangle : coins arrondis 8">
            <a:extLst>
              <a:ext uri="{FF2B5EF4-FFF2-40B4-BE49-F238E27FC236}">
                <a16:creationId xmlns:a16="http://schemas.microsoft.com/office/drawing/2014/main" id="{D39BBAEB-1C08-1ADC-6D0D-6A75D236A3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3" y="1593850"/>
            <a:ext cx="2184400" cy="18351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9pPr>
          </a:lstStyle>
          <a:p>
            <a:pPr algn="just" eaLnBrk="1" hangingPunct="1">
              <a:spcAft>
                <a:spcPts val="300"/>
              </a:spcAft>
              <a:buClr>
                <a:srgbClr val="000091"/>
              </a:buClr>
              <a:buSzPct val="100000"/>
              <a:buFont typeface="Arial" panose="020B0604020202020204" pitchFamily="34" charset="0"/>
              <a:buNone/>
            </a:pPr>
            <a:endParaRPr lang="fr-FR" altLang="fr-FR" sz="1600" b="1">
              <a:solidFill>
                <a:schemeClr val="bg1"/>
              </a:solidFill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3" name="Espace réservé du texte 14"/>
          <p:cNvSpPr>
            <a:spLocks noGrp="1"/>
          </p:cNvSpPr>
          <p:nvPr>
            <p:ph type="body" sz="quarter" idx="27"/>
          </p:nvPr>
        </p:nvSpPr>
        <p:spPr>
          <a:xfrm>
            <a:off x="397646" y="3965462"/>
            <a:ext cx="1794966" cy="1478851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Espace réservé du texte 14"/>
          <p:cNvSpPr>
            <a:spLocks noGrp="1"/>
          </p:cNvSpPr>
          <p:nvPr>
            <p:ph type="body" sz="quarter" idx="30"/>
          </p:nvPr>
        </p:nvSpPr>
        <p:spPr>
          <a:xfrm>
            <a:off x="397646" y="1758510"/>
            <a:ext cx="1794966" cy="1455571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618509" y="1593078"/>
            <a:ext cx="4298818" cy="1835922"/>
          </a:xfrm>
          <a:ln>
            <a:solidFill>
              <a:schemeClr val="accent1"/>
            </a:solidFill>
            <a:prstDash val="dash"/>
          </a:ln>
        </p:spPr>
        <p:txBody>
          <a:bodyPr>
            <a:normAutofit/>
          </a:bodyPr>
          <a:lstStyle>
            <a:lvl1pPr marL="171450" indent="-171450">
              <a:lnSpc>
                <a:spcPct val="100000"/>
              </a:lnSpc>
              <a:spcAft>
                <a:spcPts val="300"/>
              </a:spcAft>
              <a:buClrTx/>
              <a:buFont typeface="Arial" panose="020B0604020202020204" pitchFamily="34" charset="0"/>
              <a:buChar char="•"/>
              <a:defRPr sz="1200" b="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Espace réservé du texte 3"/>
          <p:cNvSpPr>
            <a:spLocks noGrp="1"/>
          </p:cNvSpPr>
          <p:nvPr>
            <p:ph type="body" sz="half" idx="28"/>
          </p:nvPr>
        </p:nvSpPr>
        <p:spPr>
          <a:xfrm>
            <a:off x="7299391" y="1593078"/>
            <a:ext cx="4298818" cy="1835922"/>
          </a:xfrm>
          <a:ln>
            <a:solidFill>
              <a:schemeClr val="accent1"/>
            </a:solidFill>
            <a:prstDash val="dash"/>
          </a:ln>
        </p:spPr>
        <p:txBody>
          <a:bodyPr>
            <a:normAutofit/>
          </a:bodyPr>
          <a:lstStyle>
            <a:lvl1pPr marL="171450" indent="-171450">
              <a:lnSpc>
                <a:spcPct val="100000"/>
              </a:lnSpc>
              <a:spcAft>
                <a:spcPts val="300"/>
              </a:spcAft>
              <a:buClrTx/>
              <a:buFont typeface="Arial" panose="020B0604020202020204" pitchFamily="34" charset="0"/>
              <a:buChar char="•"/>
              <a:defRPr sz="1200" b="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Espace réservé du texte 3"/>
          <p:cNvSpPr>
            <a:spLocks noGrp="1"/>
          </p:cNvSpPr>
          <p:nvPr>
            <p:ph type="body" sz="half" idx="31"/>
          </p:nvPr>
        </p:nvSpPr>
        <p:spPr>
          <a:xfrm>
            <a:off x="2618509" y="3764943"/>
            <a:ext cx="4298818" cy="1835922"/>
          </a:xfrm>
          <a:ln>
            <a:solidFill>
              <a:schemeClr val="accent1"/>
            </a:solidFill>
            <a:prstDash val="dash"/>
          </a:ln>
        </p:spPr>
        <p:txBody>
          <a:bodyPr>
            <a:normAutofit/>
          </a:bodyPr>
          <a:lstStyle>
            <a:lvl1pPr marL="171450" indent="-171450">
              <a:lnSpc>
                <a:spcPct val="100000"/>
              </a:lnSpc>
              <a:spcAft>
                <a:spcPts val="300"/>
              </a:spcAft>
              <a:buClrTx/>
              <a:buFont typeface="Arial" panose="020B0604020202020204" pitchFamily="34" charset="0"/>
              <a:buChar char="•"/>
              <a:defRPr sz="1200" b="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5" name="Espace réservé du texte 3"/>
          <p:cNvSpPr>
            <a:spLocks noGrp="1"/>
          </p:cNvSpPr>
          <p:nvPr>
            <p:ph type="body" sz="half" idx="32"/>
          </p:nvPr>
        </p:nvSpPr>
        <p:spPr>
          <a:xfrm>
            <a:off x="7299391" y="3764943"/>
            <a:ext cx="4298818" cy="1835922"/>
          </a:xfrm>
          <a:ln>
            <a:solidFill>
              <a:schemeClr val="accent1"/>
            </a:solidFill>
            <a:prstDash val="dash"/>
          </a:ln>
        </p:spPr>
        <p:txBody>
          <a:bodyPr>
            <a:normAutofit/>
          </a:bodyPr>
          <a:lstStyle>
            <a:lvl1pPr marL="171450" indent="-171450">
              <a:lnSpc>
                <a:spcPct val="100000"/>
              </a:lnSpc>
              <a:spcAft>
                <a:spcPts val="300"/>
              </a:spcAft>
              <a:buClrTx/>
              <a:buFont typeface="Arial" panose="020B0604020202020204" pitchFamily="34" charset="0"/>
              <a:buChar char="•"/>
              <a:defRPr sz="1200" b="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e la date 4">
            <a:extLst>
              <a:ext uri="{FF2B5EF4-FFF2-40B4-BE49-F238E27FC236}">
                <a16:creationId xmlns:a16="http://schemas.microsoft.com/office/drawing/2014/main" id="{FC0A871B-62FF-B88B-92EE-F1D0D5A706EA}"/>
              </a:ext>
            </a:extLst>
          </p:cNvPr>
          <p:cNvSpPr>
            <a:spLocks noGrp="1"/>
          </p:cNvSpPr>
          <p:nvPr>
            <p:ph type="dt" sz="half" idx="3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4755CA-DCCC-4C91-9C0F-76532B66F0D9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7" name="Espace réservé du pied de page 5">
            <a:extLst>
              <a:ext uri="{FF2B5EF4-FFF2-40B4-BE49-F238E27FC236}">
                <a16:creationId xmlns:a16="http://schemas.microsoft.com/office/drawing/2014/main" id="{EB8FF788-5F5E-D970-66AD-70FA98981090}"/>
              </a:ext>
            </a:extLst>
          </p:cNvPr>
          <p:cNvSpPr>
            <a:spLocks noGrp="1"/>
          </p:cNvSpPr>
          <p:nvPr>
            <p:ph type="ftr" sz="quarter" idx="3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10" name="Espace réservé du numéro de diapositive 6">
            <a:extLst>
              <a:ext uri="{FF2B5EF4-FFF2-40B4-BE49-F238E27FC236}">
                <a16:creationId xmlns:a16="http://schemas.microsoft.com/office/drawing/2014/main" id="{B17F5536-EAD5-0A1B-33C5-F6B128D97945}"/>
              </a:ext>
            </a:extLst>
          </p:cNvPr>
          <p:cNvSpPr>
            <a:spLocks noGrp="1"/>
          </p:cNvSpPr>
          <p:nvPr>
            <p:ph type="sldNum" sz="quarter" idx="3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F3E097-A312-4462-B905-63E5A8A74BF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713615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ptyque_horizontal_plein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C132F906-42BB-B746-7F5C-05D97252C777}"/>
              </a:ext>
            </a:extLst>
          </p:cNvPr>
          <p:cNvSpPr/>
          <p:nvPr/>
        </p:nvSpPr>
        <p:spPr>
          <a:xfrm>
            <a:off x="227013" y="3732213"/>
            <a:ext cx="2184400" cy="1865312"/>
          </a:xfrm>
          <a:prstGeom prst="roundRect">
            <a:avLst/>
          </a:prstGeom>
          <a:solidFill>
            <a:schemeClr val="accent4"/>
          </a:solidFill>
          <a:ln>
            <a:solidFill>
              <a:schemeClr val="bg1"/>
            </a:solidFill>
          </a:ln>
        </p:spPr>
        <p:txBody>
          <a:bodyPr/>
          <a:lstStyle/>
          <a:p>
            <a:pPr algn="just" eaLnBrk="1" fontAlgn="auto" hangingPunct="1">
              <a:spcBef>
                <a:spcPts val="0"/>
              </a:spcBef>
              <a:spcAft>
                <a:spcPts val="300"/>
              </a:spcAft>
              <a:buClr>
                <a:srgbClr val="000091"/>
              </a:buClr>
              <a:buSzPct val="100000"/>
              <a:buFont typeface="Arial" panose="020B0604020202020204" pitchFamily="34" charset="0"/>
              <a:buNone/>
              <a:defRPr/>
            </a:pPr>
            <a:endParaRPr lang="fr-FR" sz="1200" b="1">
              <a:solidFill>
                <a:schemeClr val="bg1"/>
              </a:solidFill>
            </a:endParaRPr>
          </a:p>
        </p:txBody>
      </p:sp>
      <p:sp>
        <p:nvSpPr>
          <p:cNvPr id="5" name="Rectangle : coins arrondis 8">
            <a:extLst>
              <a:ext uri="{FF2B5EF4-FFF2-40B4-BE49-F238E27FC236}">
                <a16:creationId xmlns:a16="http://schemas.microsoft.com/office/drawing/2014/main" id="{0C6A9091-D2EC-181B-C9C8-42DEC7B387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3" y="1593850"/>
            <a:ext cx="2184400" cy="183515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9pPr>
          </a:lstStyle>
          <a:p>
            <a:pPr algn="just" eaLnBrk="1" hangingPunct="1">
              <a:spcAft>
                <a:spcPts val="300"/>
              </a:spcAft>
              <a:buClr>
                <a:srgbClr val="000091"/>
              </a:buClr>
              <a:buSzPct val="100000"/>
              <a:buFont typeface="Arial" panose="020B0604020202020204" pitchFamily="34" charset="0"/>
              <a:buNone/>
            </a:pPr>
            <a:endParaRPr lang="fr-FR" altLang="fr-FR" sz="1600" b="1">
              <a:solidFill>
                <a:schemeClr val="bg1"/>
              </a:solidFill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3" name="Espace réservé du texte 14"/>
          <p:cNvSpPr>
            <a:spLocks noGrp="1"/>
          </p:cNvSpPr>
          <p:nvPr>
            <p:ph type="body" sz="quarter" idx="27"/>
          </p:nvPr>
        </p:nvSpPr>
        <p:spPr>
          <a:xfrm>
            <a:off x="397646" y="3965462"/>
            <a:ext cx="1794966" cy="1478851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Espace réservé du texte 14"/>
          <p:cNvSpPr>
            <a:spLocks noGrp="1"/>
          </p:cNvSpPr>
          <p:nvPr>
            <p:ph type="body" sz="quarter" idx="30"/>
          </p:nvPr>
        </p:nvSpPr>
        <p:spPr>
          <a:xfrm>
            <a:off x="397646" y="1758510"/>
            <a:ext cx="1794966" cy="1455571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618509" y="1593078"/>
            <a:ext cx="4298818" cy="1835922"/>
          </a:xfrm>
          <a:ln>
            <a:solidFill>
              <a:schemeClr val="accent2"/>
            </a:solidFill>
            <a:prstDash val="solid"/>
          </a:ln>
        </p:spPr>
        <p:txBody>
          <a:bodyPr>
            <a:normAutofit/>
          </a:bodyPr>
          <a:lstStyle>
            <a:lvl1pPr marL="171450" indent="-171450">
              <a:lnSpc>
                <a:spcPct val="100000"/>
              </a:lnSpc>
              <a:spcAft>
                <a:spcPts val="3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200" b="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Espace réservé du texte 3"/>
          <p:cNvSpPr>
            <a:spLocks noGrp="1"/>
          </p:cNvSpPr>
          <p:nvPr>
            <p:ph type="body" sz="half" idx="28"/>
          </p:nvPr>
        </p:nvSpPr>
        <p:spPr>
          <a:xfrm>
            <a:off x="7299391" y="1593078"/>
            <a:ext cx="4298818" cy="1835922"/>
          </a:xfrm>
          <a:ln>
            <a:solidFill>
              <a:schemeClr val="accent2"/>
            </a:solidFill>
            <a:prstDash val="solid"/>
          </a:ln>
        </p:spPr>
        <p:txBody>
          <a:bodyPr>
            <a:normAutofit/>
          </a:bodyPr>
          <a:lstStyle>
            <a:lvl1pPr marL="171450" indent="-171450">
              <a:lnSpc>
                <a:spcPct val="100000"/>
              </a:lnSpc>
              <a:spcAft>
                <a:spcPts val="3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200" b="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Espace réservé du texte 3"/>
          <p:cNvSpPr>
            <a:spLocks noGrp="1"/>
          </p:cNvSpPr>
          <p:nvPr>
            <p:ph type="body" sz="half" idx="31"/>
          </p:nvPr>
        </p:nvSpPr>
        <p:spPr>
          <a:xfrm>
            <a:off x="2618509" y="3764943"/>
            <a:ext cx="4298818" cy="1835922"/>
          </a:xfrm>
          <a:ln>
            <a:solidFill>
              <a:schemeClr val="accent4"/>
            </a:solidFill>
            <a:prstDash val="solid"/>
          </a:ln>
        </p:spPr>
        <p:txBody>
          <a:bodyPr>
            <a:normAutofit/>
          </a:bodyPr>
          <a:lstStyle>
            <a:lvl1pPr marL="171450" indent="-171450">
              <a:lnSpc>
                <a:spcPct val="100000"/>
              </a:lnSpc>
              <a:spcAft>
                <a:spcPts val="300"/>
              </a:spcAft>
              <a:buClr>
                <a:schemeClr val="accent4"/>
              </a:buClr>
              <a:buFont typeface="Arial" panose="020B0604020202020204" pitchFamily="34" charset="0"/>
              <a:buChar char="•"/>
              <a:defRPr sz="1200" b="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5" name="Espace réservé du texte 3"/>
          <p:cNvSpPr>
            <a:spLocks noGrp="1"/>
          </p:cNvSpPr>
          <p:nvPr>
            <p:ph type="body" sz="half" idx="32"/>
          </p:nvPr>
        </p:nvSpPr>
        <p:spPr>
          <a:xfrm>
            <a:off x="7299391" y="3764943"/>
            <a:ext cx="4298818" cy="1835922"/>
          </a:xfrm>
          <a:ln>
            <a:solidFill>
              <a:schemeClr val="accent4"/>
            </a:solidFill>
            <a:prstDash val="solid"/>
          </a:ln>
        </p:spPr>
        <p:txBody>
          <a:bodyPr>
            <a:normAutofit/>
          </a:bodyPr>
          <a:lstStyle>
            <a:lvl1pPr marL="171450" indent="-171450">
              <a:lnSpc>
                <a:spcPct val="100000"/>
              </a:lnSpc>
              <a:spcAft>
                <a:spcPts val="300"/>
              </a:spcAft>
              <a:buClr>
                <a:schemeClr val="accent4"/>
              </a:buClr>
              <a:buFont typeface="Arial" panose="020B0604020202020204" pitchFamily="34" charset="0"/>
              <a:buChar char="•"/>
              <a:defRPr sz="1200" b="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e la date 4">
            <a:extLst>
              <a:ext uri="{FF2B5EF4-FFF2-40B4-BE49-F238E27FC236}">
                <a16:creationId xmlns:a16="http://schemas.microsoft.com/office/drawing/2014/main" id="{07E45360-5E1A-67D0-6138-3713D87CA4FC}"/>
              </a:ext>
            </a:extLst>
          </p:cNvPr>
          <p:cNvSpPr>
            <a:spLocks noGrp="1"/>
          </p:cNvSpPr>
          <p:nvPr>
            <p:ph type="dt" sz="half" idx="3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6605D1-5BD8-44C9-8F81-B80AE804915D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7" name="Espace réservé du pied de page 5">
            <a:extLst>
              <a:ext uri="{FF2B5EF4-FFF2-40B4-BE49-F238E27FC236}">
                <a16:creationId xmlns:a16="http://schemas.microsoft.com/office/drawing/2014/main" id="{681F3C82-E7E1-537D-7A0B-25463DEE1A4C}"/>
              </a:ext>
            </a:extLst>
          </p:cNvPr>
          <p:cNvSpPr>
            <a:spLocks noGrp="1"/>
          </p:cNvSpPr>
          <p:nvPr>
            <p:ph type="ftr" sz="quarter" idx="3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10" name="Espace réservé du numéro de diapositive 6">
            <a:extLst>
              <a:ext uri="{FF2B5EF4-FFF2-40B4-BE49-F238E27FC236}">
                <a16:creationId xmlns:a16="http://schemas.microsoft.com/office/drawing/2014/main" id="{FFCE24F3-8887-B744-C1B6-6B2FA4C5632D}"/>
              </a:ext>
            </a:extLst>
          </p:cNvPr>
          <p:cNvSpPr>
            <a:spLocks noGrp="1"/>
          </p:cNvSpPr>
          <p:nvPr>
            <p:ph type="sldNum" sz="quarter" idx="3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28010E-41DB-4491-BB8E-2A47BA52727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4605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3C4A512-B379-EEDC-3A7D-5AF23F3911ED}"/>
              </a:ext>
            </a:extLst>
          </p:cNvPr>
          <p:cNvSpPr/>
          <p:nvPr/>
        </p:nvSpPr>
        <p:spPr>
          <a:xfrm>
            <a:off x="209550" y="6121400"/>
            <a:ext cx="11811000" cy="139700"/>
          </a:xfrm>
          <a:prstGeom prst="rect">
            <a:avLst/>
          </a:prstGeom>
          <a:gradFill>
            <a:gsLst>
              <a:gs pos="100000">
                <a:srgbClr val="000091"/>
              </a:gs>
              <a:gs pos="0">
                <a:srgbClr val="AB0345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34605" y="172229"/>
            <a:ext cx="9821219" cy="915554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3"/>
          </p:nvPr>
        </p:nvSpPr>
        <p:spPr>
          <a:xfrm>
            <a:off x="934605" y="1797049"/>
            <a:ext cx="9821219" cy="3968319"/>
          </a:xfrm>
        </p:spPr>
        <p:txBody>
          <a:bodyPr/>
          <a:lstStyle>
            <a:lvl1pPr marL="457200" indent="-457200">
              <a:buClrTx/>
              <a:buFont typeface="+mj-lt"/>
              <a:buAutoNum type="arabicPeriod"/>
              <a:defRPr/>
            </a:lvl1pPr>
            <a:lvl2pPr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2">
            <a:extLst>
              <a:ext uri="{FF2B5EF4-FFF2-40B4-BE49-F238E27FC236}">
                <a16:creationId xmlns:a16="http://schemas.microsoft.com/office/drawing/2014/main" id="{D95D6489-5591-FB98-6F32-862B27FB6E70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D18A0-ECDA-47E6-9C77-02EDC05663FE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5" name="Espace réservé du pied de page 3">
            <a:extLst>
              <a:ext uri="{FF2B5EF4-FFF2-40B4-BE49-F238E27FC236}">
                <a16:creationId xmlns:a16="http://schemas.microsoft.com/office/drawing/2014/main" id="{48DB782A-EFED-D641-00CD-01BD70C041F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Espace réservé du numéro de diapositive 4">
            <a:extLst>
              <a:ext uri="{FF2B5EF4-FFF2-40B4-BE49-F238E27FC236}">
                <a16:creationId xmlns:a16="http://schemas.microsoft.com/office/drawing/2014/main" id="{48198801-FB1F-44B0-D62E-A2A8F8F38EF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AAE00-58F1-48FC-A654-7A1F53E2BA7B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01327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ptyque_horizontal_plein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9DEF2E01-CB90-4212-CB48-9B913C59B242}"/>
              </a:ext>
            </a:extLst>
          </p:cNvPr>
          <p:cNvSpPr/>
          <p:nvPr/>
        </p:nvSpPr>
        <p:spPr>
          <a:xfrm>
            <a:off x="227013" y="3732213"/>
            <a:ext cx="2184400" cy="1865312"/>
          </a:xfrm>
          <a:prstGeom prst="roundRect">
            <a:avLst/>
          </a:prstGeom>
          <a:solidFill>
            <a:schemeClr val="accent4"/>
          </a:solidFill>
          <a:ln>
            <a:solidFill>
              <a:schemeClr val="bg1"/>
            </a:solidFill>
          </a:ln>
        </p:spPr>
        <p:txBody>
          <a:bodyPr/>
          <a:lstStyle/>
          <a:p>
            <a:pPr algn="just" eaLnBrk="1" fontAlgn="auto" hangingPunct="1">
              <a:spcBef>
                <a:spcPts val="0"/>
              </a:spcBef>
              <a:spcAft>
                <a:spcPts val="300"/>
              </a:spcAft>
              <a:buClr>
                <a:srgbClr val="000091"/>
              </a:buClr>
              <a:buSzPct val="100000"/>
              <a:buFont typeface="Arial" panose="020B0604020202020204" pitchFamily="34" charset="0"/>
              <a:buNone/>
              <a:defRPr/>
            </a:pPr>
            <a:endParaRPr lang="fr-FR" sz="1200" b="1">
              <a:solidFill>
                <a:schemeClr val="bg1"/>
              </a:solidFill>
            </a:endParaRPr>
          </a:p>
        </p:txBody>
      </p:sp>
      <p:sp>
        <p:nvSpPr>
          <p:cNvPr id="6" name="Rectangle : coins arrondis 8">
            <a:extLst>
              <a:ext uri="{FF2B5EF4-FFF2-40B4-BE49-F238E27FC236}">
                <a16:creationId xmlns:a16="http://schemas.microsoft.com/office/drawing/2014/main" id="{9938D712-13E7-88A5-C5A5-266075BF0F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3" y="1593850"/>
            <a:ext cx="2184400" cy="183515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9pPr>
          </a:lstStyle>
          <a:p>
            <a:pPr algn="just" eaLnBrk="1" hangingPunct="1">
              <a:spcAft>
                <a:spcPts val="300"/>
              </a:spcAft>
              <a:buClr>
                <a:srgbClr val="000091"/>
              </a:buClr>
              <a:buSzPct val="100000"/>
              <a:buFont typeface="Arial" panose="020B0604020202020204" pitchFamily="34" charset="0"/>
              <a:buNone/>
            </a:pPr>
            <a:endParaRPr lang="fr-FR" altLang="fr-FR" sz="1600" b="1">
              <a:solidFill>
                <a:schemeClr val="bg1"/>
              </a:solidFill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618509" y="1593078"/>
            <a:ext cx="4298818" cy="1835922"/>
          </a:xfrm>
          <a:solidFill>
            <a:schemeClr val="accent2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>
            <a:lvl1pPr marL="171450" indent="-171450">
              <a:lnSpc>
                <a:spcPct val="100000"/>
              </a:lnSpc>
              <a:spcAft>
                <a:spcPts val="300"/>
              </a:spcAft>
              <a:buClr>
                <a:schemeClr val="bg1"/>
              </a:buClr>
              <a:buFont typeface="Arial" panose="020B0604020202020204" pitchFamily="34" charset="0"/>
              <a:buChar char="•"/>
              <a:defRPr sz="1200" b="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3" name="Espace réservé du texte 14"/>
          <p:cNvSpPr>
            <a:spLocks noGrp="1"/>
          </p:cNvSpPr>
          <p:nvPr>
            <p:ph type="body" sz="quarter" idx="27"/>
          </p:nvPr>
        </p:nvSpPr>
        <p:spPr>
          <a:xfrm>
            <a:off x="397646" y="3965462"/>
            <a:ext cx="1794966" cy="1478851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Espace réservé du texte 3"/>
          <p:cNvSpPr>
            <a:spLocks noGrp="1"/>
          </p:cNvSpPr>
          <p:nvPr>
            <p:ph type="body" sz="half" idx="28"/>
          </p:nvPr>
        </p:nvSpPr>
        <p:spPr>
          <a:xfrm>
            <a:off x="7299391" y="1593078"/>
            <a:ext cx="4298818" cy="1835922"/>
          </a:xfrm>
          <a:solidFill>
            <a:schemeClr val="accent2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>
            <a:lvl1pPr marL="171450" indent="-171450">
              <a:lnSpc>
                <a:spcPct val="100000"/>
              </a:lnSpc>
              <a:spcAft>
                <a:spcPts val="300"/>
              </a:spcAft>
              <a:buClr>
                <a:schemeClr val="bg1"/>
              </a:buClr>
              <a:buFont typeface="Arial" panose="020B0604020202020204" pitchFamily="34" charset="0"/>
              <a:buChar char="•"/>
              <a:defRPr sz="1200" b="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Espace réservé du texte 14"/>
          <p:cNvSpPr>
            <a:spLocks noGrp="1"/>
          </p:cNvSpPr>
          <p:nvPr>
            <p:ph type="body" sz="quarter" idx="30"/>
          </p:nvPr>
        </p:nvSpPr>
        <p:spPr>
          <a:xfrm>
            <a:off x="397646" y="1758510"/>
            <a:ext cx="1794966" cy="1455571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" name="Espace réservé du texte 3"/>
          <p:cNvSpPr>
            <a:spLocks noGrp="1"/>
          </p:cNvSpPr>
          <p:nvPr>
            <p:ph type="body" sz="half" idx="31"/>
          </p:nvPr>
        </p:nvSpPr>
        <p:spPr>
          <a:xfrm>
            <a:off x="2618509" y="3731951"/>
            <a:ext cx="4298818" cy="1835922"/>
          </a:xfrm>
          <a:solidFill>
            <a:schemeClr val="accent4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>
            <a:lvl1pPr marL="171450" indent="-171450">
              <a:lnSpc>
                <a:spcPct val="100000"/>
              </a:lnSpc>
              <a:spcAft>
                <a:spcPts val="300"/>
              </a:spcAft>
              <a:buClr>
                <a:schemeClr val="bg1"/>
              </a:buClr>
              <a:buFont typeface="Arial" panose="020B0604020202020204" pitchFamily="34" charset="0"/>
              <a:buChar char="•"/>
              <a:defRPr sz="1200" b="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Espace réservé du texte 3"/>
          <p:cNvSpPr>
            <a:spLocks noGrp="1"/>
          </p:cNvSpPr>
          <p:nvPr>
            <p:ph type="body" sz="half" idx="32"/>
          </p:nvPr>
        </p:nvSpPr>
        <p:spPr>
          <a:xfrm>
            <a:off x="7299391" y="3731951"/>
            <a:ext cx="4298818" cy="1835922"/>
          </a:xfrm>
          <a:solidFill>
            <a:schemeClr val="accent4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>
            <a:lvl1pPr marL="171450" indent="-171450">
              <a:lnSpc>
                <a:spcPct val="100000"/>
              </a:lnSpc>
              <a:spcAft>
                <a:spcPts val="300"/>
              </a:spcAft>
              <a:buClr>
                <a:schemeClr val="bg1"/>
              </a:buClr>
              <a:buFont typeface="Arial" panose="020B0604020202020204" pitchFamily="34" charset="0"/>
              <a:buChar char="•"/>
              <a:defRPr sz="1200" b="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Espace réservé de la date 4">
            <a:extLst>
              <a:ext uri="{FF2B5EF4-FFF2-40B4-BE49-F238E27FC236}">
                <a16:creationId xmlns:a16="http://schemas.microsoft.com/office/drawing/2014/main" id="{B653413A-F958-C06C-62CF-EAD089598185}"/>
              </a:ext>
            </a:extLst>
          </p:cNvPr>
          <p:cNvSpPr>
            <a:spLocks noGrp="1"/>
          </p:cNvSpPr>
          <p:nvPr>
            <p:ph type="dt" sz="half" idx="3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D48AA-B7D4-4B5C-85FC-35250F66AF92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9" name="Espace réservé du pied de page 5">
            <a:extLst>
              <a:ext uri="{FF2B5EF4-FFF2-40B4-BE49-F238E27FC236}">
                <a16:creationId xmlns:a16="http://schemas.microsoft.com/office/drawing/2014/main" id="{97207260-8F57-86FA-A44A-C6EAC6895792}"/>
              </a:ext>
            </a:extLst>
          </p:cNvPr>
          <p:cNvSpPr>
            <a:spLocks noGrp="1"/>
          </p:cNvSpPr>
          <p:nvPr>
            <p:ph type="ftr" sz="quarter" idx="3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11" name="Espace réservé du numéro de diapositive 6">
            <a:extLst>
              <a:ext uri="{FF2B5EF4-FFF2-40B4-BE49-F238E27FC236}">
                <a16:creationId xmlns:a16="http://schemas.microsoft.com/office/drawing/2014/main" id="{B67E1AA0-19C9-3BA1-64CC-C0A4F33FF28B}"/>
              </a:ext>
            </a:extLst>
          </p:cNvPr>
          <p:cNvSpPr>
            <a:spLocks noGrp="1"/>
          </p:cNvSpPr>
          <p:nvPr>
            <p:ph type="sldNum" sz="quarter" idx="3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E5577-182B-416F-A119-FB456C3689B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630935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iptyque_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 : coins arrondis 6">
            <a:extLst>
              <a:ext uri="{FF2B5EF4-FFF2-40B4-BE49-F238E27FC236}">
                <a16:creationId xmlns:a16="http://schemas.microsoft.com/office/drawing/2014/main" id="{925E8BD1-FDA0-D08B-6551-A2C892971F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3" y="1412875"/>
            <a:ext cx="1758950" cy="152876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9pPr>
          </a:lstStyle>
          <a:p>
            <a:pPr algn="just" eaLnBrk="1" hangingPunct="1">
              <a:spcAft>
                <a:spcPts val="300"/>
              </a:spcAft>
              <a:buClr>
                <a:srgbClr val="000091"/>
              </a:buClr>
              <a:buSzPct val="100000"/>
              <a:buFont typeface="Arial" panose="020B0604020202020204" pitchFamily="34" charset="0"/>
              <a:buNone/>
            </a:pPr>
            <a:endParaRPr lang="fr-FR" altLang="fr-FR" sz="1600" b="1">
              <a:solidFill>
                <a:schemeClr val="bg1"/>
              </a:solidFill>
            </a:endParaRPr>
          </a:p>
        </p:txBody>
      </p:sp>
      <p:sp>
        <p:nvSpPr>
          <p:cNvPr id="5" name="Rectangle : coins arrondis 8">
            <a:extLst>
              <a:ext uri="{FF2B5EF4-FFF2-40B4-BE49-F238E27FC236}">
                <a16:creationId xmlns:a16="http://schemas.microsoft.com/office/drawing/2014/main" id="{D289A817-53D1-00F2-F0FC-076ACD667F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3" y="3128963"/>
            <a:ext cx="1758950" cy="15271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9pPr>
          </a:lstStyle>
          <a:p>
            <a:pPr algn="just" eaLnBrk="1" hangingPunct="1">
              <a:spcAft>
                <a:spcPts val="300"/>
              </a:spcAft>
              <a:buClr>
                <a:srgbClr val="000091"/>
              </a:buClr>
              <a:buSzPct val="100000"/>
              <a:buFont typeface="Arial" panose="020B0604020202020204" pitchFamily="34" charset="0"/>
              <a:buNone/>
            </a:pPr>
            <a:endParaRPr lang="fr-FR" altLang="fr-FR" sz="1600" b="1">
              <a:solidFill>
                <a:schemeClr val="bg1"/>
              </a:solidFill>
            </a:endParaRPr>
          </a:p>
        </p:txBody>
      </p:sp>
      <p:sp>
        <p:nvSpPr>
          <p:cNvPr id="6" name="Rectangle : coins arrondis 10">
            <a:extLst>
              <a:ext uri="{FF2B5EF4-FFF2-40B4-BE49-F238E27FC236}">
                <a16:creationId xmlns:a16="http://schemas.microsoft.com/office/drawing/2014/main" id="{92CC591E-97B0-17A2-C5C2-68B72E6006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3" y="4800600"/>
            <a:ext cx="1758950" cy="15271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9pPr>
          </a:lstStyle>
          <a:p>
            <a:pPr algn="just" eaLnBrk="1" hangingPunct="1">
              <a:spcAft>
                <a:spcPts val="300"/>
              </a:spcAft>
              <a:buClr>
                <a:srgbClr val="000091"/>
              </a:buClr>
              <a:buSzPct val="100000"/>
              <a:buFont typeface="Arial" panose="020B0604020202020204" pitchFamily="34" charset="0"/>
              <a:buNone/>
            </a:pPr>
            <a:endParaRPr lang="fr-FR" altLang="fr-FR" sz="1600" b="1">
              <a:solidFill>
                <a:schemeClr val="bg1"/>
              </a:solidFill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24"/>
          </p:nvPr>
        </p:nvSpPr>
        <p:spPr>
          <a:xfrm>
            <a:off x="335257" y="1570661"/>
            <a:ext cx="1446246" cy="1212087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Espace réservé du texte 14"/>
          <p:cNvSpPr>
            <a:spLocks noGrp="1"/>
          </p:cNvSpPr>
          <p:nvPr>
            <p:ph type="body" sz="quarter" idx="28"/>
          </p:nvPr>
        </p:nvSpPr>
        <p:spPr>
          <a:xfrm>
            <a:off x="363377" y="3287162"/>
            <a:ext cx="1446246" cy="1210207"/>
          </a:xfrm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2" name="Espace réservé du texte 14"/>
          <p:cNvSpPr>
            <a:spLocks noGrp="1"/>
          </p:cNvSpPr>
          <p:nvPr>
            <p:ph type="body" sz="quarter" idx="42"/>
          </p:nvPr>
        </p:nvSpPr>
        <p:spPr>
          <a:xfrm>
            <a:off x="363377" y="4959122"/>
            <a:ext cx="1446246" cy="1210207"/>
          </a:xfrm>
          <a:ln>
            <a:solidFill>
              <a:schemeClr val="bg1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43"/>
          </p:nvPr>
        </p:nvSpPr>
        <p:spPr>
          <a:xfrm>
            <a:off x="2146136" y="1414712"/>
            <a:ext cx="4730400" cy="1526400"/>
          </a:xfrm>
          <a:ln>
            <a:solidFill>
              <a:schemeClr val="accent1"/>
            </a:solidFill>
            <a:prstDash val="dash"/>
          </a:ln>
        </p:spPr>
        <p:txBody>
          <a:bodyPr/>
          <a:lstStyle>
            <a:lvl1pPr marL="285750" indent="-285750">
              <a:buClrTx/>
              <a:buFont typeface="Arial" panose="020B0604020202020204" pitchFamily="34" charset="0"/>
              <a:buChar char="•"/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Espace réservé du texte 3"/>
          <p:cNvSpPr>
            <a:spLocks noGrp="1"/>
          </p:cNvSpPr>
          <p:nvPr>
            <p:ph type="body" sz="quarter" idx="44"/>
          </p:nvPr>
        </p:nvSpPr>
        <p:spPr>
          <a:xfrm>
            <a:off x="7126343" y="1412297"/>
            <a:ext cx="4730400" cy="1526400"/>
          </a:xfrm>
          <a:ln>
            <a:solidFill>
              <a:schemeClr val="accent1"/>
            </a:solidFill>
            <a:prstDash val="dash"/>
          </a:ln>
        </p:spPr>
        <p:txBody>
          <a:bodyPr/>
          <a:lstStyle>
            <a:lvl1pPr marL="285750" indent="-285750">
              <a:buClrTx/>
              <a:buFont typeface="Arial" panose="020B0604020202020204" pitchFamily="34" charset="0"/>
              <a:buChar char="•"/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Espace réservé du texte 3"/>
          <p:cNvSpPr>
            <a:spLocks noGrp="1"/>
          </p:cNvSpPr>
          <p:nvPr>
            <p:ph type="body" sz="quarter" idx="45"/>
          </p:nvPr>
        </p:nvSpPr>
        <p:spPr>
          <a:xfrm>
            <a:off x="2146136" y="3140341"/>
            <a:ext cx="4730400" cy="1526400"/>
          </a:xfrm>
          <a:ln>
            <a:solidFill>
              <a:schemeClr val="accent1"/>
            </a:solidFill>
            <a:prstDash val="dash"/>
          </a:ln>
        </p:spPr>
        <p:txBody>
          <a:bodyPr/>
          <a:lstStyle>
            <a:lvl1pPr marL="285750" indent="-285750">
              <a:buClrTx/>
              <a:buFont typeface="Arial" panose="020B0604020202020204" pitchFamily="34" charset="0"/>
              <a:buChar char="•"/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Espace réservé du texte 3"/>
          <p:cNvSpPr>
            <a:spLocks noGrp="1"/>
          </p:cNvSpPr>
          <p:nvPr>
            <p:ph type="body" sz="quarter" idx="46"/>
          </p:nvPr>
        </p:nvSpPr>
        <p:spPr>
          <a:xfrm>
            <a:off x="7126343" y="3137926"/>
            <a:ext cx="4730400" cy="1526400"/>
          </a:xfrm>
          <a:ln>
            <a:solidFill>
              <a:schemeClr val="accent1"/>
            </a:solidFill>
            <a:prstDash val="dash"/>
          </a:ln>
        </p:spPr>
        <p:txBody>
          <a:bodyPr/>
          <a:lstStyle>
            <a:lvl1pPr marL="285750" indent="-285750">
              <a:buClrTx/>
              <a:buFont typeface="Arial" panose="020B0604020202020204" pitchFamily="34" charset="0"/>
              <a:buChar char="•"/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Espace réservé du texte 3"/>
          <p:cNvSpPr>
            <a:spLocks noGrp="1"/>
          </p:cNvSpPr>
          <p:nvPr>
            <p:ph type="body" sz="quarter" idx="47"/>
          </p:nvPr>
        </p:nvSpPr>
        <p:spPr>
          <a:xfrm>
            <a:off x="2146136" y="4840870"/>
            <a:ext cx="4730400" cy="1526400"/>
          </a:xfrm>
          <a:ln>
            <a:solidFill>
              <a:schemeClr val="accent1"/>
            </a:solidFill>
            <a:prstDash val="dash"/>
          </a:ln>
        </p:spPr>
        <p:txBody>
          <a:bodyPr/>
          <a:lstStyle>
            <a:lvl1pPr marL="285750" indent="-285750">
              <a:buClrTx/>
              <a:buFont typeface="Arial" panose="020B0604020202020204" pitchFamily="34" charset="0"/>
              <a:buChar char="•"/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Espace réservé du texte 3"/>
          <p:cNvSpPr>
            <a:spLocks noGrp="1"/>
          </p:cNvSpPr>
          <p:nvPr>
            <p:ph type="body" sz="quarter" idx="48"/>
          </p:nvPr>
        </p:nvSpPr>
        <p:spPr>
          <a:xfrm>
            <a:off x="7126343" y="4838455"/>
            <a:ext cx="4730400" cy="1526400"/>
          </a:xfrm>
          <a:ln>
            <a:solidFill>
              <a:schemeClr val="accent1"/>
            </a:solidFill>
            <a:prstDash val="dash"/>
          </a:ln>
        </p:spPr>
        <p:txBody>
          <a:bodyPr/>
          <a:lstStyle>
            <a:lvl1pPr marL="285750" indent="-285750">
              <a:buClrTx/>
              <a:buFont typeface="Arial" panose="020B0604020202020204" pitchFamily="34" charset="0"/>
              <a:buChar char="•"/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Espace réservé de la date 4">
            <a:extLst>
              <a:ext uri="{FF2B5EF4-FFF2-40B4-BE49-F238E27FC236}">
                <a16:creationId xmlns:a16="http://schemas.microsoft.com/office/drawing/2014/main" id="{2070A203-5BF0-EB6A-2C99-9C58BDDB1555}"/>
              </a:ext>
            </a:extLst>
          </p:cNvPr>
          <p:cNvSpPr>
            <a:spLocks noGrp="1"/>
          </p:cNvSpPr>
          <p:nvPr>
            <p:ph type="dt" sz="half" idx="4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6B94F-3D08-4141-B9EB-2FF8C2655E62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8" name="Espace réservé du pied de page 5">
            <a:extLst>
              <a:ext uri="{FF2B5EF4-FFF2-40B4-BE49-F238E27FC236}">
                <a16:creationId xmlns:a16="http://schemas.microsoft.com/office/drawing/2014/main" id="{DFE1D272-894B-1113-0281-0F660850FD27}"/>
              </a:ext>
            </a:extLst>
          </p:cNvPr>
          <p:cNvSpPr>
            <a:spLocks noGrp="1"/>
          </p:cNvSpPr>
          <p:nvPr>
            <p:ph type="ftr" sz="quarter" idx="5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12" name="Espace réservé du numéro de diapositive 6">
            <a:extLst>
              <a:ext uri="{FF2B5EF4-FFF2-40B4-BE49-F238E27FC236}">
                <a16:creationId xmlns:a16="http://schemas.microsoft.com/office/drawing/2014/main" id="{36A377DD-61E0-03D0-D22B-172A6FB3041B}"/>
              </a:ext>
            </a:extLst>
          </p:cNvPr>
          <p:cNvSpPr>
            <a:spLocks noGrp="1"/>
          </p:cNvSpPr>
          <p:nvPr>
            <p:ph type="sldNum" sz="quarter" idx="5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243EC9-8254-4634-A89E-95A67130625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675656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riptyque_horizontal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 : coins arrondis 6">
            <a:extLst>
              <a:ext uri="{FF2B5EF4-FFF2-40B4-BE49-F238E27FC236}">
                <a16:creationId xmlns:a16="http://schemas.microsoft.com/office/drawing/2014/main" id="{84679A32-D3CB-7BCC-8E9A-128E603716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3" y="1412875"/>
            <a:ext cx="1758950" cy="152876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9pPr>
          </a:lstStyle>
          <a:p>
            <a:pPr algn="just" eaLnBrk="1" hangingPunct="1">
              <a:spcAft>
                <a:spcPts val="300"/>
              </a:spcAft>
              <a:buClr>
                <a:srgbClr val="000091"/>
              </a:buClr>
              <a:buSzPct val="100000"/>
              <a:buFont typeface="Arial" panose="020B0604020202020204" pitchFamily="34" charset="0"/>
              <a:buNone/>
            </a:pPr>
            <a:endParaRPr lang="fr-FR" altLang="fr-FR" sz="1600" b="1">
              <a:solidFill>
                <a:schemeClr val="bg1"/>
              </a:solidFill>
            </a:endParaRPr>
          </a:p>
        </p:txBody>
      </p:sp>
      <p:sp>
        <p:nvSpPr>
          <p:cNvPr id="5" name="Rectangle : coins arrondis 8">
            <a:extLst>
              <a:ext uri="{FF2B5EF4-FFF2-40B4-BE49-F238E27FC236}">
                <a16:creationId xmlns:a16="http://schemas.microsoft.com/office/drawing/2014/main" id="{B281A9D7-FA15-B56C-4265-88F8502757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3" y="3128963"/>
            <a:ext cx="1758950" cy="15271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9pPr>
          </a:lstStyle>
          <a:p>
            <a:pPr algn="just" eaLnBrk="1" hangingPunct="1">
              <a:spcAft>
                <a:spcPts val="300"/>
              </a:spcAft>
              <a:buClr>
                <a:srgbClr val="000091"/>
              </a:buClr>
              <a:buSzPct val="100000"/>
              <a:buFont typeface="Arial" panose="020B0604020202020204" pitchFamily="34" charset="0"/>
              <a:buNone/>
            </a:pPr>
            <a:endParaRPr lang="fr-FR" altLang="fr-FR" sz="1600" b="1">
              <a:solidFill>
                <a:schemeClr val="bg1"/>
              </a:solidFill>
            </a:endParaRPr>
          </a:p>
        </p:txBody>
      </p:sp>
      <p:sp>
        <p:nvSpPr>
          <p:cNvPr id="6" name="Rectangle : coins arrondis 10">
            <a:extLst>
              <a:ext uri="{FF2B5EF4-FFF2-40B4-BE49-F238E27FC236}">
                <a16:creationId xmlns:a16="http://schemas.microsoft.com/office/drawing/2014/main" id="{618D429D-10EE-E4BA-91AA-7EA2525FED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3" y="4800600"/>
            <a:ext cx="1758950" cy="15271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9pPr>
          </a:lstStyle>
          <a:p>
            <a:pPr algn="just" eaLnBrk="1" hangingPunct="1">
              <a:spcAft>
                <a:spcPts val="300"/>
              </a:spcAft>
              <a:buClr>
                <a:srgbClr val="000091"/>
              </a:buClr>
              <a:buSzPct val="100000"/>
              <a:buFont typeface="Arial" panose="020B0604020202020204" pitchFamily="34" charset="0"/>
              <a:buNone/>
            </a:pPr>
            <a:endParaRPr lang="fr-FR" altLang="fr-FR" sz="1600" b="1">
              <a:solidFill>
                <a:schemeClr val="bg1"/>
              </a:solidFill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24"/>
          </p:nvPr>
        </p:nvSpPr>
        <p:spPr>
          <a:xfrm>
            <a:off x="335257" y="1570661"/>
            <a:ext cx="1446246" cy="1212087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Espace réservé du texte 14"/>
          <p:cNvSpPr>
            <a:spLocks noGrp="1"/>
          </p:cNvSpPr>
          <p:nvPr>
            <p:ph type="body" sz="quarter" idx="28"/>
          </p:nvPr>
        </p:nvSpPr>
        <p:spPr>
          <a:xfrm>
            <a:off x="363377" y="3287162"/>
            <a:ext cx="1446246" cy="1210207"/>
          </a:xfrm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2" name="Espace réservé du texte 14"/>
          <p:cNvSpPr>
            <a:spLocks noGrp="1"/>
          </p:cNvSpPr>
          <p:nvPr>
            <p:ph type="body" sz="quarter" idx="42"/>
          </p:nvPr>
        </p:nvSpPr>
        <p:spPr>
          <a:xfrm>
            <a:off x="363377" y="4959122"/>
            <a:ext cx="1446246" cy="1210207"/>
          </a:xfrm>
          <a:ln>
            <a:solidFill>
              <a:schemeClr val="bg1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43"/>
          </p:nvPr>
        </p:nvSpPr>
        <p:spPr>
          <a:xfrm>
            <a:off x="2146136" y="1414712"/>
            <a:ext cx="4730400" cy="1526400"/>
          </a:xfrm>
        </p:spPr>
        <p:txBody>
          <a:bodyPr/>
          <a:lstStyle>
            <a:lvl1pPr marL="285750" indent="-285750">
              <a:buClrTx/>
              <a:buFont typeface="Arial" panose="020B0604020202020204" pitchFamily="34" charset="0"/>
              <a:buChar char="•"/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Espace réservé du texte 3"/>
          <p:cNvSpPr>
            <a:spLocks noGrp="1"/>
          </p:cNvSpPr>
          <p:nvPr>
            <p:ph type="body" sz="quarter" idx="44"/>
          </p:nvPr>
        </p:nvSpPr>
        <p:spPr>
          <a:xfrm>
            <a:off x="7126343" y="1412297"/>
            <a:ext cx="4730400" cy="1526400"/>
          </a:xfrm>
        </p:spPr>
        <p:txBody>
          <a:bodyPr/>
          <a:lstStyle>
            <a:lvl1pPr marL="285750" indent="-285750">
              <a:buClrTx/>
              <a:buFont typeface="Arial" panose="020B0604020202020204" pitchFamily="34" charset="0"/>
              <a:buChar char="•"/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Espace réservé du texte 3"/>
          <p:cNvSpPr>
            <a:spLocks noGrp="1"/>
          </p:cNvSpPr>
          <p:nvPr>
            <p:ph type="body" sz="quarter" idx="45"/>
          </p:nvPr>
        </p:nvSpPr>
        <p:spPr>
          <a:xfrm>
            <a:off x="2146136" y="3140341"/>
            <a:ext cx="4730400" cy="1526400"/>
          </a:xfrm>
        </p:spPr>
        <p:txBody>
          <a:bodyPr/>
          <a:lstStyle>
            <a:lvl1pPr marL="285750" indent="-285750">
              <a:buClrTx/>
              <a:buFont typeface="Arial" panose="020B0604020202020204" pitchFamily="34" charset="0"/>
              <a:buChar char="•"/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Espace réservé du texte 3"/>
          <p:cNvSpPr>
            <a:spLocks noGrp="1"/>
          </p:cNvSpPr>
          <p:nvPr>
            <p:ph type="body" sz="quarter" idx="46"/>
          </p:nvPr>
        </p:nvSpPr>
        <p:spPr>
          <a:xfrm>
            <a:off x="7126343" y="3137926"/>
            <a:ext cx="4730400" cy="1526400"/>
          </a:xfrm>
        </p:spPr>
        <p:txBody>
          <a:bodyPr/>
          <a:lstStyle>
            <a:lvl1pPr marL="285750" indent="-285750">
              <a:buClrTx/>
              <a:buFont typeface="Arial" panose="020B0604020202020204" pitchFamily="34" charset="0"/>
              <a:buChar char="•"/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Espace réservé du texte 3"/>
          <p:cNvSpPr>
            <a:spLocks noGrp="1"/>
          </p:cNvSpPr>
          <p:nvPr>
            <p:ph type="body" sz="quarter" idx="47"/>
          </p:nvPr>
        </p:nvSpPr>
        <p:spPr>
          <a:xfrm>
            <a:off x="2146136" y="4840870"/>
            <a:ext cx="4730400" cy="1526400"/>
          </a:xfrm>
        </p:spPr>
        <p:txBody>
          <a:bodyPr/>
          <a:lstStyle>
            <a:lvl1pPr marL="285750" indent="-285750">
              <a:buClrTx/>
              <a:buFont typeface="Arial" panose="020B0604020202020204" pitchFamily="34" charset="0"/>
              <a:buChar char="•"/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Espace réservé du texte 3"/>
          <p:cNvSpPr>
            <a:spLocks noGrp="1"/>
          </p:cNvSpPr>
          <p:nvPr>
            <p:ph type="body" sz="quarter" idx="48"/>
          </p:nvPr>
        </p:nvSpPr>
        <p:spPr>
          <a:xfrm>
            <a:off x="7126343" y="4838455"/>
            <a:ext cx="4730400" cy="1526400"/>
          </a:xfrm>
        </p:spPr>
        <p:txBody>
          <a:bodyPr/>
          <a:lstStyle>
            <a:lvl1pPr marL="285750" indent="-285750">
              <a:buClrTx/>
              <a:buFont typeface="Arial" panose="020B0604020202020204" pitchFamily="34" charset="0"/>
              <a:buChar char="•"/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Espace réservé de la date 4">
            <a:extLst>
              <a:ext uri="{FF2B5EF4-FFF2-40B4-BE49-F238E27FC236}">
                <a16:creationId xmlns:a16="http://schemas.microsoft.com/office/drawing/2014/main" id="{824A7FE2-98EB-5F46-CFF1-BB89324F0D4A}"/>
              </a:ext>
            </a:extLst>
          </p:cNvPr>
          <p:cNvSpPr>
            <a:spLocks noGrp="1"/>
          </p:cNvSpPr>
          <p:nvPr>
            <p:ph type="dt" sz="half" idx="4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2EAF5C-B88F-415D-87A3-F0CE1EC9B897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8" name="Espace réservé du pied de page 5">
            <a:extLst>
              <a:ext uri="{FF2B5EF4-FFF2-40B4-BE49-F238E27FC236}">
                <a16:creationId xmlns:a16="http://schemas.microsoft.com/office/drawing/2014/main" id="{56D34BEE-3CC1-BEBC-C3B3-245A98559D6A}"/>
              </a:ext>
            </a:extLst>
          </p:cNvPr>
          <p:cNvSpPr>
            <a:spLocks noGrp="1"/>
          </p:cNvSpPr>
          <p:nvPr>
            <p:ph type="ftr" sz="quarter" idx="5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12" name="Espace réservé du numéro de diapositive 6">
            <a:extLst>
              <a:ext uri="{FF2B5EF4-FFF2-40B4-BE49-F238E27FC236}">
                <a16:creationId xmlns:a16="http://schemas.microsoft.com/office/drawing/2014/main" id="{13B1D237-3A13-739D-B5AE-A0577599A972}"/>
              </a:ext>
            </a:extLst>
          </p:cNvPr>
          <p:cNvSpPr>
            <a:spLocks noGrp="1"/>
          </p:cNvSpPr>
          <p:nvPr>
            <p:ph type="sldNum" sz="quarter" idx="5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B88E78-AD01-4C82-A791-333474B11F2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88260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iptyque_horizontal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 : coins arrondis 6">
            <a:extLst>
              <a:ext uri="{FF2B5EF4-FFF2-40B4-BE49-F238E27FC236}">
                <a16:creationId xmlns:a16="http://schemas.microsoft.com/office/drawing/2014/main" id="{472C848F-3C06-52ED-E56B-D8DAA3DCBB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3" y="1412875"/>
            <a:ext cx="1758950" cy="152876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9pPr>
          </a:lstStyle>
          <a:p>
            <a:pPr algn="just" eaLnBrk="1" hangingPunct="1">
              <a:spcAft>
                <a:spcPts val="300"/>
              </a:spcAft>
              <a:buClr>
                <a:srgbClr val="000091"/>
              </a:buClr>
              <a:buSzPct val="100000"/>
              <a:buFont typeface="Arial" panose="020B0604020202020204" pitchFamily="34" charset="0"/>
              <a:buNone/>
            </a:pPr>
            <a:endParaRPr lang="fr-FR" altLang="fr-FR" sz="1600" b="1">
              <a:solidFill>
                <a:schemeClr val="bg1"/>
              </a:solidFill>
            </a:endParaRP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34D7B631-E712-AF09-CFA4-CC946A0D71A3}"/>
              </a:ext>
            </a:extLst>
          </p:cNvPr>
          <p:cNvSpPr/>
          <p:nvPr/>
        </p:nvSpPr>
        <p:spPr>
          <a:xfrm>
            <a:off x="227013" y="3128963"/>
            <a:ext cx="1758950" cy="1527175"/>
          </a:xfrm>
          <a:prstGeom prst="round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txBody>
          <a:bodyPr/>
          <a:lstStyle/>
          <a:p>
            <a:pPr algn="just" eaLnBrk="1" fontAlgn="auto" hangingPunct="1">
              <a:spcBef>
                <a:spcPts val="0"/>
              </a:spcBef>
              <a:spcAft>
                <a:spcPts val="300"/>
              </a:spcAft>
              <a:buClr>
                <a:srgbClr val="000091"/>
              </a:buClr>
              <a:buSzPct val="100000"/>
              <a:buFont typeface="Arial" panose="020B0604020202020204" pitchFamily="34" charset="0"/>
              <a:buNone/>
              <a:defRPr/>
            </a:pPr>
            <a:endParaRPr lang="fr-FR" sz="1600" b="1">
              <a:solidFill>
                <a:schemeClr val="bg1"/>
              </a:solidFill>
            </a:endParaRP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FAEA8863-9599-EDE0-D7AF-79BE305EFE65}"/>
              </a:ext>
            </a:extLst>
          </p:cNvPr>
          <p:cNvSpPr/>
          <p:nvPr/>
        </p:nvSpPr>
        <p:spPr>
          <a:xfrm>
            <a:off x="227013" y="4800600"/>
            <a:ext cx="1758950" cy="1527175"/>
          </a:xfrm>
          <a:prstGeom prst="roundRect">
            <a:avLst/>
          </a:prstGeom>
          <a:solidFill>
            <a:schemeClr val="bg1"/>
          </a:solidFill>
          <a:ln>
            <a:solidFill>
              <a:schemeClr val="accent5"/>
            </a:solidFill>
          </a:ln>
        </p:spPr>
        <p:txBody>
          <a:bodyPr/>
          <a:lstStyle/>
          <a:p>
            <a:pPr algn="just" eaLnBrk="1" fontAlgn="auto" hangingPunct="1">
              <a:spcBef>
                <a:spcPts val="0"/>
              </a:spcBef>
              <a:spcAft>
                <a:spcPts val="300"/>
              </a:spcAft>
              <a:buClr>
                <a:srgbClr val="000091"/>
              </a:buClr>
              <a:buSzPct val="100000"/>
              <a:buFont typeface="Arial" panose="020B0604020202020204" pitchFamily="34" charset="0"/>
              <a:buNone/>
              <a:defRPr/>
            </a:pPr>
            <a:endParaRPr lang="fr-FR" sz="1600" b="1">
              <a:solidFill>
                <a:schemeClr val="bg1"/>
              </a:solidFill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24"/>
          </p:nvPr>
        </p:nvSpPr>
        <p:spPr>
          <a:xfrm>
            <a:off x="335257" y="1570661"/>
            <a:ext cx="1446246" cy="1212087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Espace réservé du texte 14"/>
          <p:cNvSpPr>
            <a:spLocks noGrp="1"/>
          </p:cNvSpPr>
          <p:nvPr>
            <p:ph type="body" sz="quarter" idx="28"/>
          </p:nvPr>
        </p:nvSpPr>
        <p:spPr>
          <a:xfrm>
            <a:off x="363377" y="3287162"/>
            <a:ext cx="1446246" cy="1210207"/>
          </a:xfrm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2" name="Espace réservé du texte 14"/>
          <p:cNvSpPr>
            <a:spLocks noGrp="1"/>
          </p:cNvSpPr>
          <p:nvPr>
            <p:ph type="body" sz="quarter" idx="42"/>
          </p:nvPr>
        </p:nvSpPr>
        <p:spPr>
          <a:xfrm>
            <a:off x="363377" y="4959122"/>
            <a:ext cx="1446246" cy="1210207"/>
          </a:xfrm>
          <a:ln>
            <a:solidFill>
              <a:schemeClr val="bg1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43"/>
          </p:nvPr>
        </p:nvSpPr>
        <p:spPr>
          <a:xfrm>
            <a:off x="2146136" y="1414712"/>
            <a:ext cx="4730400" cy="1526400"/>
          </a:xfrm>
        </p:spPr>
        <p:txBody>
          <a:bodyPr/>
          <a:lstStyle>
            <a:lvl1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  <a:defRPr sz="1400" b="0"/>
            </a:lvl1pPr>
            <a:lvl2pPr>
              <a:buClr>
                <a:schemeClr val="accent2"/>
              </a:buClr>
              <a:defRPr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Espace réservé du texte 3"/>
          <p:cNvSpPr>
            <a:spLocks noGrp="1"/>
          </p:cNvSpPr>
          <p:nvPr>
            <p:ph type="body" sz="quarter" idx="44"/>
          </p:nvPr>
        </p:nvSpPr>
        <p:spPr>
          <a:xfrm>
            <a:off x="7126343" y="1412297"/>
            <a:ext cx="4730400" cy="1526400"/>
          </a:xfrm>
        </p:spPr>
        <p:txBody>
          <a:bodyPr/>
          <a:lstStyle>
            <a:lvl1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  <a:defRPr sz="1400" b="0"/>
            </a:lvl1pPr>
            <a:lvl2pPr>
              <a:buClr>
                <a:schemeClr val="accent2"/>
              </a:buClr>
              <a:defRPr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Espace réservé du texte 3"/>
          <p:cNvSpPr>
            <a:spLocks noGrp="1"/>
          </p:cNvSpPr>
          <p:nvPr>
            <p:ph type="body" sz="quarter" idx="45"/>
          </p:nvPr>
        </p:nvSpPr>
        <p:spPr>
          <a:xfrm>
            <a:off x="2146136" y="3140341"/>
            <a:ext cx="4730400" cy="1526400"/>
          </a:xfrm>
        </p:spPr>
        <p:txBody>
          <a:bodyPr/>
          <a:lstStyle>
            <a:lvl1pPr marL="285750" indent="-285750">
              <a:buClr>
                <a:schemeClr val="accent4"/>
              </a:buClr>
              <a:buFont typeface="Arial" panose="020B0604020202020204" pitchFamily="34" charset="0"/>
              <a:buChar char="•"/>
              <a:defRPr sz="1400" b="0"/>
            </a:lvl1pPr>
            <a:lvl2pPr>
              <a:buClr>
                <a:schemeClr val="accent4"/>
              </a:buClr>
              <a:defRPr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Espace réservé du texte 3"/>
          <p:cNvSpPr>
            <a:spLocks noGrp="1"/>
          </p:cNvSpPr>
          <p:nvPr>
            <p:ph type="body" sz="quarter" idx="46"/>
          </p:nvPr>
        </p:nvSpPr>
        <p:spPr>
          <a:xfrm>
            <a:off x="7126343" y="3137926"/>
            <a:ext cx="4730400" cy="1526400"/>
          </a:xfrm>
        </p:spPr>
        <p:txBody>
          <a:bodyPr/>
          <a:lstStyle>
            <a:lvl1pPr marL="285750" indent="-285750">
              <a:buClr>
                <a:schemeClr val="accent4"/>
              </a:buClr>
              <a:buFont typeface="Arial" panose="020B0604020202020204" pitchFamily="34" charset="0"/>
              <a:buChar char="•"/>
              <a:defRPr sz="1400" b="0"/>
            </a:lvl1pPr>
            <a:lvl2pPr>
              <a:buClr>
                <a:schemeClr val="accent4"/>
              </a:buClr>
              <a:defRPr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Espace réservé du texte 3"/>
          <p:cNvSpPr>
            <a:spLocks noGrp="1"/>
          </p:cNvSpPr>
          <p:nvPr>
            <p:ph type="body" sz="quarter" idx="47"/>
          </p:nvPr>
        </p:nvSpPr>
        <p:spPr>
          <a:xfrm>
            <a:off x="2146136" y="4840870"/>
            <a:ext cx="4730400" cy="1526400"/>
          </a:xfrm>
        </p:spPr>
        <p:txBody>
          <a:bodyPr/>
          <a:lstStyle>
            <a:lvl1pPr marL="285750" indent="-285750">
              <a:buClr>
                <a:schemeClr val="accent5"/>
              </a:buClr>
              <a:buFont typeface="Arial" panose="020B0604020202020204" pitchFamily="34" charset="0"/>
              <a:buChar char="•"/>
              <a:defRPr sz="1400" b="0"/>
            </a:lvl1pPr>
            <a:lvl2pPr>
              <a:buClr>
                <a:schemeClr val="accent5"/>
              </a:buClr>
              <a:defRPr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Espace réservé du texte 3"/>
          <p:cNvSpPr>
            <a:spLocks noGrp="1"/>
          </p:cNvSpPr>
          <p:nvPr>
            <p:ph type="body" sz="quarter" idx="48"/>
          </p:nvPr>
        </p:nvSpPr>
        <p:spPr>
          <a:xfrm>
            <a:off x="7126343" y="4838455"/>
            <a:ext cx="4730400" cy="1526400"/>
          </a:xfrm>
        </p:spPr>
        <p:txBody>
          <a:bodyPr/>
          <a:lstStyle>
            <a:lvl1pPr marL="285750" indent="-285750">
              <a:buClr>
                <a:schemeClr val="accent5"/>
              </a:buClr>
              <a:buFont typeface="Arial" panose="020B0604020202020204" pitchFamily="34" charset="0"/>
              <a:buChar char="•"/>
              <a:defRPr sz="1400" b="0"/>
            </a:lvl1pPr>
            <a:lvl2pPr>
              <a:buClr>
                <a:schemeClr val="accent5"/>
              </a:buClr>
              <a:defRPr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Espace réservé de la date 4">
            <a:extLst>
              <a:ext uri="{FF2B5EF4-FFF2-40B4-BE49-F238E27FC236}">
                <a16:creationId xmlns:a16="http://schemas.microsoft.com/office/drawing/2014/main" id="{56313E1E-3C6A-3C31-0BF1-9FB749BDE55F}"/>
              </a:ext>
            </a:extLst>
          </p:cNvPr>
          <p:cNvSpPr>
            <a:spLocks noGrp="1"/>
          </p:cNvSpPr>
          <p:nvPr>
            <p:ph type="dt" sz="half" idx="4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01035A-0B3D-4655-BBF3-062083E1A449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8" name="Espace réservé du pied de page 5">
            <a:extLst>
              <a:ext uri="{FF2B5EF4-FFF2-40B4-BE49-F238E27FC236}">
                <a16:creationId xmlns:a16="http://schemas.microsoft.com/office/drawing/2014/main" id="{78E218BF-3B03-7EEC-A72B-E6DCAAD4B88D}"/>
              </a:ext>
            </a:extLst>
          </p:cNvPr>
          <p:cNvSpPr>
            <a:spLocks noGrp="1"/>
          </p:cNvSpPr>
          <p:nvPr>
            <p:ph type="ftr" sz="quarter" idx="5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12" name="Espace réservé du numéro de diapositive 6">
            <a:extLst>
              <a:ext uri="{FF2B5EF4-FFF2-40B4-BE49-F238E27FC236}">
                <a16:creationId xmlns:a16="http://schemas.microsoft.com/office/drawing/2014/main" id="{896722C3-ADE0-DFCD-E5F3-1118024016C8}"/>
              </a:ext>
            </a:extLst>
          </p:cNvPr>
          <p:cNvSpPr>
            <a:spLocks noGrp="1"/>
          </p:cNvSpPr>
          <p:nvPr>
            <p:ph type="sldNum" sz="quarter" idx="5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1C50DE-9259-4343-A498-57774766934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645787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iptyque_horizontal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 : coins arrondis 6">
            <a:extLst>
              <a:ext uri="{FF2B5EF4-FFF2-40B4-BE49-F238E27FC236}">
                <a16:creationId xmlns:a16="http://schemas.microsoft.com/office/drawing/2014/main" id="{9572D17D-E73A-79DD-E44D-4BB200FA12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3" y="1412875"/>
            <a:ext cx="1758950" cy="152876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9pPr>
          </a:lstStyle>
          <a:p>
            <a:pPr algn="just" eaLnBrk="1" hangingPunct="1">
              <a:spcAft>
                <a:spcPts val="300"/>
              </a:spcAft>
              <a:buClr>
                <a:srgbClr val="000091"/>
              </a:buClr>
              <a:buSzPct val="100000"/>
              <a:buFont typeface="Arial" panose="020B0604020202020204" pitchFamily="34" charset="0"/>
              <a:buNone/>
            </a:pPr>
            <a:endParaRPr lang="fr-FR" altLang="fr-FR" sz="1600" b="1">
              <a:solidFill>
                <a:schemeClr val="bg1"/>
              </a:solidFill>
            </a:endParaRP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6A28E57E-A683-53A5-7EF3-C33B0E3861B3}"/>
              </a:ext>
            </a:extLst>
          </p:cNvPr>
          <p:cNvSpPr/>
          <p:nvPr/>
        </p:nvSpPr>
        <p:spPr>
          <a:xfrm>
            <a:off x="227013" y="3128963"/>
            <a:ext cx="1758950" cy="1527175"/>
          </a:xfrm>
          <a:prstGeom prst="round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txBody>
          <a:bodyPr/>
          <a:lstStyle/>
          <a:p>
            <a:pPr algn="just" eaLnBrk="1" fontAlgn="auto" hangingPunct="1">
              <a:spcBef>
                <a:spcPts val="0"/>
              </a:spcBef>
              <a:spcAft>
                <a:spcPts val="300"/>
              </a:spcAft>
              <a:buClr>
                <a:srgbClr val="000091"/>
              </a:buClr>
              <a:buSzPct val="100000"/>
              <a:buFont typeface="Arial" panose="020B0604020202020204" pitchFamily="34" charset="0"/>
              <a:buNone/>
              <a:defRPr/>
            </a:pPr>
            <a:endParaRPr lang="fr-FR" sz="1600" b="1">
              <a:solidFill>
                <a:schemeClr val="bg1"/>
              </a:solidFill>
            </a:endParaRP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B0FF8ED4-D986-FA18-2253-18AD593104CE}"/>
              </a:ext>
            </a:extLst>
          </p:cNvPr>
          <p:cNvSpPr/>
          <p:nvPr/>
        </p:nvSpPr>
        <p:spPr>
          <a:xfrm>
            <a:off x="227013" y="4800600"/>
            <a:ext cx="1758950" cy="1527175"/>
          </a:xfrm>
          <a:prstGeom prst="roundRect">
            <a:avLst/>
          </a:prstGeom>
          <a:solidFill>
            <a:schemeClr val="bg1"/>
          </a:solidFill>
          <a:ln>
            <a:solidFill>
              <a:schemeClr val="accent5"/>
            </a:solidFill>
          </a:ln>
        </p:spPr>
        <p:txBody>
          <a:bodyPr/>
          <a:lstStyle/>
          <a:p>
            <a:pPr algn="just" eaLnBrk="1" fontAlgn="auto" hangingPunct="1">
              <a:spcBef>
                <a:spcPts val="0"/>
              </a:spcBef>
              <a:spcAft>
                <a:spcPts val="300"/>
              </a:spcAft>
              <a:buClr>
                <a:srgbClr val="000091"/>
              </a:buClr>
              <a:buSzPct val="100000"/>
              <a:buFont typeface="Arial" panose="020B0604020202020204" pitchFamily="34" charset="0"/>
              <a:buNone/>
              <a:defRPr/>
            </a:pPr>
            <a:endParaRPr lang="fr-FR" sz="1600" b="1">
              <a:solidFill>
                <a:schemeClr val="bg1"/>
              </a:solidFill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24"/>
          </p:nvPr>
        </p:nvSpPr>
        <p:spPr>
          <a:xfrm>
            <a:off x="335257" y="1570661"/>
            <a:ext cx="1446246" cy="1212087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Espace réservé du texte 14"/>
          <p:cNvSpPr>
            <a:spLocks noGrp="1"/>
          </p:cNvSpPr>
          <p:nvPr>
            <p:ph type="body" sz="quarter" idx="28"/>
          </p:nvPr>
        </p:nvSpPr>
        <p:spPr>
          <a:xfrm>
            <a:off x="363377" y="3287162"/>
            <a:ext cx="1446246" cy="1210207"/>
          </a:xfrm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2" name="Espace réservé du texte 14"/>
          <p:cNvSpPr>
            <a:spLocks noGrp="1"/>
          </p:cNvSpPr>
          <p:nvPr>
            <p:ph type="body" sz="quarter" idx="42"/>
          </p:nvPr>
        </p:nvSpPr>
        <p:spPr>
          <a:xfrm>
            <a:off x="363377" y="4959122"/>
            <a:ext cx="1446246" cy="1210207"/>
          </a:xfrm>
          <a:ln>
            <a:solidFill>
              <a:schemeClr val="bg1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43"/>
          </p:nvPr>
        </p:nvSpPr>
        <p:spPr>
          <a:xfrm>
            <a:off x="2146136" y="1414712"/>
            <a:ext cx="4730400" cy="1526400"/>
          </a:xfrm>
          <a:ln>
            <a:solidFill>
              <a:schemeClr val="accent2"/>
            </a:solidFill>
          </a:ln>
        </p:spPr>
        <p:txBody>
          <a:bodyPr/>
          <a:lstStyle>
            <a:lvl1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  <a:defRPr sz="1400" b="0"/>
            </a:lvl1pPr>
            <a:lvl2pPr>
              <a:buClr>
                <a:schemeClr val="accent2"/>
              </a:buClr>
              <a:defRPr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Espace réservé du texte 3"/>
          <p:cNvSpPr>
            <a:spLocks noGrp="1"/>
          </p:cNvSpPr>
          <p:nvPr>
            <p:ph type="body" sz="quarter" idx="44"/>
          </p:nvPr>
        </p:nvSpPr>
        <p:spPr>
          <a:xfrm>
            <a:off x="7126343" y="1412297"/>
            <a:ext cx="4730400" cy="1526400"/>
          </a:xfrm>
          <a:ln>
            <a:solidFill>
              <a:schemeClr val="accent2"/>
            </a:solidFill>
          </a:ln>
        </p:spPr>
        <p:txBody>
          <a:bodyPr/>
          <a:lstStyle>
            <a:lvl1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  <a:defRPr sz="1400" b="0"/>
            </a:lvl1pPr>
            <a:lvl2pPr>
              <a:buClr>
                <a:schemeClr val="accent2"/>
              </a:buClr>
              <a:defRPr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Espace réservé du texte 3"/>
          <p:cNvSpPr>
            <a:spLocks noGrp="1"/>
          </p:cNvSpPr>
          <p:nvPr>
            <p:ph type="body" sz="quarter" idx="45"/>
          </p:nvPr>
        </p:nvSpPr>
        <p:spPr>
          <a:xfrm>
            <a:off x="2146136" y="3140341"/>
            <a:ext cx="4730400" cy="1526400"/>
          </a:xfrm>
          <a:ln>
            <a:solidFill>
              <a:schemeClr val="accent4"/>
            </a:solidFill>
          </a:ln>
        </p:spPr>
        <p:txBody>
          <a:bodyPr/>
          <a:lstStyle>
            <a:lvl1pPr marL="285750" indent="-285750">
              <a:buClr>
                <a:schemeClr val="accent4"/>
              </a:buClr>
              <a:buFont typeface="Arial" panose="020B0604020202020204" pitchFamily="34" charset="0"/>
              <a:buChar char="•"/>
              <a:defRPr sz="1400" b="0"/>
            </a:lvl1pPr>
            <a:lvl2pPr>
              <a:buClr>
                <a:schemeClr val="accent4"/>
              </a:buClr>
              <a:defRPr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Espace réservé du texte 3"/>
          <p:cNvSpPr>
            <a:spLocks noGrp="1"/>
          </p:cNvSpPr>
          <p:nvPr>
            <p:ph type="body" sz="quarter" idx="46"/>
          </p:nvPr>
        </p:nvSpPr>
        <p:spPr>
          <a:xfrm>
            <a:off x="7126343" y="3137926"/>
            <a:ext cx="4730400" cy="1526400"/>
          </a:xfrm>
          <a:ln>
            <a:solidFill>
              <a:schemeClr val="accent4"/>
            </a:solidFill>
          </a:ln>
        </p:spPr>
        <p:txBody>
          <a:bodyPr/>
          <a:lstStyle>
            <a:lvl1pPr marL="285750" indent="-285750">
              <a:buClr>
                <a:schemeClr val="accent4"/>
              </a:buClr>
              <a:buFont typeface="Arial" panose="020B0604020202020204" pitchFamily="34" charset="0"/>
              <a:buChar char="•"/>
              <a:defRPr sz="1400" b="0"/>
            </a:lvl1pPr>
            <a:lvl2pPr>
              <a:buClr>
                <a:schemeClr val="accent4"/>
              </a:buClr>
              <a:defRPr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Espace réservé du texte 3"/>
          <p:cNvSpPr>
            <a:spLocks noGrp="1"/>
          </p:cNvSpPr>
          <p:nvPr>
            <p:ph type="body" sz="quarter" idx="47"/>
          </p:nvPr>
        </p:nvSpPr>
        <p:spPr>
          <a:xfrm>
            <a:off x="2146136" y="4840870"/>
            <a:ext cx="4730400" cy="1526400"/>
          </a:xfrm>
          <a:ln>
            <a:solidFill>
              <a:schemeClr val="accent5"/>
            </a:solidFill>
          </a:ln>
        </p:spPr>
        <p:txBody>
          <a:bodyPr/>
          <a:lstStyle>
            <a:lvl1pPr marL="285750" indent="-285750">
              <a:buClr>
                <a:schemeClr val="accent5"/>
              </a:buClr>
              <a:buFont typeface="Arial" panose="020B0604020202020204" pitchFamily="34" charset="0"/>
              <a:buChar char="•"/>
              <a:defRPr sz="1400" b="0"/>
            </a:lvl1pPr>
            <a:lvl2pPr>
              <a:buClr>
                <a:schemeClr val="accent5"/>
              </a:buClr>
              <a:defRPr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Espace réservé du texte 3"/>
          <p:cNvSpPr>
            <a:spLocks noGrp="1"/>
          </p:cNvSpPr>
          <p:nvPr>
            <p:ph type="body" sz="quarter" idx="48"/>
          </p:nvPr>
        </p:nvSpPr>
        <p:spPr>
          <a:xfrm>
            <a:off x="7126343" y="4838455"/>
            <a:ext cx="4730400" cy="1526400"/>
          </a:xfrm>
          <a:ln>
            <a:solidFill>
              <a:schemeClr val="accent5"/>
            </a:solidFill>
          </a:ln>
        </p:spPr>
        <p:txBody>
          <a:bodyPr/>
          <a:lstStyle>
            <a:lvl1pPr marL="285750" indent="-285750">
              <a:buClr>
                <a:schemeClr val="accent5"/>
              </a:buClr>
              <a:buFont typeface="Arial" panose="020B0604020202020204" pitchFamily="34" charset="0"/>
              <a:buChar char="•"/>
              <a:defRPr sz="1400" b="0"/>
            </a:lvl1pPr>
            <a:lvl2pPr>
              <a:buClr>
                <a:schemeClr val="accent5"/>
              </a:buClr>
              <a:defRPr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Espace réservé de la date 4">
            <a:extLst>
              <a:ext uri="{FF2B5EF4-FFF2-40B4-BE49-F238E27FC236}">
                <a16:creationId xmlns:a16="http://schemas.microsoft.com/office/drawing/2014/main" id="{9FDA449F-D167-F599-2BDE-ADF7E288756D}"/>
              </a:ext>
            </a:extLst>
          </p:cNvPr>
          <p:cNvSpPr>
            <a:spLocks noGrp="1"/>
          </p:cNvSpPr>
          <p:nvPr>
            <p:ph type="dt" sz="half" idx="4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7F195-2A62-408E-BB8C-054B0E6CC488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8" name="Espace réservé du pied de page 5">
            <a:extLst>
              <a:ext uri="{FF2B5EF4-FFF2-40B4-BE49-F238E27FC236}">
                <a16:creationId xmlns:a16="http://schemas.microsoft.com/office/drawing/2014/main" id="{F1FD6EEE-5FF9-DC3F-71E0-7978307F6752}"/>
              </a:ext>
            </a:extLst>
          </p:cNvPr>
          <p:cNvSpPr>
            <a:spLocks noGrp="1"/>
          </p:cNvSpPr>
          <p:nvPr>
            <p:ph type="ftr" sz="quarter" idx="5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12" name="Espace réservé du numéro de diapositive 6">
            <a:extLst>
              <a:ext uri="{FF2B5EF4-FFF2-40B4-BE49-F238E27FC236}">
                <a16:creationId xmlns:a16="http://schemas.microsoft.com/office/drawing/2014/main" id="{C70F3978-008F-0327-0AA9-E626E5DF659B}"/>
              </a:ext>
            </a:extLst>
          </p:cNvPr>
          <p:cNvSpPr>
            <a:spLocks noGrp="1"/>
          </p:cNvSpPr>
          <p:nvPr>
            <p:ph type="sldNum" sz="quarter" idx="5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6D9C12-B296-4328-8AA5-889E76EE9F6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848227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iptyque_horizontal_ple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 : coins arrondis 6">
            <a:extLst>
              <a:ext uri="{FF2B5EF4-FFF2-40B4-BE49-F238E27FC236}">
                <a16:creationId xmlns:a16="http://schemas.microsoft.com/office/drawing/2014/main" id="{70485B19-7D72-FAE1-E515-9938D11B87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3" y="1412875"/>
            <a:ext cx="1758950" cy="152876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9pPr>
          </a:lstStyle>
          <a:p>
            <a:pPr algn="just" eaLnBrk="1" hangingPunct="1">
              <a:spcAft>
                <a:spcPts val="300"/>
              </a:spcAft>
              <a:buClr>
                <a:srgbClr val="000091"/>
              </a:buClr>
              <a:buSzPct val="100000"/>
              <a:buFont typeface="Arial" panose="020B0604020202020204" pitchFamily="34" charset="0"/>
              <a:buNone/>
            </a:pPr>
            <a:endParaRPr lang="fr-FR" altLang="fr-FR" sz="1600" b="1">
              <a:solidFill>
                <a:schemeClr val="bg1"/>
              </a:solidFill>
            </a:endParaRPr>
          </a:p>
        </p:txBody>
      </p:sp>
      <p:sp>
        <p:nvSpPr>
          <p:cNvPr id="5" name="Rectangle : coins arrondis 8">
            <a:extLst>
              <a:ext uri="{FF2B5EF4-FFF2-40B4-BE49-F238E27FC236}">
                <a16:creationId xmlns:a16="http://schemas.microsoft.com/office/drawing/2014/main" id="{482C9941-F51C-539D-C447-192D4BD8B0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3" y="3128963"/>
            <a:ext cx="1758950" cy="152717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9pPr>
          </a:lstStyle>
          <a:p>
            <a:pPr algn="just" eaLnBrk="1" hangingPunct="1">
              <a:spcAft>
                <a:spcPts val="300"/>
              </a:spcAft>
              <a:buClr>
                <a:srgbClr val="000091"/>
              </a:buClr>
              <a:buSzPct val="100000"/>
              <a:buFont typeface="Arial" panose="020B0604020202020204" pitchFamily="34" charset="0"/>
              <a:buNone/>
            </a:pPr>
            <a:endParaRPr lang="fr-FR" altLang="fr-FR" sz="1600" b="1">
              <a:solidFill>
                <a:schemeClr val="bg1"/>
              </a:solidFill>
            </a:endParaRPr>
          </a:p>
        </p:txBody>
      </p:sp>
      <p:sp>
        <p:nvSpPr>
          <p:cNvPr id="6" name="Rectangle : coins arrondis 10">
            <a:extLst>
              <a:ext uri="{FF2B5EF4-FFF2-40B4-BE49-F238E27FC236}">
                <a16:creationId xmlns:a16="http://schemas.microsoft.com/office/drawing/2014/main" id="{96B4EB5E-EF14-B878-A641-75EE31ED40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3" y="4800600"/>
            <a:ext cx="1758950" cy="152717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9pPr>
          </a:lstStyle>
          <a:p>
            <a:pPr algn="just" eaLnBrk="1" hangingPunct="1">
              <a:spcAft>
                <a:spcPts val="300"/>
              </a:spcAft>
              <a:buClr>
                <a:srgbClr val="000091"/>
              </a:buClr>
              <a:buSzPct val="100000"/>
              <a:buFont typeface="Arial" panose="020B0604020202020204" pitchFamily="34" charset="0"/>
              <a:buNone/>
            </a:pPr>
            <a:endParaRPr lang="fr-FR" altLang="fr-FR" sz="1600" b="1">
              <a:solidFill>
                <a:schemeClr val="bg1"/>
              </a:solidFill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24"/>
          </p:nvPr>
        </p:nvSpPr>
        <p:spPr>
          <a:xfrm>
            <a:off x="335257" y="1570661"/>
            <a:ext cx="1446246" cy="1212087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Espace réservé du texte 14"/>
          <p:cNvSpPr>
            <a:spLocks noGrp="1"/>
          </p:cNvSpPr>
          <p:nvPr>
            <p:ph type="body" sz="quarter" idx="28"/>
          </p:nvPr>
        </p:nvSpPr>
        <p:spPr>
          <a:xfrm>
            <a:off x="363377" y="3287162"/>
            <a:ext cx="1446246" cy="1210207"/>
          </a:xfrm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2" name="Espace réservé du texte 14"/>
          <p:cNvSpPr>
            <a:spLocks noGrp="1"/>
          </p:cNvSpPr>
          <p:nvPr>
            <p:ph type="body" sz="quarter" idx="42"/>
          </p:nvPr>
        </p:nvSpPr>
        <p:spPr>
          <a:xfrm>
            <a:off x="363377" y="4959122"/>
            <a:ext cx="1446246" cy="1210207"/>
          </a:xfrm>
          <a:ln>
            <a:solidFill>
              <a:schemeClr val="bg1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43"/>
          </p:nvPr>
        </p:nvSpPr>
        <p:spPr>
          <a:xfrm>
            <a:off x="2146136" y="1414712"/>
            <a:ext cx="4730400" cy="1526400"/>
          </a:xfrm>
        </p:spPr>
        <p:txBody>
          <a:bodyPr/>
          <a:lstStyle>
            <a:lvl1pPr marL="285750" indent="-285750">
              <a:buClrTx/>
              <a:buFont typeface="Arial" panose="020B0604020202020204" pitchFamily="34" charset="0"/>
              <a:buChar char="•"/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Espace réservé du texte 3"/>
          <p:cNvSpPr>
            <a:spLocks noGrp="1"/>
          </p:cNvSpPr>
          <p:nvPr>
            <p:ph type="body" sz="quarter" idx="44"/>
          </p:nvPr>
        </p:nvSpPr>
        <p:spPr>
          <a:xfrm>
            <a:off x="7126343" y="1412297"/>
            <a:ext cx="4730400" cy="1526400"/>
          </a:xfrm>
        </p:spPr>
        <p:txBody>
          <a:bodyPr/>
          <a:lstStyle>
            <a:lvl1pPr marL="285750" indent="-285750">
              <a:buClrTx/>
              <a:buFont typeface="Arial" panose="020B0604020202020204" pitchFamily="34" charset="0"/>
              <a:buChar char="•"/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Espace réservé du texte 3"/>
          <p:cNvSpPr>
            <a:spLocks noGrp="1"/>
          </p:cNvSpPr>
          <p:nvPr>
            <p:ph type="body" sz="quarter" idx="45"/>
          </p:nvPr>
        </p:nvSpPr>
        <p:spPr>
          <a:xfrm>
            <a:off x="2146136" y="3140341"/>
            <a:ext cx="4730400" cy="1526400"/>
          </a:xfrm>
        </p:spPr>
        <p:txBody>
          <a:bodyPr/>
          <a:lstStyle>
            <a:lvl1pPr marL="285750" indent="-285750">
              <a:buClrTx/>
              <a:buFont typeface="Arial" panose="020B0604020202020204" pitchFamily="34" charset="0"/>
              <a:buChar char="•"/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Espace réservé du texte 3"/>
          <p:cNvSpPr>
            <a:spLocks noGrp="1"/>
          </p:cNvSpPr>
          <p:nvPr>
            <p:ph type="body" sz="quarter" idx="46"/>
          </p:nvPr>
        </p:nvSpPr>
        <p:spPr>
          <a:xfrm>
            <a:off x="7126343" y="3137926"/>
            <a:ext cx="4730400" cy="1526400"/>
          </a:xfrm>
        </p:spPr>
        <p:txBody>
          <a:bodyPr/>
          <a:lstStyle>
            <a:lvl1pPr marL="285750" indent="-285750">
              <a:buClrTx/>
              <a:buFont typeface="Arial" panose="020B0604020202020204" pitchFamily="34" charset="0"/>
              <a:buChar char="•"/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Espace réservé du texte 3"/>
          <p:cNvSpPr>
            <a:spLocks noGrp="1"/>
          </p:cNvSpPr>
          <p:nvPr>
            <p:ph type="body" sz="quarter" idx="47"/>
          </p:nvPr>
        </p:nvSpPr>
        <p:spPr>
          <a:xfrm>
            <a:off x="2146136" y="4840870"/>
            <a:ext cx="4730400" cy="1526400"/>
          </a:xfrm>
        </p:spPr>
        <p:txBody>
          <a:bodyPr/>
          <a:lstStyle>
            <a:lvl1pPr marL="285750" indent="-285750">
              <a:buClrTx/>
              <a:buFont typeface="Arial" panose="020B0604020202020204" pitchFamily="34" charset="0"/>
              <a:buChar char="•"/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Espace réservé du texte 3"/>
          <p:cNvSpPr>
            <a:spLocks noGrp="1"/>
          </p:cNvSpPr>
          <p:nvPr>
            <p:ph type="body" sz="quarter" idx="48"/>
          </p:nvPr>
        </p:nvSpPr>
        <p:spPr>
          <a:xfrm>
            <a:off x="7126343" y="4838455"/>
            <a:ext cx="4730400" cy="1526400"/>
          </a:xfrm>
        </p:spPr>
        <p:txBody>
          <a:bodyPr/>
          <a:lstStyle>
            <a:lvl1pPr marL="285750" indent="-285750">
              <a:buClrTx/>
              <a:buFont typeface="Arial" panose="020B0604020202020204" pitchFamily="34" charset="0"/>
              <a:buChar char="•"/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Espace réservé de la date 4">
            <a:extLst>
              <a:ext uri="{FF2B5EF4-FFF2-40B4-BE49-F238E27FC236}">
                <a16:creationId xmlns:a16="http://schemas.microsoft.com/office/drawing/2014/main" id="{07220AD8-EE7C-052E-4260-E09651FAF048}"/>
              </a:ext>
            </a:extLst>
          </p:cNvPr>
          <p:cNvSpPr>
            <a:spLocks noGrp="1"/>
          </p:cNvSpPr>
          <p:nvPr>
            <p:ph type="dt" sz="half" idx="4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2A1069-F80D-4475-9C2E-1C13B2247F6C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8" name="Espace réservé du pied de page 5">
            <a:extLst>
              <a:ext uri="{FF2B5EF4-FFF2-40B4-BE49-F238E27FC236}">
                <a16:creationId xmlns:a16="http://schemas.microsoft.com/office/drawing/2014/main" id="{C2C0620E-6588-E7E3-1D5B-B90E2291A703}"/>
              </a:ext>
            </a:extLst>
          </p:cNvPr>
          <p:cNvSpPr>
            <a:spLocks noGrp="1"/>
          </p:cNvSpPr>
          <p:nvPr>
            <p:ph type="ftr" sz="quarter" idx="5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12" name="Espace réservé du numéro de diapositive 6">
            <a:extLst>
              <a:ext uri="{FF2B5EF4-FFF2-40B4-BE49-F238E27FC236}">
                <a16:creationId xmlns:a16="http://schemas.microsoft.com/office/drawing/2014/main" id="{AF6F9E3B-CF16-DE01-140D-CC8BF3968DC2}"/>
              </a:ext>
            </a:extLst>
          </p:cNvPr>
          <p:cNvSpPr>
            <a:spLocks noGrp="1"/>
          </p:cNvSpPr>
          <p:nvPr>
            <p:ph type="sldNum" sz="quarter" idx="5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95B585-0A14-4C67-A836-B9AA69A4B3E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28467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iptyque_horizontal_plein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 : coins arrondis 6">
            <a:extLst>
              <a:ext uri="{FF2B5EF4-FFF2-40B4-BE49-F238E27FC236}">
                <a16:creationId xmlns:a16="http://schemas.microsoft.com/office/drawing/2014/main" id="{07A4B244-6BB7-9E91-8F6A-66A70E0E9C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3" y="1506538"/>
            <a:ext cx="1758950" cy="1547812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9pPr>
          </a:lstStyle>
          <a:p>
            <a:pPr algn="just" eaLnBrk="1" hangingPunct="1">
              <a:spcAft>
                <a:spcPts val="300"/>
              </a:spcAft>
              <a:buClr>
                <a:srgbClr val="000091"/>
              </a:buClr>
              <a:buSzPct val="100000"/>
              <a:buFont typeface="Arial" panose="020B0604020202020204" pitchFamily="34" charset="0"/>
              <a:buNone/>
            </a:pPr>
            <a:endParaRPr lang="fr-FR" altLang="fr-FR" sz="1600" b="1">
              <a:solidFill>
                <a:schemeClr val="bg1"/>
              </a:solidFill>
            </a:endParaRP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2437D4BF-D1B1-F9EF-7EF2-551D6515EB09}"/>
              </a:ext>
            </a:extLst>
          </p:cNvPr>
          <p:cNvSpPr/>
          <p:nvPr/>
        </p:nvSpPr>
        <p:spPr>
          <a:xfrm>
            <a:off x="227013" y="3127375"/>
            <a:ext cx="1758950" cy="1547813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txBody>
          <a:bodyPr/>
          <a:lstStyle/>
          <a:p>
            <a:pPr algn="just" eaLnBrk="1" fontAlgn="auto" hangingPunct="1">
              <a:spcBef>
                <a:spcPts val="0"/>
              </a:spcBef>
              <a:spcAft>
                <a:spcPts val="300"/>
              </a:spcAft>
              <a:buClr>
                <a:srgbClr val="000091"/>
              </a:buClr>
              <a:buSzPct val="100000"/>
              <a:buFont typeface="Arial" panose="020B0604020202020204" pitchFamily="34" charset="0"/>
              <a:buNone/>
              <a:defRPr/>
            </a:pPr>
            <a:endParaRPr lang="fr-FR" sz="1600" b="1">
              <a:solidFill>
                <a:schemeClr val="bg1"/>
              </a:solidFill>
            </a:endParaRP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7AC51999-A228-FCC2-ED7F-BC96D9913010}"/>
              </a:ext>
            </a:extLst>
          </p:cNvPr>
          <p:cNvSpPr/>
          <p:nvPr/>
        </p:nvSpPr>
        <p:spPr>
          <a:xfrm>
            <a:off x="227013" y="4749800"/>
            <a:ext cx="1758950" cy="1547813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txBody>
          <a:bodyPr/>
          <a:lstStyle/>
          <a:p>
            <a:pPr algn="just" eaLnBrk="1" fontAlgn="auto" hangingPunct="1">
              <a:spcBef>
                <a:spcPts val="0"/>
              </a:spcBef>
              <a:spcAft>
                <a:spcPts val="300"/>
              </a:spcAft>
              <a:buClr>
                <a:srgbClr val="000091"/>
              </a:buClr>
              <a:buSzPct val="100000"/>
              <a:buFont typeface="Arial" panose="020B0604020202020204" pitchFamily="34" charset="0"/>
              <a:buNone/>
              <a:defRPr/>
            </a:pPr>
            <a:endParaRPr lang="fr-FR" sz="1600" b="1">
              <a:solidFill>
                <a:schemeClr val="bg1"/>
              </a:solidFill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24"/>
          </p:nvPr>
        </p:nvSpPr>
        <p:spPr>
          <a:xfrm>
            <a:off x="335257" y="1666212"/>
            <a:ext cx="1446246" cy="1227558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8" name="Espace réservé du texte 3"/>
          <p:cNvSpPr>
            <a:spLocks noGrp="1"/>
          </p:cNvSpPr>
          <p:nvPr>
            <p:ph type="body" sz="half" idx="40"/>
          </p:nvPr>
        </p:nvSpPr>
        <p:spPr>
          <a:xfrm>
            <a:off x="2183523" y="1527711"/>
            <a:ext cx="4728547" cy="1526444"/>
          </a:xfrm>
        </p:spPr>
        <p:txBody>
          <a:bodyPr>
            <a:normAutofit/>
          </a:bodyPr>
          <a:lstStyle>
            <a:lvl1pPr marL="171450" indent="-171450">
              <a:buFont typeface="Arial" panose="020B0604020202020204" pitchFamily="34" charset="0"/>
              <a:buChar char="•"/>
              <a:defRPr lang="fr-FR" sz="1200" b="0" kern="1200" dirty="0" smtClean="0">
                <a:solidFill>
                  <a:schemeClr val="tx1"/>
                </a:solidFill>
                <a:latin typeface="Marianne" panose="02000000000000000000" pitchFamily="2" charset="0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0" name="Espace réservé du texte 3"/>
          <p:cNvSpPr>
            <a:spLocks noGrp="1"/>
          </p:cNvSpPr>
          <p:nvPr>
            <p:ph type="body" sz="half" idx="41"/>
          </p:nvPr>
        </p:nvSpPr>
        <p:spPr>
          <a:xfrm>
            <a:off x="7104294" y="1527711"/>
            <a:ext cx="4728547" cy="1526444"/>
          </a:xfrm>
        </p:spPr>
        <p:txBody>
          <a:bodyPr>
            <a:normAutofit/>
          </a:bodyPr>
          <a:lstStyle>
            <a:lvl1pPr marL="171450" indent="-171450">
              <a:buFont typeface="Arial" panose="020B0604020202020204" pitchFamily="34" charset="0"/>
              <a:buChar char="•"/>
              <a:defRPr lang="fr-FR" sz="1200" b="0" kern="1200" dirty="0" smtClean="0">
                <a:solidFill>
                  <a:schemeClr val="tx1"/>
                </a:solidFill>
                <a:latin typeface="Marianne" panose="02000000000000000000" pitchFamily="2" charset="0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texte 14"/>
          <p:cNvSpPr>
            <a:spLocks noGrp="1"/>
          </p:cNvSpPr>
          <p:nvPr>
            <p:ph type="body" sz="quarter" idx="42"/>
          </p:nvPr>
        </p:nvSpPr>
        <p:spPr>
          <a:xfrm>
            <a:off x="335257" y="3287410"/>
            <a:ext cx="1446246" cy="1227558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Espace réservé du texte 14"/>
          <p:cNvSpPr>
            <a:spLocks noGrp="1"/>
          </p:cNvSpPr>
          <p:nvPr>
            <p:ph type="body" sz="quarter" idx="43"/>
          </p:nvPr>
        </p:nvSpPr>
        <p:spPr>
          <a:xfrm>
            <a:off x="335257" y="4910345"/>
            <a:ext cx="1446246" cy="1227558"/>
          </a:xfrm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44"/>
          </p:nvPr>
        </p:nvSpPr>
        <p:spPr>
          <a:xfrm>
            <a:off x="2181670" y="3158448"/>
            <a:ext cx="4730400" cy="1526400"/>
          </a:xfrm>
        </p:spPr>
        <p:txBody>
          <a:bodyPr>
            <a:normAutofit/>
          </a:bodyPr>
          <a:lstStyle>
            <a:lvl1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2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45"/>
          </p:nvPr>
        </p:nvSpPr>
        <p:spPr>
          <a:xfrm>
            <a:off x="7104294" y="3148953"/>
            <a:ext cx="4730400" cy="1526400"/>
          </a:xfrm>
        </p:spPr>
        <p:txBody>
          <a:bodyPr>
            <a:normAutofit/>
          </a:bodyPr>
          <a:lstStyle>
            <a:lvl1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2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46"/>
          </p:nvPr>
        </p:nvSpPr>
        <p:spPr>
          <a:xfrm>
            <a:off x="2181670" y="4832076"/>
            <a:ext cx="4730400" cy="1526400"/>
          </a:xfrm>
        </p:spPr>
        <p:txBody>
          <a:bodyPr>
            <a:normAutofit/>
          </a:bodyPr>
          <a:lstStyle>
            <a:lvl1pPr marL="171450" indent="-171450">
              <a:buClr>
                <a:schemeClr val="accent5"/>
              </a:buClr>
              <a:buFont typeface="Arial" panose="020B0604020202020204" pitchFamily="34" charset="0"/>
              <a:buChar char="•"/>
              <a:defRPr sz="12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7" name="Espace réservé du texte 15"/>
          <p:cNvSpPr>
            <a:spLocks noGrp="1"/>
          </p:cNvSpPr>
          <p:nvPr>
            <p:ph type="body" sz="quarter" idx="47"/>
          </p:nvPr>
        </p:nvSpPr>
        <p:spPr>
          <a:xfrm>
            <a:off x="7102441" y="4832076"/>
            <a:ext cx="4730400" cy="1526400"/>
          </a:xfrm>
        </p:spPr>
        <p:txBody>
          <a:bodyPr>
            <a:normAutofit/>
          </a:bodyPr>
          <a:lstStyle>
            <a:lvl1pPr marL="171450" indent="-171450">
              <a:buClr>
                <a:schemeClr val="accent5"/>
              </a:buClr>
              <a:buFont typeface="Arial" panose="020B0604020202020204" pitchFamily="34" charset="0"/>
              <a:buChar char="•"/>
              <a:defRPr sz="12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Espace réservé de la date 4">
            <a:extLst>
              <a:ext uri="{FF2B5EF4-FFF2-40B4-BE49-F238E27FC236}">
                <a16:creationId xmlns:a16="http://schemas.microsoft.com/office/drawing/2014/main" id="{98F5F07E-5D3C-EA18-7D48-4CBDBB99504C}"/>
              </a:ext>
            </a:extLst>
          </p:cNvPr>
          <p:cNvSpPr>
            <a:spLocks noGrp="1"/>
          </p:cNvSpPr>
          <p:nvPr>
            <p:ph type="dt" sz="half" idx="4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DB4FD4-F544-4B8D-9996-C3E9147F92D6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8" name="Espace réservé du pied de page 5">
            <a:extLst>
              <a:ext uri="{FF2B5EF4-FFF2-40B4-BE49-F238E27FC236}">
                <a16:creationId xmlns:a16="http://schemas.microsoft.com/office/drawing/2014/main" id="{D6858633-81EB-B151-C25B-F9972CF73B2B}"/>
              </a:ext>
            </a:extLst>
          </p:cNvPr>
          <p:cNvSpPr>
            <a:spLocks noGrp="1"/>
          </p:cNvSpPr>
          <p:nvPr>
            <p:ph type="ftr" sz="quarter" idx="4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9" name="Espace réservé du numéro de diapositive 6">
            <a:extLst>
              <a:ext uri="{FF2B5EF4-FFF2-40B4-BE49-F238E27FC236}">
                <a16:creationId xmlns:a16="http://schemas.microsoft.com/office/drawing/2014/main" id="{85B25742-BC69-97BB-F7F7-637782108EBF}"/>
              </a:ext>
            </a:extLst>
          </p:cNvPr>
          <p:cNvSpPr>
            <a:spLocks noGrp="1"/>
          </p:cNvSpPr>
          <p:nvPr>
            <p:ph type="sldNum" sz="quarter" idx="5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DC82C2-483D-4D6D-BE3E-B64B87AA3C3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362634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iptyque_horizontal_plein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 : coins arrondis 6">
            <a:extLst>
              <a:ext uri="{FF2B5EF4-FFF2-40B4-BE49-F238E27FC236}">
                <a16:creationId xmlns:a16="http://schemas.microsoft.com/office/drawing/2014/main" id="{7639C075-D52F-D475-2B04-C1631E16A2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3" y="1447800"/>
            <a:ext cx="1758950" cy="1547813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9pPr>
          </a:lstStyle>
          <a:p>
            <a:pPr algn="just" eaLnBrk="1" hangingPunct="1">
              <a:spcAft>
                <a:spcPts val="300"/>
              </a:spcAft>
              <a:buClr>
                <a:srgbClr val="000091"/>
              </a:buClr>
              <a:buSzPct val="100000"/>
              <a:buFont typeface="Arial" panose="020B0604020202020204" pitchFamily="34" charset="0"/>
              <a:buNone/>
            </a:pPr>
            <a:endParaRPr lang="fr-FR" altLang="fr-FR" sz="1600" b="1">
              <a:solidFill>
                <a:schemeClr val="bg1"/>
              </a:solidFill>
            </a:endParaRP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3ACBFBCA-414A-A146-DFE2-BECD1850B726}"/>
              </a:ext>
            </a:extLst>
          </p:cNvPr>
          <p:cNvSpPr/>
          <p:nvPr/>
        </p:nvSpPr>
        <p:spPr>
          <a:xfrm>
            <a:off x="227013" y="3127375"/>
            <a:ext cx="1758950" cy="1547813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txBody>
          <a:bodyPr/>
          <a:lstStyle/>
          <a:p>
            <a:pPr algn="just" eaLnBrk="1" fontAlgn="auto" hangingPunct="1">
              <a:spcBef>
                <a:spcPts val="0"/>
              </a:spcBef>
              <a:spcAft>
                <a:spcPts val="300"/>
              </a:spcAft>
              <a:buClr>
                <a:srgbClr val="000091"/>
              </a:buClr>
              <a:buSzPct val="100000"/>
              <a:buFont typeface="Arial" panose="020B0604020202020204" pitchFamily="34" charset="0"/>
              <a:buNone/>
              <a:defRPr/>
            </a:pPr>
            <a:endParaRPr lang="fr-FR" sz="1600" b="1">
              <a:solidFill>
                <a:schemeClr val="bg1"/>
              </a:solidFill>
            </a:endParaRP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F2D44A45-94FE-DE7A-1482-1EE6443E3D23}"/>
              </a:ext>
            </a:extLst>
          </p:cNvPr>
          <p:cNvSpPr/>
          <p:nvPr/>
        </p:nvSpPr>
        <p:spPr>
          <a:xfrm>
            <a:off x="227013" y="4808538"/>
            <a:ext cx="1758950" cy="1547812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txBody>
          <a:bodyPr/>
          <a:lstStyle/>
          <a:p>
            <a:pPr algn="just" eaLnBrk="1" fontAlgn="auto" hangingPunct="1">
              <a:spcBef>
                <a:spcPts val="0"/>
              </a:spcBef>
              <a:spcAft>
                <a:spcPts val="300"/>
              </a:spcAft>
              <a:buClr>
                <a:srgbClr val="000091"/>
              </a:buClr>
              <a:buSzPct val="100000"/>
              <a:buFont typeface="Arial" panose="020B0604020202020204" pitchFamily="34" charset="0"/>
              <a:buNone/>
              <a:defRPr/>
            </a:pPr>
            <a:endParaRPr lang="fr-FR" sz="1600" b="1">
              <a:solidFill>
                <a:schemeClr val="bg1"/>
              </a:solidFill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24"/>
          </p:nvPr>
        </p:nvSpPr>
        <p:spPr>
          <a:xfrm>
            <a:off x="335257" y="1608156"/>
            <a:ext cx="1446246" cy="1227558"/>
          </a:xfrm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texte 14"/>
          <p:cNvSpPr>
            <a:spLocks noGrp="1"/>
          </p:cNvSpPr>
          <p:nvPr>
            <p:ph type="body" sz="quarter" idx="42"/>
          </p:nvPr>
        </p:nvSpPr>
        <p:spPr>
          <a:xfrm>
            <a:off x="335257" y="3287410"/>
            <a:ext cx="1446246" cy="1227558"/>
          </a:xfrm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Espace réservé du texte 14"/>
          <p:cNvSpPr>
            <a:spLocks noGrp="1"/>
          </p:cNvSpPr>
          <p:nvPr>
            <p:ph type="body" sz="quarter" idx="43"/>
          </p:nvPr>
        </p:nvSpPr>
        <p:spPr>
          <a:xfrm>
            <a:off x="335257" y="4968401"/>
            <a:ext cx="1446246" cy="1227558"/>
          </a:xfrm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Espace réservé du texte 3"/>
          <p:cNvSpPr>
            <a:spLocks noGrp="1"/>
          </p:cNvSpPr>
          <p:nvPr>
            <p:ph type="body" sz="quarter" idx="44"/>
          </p:nvPr>
        </p:nvSpPr>
        <p:spPr>
          <a:xfrm>
            <a:off x="2146136" y="1414712"/>
            <a:ext cx="4730400" cy="1526400"/>
          </a:xfrm>
          <a:solidFill>
            <a:schemeClr val="accent2"/>
          </a:solidFill>
          <a:ln>
            <a:noFill/>
          </a:ln>
        </p:spPr>
        <p:txBody>
          <a:bodyPr/>
          <a:lstStyle>
            <a:lvl1pPr marL="285750" indent="-285750">
              <a:buClr>
                <a:schemeClr val="bg2"/>
              </a:buClr>
              <a:buFont typeface="Arial" panose="020B0604020202020204" pitchFamily="34" charset="0"/>
              <a:buChar char="•"/>
              <a:defRPr sz="1400" b="0">
                <a:solidFill>
                  <a:schemeClr val="bg1"/>
                </a:solidFill>
              </a:defRPr>
            </a:lvl1pPr>
            <a:lvl2pPr>
              <a:buClr>
                <a:schemeClr val="bg2"/>
              </a:buClr>
              <a:defRPr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Espace réservé du texte 3"/>
          <p:cNvSpPr>
            <a:spLocks noGrp="1"/>
          </p:cNvSpPr>
          <p:nvPr>
            <p:ph type="body" sz="quarter" idx="45"/>
          </p:nvPr>
        </p:nvSpPr>
        <p:spPr>
          <a:xfrm>
            <a:off x="7126343" y="1412297"/>
            <a:ext cx="4730400" cy="1526400"/>
          </a:xfrm>
          <a:solidFill>
            <a:schemeClr val="accent2"/>
          </a:solidFill>
          <a:ln>
            <a:noFill/>
          </a:ln>
        </p:spPr>
        <p:txBody>
          <a:bodyPr/>
          <a:lstStyle>
            <a:lvl1pPr marL="285750" indent="-285750">
              <a:buClr>
                <a:schemeClr val="bg2"/>
              </a:buClr>
              <a:buFont typeface="Arial" panose="020B0604020202020204" pitchFamily="34" charset="0"/>
              <a:buChar char="•"/>
              <a:defRPr sz="1400" b="0">
                <a:solidFill>
                  <a:schemeClr val="bg1"/>
                </a:solidFill>
              </a:defRPr>
            </a:lvl1pPr>
            <a:lvl2pPr>
              <a:buClr>
                <a:schemeClr val="bg2"/>
              </a:buClr>
              <a:defRPr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Espace réservé du texte 3"/>
          <p:cNvSpPr>
            <a:spLocks noGrp="1"/>
          </p:cNvSpPr>
          <p:nvPr>
            <p:ph type="body" sz="quarter" idx="46"/>
          </p:nvPr>
        </p:nvSpPr>
        <p:spPr>
          <a:xfrm>
            <a:off x="2146136" y="3140341"/>
            <a:ext cx="4730400" cy="1526400"/>
          </a:xfrm>
          <a:solidFill>
            <a:schemeClr val="accent4"/>
          </a:solidFill>
          <a:ln>
            <a:noFill/>
          </a:ln>
        </p:spPr>
        <p:txBody>
          <a:bodyPr/>
          <a:lstStyle>
            <a:lvl1pPr marL="285750" indent="-285750">
              <a:buClr>
                <a:schemeClr val="bg1"/>
              </a:buClr>
              <a:buFont typeface="Arial" panose="020B0604020202020204" pitchFamily="34" charset="0"/>
              <a:buChar char="•"/>
              <a:defRPr sz="1400" b="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Espace réservé du texte 3"/>
          <p:cNvSpPr>
            <a:spLocks noGrp="1"/>
          </p:cNvSpPr>
          <p:nvPr>
            <p:ph type="body" sz="quarter" idx="47"/>
          </p:nvPr>
        </p:nvSpPr>
        <p:spPr>
          <a:xfrm>
            <a:off x="7126343" y="3137926"/>
            <a:ext cx="4730400" cy="1526400"/>
          </a:xfrm>
          <a:solidFill>
            <a:schemeClr val="accent4"/>
          </a:solidFill>
          <a:ln>
            <a:noFill/>
          </a:ln>
        </p:spPr>
        <p:txBody>
          <a:bodyPr/>
          <a:lstStyle>
            <a:lvl1pPr marL="285750" indent="-285750">
              <a:buClr>
                <a:schemeClr val="bg1"/>
              </a:buClr>
              <a:buFont typeface="Arial" panose="020B0604020202020204" pitchFamily="34" charset="0"/>
              <a:buChar char="•"/>
              <a:defRPr sz="1400" b="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Espace réservé du texte 3"/>
          <p:cNvSpPr>
            <a:spLocks noGrp="1"/>
          </p:cNvSpPr>
          <p:nvPr>
            <p:ph type="body" sz="quarter" idx="48"/>
          </p:nvPr>
        </p:nvSpPr>
        <p:spPr>
          <a:xfrm>
            <a:off x="2146136" y="4840870"/>
            <a:ext cx="4730400" cy="1526400"/>
          </a:xfrm>
          <a:solidFill>
            <a:schemeClr val="accent5"/>
          </a:solidFill>
          <a:ln>
            <a:noFill/>
          </a:ln>
        </p:spPr>
        <p:txBody>
          <a:bodyPr/>
          <a:lstStyle>
            <a:lvl1pPr marL="285750" indent="-285750">
              <a:buClr>
                <a:schemeClr val="bg1"/>
              </a:buClr>
              <a:buFont typeface="Arial" panose="020B0604020202020204" pitchFamily="34" charset="0"/>
              <a:buChar char="•"/>
              <a:defRPr sz="1400" b="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7" name="Espace réservé du texte 3"/>
          <p:cNvSpPr>
            <a:spLocks noGrp="1"/>
          </p:cNvSpPr>
          <p:nvPr>
            <p:ph type="body" sz="quarter" idx="49"/>
          </p:nvPr>
        </p:nvSpPr>
        <p:spPr>
          <a:xfrm>
            <a:off x="7126343" y="4838455"/>
            <a:ext cx="4730400" cy="1526400"/>
          </a:xfrm>
          <a:solidFill>
            <a:schemeClr val="accent5"/>
          </a:solidFill>
          <a:ln>
            <a:noFill/>
          </a:ln>
        </p:spPr>
        <p:txBody>
          <a:bodyPr/>
          <a:lstStyle>
            <a:lvl1pPr marL="285750" indent="-285750">
              <a:buClr>
                <a:schemeClr val="bg1"/>
              </a:buClr>
              <a:buFont typeface="Arial" panose="020B0604020202020204" pitchFamily="34" charset="0"/>
              <a:buChar char="•"/>
              <a:defRPr sz="1400" b="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Espace réservé de la date 4">
            <a:extLst>
              <a:ext uri="{FF2B5EF4-FFF2-40B4-BE49-F238E27FC236}">
                <a16:creationId xmlns:a16="http://schemas.microsoft.com/office/drawing/2014/main" id="{72BD3685-FADD-4CC1-178C-B20BB349DE6B}"/>
              </a:ext>
            </a:extLst>
          </p:cNvPr>
          <p:cNvSpPr>
            <a:spLocks noGrp="1"/>
          </p:cNvSpPr>
          <p:nvPr>
            <p:ph type="dt" sz="half" idx="5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40BBCB-C5F2-4AAE-8784-D495EF4BB2A4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8" name="Espace réservé du pied de page 5">
            <a:extLst>
              <a:ext uri="{FF2B5EF4-FFF2-40B4-BE49-F238E27FC236}">
                <a16:creationId xmlns:a16="http://schemas.microsoft.com/office/drawing/2014/main" id="{E02C11FA-57D2-C220-DC27-B080B6F8D371}"/>
              </a:ext>
            </a:extLst>
          </p:cNvPr>
          <p:cNvSpPr>
            <a:spLocks noGrp="1"/>
          </p:cNvSpPr>
          <p:nvPr>
            <p:ph type="ftr" sz="quarter" idx="5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9" name="Espace réservé du numéro de diapositive 6">
            <a:extLst>
              <a:ext uri="{FF2B5EF4-FFF2-40B4-BE49-F238E27FC236}">
                <a16:creationId xmlns:a16="http://schemas.microsoft.com/office/drawing/2014/main" id="{B68BE50C-1F8F-C37E-F2C6-507B78129F0A}"/>
              </a:ext>
            </a:extLst>
          </p:cNvPr>
          <p:cNvSpPr>
            <a:spLocks noGrp="1"/>
          </p:cNvSpPr>
          <p:nvPr>
            <p:ph type="sldNum" sz="quarter" idx="5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F4962-1A54-4940-93A3-3E6163A6D06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490327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tr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EB27595-4917-10C5-E024-9A8029AEA386}"/>
              </a:ext>
            </a:extLst>
          </p:cNvPr>
          <p:cNvSpPr/>
          <p:nvPr/>
        </p:nvSpPr>
        <p:spPr>
          <a:xfrm>
            <a:off x="227013" y="1911350"/>
            <a:ext cx="1130300" cy="198596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b">
            <a:normAutofit/>
          </a:bodyPr>
          <a:lstStyle/>
          <a:p>
            <a:pPr indent="360363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endParaRPr lang="fr-FR" sz="1400" b="1">
              <a:solidFill>
                <a:srgbClr val="000091"/>
              </a:solidFill>
              <a:ea typeface="+mj-ea"/>
              <a:cs typeface="+mj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0D71AEB-960F-57B3-3F5A-7922086922DC}"/>
              </a:ext>
            </a:extLst>
          </p:cNvPr>
          <p:cNvSpPr/>
          <p:nvPr/>
        </p:nvSpPr>
        <p:spPr>
          <a:xfrm>
            <a:off x="227013" y="4030663"/>
            <a:ext cx="1130300" cy="20542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b">
            <a:normAutofit/>
          </a:bodyPr>
          <a:lstStyle/>
          <a:p>
            <a:pPr indent="360363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endParaRPr lang="fr-FR" sz="1400" b="1">
              <a:solidFill>
                <a:srgbClr val="000091"/>
              </a:solidFill>
              <a:ea typeface="+mj-ea"/>
              <a:cs typeface="+mj-cs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504948" y="1910859"/>
            <a:ext cx="5131377" cy="1985826"/>
          </a:xfrm>
        </p:spPr>
        <p:txBody>
          <a:bodyPr>
            <a:normAutofit/>
          </a:bodyPr>
          <a:lstStyle>
            <a:lvl1pPr marL="171450" indent="-171450">
              <a:lnSpc>
                <a:spcPct val="100000"/>
              </a:lnSpc>
              <a:spcAft>
                <a:spcPts val="300"/>
              </a:spcAft>
              <a:buClrTx/>
              <a:buFont typeface="Arial" panose="020B0604020202020204" pitchFamily="34" charset="0"/>
              <a:buChar char="•"/>
              <a:defRPr sz="1200" b="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2" name="Espace réservé du texte 2"/>
          <p:cNvSpPr>
            <a:spLocks noGrp="1"/>
          </p:cNvSpPr>
          <p:nvPr>
            <p:ph type="body" idx="17"/>
          </p:nvPr>
        </p:nvSpPr>
        <p:spPr>
          <a:xfrm>
            <a:off x="1504948" y="1391814"/>
            <a:ext cx="5131379" cy="365126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txBody>
          <a:bodyPr rtlCol="0">
            <a:noAutofit/>
          </a:bodyPr>
          <a:lstStyle>
            <a:lvl1pPr algn="ctr">
              <a:defRPr lang="fr-FR" sz="1200" b="1" dirty="0"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24"/>
          </p:nvPr>
        </p:nvSpPr>
        <p:spPr>
          <a:xfrm>
            <a:off x="335257" y="2075636"/>
            <a:ext cx="914400" cy="165627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Espace réservé du texte 14"/>
          <p:cNvSpPr>
            <a:spLocks noGrp="1"/>
          </p:cNvSpPr>
          <p:nvPr>
            <p:ph type="body" sz="quarter" idx="25"/>
          </p:nvPr>
        </p:nvSpPr>
        <p:spPr>
          <a:xfrm>
            <a:off x="335257" y="4313303"/>
            <a:ext cx="914400" cy="1488397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4" name="Espace réservé du texte 2"/>
          <p:cNvSpPr>
            <a:spLocks noGrp="1"/>
          </p:cNvSpPr>
          <p:nvPr>
            <p:ph type="body" idx="26"/>
          </p:nvPr>
        </p:nvSpPr>
        <p:spPr>
          <a:xfrm>
            <a:off x="6871133" y="1391814"/>
            <a:ext cx="5131379" cy="365126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txBody>
          <a:bodyPr rtlCol="0">
            <a:noAutofit/>
          </a:bodyPr>
          <a:lstStyle>
            <a:lvl1pPr algn="ctr">
              <a:defRPr lang="fr-FR" sz="1200" b="1" dirty="0"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" name="Espace réservé du texte 3"/>
          <p:cNvSpPr>
            <a:spLocks noGrp="1"/>
          </p:cNvSpPr>
          <p:nvPr>
            <p:ph type="body" sz="half" idx="27"/>
          </p:nvPr>
        </p:nvSpPr>
        <p:spPr>
          <a:xfrm>
            <a:off x="1504948" y="4050604"/>
            <a:ext cx="5131377" cy="1985826"/>
          </a:xfrm>
        </p:spPr>
        <p:txBody>
          <a:bodyPr>
            <a:normAutofit/>
          </a:bodyPr>
          <a:lstStyle>
            <a:lvl1pPr marL="171450" indent="-171450">
              <a:lnSpc>
                <a:spcPct val="100000"/>
              </a:lnSpc>
              <a:spcAft>
                <a:spcPts val="300"/>
              </a:spcAft>
              <a:buClrTx/>
              <a:buFont typeface="Arial" panose="020B0604020202020204" pitchFamily="34" charset="0"/>
              <a:buChar char="•"/>
              <a:defRPr sz="1200" b="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Espace réservé du texte 3"/>
          <p:cNvSpPr>
            <a:spLocks noGrp="1"/>
          </p:cNvSpPr>
          <p:nvPr>
            <p:ph type="body" sz="half" idx="28"/>
          </p:nvPr>
        </p:nvSpPr>
        <p:spPr>
          <a:xfrm>
            <a:off x="6883111" y="1910858"/>
            <a:ext cx="5131377" cy="1985826"/>
          </a:xfrm>
        </p:spPr>
        <p:txBody>
          <a:bodyPr>
            <a:normAutofit/>
          </a:bodyPr>
          <a:lstStyle>
            <a:lvl1pPr marL="171450" indent="-171450">
              <a:lnSpc>
                <a:spcPct val="100000"/>
              </a:lnSpc>
              <a:spcAft>
                <a:spcPts val="300"/>
              </a:spcAft>
              <a:buClrTx/>
              <a:buFont typeface="Arial" panose="020B0604020202020204" pitchFamily="34" charset="0"/>
              <a:buChar char="•"/>
              <a:defRPr sz="1200" b="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Espace réservé du texte 3"/>
          <p:cNvSpPr>
            <a:spLocks noGrp="1"/>
          </p:cNvSpPr>
          <p:nvPr>
            <p:ph type="body" sz="half" idx="29"/>
          </p:nvPr>
        </p:nvSpPr>
        <p:spPr>
          <a:xfrm>
            <a:off x="6883111" y="4030524"/>
            <a:ext cx="5131377" cy="1985826"/>
          </a:xfrm>
        </p:spPr>
        <p:txBody>
          <a:bodyPr>
            <a:normAutofit/>
          </a:bodyPr>
          <a:lstStyle>
            <a:lvl1pPr marL="171450" indent="-171450">
              <a:lnSpc>
                <a:spcPct val="100000"/>
              </a:lnSpc>
              <a:spcAft>
                <a:spcPts val="300"/>
              </a:spcAft>
              <a:buClrTx/>
              <a:buFont typeface="Arial" panose="020B0604020202020204" pitchFamily="34" charset="0"/>
              <a:buChar char="•"/>
              <a:defRPr sz="1200" b="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Espace réservé de la date 4">
            <a:extLst>
              <a:ext uri="{FF2B5EF4-FFF2-40B4-BE49-F238E27FC236}">
                <a16:creationId xmlns:a16="http://schemas.microsoft.com/office/drawing/2014/main" id="{E34FD5AF-785E-3386-4165-050D76BFF11A}"/>
              </a:ext>
            </a:extLst>
          </p:cNvPr>
          <p:cNvSpPr>
            <a:spLocks noGrp="1"/>
          </p:cNvSpPr>
          <p:nvPr>
            <p:ph type="dt" sz="half" idx="3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B95D8A-C26A-47D4-B887-F63932C4297F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8" name="Espace réservé du pied de page 5">
            <a:extLst>
              <a:ext uri="{FF2B5EF4-FFF2-40B4-BE49-F238E27FC236}">
                <a16:creationId xmlns:a16="http://schemas.microsoft.com/office/drawing/2014/main" id="{E8688DA2-D5AA-E03B-10F2-116016FD49A9}"/>
              </a:ext>
            </a:extLst>
          </p:cNvPr>
          <p:cNvSpPr>
            <a:spLocks noGrp="1"/>
          </p:cNvSpPr>
          <p:nvPr>
            <p:ph type="ftr" sz="quarter" idx="3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10" name="Espace réservé du numéro de diapositive 6">
            <a:extLst>
              <a:ext uri="{FF2B5EF4-FFF2-40B4-BE49-F238E27FC236}">
                <a16:creationId xmlns:a16="http://schemas.microsoft.com/office/drawing/2014/main" id="{8BC5D927-E853-F208-760A-0AF3B89B305B}"/>
              </a:ext>
            </a:extLst>
          </p:cNvPr>
          <p:cNvSpPr>
            <a:spLocks noGrp="1"/>
          </p:cNvSpPr>
          <p:nvPr>
            <p:ph type="sldNum" sz="quarter" idx="3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B0BA24-D8DC-42C7-A598-49CCE59C05B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750425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tric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CF0B63E2-6E0D-4B3B-77E0-61E35C522338}"/>
              </a:ext>
            </a:extLst>
          </p:cNvPr>
          <p:cNvCxnSpPr>
            <a:cxnSpLocks/>
          </p:cNvCxnSpPr>
          <p:nvPr/>
        </p:nvCxnSpPr>
        <p:spPr>
          <a:xfrm flipV="1">
            <a:off x="5973763" y="1804988"/>
            <a:ext cx="0" cy="1620837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765ADE4B-609F-62F5-E86F-DB689D1D5015}"/>
              </a:ext>
            </a:extLst>
          </p:cNvPr>
          <p:cNvCxnSpPr>
            <a:cxnSpLocks/>
          </p:cNvCxnSpPr>
          <p:nvPr/>
        </p:nvCxnSpPr>
        <p:spPr>
          <a:xfrm flipV="1">
            <a:off x="5973763" y="4468813"/>
            <a:ext cx="0" cy="1620837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0CCC9FEF-8F4C-EB90-E884-9CC0E7DE4889}"/>
              </a:ext>
            </a:extLst>
          </p:cNvPr>
          <p:cNvCxnSpPr>
            <a:endCxn id="20" idx="1"/>
          </p:cNvCxnSpPr>
          <p:nvPr/>
        </p:nvCxnSpPr>
        <p:spPr>
          <a:xfrm>
            <a:off x="655638" y="3943350"/>
            <a:ext cx="43640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B510F546-DDF6-6288-0D7F-3171757B8C01}"/>
              </a:ext>
            </a:extLst>
          </p:cNvPr>
          <p:cNvCxnSpPr/>
          <p:nvPr/>
        </p:nvCxnSpPr>
        <p:spPr>
          <a:xfrm>
            <a:off x="6948488" y="3943350"/>
            <a:ext cx="43640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436024"/>
            <a:ext cx="10515600" cy="915554"/>
          </a:xfrm>
        </p:spPr>
        <p:txBody>
          <a:bodyPr>
            <a:normAutofit/>
          </a:bodyPr>
          <a:lstStyle>
            <a:lvl1pPr marL="0" indent="0" algn="ctr">
              <a:defRPr sz="2800">
                <a:solidFill>
                  <a:srgbClr val="00009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/>
          </p:nvPr>
        </p:nvSpPr>
        <p:spPr>
          <a:xfrm>
            <a:off x="654878" y="1819583"/>
            <a:ext cx="4320000" cy="1800000"/>
          </a:xfrm>
        </p:spPr>
        <p:txBody>
          <a:bodyPr/>
          <a:lstStyle>
            <a:lvl1pPr>
              <a:defRPr sz="1400"/>
            </a:lvl1pPr>
            <a:lvl2pPr marL="363538" indent="-276225">
              <a:buFont typeface="Arial" panose="020B0604020202020204" pitchFamily="34" charset="0"/>
              <a:buChar char="•"/>
              <a:defRPr sz="120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5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6993050" y="1819583"/>
            <a:ext cx="4320000" cy="1800000"/>
          </a:xfrm>
        </p:spPr>
        <p:txBody>
          <a:bodyPr/>
          <a:lstStyle>
            <a:lvl1pPr>
              <a:defRPr sz="1400"/>
            </a:lvl1pPr>
            <a:lvl2pPr marL="363538" indent="-276225">
              <a:buFont typeface="Arial" panose="020B0604020202020204" pitchFamily="34" charset="0"/>
              <a:buChar char="•"/>
              <a:defRPr sz="120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Espace réservé du texte 10"/>
          <p:cNvSpPr>
            <a:spLocks noGrp="1"/>
          </p:cNvSpPr>
          <p:nvPr>
            <p:ph type="body" sz="quarter" idx="15"/>
          </p:nvPr>
        </p:nvSpPr>
        <p:spPr>
          <a:xfrm>
            <a:off x="654878" y="4220033"/>
            <a:ext cx="4320000" cy="1800000"/>
          </a:xfrm>
        </p:spPr>
        <p:txBody>
          <a:bodyPr/>
          <a:lstStyle>
            <a:lvl1pPr>
              <a:defRPr sz="1400"/>
            </a:lvl1pPr>
            <a:lvl2pPr marL="363538" indent="-276225">
              <a:buFont typeface="Arial" panose="020B0604020202020204" pitchFamily="34" charset="0"/>
              <a:buChar char="•"/>
              <a:defRPr sz="120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8" name="Espace réservé du texte 10"/>
          <p:cNvSpPr>
            <a:spLocks noGrp="1"/>
          </p:cNvSpPr>
          <p:nvPr>
            <p:ph type="body" sz="quarter" idx="17"/>
          </p:nvPr>
        </p:nvSpPr>
        <p:spPr>
          <a:xfrm>
            <a:off x="6993050" y="4191005"/>
            <a:ext cx="4320000" cy="1800000"/>
          </a:xfrm>
        </p:spPr>
        <p:txBody>
          <a:bodyPr/>
          <a:lstStyle>
            <a:lvl1pPr>
              <a:defRPr sz="1400"/>
            </a:lvl1pPr>
            <a:lvl2pPr marL="363538" indent="-276225">
              <a:buFont typeface="Arial" panose="020B0604020202020204" pitchFamily="34" charset="0"/>
              <a:buChar char="•"/>
              <a:defRPr sz="120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Espace réservé du texte 19"/>
          <p:cNvSpPr>
            <a:spLocks noGrp="1"/>
          </p:cNvSpPr>
          <p:nvPr>
            <p:ph type="body" sz="quarter" idx="18"/>
          </p:nvPr>
        </p:nvSpPr>
        <p:spPr>
          <a:xfrm>
            <a:off x="5019300" y="3447431"/>
            <a:ext cx="1908000" cy="992579"/>
          </a:xfrm>
          <a:solidFill>
            <a:schemeClr val="accent1"/>
          </a:solidFill>
        </p:spPr>
        <p:txBody>
          <a:bodyPr anchor="ctr">
            <a:noAutofit/>
          </a:bodyPr>
          <a:lstStyle>
            <a:lvl1pPr marL="0" indent="0" algn="just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0" name="Espace réservé du texte 29"/>
          <p:cNvSpPr>
            <a:spLocks noGrp="1"/>
          </p:cNvSpPr>
          <p:nvPr>
            <p:ph type="body" sz="quarter" idx="19"/>
          </p:nvPr>
        </p:nvSpPr>
        <p:spPr>
          <a:xfrm>
            <a:off x="434215" y="1562743"/>
            <a:ext cx="220663" cy="255588"/>
          </a:xfrm>
          <a:solidFill>
            <a:schemeClr val="accent1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1" name="Espace réservé du texte 29"/>
          <p:cNvSpPr>
            <a:spLocks noGrp="1"/>
          </p:cNvSpPr>
          <p:nvPr>
            <p:ph type="body" sz="quarter" idx="20"/>
          </p:nvPr>
        </p:nvSpPr>
        <p:spPr>
          <a:xfrm>
            <a:off x="6715186" y="1562743"/>
            <a:ext cx="220663" cy="255588"/>
          </a:xfrm>
          <a:solidFill>
            <a:schemeClr val="accent1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3" name="Espace réservé du texte 29"/>
          <p:cNvSpPr>
            <a:spLocks noGrp="1"/>
          </p:cNvSpPr>
          <p:nvPr>
            <p:ph type="body" sz="quarter" idx="22"/>
          </p:nvPr>
        </p:nvSpPr>
        <p:spPr>
          <a:xfrm>
            <a:off x="6738634" y="6069605"/>
            <a:ext cx="220663" cy="255588"/>
          </a:xfrm>
          <a:solidFill>
            <a:schemeClr val="accent1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4" name="Espace réservé du texte 29"/>
          <p:cNvSpPr>
            <a:spLocks noGrp="1"/>
          </p:cNvSpPr>
          <p:nvPr>
            <p:ph type="body" sz="quarter" idx="23"/>
          </p:nvPr>
        </p:nvSpPr>
        <p:spPr>
          <a:xfrm>
            <a:off x="434214" y="6069605"/>
            <a:ext cx="220663" cy="255588"/>
          </a:xfrm>
          <a:solidFill>
            <a:schemeClr val="accent1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7" name="Espace réservé du contenu 36"/>
          <p:cNvSpPr>
            <a:spLocks noGrp="1"/>
          </p:cNvSpPr>
          <p:nvPr>
            <p:ph sz="quarter" idx="24"/>
          </p:nvPr>
        </p:nvSpPr>
        <p:spPr>
          <a:xfrm>
            <a:off x="746351" y="1502670"/>
            <a:ext cx="4228527" cy="265882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9" name="Espace réservé du contenu 36"/>
          <p:cNvSpPr>
            <a:spLocks noGrp="1"/>
          </p:cNvSpPr>
          <p:nvPr>
            <p:ph sz="quarter" idx="25"/>
          </p:nvPr>
        </p:nvSpPr>
        <p:spPr>
          <a:xfrm>
            <a:off x="7084523" y="1513779"/>
            <a:ext cx="4228527" cy="265882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0" name="Espace réservé du contenu 36"/>
          <p:cNvSpPr>
            <a:spLocks noGrp="1"/>
          </p:cNvSpPr>
          <p:nvPr>
            <p:ph sz="quarter" idx="26"/>
          </p:nvPr>
        </p:nvSpPr>
        <p:spPr>
          <a:xfrm>
            <a:off x="746351" y="6101705"/>
            <a:ext cx="4228527" cy="265882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1" name="Espace réservé du contenu 36"/>
          <p:cNvSpPr>
            <a:spLocks noGrp="1"/>
          </p:cNvSpPr>
          <p:nvPr>
            <p:ph sz="quarter" idx="27"/>
          </p:nvPr>
        </p:nvSpPr>
        <p:spPr>
          <a:xfrm>
            <a:off x="7084523" y="6101705"/>
            <a:ext cx="4228527" cy="265882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99555D0E-EF08-CF2A-AF56-24722D889776}"/>
              </a:ext>
            </a:extLst>
          </p:cNvPr>
          <p:cNvSpPr>
            <a:spLocks noGrp="1"/>
          </p:cNvSpPr>
          <p:nvPr>
            <p:ph type="dt" sz="half" idx="2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58A39-E91A-45FF-8A5D-68D006E5DE2E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26DC9619-1AAC-1688-A7A2-D759D1058242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18CF52A7-8A45-692D-C2EB-310C4F46266C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F82A75-C598-4225-8307-5FEB47A295E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2247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tercal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50" y="1452175"/>
            <a:ext cx="11620500" cy="4462462"/>
          </a:xfrm>
          <a:gradFill>
            <a:gsLst>
              <a:gs pos="0">
                <a:srgbClr val="AB0345"/>
              </a:gs>
              <a:gs pos="100000">
                <a:srgbClr val="00009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>
            <a:normAutofit/>
          </a:bodyPr>
          <a:lstStyle>
            <a:lvl1pPr>
              <a:defRPr lang="fr-FR" sz="2800" dirty="0">
                <a:solidFill>
                  <a:schemeClr val="lt1"/>
                </a:solidFill>
                <a:latin typeface="Marianne" panose="020000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58322" y="412106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E15DB86-4731-D30B-60C4-66BB673BD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3CBEB-BDC1-4818-B85A-91FEA68BF045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803FB6-C033-060D-465F-03CB863AC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7218523-F617-7690-D126-024EA013E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0886D4-91DD-4C9C-871F-E6BF2220F3A4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0395184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trice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A04F0DFA-708F-B197-F13B-14C790CE9F0D}"/>
              </a:ext>
            </a:extLst>
          </p:cNvPr>
          <p:cNvCxnSpPr>
            <a:cxnSpLocks/>
          </p:cNvCxnSpPr>
          <p:nvPr/>
        </p:nvCxnSpPr>
        <p:spPr>
          <a:xfrm flipV="1">
            <a:off x="5973763" y="1804988"/>
            <a:ext cx="0" cy="1620837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C7A8B154-6C1A-72BB-8700-BBA7B56024E2}"/>
              </a:ext>
            </a:extLst>
          </p:cNvPr>
          <p:cNvCxnSpPr>
            <a:cxnSpLocks/>
          </p:cNvCxnSpPr>
          <p:nvPr/>
        </p:nvCxnSpPr>
        <p:spPr>
          <a:xfrm flipV="1">
            <a:off x="5973763" y="4468813"/>
            <a:ext cx="0" cy="1620837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1D4F0546-3054-DC58-CA9F-5A087F1E8380}"/>
              </a:ext>
            </a:extLst>
          </p:cNvPr>
          <p:cNvCxnSpPr>
            <a:endCxn id="20" idx="1"/>
          </p:cNvCxnSpPr>
          <p:nvPr/>
        </p:nvCxnSpPr>
        <p:spPr>
          <a:xfrm>
            <a:off x="655638" y="3943350"/>
            <a:ext cx="43640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2CB15403-7F4D-E25C-60DF-F4FB5EB0597E}"/>
              </a:ext>
            </a:extLst>
          </p:cNvPr>
          <p:cNvCxnSpPr/>
          <p:nvPr/>
        </p:nvCxnSpPr>
        <p:spPr>
          <a:xfrm>
            <a:off x="6948488" y="3943350"/>
            <a:ext cx="43640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436024"/>
            <a:ext cx="10515600" cy="915554"/>
          </a:xfrm>
        </p:spPr>
        <p:txBody>
          <a:bodyPr>
            <a:normAutofit/>
          </a:bodyPr>
          <a:lstStyle>
            <a:lvl1pPr marL="0" indent="0" algn="ctr">
              <a:defRPr sz="2800">
                <a:solidFill>
                  <a:srgbClr val="00009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/>
          </p:nvPr>
        </p:nvSpPr>
        <p:spPr>
          <a:xfrm>
            <a:off x="654878" y="1819583"/>
            <a:ext cx="4320000" cy="1800000"/>
          </a:xfrm>
        </p:spPr>
        <p:txBody>
          <a:bodyPr/>
          <a:lstStyle>
            <a:lvl1pPr>
              <a:defRPr sz="1400"/>
            </a:lvl1pPr>
            <a:lvl2pPr marL="363538" indent="-276225">
              <a:buClr>
                <a:schemeClr val="accent2"/>
              </a:buClr>
              <a:buFont typeface="Arial" panose="020B0604020202020204" pitchFamily="34" charset="0"/>
              <a:buChar char="•"/>
              <a:defRPr sz="120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5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6993050" y="1819583"/>
            <a:ext cx="4320000" cy="1800000"/>
          </a:xfrm>
        </p:spPr>
        <p:txBody>
          <a:bodyPr/>
          <a:lstStyle>
            <a:lvl1pPr>
              <a:defRPr sz="1400"/>
            </a:lvl1pPr>
            <a:lvl2pPr marL="363538" indent="-276225">
              <a:buClr>
                <a:schemeClr val="accent3"/>
              </a:buClr>
              <a:buFont typeface="Arial" panose="020B0604020202020204" pitchFamily="34" charset="0"/>
              <a:buChar char="•"/>
              <a:defRPr sz="120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Espace réservé du texte 10"/>
          <p:cNvSpPr>
            <a:spLocks noGrp="1"/>
          </p:cNvSpPr>
          <p:nvPr>
            <p:ph type="body" sz="quarter" idx="15"/>
          </p:nvPr>
        </p:nvSpPr>
        <p:spPr>
          <a:xfrm>
            <a:off x="654878" y="4220033"/>
            <a:ext cx="4320000" cy="1800000"/>
          </a:xfrm>
        </p:spPr>
        <p:txBody>
          <a:bodyPr/>
          <a:lstStyle>
            <a:lvl1pPr>
              <a:defRPr sz="1400"/>
            </a:lvl1pPr>
            <a:lvl2pPr marL="363538" indent="-276225">
              <a:buClr>
                <a:schemeClr val="accent4"/>
              </a:buClr>
              <a:buFont typeface="Arial" panose="020B0604020202020204" pitchFamily="34" charset="0"/>
              <a:buChar char="•"/>
              <a:defRPr sz="120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8" name="Espace réservé du texte 10"/>
          <p:cNvSpPr>
            <a:spLocks noGrp="1"/>
          </p:cNvSpPr>
          <p:nvPr>
            <p:ph type="body" sz="quarter" idx="17"/>
          </p:nvPr>
        </p:nvSpPr>
        <p:spPr>
          <a:xfrm>
            <a:off x="6993050" y="4191005"/>
            <a:ext cx="4320000" cy="1800000"/>
          </a:xfrm>
        </p:spPr>
        <p:txBody>
          <a:bodyPr/>
          <a:lstStyle>
            <a:lvl1pPr>
              <a:defRPr sz="1400"/>
            </a:lvl1pPr>
            <a:lvl2pPr marL="363538" indent="-276225">
              <a:buClr>
                <a:schemeClr val="accent6"/>
              </a:buClr>
              <a:buFont typeface="Arial" panose="020B0604020202020204" pitchFamily="34" charset="0"/>
              <a:buChar char="•"/>
              <a:defRPr sz="120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Espace réservé du texte 19"/>
          <p:cNvSpPr>
            <a:spLocks noGrp="1"/>
          </p:cNvSpPr>
          <p:nvPr>
            <p:ph type="body" sz="quarter" idx="18"/>
          </p:nvPr>
        </p:nvSpPr>
        <p:spPr>
          <a:xfrm>
            <a:off x="5019300" y="3447431"/>
            <a:ext cx="1908000" cy="992579"/>
          </a:xfrm>
          <a:solidFill>
            <a:schemeClr val="accent1"/>
          </a:solidFill>
        </p:spPr>
        <p:txBody>
          <a:bodyPr anchor="ctr">
            <a:noAutofit/>
          </a:bodyPr>
          <a:lstStyle>
            <a:lvl1pPr marL="0" indent="0" algn="just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0" name="Espace réservé du texte 29"/>
          <p:cNvSpPr>
            <a:spLocks noGrp="1"/>
          </p:cNvSpPr>
          <p:nvPr>
            <p:ph type="body" sz="quarter" idx="19"/>
          </p:nvPr>
        </p:nvSpPr>
        <p:spPr>
          <a:xfrm>
            <a:off x="434215" y="1562743"/>
            <a:ext cx="220663" cy="255588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1" name="Espace réservé du texte 29"/>
          <p:cNvSpPr>
            <a:spLocks noGrp="1"/>
          </p:cNvSpPr>
          <p:nvPr>
            <p:ph type="body" sz="quarter" idx="20"/>
          </p:nvPr>
        </p:nvSpPr>
        <p:spPr>
          <a:xfrm>
            <a:off x="6715186" y="1562743"/>
            <a:ext cx="220663" cy="255588"/>
          </a:xfrm>
          <a:solidFill>
            <a:schemeClr val="accent3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3" name="Espace réservé du texte 29"/>
          <p:cNvSpPr>
            <a:spLocks noGrp="1"/>
          </p:cNvSpPr>
          <p:nvPr>
            <p:ph type="body" sz="quarter" idx="22"/>
          </p:nvPr>
        </p:nvSpPr>
        <p:spPr>
          <a:xfrm>
            <a:off x="6738634" y="6069605"/>
            <a:ext cx="220663" cy="255588"/>
          </a:xfrm>
          <a:solidFill>
            <a:schemeClr val="accent5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4" name="Espace réservé du texte 29"/>
          <p:cNvSpPr>
            <a:spLocks noGrp="1"/>
          </p:cNvSpPr>
          <p:nvPr>
            <p:ph type="body" sz="quarter" idx="23"/>
          </p:nvPr>
        </p:nvSpPr>
        <p:spPr>
          <a:xfrm>
            <a:off x="434214" y="6069605"/>
            <a:ext cx="220663" cy="255588"/>
          </a:xfrm>
          <a:solidFill>
            <a:schemeClr val="accent4"/>
          </a:solidFill>
          <a:ln>
            <a:solidFill>
              <a:schemeClr val="accent4"/>
            </a:solidFill>
          </a:ln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7" name="Espace réservé du contenu 36"/>
          <p:cNvSpPr>
            <a:spLocks noGrp="1"/>
          </p:cNvSpPr>
          <p:nvPr>
            <p:ph sz="quarter" idx="24"/>
          </p:nvPr>
        </p:nvSpPr>
        <p:spPr>
          <a:xfrm>
            <a:off x="746351" y="1502670"/>
            <a:ext cx="4228527" cy="265882"/>
          </a:xfrm>
          <a:ln>
            <a:solidFill>
              <a:schemeClr val="accent2"/>
            </a:solidFill>
          </a:ln>
        </p:spPr>
        <p:txBody>
          <a:bodyPr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9" name="Espace réservé du contenu 36"/>
          <p:cNvSpPr>
            <a:spLocks noGrp="1"/>
          </p:cNvSpPr>
          <p:nvPr>
            <p:ph sz="quarter" idx="25"/>
          </p:nvPr>
        </p:nvSpPr>
        <p:spPr>
          <a:xfrm>
            <a:off x="7084523" y="1513779"/>
            <a:ext cx="4228527" cy="265882"/>
          </a:xfrm>
          <a:ln>
            <a:solidFill>
              <a:schemeClr val="accent3"/>
            </a:solidFill>
          </a:ln>
        </p:spPr>
        <p:txBody>
          <a:bodyPr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0" name="Espace réservé du contenu 36"/>
          <p:cNvSpPr>
            <a:spLocks noGrp="1"/>
          </p:cNvSpPr>
          <p:nvPr>
            <p:ph sz="quarter" idx="26"/>
          </p:nvPr>
        </p:nvSpPr>
        <p:spPr>
          <a:xfrm>
            <a:off x="746351" y="6101705"/>
            <a:ext cx="4228527" cy="265882"/>
          </a:xfrm>
          <a:ln>
            <a:solidFill>
              <a:schemeClr val="accent4"/>
            </a:solidFill>
          </a:ln>
        </p:spPr>
        <p:txBody>
          <a:bodyPr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1" name="Espace réservé du contenu 36"/>
          <p:cNvSpPr>
            <a:spLocks noGrp="1"/>
          </p:cNvSpPr>
          <p:nvPr>
            <p:ph sz="quarter" idx="27"/>
          </p:nvPr>
        </p:nvSpPr>
        <p:spPr>
          <a:xfrm>
            <a:off x="7084523" y="6101705"/>
            <a:ext cx="4228527" cy="265882"/>
          </a:xfrm>
          <a:ln>
            <a:solidFill>
              <a:schemeClr val="accent5"/>
            </a:solidFill>
          </a:ln>
        </p:spPr>
        <p:txBody>
          <a:bodyPr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3278DA49-1FF2-2D06-1CF6-9AC821A6B7F7}"/>
              </a:ext>
            </a:extLst>
          </p:cNvPr>
          <p:cNvSpPr>
            <a:spLocks noGrp="1"/>
          </p:cNvSpPr>
          <p:nvPr>
            <p:ph type="dt" sz="half" idx="2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F61FDE-1A75-428E-8FBC-6508CA068593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4436DD21-9FA5-80BC-528F-F548C815B985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29E4567B-CB56-0641-046F-CE1AF3F239D0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C7AE09-EDE2-45CC-8FC6-52CF6C4B861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826392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trice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 : coins arrondis 6">
            <a:extLst>
              <a:ext uri="{FF2B5EF4-FFF2-40B4-BE49-F238E27FC236}">
                <a16:creationId xmlns:a16="http://schemas.microsoft.com/office/drawing/2014/main" id="{EB41F104-C603-B299-1709-021F138EB0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700" y="2028825"/>
            <a:ext cx="2224088" cy="425767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>
            <a:solidFill>
              <a:schemeClr val="bg1"/>
            </a:solidFill>
            <a:round/>
            <a:headEnd/>
            <a:tailEnd/>
          </a:ln>
        </p:spPr>
        <p:txBody>
          <a:bodyPr anchor="b"/>
          <a:lstStyle>
            <a:lvl1pPr indent="360363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endParaRPr lang="fr-FR" altLang="fr-FR" sz="1400" b="1">
              <a:solidFill>
                <a:srgbClr val="000091"/>
              </a:solidFill>
            </a:endParaRPr>
          </a:p>
        </p:txBody>
      </p:sp>
      <p:sp>
        <p:nvSpPr>
          <p:cNvPr id="4" name="Arc plein 3">
            <a:extLst>
              <a:ext uri="{FF2B5EF4-FFF2-40B4-BE49-F238E27FC236}">
                <a16:creationId xmlns:a16="http://schemas.microsoft.com/office/drawing/2014/main" id="{CA8CE97F-96BC-D277-BC76-8312ADE22F17}"/>
              </a:ext>
            </a:extLst>
          </p:cNvPr>
          <p:cNvSpPr/>
          <p:nvPr/>
        </p:nvSpPr>
        <p:spPr>
          <a:xfrm rot="5400000">
            <a:off x="5684838" y="2351088"/>
            <a:ext cx="3900487" cy="3665537"/>
          </a:xfrm>
          <a:prstGeom prst="blockArc">
            <a:avLst>
              <a:gd name="adj1" fmla="val 10776900"/>
              <a:gd name="adj2" fmla="val 46381"/>
              <a:gd name="adj3" fmla="val 10355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tx1"/>
              </a:solidFill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24"/>
          </p:nvPr>
        </p:nvSpPr>
        <p:spPr>
          <a:xfrm>
            <a:off x="310769" y="2339638"/>
            <a:ext cx="1982275" cy="3635866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25"/>
          </p:nvPr>
        </p:nvSpPr>
        <p:spPr>
          <a:xfrm>
            <a:off x="7719447" y="2253640"/>
            <a:ext cx="360000" cy="3600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bg1"/>
            </a:solidFill>
          </a:ln>
        </p:spPr>
        <p:txBody>
          <a:bodyPr>
            <a:noAutofit/>
          </a:bodyPr>
          <a:lstStyle>
            <a:lvl1pPr marL="0" indent="0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26"/>
          </p:nvPr>
        </p:nvSpPr>
        <p:spPr>
          <a:xfrm>
            <a:off x="8664008" y="2824284"/>
            <a:ext cx="360000" cy="3600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bg1"/>
            </a:solidFill>
          </a:ln>
        </p:spPr>
        <p:txBody>
          <a:bodyPr>
            <a:noAutofit/>
          </a:bodyPr>
          <a:lstStyle>
            <a:lvl1pPr marL="0" indent="0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Espace réservé du texte 11"/>
          <p:cNvSpPr>
            <a:spLocks noGrp="1"/>
          </p:cNvSpPr>
          <p:nvPr>
            <p:ph type="body" sz="quarter" idx="27"/>
          </p:nvPr>
        </p:nvSpPr>
        <p:spPr>
          <a:xfrm>
            <a:off x="9107416" y="3932541"/>
            <a:ext cx="360000" cy="3600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bg1"/>
            </a:solidFill>
          </a:ln>
        </p:spPr>
        <p:txBody>
          <a:bodyPr>
            <a:noAutofit/>
          </a:bodyPr>
          <a:lstStyle>
            <a:lvl1pPr marL="0" indent="0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7" name="Espace réservé du texte 11"/>
          <p:cNvSpPr>
            <a:spLocks noGrp="1"/>
          </p:cNvSpPr>
          <p:nvPr>
            <p:ph type="body" sz="quarter" idx="28"/>
          </p:nvPr>
        </p:nvSpPr>
        <p:spPr>
          <a:xfrm>
            <a:off x="8669654" y="5161800"/>
            <a:ext cx="360000" cy="3600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bg1"/>
            </a:solidFill>
          </a:ln>
        </p:spPr>
        <p:txBody>
          <a:bodyPr>
            <a:noAutofit/>
          </a:bodyPr>
          <a:lstStyle>
            <a:lvl1pPr marL="0" indent="0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5" name="Espace réservé du texte 11"/>
          <p:cNvSpPr>
            <a:spLocks noGrp="1"/>
          </p:cNvSpPr>
          <p:nvPr>
            <p:ph type="body" sz="quarter" idx="29"/>
          </p:nvPr>
        </p:nvSpPr>
        <p:spPr>
          <a:xfrm>
            <a:off x="7719447" y="5749551"/>
            <a:ext cx="360000" cy="3600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bg1"/>
            </a:solidFill>
          </a:ln>
        </p:spPr>
        <p:txBody>
          <a:bodyPr>
            <a:noAutofit/>
          </a:bodyPr>
          <a:lstStyle>
            <a:lvl1pPr marL="0" indent="0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7" name="Espace réservé du texte 26"/>
          <p:cNvSpPr>
            <a:spLocks noGrp="1"/>
          </p:cNvSpPr>
          <p:nvPr>
            <p:ph type="body" sz="quarter" idx="30"/>
          </p:nvPr>
        </p:nvSpPr>
        <p:spPr>
          <a:xfrm>
            <a:off x="8335264" y="2004738"/>
            <a:ext cx="3565339" cy="707129"/>
          </a:xfrm>
        </p:spPr>
        <p:txBody>
          <a:bodyPr>
            <a:normAutofit/>
          </a:bodyPr>
          <a:lstStyle>
            <a:lvl1pPr marL="0" indent="0">
              <a:buNone/>
              <a:defRPr sz="14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8" name="Espace réservé du texte 26"/>
          <p:cNvSpPr>
            <a:spLocks noGrp="1"/>
          </p:cNvSpPr>
          <p:nvPr>
            <p:ph type="body" sz="quarter" idx="31"/>
          </p:nvPr>
        </p:nvSpPr>
        <p:spPr>
          <a:xfrm>
            <a:off x="9168904" y="2828972"/>
            <a:ext cx="2584095" cy="707129"/>
          </a:xfrm>
        </p:spPr>
        <p:txBody>
          <a:bodyPr>
            <a:noAutofit/>
          </a:bodyPr>
          <a:lstStyle>
            <a:lvl1pPr marL="0" indent="0">
              <a:buNone/>
              <a:defRPr sz="14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9" name="Espace réservé du texte 26"/>
          <p:cNvSpPr>
            <a:spLocks noGrp="1"/>
          </p:cNvSpPr>
          <p:nvPr>
            <p:ph type="body" sz="quarter" idx="32"/>
          </p:nvPr>
        </p:nvSpPr>
        <p:spPr>
          <a:xfrm>
            <a:off x="9560953" y="3782101"/>
            <a:ext cx="2339651" cy="707129"/>
          </a:xfrm>
        </p:spPr>
        <p:txBody>
          <a:bodyPr>
            <a:noAutofit/>
          </a:bodyPr>
          <a:lstStyle>
            <a:lvl1pPr marL="0" indent="0">
              <a:buNone/>
              <a:defRPr sz="14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0" name="Espace réservé du texte 26"/>
          <p:cNvSpPr>
            <a:spLocks noGrp="1"/>
          </p:cNvSpPr>
          <p:nvPr>
            <p:ph type="body" sz="quarter" idx="33"/>
          </p:nvPr>
        </p:nvSpPr>
        <p:spPr>
          <a:xfrm>
            <a:off x="9168904" y="5106788"/>
            <a:ext cx="2339651" cy="707129"/>
          </a:xfrm>
        </p:spPr>
        <p:txBody>
          <a:bodyPr>
            <a:noAutofit/>
          </a:bodyPr>
          <a:lstStyle>
            <a:lvl1pPr marL="0" indent="0">
              <a:buNone/>
              <a:defRPr sz="14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1" name="Espace réservé du texte 26"/>
          <p:cNvSpPr>
            <a:spLocks noGrp="1"/>
          </p:cNvSpPr>
          <p:nvPr>
            <p:ph type="body" sz="quarter" idx="34"/>
          </p:nvPr>
        </p:nvSpPr>
        <p:spPr>
          <a:xfrm>
            <a:off x="8065851" y="6027779"/>
            <a:ext cx="3755415" cy="454230"/>
          </a:xfrm>
        </p:spPr>
        <p:txBody>
          <a:bodyPr>
            <a:noAutofit/>
          </a:bodyPr>
          <a:lstStyle>
            <a:lvl1pPr marL="0" indent="0">
              <a:buNone/>
              <a:defRPr sz="14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2" name="Espace réservé du texte 26"/>
          <p:cNvSpPr>
            <a:spLocks noGrp="1"/>
          </p:cNvSpPr>
          <p:nvPr>
            <p:ph type="body" sz="quarter" idx="35"/>
          </p:nvPr>
        </p:nvSpPr>
        <p:spPr>
          <a:xfrm>
            <a:off x="7463629" y="1207589"/>
            <a:ext cx="4110667" cy="707129"/>
          </a:xfrm>
          <a:ln>
            <a:solidFill>
              <a:srgbClr val="000091"/>
            </a:solidFill>
          </a:ln>
        </p:spPr>
        <p:txBody>
          <a:bodyPr anchor="ctr">
            <a:normAutofit/>
          </a:bodyPr>
          <a:lstStyle>
            <a:lvl1pPr marL="0" indent="0">
              <a:buNone/>
              <a:defRPr sz="14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36"/>
          </p:nvPr>
        </p:nvSpPr>
        <p:spPr>
          <a:xfrm>
            <a:off x="2503239" y="2029227"/>
            <a:ext cx="4960389" cy="4256689"/>
          </a:xfrm>
          <a:ln>
            <a:solidFill>
              <a:schemeClr val="accent1"/>
            </a:solidFill>
          </a:ln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9476BBF-1884-5F1A-93A5-908A0CCD6CDB}"/>
              </a:ext>
            </a:extLst>
          </p:cNvPr>
          <p:cNvSpPr>
            <a:spLocks noGrp="1"/>
          </p:cNvSpPr>
          <p:nvPr>
            <p:ph type="dt" sz="half" idx="3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F5122D-C826-4E8D-9C14-36226A55407A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2C899AC-A251-370B-4C9C-A3B0DD0A033F}"/>
              </a:ext>
            </a:extLst>
          </p:cNvPr>
          <p:cNvSpPr>
            <a:spLocks noGrp="1"/>
          </p:cNvSpPr>
          <p:nvPr>
            <p:ph type="ftr" sz="quarter" idx="38"/>
          </p:nvPr>
        </p:nvSpPr>
        <p:spPr>
          <a:xfrm>
            <a:off x="3951288" y="6497638"/>
            <a:ext cx="4114800" cy="3079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AB67DF2-D29C-3224-989F-EEAD68AB9810}"/>
              </a:ext>
            </a:extLst>
          </p:cNvPr>
          <p:cNvSpPr>
            <a:spLocks noGrp="1"/>
          </p:cNvSpPr>
          <p:nvPr>
            <p:ph type="sldNum" sz="quarter" idx="39"/>
          </p:nvPr>
        </p:nvSpPr>
        <p:spPr>
          <a:xfrm>
            <a:off x="9448800" y="6556375"/>
            <a:ext cx="2743200" cy="2778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85F22-FD70-4772-A8BC-643248C3181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019679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trice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 : coins arrondis 6">
            <a:extLst>
              <a:ext uri="{FF2B5EF4-FFF2-40B4-BE49-F238E27FC236}">
                <a16:creationId xmlns:a16="http://schemas.microsoft.com/office/drawing/2014/main" id="{66AD6752-643B-0556-65B6-19A735A409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700" y="2028825"/>
            <a:ext cx="2224088" cy="425767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>
            <a:solidFill>
              <a:schemeClr val="bg1"/>
            </a:solidFill>
            <a:round/>
            <a:headEnd/>
            <a:tailEnd/>
          </a:ln>
        </p:spPr>
        <p:txBody>
          <a:bodyPr anchor="b"/>
          <a:lstStyle>
            <a:lvl1pPr indent="360363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endParaRPr lang="fr-FR" altLang="fr-FR" sz="1400" b="1">
              <a:solidFill>
                <a:srgbClr val="000091"/>
              </a:solidFill>
            </a:endParaRPr>
          </a:p>
        </p:txBody>
      </p:sp>
      <p:sp>
        <p:nvSpPr>
          <p:cNvPr id="5" name="Arc plein 4">
            <a:extLst>
              <a:ext uri="{FF2B5EF4-FFF2-40B4-BE49-F238E27FC236}">
                <a16:creationId xmlns:a16="http://schemas.microsoft.com/office/drawing/2014/main" id="{2D688D9C-B190-282A-03BE-BE6B40DCEA99}"/>
              </a:ext>
            </a:extLst>
          </p:cNvPr>
          <p:cNvSpPr/>
          <p:nvPr/>
        </p:nvSpPr>
        <p:spPr>
          <a:xfrm rot="5400000">
            <a:off x="5684838" y="2351088"/>
            <a:ext cx="3900487" cy="3665537"/>
          </a:xfrm>
          <a:prstGeom prst="blockArc">
            <a:avLst>
              <a:gd name="adj1" fmla="val 10776900"/>
              <a:gd name="adj2" fmla="val 46381"/>
              <a:gd name="adj3" fmla="val 10355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tx1"/>
              </a:solidFill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24"/>
          </p:nvPr>
        </p:nvSpPr>
        <p:spPr>
          <a:xfrm>
            <a:off x="255349" y="2376069"/>
            <a:ext cx="1982275" cy="3635866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25"/>
          </p:nvPr>
        </p:nvSpPr>
        <p:spPr>
          <a:xfrm>
            <a:off x="7719447" y="2253640"/>
            <a:ext cx="360000" cy="3600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accent1"/>
            </a:solidFill>
          </a:ln>
        </p:spPr>
        <p:txBody>
          <a:bodyPr>
            <a:noAutofit/>
          </a:bodyPr>
          <a:lstStyle>
            <a:lvl1pPr marL="0" indent="0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26"/>
          </p:nvPr>
        </p:nvSpPr>
        <p:spPr>
          <a:xfrm>
            <a:off x="8664008" y="2824284"/>
            <a:ext cx="360000" cy="3600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accent1"/>
            </a:solidFill>
          </a:ln>
        </p:spPr>
        <p:txBody>
          <a:bodyPr rtlCol="0">
            <a:noAutofit/>
          </a:bodyPr>
          <a:lstStyle>
            <a:lvl1pPr marL="0" indent="0">
              <a:buNone/>
              <a:defRPr lang="fr-FR" sz="1000" dirty="0" smtClean="0"/>
            </a:lvl1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6" name="Espace réservé du texte 11"/>
          <p:cNvSpPr>
            <a:spLocks noGrp="1"/>
          </p:cNvSpPr>
          <p:nvPr>
            <p:ph type="body" sz="quarter" idx="27"/>
          </p:nvPr>
        </p:nvSpPr>
        <p:spPr>
          <a:xfrm>
            <a:off x="9093561" y="3932541"/>
            <a:ext cx="360000" cy="3600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accent1"/>
            </a:solidFill>
          </a:ln>
        </p:spPr>
        <p:txBody>
          <a:bodyPr rtlCol="0">
            <a:noAutofit/>
          </a:bodyPr>
          <a:lstStyle>
            <a:lvl1pPr marL="0" indent="0">
              <a:buNone/>
              <a:defRPr lang="fr-FR" sz="1000" smtClean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7" name="Espace réservé du texte 11"/>
          <p:cNvSpPr>
            <a:spLocks noGrp="1"/>
          </p:cNvSpPr>
          <p:nvPr>
            <p:ph type="body" sz="quarter" idx="28"/>
          </p:nvPr>
        </p:nvSpPr>
        <p:spPr>
          <a:xfrm>
            <a:off x="8669654" y="5161800"/>
            <a:ext cx="360000" cy="3600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accent1"/>
            </a:solidFill>
          </a:ln>
        </p:spPr>
        <p:txBody>
          <a:bodyPr rtlCol="0">
            <a:noAutofit/>
          </a:bodyPr>
          <a:lstStyle>
            <a:lvl1pPr marL="0" indent="0">
              <a:buNone/>
              <a:defRPr lang="fr-FR" sz="1000" smtClean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5" name="Espace réservé du texte 11"/>
          <p:cNvSpPr>
            <a:spLocks noGrp="1"/>
          </p:cNvSpPr>
          <p:nvPr>
            <p:ph type="body" sz="quarter" idx="29"/>
          </p:nvPr>
        </p:nvSpPr>
        <p:spPr>
          <a:xfrm>
            <a:off x="7719447" y="5749551"/>
            <a:ext cx="360000" cy="3600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accent1"/>
            </a:solidFill>
          </a:ln>
        </p:spPr>
        <p:txBody>
          <a:bodyPr rtlCol="0">
            <a:noAutofit/>
          </a:bodyPr>
          <a:lstStyle>
            <a:lvl1pPr marL="0" indent="0">
              <a:buNone/>
              <a:defRPr lang="fr-FR" sz="1000" smtClean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7" name="Espace réservé du texte 26"/>
          <p:cNvSpPr>
            <a:spLocks noGrp="1"/>
          </p:cNvSpPr>
          <p:nvPr>
            <p:ph type="body" sz="quarter" idx="30"/>
          </p:nvPr>
        </p:nvSpPr>
        <p:spPr>
          <a:xfrm>
            <a:off x="8335264" y="2004738"/>
            <a:ext cx="3565339" cy="707129"/>
          </a:xfrm>
        </p:spPr>
        <p:txBody>
          <a:bodyPr>
            <a:normAutofit/>
          </a:bodyPr>
          <a:lstStyle>
            <a:lvl1pPr marL="0" indent="0">
              <a:buNone/>
              <a:defRPr sz="14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8" name="Espace réservé du texte 26"/>
          <p:cNvSpPr>
            <a:spLocks noGrp="1"/>
          </p:cNvSpPr>
          <p:nvPr>
            <p:ph type="body" sz="quarter" idx="31"/>
          </p:nvPr>
        </p:nvSpPr>
        <p:spPr>
          <a:xfrm>
            <a:off x="9168904" y="2828972"/>
            <a:ext cx="2584095" cy="707129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9" name="Espace réservé du texte 26"/>
          <p:cNvSpPr>
            <a:spLocks noGrp="1"/>
          </p:cNvSpPr>
          <p:nvPr>
            <p:ph type="body" sz="quarter" idx="32"/>
          </p:nvPr>
        </p:nvSpPr>
        <p:spPr>
          <a:xfrm>
            <a:off x="9560953" y="3782101"/>
            <a:ext cx="2339651" cy="707129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0" name="Espace réservé du texte 26"/>
          <p:cNvSpPr>
            <a:spLocks noGrp="1"/>
          </p:cNvSpPr>
          <p:nvPr>
            <p:ph type="body" sz="quarter" idx="33"/>
          </p:nvPr>
        </p:nvSpPr>
        <p:spPr>
          <a:xfrm>
            <a:off x="9168904" y="5106788"/>
            <a:ext cx="2339651" cy="707129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1" name="Espace réservé du texte 26"/>
          <p:cNvSpPr>
            <a:spLocks noGrp="1"/>
          </p:cNvSpPr>
          <p:nvPr>
            <p:ph type="body" sz="quarter" idx="34"/>
          </p:nvPr>
        </p:nvSpPr>
        <p:spPr>
          <a:xfrm>
            <a:off x="8065851" y="6027779"/>
            <a:ext cx="3755415" cy="45423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2" name="Espace réservé du texte 26"/>
          <p:cNvSpPr>
            <a:spLocks noGrp="1"/>
          </p:cNvSpPr>
          <p:nvPr>
            <p:ph type="body" sz="quarter" idx="35"/>
          </p:nvPr>
        </p:nvSpPr>
        <p:spPr>
          <a:xfrm>
            <a:off x="7463629" y="1207589"/>
            <a:ext cx="4110667" cy="707129"/>
          </a:xfrm>
          <a:ln>
            <a:solidFill>
              <a:schemeClr val="accent3"/>
            </a:solidFill>
          </a:ln>
        </p:spPr>
        <p:txBody>
          <a:bodyPr anchor="ctr">
            <a:normAutofit/>
          </a:bodyPr>
          <a:lstStyle>
            <a:lvl1pPr marL="0" indent="0">
              <a:buNone/>
              <a:defRPr sz="14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texte 8"/>
          <p:cNvSpPr>
            <a:spLocks noGrp="1"/>
          </p:cNvSpPr>
          <p:nvPr>
            <p:ph type="body" sz="quarter" idx="36"/>
          </p:nvPr>
        </p:nvSpPr>
        <p:spPr>
          <a:xfrm>
            <a:off x="2503239" y="2029227"/>
            <a:ext cx="4960389" cy="4256689"/>
          </a:xfrm>
          <a:ln>
            <a:solidFill>
              <a:schemeClr val="accent1"/>
            </a:solidFill>
          </a:ln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6" name="Espace réservé de la date 4">
            <a:extLst>
              <a:ext uri="{FF2B5EF4-FFF2-40B4-BE49-F238E27FC236}">
                <a16:creationId xmlns:a16="http://schemas.microsoft.com/office/drawing/2014/main" id="{78B623FC-36C4-9404-0068-46D4022B63F8}"/>
              </a:ext>
            </a:extLst>
          </p:cNvPr>
          <p:cNvSpPr>
            <a:spLocks noGrp="1"/>
          </p:cNvSpPr>
          <p:nvPr>
            <p:ph type="dt" sz="half" idx="3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F4857-2EA3-46FE-B645-22712408A2EC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7" name="Espace réservé du pied de page 5">
            <a:extLst>
              <a:ext uri="{FF2B5EF4-FFF2-40B4-BE49-F238E27FC236}">
                <a16:creationId xmlns:a16="http://schemas.microsoft.com/office/drawing/2014/main" id="{C376B0FA-0539-FA79-4EF0-9332A0D79116}"/>
              </a:ext>
            </a:extLst>
          </p:cNvPr>
          <p:cNvSpPr>
            <a:spLocks noGrp="1"/>
          </p:cNvSpPr>
          <p:nvPr>
            <p:ph type="ftr" sz="quarter" idx="38"/>
          </p:nvPr>
        </p:nvSpPr>
        <p:spPr>
          <a:xfrm>
            <a:off x="3951288" y="6516688"/>
            <a:ext cx="4114800" cy="3079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8" name="Espace réservé du numéro de diapositive 6">
            <a:extLst>
              <a:ext uri="{FF2B5EF4-FFF2-40B4-BE49-F238E27FC236}">
                <a16:creationId xmlns:a16="http://schemas.microsoft.com/office/drawing/2014/main" id="{A94E7E43-85FB-0F85-B70F-14631CE987C5}"/>
              </a:ext>
            </a:extLst>
          </p:cNvPr>
          <p:cNvSpPr>
            <a:spLocks noGrp="1"/>
          </p:cNvSpPr>
          <p:nvPr>
            <p:ph type="sldNum" sz="quarter" idx="39"/>
          </p:nvPr>
        </p:nvSpPr>
        <p:spPr>
          <a:xfrm>
            <a:off x="9448800" y="6556375"/>
            <a:ext cx="2743200" cy="2778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3C2A13-5A25-43C5-B5E9-603ABC70734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145936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écapitulati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èche : droite 2">
            <a:extLst>
              <a:ext uri="{FF2B5EF4-FFF2-40B4-BE49-F238E27FC236}">
                <a16:creationId xmlns:a16="http://schemas.microsoft.com/office/drawing/2014/main" id="{B466DDE3-F458-E505-D039-6827B0C7787E}"/>
              </a:ext>
            </a:extLst>
          </p:cNvPr>
          <p:cNvSpPr/>
          <p:nvPr/>
        </p:nvSpPr>
        <p:spPr>
          <a:xfrm>
            <a:off x="5992813" y="2171700"/>
            <a:ext cx="333375" cy="307975"/>
          </a:xfrm>
          <a:prstGeom prst="rightArrow">
            <a:avLst/>
          </a:prstGeom>
          <a:solidFill>
            <a:srgbClr val="00009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4" name="Flèche : droite 3">
            <a:extLst>
              <a:ext uri="{FF2B5EF4-FFF2-40B4-BE49-F238E27FC236}">
                <a16:creationId xmlns:a16="http://schemas.microsoft.com/office/drawing/2014/main" id="{FB8533CC-D2EF-BDB6-D713-80B7493FCB8A}"/>
              </a:ext>
            </a:extLst>
          </p:cNvPr>
          <p:cNvSpPr/>
          <p:nvPr/>
        </p:nvSpPr>
        <p:spPr>
          <a:xfrm>
            <a:off x="5992813" y="3349625"/>
            <a:ext cx="333375" cy="309563"/>
          </a:xfrm>
          <a:prstGeom prst="rightArrow">
            <a:avLst/>
          </a:prstGeom>
          <a:solidFill>
            <a:srgbClr val="00009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5" name="Flèche : droite 4">
            <a:extLst>
              <a:ext uri="{FF2B5EF4-FFF2-40B4-BE49-F238E27FC236}">
                <a16:creationId xmlns:a16="http://schemas.microsoft.com/office/drawing/2014/main" id="{56CC8940-3FE7-E39D-3626-AFA475131795}"/>
              </a:ext>
            </a:extLst>
          </p:cNvPr>
          <p:cNvSpPr/>
          <p:nvPr/>
        </p:nvSpPr>
        <p:spPr>
          <a:xfrm>
            <a:off x="5992813" y="4476750"/>
            <a:ext cx="333375" cy="307975"/>
          </a:xfrm>
          <a:prstGeom prst="rightArrow">
            <a:avLst/>
          </a:prstGeom>
          <a:solidFill>
            <a:srgbClr val="00009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4" name="Flèche : droite 13">
            <a:extLst>
              <a:ext uri="{FF2B5EF4-FFF2-40B4-BE49-F238E27FC236}">
                <a16:creationId xmlns:a16="http://schemas.microsoft.com/office/drawing/2014/main" id="{36D37C5E-122D-1C02-3A99-F67B628F1712}"/>
              </a:ext>
            </a:extLst>
          </p:cNvPr>
          <p:cNvSpPr/>
          <p:nvPr/>
        </p:nvSpPr>
        <p:spPr>
          <a:xfrm>
            <a:off x="5992813" y="5694363"/>
            <a:ext cx="333375" cy="307975"/>
          </a:xfrm>
          <a:prstGeom prst="rightArrow">
            <a:avLst/>
          </a:prstGeom>
          <a:solidFill>
            <a:srgbClr val="00009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487998" y="1812564"/>
            <a:ext cx="5470187" cy="1026648"/>
          </a:xfrm>
          <a:ln>
            <a:solidFill>
              <a:srgbClr val="000091"/>
            </a:solidFill>
          </a:ln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2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25" name="Espace réservé du texte 9"/>
          <p:cNvSpPr>
            <a:spLocks noGrp="1"/>
          </p:cNvSpPr>
          <p:nvPr>
            <p:ph type="body" sz="quarter" idx="21"/>
          </p:nvPr>
        </p:nvSpPr>
        <p:spPr>
          <a:xfrm>
            <a:off x="487998" y="1310532"/>
            <a:ext cx="5470187" cy="402768"/>
          </a:xfrm>
          <a:ln>
            <a:solidFill>
              <a:srgbClr val="000091"/>
            </a:solidFill>
          </a:ln>
        </p:spPr>
        <p:txBody>
          <a:bodyPr/>
          <a:lstStyle>
            <a:lvl1pPr marL="0" indent="0">
              <a:buNone/>
              <a:defRPr sz="1600"/>
            </a:lvl1pPr>
            <a:lvl2pPr>
              <a:defRPr sz="1400"/>
            </a:lvl2pPr>
            <a:lvl3pPr>
              <a:defRPr sz="1200"/>
            </a:lvl3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6" name="Espace réservé du texte 9"/>
          <p:cNvSpPr>
            <a:spLocks noGrp="1"/>
          </p:cNvSpPr>
          <p:nvPr>
            <p:ph type="body" sz="quarter" idx="22"/>
          </p:nvPr>
        </p:nvSpPr>
        <p:spPr>
          <a:xfrm>
            <a:off x="6360262" y="1322218"/>
            <a:ext cx="5470187" cy="402768"/>
          </a:xfrm>
          <a:ln>
            <a:solidFill>
              <a:srgbClr val="000091"/>
            </a:solidFill>
          </a:ln>
        </p:spPr>
        <p:txBody>
          <a:bodyPr/>
          <a:lstStyle>
            <a:lvl1pPr marL="0" indent="0">
              <a:buNone/>
              <a:defRPr sz="1600"/>
            </a:lvl1pPr>
            <a:lvl2pPr>
              <a:defRPr sz="1400"/>
            </a:lvl2pPr>
            <a:lvl3pPr>
              <a:defRPr sz="1200"/>
            </a:lvl3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texte 9"/>
          <p:cNvSpPr>
            <a:spLocks noGrp="1"/>
          </p:cNvSpPr>
          <p:nvPr>
            <p:ph type="body" sz="quarter" idx="23"/>
          </p:nvPr>
        </p:nvSpPr>
        <p:spPr>
          <a:xfrm>
            <a:off x="6360262" y="1812564"/>
            <a:ext cx="5470187" cy="1026648"/>
          </a:xfrm>
          <a:ln>
            <a:solidFill>
              <a:srgbClr val="000091"/>
            </a:solidFill>
          </a:ln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2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7" name="Espace réservé du texte 9"/>
          <p:cNvSpPr>
            <a:spLocks noGrp="1"/>
          </p:cNvSpPr>
          <p:nvPr>
            <p:ph type="body" sz="quarter" idx="24"/>
          </p:nvPr>
        </p:nvSpPr>
        <p:spPr>
          <a:xfrm>
            <a:off x="487998" y="2983039"/>
            <a:ext cx="5470187" cy="1026648"/>
          </a:xfrm>
          <a:ln>
            <a:solidFill>
              <a:srgbClr val="000091"/>
            </a:solidFill>
          </a:ln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2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8" name="Espace réservé du texte 9"/>
          <p:cNvSpPr>
            <a:spLocks noGrp="1"/>
          </p:cNvSpPr>
          <p:nvPr>
            <p:ph type="body" sz="quarter" idx="25"/>
          </p:nvPr>
        </p:nvSpPr>
        <p:spPr>
          <a:xfrm>
            <a:off x="6360262" y="2983039"/>
            <a:ext cx="5470187" cy="1026648"/>
          </a:xfrm>
          <a:ln>
            <a:solidFill>
              <a:srgbClr val="000091"/>
            </a:solidFill>
          </a:ln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2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9" name="Espace réservé du texte 9"/>
          <p:cNvSpPr>
            <a:spLocks noGrp="1"/>
          </p:cNvSpPr>
          <p:nvPr>
            <p:ph type="body" sz="quarter" idx="26"/>
          </p:nvPr>
        </p:nvSpPr>
        <p:spPr>
          <a:xfrm>
            <a:off x="487998" y="4153514"/>
            <a:ext cx="5470187" cy="1026648"/>
          </a:xfrm>
          <a:ln>
            <a:solidFill>
              <a:srgbClr val="000091"/>
            </a:solidFill>
          </a:ln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2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11" name="Espace réservé du texte 9"/>
          <p:cNvSpPr>
            <a:spLocks noGrp="1"/>
          </p:cNvSpPr>
          <p:nvPr>
            <p:ph type="body" sz="quarter" idx="27"/>
          </p:nvPr>
        </p:nvSpPr>
        <p:spPr>
          <a:xfrm>
            <a:off x="6360262" y="4153514"/>
            <a:ext cx="5470187" cy="1026648"/>
          </a:xfrm>
          <a:ln>
            <a:solidFill>
              <a:srgbClr val="000091"/>
            </a:solidFill>
          </a:ln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2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12" name="Espace réservé du texte 9"/>
          <p:cNvSpPr>
            <a:spLocks noGrp="1"/>
          </p:cNvSpPr>
          <p:nvPr>
            <p:ph type="body" sz="quarter" idx="28"/>
          </p:nvPr>
        </p:nvSpPr>
        <p:spPr>
          <a:xfrm>
            <a:off x="487998" y="5323990"/>
            <a:ext cx="5470187" cy="1026648"/>
          </a:xfrm>
          <a:ln>
            <a:solidFill>
              <a:srgbClr val="000091"/>
            </a:solidFill>
          </a:ln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2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13" name="Espace réservé du texte 9"/>
          <p:cNvSpPr>
            <a:spLocks noGrp="1"/>
          </p:cNvSpPr>
          <p:nvPr>
            <p:ph type="body" sz="quarter" idx="29"/>
          </p:nvPr>
        </p:nvSpPr>
        <p:spPr>
          <a:xfrm>
            <a:off x="6360262" y="5323990"/>
            <a:ext cx="5470187" cy="1026648"/>
          </a:xfrm>
          <a:ln>
            <a:solidFill>
              <a:srgbClr val="000091"/>
            </a:solidFill>
          </a:ln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2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15" name="Espace réservé de la date 2">
            <a:extLst>
              <a:ext uri="{FF2B5EF4-FFF2-40B4-BE49-F238E27FC236}">
                <a16:creationId xmlns:a16="http://schemas.microsoft.com/office/drawing/2014/main" id="{2DF7F4E0-DCB6-0B94-BE31-AE4523629B0B}"/>
              </a:ext>
            </a:extLst>
          </p:cNvPr>
          <p:cNvSpPr>
            <a:spLocks noGrp="1"/>
          </p:cNvSpPr>
          <p:nvPr>
            <p:ph type="dt" sz="half" idx="3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09AA16-C143-4685-A0C3-834994780D28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16" name="Espace réservé du pied de page 3">
            <a:extLst>
              <a:ext uri="{FF2B5EF4-FFF2-40B4-BE49-F238E27FC236}">
                <a16:creationId xmlns:a16="http://schemas.microsoft.com/office/drawing/2014/main" id="{C2B5D77C-26C5-BAE5-9DCB-6C82CBA17DD6}"/>
              </a:ext>
            </a:extLst>
          </p:cNvPr>
          <p:cNvSpPr>
            <a:spLocks noGrp="1"/>
          </p:cNvSpPr>
          <p:nvPr>
            <p:ph type="ftr" sz="quarter" idx="3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17" name="Espace réservé du numéro de diapositive 4">
            <a:extLst>
              <a:ext uri="{FF2B5EF4-FFF2-40B4-BE49-F238E27FC236}">
                <a16:creationId xmlns:a16="http://schemas.microsoft.com/office/drawing/2014/main" id="{DBEB9C8E-A242-FFAE-F729-92E9205FD890}"/>
              </a:ext>
            </a:extLst>
          </p:cNvPr>
          <p:cNvSpPr>
            <a:spLocks noGrp="1"/>
          </p:cNvSpPr>
          <p:nvPr>
            <p:ph type="sldNum" sz="quarter" idx="3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40B627-A699-4FF0-8340-ABF3533C3FBF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2650192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écapitulatif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èche : droite 2">
            <a:extLst>
              <a:ext uri="{FF2B5EF4-FFF2-40B4-BE49-F238E27FC236}">
                <a16:creationId xmlns:a16="http://schemas.microsoft.com/office/drawing/2014/main" id="{7BD5AB3C-F168-D81F-AAE0-E7D662CE8ECC}"/>
              </a:ext>
            </a:extLst>
          </p:cNvPr>
          <p:cNvSpPr/>
          <p:nvPr/>
        </p:nvSpPr>
        <p:spPr>
          <a:xfrm>
            <a:off x="5992813" y="2171700"/>
            <a:ext cx="333375" cy="307975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4" name="Flèche : droite 3">
            <a:extLst>
              <a:ext uri="{FF2B5EF4-FFF2-40B4-BE49-F238E27FC236}">
                <a16:creationId xmlns:a16="http://schemas.microsoft.com/office/drawing/2014/main" id="{08345665-10C5-4037-EDA9-7BCE58E11A47}"/>
              </a:ext>
            </a:extLst>
          </p:cNvPr>
          <p:cNvSpPr/>
          <p:nvPr/>
        </p:nvSpPr>
        <p:spPr>
          <a:xfrm>
            <a:off x="5992813" y="3349625"/>
            <a:ext cx="333375" cy="309563"/>
          </a:xfrm>
          <a:prstGeom prst="rightArrow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5" name="Flèche : droite 4">
            <a:extLst>
              <a:ext uri="{FF2B5EF4-FFF2-40B4-BE49-F238E27FC236}">
                <a16:creationId xmlns:a16="http://schemas.microsoft.com/office/drawing/2014/main" id="{E350E515-8BBA-B688-2EFD-947B25CDACAD}"/>
              </a:ext>
            </a:extLst>
          </p:cNvPr>
          <p:cNvSpPr/>
          <p:nvPr/>
        </p:nvSpPr>
        <p:spPr>
          <a:xfrm>
            <a:off x="5992813" y="4476750"/>
            <a:ext cx="333375" cy="307975"/>
          </a:xfrm>
          <a:prstGeom prst="rightArrow">
            <a:avLst/>
          </a:prstGeom>
          <a:solidFill>
            <a:schemeClr val="accent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4" name="Flèche : droite 13">
            <a:extLst>
              <a:ext uri="{FF2B5EF4-FFF2-40B4-BE49-F238E27FC236}">
                <a16:creationId xmlns:a16="http://schemas.microsoft.com/office/drawing/2014/main" id="{8D93CF95-A232-E8AB-C478-BA4190B12962}"/>
              </a:ext>
            </a:extLst>
          </p:cNvPr>
          <p:cNvSpPr/>
          <p:nvPr/>
        </p:nvSpPr>
        <p:spPr>
          <a:xfrm>
            <a:off x="5992813" y="5694363"/>
            <a:ext cx="333375" cy="307975"/>
          </a:xfrm>
          <a:prstGeom prst="rightArrow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487998" y="1812564"/>
            <a:ext cx="5470187" cy="1026648"/>
          </a:xfrm>
          <a:ln>
            <a:solidFill>
              <a:schemeClr val="accent2"/>
            </a:solidFill>
          </a:ln>
        </p:spPr>
        <p:txBody>
          <a:bodyPr/>
          <a:lstStyle>
            <a:lvl1pPr>
              <a:buClr>
                <a:schemeClr val="accent2"/>
              </a:buClr>
              <a:defRPr sz="1400"/>
            </a:lvl1pPr>
            <a:lvl2pPr>
              <a:buClr>
                <a:schemeClr val="accent2"/>
              </a:buClr>
              <a:defRPr sz="1200"/>
            </a:lvl2pPr>
            <a:lvl3pPr>
              <a:buClr>
                <a:schemeClr val="accent2"/>
              </a:buClr>
              <a:defRPr sz="12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25" name="Espace réservé du texte 9"/>
          <p:cNvSpPr>
            <a:spLocks noGrp="1"/>
          </p:cNvSpPr>
          <p:nvPr>
            <p:ph type="body" sz="quarter" idx="21"/>
          </p:nvPr>
        </p:nvSpPr>
        <p:spPr>
          <a:xfrm>
            <a:off x="487998" y="1310532"/>
            <a:ext cx="5470187" cy="402768"/>
          </a:xfrm>
          <a:ln>
            <a:solidFill>
              <a:srgbClr val="000091"/>
            </a:solidFill>
          </a:ln>
        </p:spPr>
        <p:txBody>
          <a:bodyPr/>
          <a:lstStyle>
            <a:lvl1pPr marL="0" indent="0">
              <a:buNone/>
              <a:defRPr sz="1600"/>
            </a:lvl1pPr>
            <a:lvl2pPr>
              <a:defRPr sz="1400"/>
            </a:lvl2pPr>
            <a:lvl3pPr>
              <a:defRPr sz="1200"/>
            </a:lvl3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6" name="Espace réservé du texte 9"/>
          <p:cNvSpPr>
            <a:spLocks noGrp="1"/>
          </p:cNvSpPr>
          <p:nvPr>
            <p:ph type="body" sz="quarter" idx="22"/>
          </p:nvPr>
        </p:nvSpPr>
        <p:spPr>
          <a:xfrm>
            <a:off x="6360262" y="1322218"/>
            <a:ext cx="5470187" cy="402768"/>
          </a:xfrm>
          <a:ln>
            <a:solidFill>
              <a:srgbClr val="000091"/>
            </a:solidFill>
          </a:ln>
        </p:spPr>
        <p:txBody>
          <a:bodyPr/>
          <a:lstStyle>
            <a:lvl1pPr marL="0" indent="0">
              <a:buNone/>
              <a:defRPr sz="1600"/>
            </a:lvl1pPr>
            <a:lvl2pPr>
              <a:defRPr sz="1400"/>
            </a:lvl2pPr>
            <a:lvl3pPr>
              <a:defRPr sz="1200"/>
            </a:lvl3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texte 9"/>
          <p:cNvSpPr>
            <a:spLocks noGrp="1"/>
          </p:cNvSpPr>
          <p:nvPr>
            <p:ph type="body" sz="quarter" idx="23"/>
          </p:nvPr>
        </p:nvSpPr>
        <p:spPr>
          <a:xfrm>
            <a:off x="6360262" y="1812564"/>
            <a:ext cx="5470187" cy="1026648"/>
          </a:xfrm>
          <a:ln>
            <a:solidFill>
              <a:schemeClr val="accent2"/>
            </a:solidFill>
          </a:ln>
        </p:spPr>
        <p:txBody>
          <a:bodyPr/>
          <a:lstStyle>
            <a:lvl1pPr>
              <a:buClr>
                <a:schemeClr val="accent2"/>
              </a:buClr>
              <a:defRPr sz="1400"/>
            </a:lvl1pPr>
            <a:lvl2pPr>
              <a:buClr>
                <a:schemeClr val="accent2"/>
              </a:buClr>
              <a:defRPr sz="1200"/>
            </a:lvl2pPr>
            <a:lvl3pPr>
              <a:buClr>
                <a:schemeClr val="accent2"/>
              </a:buClr>
              <a:defRPr sz="12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7" name="Espace réservé du texte 9"/>
          <p:cNvSpPr>
            <a:spLocks noGrp="1"/>
          </p:cNvSpPr>
          <p:nvPr>
            <p:ph type="body" sz="quarter" idx="24"/>
          </p:nvPr>
        </p:nvSpPr>
        <p:spPr>
          <a:xfrm>
            <a:off x="487998" y="2983039"/>
            <a:ext cx="5470187" cy="1026648"/>
          </a:xfrm>
          <a:ln>
            <a:solidFill>
              <a:schemeClr val="accent3"/>
            </a:solidFill>
          </a:ln>
        </p:spPr>
        <p:txBody>
          <a:bodyPr/>
          <a:lstStyle>
            <a:lvl1pPr>
              <a:buClr>
                <a:schemeClr val="accent3"/>
              </a:buClr>
              <a:defRPr sz="1400"/>
            </a:lvl1pPr>
            <a:lvl2pPr>
              <a:buClr>
                <a:schemeClr val="accent3"/>
              </a:buClr>
              <a:defRPr sz="1200"/>
            </a:lvl2pPr>
            <a:lvl3pPr>
              <a:buClr>
                <a:schemeClr val="accent3"/>
              </a:buClr>
              <a:defRPr sz="12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8" name="Espace réservé du texte 9"/>
          <p:cNvSpPr>
            <a:spLocks noGrp="1"/>
          </p:cNvSpPr>
          <p:nvPr>
            <p:ph type="body" sz="quarter" idx="25"/>
          </p:nvPr>
        </p:nvSpPr>
        <p:spPr>
          <a:xfrm>
            <a:off x="6360262" y="2983039"/>
            <a:ext cx="5470187" cy="1026648"/>
          </a:xfrm>
          <a:ln>
            <a:solidFill>
              <a:schemeClr val="accent3"/>
            </a:solidFill>
          </a:ln>
        </p:spPr>
        <p:txBody>
          <a:bodyPr/>
          <a:lstStyle>
            <a:lvl1pPr>
              <a:buClr>
                <a:schemeClr val="accent3"/>
              </a:buClr>
              <a:defRPr sz="1400"/>
            </a:lvl1pPr>
            <a:lvl2pPr>
              <a:buClr>
                <a:schemeClr val="accent3"/>
              </a:buClr>
              <a:defRPr sz="1200"/>
            </a:lvl2pPr>
            <a:lvl3pPr>
              <a:buClr>
                <a:schemeClr val="accent3"/>
              </a:buClr>
              <a:defRPr sz="12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9" name="Espace réservé du texte 9"/>
          <p:cNvSpPr>
            <a:spLocks noGrp="1"/>
          </p:cNvSpPr>
          <p:nvPr>
            <p:ph type="body" sz="quarter" idx="26"/>
          </p:nvPr>
        </p:nvSpPr>
        <p:spPr>
          <a:xfrm>
            <a:off x="487998" y="4153514"/>
            <a:ext cx="5470187" cy="1026648"/>
          </a:xfrm>
          <a:ln>
            <a:solidFill>
              <a:schemeClr val="accent4"/>
            </a:solidFill>
          </a:ln>
        </p:spPr>
        <p:txBody>
          <a:bodyPr/>
          <a:lstStyle>
            <a:lvl1pPr>
              <a:buClr>
                <a:schemeClr val="accent4"/>
              </a:buClr>
              <a:defRPr sz="1400"/>
            </a:lvl1pPr>
            <a:lvl2pPr>
              <a:buClr>
                <a:schemeClr val="accent4"/>
              </a:buClr>
              <a:defRPr sz="1200"/>
            </a:lvl2pPr>
            <a:lvl3pPr>
              <a:buClr>
                <a:schemeClr val="accent4"/>
              </a:buClr>
              <a:defRPr sz="12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11" name="Espace réservé du texte 9"/>
          <p:cNvSpPr>
            <a:spLocks noGrp="1"/>
          </p:cNvSpPr>
          <p:nvPr>
            <p:ph type="body" sz="quarter" idx="27"/>
          </p:nvPr>
        </p:nvSpPr>
        <p:spPr>
          <a:xfrm>
            <a:off x="6360262" y="4153514"/>
            <a:ext cx="5470187" cy="1026648"/>
          </a:xfrm>
          <a:ln>
            <a:solidFill>
              <a:schemeClr val="accent4"/>
            </a:solidFill>
          </a:ln>
        </p:spPr>
        <p:txBody>
          <a:bodyPr/>
          <a:lstStyle>
            <a:lvl1pPr>
              <a:buClr>
                <a:schemeClr val="accent4"/>
              </a:buClr>
              <a:defRPr sz="1400"/>
            </a:lvl1pPr>
            <a:lvl2pPr>
              <a:buClr>
                <a:schemeClr val="accent4"/>
              </a:buClr>
              <a:defRPr sz="1200"/>
            </a:lvl2pPr>
            <a:lvl3pPr>
              <a:buClr>
                <a:schemeClr val="accent4"/>
              </a:buClr>
              <a:defRPr sz="12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12" name="Espace réservé du texte 9"/>
          <p:cNvSpPr>
            <a:spLocks noGrp="1"/>
          </p:cNvSpPr>
          <p:nvPr>
            <p:ph type="body" sz="quarter" idx="28"/>
          </p:nvPr>
        </p:nvSpPr>
        <p:spPr>
          <a:xfrm>
            <a:off x="487998" y="5323990"/>
            <a:ext cx="5470187" cy="1026648"/>
          </a:xfrm>
          <a:ln>
            <a:solidFill>
              <a:schemeClr val="accent5"/>
            </a:solidFill>
          </a:ln>
        </p:spPr>
        <p:txBody>
          <a:bodyPr/>
          <a:lstStyle>
            <a:lvl1pPr>
              <a:buClr>
                <a:schemeClr val="accent5"/>
              </a:buClr>
              <a:defRPr sz="1400"/>
            </a:lvl1pPr>
            <a:lvl2pPr>
              <a:buClr>
                <a:schemeClr val="accent5"/>
              </a:buClr>
              <a:defRPr sz="1200"/>
            </a:lvl2pPr>
            <a:lvl3pPr>
              <a:buClr>
                <a:schemeClr val="accent5"/>
              </a:buClr>
              <a:defRPr sz="12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13" name="Espace réservé du texte 9"/>
          <p:cNvSpPr>
            <a:spLocks noGrp="1"/>
          </p:cNvSpPr>
          <p:nvPr>
            <p:ph type="body" sz="quarter" idx="29"/>
          </p:nvPr>
        </p:nvSpPr>
        <p:spPr>
          <a:xfrm>
            <a:off x="6360262" y="5323990"/>
            <a:ext cx="5470187" cy="1026648"/>
          </a:xfrm>
          <a:ln>
            <a:solidFill>
              <a:schemeClr val="accent5"/>
            </a:solidFill>
          </a:ln>
        </p:spPr>
        <p:txBody>
          <a:bodyPr/>
          <a:lstStyle>
            <a:lvl1pPr>
              <a:buClr>
                <a:schemeClr val="accent5"/>
              </a:buClr>
              <a:defRPr sz="1400"/>
            </a:lvl1pPr>
            <a:lvl2pPr>
              <a:buClr>
                <a:schemeClr val="accent5"/>
              </a:buClr>
              <a:defRPr sz="1200"/>
            </a:lvl2pPr>
            <a:lvl3pPr>
              <a:buClr>
                <a:schemeClr val="accent5"/>
              </a:buClr>
              <a:defRPr sz="12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15" name="Espace réservé de la date 2">
            <a:extLst>
              <a:ext uri="{FF2B5EF4-FFF2-40B4-BE49-F238E27FC236}">
                <a16:creationId xmlns:a16="http://schemas.microsoft.com/office/drawing/2014/main" id="{B81BCB16-1ECA-4AEB-552E-B35F627777A9}"/>
              </a:ext>
            </a:extLst>
          </p:cNvPr>
          <p:cNvSpPr>
            <a:spLocks noGrp="1"/>
          </p:cNvSpPr>
          <p:nvPr>
            <p:ph type="dt" sz="half" idx="3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D15EC-7F36-49E4-8AB7-B0D0D4F54502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16" name="Espace réservé du pied de page 3">
            <a:extLst>
              <a:ext uri="{FF2B5EF4-FFF2-40B4-BE49-F238E27FC236}">
                <a16:creationId xmlns:a16="http://schemas.microsoft.com/office/drawing/2014/main" id="{A00BBBB0-DF85-C893-9CD0-688FF45F044A}"/>
              </a:ext>
            </a:extLst>
          </p:cNvPr>
          <p:cNvSpPr>
            <a:spLocks noGrp="1"/>
          </p:cNvSpPr>
          <p:nvPr>
            <p:ph type="ftr" sz="quarter" idx="3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17" name="Espace réservé du numéro de diapositive 4">
            <a:extLst>
              <a:ext uri="{FF2B5EF4-FFF2-40B4-BE49-F238E27FC236}">
                <a16:creationId xmlns:a16="http://schemas.microsoft.com/office/drawing/2014/main" id="{46FB0D24-6AF1-8AC3-388A-EC30421A80B8}"/>
              </a:ext>
            </a:extLst>
          </p:cNvPr>
          <p:cNvSpPr>
            <a:spLocks noGrp="1"/>
          </p:cNvSpPr>
          <p:nvPr>
            <p:ph type="sldNum" sz="quarter" idx="3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1B8929-9C79-4651-B3BD-31C8B7D32C52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9621332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énar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riangle isocèle 5">
            <a:extLst>
              <a:ext uri="{FF2B5EF4-FFF2-40B4-BE49-F238E27FC236}">
                <a16:creationId xmlns:a16="http://schemas.microsoft.com/office/drawing/2014/main" id="{85792AC7-873E-E942-8D21-768A3BEB469F}"/>
              </a:ext>
            </a:extLst>
          </p:cNvPr>
          <p:cNvSpPr/>
          <p:nvPr/>
        </p:nvSpPr>
        <p:spPr>
          <a:xfrm>
            <a:off x="2079625" y="3302000"/>
            <a:ext cx="2030413" cy="1939925"/>
          </a:xfrm>
          <a:custGeom>
            <a:avLst/>
            <a:gdLst>
              <a:gd name="connsiteX0" fmla="*/ 0 w 2030278"/>
              <a:gd name="connsiteY0" fmla="*/ 1596326 h 1596326"/>
              <a:gd name="connsiteX1" fmla="*/ 1000623 w 2030278"/>
              <a:gd name="connsiteY1" fmla="*/ 0 h 1596326"/>
              <a:gd name="connsiteX2" fmla="*/ 2030278 w 2030278"/>
              <a:gd name="connsiteY2" fmla="*/ 1596326 h 1596326"/>
              <a:gd name="connsiteX3" fmla="*/ 0 w 2030278"/>
              <a:gd name="connsiteY3" fmla="*/ 1596326 h 1596326"/>
              <a:gd name="connsiteX0" fmla="*/ 0 w 2030278"/>
              <a:gd name="connsiteY0" fmla="*/ 2409126 h 2409126"/>
              <a:gd name="connsiteX1" fmla="*/ 1000623 w 2030278"/>
              <a:gd name="connsiteY1" fmla="*/ 0 h 2409126"/>
              <a:gd name="connsiteX2" fmla="*/ 2030278 w 2030278"/>
              <a:gd name="connsiteY2" fmla="*/ 2409126 h 2409126"/>
              <a:gd name="connsiteX3" fmla="*/ 0 w 2030278"/>
              <a:gd name="connsiteY3" fmla="*/ 2409126 h 2409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30278" h="2409126">
                <a:moveTo>
                  <a:pt x="0" y="2409126"/>
                </a:moveTo>
                <a:lnTo>
                  <a:pt x="1000623" y="0"/>
                </a:lnTo>
                <a:lnTo>
                  <a:pt x="2030278" y="2409126"/>
                </a:lnTo>
                <a:lnTo>
                  <a:pt x="0" y="2409126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id="{38F5C50A-0929-4966-FA13-DA0D8BE6F2BB}"/>
              </a:ext>
            </a:extLst>
          </p:cNvPr>
          <p:cNvCxnSpPr>
            <a:cxnSpLocks/>
          </p:cNvCxnSpPr>
          <p:nvPr/>
        </p:nvCxnSpPr>
        <p:spPr>
          <a:xfrm flipV="1">
            <a:off x="3187700" y="2352675"/>
            <a:ext cx="1481138" cy="21351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avec flèche 4">
            <a:extLst>
              <a:ext uri="{FF2B5EF4-FFF2-40B4-BE49-F238E27FC236}">
                <a16:creationId xmlns:a16="http://schemas.microsoft.com/office/drawing/2014/main" id="{5CAD2342-BC8C-ADD9-3404-3CA590398D7C}"/>
              </a:ext>
            </a:extLst>
          </p:cNvPr>
          <p:cNvCxnSpPr/>
          <p:nvPr/>
        </p:nvCxnSpPr>
        <p:spPr>
          <a:xfrm flipV="1">
            <a:off x="3117850" y="3889375"/>
            <a:ext cx="1550988" cy="4445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5CEAB68B-47A9-4F3B-D449-80014FD56936}"/>
              </a:ext>
            </a:extLst>
          </p:cNvPr>
          <p:cNvCxnSpPr/>
          <p:nvPr/>
        </p:nvCxnSpPr>
        <p:spPr>
          <a:xfrm>
            <a:off x="3187700" y="4576763"/>
            <a:ext cx="1489075" cy="2809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4"/>
          </p:nvPr>
        </p:nvSpPr>
        <p:spPr>
          <a:xfrm>
            <a:off x="838200" y="1196975"/>
            <a:ext cx="10515600" cy="427466"/>
          </a:xfrm>
        </p:spPr>
        <p:txBody>
          <a:bodyPr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5"/>
          </p:nvPr>
        </p:nvSpPr>
        <p:spPr>
          <a:xfrm>
            <a:off x="157035" y="4057094"/>
            <a:ext cx="2030278" cy="885825"/>
          </a:xfrm>
        </p:spPr>
        <p:txBody>
          <a:bodyPr>
            <a:noAutofit/>
          </a:bodyPr>
          <a:lstStyle>
            <a:lvl1pPr marL="0" indent="0">
              <a:buNone/>
              <a:defRPr sz="1400" b="1"/>
            </a:lvl1pPr>
            <a:lvl2pPr marL="457200" indent="0">
              <a:buNone/>
              <a:defRPr sz="1400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8" name="Espace réservé du texte 17"/>
          <p:cNvSpPr>
            <a:spLocks noGrp="1"/>
          </p:cNvSpPr>
          <p:nvPr>
            <p:ph type="body" sz="quarter" idx="16"/>
          </p:nvPr>
        </p:nvSpPr>
        <p:spPr>
          <a:xfrm>
            <a:off x="6246545" y="1932407"/>
            <a:ext cx="5099050" cy="1117600"/>
          </a:xfrm>
          <a:ln>
            <a:solidFill>
              <a:srgbClr val="000091"/>
            </a:solidFill>
            <a:prstDash val="dash"/>
          </a:ln>
        </p:spPr>
        <p:txBody>
          <a:bodyPr>
            <a:normAutofit/>
          </a:bodyPr>
          <a:lstStyle>
            <a:lvl1pPr marL="285750" indent="-285750">
              <a:buClrTx/>
              <a:buFont typeface="Arial" panose="020B0604020202020204" pitchFamily="34" charset="0"/>
              <a:buChar char="•"/>
              <a:defRPr lang="fr-FR" sz="1200" b="0" kern="1200" dirty="0" smtClean="0">
                <a:solidFill>
                  <a:schemeClr val="tx1"/>
                </a:solidFill>
                <a:latin typeface="Marianne" panose="02000000000000000000" pitchFamily="2" charset="0"/>
                <a:ea typeface="+mn-ea"/>
                <a:cs typeface="+mn-cs"/>
              </a:defRPr>
            </a:lvl1pPr>
            <a:lvl2pPr>
              <a:defRPr sz="120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9" name="Espace réservé du texte 17"/>
          <p:cNvSpPr>
            <a:spLocks noGrp="1"/>
          </p:cNvSpPr>
          <p:nvPr>
            <p:ph type="body" sz="quarter" idx="17"/>
          </p:nvPr>
        </p:nvSpPr>
        <p:spPr>
          <a:xfrm>
            <a:off x="6246546" y="3216037"/>
            <a:ext cx="5099049" cy="1117600"/>
          </a:xfrm>
          <a:ln>
            <a:solidFill>
              <a:srgbClr val="000091"/>
            </a:solidFill>
            <a:prstDash val="dash"/>
          </a:ln>
        </p:spPr>
        <p:txBody>
          <a:bodyPr>
            <a:normAutofit/>
          </a:bodyPr>
          <a:lstStyle>
            <a:lvl1pPr marL="285750" indent="-285750">
              <a:buClrTx/>
              <a:buFont typeface="Arial" panose="020B0604020202020204" pitchFamily="34" charset="0"/>
              <a:buChar char="•"/>
              <a:defRPr lang="fr-FR" sz="1200" b="0" kern="1200" dirty="0" smtClean="0">
                <a:solidFill>
                  <a:schemeClr val="tx1"/>
                </a:solidFill>
                <a:latin typeface="Marianne" panose="02000000000000000000" pitchFamily="2" charset="0"/>
                <a:ea typeface="+mn-ea"/>
                <a:cs typeface="+mn-cs"/>
              </a:defRPr>
            </a:lvl1pPr>
            <a:lvl2pPr>
              <a:defRPr sz="120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20" name="Espace réservé du texte 17"/>
          <p:cNvSpPr>
            <a:spLocks noGrp="1"/>
          </p:cNvSpPr>
          <p:nvPr>
            <p:ph type="body" sz="quarter" idx="18"/>
          </p:nvPr>
        </p:nvSpPr>
        <p:spPr>
          <a:xfrm>
            <a:off x="6254750" y="4493735"/>
            <a:ext cx="5099048" cy="1117600"/>
          </a:xfrm>
          <a:ln>
            <a:solidFill>
              <a:srgbClr val="000091"/>
            </a:solidFill>
            <a:prstDash val="dash"/>
          </a:ln>
        </p:spPr>
        <p:txBody>
          <a:bodyPr>
            <a:normAutofit/>
          </a:bodyPr>
          <a:lstStyle>
            <a:lvl1pPr marL="285750" indent="-285750">
              <a:buClrTx/>
              <a:buFont typeface="Arial" panose="020B0604020202020204" pitchFamily="34" charset="0"/>
              <a:buChar char="•"/>
              <a:defRPr lang="fr-FR" sz="1200" b="0" kern="1200" dirty="0" smtClean="0">
                <a:solidFill>
                  <a:schemeClr val="tx1"/>
                </a:solidFill>
                <a:latin typeface="Marianne" panose="02000000000000000000" pitchFamily="2" charset="0"/>
                <a:ea typeface="+mn-ea"/>
                <a:cs typeface="+mn-cs"/>
              </a:defRPr>
            </a:lvl1pPr>
            <a:lvl2pPr>
              <a:defRPr sz="120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40" name="Espace réservé du texte 39"/>
          <p:cNvSpPr>
            <a:spLocks noGrp="1"/>
          </p:cNvSpPr>
          <p:nvPr>
            <p:ph type="body" sz="quarter" idx="19"/>
          </p:nvPr>
        </p:nvSpPr>
        <p:spPr>
          <a:xfrm>
            <a:off x="4819780" y="1932067"/>
            <a:ext cx="1268015" cy="1117600"/>
          </a:xfrm>
          <a:ln>
            <a:solidFill>
              <a:srgbClr val="000091"/>
            </a:solidFill>
            <a:prstDash val="dash"/>
          </a:ln>
        </p:spPr>
        <p:txBody>
          <a:bodyPr>
            <a:normAutofit/>
          </a:bodyPr>
          <a:lstStyle>
            <a:lvl1pPr marL="0" indent="0">
              <a:buNone/>
              <a:defRPr sz="12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2" name="Espace réservé du texte 39"/>
          <p:cNvSpPr>
            <a:spLocks noGrp="1"/>
          </p:cNvSpPr>
          <p:nvPr>
            <p:ph type="body" sz="quarter" idx="20"/>
          </p:nvPr>
        </p:nvSpPr>
        <p:spPr>
          <a:xfrm>
            <a:off x="4827985" y="3216037"/>
            <a:ext cx="1268015" cy="1117600"/>
          </a:xfrm>
          <a:ln>
            <a:solidFill>
              <a:srgbClr val="000091"/>
            </a:solidFill>
            <a:prstDash val="dash"/>
          </a:ln>
        </p:spPr>
        <p:txBody>
          <a:bodyPr>
            <a:normAutofit/>
          </a:bodyPr>
          <a:lstStyle>
            <a:lvl1pPr marL="0" indent="0">
              <a:buNone/>
              <a:defRPr sz="12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3" name="Espace réservé du texte 39"/>
          <p:cNvSpPr>
            <a:spLocks noGrp="1"/>
          </p:cNvSpPr>
          <p:nvPr>
            <p:ph type="body" sz="quarter" idx="21"/>
          </p:nvPr>
        </p:nvSpPr>
        <p:spPr>
          <a:xfrm>
            <a:off x="4836188" y="4500007"/>
            <a:ext cx="1268015" cy="1117600"/>
          </a:xfrm>
          <a:ln>
            <a:solidFill>
              <a:srgbClr val="000091"/>
            </a:solidFill>
            <a:prstDash val="dash"/>
          </a:ln>
        </p:spPr>
        <p:txBody>
          <a:bodyPr>
            <a:normAutofit/>
          </a:bodyPr>
          <a:lstStyle>
            <a:lvl1pPr marL="0" indent="0">
              <a:buNone/>
              <a:defRPr sz="12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Espace réservé de la date 2">
            <a:extLst>
              <a:ext uri="{FF2B5EF4-FFF2-40B4-BE49-F238E27FC236}">
                <a16:creationId xmlns:a16="http://schemas.microsoft.com/office/drawing/2014/main" id="{06D6381B-BF33-F5B3-9822-47522FA2D33A}"/>
              </a:ext>
            </a:extLst>
          </p:cNvPr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BCE9D-DFBD-401E-9673-FB8C27C704C1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8" name="Espace réservé du pied de page 3">
            <a:extLst>
              <a:ext uri="{FF2B5EF4-FFF2-40B4-BE49-F238E27FC236}">
                <a16:creationId xmlns:a16="http://schemas.microsoft.com/office/drawing/2014/main" id="{2BAE0235-6E96-9697-E69F-E46535D8A4C7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10" name="Espace réservé du numéro de diapositive 4">
            <a:extLst>
              <a:ext uri="{FF2B5EF4-FFF2-40B4-BE49-F238E27FC236}">
                <a16:creationId xmlns:a16="http://schemas.microsoft.com/office/drawing/2014/main" id="{430627F8-9FC9-A96F-A2CA-4EDE6F8C67EA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A5FA2-BFE4-48F5-AB7B-E86E0AFBB7CB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6510141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énario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riangle isocèle 5">
            <a:extLst>
              <a:ext uri="{FF2B5EF4-FFF2-40B4-BE49-F238E27FC236}">
                <a16:creationId xmlns:a16="http://schemas.microsoft.com/office/drawing/2014/main" id="{10E86497-A3F2-7AD5-B101-E2F54424466D}"/>
              </a:ext>
            </a:extLst>
          </p:cNvPr>
          <p:cNvSpPr/>
          <p:nvPr/>
        </p:nvSpPr>
        <p:spPr>
          <a:xfrm>
            <a:off x="2101850" y="3227388"/>
            <a:ext cx="2030413" cy="1939925"/>
          </a:xfrm>
          <a:custGeom>
            <a:avLst/>
            <a:gdLst>
              <a:gd name="connsiteX0" fmla="*/ 0 w 2030278"/>
              <a:gd name="connsiteY0" fmla="*/ 1596326 h 1596326"/>
              <a:gd name="connsiteX1" fmla="*/ 1000623 w 2030278"/>
              <a:gd name="connsiteY1" fmla="*/ 0 h 1596326"/>
              <a:gd name="connsiteX2" fmla="*/ 2030278 w 2030278"/>
              <a:gd name="connsiteY2" fmla="*/ 1596326 h 1596326"/>
              <a:gd name="connsiteX3" fmla="*/ 0 w 2030278"/>
              <a:gd name="connsiteY3" fmla="*/ 1596326 h 1596326"/>
              <a:gd name="connsiteX0" fmla="*/ 0 w 2030278"/>
              <a:gd name="connsiteY0" fmla="*/ 2409126 h 2409126"/>
              <a:gd name="connsiteX1" fmla="*/ 1000623 w 2030278"/>
              <a:gd name="connsiteY1" fmla="*/ 0 h 2409126"/>
              <a:gd name="connsiteX2" fmla="*/ 2030278 w 2030278"/>
              <a:gd name="connsiteY2" fmla="*/ 2409126 h 2409126"/>
              <a:gd name="connsiteX3" fmla="*/ 0 w 2030278"/>
              <a:gd name="connsiteY3" fmla="*/ 2409126 h 2409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30278" h="2409126">
                <a:moveTo>
                  <a:pt x="0" y="2409126"/>
                </a:moveTo>
                <a:lnTo>
                  <a:pt x="1000623" y="0"/>
                </a:lnTo>
                <a:lnTo>
                  <a:pt x="2030278" y="2409126"/>
                </a:lnTo>
                <a:lnTo>
                  <a:pt x="0" y="2409126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id="{5285902D-8C4E-34FE-043D-7836F7096825}"/>
              </a:ext>
            </a:extLst>
          </p:cNvPr>
          <p:cNvCxnSpPr>
            <a:cxnSpLocks/>
          </p:cNvCxnSpPr>
          <p:nvPr/>
        </p:nvCxnSpPr>
        <p:spPr>
          <a:xfrm flipV="1">
            <a:off x="3187700" y="2352675"/>
            <a:ext cx="1481138" cy="21351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avec flèche 4">
            <a:extLst>
              <a:ext uri="{FF2B5EF4-FFF2-40B4-BE49-F238E27FC236}">
                <a16:creationId xmlns:a16="http://schemas.microsoft.com/office/drawing/2014/main" id="{97A09373-6A37-5242-C0F2-513EDE4006A6}"/>
              </a:ext>
            </a:extLst>
          </p:cNvPr>
          <p:cNvCxnSpPr/>
          <p:nvPr/>
        </p:nvCxnSpPr>
        <p:spPr>
          <a:xfrm flipV="1">
            <a:off x="3117850" y="3889375"/>
            <a:ext cx="1550988" cy="4445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431646B8-4B93-C528-45FD-C67CCD330BCC}"/>
              </a:ext>
            </a:extLst>
          </p:cNvPr>
          <p:cNvCxnSpPr/>
          <p:nvPr/>
        </p:nvCxnSpPr>
        <p:spPr>
          <a:xfrm>
            <a:off x="3187700" y="4576763"/>
            <a:ext cx="1489075" cy="2809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4"/>
          </p:nvPr>
        </p:nvSpPr>
        <p:spPr>
          <a:xfrm>
            <a:off x="838200" y="1196975"/>
            <a:ext cx="10515600" cy="427466"/>
          </a:xfrm>
        </p:spPr>
        <p:txBody>
          <a:bodyPr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5"/>
          </p:nvPr>
        </p:nvSpPr>
        <p:spPr>
          <a:xfrm>
            <a:off x="157035" y="4057094"/>
            <a:ext cx="2030278" cy="885825"/>
          </a:xfrm>
        </p:spPr>
        <p:txBody>
          <a:bodyPr>
            <a:noAutofit/>
          </a:bodyPr>
          <a:lstStyle>
            <a:lvl1pPr marL="0" indent="0">
              <a:buNone/>
              <a:defRPr sz="1400" b="1"/>
            </a:lvl1pPr>
            <a:lvl2pPr marL="457200" indent="0">
              <a:buNone/>
              <a:defRPr sz="1400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8" name="Espace réservé du texte 17"/>
          <p:cNvSpPr>
            <a:spLocks noGrp="1"/>
          </p:cNvSpPr>
          <p:nvPr>
            <p:ph type="body" sz="quarter" idx="16"/>
          </p:nvPr>
        </p:nvSpPr>
        <p:spPr>
          <a:xfrm>
            <a:off x="6246545" y="1932407"/>
            <a:ext cx="5099050" cy="1117600"/>
          </a:xfrm>
          <a:ln>
            <a:solidFill>
              <a:schemeClr val="accent2"/>
            </a:solidFill>
            <a:prstDash val="dash"/>
          </a:ln>
        </p:spPr>
        <p:txBody>
          <a:bodyPr>
            <a:normAutofit/>
          </a:bodyPr>
          <a:lstStyle>
            <a:lvl1pPr marL="285750" indent="-285750">
              <a:spcAft>
                <a:spcPts val="3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lang="fr-FR" sz="1200" b="0" kern="1200" dirty="0" smtClean="0">
                <a:solidFill>
                  <a:schemeClr val="tx1"/>
                </a:solidFill>
                <a:latin typeface="Marianne" panose="02000000000000000000" pitchFamily="2" charset="0"/>
                <a:ea typeface="+mn-ea"/>
                <a:cs typeface="+mn-cs"/>
              </a:defRPr>
            </a:lvl1pPr>
            <a:lvl2pPr>
              <a:spcAft>
                <a:spcPts val="300"/>
              </a:spcAft>
              <a:buClr>
                <a:schemeClr val="accent2"/>
              </a:buClr>
              <a:defRPr sz="120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9" name="Espace réservé du texte 17"/>
          <p:cNvSpPr>
            <a:spLocks noGrp="1"/>
          </p:cNvSpPr>
          <p:nvPr>
            <p:ph type="body" sz="quarter" idx="17"/>
          </p:nvPr>
        </p:nvSpPr>
        <p:spPr>
          <a:xfrm>
            <a:off x="6246546" y="3216037"/>
            <a:ext cx="5099049" cy="1117600"/>
          </a:xfrm>
          <a:ln>
            <a:solidFill>
              <a:schemeClr val="accent3"/>
            </a:solidFill>
            <a:prstDash val="dash"/>
          </a:ln>
        </p:spPr>
        <p:txBody>
          <a:bodyPr>
            <a:normAutofit/>
          </a:bodyPr>
          <a:lstStyle>
            <a:lvl1pPr marL="285750" indent="-285750">
              <a:spcAft>
                <a:spcPts val="30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 lang="fr-FR" sz="1200" b="0" kern="1200" dirty="0" smtClean="0">
                <a:solidFill>
                  <a:schemeClr val="tx1"/>
                </a:solidFill>
                <a:latin typeface="Marianne" panose="02000000000000000000" pitchFamily="2" charset="0"/>
                <a:ea typeface="+mn-ea"/>
                <a:cs typeface="+mn-cs"/>
              </a:defRPr>
            </a:lvl1pPr>
            <a:lvl2pPr>
              <a:spcAft>
                <a:spcPts val="300"/>
              </a:spcAft>
              <a:buClr>
                <a:schemeClr val="accent3"/>
              </a:buClr>
              <a:defRPr sz="120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20" name="Espace réservé du texte 17"/>
          <p:cNvSpPr>
            <a:spLocks noGrp="1"/>
          </p:cNvSpPr>
          <p:nvPr>
            <p:ph type="body" sz="quarter" idx="18"/>
          </p:nvPr>
        </p:nvSpPr>
        <p:spPr>
          <a:xfrm>
            <a:off x="6254750" y="4493735"/>
            <a:ext cx="5099048" cy="1117600"/>
          </a:xfrm>
          <a:ln>
            <a:solidFill>
              <a:schemeClr val="accent5"/>
            </a:solidFill>
            <a:prstDash val="dash"/>
          </a:ln>
        </p:spPr>
        <p:txBody>
          <a:bodyPr>
            <a:normAutofit/>
          </a:bodyPr>
          <a:lstStyle>
            <a:lvl1pPr marL="285750" indent="-285750">
              <a:spcAft>
                <a:spcPts val="300"/>
              </a:spcAft>
              <a:buClr>
                <a:schemeClr val="accent5"/>
              </a:buClr>
              <a:buFont typeface="Arial" panose="020B0604020202020204" pitchFamily="34" charset="0"/>
              <a:buChar char="•"/>
              <a:defRPr lang="fr-FR" sz="1200" b="0" kern="1200" dirty="0" smtClean="0">
                <a:solidFill>
                  <a:schemeClr val="tx1"/>
                </a:solidFill>
                <a:latin typeface="Marianne" panose="02000000000000000000" pitchFamily="2" charset="0"/>
                <a:ea typeface="+mn-ea"/>
                <a:cs typeface="+mn-cs"/>
              </a:defRPr>
            </a:lvl1pPr>
            <a:lvl2pPr>
              <a:spcAft>
                <a:spcPts val="300"/>
              </a:spcAft>
              <a:buClr>
                <a:schemeClr val="accent5"/>
              </a:buClr>
              <a:defRPr sz="120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40" name="Espace réservé du texte 39"/>
          <p:cNvSpPr>
            <a:spLocks noGrp="1"/>
          </p:cNvSpPr>
          <p:nvPr>
            <p:ph type="body" sz="quarter" idx="19"/>
          </p:nvPr>
        </p:nvSpPr>
        <p:spPr>
          <a:xfrm>
            <a:off x="4819780" y="1932067"/>
            <a:ext cx="1268015" cy="1117600"/>
          </a:xfrm>
          <a:ln>
            <a:solidFill>
              <a:schemeClr val="accent2"/>
            </a:solidFill>
            <a:prstDash val="dash"/>
          </a:ln>
        </p:spPr>
        <p:txBody>
          <a:bodyPr>
            <a:normAutofit/>
          </a:bodyPr>
          <a:lstStyle>
            <a:lvl1pPr marL="0" indent="0">
              <a:buNone/>
              <a:defRPr sz="12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2" name="Espace réservé du texte 39"/>
          <p:cNvSpPr>
            <a:spLocks noGrp="1"/>
          </p:cNvSpPr>
          <p:nvPr>
            <p:ph type="body" sz="quarter" idx="20"/>
          </p:nvPr>
        </p:nvSpPr>
        <p:spPr>
          <a:xfrm>
            <a:off x="4827985" y="3216037"/>
            <a:ext cx="1268015" cy="1117600"/>
          </a:xfrm>
          <a:ln>
            <a:solidFill>
              <a:schemeClr val="accent3"/>
            </a:solidFill>
            <a:prstDash val="dash"/>
          </a:ln>
        </p:spPr>
        <p:txBody>
          <a:bodyPr>
            <a:normAutofit/>
          </a:bodyPr>
          <a:lstStyle>
            <a:lvl1pPr marL="0" indent="0">
              <a:buNone/>
              <a:defRPr sz="12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3" name="Espace réservé du texte 39"/>
          <p:cNvSpPr>
            <a:spLocks noGrp="1"/>
          </p:cNvSpPr>
          <p:nvPr>
            <p:ph type="body" sz="quarter" idx="21"/>
          </p:nvPr>
        </p:nvSpPr>
        <p:spPr>
          <a:xfrm>
            <a:off x="4836188" y="4500007"/>
            <a:ext cx="1268015" cy="1117600"/>
          </a:xfrm>
          <a:ln>
            <a:solidFill>
              <a:schemeClr val="accent5"/>
            </a:solidFill>
            <a:prstDash val="dash"/>
          </a:ln>
        </p:spPr>
        <p:txBody>
          <a:bodyPr>
            <a:normAutofit/>
          </a:bodyPr>
          <a:lstStyle>
            <a:lvl1pPr marL="0" indent="0">
              <a:buNone/>
              <a:defRPr sz="12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Espace réservé de la date 2">
            <a:extLst>
              <a:ext uri="{FF2B5EF4-FFF2-40B4-BE49-F238E27FC236}">
                <a16:creationId xmlns:a16="http://schemas.microsoft.com/office/drawing/2014/main" id="{DA2724CB-215C-23FA-A4DF-DBADB9E1026B}"/>
              </a:ext>
            </a:extLst>
          </p:cNvPr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343947-5097-4783-AC2B-CFFBDAA1227D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8" name="Espace réservé du pied de page 3">
            <a:extLst>
              <a:ext uri="{FF2B5EF4-FFF2-40B4-BE49-F238E27FC236}">
                <a16:creationId xmlns:a16="http://schemas.microsoft.com/office/drawing/2014/main" id="{48803754-96F0-52F6-5AEB-F73BE8C3DBEC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10" name="Espace réservé du numéro de diapositive 4">
            <a:extLst>
              <a:ext uri="{FF2B5EF4-FFF2-40B4-BE49-F238E27FC236}">
                <a16:creationId xmlns:a16="http://schemas.microsoft.com/office/drawing/2014/main" id="{506DDBF5-67DC-FC71-243C-DE33379DF1A7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19D8A4-69D0-4CEC-831C-25AEE177DEB0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7679089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iste 10 recommand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185A2EC8-9B18-B050-AD99-425A18D40C06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1574800"/>
          <a:ext cx="10515600" cy="3743325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6389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766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4333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1</a:t>
                      </a:r>
                      <a:endParaRPr lang="fr-FR" sz="1400" dirty="0">
                        <a:latin typeface="Marianne" panose="02000000000000000000" pitchFamily="2" charset="0"/>
                      </a:endParaRPr>
                    </a:p>
                  </a:txBody>
                  <a:tcPr marT="45712" marB="45712" anchor="ctr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T="45712" marB="4571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333">
                <a:tc>
                  <a:txBody>
                    <a:bodyPr/>
                    <a:lstStyle/>
                    <a:p>
                      <a:pPr algn="ctr"/>
                      <a:r>
                        <a:rPr lang="fr-FR" sz="1400" b="1" kern="1200" dirty="0">
                          <a:solidFill>
                            <a:schemeClr val="lt1"/>
                          </a:solidFill>
                        </a:rPr>
                        <a:t>2</a:t>
                      </a:r>
                      <a:endParaRPr lang="fr-FR" sz="1400" b="1" kern="1200" dirty="0">
                        <a:solidFill>
                          <a:schemeClr val="lt1"/>
                        </a:solidFill>
                        <a:latin typeface="Marianne" panose="02000000000000000000" pitchFamily="2" charset="0"/>
                        <a:ea typeface="+mn-ea"/>
                        <a:cs typeface="+mn-cs"/>
                      </a:endParaRPr>
                    </a:p>
                  </a:txBody>
                  <a:tcPr marT="45712" marB="45712" anchor="ctr"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 marT="45712" marB="4571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333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3</a:t>
                      </a:r>
                      <a:endParaRPr lang="fr-FR" sz="1400" dirty="0">
                        <a:latin typeface="Marianne" panose="02000000000000000000" pitchFamily="2" charset="0"/>
                      </a:endParaRPr>
                    </a:p>
                  </a:txBody>
                  <a:tcPr marT="45712" marB="45712" anchor="ctr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T="45712" marB="4571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333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4</a:t>
                      </a:r>
                      <a:endParaRPr lang="fr-FR" sz="1400" dirty="0">
                        <a:latin typeface="Marianne" panose="02000000000000000000" pitchFamily="2" charset="0"/>
                      </a:endParaRPr>
                    </a:p>
                  </a:txBody>
                  <a:tcPr marT="45712" marB="45712" anchor="ctr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T="45712" marB="4571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333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5</a:t>
                      </a:r>
                      <a:endParaRPr lang="fr-FR" sz="1400" dirty="0">
                        <a:latin typeface="Marianne" panose="02000000000000000000" pitchFamily="2" charset="0"/>
                      </a:endParaRPr>
                    </a:p>
                  </a:txBody>
                  <a:tcPr marT="45712" marB="45712" anchor="ctr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T="45712" marB="4571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333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6</a:t>
                      </a:r>
                      <a:endParaRPr lang="fr-FR" sz="1400" dirty="0">
                        <a:latin typeface="Marianne" panose="02000000000000000000" pitchFamily="2" charset="0"/>
                      </a:endParaRPr>
                    </a:p>
                  </a:txBody>
                  <a:tcPr marT="45712" marB="45712" anchor="ctr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T="45712" marB="45712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4333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7</a:t>
                      </a:r>
                      <a:endParaRPr lang="fr-FR" sz="1400" dirty="0">
                        <a:latin typeface="Marianne" panose="02000000000000000000" pitchFamily="2" charset="0"/>
                      </a:endParaRPr>
                    </a:p>
                  </a:txBody>
                  <a:tcPr marT="45712" marB="45712" anchor="ctr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T="45712" marB="45712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4333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8</a:t>
                      </a:r>
                      <a:endParaRPr lang="fr-FR" sz="1400" dirty="0">
                        <a:latin typeface="Marianne" panose="02000000000000000000" pitchFamily="2" charset="0"/>
                      </a:endParaRPr>
                    </a:p>
                  </a:txBody>
                  <a:tcPr marT="45712" marB="45712" anchor="ctr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T="45712" marB="45712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4333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9</a:t>
                      </a:r>
                      <a:endParaRPr lang="fr-FR" sz="1400" dirty="0">
                        <a:latin typeface="Marianne" panose="02000000000000000000" pitchFamily="2" charset="0"/>
                      </a:endParaRPr>
                    </a:p>
                  </a:txBody>
                  <a:tcPr marT="45712" marB="45712" anchor="ctr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T="45712" marB="45712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4333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10</a:t>
                      </a:r>
                      <a:endParaRPr lang="fr-FR" sz="1400" dirty="0">
                        <a:latin typeface="Marianne" panose="02000000000000000000" pitchFamily="2" charset="0"/>
                      </a:endParaRPr>
                    </a:p>
                  </a:txBody>
                  <a:tcPr marT="45712" marB="45712" anchor="ctr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T="45712" marB="45712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/>
          </p:nvPr>
        </p:nvSpPr>
        <p:spPr>
          <a:xfrm>
            <a:off x="1477109" y="1589088"/>
            <a:ext cx="9876692" cy="365126"/>
          </a:xfrm>
        </p:spPr>
        <p:txBody>
          <a:bodyPr/>
          <a:lstStyle>
            <a:lvl1pPr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7" name="Espace réservé du texte 7"/>
          <p:cNvSpPr>
            <a:spLocks noGrp="1"/>
          </p:cNvSpPr>
          <p:nvPr>
            <p:ph type="body" sz="quarter" idx="14"/>
          </p:nvPr>
        </p:nvSpPr>
        <p:spPr>
          <a:xfrm>
            <a:off x="1477109" y="1965327"/>
            <a:ext cx="9876692" cy="365126"/>
          </a:xfrm>
        </p:spPr>
        <p:txBody>
          <a:bodyPr/>
          <a:lstStyle>
            <a:lvl1pPr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8" name="Espace réservé du texte 7"/>
          <p:cNvSpPr>
            <a:spLocks noGrp="1"/>
          </p:cNvSpPr>
          <p:nvPr>
            <p:ph type="body" sz="quarter" idx="15"/>
          </p:nvPr>
        </p:nvSpPr>
        <p:spPr>
          <a:xfrm>
            <a:off x="1477108" y="2314644"/>
            <a:ext cx="9876692" cy="365126"/>
          </a:xfrm>
        </p:spPr>
        <p:txBody>
          <a:bodyPr/>
          <a:lstStyle>
            <a:lvl1pPr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9" name="Espace réservé du texte 7"/>
          <p:cNvSpPr>
            <a:spLocks noGrp="1"/>
          </p:cNvSpPr>
          <p:nvPr>
            <p:ph type="body" sz="quarter" idx="16"/>
          </p:nvPr>
        </p:nvSpPr>
        <p:spPr>
          <a:xfrm>
            <a:off x="1477108" y="2666665"/>
            <a:ext cx="9876692" cy="365126"/>
          </a:xfrm>
        </p:spPr>
        <p:txBody>
          <a:bodyPr/>
          <a:lstStyle>
            <a:lvl1pPr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Espace réservé du texte 7"/>
          <p:cNvSpPr>
            <a:spLocks noGrp="1"/>
          </p:cNvSpPr>
          <p:nvPr>
            <p:ph type="body" sz="quarter" idx="17"/>
          </p:nvPr>
        </p:nvSpPr>
        <p:spPr>
          <a:xfrm>
            <a:off x="1477108" y="3081674"/>
            <a:ext cx="9876692" cy="365126"/>
          </a:xfrm>
        </p:spPr>
        <p:txBody>
          <a:bodyPr/>
          <a:lstStyle>
            <a:lvl1pPr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1" name="Espace réservé du texte 7"/>
          <p:cNvSpPr>
            <a:spLocks noGrp="1"/>
          </p:cNvSpPr>
          <p:nvPr>
            <p:ph type="body" sz="quarter" idx="18"/>
          </p:nvPr>
        </p:nvSpPr>
        <p:spPr>
          <a:xfrm>
            <a:off x="1477109" y="3446800"/>
            <a:ext cx="9876692" cy="365126"/>
          </a:xfrm>
        </p:spPr>
        <p:txBody>
          <a:bodyPr/>
          <a:lstStyle>
            <a:lvl1pPr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2" name="Espace réservé du texte 7"/>
          <p:cNvSpPr>
            <a:spLocks noGrp="1"/>
          </p:cNvSpPr>
          <p:nvPr>
            <p:ph type="body" sz="quarter" idx="19"/>
          </p:nvPr>
        </p:nvSpPr>
        <p:spPr>
          <a:xfrm>
            <a:off x="1477109" y="3835459"/>
            <a:ext cx="9876692" cy="365126"/>
          </a:xfrm>
        </p:spPr>
        <p:txBody>
          <a:bodyPr/>
          <a:lstStyle>
            <a:lvl1pPr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1477109" y="4224118"/>
            <a:ext cx="9876692" cy="365126"/>
          </a:xfrm>
        </p:spPr>
        <p:txBody>
          <a:bodyPr/>
          <a:lstStyle>
            <a:lvl1pPr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4" name="Espace réservé du texte 7"/>
          <p:cNvSpPr>
            <a:spLocks noGrp="1"/>
          </p:cNvSpPr>
          <p:nvPr>
            <p:ph type="body" sz="quarter" idx="21"/>
          </p:nvPr>
        </p:nvSpPr>
        <p:spPr>
          <a:xfrm>
            <a:off x="1477109" y="4563286"/>
            <a:ext cx="9876692" cy="365126"/>
          </a:xfrm>
        </p:spPr>
        <p:txBody>
          <a:bodyPr/>
          <a:lstStyle>
            <a:lvl1pPr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5" name="Espace réservé du texte 7"/>
          <p:cNvSpPr>
            <a:spLocks noGrp="1"/>
          </p:cNvSpPr>
          <p:nvPr>
            <p:ph type="body" sz="quarter" idx="22"/>
          </p:nvPr>
        </p:nvSpPr>
        <p:spPr>
          <a:xfrm>
            <a:off x="1477109" y="4964230"/>
            <a:ext cx="9876692" cy="365126"/>
          </a:xfrm>
        </p:spPr>
        <p:txBody>
          <a:bodyPr/>
          <a:lstStyle>
            <a:lvl1pPr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2">
            <a:extLst>
              <a:ext uri="{FF2B5EF4-FFF2-40B4-BE49-F238E27FC236}">
                <a16:creationId xmlns:a16="http://schemas.microsoft.com/office/drawing/2014/main" id="{0993DE3B-DE8C-F9AA-57A4-6AA82CBBEA4B}"/>
              </a:ext>
            </a:extLst>
          </p:cNvPr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6BEBBB-B810-41B3-B9D7-E44459B8349A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5" name="Espace réservé du pied de page 3">
            <a:extLst>
              <a:ext uri="{FF2B5EF4-FFF2-40B4-BE49-F238E27FC236}">
                <a16:creationId xmlns:a16="http://schemas.microsoft.com/office/drawing/2014/main" id="{70B0153B-3B80-0042-F184-EE9D772E69B2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Espace réservé du numéro de diapositive 4">
            <a:extLst>
              <a:ext uri="{FF2B5EF4-FFF2-40B4-BE49-F238E27FC236}">
                <a16:creationId xmlns:a16="http://schemas.microsoft.com/office/drawing/2014/main" id="{3530A961-26F0-0C98-76C0-373CC0DBD300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131D39-003D-48C9-B00E-F875E2C22880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435889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iste 15 recommand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F0C870C9-4816-405F-6741-3556AF08A383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1082675"/>
          <a:ext cx="10515600" cy="5399088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6389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766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9939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1</a:t>
                      </a:r>
                      <a:endParaRPr lang="fr-FR" sz="1200" dirty="0">
                        <a:latin typeface="Marianne" panose="02000000000000000000" pitchFamily="2" charset="0"/>
                      </a:endParaRPr>
                    </a:p>
                  </a:txBody>
                  <a:tcPr marT="45712" marB="45712" anchor="ctr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T="45712" marB="4571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939">
                <a:tc>
                  <a:txBody>
                    <a:bodyPr/>
                    <a:lstStyle/>
                    <a:p>
                      <a:pPr algn="ctr"/>
                      <a:r>
                        <a:rPr lang="fr-FR" sz="1200" b="1" kern="1200" dirty="0">
                          <a:solidFill>
                            <a:schemeClr val="lt1"/>
                          </a:solidFill>
                        </a:rPr>
                        <a:t>2</a:t>
                      </a:r>
                      <a:endParaRPr lang="fr-FR" sz="1200" b="1" kern="1200" dirty="0">
                        <a:solidFill>
                          <a:schemeClr val="lt1"/>
                        </a:solidFill>
                        <a:latin typeface="Marianne" panose="02000000000000000000" pitchFamily="2" charset="0"/>
                        <a:ea typeface="+mn-ea"/>
                        <a:cs typeface="+mn-cs"/>
                      </a:endParaRPr>
                    </a:p>
                  </a:txBody>
                  <a:tcPr marT="45712" marB="45712" anchor="ctr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T="45712" marB="4571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939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3</a:t>
                      </a:r>
                      <a:endParaRPr lang="fr-FR" sz="1200" dirty="0">
                        <a:latin typeface="Marianne" panose="02000000000000000000" pitchFamily="2" charset="0"/>
                      </a:endParaRPr>
                    </a:p>
                  </a:txBody>
                  <a:tcPr marT="45712" marB="45712" anchor="ctr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T="45712" marB="4571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9939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4</a:t>
                      </a:r>
                      <a:endParaRPr lang="fr-FR" sz="1200" dirty="0">
                        <a:latin typeface="Marianne" panose="02000000000000000000" pitchFamily="2" charset="0"/>
                      </a:endParaRPr>
                    </a:p>
                  </a:txBody>
                  <a:tcPr marT="45712" marB="45712" anchor="ctr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T="45712" marB="4571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9939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5</a:t>
                      </a:r>
                      <a:endParaRPr lang="fr-FR" sz="1200" dirty="0">
                        <a:latin typeface="Marianne" panose="02000000000000000000" pitchFamily="2" charset="0"/>
                      </a:endParaRPr>
                    </a:p>
                  </a:txBody>
                  <a:tcPr marT="45712" marB="45712" anchor="ctr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T="45712" marB="4571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9939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6</a:t>
                      </a:r>
                      <a:endParaRPr lang="fr-FR" sz="1200" dirty="0">
                        <a:latin typeface="Marianne" panose="02000000000000000000" pitchFamily="2" charset="0"/>
                      </a:endParaRPr>
                    </a:p>
                  </a:txBody>
                  <a:tcPr marT="45712" marB="45712" anchor="ctr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T="45712" marB="45712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9939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7</a:t>
                      </a:r>
                      <a:endParaRPr lang="fr-FR" sz="1200" dirty="0">
                        <a:latin typeface="Marianne" panose="02000000000000000000" pitchFamily="2" charset="0"/>
                      </a:endParaRPr>
                    </a:p>
                  </a:txBody>
                  <a:tcPr marT="45712" marB="45712" anchor="ctr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T="45712" marB="45712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9939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8</a:t>
                      </a:r>
                      <a:endParaRPr lang="fr-FR" sz="1200" dirty="0">
                        <a:latin typeface="Marianne" panose="02000000000000000000" pitchFamily="2" charset="0"/>
                      </a:endParaRPr>
                    </a:p>
                  </a:txBody>
                  <a:tcPr marT="45712" marB="45712" anchor="ctr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T="45712" marB="45712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9939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9</a:t>
                      </a:r>
                      <a:endParaRPr lang="fr-FR" sz="1200" dirty="0">
                        <a:latin typeface="Marianne" panose="02000000000000000000" pitchFamily="2" charset="0"/>
                      </a:endParaRPr>
                    </a:p>
                  </a:txBody>
                  <a:tcPr marT="45712" marB="45712" anchor="ctr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T="45712" marB="45712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9939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10</a:t>
                      </a:r>
                      <a:endParaRPr lang="fr-FR" sz="1200" dirty="0">
                        <a:latin typeface="Marianne" panose="02000000000000000000" pitchFamily="2" charset="0"/>
                      </a:endParaRPr>
                    </a:p>
                  </a:txBody>
                  <a:tcPr marT="45712" marB="45712" anchor="ctr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T="45712" marB="45712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9939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11</a:t>
                      </a:r>
                      <a:endParaRPr lang="fr-FR" sz="1200" dirty="0">
                        <a:latin typeface="Marianne" panose="02000000000000000000" pitchFamily="2" charset="0"/>
                      </a:endParaRPr>
                    </a:p>
                  </a:txBody>
                  <a:tcPr marT="45712" marB="45712" anchor="ctr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T="45712" marB="45712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9939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12</a:t>
                      </a:r>
                      <a:endParaRPr lang="fr-FR" sz="1200" dirty="0">
                        <a:latin typeface="Marianne" panose="02000000000000000000" pitchFamily="2" charset="0"/>
                      </a:endParaRPr>
                    </a:p>
                  </a:txBody>
                  <a:tcPr marT="45712" marB="45712" anchor="ctr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T="45712" marB="45712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9939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13</a:t>
                      </a:r>
                      <a:endParaRPr lang="fr-FR" sz="1200" dirty="0">
                        <a:latin typeface="Marianne" panose="02000000000000000000" pitchFamily="2" charset="0"/>
                      </a:endParaRPr>
                    </a:p>
                  </a:txBody>
                  <a:tcPr marT="45712" marB="45712" anchor="ctr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T="45712" marB="45712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59939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14</a:t>
                      </a:r>
                      <a:endParaRPr lang="fr-FR" sz="1200" dirty="0">
                        <a:latin typeface="Marianne" panose="02000000000000000000" pitchFamily="2" charset="0"/>
                      </a:endParaRPr>
                    </a:p>
                  </a:txBody>
                  <a:tcPr marT="45712" marB="45712" anchor="ctr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T="45712" marB="45712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59939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15</a:t>
                      </a:r>
                      <a:endParaRPr lang="fr-FR" sz="1200" dirty="0">
                        <a:latin typeface="Marianne" panose="02000000000000000000" pitchFamily="2" charset="0"/>
                      </a:endParaRPr>
                    </a:p>
                  </a:txBody>
                  <a:tcPr marT="45712" marB="45712" anchor="ctr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T="45712" marB="45712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1" y="172229"/>
            <a:ext cx="10515600" cy="745822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/>
          </p:nvPr>
        </p:nvSpPr>
        <p:spPr>
          <a:xfrm>
            <a:off x="1477108" y="1108763"/>
            <a:ext cx="9876692" cy="365126"/>
          </a:xfrm>
        </p:spPr>
        <p:txBody>
          <a:bodyPr>
            <a:normAutofit/>
          </a:bodyPr>
          <a:lstStyle>
            <a:lvl1pPr>
              <a:defRPr sz="12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/>
          </p:nvPr>
        </p:nvSpPr>
        <p:spPr>
          <a:xfrm>
            <a:off x="1477108" y="1455512"/>
            <a:ext cx="9876692" cy="365126"/>
          </a:xfrm>
        </p:spPr>
        <p:txBody>
          <a:bodyPr>
            <a:normAutofit/>
          </a:bodyPr>
          <a:lstStyle>
            <a:lvl1pPr>
              <a:defRPr sz="12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/>
          </p:nvPr>
        </p:nvSpPr>
        <p:spPr>
          <a:xfrm>
            <a:off x="1477108" y="1840611"/>
            <a:ext cx="9876692" cy="365126"/>
          </a:xfrm>
        </p:spPr>
        <p:txBody>
          <a:bodyPr>
            <a:normAutofit/>
          </a:bodyPr>
          <a:lstStyle>
            <a:lvl1pPr>
              <a:defRPr sz="12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Espace réservé du texte 7"/>
          <p:cNvSpPr>
            <a:spLocks noGrp="1"/>
          </p:cNvSpPr>
          <p:nvPr>
            <p:ph type="body" sz="quarter" idx="16"/>
          </p:nvPr>
        </p:nvSpPr>
        <p:spPr>
          <a:xfrm>
            <a:off x="1477108" y="2187360"/>
            <a:ext cx="9876692" cy="365126"/>
          </a:xfrm>
        </p:spPr>
        <p:txBody>
          <a:bodyPr>
            <a:normAutofit/>
          </a:bodyPr>
          <a:lstStyle>
            <a:lvl1pPr>
              <a:defRPr sz="12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Espace réservé du texte 7"/>
          <p:cNvSpPr>
            <a:spLocks noGrp="1"/>
          </p:cNvSpPr>
          <p:nvPr>
            <p:ph type="body" sz="quarter" idx="17"/>
          </p:nvPr>
        </p:nvSpPr>
        <p:spPr>
          <a:xfrm>
            <a:off x="1477108" y="2552486"/>
            <a:ext cx="9876692" cy="365126"/>
          </a:xfrm>
        </p:spPr>
        <p:txBody>
          <a:bodyPr>
            <a:normAutofit/>
          </a:bodyPr>
          <a:lstStyle>
            <a:lvl1pPr>
              <a:defRPr sz="12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Espace réservé du texte 7"/>
          <p:cNvSpPr>
            <a:spLocks noGrp="1"/>
          </p:cNvSpPr>
          <p:nvPr>
            <p:ph type="body" sz="quarter" idx="18"/>
          </p:nvPr>
        </p:nvSpPr>
        <p:spPr>
          <a:xfrm>
            <a:off x="1477108" y="2876699"/>
            <a:ext cx="9876692" cy="365126"/>
          </a:xfrm>
        </p:spPr>
        <p:txBody>
          <a:bodyPr>
            <a:normAutofit/>
          </a:bodyPr>
          <a:lstStyle>
            <a:lvl1pPr>
              <a:defRPr sz="12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Espace réservé du texte 7"/>
          <p:cNvSpPr>
            <a:spLocks noGrp="1"/>
          </p:cNvSpPr>
          <p:nvPr>
            <p:ph type="body" sz="quarter" idx="19"/>
          </p:nvPr>
        </p:nvSpPr>
        <p:spPr>
          <a:xfrm>
            <a:off x="1477108" y="3215310"/>
            <a:ext cx="9876692" cy="365126"/>
          </a:xfrm>
        </p:spPr>
        <p:txBody>
          <a:bodyPr>
            <a:normAutofit/>
          </a:bodyPr>
          <a:lstStyle>
            <a:lvl1pPr>
              <a:defRPr sz="12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5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1477108" y="3580436"/>
            <a:ext cx="9876692" cy="365126"/>
          </a:xfrm>
        </p:spPr>
        <p:txBody>
          <a:bodyPr>
            <a:normAutofit/>
          </a:bodyPr>
          <a:lstStyle>
            <a:lvl1pPr>
              <a:defRPr sz="12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Espace réservé du texte 7"/>
          <p:cNvSpPr>
            <a:spLocks noGrp="1"/>
          </p:cNvSpPr>
          <p:nvPr>
            <p:ph type="body" sz="quarter" idx="21"/>
          </p:nvPr>
        </p:nvSpPr>
        <p:spPr>
          <a:xfrm>
            <a:off x="1477108" y="3962473"/>
            <a:ext cx="9876692" cy="365126"/>
          </a:xfrm>
        </p:spPr>
        <p:txBody>
          <a:bodyPr>
            <a:normAutofit/>
          </a:bodyPr>
          <a:lstStyle>
            <a:lvl1pPr>
              <a:defRPr sz="12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6" name="Espace réservé du texte 7"/>
          <p:cNvSpPr>
            <a:spLocks noGrp="1"/>
          </p:cNvSpPr>
          <p:nvPr>
            <p:ph type="body" sz="quarter" idx="22"/>
          </p:nvPr>
        </p:nvSpPr>
        <p:spPr>
          <a:xfrm>
            <a:off x="1477108" y="4309222"/>
            <a:ext cx="9876692" cy="365126"/>
          </a:xfrm>
        </p:spPr>
        <p:txBody>
          <a:bodyPr>
            <a:normAutofit/>
          </a:bodyPr>
          <a:lstStyle>
            <a:lvl1pPr>
              <a:defRPr sz="12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7" name="Espace réservé du texte 7"/>
          <p:cNvSpPr>
            <a:spLocks noGrp="1"/>
          </p:cNvSpPr>
          <p:nvPr>
            <p:ph type="body" sz="quarter" idx="23"/>
          </p:nvPr>
        </p:nvSpPr>
        <p:spPr>
          <a:xfrm>
            <a:off x="1477108" y="4690249"/>
            <a:ext cx="9876692" cy="365126"/>
          </a:xfrm>
        </p:spPr>
        <p:txBody>
          <a:bodyPr>
            <a:normAutofit/>
          </a:bodyPr>
          <a:lstStyle>
            <a:lvl1pPr>
              <a:defRPr sz="12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8" name="Espace réservé du texte 7"/>
          <p:cNvSpPr>
            <a:spLocks noGrp="1"/>
          </p:cNvSpPr>
          <p:nvPr>
            <p:ph type="body" sz="quarter" idx="24"/>
          </p:nvPr>
        </p:nvSpPr>
        <p:spPr>
          <a:xfrm>
            <a:off x="1477108" y="5025392"/>
            <a:ext cx="9876692" cy="365126"/>
          </a:xfrm>
        </p:spPr>
        <p:txBody>
          <a:bodyPr>
            <a:normAutofit/>
          </a:bodyPr>
          <a:lstStyle>
            <a:lvl1pPr>
              <a:defRPr sz="12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9" name="Espace réservé du texte 7"/>
          <p:cNvSpPr>
            <a:spLocks noGrp="1"/>
          </p:cNvSpPr>
          <p:nvPr>
            <p:ph type="body" sz="quarter" idx="25"/>
          </p:nvPr>
        </p:nvSpPr>
        <p:spPr>
          <a:xfrm>
            <a:off x="1477108" y="5405080"/>
            <a:ext cx="9876692" cy="365126"/>
          </a:xfrm>
        </p:spPr>
        <p:txBody>
          <a:bodyPr>
            <a:normAutofit/>
          </a:bodyPr>
          <a:lstStyle>
            <a:lvl1pPr>
              <a:defRPr sz="12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0" name="Espace réservé du texte 7"/>
          <p:cNvSpPr>
            <a:spLocks noGrp="1"/>
          </p:cNvSpPr>
          <p:nvPr>
            <p:ph type="body" sz="quarter" idx="26"/>
          </p:nvPr>
        </p:nvSpPr>
        <p:spPr>
          <a:xfrm>
            <a:off x="1477108" y="5754438"/>
            <a:ext cx="9876692" cy="365126"/>
          </a:xfrm>
        </p:spPr>
        <p:txBody>
          <a:bodyPr>
            <a:normAutofit/>
          </a:bodyPr>
          <a:lstStyle>
            <a:lvl1pPr>
              <a:defRPr sz="12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1" name="Espace réservé du texte 7"/>
          <p:cNvSpPr>
            <a:spLocks noGrp="1"/>
          </p:cNvSpPr>
          <p:nvPr>
            <p:ph type="body" sz="quarter" idx="27"/>
          </p:nvPr>
        </p:nvSpPr>
        <p:spPr>
          <a:xfrm>
            <a:off x="1477108" y="6131673"/>
            <a:ext cx="9876692" cy="365126"/>
          </a:xfrm>
        </p:spPr>
        <p:txBody>
          <a:bodyPr>
            <a:normAutofit/>
          </a:bodyPr>
          <a:lstStyle>
            <a:lvl1pPr>
              <a:defRPr sz="12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2">
            <a:extLst>
              <a:ext uri="{FF2B5EF4-FFF2-40B4-BE49-F238E27FC236}">
                <a16:creationId xmlns:a16="http://schemas.microsoft.com/office/drawing/2014/main" id="{C7B7C9D2-5F8F-DA61-CB3A-24B755FD8888}"/>
              </a:ext>
            </a:extLst>
          </p:cNvPr>
          <p:cNvSpPr>
            <a:spLocks noGrp="1"/>
          </p:cNvSpPr>
          <p:nvPr>
            <p:ph type="dt" sz="half" idx="2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DDFB67-BB6D-4851-992A-BB5D914FA86C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5" name="Espace réservé du pied de page 3">
            <a:extLst>
              <a:ext uri="{FF2B5EF4-FFF2-40B4-BE49-F238E27FC236}">
                <a16:creationId xmlns:a16="http://schemas.microsoft.com/office/drawing/2014/main" id="{7D03069C-D614-07D2-C4C8-18EE17454E6F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Espace réservé du numéro de diapositive 4">
            <a:extLst>
              <a:ext uri="{FF2B5EF4-FFF2-40B4-BE49-F238E27FC236}">
                <a16:creationId xmlns:a16="http://schemas.microsoft.com/office/drawing/2014/main" id="{1268439A-6165-FEE6-52E4-0DF5363BC795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9CDA16-11E1-43EB-961B-DB24198D67B0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1453171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commandation_priorité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6">
            <a:extLst>
              <a:ext uri="{FF2B5EF4-FFF2-40B4-BE49-F238E27FC236}">
                <a16:creationId xmlns:a16="http://schemas.microsoft.com/office/drawing/2014/main" id="{9D46771B-A805-D3E2-31F2-721A1901B8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338" y="1250950"/>
            <a:ext cx="785812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9pPr>
          </a:lstStyle>
          <a:p>
            <a:pPr eaLnBrk="1" hangingPunct="1"/>
            <a:r>
              <a:rPr lang="fr-FR" altLang="fr-FR" sz="1000" b="1"/>
              <a:t>Thème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CE217838-9656-A6D9-1442-ADA6727125F4}"/>
              </a:ext>
            </a:extLst>
          </p:cNvPr>
          <p:cNvCxnSpPr>
            <a:cxnSpLocks/>
          </p:cNvCxnSpPr>
          <p:nvPr/>
        </p:nvCxnSpPr>
        <p:spPr>
          <a:xfrm>
            <a:off x="1770063" y="1597025"/>
            <a:ext cx="0" cy="4679950"/>
          </a:xfrm>
          <a:prstGeom prst="line">
            <a:avLst/>
          </a:prstGeom>
          <a:ln w="31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BB240CCC-8E09-29AA-35A9-49534E93F515}"/>
              </a:ext>
            </a:extLst>
          </p:cNvPr>
          <p:cNvCxnSpPr>
            <a:cxnSpLocks/>
          </p:cNvCxnSpPr>
          <p:nvPr/>
        </p:nvCxnSpPr>
        <p:spPr>
          <a:xfrm>
            <a:off x="10702925" y="1657350"/>
            <a:ext cx="0" cy="4681538"/>
          </a:xfrm>
          <a:prstGeom prst="line">
            <a:avLst/>
          </a:prstGeom>
          <a:ln w="31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1">
            <a:extLst>
              <a:ext uri="{FF2B5EF4-FFF2-40B4-BE49-F238E27FC236}">
                <a16:creationId xmlns:a16="http://schemas.microsoft.com/office/drawing/2014/main" id="{DCEED49D-3381-A287-8405-B61FA98690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5138" y="1250950"/>
            <a:ext cx="785812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9pPr>
          </a:lstStyle>
          <a:p>
            <a:pPr eaLnBrk="1" hangingPunct="1"/>
            <a:r>
              <a:rPr lang="fr-FR" altLang="fr-FR" sz="1000" b="1"/>
              <a:t>N°</a:t>
            </a:r>
          </a:p>
        </p:txBody>
      </p:sp>
      <p:sp>
        <p:nvSpPr>
          <p:cNvPr id="17" name="ZoneTexte 12">
            <a:extLst>
              <a:ext uri="{FF2B5EF4-FFF2-40B4-BE49-F238E27FC236}">
                <a16:creationId xmlns:a16="http://schemas.microsoft.com/office/drawing/2014/main" id="{33104FF9-72FE-8B5D-DCE4-B21BC67483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0950" y="1250950"/>
            <a:ext cx="129698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9pPr>
          </a:lstStyle>
          <a:p>
            <a:pPr eaLnBrk="1" hangingPunct="1"/>
            <a:r>
              <a:rPr lang="fr-FR" altLang="fr-FR" sz="1000" b="1"/>
              <a:t>Recommandation</a:t>
            </a:r>
          </a:p>
        </p:txBody>
      </p:sp>
      <p:sp>
        <p:nvSpPr>
          <p:cNvPr id="21" name="ZoneTexte 13">
            <a:extLst>
              <a:ext uri="{FF2B5EF4-FFF2-40B4-BE49-F238E27FC236}">
                <a16:creationId xmlns:a16="http://schemas.microsoft.com/office/drawing/2014/main" id="{033CC5C1-B0D3-607F-DCB2-38BE3F5B1A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41025" y="1250950"/>
            <a:ext cx="129698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9pPr>
          </a:lstStyle>
          <a:p>
            <a:pPr eaLnBrk="1" hangingPunct="1"/>
            <a:r>
              <a:rPr lang="fr-FR" altLang="fr-FR" sz="1000" b="1"/>
              <a:t>Priorité</a:t>
            </a:r>
          </a:p>
        </p:txBody>
      </p: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D1BC1D49-CD1A-B570-551F-28CBD1B32C9F}"/>
              </a:ext>
            </a:extLst>
          </p:cNvPr>
          <p:cNvCxnSpPr>
            <a:cxnSpLocks/>
          </p:cNvCxnSpPr>
          <p:nvPr/>
        </p:nvCxnSpPr>
        <p:spPr>
          <a:xfrm>
            <a:off x="2351088" y="1597025"/>
            <a:ext cx="0" cy="4679950"/>
          </a:xfrm>
          <a:prstGeom prst="line">
            <a:avLst/>
          </a:prstGeom>
          <a:ln w="31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C9FD8556-3910-ADBE-173F-D686DA7B5096}"/>
              </a:ext>
            </a:extLst>
          </p:cNvPr>
          <p:cNvCxnSpPr>
            <a:cxnSpLocks/>
          </p:cNvCxnSpPr>
          <p:nvPr/>
        </p:nvCxnSpPr>
        <p:spPr>
          <a:xfrm>
            <a:off x="781050" y="1522413"/>
            <a:ext cx="900113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652930BB-FF64-DBFA-3399-DE673301CBD0}"/>
              </a:ext>
            </a:extLst>
          </p:cNvPr>
          <p:cNvCxnSpPr>
            <a:cxnSpLocks/>
          </p:cNvCxnSpPr>
          <p:nvPr/>
        </p:nvCxnSpPr>
        <p:spPr>
          <a:xfrm>
            <a:off x="1843088" y="1522413"/>
            <a:ext cx="4191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951D3309-290A-D129-36A3-65BCA7F8EC99}"/>
              </a:ext>
            </a:extLst>
          </p:cNvPr>
          <p:cNvCxnSpPr>
            <a:cxnSpLocks/>
          </p:cNvCxnSpPr>
          <p:nvPr/>
        </p:nvCxnSpPr>
        <p:spPr>
          <a:xfrm>
            <a:off x="2424113" y="1522413"/>
            <a:ext cx="817245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2B808391-254F-9755-5AB3-78E38126AB65}"/>
              </a:ext>
            </a:extLst>
          </p:cNvPr>
          <p:cNvCxnSpPr>
            <a:cxnSpLocks/>
          </p:cNvCxnSpPr>
          <p:nvPr/>
        </p:nvCxnSpPr>
        <p:spPr>
          <a:xfrm>
            <a:off x="10741025" y="1522413"/>
            <a:ext cx="719138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036126AC-E059-C5C5-F108-CED6BBDC9772}"/>
              </a:ext>
            </a:extLst>
          </p:cNvPr>
          <p:cNvCxnSpPr>
            <a:cxnSpLocks/>
          </p:cNvCxnSpPr>
          <p:nvPr/>
        </p:nvCxnSpPr>
        <p:spPr>
          <a:xfrm>
            <a:off x="768350" y="3132138"/>
            <a:ext cx="107759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804ADB9F-90D9-215C-8B94-7260EED750A4}"/>
              </a:ext>
            </a:extLst>
          </p:cNvPr>
          <p:cNvCxnSpPr>
            <a:cxnSpLocks/>
          </p:cNvCxnSpPr>
          <p:nvPr/>
        </p:nvCxnSpPr>
        <p:spPr>
          <a:xfrm>
            <a:off x="768350" y="4760913"/>
            <a:ext cx="1084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780957" y="1596699"/>
            <a:ext cx="779074" cy="1436785"/>
          </a:xfrm>
          <a:ln w="25400">
            <a:solidFill>
              <a:srgbClr val="000091"/>
            </a:solidFill>
          </a:ln>
        </p:spPr>
        <p:txBody>
          <a:bodyPr vert="vert270">
            <a:normAutofit/>
          </a:bodyPr>
          <a:lstStyle>
            <a:lvl1pPr marL="0" indent="0">
              <a:buNone/>
              <a:defRPr sz="1000" b="0"/>
            </a:lvl1pPr>
            <a:lvl2pPr marL="457200" indent="0">
              <a:buNone/>
              <a:defRPr sz="1000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Espace réservé du texte 9"/>
          <p:cNvSpPr>
            <a:spLocks noGrp="1"/>
          </p:cNvSpPr>
          <p:nvPr>
            <p:ph type="body" sz="quarter" idx="14"/>
          </p:nvPr>
        </p:nvSpPr>
        <p:spPr>
          <a:xfrm>
            <a:off x="780957" y="3218800"/>
            <a:ext cx="779074" cy="1436785"/>
          </a:xfrm>
          <a:ln w="25400">
            <a:solidFill>
              <a:srgbClr val="000091"/>
            </a:solidFill>
          </a:ln>
        </p:spPr>
        <p:txBody>
          <a:bodyPr vert="vert270">
            <a:normAutofit/>
          </a:bodyPr>
          <a:lstStyle>
            <a:lvl1pPr marL="0" indent="0">
              <a:buNone/>
              <a:defRPr sz="1000" b="0"/>
            </a:lvl1pPr>
            <a:lvl2pPr marL="457200" indent="0">
              <a:buNone/>
              <a:defRPr sz="1000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5" name="Espace réservé du texte 9"/>
          <p:cNvSpPr>
            <a:spLocks noGrp="1"/>
          </p:cNvSpPr>
          <p:nvPr>
            <p:ph type="body" sz="quarter" idx="15"/>
          </p:nvPr>
        </p:nvSpPr>
        <p:spPr>
          <a:xfrm>
            <a:off x="780957" y="4840902"/>
            <a:ext cx="779074" cy="1436785"/>
          </a:xfrm>
          <a:ln w="25400">
            <a:solidFill>
              <a:srgbClr val="000091"/>
            </a:solidFill>
          </a:ln>
        </p:spPr>
        <p:txBody>
          <a:bodyPr vert="vert270">
            <a:normAutofit/>
          </a:bodyPr>
          <a:lstStyle>
            <a:lvl1pPr marL="0" indent="0">
              <a:buNone/>
              <a:defRPr sz="1000" b="0"/>
            </a:lvl1pPr>
            <a:lvl2pPr marL="457200" indent="0">
              <a:buNone/>
              <a:defRPr sz="1000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2" name="Espace réservé du texte 61"/>
          <p:cNvSpPr>
            <a:spLocks noGrp="1"/>
          </p:cNvSpPr>
          <p:nvPr>
            <p:ph type="body" sz="quarter" idx="16"/>
          </p:nvPr>
        </p:nvSpPr>
        <p:spPr>
          <a:xfrm>
            <a:off x="1891748" y="1657625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3" name="Espace réservé du texte 61"/>
          <p:cNvSpPr>
            <a:spLocks noGrp="1"/>
          </p:cNvSpPr>
          <p:nvPr>
            <p:ph type="body" sz="quarter" idx="17"/>
          </p:nvPr>
        </p:nvSpPr>
        <p:spPr>
          <a:xfrm>
            <a:off x="2454915" y="1571101"/>
            <a:ext cx="8080776" cy="396000"/>
          </a:xfrm>
        </p:spPr>
        <p:txBody>
          <a:bodyPr>
            <a:noAutofit/>
          </a:bodyPr>
          <a:lstStyle>
            <a:lvl1pPr marL="171450" indent="-171450">
              <a:spcAft>
                <a:spcPts val="0"/>
              </a:spcAft>
              <a:buClr>
                <a:schemeClr val="tx1"/>
              </a:buClr>
              <a:buSzPct val="80000"/>
              <a:buFont typeface="Arial" panose="020B0604020202020204" pitchFamily="34" charset="0"/>
              <a:buChar char="•"/>
              <a:defRPr sz="10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8" name="Espace réservé du texte 61"/>
          <p:cNvSpPr>
            <a:spLocks noGrp="1"/>
          </p:cNvSpPr>
          <p:nvPr>
            <p:ph type="body" sz="quarter" idx="31"/>
          </p:nvPr>
        </p:nvSpPr>
        <p:spPr>
          <a:xfrm>
            <a:off x="1891748" y="2061941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9" name="Espace réservé du texte 61"/>
          <p:cNvSpPr>
            <a:spLocks noGrp="1"/>
          </p:cNvSpPr>
          <p:nvPr>
            <p:ph type="body" sz="quarter" idx="32"/>
          </p:nvPr>
        </p:nvSpPr>
        <p:spPr>
          <a:xfrm>
            <a:off x="1898309" y="2438547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0" name="Espace réservé du texte 61"/>
          <p:cNvSpPr>
            <a:spLocks noGrp="1"/>
          </p:cNvSpPr>
          <p:nvPr>
            <p:ph type="body" sz="quarter" idx="33"/>
          </p:nvPr>
        </p:nvSpPr>
        <p:spPr>
          <a:xfrm>
            <a:off x="1898309" y="2815153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2" name="Espace réservé du texte 61"/>
          <p:cNvSpPr>
            <a:spLocks noGrp="1"/>
          </p:cNvSpPr>
          <p:nvPr>
            <p:ph type="body" sz="quarter" idx="42"/>
          </p:nvPr>
        </p:nvSpPr>
        <p:spPr>
          <a:xfrm>
            <a:off x="2454915" y="1951627"/>
            <a:ext cx="8080776" cy="396000"/>
          </a:xfrm>
        </p:spPr>
        <p:txBody>
          <a:bodyPr>
            <a:noAutofit/>
          </a:bodyPr>
          <a:lstStyle>
            <a:lvl1pPr marL="171450" indent="-171450">
              <a:buClr>
                <a:schemeClr val="tx1"/>
              </a:buClr>
              <a:buSzPct val="80000"/>
              <a:buFont typeface="Arial" panose="020B0604020202020204" pitchFamily="34" charset="0"/>
              <a:buChar char="•"/>
              <a:defRPr lang="fr-FR" sz="1000" b="0" kern="1200" dirty="0" smtClean="0">
                <a:solidFill>
                  <a:schemeClr val="tx1"/>
                </a:solidFill>
                <a:latin typeface="Marianne" panose="020000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3" name="Espace réservé du texte 61"/>
          <p:cNvSpPr>
            <a:spLocks noGrp="1"/>
          </p:cNvSpPr>
          <p:nvPr>
            <p:ph type="body" sz="quarter" idx="43"/>
          </p:nvPr>
        </p:nvSpPr>
        <p:spPr>
          <a:xfrm>
            <a:off x="2454915" y="2332153"/>
            <a:ext cx="8080776" cy="396000"/>
          </a:xfrm>
        </p:spPr>
        <p:txBody>
          <a:bodyPr>
            <a:noAutofit/>
          </a:bodyPr>
          <a:lstStyle>
            <a:lvl1pPr marL="171450" indent="-171450">
              <a:buClr>
                <a:schemeClr val="tx1"/>
              </a:buClr>
              <a:buSzPct val="80000"/>
              <a:buFont typeface="Arial" panose="020B0604020202020204" pitchFamily="34" charset="0"/>
              <a:buChar char="•"/>
              <a:defRPr sz="10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4" name="Espace réservé du texte 61"/>
          <p:cNvSpPr>
            <a:spLocks noGrp="1"/>
          </p:cNvSpPr>
          <p:nvPr>
            <p:ph type="body" sz="quarter" idx="44"/>
          </p:nvPr>
        </p:nvSpPr>
        <p:spPr>
          <a:xfrm>
            <a:off x="2454915" y="2712680"/>
            <a:ext cx="8080776" cy="396000"/>
          </a:xfrm>
        </p:spPr>
        <p:txBody>
          <a:bodyPr>
            <a:noAutofit/>
          </a:bodyPr>
          <a:lstStyle>
            <a:lvl1pPr marL="171450" indent="-171450">
              <a:buClr>
                <a:schemeClr val="tx1"/>
              </a:buClr>
              <a:buSzPct val="80000"/>
              <a:buFont typeface="Arial" panose="020B0604020202020204" pitchFamily="34" charset="0"/>
              <a:buChar char="•"/>
              <a:defRPr sz="10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Espace réservé du texte 61"/>
          <p:cNvSpPr>
            <a:spLocks noGrp="1"/>
          </p:cNvSpPr>
          <p:nvPr>
            <p:ph type="body" sz="quarter" idx="57"/>
          </p:nvPr>
        </p:nvSpPr>
        <p:spPr>
          <a:xfrm>
            <a:off x="1848294" y="3279627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8" name="Espace réservé du texte 61"/>
          <p:cNvSpPr>
            <a:spLocks noGrp="1"/>
          </p:cNvSpPr>
          <p:nvPr>
            <p:ph type="body" sz="quarter" idx="58"/>
          </p:nvPr>
        </p:nvSpPr>
        <p:spPr>
          <a:xfrm>
            <a:off x="1848294" y="3683943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9" name="Espace réservé du texte 61"/>
          <p:cNvSpPr>
            <a:spLocks noGrp="1"/>
          </p:cNvSpPr>
          <p:nvPr>
            <p:ph type="body" sz="quarter" idx="59"/>
          </p:nvPr>
        </p:nvSpPr>
        <p:spPr>
          <a:xfrm>
            <a:off x="1848294" y="4060549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Espace réservé du texte 61"/>
          <p:cNvSpPr>
            <a:spLocks noGrp="1"/>
          </p:cNvSpPr>
          <p:nvPr>
            <p:ph type="body" sz="quarter" idx="60"/>
          </p:nvPr>
        </p:nvSpPr>
        <p:spPr>
          <a:xfrm>
            <a:off x="1848294" y="4437155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Espace réservé du texte 61"/>
          <p:cNvSpPr>
            <a:spLocks noGrp="1"/>
          </p:cNvSpPr>
          <p:nvPr>
            <p:ph type="body" sz="quarter" idx="61"/>
          </p:nvPr>
        </p:nvSpPr>
        <p:spPr>
          <a:xfrm>
            <a:off x="1848294" y="4848291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5" name="Espace réservé du texte 61"/>
          <p:cNvSpPr>
            <a:spLocks noGrp="1"/>
          </p:cNvSpPr>
          <p:nvPr>
            <p:ph type="body" sz="quarter" idx="62"/>
          </p:nvPr>
        </p:nvSpPr>
        <p:spPr>
          <a:xfrm>
            <a:off x="1848294" y="5252607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6" name="Espace réservé du texte 61"/>
          <p:cNvSpPr>
            <a:spLocks noGrp="1"/>
          </p:cNvSpPr>
          <p:nvPr>
            <p:ph type="body" sz="quarter" idx="63"/>
          </p:nvPr>
        </p:nvSpPr>
        <p:spPr>
          <a:xfrm>
            <a:off x="1848294" y="5629213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7" name="Espace réservé du texte 61"/>
          <p:cNvSpPr>
            <a:spLocks noGrp="1"/>
          </p:cNvSpPr>
          <p:nvPr>
            <p:ph type="body" sz="quarter" idx="64"/>
          </p:nvPr>
        </p:nvSpPr>
        <p:spPr>
          <a:xfrm>
            <a:off x="1848294" y="6005819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6" name="Espace réservé du texte 61"/>
          <p:cNvSpPr>
            <a:spLocks noGrp="1"/>
          </p:cNvSpPr>
          <p:nvPr>
            <p:ph type="body" sz="quarter" idx="65"/>
          </p:nvPr>
        </p:nvSpPr>
        <p:spPr>
          <a:xfrm>
            <a:off x="10948744" y="1629910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8" name="Espace réservé du texte 61"/>
          <p:cNvSpPr>
            <a:spLocks noGrp="1"/>
          </p:cNvSpPr>
          <p:nvPr>
            <p:ph type="body" sz="quarter" idx="66"/>
          </p:nvPr>
        </p:nvSpPr>
        <p:spPr>
          <a:xfrm>
            <a:off x="10948744" y="2034226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9" name="Espace réservé du texte 61"/>
          <p:cNvSpPr>
            <a:spLocks noGrp="1"/>
          </p:cNvSpPr>
          <p:nvPr>
            <p:ph type="body" sz="quarter" idx="67"/>
          </p:nvPr>
        </p:nvSpPr>
        <p:spPr>
          <a:xfrm>
            <a:off x="10948744" y="2410832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1" name="Espace réservé du texte 61"/>
          <p:cNvSpPr>
            <a:spLocks noGrp="1"/>
          </p:cNvSpPr>
          <p:nvPr>
            <p:ph type="body" sz="quarter" idx="68"/>
          </p:nvPr>
        </p:nvSpPr>
        <p:spPr>
          <a:xfrm>
            <a:off x="10948744" y="2787438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2" name="Espace réservé du texte 61"/>
          <p:cNvSpPr>
            <a:spLocks noGrp="1"/>
          </p:cNvSpPr>
          <p:nvPr>
            <p:ph type="body" sz="quarter" idx="69"/>
          </p:nvPr>
        </p:nvSpPr>
        <p:spPr>
          <a:xfrm>
            <a:off x="10948744" y="3238979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3" name="Espace réservé du texte 61"/>
          <p:cNvSpPr>
            <a:spLocks noGrp="1"/>
          </p:cNvSpPr>
          <p:nvPr>
            <p:ph type="body" sz="quarter" idx="70"/>
          </p:nvPr>
        </p:nvSpPr>
        <p:spPr>
          <a:xfrm>
            <a:off x="10948744" y="3643295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5" name="Espace réservé du texte 61"/>
          <p:cNvSpPr>
            <a:spLocks noGrp="1"/>
          </p:cNvSpPr>
          <p:nvPr>
            <p:ph type="body" sz="quarter" idx="71"/>
          </p:nvPr>
        </p:nvSpPr>
        <p:spPr>
          <a:xfrm>
            <a:off x="10948744" y="4019901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6" name="Espace réservé du texte 61"/>
          <p:cNvSpPr>
            <a:spLocks noGrp="1"/>
          </p:cNvSpPr>
          <p:nvPr>
            <p:ph type="body" sz="quarter" idx="72"/>
          </p:nvPr>
        </p:nvSpPr>
        <p:spPr>
          <a:xfrm>
            <a:off x="10948744" y="4396507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7" name="Espace réservé du texte 61"/>
          <p:cNvSpPr>
            <a:spLocks noGrp="1"/>
          </p:cNvSpPr>
          <p:nvPr>
            <p:ph type="body" sz="quarter" idx="73"/>
          </p:nvPr>
        </p:nvSpPr>
        <p:spPr>
          <a:xfrm>
            <a:off x="10948744" y="4857350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9" name="Espace réservé du texte 61"/>
          <p:cNvSpPr>
            <a:spLocks noGrp="1"/>
          </p:cNvSpPr>
          <p:nvPr>
            <p:ph type="body" sz="quarter" idx="74"/>
          </p:nvPr>
        </p:nvSpPr>
        <p:spPr>
          <a:xfrm>
            <a:off x="10948744" y="5261666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0" name="Espace réservé du texte 61"/>
          <p:cNvSpPr>
            <a:spLocks noGrp="1"/>
          </p:cNvSpPr>
          <p:nvPr>
            <p:ph type="body" sz="quarter" idx="75"/>
          </p:nvPr>
        </p:nvSpPr>
        <p:spPr>
          <a:xfrm>
            <a:off x="10948744" y="5638272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1" name="Espace réservé du texte 61"/>
          <p:cNvSpPr>
            <a:spLocks noGrp="1"/>
          </p:cNvSpPr>
          <p:nvPr>
            <p:ph type="body" sz="quarter" idx="76"/>
          </p:nvPr>
        </p:nvSpPr>
        <p:spPr>
          <a:xfrm>
            <a:off x="10948744" y="6014878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texte 61"/>
          <p:cNvSpPr>
            <a:spLocks noGrp="1"/>
          </p:cNvSpPr>
          <p:nvPr>
            <p:ph type="body" sz="quarter" idx="77"/>
          </p:nvPr>
        </p:nvSpPr>
        <p:spPr>
          <a:xfrm>
            <a:off x="2454915" y="3179878"/>
            <a:ext cx="8080776" cy="396000"/>
          </a:xfrm>
        </p:spPr>
        <p:txBody>
          <a:bodyPr>
            <a:noAutofit/>
          </a:bodyPr>
          <a:lstStyle>
            <a:lvl1pPr marL="171450" indent="-171450">
              <a:spcAft>
                <a:spcPts val="0"/>
              </a:spcAft>
              <a:buClr>
                <a:schemeClr val="tx1"/>
              </a:buClr>
              <a:buSzPct val="80000"/>
              <a:buFont typeface="Arial" panose="020B0604020202020204" pitchFamily="34" charset="0"/>
              <a:buChar char="•"/>
              <a:defRPr sz="10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Espace réservé du texte 61"/>
          <p:cNvSpPr>
            <a:spLocks noGrp="1"/>
          </p:cNvSpPr>
          <p:nvPr>
            <p:ph type="body" sz="quarter" idx="78"/>
          </p:nvPr>
        </p:nvSpPr>
        <p:spPr>
          <a:xfrm>
            <a:off x="2454915" y="3560404"/>
            <a:ext cx="8080776" cy="396000"/>
          </a:xfrm>
        </p:spPr>
        <p:txBody>
          <a:bodyPr>
            <a:noAutofit/>
          </a:bodyPr>
          <a:lstStyle>
            <a:lvl1pPr marL="171450" indent="-171450">
              <a:buClr>
                <a:schemeClr val="tx1"/>
              </a:buClr>
              <a:buSzPct val="80000"/>
              <a:buFont typeface="Arial" panose="020B0604020202020204" pitchFamily="34" charset="0"/>
              <a:buChar char="•"/>
              <a:defRPr lang="fr-FR" sz="1000" b="0" kern="1200" dirty="0" smtClean="0">
                <a:solidFill>
                  <a:schemeClr val="tx1"/>
                </a:solidFill>
                <a:latin typeface="Marianne" panose="020000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Espace réservé du texte 61"/>
          <p:cNvSpPr>
            <a:spLocks noGrp="1"/>
          </p:cNvSpPr>
          <p:nvPr>
            <p:ph type="body" sz="quarter" idx="79"/>
          </p:nvPr>
        </p:nvSpPr>
        <p:spPr>
          <a:xfrm>
            <a:off x="2454915" y="3940930"/>
            <a:ext cx="8080776" cy="396000"/>
          </a:xfrm>
        </p:spPr>
        <p:txBody>
          <a:bodyPr>
            <a:noAutofit/>
          </a:bodyPr>
          <a:lstStyle>
            <a:lvl1pPr marL="171450" indent="-171450">
              <a:buClr>
                <a:schemeClr val="tx1"/>
              </a:buClr>
              <a:buSzPct val="80000"/>
              <a:buFont typeface="Arial" panose="020B0604020202020204" pitchFamily="34" charset="0"/>
              <a:buChar char="•"/>
              <a:defRPr sz="10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Espace réservé du texte 61"/>
          <p:cNvSpPr>
            <a:spLocks noGrp="1"/>
          </p:cNvSpPr>
          <p:nvPr>
            <p:ph type="body" sz="quarter" idx="80"/>
          </p:nvPr>
        </p:nvSpPr>
        <p:spPr>
          <a:xfrm>
            <a:off x="2454915" y="4321457"/>
            <a:ext cx="8080776" cy="396000"/>
          </a:xfrm>
        </p:spPr>
        <p:txBody>
          <a:bodyPr>
            <a:noAutofit/>
          </a:bodyPr>
          <a:lstStyle>
            <a:lvl1pPr marL="171450" indent="-171450">
              <a:buClr>
                <a:schemeClr val="tx1"/>
              </a:buClr>
              <a:buSzPct val="80000"/>
              <a:buFont typeface="Arial" panose="020B0604020202020204" pitchFamily="34" charset="0"/>
              <a:buChar char="•"/>
              <a:defRPr sz="10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Espace réservé du texte 61"/>
          <p:cNvSpPr>
            <a:spLocks noGrp="1"/>
          </p:cNvSpPr>
          <p:nvPr>
            <p:ph type="body" sz="quarter" idx="81"/>
          </p:nvPr>
        </p:nvSpPr>
        <p:spPr>
          <a:xfrm>
            <a:off x="2454915" y="4803741"/>
            <a:ext cx="8080776" cy="396000"/>
          </a:xfrm>
        </p:spPr>
        <p:txBody>
          <a:bodyPr>
            <a:noAutofit/>
          </a:bodyPr>
          <a:lstStyle>
            <a:lvl1pPr marL="171450" indent="-171450">
              <a:spcAft>
                <a:spcPts val="0"/>
              </a:spcAft>
              <a:buClr>
                <a:schemeClr val="tx1"/>
              </a:buClr>
              <a:buSzPct val="80000"/>
              <a:buFont typeface="Arial" panose="020B0604020202020204" pitchFamily="34" charset="0"/>
              <a:buChar char="•"/>
              <a:defRPr sz="10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Espace réservé du texte 61"/>
          <p:cNvSpPr>
            <a:spLocks noGrp="1"/>
          </p:cNvSpPr>
          <p:nvPr>
            <p:ph type="body" sz="quarter" idx="82"/>
          </p:nvPr>
        </p:nvSpPr>
        <p:spPr>
          <a:xfrm>
            <a:off x="2454915" y="5184267"/>
            <a:ext cx="8080776" cy="396000"/>
          </a:xfrm>
        </p:spPr>
        <p:txBody>
          <a:bodyPr>
            <a:noAutofit/>
          </a:bodyPr>
          <a:lstStyle>
            <a:lvl1pPr marL="171450" indent="-171450">
              <a:buClr>
                <a:schemeClr val="tx1"/>
              </a:buClr>
              <a:buSzPct val="80000"/>
              <a:buFont typeface="Arial" panose="020B0604020202020204" pitchFamily="34" charset="0"/>
              <a:buChar char="•"/>
              <a:defRPr lang="fr-FR" sz="1000" b="0" kern="1200" dirty="0" smtClean="0">
                <a:solidFill>
                  <a:schemeClr val="tx1"/>
                </a:solidFill>
                <a:latin typeface="Marianne" panose="020000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8" name="Espace réservé du texte 61"/>
          <p:cNvSpPr>
            <a:spLocks noGrp="1"/>
          </p:cNvSpPr>
          <p:nvPr>
            <p:ph type="body" sz="quarter" idx="83"/>
          </p:nvPr>
        </p:nvSpPr>
        <p:spPr>
          <a:xfrm>
            <a:off x="2454915" y="5564793"/>
            <a:ext cx="8080776" cy="396000"/>
          </a:xfrm>
        </p:spPr>
        <p:txBody>
          <a:bodyPr>
            <a:noAutofit/>
          </a:bodyPr>
          <a:lstStyle>
            <a:lvl1pPr marL="171450" indent="-171450">
              <a:buClr>
                <a:schemeClr val="tx1"/>
              </a:buClr>
              <a:buSzPct val="80000"/>
              <a:buFont typeface="Arial" panose="020B0604020202020204" pitchFamily="34" charset="0"/>
              <a:buChar char="•"/>
              <a:defRPr sz="10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0" name="Espace réservé du texte 61"/>
          <p:cNvSpPr>
            <a:spLocks noGrp="1"/>
          </p:cNvSpPr>
          <p:nvPr>
            <p:ph type="body" sz="quarter" idx="84"/>
          </p:nvPr>
        </p:nvSpPr>
        <p:spPr>
          <a:xfrm>
            <a:off x="2454915" y="5945320"/>
            <a:ext cx="8080776" cy="396000"/>
          </a:xfrm>
        </p:spPr>
        <p:txBody>
          <a:bodyPr>
            <a:noAutofit/>
          </a:bodyPr>
          <a:lstStyle>
            <a:lvl1pPr marL="171450" indent="-171450">
              <a:buClr>
                <a:schemeClr val="tx1"/>
              </a:buClr>
              <a:buSzPct val="80000"/>
              <a:buFont typeface="Arial" panose="020B0604020202020204" pitchFamily="34" charset="0"/>
              <a:buChar char="•"/>
              <a:defRPr sz="10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5" name="Espace réservé de la date 2">
            <a:extLst>
              <a:ext uri="{FF2B5EF4-FFF2-40B4-BE49-F238E27FC236}">
                <a16:creationId xmlns:a16="http://schemas.microsoft.com/office/drawing/2014/main" id="{2591F952-DA10-58EA-7197-030F0CD07D12}"/>
              </a:ext>
            </a:extLst>
          </p:cNvPr>
          <p:cNvSpPr>
            <a:spLocks noGrp="1"/>
          </p:cNvSpPr>
          <p:nvPr>
            <p:ph type="dt" sz="half" idx="8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F09AB5-F057-453A-9197-1956EB6D3AFF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37" name="Espace réservé du pied de page 3">
            <a:extLst>
              <a:ext uri="{FF2B5EF4-FFF2-40B4-BE49-F238E27FC236}">
                <a16:creationId xmlns:a16="http://schemas.microsoft.com/office/drawing/2014/main" id="{C91C40F2-3E59-13D3-270A-2DA497E9D2F5}"/>
              </a:ext>
            </a:extLst>
          </p:cNvPr>
          <p:cNvSpPr>
            <a:spLocks noGrp="1"/>
          </p:cNvSpPr>
          <p:nvPr>
            <p:ph type="ftr" sz="quarter" idx="8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0" name="Espace réservé du numéro de diapositive 4">
            <a:extLst>
              <a:ext uri="{FF2B5EF4-FFF2-40B4-BE49-F238E27FC236}">
                <a16:creationId xmlns:a16="http://schemas.microsoft.com/office/drawing/2014/main" id="{6EB10992-FDF8-3013-93CE-022CC8783EA6}"/>
              </a:ext>
            </a:extLst>
          </p:cNvPr>
          <p:cNvSpPr>
            <a:spLocks noGrp="1"/>
          </p:cNvSpPr>
          <p:nvPr>
            <p:ph type="sldNum" sz="quarter" idx="8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B9C60-30C6-4570-8D1A-E63B6AF4BBAF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34998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_b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436024"/>
            <a:ext cx="10515600" cy="915554"/>
          </a:xfrm>
        </p:spPr>
        <p:txBody>
          <a:bodyPr>
            <a:normAutofit/>
          </a:bodyPr>
          <a:lstStyle>
            <a:lvl1pPr marL="0" indent="0" algn="ctr">
              <a:defRPr sz="2800">
                <a:solidFill>
                  <a:srgbClr val="00009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969477"/>
            <a:ext cx="10515600" cy="41441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/>
          </p:nvPr>
        </p:nvSpPr>
        <p:spPr>
          <a:xfrm>
            <a:off x="838200" y="1444198"/>
            <a:ext cx="10515600" cy="427466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E192580-FD41-86D9-0D04-9C8B2F49095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98C9D9-3957-4856-9F50-D7CBA7324499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615E7A7-C1D4-45F6-DE63-CB1768223F8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CF13CC4-AB89-2923-2B3E-E1C59D6A3A4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F3ADFC-01C7-4862-B288-40A401E1982A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5945380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commandation_priorité_vid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6">
            <a:extLst>
              <a:ext uri="{FF2B5EF4-FFF2-40B4-BE49-F238E27FC236}">
                <a16:creationId xmlns:a16="http://schemas.microsoft.com/office/drawing/2014/main" id="{5F2B4B01-366B-69E2-2B13-B9F656387E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338" y="1250950"/>
            <a:ext cx="785812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9pPr>
          </a:lstStyle>
          <a:p>
            <a:pPr eaLnBrk="1" hangingPunct="1"/>
            <a:r>
              <a:rPr lang="fr-FR" altLang="fr-FR" sz="1000" b="1"/>
              <a:t>Thème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9F03E615-0CA8-484D-8B8F-625BECE49E2D}"/>
              </a:ext>
            </a:extLst>
          </p:cNvPr>
          <p:cNvCxnSpPr>
            <a:cxnSpLocks/>
          </p:cNvCxnSpPr>
          <p:nvPr/>
        </p:nvCxnSpPr>
        <p:spPr>
          <a:xfrm>
            <a:off x="1770063" y="1597025"/>
            <a:ext cx="0" cy="4679950"/>
          </a:xfrm>
          <a:prstGeom prst="line">
            <a:avLst/>
          </a:prstGeom>
          <a:ln w="31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B9FF9538-18BB-9BEB-CEEE-CDE76DE03D25}"/>
              </a:ext>
            </a:extLst>
          </p:cNvPr>
          <p:cNvCxnSpPr>
            <a:cxnSpLocks/>
          </p:cNvCxnSpPr>
          <p:nvPr/>
        </p:nvCxnSpPr>
        <p:spPr>
          <a:xfrm>
            <a:off x="10702925" y="1657350"/>
            <a:ext cx="0" cy="4681538"/>
          </a:xfrm>
          <a:prstGeom prst="line">
            <a:avLst/>
          </a:prstGeom>
          <a:ln w="31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1">
            <a:extLst>
              <a:ext uri="{FF2B5EF4-FFF2-40B4-BE49-F238E27FC236}">
                <a16:creationId xmlns:a16="http://schemas.microsoft.com/office/drawing/2014/main" id="{37AEEBF7-1D0B-993C-600B-BAD044E364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5138" y="1250950"/>
            <a:ext cx="785812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9pPr>
          </a:lstStyle>
          <a:p>
            <a:pPr eaLnBrk="1" hangingPunct="1"/>
            <a:r>
              <a:rPr lang="fr-FR" altLang="fr-FR" sz="1000" b="1"/>
              <a:t>N°</a:t>
            </a:r>
          </a:p>
        </p:txBody>
      </p:sp>
      <p:sp>
        <p:nvSpPr>
          <p:cNvPr id="17" name="ZoneTexte 12">
            <a:extLst>
              <a:ext uri="{FF2B5EF4-FFF2-40B4-BE49-F238E27FC236}">
                <a16:creationId xmlns:a16="http://schemas.microsoft.com/office/drawing/2014/main" id="{A37FAFAB-84DF-009D-A2DA-EBCF94B285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0950" y="1250950"/>
            <a:ext cx="129698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9pPr>
          </a:lstStyle>
          <a:p>
            <a:pPr eaLnBrk="1" hangingPunct="1"/>
            <a:r>
              <a:rPr lang="fr-FR" altLang="fr-FR" sz="1000" b="1"/>
              <a:t>Recommandation</a:t>
            </a:r>
          </a:p>
        </p:txBody>
      </p:sp>
      <p:sp>
        <p:nvSpPr>
          <p:cNvPr id="21" name="ZoneTexte 13">
            <a:extLst>
              <a:ext uri="{FF2B5EF4-FFF2-40B4-BE49-F238E27FC236}">
                <a16:creationId xmlns:a16="http://schemas.microsoft.com/office/drawing/2014/main" id="{7C7214FD-D2FB-9DC2-FCA5-3032411CE5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41025" y="1250950"/>
            <a:ext cx="129698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9pPr>
          </a:lstStyle>
          <a:p>
            <a:pPr eaLnBrk="1" hangingPunct="1"/>
            <a:r>
              <a:rPr lang="fr-FR" altLang="fr-FR" sz="1000" b="1"/>
              <a:t>Priorité</a:t>
            </a:r>
          </a:p>
        </p:txBody>
      </p: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A5EEDA11-7EF7-705F-3436-811F23CEBF50}"/>
              </a:ext>
            </a:extLst>
          </p:cNvPr>
          <p:cNvCxnSpPr>
            <a:cxnSpLocks/>
          </p:cNvCxnSpPr>
          <p:nvPr/>
        </p:nvCxnSpPr>
        <p:spPr>
          <a:xfrm>
            <a:off x="2351088" y="1597025"/>
            <a:ext cx="0" cy="4679950"/>
          </a:xfrm>
          <a:prstGeom prst="line">
            <a:avLst/>
          </a:prstGeom>
          <a:ln w="31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D3623077-8289-8FDE-6AB6-CB633BE03B5C}"/>
              </a:ext>
            </a:extLst>
          </p:cNvPr>
          <p:cNvCxnSpPr>
            <a:cxnSpLocks/>
          </p:cNvCxnSpPr>
          <p:nvPr/>
        </p:nvCxnSpPr>
        <p:spPr>
          <a:xfrm>
            <a:off x="781050" y="1522413"/>
            <a:ext cx="900113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0905BA65-AE0A-0DC3-B3C6-C0C81177F12A}"/>
              </a:ext>
            </a:extLst>
          </p:cNvPr>
          <p:cNvCxnSpPr>
            <a:cxnSpLocks/>
          </p:cNvCxnSpPr>
          <p:nvPr/>
        </p:nvCxnSpPr>
        <p:spPr>
          <a:xfrm>
            <a:off x="1843088" y="1522413"/>
            <a:ext cx="4191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DF489ED9-9429-F7A9-1CF3-F0C378490A52}"/>
              </a:ext>
            </a:extLst>
          </p:cNvPr>
          <p:cNvCxnSpPr>
            <a:cxnSpLocks/>
          </p:cNvCxnSpPr>
          <p:nvPr/>
        </p:nvCxnSpPr>
        <p:spPr>
          <a:xfrm>
            <a:off x="2424113" y="1522413"/>
            <a:ext cx="817245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4D8010DD-8D28-72B2-286E-1ADC03945BB9}"/>
              </a:ext>
            </a:extLst>
          </p:cNvPr>
          <p:cNvCxnSpPr>
            <a:cxnSpLocks/>
          </p:cNvCxnSpPr>
          <p:nvPr/>
        </p:nvCxnSpPr>
        <p:spPr>
          <a:xfrm>
            <a:off x="10741025" y="1522413"/>
            <a:ext cx="719138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94CCE109-D9D7-D0EC-C7C4-8D3BB540F630}"/>
              </a:ext>
            </a:extLst>
          </p:cNvPr>
          <p:cNvCxnSpPr>
            <a:cxnSpLocks/>
          </p:cNvCxnSpPr>
          <p:nvPr/>
        </p:nvCxnSpPr>
        <p:spPr>
          <a:xfrm>
            <a:off x="768350" y="3132138"/>
            <a:ext cx="107759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64994882-64E5-3551-AED6-B2E7333629FF}"/>
              </a:ext>
            </a:extLst>
          </p:cNvPr>
          <p:cNvCxnSpPr>
            <a:cxnSpLocks/>
          </p:cNvCxnSpPr>
          <p:nvPr/>
        </p:nvCxnSpPr>
        <p:spPr>
          <a:xfrm>
            <a:off x="768350" y="4760913"/>
            <a:ext cx="1084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780957" y="1596699"/>
            <a:ext cx="779074" cy="1436785"/>
          </a:xfrm>
          <a:ln w="25400">
            <a:solidFill>
              <a:srgbClr val="000091"/>
            </a:solidFill>
          </a:ln>
        </p:spPr>
        <p:txBody>
          <a:bodyPr vert="vert270">
            <a:normAutofit/>
          </a:bodyPr>
          <a:lstStyle>
            <a:lvl1pPr marL="0" indent="0">
              <a:buNone/>
              <a:defRPr sz="1000" b="0"/>
            </a:lvl1pPr>
            <a:lvl2pPr marL="457200" indent="0">
              <a:buNone/>
              <a:defRPr sz="1000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Espace réservé du texte 9"/>
          <p:cNvSpPr>
            <a:spLocks noGrp="1"/>
          </p:cNvSpPr>
          <p:nvPr>
            <p:ph type="body" sz="quarter" idx="14"/>
          </p:nvPr>
        </p:nvSpPr>
        <p:spPr>
          <a:xfrm>
            <a:off x="780957" y="3218800"/>
            <a:ext cx="779074" cy="1436785"/>
          </a:xfrm>
          <a:ln w="25400">
            <a:solidFill>
              <a:schemeClr val="accent4"/>
            </a:solidFill>
          </a:ln>
        </p:spPr>
        <p:txBody>
          <a:bodyPr vert="vert270">
            <a:normAutofit/>
          </a:bodyPr>
          <a:lstStyle>
            <a:lvl1pPr marL="0" indent="0">
              <a:buNone/>
              <a:defRPr sz="1000" b="0"/>
            </a:lvl1pPr>
            <a:lvl2pPr marL="457200" indent="0">
              <a:buNone/>
              <a:defRPr sz="1000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5" name="Espace réservé du texte 9"/>
          <p:cNvSpPr>
            <a:spLocks noGrp="1"/>
          </p:cNvSpPr>
          <p:nvPr>
            <p:ph type="body" sz="quarter" idx="15"/>
          </p:nvPr>
        </p:nvSpPr>
        <p:spPr>
          <a:xfrm>
            <a:off x="780957" y="4840902"/>
            <a:ext cx="779074" cy="1436785"/>
          </a:xfrm>
          <a:ln w="25400">
            <a:solidFill>
              <a:schemeClr val="accent5"/>
            </a:solidFill>
          </a:ln>
        </p:spPr>
        <p:txBody>
          <a:bodyPr vert="vert270">
            <a:normAutofit/>
          </a:bodyPr>
          <a:lstStyle>
            <a:lvl1pPr marL="0" indent="0">
              <a:buNone/>
              <a:defRPr sz="1000" b="0"/>
            </a:lvl1pPr>
            <a:lvl2pPr marL="457200" indent="0">
              <a:buNone/>
              <a:defRPr sz="1000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2" name="Espace réservé du texte 61"/>
          <p:cNvSpPr>
            <a:spLocks noGrp="1"/>
          </p:cNvSpPr>
          <p:nvPr>
            <p:ph type="body" sz="quarter" idx="16"/>
          </p:nvPr>
        </p:nvSpPr>
        <p:spPr>
          <a:xfrm>
            <a:off x="1891748" y="1657625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3" name="Espace réservé du texte 61"/>
          <p:cNvSpPr>
            <a:spLocks noGrp="1"/>
          </p:cNvSpPr>
          <p:nvPr>
            <p:ph type="body" sz="quarter" idx="17"/>
          </p:nvPr>
        </p:nvSpPr>
        <p:spPr>
          <a:xfrm>
            <a:off x="2454915" y="1571101"/>
            <a:ext cx="8080776" cy="396000"/>
          </a:xfrm>
        </p:spPr>
        <p:txBody>
          <a:bodyPr>
            <a:noAutofit/>
          </a:bodyPr>
          <a:lstStyle>
            <a:lvl1pPr marL="171450" indent="-171450">
              <a:spcAft>
                <a:spcPts val="0"/>
              </a:spcAft>
              <a:buClr>
                <a:schemeClr val="accent2"/>
              </a:buClr>
              <a:buSzPct val="80000"/>
              <a:buFont typeface="Arial" panose="020B0604020202020204" pitchFamily="34" charset="0"/>
              <a:buChar char="•"/>
              <a:defRPr sz="10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8" name="Espace réservé du texte 61"/>
          <p:cNvSpPr>
            <a:spLocks noGrp="1"/>
          </p:cNvSpPr>
          <p:nvPr>
            <p:ph type="body" sz="quarter" idx="31"/>
          </p:nvPr>
        </p:nvSpPr>
        <p:spPr>
          <a:xfrm>
            <a:off x="1891748" y="2061941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9" name="Espace réservé du texte 61"/>
          <p:cNvSpPr>
            <a:spLocks noGrp="1"/>
          </p:cNvSpPr>
          <p:nvPr>
            <p:ph type="body" sz="quarter" idx="32"/>
          </p:nvPr>
        </p:nvSpPr>
        <p:spPr>
          <a:xfrm>
            <a:off x="1898309" y="2438547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0" name="Espace réservé du texte 61"/>
          <p:cNvSpPr>
            <a:spLocks noGrp="1"/>
          </p:cNvSpPr>
          <p:nvPr>
            <p:ph type="body" sz="quarter" idx="33"/>
          </p:nvPr>
        </p:nvSpPr>
        <p:spPr>
          <a:xfrm>
            <a:off x="1898309" y="2815153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2" name="Espace réservé du texte 61"/>
          <p:cNvSpPr>
            <a:spLocks noGrp="1"/>
          </p:cNvSpPr>
          <p:nvPr>
            <p:ph type="body" sz="quarter" idx="42"/>
          </p:nvPr>
        </p:nvSpPr>
        <p:spPr>
          <a:xfrm>
            <a:off x="2454915" y="1951627"/>
            <a:ext cx="8080776" cy="396000"/>
          </a:xfrm>
        </p:spPr>
        <p:txBody>
          <a:bodyPr>
            <a:noAutofit/>
          </a:bodyPr>
          <a:lstStyle>
            <a:lvl1pPr marL="171450" indent="-171450">
              <a:buClr>
                <a:schemeClr val="accent2"/>
              </a:buClr>
              <a:buSzPct val="80000"/>
              <a:buFont typeface="Arial" panose="020B0604020202020204" pitchFamily="34" charset="0"/>
              <a:buChar char="•"/>
              <a:defRPr lang="fr-FR" sz="1000" b="0" kern="1200" dirty="0" smtClean="0">
                <a:solidFill>
                  <a:schemeClr val="tx1"/>
                </a:solidFill>
                <a:latin typeface="Marianne" panose="020000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3" name="Espace réservé du texte 61"/>
          <p:cNvSpPr>
            <a:spLocks noGrp="1"/>
          </p:cNvSpPr>
          <p:nvPr>
            <p:ph type="body" sz="quarter" idx="43"/>
          </p:nvPr>
        </p:nvSpPr>
        <p:spPr>
          <a:xfrm>
            <a:off x="2454915" y="2332153"/>
            <a:ext cx="8080776" cy="396000"/>
          </a:xfrm>
        </p:spPr>
        <p:txBody>
          <a:bodyPr>
            <a:noAutofit/>
          </a:bodyPr>
          <a:lstStyle>
            <a:lvl1pPr marL="171450" indent="-171450">
              <a:buClr>
                <a:schemeClr val="accent2"/>
              </a:buClr>
              <a:buSzPct val="80000"/>
              <a:buFont typeface="Arial" panose="020B0604020202020204" pitchFamily="34" charset="0"/>
              <a:buChar char="•"/>
              <a:defRPr sz="10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4" name="Espace réservé du texte 61"/>
          <p:cNvSpPr>
            <a:spLocks noGrp="1"/>
          </p:cNvSpPr>
          <p:nvPr>
            <p:ph type="body" sz="quarter" idx="44"/>
          </p:nvPr>
        </p:nvSpPr>
        <p:spPr>
          <a:xfrm>
            <a:off x="2454915" y="2712680"/>
            <a:ext cx="8080776" cy="396000"/>
          </a:xfrm>
        </p:spPr>
        <p:txBody>
          <a:bodyPr>
            <a:noAutofit/>
          </a:bodyPr>
          <a:lstStyle>
            <a:lvl1pPr marL="171450" indent="-171450">
              <a:buClr>
                <a:schemeClr val="accent2"/>
              </a:buClr>
              <a:buSzPct val="80000"/>
              <a:buFont typeface="Arial" panose="020B0604020202020204" pitchFamily="34" charset="0"/>
              <a:buChar char="•"/>
              <a:defRPr sz="10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Espace réservé du texte 61"/>
          <p:cNvSpPr>
            <a:spLocks noGrp="1"/>
          </p:cNvSpPr>
          <p:nvPr>
            <p:ph type="body" sz="quarter" idx="57"/>
          </p:nvPr>
        </p:nvSpPr>
        <p:spPr>
          <a:xfrm>
            <a:off x="1848294" y="3279627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8" name="Espace réservé du texte 61"/>
          <p:cNvSpPr>
            <a:spLocks noGrp="1"/>
          </p:cNvSpPr>
          <p:nvPr>
            <p:ph type="body" sz="quarter" idx="58"/>
          </p:nvPr>
        </p:nvSpPr>
        <p:spPr>
          <a:xfrm>
            <a:off x="1848294" y="3683943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9" name="Espace réservé du texte 61"/>
          <p:cNvSpPr>
            <a:spLocks noGrp="1"/>
          </p:cNvSpPr>
          <p:nvPr>
            <p:ph type="body" sz="quarter" idx="59"/>
          </p:nvPr>
        </p:nvSpPr>
        <p:spPr>
          <a:xfrm>
            <a:off x="1848294" y="4060549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Espace réservé du texte 61"/>
          <p:cNvSpPr>
            <a:spLocks noGrp="1"/>
          </p:cNvSpPr>
          <p:nvPr>
            <p:ph type="body" sz="quarter" idx="60"/>
          </p:nvPr>
        </p:nvSpPr>
        <p:spPr>
          <a:xfrm>
            <a:off x="1848294" y="4437155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Espace réservé du texte 61"/>
          <p:cNvSpPr>
            <a:spLocks noGrp="1"/>
          </p:cNvSpPr>
          <p:nvPr>
            <p:ph type="body" sz="quarter" idx="61"/>
          </p:nvPr>
        </p:nvSpPr>
        <p:spPr>
          <a:xfrm>
            <a:off x="1848294" y="4848291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5" name="Espace réservé du texte 61"/>
          <p:cNvSpPr>
            <a:spLocks noGrp="1"/>
          </p:cNvSpPr>
          <p:nvPr>
            <p:ph type="body" sz="quarter" idx="62"/>
          </p:nvPr>
        </p:nvSpPr>
        <p:spPr>
          <a:xfrm>
            <a:off x="1848294" y="5252607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6" name="Espace réservé du texte 61"/>
          <p:cNvSpPr>
            <a:spLocks noGrp="1"/>
          </p:cNvSpPr>
          <p:nvPr>
            <p:ph type="body" sz="quarter" idx="63"/>
          </p:nvPr>
        </p:nvSpPr>
        <p:spPr>
          <a:xfrm>
            <a:off x="1848294" y="5629213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7" name="Espace réservé du texte 61"/>
          <p:cNvSpPr>
            <a:spLocks noGrp="1"/>
          </p:cNvSpPr>
          <p:nvPr>
            <p:ph type="body" sz="quarter" idx="64"/>
          </p:nvPr>
        </p:nvSpPr>
        <p:spPr>
          <a:xfrm>
            <a:off x="1848294" y="6005819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6" name="Espace réservé du texte 61"/>
          <p:cNvSpPr>
            <a:spLocks noGrp="1"/>
          </p:cNvSpPr>
          <p:nvPr>
            <p:ph type="body" sz="quarter" idx="65"/>
          </p:nvPr>
        </p:nvSpPr>
        <p:spPr>
          <a:xfrm>
            <a:off x="10948744" y="1629910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8" name="Espace réservé du texte 61"/>
          <p:cNvSpPr>
            <a:spLocks noGrp="1"/>
          </p:cNvSpPr>
          <p:nvPr>
            <p:ph type="body" sz="quarter" idx="66"/>
          </p:nvPr>
        </p:nvSpPr>
        <p:spPr>
          <a:xfrm>
            <a:off x="10948744" y="2034226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9" name="Espace réservé du texte 61"/>
          <p:cNvSpPr>
            <a:spLocks noGrp="1"/>
          </p:cNvSpPr>
          <p:nvPr>
            <p:ph type="body" sz="quarter" idx="67"/>
          </p:nvPr>
        </p:nvSpPr>
        <p:spPr>
          <a:xfrm>
            <a:off x="10948744" y="2410832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1" name="Espace réservé du texte 61"/>
          <p:cNvSpPr>
            <a:spLocks noGrp="1"/>
          </p:cNvSpPr>
          <p:nvPr>
            <p:ph type="body" sz="quarter" idx="68"/>
          </p:nvPr>
        </p:nvSpPr>
        <p:spPr>
          <a:xfrm>
            <a:off x="10948744" y="2787438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2" name="Espace réservé du texte 61"/>
          <p:cNvSpPr>
            <a:spLocks noGrp="1"/>
          </p:cNvSpPr>
          <p:nvPr>
            <p:ph type="body" sz="quarter" idx="69"/>
          </p:nvPr>
        </p:nvSpPr>
        <p:spPr>
          <a:xfrm>
            <a:off x="10948744" y="3238979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3" name="Espace réservé du texte 61"/>
          <p:cNvSpPr>
            <a:spLocks noGrp="1"/>
          </p:cNvSpPr>
          <p:nvPr>
            <p:ph type="body" sz="quarter" idx="70"/>
          </p:nvPr>
        </p:nvSpPr>
        <p:spPr>
          <a:xfrm>
            <a:off x="10948744" y="3643295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5" name="Espace réservé du texte 61"/>
          <p:cNvSpPr>
            <a:spLocks noGrp="1"/>
          </p:cNvSpPr>
          <p:nvPr>
            <p:ph type="body" sz="quarter" idx="71"/>
          </p:nvPr>
        </p:nvSpPr>
        <p:spPr>
          <a:xfrm>
            <a:off x="10948744" y="4019901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6" name="Espace réservé du texte 61"/>
          <p:cNvSpPr>
            <a:spLocks noGrp="1"/>
          </p:cNvSpPr>
          <p:nvPr>
            <p:ph type="body" sz="quarter" idx="72"/>
          </p:nvPr>
        </p:nvSpPr>
        <p:spPr>
          <a:xfrm>
            <a:off x="10948744" y="4396507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7" name="Espace réservé du texte 61"/>
          <p:cNvSpPr>
            <a:spLocks noGrp="1"/>
          </p:cNvSpPr>
          <p:nvPr>
            <p:ph type="body" sz="quarter" idx="73"/>
          </p:nvPr>
        </p:nvSpPr>
        <p:spPr>
          <a:xfrm>
            <a:off x="10948744" y="4857350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9" name="Espace réservé du texte 61"/>
          <p:cNvSpPr>
            <a:spLocks noGrp="1"/>
          </p:cNvSpPr>
          <p:nvPr>
            <p:ph type="body" sz="quarter" idx="74"/>
          </p:nvPr>
        </p:nvSpPr>
        <p:spPr>
          <a:xfrm>
            <a:off x="10948744" y="5261666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0" name="Espace réservé du texte 61"/>
          <p:cNvSpPr>
            <a:spLocks noGrp="1"/>
          </p:cNvSpPr>
          <p:nvPr>
            <p:ph type="body" sz="quarter" idx="75"/>
          </p:nvPr>
        </p:nvSpPr>
        <p:spPr>
          <a:xfrm>
            <a:off x="10948744" y="5638272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1" name="Espace réservé du texte 61"/>
          <p:cNvSpPr>
            <a:spLocks noGrp="1"/>
          </p:cNvSpPr>
          <p:nvPr>
            <p:ph type="body" sz="quarter" idx="76"/>
          </p:nvPr>
        </p:nvSpPr>
        <p:spPr>
          <a:xfrm>
            <a:off x="10948744" y="6014878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texte 61"/>
          <p:cNvSpPr>
            <a:spLocks noGrp="1"/>
          </p:cNvSpPr>
          <p:nvPr>
            <p:ph type="body" sz="quarter" idx="77"/>
          </p:nvPr>
        </p:nvSpPr>
        <p:spPr>
          <a:xfrm>
            <a:off x="2454915" y="3179878"/>
            <a:ext cx="8080776" cy="396000"/>
          </a:xfrm>
        </p:spPr>
        <p:txBody>
          <a:bodyPr>
            <a:noAutofit/>
          </a:bodyPr>
          <a:lstStyle>
            <a:lvl1pPr marL="171450" indent="-171450">
              <a:spcAft>
                <a:spcPts val="0"/>
              </a:spcAft>
              <a:buClr>
                <a:schemeClr val="accent4"/>
              </a:buClr>
              <a:buSzPct val="80000"/>
              <a:buFont typeface="Arial" panose="020B0604020202020204" pitchFamily="34" charset="0"/>
              <a:buChar char="•"/>
              <a:defRPr sz="10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Espace réservé du texte 61"/>
          <p:cNvSpPr>
            <a:spLocks noGrp="1"/>
          </p:cNvSpPr>
          <p:nvPr>
            <p:ph type="body" sz="quarter" idx="78"/>
          </p:nvPr>
        </p:nvSpPr>
        <p:spPr>
          <a:xfrm>
            <a:off x="2454915" y="3560404"/>
            <a:ext cx="8080776" cy="396000"/>
          </a:xfrm>
        </p:spPr>
        <p:txBody>
          <a:bodyPr>
            <a:noAutofit/>
          </a:bodyPr>
          <a:lstStyle>
            <a:lvl1pPr marL="171450" indent="-171450">
              <a:buClr>
                <a:schemeClr val="accent4"/>
              </a:buClr>
              <a:buSzPct val="80000"/>
              <a:buFont typeface="Arial" panose="020B0604020202020204" pitchFamily="34" charset="0"/>
              <a:buChar char="•"/>
              <a:defRPr lang="fr-FR" sz="1000" b="0" kern="1200" dirty="0" smtClean="0">
                <a:solidFill>
                  <a:schemeClr val="tx1"/>
                </a:solidFill>
                <a:latin typeface="Marianne" panose="020000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Espace réservé du texte 61"/>
          <p:cNvSpPr>
            <a:spLocks noGrp="1"/>
          </p:cNvSpPr>
          <p:nvPr>
            <p:ph type="body" sz="quarter" idx="79"/>
          </p:nvPr>
        </p:nvSpPr>
        <p:spPr>
          <a:xfrm>
            <a:off x="2454915" y="3940930"/>
            <a:ext cx="8080776" cy="396000"/>
          </a:xfrm>
        </p:spPr>
        <p:txBody>
          <a:bodyPr>
            <a:noAutofit/>
          </a:bodyPr>
          <a:lstStyle>
            <a:lvl1pPr marL="171450" indent="-171450">
              <a:buClr>
                <a:schemeClr val="accent4"/>
              </a:buClr>
              <a:buSzPct val="80000"/>
              <a:buFont typeface="Arial" panose="020B0604020202020204" pitchFamily="34" charset="0"/>
              <a:buChar char="•"/>
              <a:defRPr sz="10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Espace réservé du texte 61"/>
          <p:cNvSpPr>
            <a:spLocks noGrp="1"/>
          </p:cNvSpPr>
          <p:nvPr>
            <p:ph type="body" sz="quarter" idx="80"/>
          </p:nvPr>
        </p:nvSpPr>
        <p:spPr>
          <a:xfrm>
            <a:off x="2454915" y="4321457"/>
            <a:ext cx="8080776" cy="396000"/>
          </a:xfrm>
        </p:spPr>
        <p:txBody>
          <a:bodyPr>
            <a:noAutofit/>
          </a:bodyPr>
          <a:lstStyle>
            <a:lvl1pPr marL="171450" indent="-171450">
              <a:buClr>
                <a:schemeClr val="accent4"/>
              </a:buClr>
              <a:buSzPct val="80000"/>
              <a:buFont typeface="Arial" panose="020B0604020202020204" pitchFamily="34" charset="0"/>
              <a:buChar char="•"/>
              <a:defRPr sz="10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Espace réservé du texte 61"/>
          <p:cNvSpPr>
            <a:spLocks noGrp="1"/>
          </p:cNvSpPr>
          <p:nvPr>
            <p:ph type="body" sz="quarter" idx="81"/>
          </p:nvPr>
        </p:nvSpPr>
        <p:spPr>
          <a:xfrm>
            <a:off x="2454915" y="4803741"/>
            <a:ext cx="8080776" cy="396000"/>
          </a:xfrm>
        </p:spPr>
        <p:txBody>
          <a:bodyPr>
            <a:noAutofit/>
          </a:bodyPr>
          <a:lstStyle>
            <a:lvl1pPr marL="171450" indent="-171450">
              <a:spcAft>
                <a:spcPts val="0"/>
              </a:spcAft>
              <a:buClr>
                <a:schemeClr val="accent6"/>
              </a:buClr>
              <a:buSzPct val="80000"/>
              <a:buFont typeface="Arial" panose="020B0604020202020204" pitchFamily="34" charset="0"/>
              <a:buChar char="•"/>
              <a:defRPr sz="10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Espace réservé du texte 61"/>
          <p:cNvSpPr>
            <a:spLocks noGrp="1"/>
          </p:cNvSpPr>
          <p:nvPr>
            <p:ph type="body" sz="quarter" idx="82"/>
          </p:nvPr>
        </p:nvSpPr>
        <p:spPr>
          <a:xfrm>
            <a:off x="2454915" y="5184267"/>
            <a:ext cx="8080776" cy="396000"/>
          </a:xfrm>
        </p:spPr>
        <p:txBody>
          <a:bodyPr>
            <a:noAutofit/>
          </a:bodyPr>
          <a:lstStyle>
            <a:lvl1pPr marL="171450" indent="-171450">
              <a:buClr>
                <a:schemeClr val="accent6"/>
              </a:buClr>
              <a:buSzPct val="80000"/>
              <a:buFont typeface="Arial" panose="020B0604020202020204" pitchFamily="34" charset="0"/>
              <a:buChar char="•"/>
              <a:defRPr lang="fr-FR" sz="1000" b="0" kern="1200" dirty="0" smtClean="0">
                <a:solidFill>
                  <a:schemeClr val="tx1"/>
                </a:solidFill>
                <a:latin typeface="Marianne" panose="020000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8" name="Espace réservé du texte 61"/>
          <p:cNvSpPr>
            <a:spLocks noGrp="1"/>
          </p:cNvSpPr>
          <p:nvPr>
            <p:ph type="body" sz="quarter" idx="83"/>
          </p:nvPr>
        </p:nvSpPr>
        <p:spPr>
          <a:xfrm>
            <a:off x="2454915" y="5564793"/>
            <a:ext cx="8080776" cy="396000"/>
          </a:xfrm>
        </p:spPr>
        <p:txBody>
          <a:bodyPr>
            <a:noAutofit/>
          </a:bodyPr>
          <a:lstStyle>
            <a:lvl1pPr marL="171450" indent="-171450">
              <a:buClr>
                <a:schemeClr val="accent6"/>
              </a:buClr>
              <a:buSzPct val="80000"/>
              <a:buFont typeface="Arial" panose="020B0604020202020204" pitchFamily="34" charset="0"/>
              <a:buChar char="•"/>
              <a:defRPr sz="10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0" name="Espace réservé du texte 61"/>
          <p:cNvSpPr>
            <a:spLocks noGrp="1"/>
          </p:cNvSpPr>
          <p:nvPr>
            <p:ph type="body" sz="quarter" idx="84"/>
          </p:nvPr>
        </p:nvSpPr>
        <p:spPr>
          <a:xfrm>
            <a:off x="2454915" y="5945320"/>
            <a:ext cx="8080776" cy="396000"/>
          </a:xfrm>
        </p:spPr>
        <p:txBody>
          <a:bodyPr>
            <a:noAutofit/>
          </a:bodyPr>
          <a:lstStyle>
            <a:lvl1pPr marL="171450" indent="-171450">
              <a:buClr>
                <a:schemeClr val="accent6"/>
              </a:buClr>
              <a:buSzPct val="80000"/>
              <a:buFont typeface="Arial" panose="020B0604020202020204" pitchFamily="34" charset="0"/>
              <a:buChar char="•"/>
              <a:defRPr sz="10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5" name="Espace réservé de la date 2">
            <a:extLst>
              <a:ext uri="{FF2B5EF4-FFF2-40B4-BE49-F238E27FC236}">
                <a16:creationId xmlns:a16="http://schemas.microsoft.com/office/drawing/2014/main" id="{E4798E29-ADB7-B88F-15E9-E154DA7E67D3}"/>
              </a:ext>
            </a:extLst>
          </p:cNvPr>
          <p:cNvSpPr>
            <a:spLocks noGrp="1"/>
          </p:cNvSpPr>
          <p:nvPr>
            <p:ph type="dt" sz="half" idx="8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650212-1B1E-4CF6-8E81-8044AB19370D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37" name="Espace réservé du pied de page 3">
            <a:extLst>
              <a:ext uri="{FF2B5EF4-FFF2-40B4-BE49-F238E27FC236}">
                <a16:creationId xmlns:a16="http://schemas.microsoft.com/office/drawing/2014/main" id="{35DF159E-7783-06E6-81C5-21B0A26DE56C}"/>
              </a:ext>
            </a:extLst>
          </p:cNvPr>
          <p:cNvSpPr>
            <a:spLocks noGrp="1"/>
          </p:cNvSpPr>
          <p:nvPr>
            <p:ph type="ftr" sz="quarter" idx="8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0" name="Espace réservé du numéro de diapositive 4">
            <a:extLst>
              <a:ext uri="{FF2B5EF4-FFF2-40B4-BE49-F238E27FC236}">
                <a16:creationId xmlns:a16="http://schemas.microsoft.com/office/drawing/2014/main" id="{5ED5EAD4-F09E-CE62-E936-467B013CCE7E}"/>
              </a:ext>
            </a:extLst>
          </p:cNvPr>
          <p:cNvSpPr>
            <a:spLocks noGrp="1"/>
          </p:cNvSpPr>
          <p:nvPr>
            <p:ph type="sldNum" sz="quarter" idx="8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AECB4-2CF4-4927-A1FF-11AC73BCFE44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454234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commandation_pilote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6">
            <a:extLst>
              <a:ext uri="{FF2B5EF4-FFF2-40B4-BE49-F238E27FC236}">
                <a16:creationId xmlns:a16="http://schemas.microsoft.com/office/drawing/2014/main" id="{11274A59-8A0E-DCCC-F693-D4D2526042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338" y="1250950"/>
            <a:ext cx="785812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9pPr>
          </a:lstStyle>
          <a:p>
            <a:pPr eaLnBrk="1" hangingPunct="1"/>
            <a:r>
              <a:rPr lang="fr-FR" altLang="fr-FR" sz="1000" b="1"/>
              <a:t>Thème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29ECF845-51CA-94FD-4AB3-06C2E1FBF321}"/>
              </a:ext>
            </a:extLst>
          </p:cNvPr>
          <p:cNvCxnSpPr>
            <a:cxnSpLocks/>
          </p:cNvCxnSpPr>
          <p:nvPr/>
        </p:nvCxnSpPr>
        <p:spPr>
          <a:xfrm>
            <a:off x="1770063" y="1597025"/>
            <a:ext cx="0" cy="4679950"/>
          </a:xfrm>
          <a:prstGeom prst="line">
            <a:avLst/>
          </a:prstGeom>
          <a:ln w="31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9060DECF-C566-A40C-D077-58FC4505C932}"/>
              </a:ext>
            </a:extLst>
          </p:cNvPr>
          <p:cNvCxnSpPr>
            <a:cxnSpLocks/>
          </p:cNvCxnSpPr>
          <p:nvPr/>
        </p:nvCxnSpPr>
        <p:spPr>
          <a:xfrm>
            <a:off x="10702925" y="1657350"/>
            <a:ext cx="0" cy="4681538"/>
          </a:xfrm>
          <a:prstGeom prst="line">
            <a:avLst/>
          </a:prstGeom>
          <a:ln w="31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1">
            <a:extLst>
              <a:ext uri="{FF2B5EF4-FFF2-40B4-BE49-F238E27FC236}">
                <a16:creationId xmlns:a16="http://schemas.microsoft.com/office/drawing/2014/main" id="{17987B58-CEAA-27C7-E5C5-13B51C952B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5138" y="1250950"/>
            <a:ext cx="785812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9pPr>
          </a:lstStyle>
          <a:p>
            <a:pPr eaLnBrk="1" hangingPunct="1"/>
            <a:r>
              <a:rPr lang="fr-FR" altLang="fr-FR" sz="1000" b="1"/>
              <a:t>N°</a:t>
            </a:r>
          </a:p>
        </p:txBody>
      </p:sp>
      <p:sp>
        <p:nvSpPr>
          <p:cNvPr id="17" name="ZoneTexte 12">
            <a:extLst>
              <a:ext uri="{FF2B5EF4-FFF2-40B4-BE49-F238E27FC236}">
                <a16:creationId xmlns:a16="http://schemas.microsoft.com/office/drawing/2014/main" id="{C94F598D-C993-0548-423E-2BFA1885F2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0950" y="1250950"/>
            <a:ext cx="129698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9pPr>
          </a:lstStyle>
          <a:p>
            <a:pPr eaLnBrk="1" hangingPunct="1"/>
            <a:r>
              <a:rPr lang="fr-FR" altLang="fr-FR" sz="1000" b="1"/>
              <a:t>Recommandation</a:t>
            </a:r>
          </a:p>
        </p:txBody>
      </p:sp>
      <p:sp>
        <p:nvSpPr>
          <p:cNvPr id="21" name="ZoneTexte 13">
            <a:extLst>
              <a:ext uri="{FF2B5EF4-FFF2-40B4-BE49-F238E27FC236}">
                <a16:creationId xmlns:a16="http://schemas.microsoft.com/office/drawing/2014/main" id="{2A043A26-C752-D0C4-43EF-E86DD6174C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41025" y="1250950"/>
            <a:ext cx="129698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9pPr>
          </a:lstStyle>
          <a:p>
            <a:pPr eaLnBrk="1" hangingPunct="1"/>
            <a:r>
              <a:rPr lang="fr-FR" altLang="fr-FR" sz="1000" b="1"/>
              <a:t>Pilote</a:t>
            </a:r>
          </a:p>
        </p:txBody>
      </p: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03297F30-4931-6FC7-33F0-C4500CADED9F}"/>
              </a:ext>
            </a:extLst>
          </p:cNvPr>
          <p:cNvCxnSpPr>
            <a:cxnSpLocks/>
          </p:cNvCxnSpPr>
          <p:nvPr/>
        </p:nvCxnSpPr>
        <p:spPr>
          <a:xfrm>
            <a:off x="2351088" y="1597025"/>
            <a:ext cx="0" cy="4679950"/>
          </a:xfrm>
          <a:prstGeom prst="line">
            <a:avLst/>
          </a:prstGeom>
          <a:ln w="31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77836B71-897B-0D65-35FA-DB36B65A1C4C}"/>
              </a:ext>
            </a:extLst>
          </p:cNvPr>
          <p:cNvCxnSpPr>
            <a:cxnSpLocks/>
          </p:cNvCxnSpPr>
          <p:nvPr/>
        </p:nvCxnSpPr>
        <p:spPr>
          <a:xfrm>
            <a:off x="781050" y="1522413"/>
            <a:ext cx="900113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883A4F2A-FF31-4085-369B-27D98FE800BC}"/>
              </a:ext>
            </a:extLst>
          </p:cNvPr>
          <p:cNvCxnSpPr>
            <a:cxnSpLocks/>
          </p:cNvCxnSpPr>
          <p:nvPr/>
        </p:nvCxnSpPr>
        <p:spPr>
          <a:xfrm>
            <a:off x="1843088" y="1522413"/>
            <a:ext cx="4191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855E3CED-1268-12BE-9FFF-E6013A68280E}"/>
              </a:ext>
            </a:extLst>
          </p:cNvPr>
          <p:cNvCxnSpPr>
            <a:cxnSpLocks/>
          </p:cNvCxnSpPr>
          <p:nvPr/>
        </p:nvCxnSpPr>
        <p:spPr>
          <a:xfrm>
            <a:off x="2424113" y="1522413"/>
            <a:ext cx="817245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3323FFB7-9C45-BF93-1577-7DD1451D425A}"/>
              </a:ext>
            </a:extLst>
          </p:cNvPr>
          <p:cNvCxnSpPr>
            <a:cxnSpLocks/>
          </p:cNvCxnSpPr>
          <p:nvPr/>
        </p:nvCxnSpPr>
        <p:spPr>
          <a:xfrm>
            <a:off x="10699750" y="1522413"/>
            <a:ext cx="10541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1856472B-4460-AEC5-F27F-957935CC9AEE}"/>
              </a:ext>
            </a:extLst>
          </p:cNvPr>
          <p:cNvCxnSpPr>
            <a:cxnSpLocks/>
          </p:cNvCxnSpPr>
          <p:nvPr/>
        </p:nvCxnSpPr>
        <p:spPr>
          <a:xfrm>
            <a:off x="768350" y="3132138"/>
            <a:ext cx="110156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2EE51EB2-6D50-DEB9-BA1A-2638C3654028}"/>
              </a:ext>
            </a:extLst>
          </p:cNvPr>
          <p:cNvCxnSpPr>
            <a:cxnSpLocks/>
          </p:cNvCxnSpPr>
          <p:nvPr/>
        </p:nvCxnSpPr>
        <p:spPr>
          <a:xfrm>
            <a:off x="768350" y="4760913"/>
            <a:ext cx="110156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780957" y="1596699"/>
            <a:ext cx="779074" cy="1436785"/>
          </a:xfrm>
          <a:ln w="25400">
            <a:solidFill>
              <a:srgbClr val="000091"/>
            </a:solidFill>
          </a:ln>
        </p:spPr>
        <p:txBody>
          <a:bodyPr vert="vert270">
            <a:normAutofit/>
          </a:bodyPr>
          <a:lstStyle>
            <a:lvl1pPr marL="0" indent="0">
              <a:buNone/>
              <a:defRPr sz="1000" b="0"/>
            </a:lvl1pPr>
            <a:lvl2pPr marL="457200" indent="0">
              <a:buNone/>
              <a:defRPr sz="1000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Espace réservé du texte 9"/>
          <p:cNvSpPr>
            <a:spLocks noGrp="1"/>
          </p:cNvSpPr>
          <p:nvPr>
            <p:ph type="body" sz="quarter" idx="14"/>
          </p:nvPr>
        </p:nvSpPr>
        <p:spPr>
          <a:xfrm>
            <a:off x="780957" y="3218800"/>
            <a:ext cx="779074" cy="1436785"/>
          </a:xfrm>
          <a:ln w="25400">
            <a:solidFill>
              <a:srgbClr val="000091"/>
            </a:solidFill>
          </a:ln>
        </p:spPr>
        <p:txBody>
          <a:bodyPr vert="vert270">
            <a:normAutofit/>
          </a:bodyPr>
          <a:lstStyle>
            <a:lvl1pPr marL="0" indent="0">
              <a:buNone/>
              <a:defRPr sz="1000" b="0"/>
            </a:lvl1pPr>
            <a:lvl2pPr marL="457200" indent="0">
              <a:buNone/>
              <a:defRPr sz="1000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5" name="Espace réservé du texte 9"/>
          <p:cNvSpPr>
            <a:spLocks noGrp="1"/>
          </p:cNvSpPr>
          <p:nvPr>
            <p:ph type="body" sz="quarter" idx="15"/>
          </p:nvPr>
        </p:nvSpPr>
        <p:spPr>
          <a:xfrm>
            <a:off x="780957" y="4840902"/>
            <a:ext cx="779074" cy="1436785"/>
          </a:xfrm>
          <a:ln w="25400">
            <a:solidFill>
              <a:srgbClr val="000091"/>
            </a:solidFill>
          </a:ln>
        </p:spPr>
        <p:txBody>
          <a:bodyPr vert="vert270">
            <a:normAutofit/>
          </a:bodyPr>
          <a:lstStyle>
            <a:lvl1pPr marL="0" indent="0">
              <a:buNone/>
              <a:defRPr sz="1000" b="0"/>
            </a:lvl1pPr>
            <a:lvl2pPr marL="457200" indent="0">
              <a:buNone/>
              <a:defRPr sz="1000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2" name="Espace réservé du texte 61"/>
          <p:cNvSpPr>
            <a:spLocks noGrp="1"/>
          </p:cNvSpPr>
          <p:nvPr>
            <p:ph type="body" sz="quarter" idx="16"/>
          </p:nvPr>
        </p:nvSpPr>
        <p:spPr>
          <a:xfrm>
            <a:off x="1891748" y="1657625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3" name="Espace réservé du texte 61"/>
          <p:cNvSpPr>
            <a:spLocks noGrp="1"/>
          </p:cNvSpPr>
          <p:nvPr>
            <p:ph type="body" sz="quarter" idx="17"/>
          </p:nvPr>
        </p:nvSpPr>
        <p:spPr>
          <a:xfrm>
            <a:off x="2454915" y="1571101"/>
            <a:ext cx="8080776" cy="396000"/>
          </a:xfrm>
        </p:spPr>
        <p:txBody>
          <a:bodyPr>
            <a:noAutofit/>
          </a:bodyPr>
          <a:lstStyle>
            <a:lvl1pPr marL="171450" indent="-171450">
              <a:spcAft>
                <a:spcPts val="0"/>
              </a:spcAft>
              <a:buClr>
                <a:schemeClr val="tx1"/>
              </a:buClr>
              <a:buSzPct val="80000"/>
              <a:buFont typeface="Arial" panose="020B0604020202020204" pitchFamily="34" charset="0"/>
              <a:buChar char="•"/>
              <a:defRPr sz="10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8" name="Espace réservé du texte 61"/>
          <p:cNvSpPr>
            <a:spLocks noGrp="1"/>
          </p:cNvSpPr>
          <p:nvPr>
            <p:ph type="body" sz="quarter" idx="31"/>
          </p:nvPr>
        </p:nvSpPr>
        <p:spPr>
          <a:xfrm>
            <a:off x="1891748" y="2061941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9" name="Espace réservé du texte 61"/>
          <p:cNvSpPr>
            <a:spLocks noGrp="1"/>
          </p:cNvSpPr>
          <p:nvPr>
            <p:ph type="body" sz="quarter" idx="32"/>
          </p:nvPr>
        </p:nvSpPr>
        <p:spPr>
          <a:xfrm>
            <a:off x="1898309" y="2438547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0" name="Espace réservé du texte 61"/>
          <p:cNvSpPr>
            <a:spLocks noGrp="1"/>
          </p:cNvSpPr>
          <p:nvPr>
            <p:ph type="body" sz="quarter" idx="33"/>
          </p:nvPr>
        </p:nvSpPr>
        <p:spPr>
          <a:xfrm>
            <a:off x="1898309" y="2815153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2" name="Espace réservé du texte 61"/>
          <p:cNvSpPr>
            <a:spLocks noGrp="1"/>
          </p:cNvSpPr>
          <p:nvPr>
            <p:ph type="body" sz="quarter" idx="42"/>
          </p:nvPr>
        </p:nvSpPr>
        <p:spPr>
          <a:xfrm>
            <a:off x="2454915" y="1951627"/>
            <a:ext cx="8080776" cy="396000"/>
          </a:xfrm>
        </p:spPr>
        <p:txBody>
          <a:bodyPr>
            <a:noAutofit/>
          </a:bodyPr>
          <a:lstStyle>
            <a:lvl1pPr marL="171450" indent="-171450">
              <a:buClr>
                <a:schemeClr val="tx1"/>
              </a:buClr>
              <a:buSzPct val="80000"/>
              <a:buFont typeface="Arial" panose="020B0604020202020204" pitchFamily="34" charset="0"/>
              <a:buChar char="•"/>
              <a:defRPr lang="fr-FR" sz="1000" b="0" kern="1200" dirty="0" smtClean="0">
                <a:solidFill>
                  <a:schemeClr val="tx1"/>
                </a:solidFill>
                <a:latin typeface="Marianne" panose="020000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3" name="Espace réservé du texte 61"/>
          <p:cNvSpPr>
            <a:spLocks noGrp="1"/>
          </p:cNvSpPr>
          <p:nvPr>
            <p:ph type="body" sz="quarter" idx="43"/>
          </p:nvPr>
        </p:nvSpPr>
        <p:spPr>
          <a:xfrm>
            <a:off x="2454915" y="2332153"/>
            <a:ext cx="8080776" cy="396000"/>
          </a:xfrm>
        </p:spPr>
        <p:txBody>
          <a:bodyPr>
            <a:noAutofit/>
          </a:bodyPr>
          <a:lstStyle>
            <a:lvl1pPr marL="171450" indent="-171450">
              <a:buClr>
                <a:schemeClr val="tx1"/>
              </a:buClr>
              <a:buSzPct val="80000"/>
              <a:buFont typeface="Arial" panose="020B0604020202020204" pitchFamily="34" charset="0"/>
              <a:buChar char="•"/>
              <a:defRPr sz="10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4" name="Espace réservé du texte 61"/>
          <p:cNvSpPr>
            <a:spLocks noGrp="1"/>
          </p:cNvSpPr>
          <p:nvPr>
            <p:ph type="body" sz="quarter" idx="44"/>
          </p:nvPr>
        </p:nvSpPr>
        <p:spPr>
          <a:xfrm>
            <a:off x="2454915" y="2712680"/>
            <a:ext cx="8080776" cy="396000"/>
          </a:xfrm>
        </p:spPr>
        <p:txBody>
          <a:bodyPr>
            <a:noAutofit/>
          </a:bodyPr>
          <a:lstStyle>
            <a:lvl1pPr marL="171450" indent="-171450">
              <a:buClr>
                <a:schemeClr val="tx1"/>
              </a:buClr>
              <a:buSzPct val="80000"/>
              <a:buFont typeface="Arial" panose="020B0604020202020204" pitchFamily="34" charset="0"/>
              <a:buChar char="•"/>
              <a:defRPr sz="10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Espace réservé du texte 61"/>
          <p:cNvSpPr>
            <a:spLocks noGrp="1"/>
          </p:cNvSpPr>
          <p:nvPr>
            <p:ph type="body" sz="quarter" idx="57"/>
          </p:nvPr>
        </p:nvSpPr>
        <p:spPr>
          <a:xfrm>
            <a:off x="1848294" y="3279627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8" name="Espace réservé du texte 61"/>
          <p:cNvSpPr>
            <a:spLocks noGrp="1"/>
          </p:cNvSpPr>
          <p:nvPr>
            <p:ph type="body" sz="quarter" idx="58"/>
          </p:nvPr>
        </p:nvSpPr>
        <p:spPr>
          <a:xfrm>
            <a:off x="1848294" y="3683943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9" name="Espace réservé du texte 61"/>
          <p:cNvSpPr>
            <a:spLocks noGrp="1"/>
          </p:cNvSpPr>
          <p:nvPr>
            <p:ph type="body" sz="quarter" idx="59"/>
          </p:nvPr>
        </p:nvSpPr>
        <p:spPr>
          <a:xfrm>
            <a:off x="1848294" y="4060549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Espace réservé du texte 61"/>
          <p:cNvSpPr>
            <a:spLocks noGrp="1"/>
          </p:cNvSpPr>
          <p:nvPr>
            <p:ph type="body" sz="quarter" idx="60"/>
          </p:nvPr>
        </p:nvSpPr>
        <p:spPr>
          <a:xfrm>
            <a:off x="1848294" y="4437155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Espace réservé du texte 61"/>
          <p:cNvSpPr>
            <a:spLocks noGrp="1"/>
          </p:cNvSpPr>
          <p:nvPr>
            <p:ph type="body" sz="quarter" idx="61"/>
          </p:nvPr>
        </p:nvSpPr>
        <p:spPr>
          <a:xfrm>
            <a:off x="1848294" y="4848291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5" name="Espace réservé du texte 61"/>
          <p:cNvSpPr>
            <a:spLocks noGrp="1"/>
          </p:cNvSpPr>
          <p:nvPr>
            <p:ph type="body" sz="quarter" idx="62"/>
          </p:nvPr>
        </p:nvSpPr>
        <p:spPr>
          <a:xfrm>
            <a:off x="1848294" y="5252607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6" name="Espace réservé du texte 61"/>
          <p:cNvSpPr>
            <a:spLocks noGrp="1"/>
          </p:cNvSpPr>
          <p:nvPr>
            <p:ph type="body" sz="quarter" idx="63"/>
          </p:nvPr>
        </p:nvSpPr>
        <p:spPr>
          <a:xfrm>
            <a:off x="1848294" y="5629213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7" name="Espace réservé du texte 61"/>
          <p:cNvSpPr>
            <a:spLocks noGrp="1"/>
          </p:cNvSpPr>
          <p:nvPr>
            <p:ph type="body" sz="quarter" idx="64"/>
          </p:nvPr>
        </p:nvSpPr>
        <p:spPr>
          <a:xfrm>
            <a:off x="1848294" y="6005819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6" name="Espace réservé du texte 61"/>
          <p:cNvSpPr>
            <a:spLocks noGrp="1"/>
          </p:cNvSpPr>
          <p:nvPr>
            <p:ph type="body" sz="quarter" idx="65"/>
          </p:nvPr>
        </p:nvSpPr>
        <p:spPr>
          <a:xfrm>
            <a:off x="10948743" y="1629910"/>
            <a:ext cx="795600" cy="235975"/>
          </a:xfrm>
          <a:ln w="25400">
            <a:solidFill>
              <a:schemeClr val="accent1"/>
            </a:solidFill>
          </a:ln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8" name="Espace réservé du texte 61"/>
          <p:cNvSpPr>
            <a:spLocks noGrp="1"/>
          </p:cNvSpPr>
          <p:nvPr>
            <p:ph type="body" sz="quarter" idx="66"/>
          </p:nvPr>
        </p:nvSpPr>
        <p:spPr>
          <a:xfrm>
            <a:off x="10948743" y="2034226"/>
            <a:ext cx="795600" cy="235975"/>
          </a:xfrm>
          <a:ln w="25400">
            <a:solidFill>
              <a:schemeClr val="accent1"/>
            </a:solidFill>
          </a:ln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9" name="Espace réservé du texte 61"/>
          <p:cNvSpPr>
            <a:spLocks noGrp="1"/>
          </p:cNvSpPr>
          <p:nvPr>
            <p:ph type="body" sz="quarter" idx="67"/>
          </p:nvPr>
        </p:nvSpPr>
        <p:spPr>
          <a:xfrm>
            <a:off x="10948743" y="2410832"/>
            <a:ext cx="795600" cy="235975"/>
          </a:xfrm>
          <a:ln w="25400">
            <a:solidFill>
              <a:schemeClr val="accent1"/>
            </a:solidFill>
          </a:ln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1" name="Espace réservé du texte 61"/>
          <p:cNvSpPr>
            <a:spLocks noGrp="1"/>
          </p:cNvSpPr>
          <p:nvPr>
            <p:ph type="body" sz="quarter" idx="68"/>
          </p:nvPr>
        </p:nvSpPr>
        <p:spPr>
          <a:xfrm>
            <a:off x="10948743" y="2787438"/>
            <a:ext cx="795600" cy="235975"/>
          </a:xfrm>
          <a:ln w="25400">
            <a:solidFill>
              <a:schemeClr val="accent1"/>
            </a:solidFill>
          </a:ln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2" name="Espace réservé du texte 61"/>
          <p:cNvSpPr>
            <a:spLocks noGrp="1"/>
          </p:cNvSpPr>
          <p:nvPr>
            <p:ph type="body" sz="quarter" idx="69"/>
          </p:nvPr>
        </p:nvSpPr>
        <p:spPr>
          <a:xfrm>
            <a:off x="10948743" y="3238979"/>
            <a:ext cx="795600" cy="235975"/>
          </a:xfrm>
          <a:ln w="25400">
            <a:solidFill>
              <a:schemeClr val="accent1"/>
            </a:solidFill>
          </a:ln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3" name="Espace réservé du texte 61"/>
          <p:cNvSpPr>
            <a:spLocks noGrp="1"/>
          </p:cNvSpPr>
          <p:nvPr>
            <p:ph type="body" sz="quarter" idx="70"/>
          </p:nvPr>
        </p:nvSpPr>
        <p:spPr>
          <a:xfrm>
            <a:off x="10948743" y="3643295"/>
            <a:ext cx="795600" cy="235975"/>
          </a:xfrm>
          <a:ln w="25400">
            <a:solidFill>
              <a:schemeClr val="accent1"/>
            </a:solidFill>
          </a:ln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5" name="Espace réservé du texte 61"/>
          <p:cNvSpPr>
            <a:spLocks noGrp="1"/>
          </p:cNvSpPr>
          <p:nvPr>
            <p:ph type="body" sz="quarter" idx="71"/>
          </p:nvPr>
        </p:nvSpPr>
        <p:spPr>
          <a:xfrm>
            <a:off x="10948743" y="4019901"/>
            <a:ext cx="795600" cy="235975"/>
          </a:xfrm>
          <a:ln w="25400">
            <a:solidFill>
              <a:schemeClr val="accent1"/>
            </a:solidFill>
          </a:ln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6" name="Espace réservé du texte 61"/>
          <p:cNvSpPr>
            <a:spLocks noGrp="1"/>
          </p:cNvSpPr>
          <p:nvPr>
            <p:ph type="body" sz="quarter" idx="72"/>
          </p:nvPr>
        </p:nvSpPr>
        <p:spPr>
          <a:xfrm>
            <a:off x="10948743" y="4396507"/>
            <a:ext cx="795600" cy="235975"/>
          </a:xfrm>
          <a:ln w="25400">
            <a:solidFill>
              <a:schemeClr val="accent1"/>
            </a:solidFill>
          </a:ln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7" name="Espace réservé du texte 61"/>
          <p:cNvSpPr>
            <a:spLocks noGrp="1"/>
          </p:cNvSpPr>
          <p:nvPr>
            <p:ph type="body" sz="quarter" idx="73"/>
          </p:nvPr>
        </p:nvSpPr>
        <p:spPr>
          <a:xfrm>
            <a:off x="10948743" y="4857350"/>
            <a:ext cx="795600" cy="235975"/>
          </a:xfrm>
          <a:ln w="25400">
            <a:solidFill>
              <a:schemeClr val="accent1"/>
            </a:solidFill>
          </a:ln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9" name="Espace réservé du texte 61"/>
          <p:cNvSpPr>
            <a:spLocks noGrp="1"/>
          </p:cNvSpPr>
          <p:nvPr>
            <p:ph type="body" sz="quarter" idx="74"/>
          </p:nvPr>
        </p:nvSpPr>
        <p:spPr>
          <a:xfrm>
            <a:off x="10948743" y="5261666"/>
            <a:ext cx="795600" cy="235975"/>
          </a:xfrm>
          <a:ln w="25400">
            <a:solidFill>
              <a:schemeClr val="accent1"/>
            </a:solidFill>
          </a:ln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0" name="Espace réservé du texte 61"/>
          <p:cNvSpPr>
            <a:spLocks noGrp="1"/>
          </p:cNvSpPr>
          <p:nvPr>
            <p:ph type="body" sz="quarter" idx="75"/>
          </p:nvPr>
        </p:nvSpPr>
        <p:spPr>
          <a:xfrm>
            <a:off x="10948743" y="5638272"/>
            <a:ext cx="795600" cy="235975"/>
          </a:xfrm>
          <a:ln w="25400">
            <a:solidFill>
              <a:schemeClr val="accent1"/>
            </a:solidFill>
          </a:ln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1" name="Espace réservé du texte 61"/>
          <p:cNvSpPr>
            <a:spLocks noGrp="1"/>
          </p:cNvSpPr>
          <p:nvPr>
            <p:ph type="body" sz="quarter" idx="76"/>
          </p:nvPr>
        </p:nvSpPr>
        <p:spPr>
          <a:xfrm>
            <a:off x="10948743" y="6014878"/>
            <a:ext cx="795600" cy="235975"/>
          </a:xfrm>
          <a:ln w="25400">
            <a:solidFill>
              <a:schemeClr val="accent1"/>
            </a:solidFill>
          </a:ln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texte 61"/>
          <p:cNvSpPr>
            <a:spLocks noGrp="1"/>
          </p:cNvSpPr>
          <p:nvPr>
            <p:ph type="body" sz="quarter" idx="77"/>
          </p:nvPr>
        </p:nvSpPr>
        <p:spPr>
          <a:xfrm>
            <a:off x="2454915" y="3179878"/>
            <a:ext cx="8080776" cy="396000"/>
          </a:xfrm>
        </p:spPr>
        <p:txBody>
          <a:bodyPr>
            <a:noAutofit/>
          </a:bodyPr>
          <a:lstStyle>
            <a:lvl1pPr marL="171450" indent="-171450">
              <a:spcAft>
                <a:spcPts val="0"/>
              </a:spcAft>
              <a:buClr>
                <a:schemeClr val="tx1"/>
              </a:buClr>
              <a:buSzPct val="80000"/>
              <a:buFont typeface="Arial" panose="020B0604020202020204" pitchFamily="34" charset="0"/>
              <a:buChar char="•"/>
              <a:defRPr sz="10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Espace réservé du texte 61"/>
          <p:cNvSpPr>
            <a:spLocks noGrp="1"/>
          </p:cNvSpPr>
          <p:nvPr>
            <p:ph type="body" sz="quarter" idx="78"/>
          </p:nvPr>
        </p:nvSpPr>
        <p:spPr>
          <a:xfrm>
            <a:off x="2454915" y="3560404"/>
            <a:ext cx="8080776" cy="396000"/>
          </a:xfrm>
        </p:spPr>
        <p:txBody>
          <a:bodyPr>
            <a:noAutofit/>
          </a:bodyPr>
          <a:lstStyle>
            <a:lvl1pPr marL="171450" indent="-171450">
              <a:buClr>
                <a:schemeClr val="tx1"/>
              </a:buClr>
              <a:buSzPct val="80000"/>
              <a:buFont typeface="Arial" panose="020B0604020202020204" pitchFamily="34" charset="0"/>
              <a:buChar char="•"/>
              <a:defRPr lang="fr-FR" sz="1000" b="0" kern="1200" dirty="0" smtClean="0">
                <a:solidFill>
                  <a:schemeClr val="tx1"/>
                </a:solidFill>
                <a:latin typeface="Marianne" panose="020000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Espace réservé du texte 61"/>
          <p:cNvSpPr>
            <a:spLocks noGrp="1"/>
          </p:cNvSpPr>
          <p:nvPr>
            <p:ph type="body" sz="quarter" idx="79"/>
          </p:nvPr>
        </p:nvSpPr>
        <p:spPr>
          <a:xfrm>
            <a:off x="2454915" y="3940930"/>
            <a:ext cx="8080776" cy="396000"/>
          </a:xfrm>
        </p:spPr>
        <p:txBody>
          <a:bodyPr>
            <a:noAutofit/>
          </a:bodyPr>
          <a:lstStyle>
            <a:lvl1pPr marL="171450" indent="-171450">
              <a:buClr>
                <a:schemeClr val="tx1"/>
              </a:buClr>
              <a:buSzPct val="80000"/>
              <a:buFont typeface="Arial" panose="020B0604020202020204" pitchFamily="34" charset="0"/>
              <a:buChar char="•"/>
              <a:defRPr sz="10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Espace réservé du texte 61"/>
          <p:cNvSpPr>
            <a:spLocks noGrp="1"/>
          </p:cNvSpPr>
          <p:nvPr>
            <p:ph type="body" sz="quarter" idx="80"/>
          </p:nvPr>
        </p:nvSpPr>
        <p:spPr>
          <a:xfrm>
            <a:off x="2454915" y="4321457"/>
            <a:ext cx="8080776" cy="396000"/>
          </a:xfrm>
        </p:spPr>
        <p:txBody>
          <a:bodyPr>
            <a:noAutofit/>
          </a:bodyPr>
          <a:lstStyle>
            <a:lvl1pPr marL="171450" indent="-171450">
              <a:buClr>
                <a:schemeClr val="tx1"/>
              </a:buClr>
              <a:buSzPct val="80000"/>
              <a:buFont typeface="Arial" panose="020B0604020202020204" pitchFamily="34" charset="0"/>
              <a:buChar char="•"/>
              <a:defRPr sz="10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Espace réservé du texte 61"/>
          <p:cNvSpPr>
            <a:spLocks noGrp="1"/>
          </p:cNvSpPr>
          <p:nvPr>
            <p:ph type="body" sz="quarter" idx="81"/>
          </p:nvPr>
        </p:nvSpPr>
        <p:spPr>
          <a:xfrm>
            <a:off x="2454915" y="4803741"/>
            <a:ext cx="8080776" cy="396000"/>
          </a:xfrm>
        </p:spPr>
        <p:txBody>
          <a:bodyPr>
            <a:noAutofit/>
          </a:bodyPr>
          <a:lstStyle>
            <a:lvl1pPr marL="171450" indent="-171450">
              <a:spcAft>
                <a:spcPts val="0"/>
              </a:spcAft>
              <a:buClr>
                <a:schemeClr val="tx1"/>
              </a:buClr>
              <a:buSzPct val="80000"/>
              <a:buFont typeface="Arial" panose="020B0604020202020204" pitchFamily="34" charset="0"/>
              <a:buChar char="•"/>
              <a:defRPr sz="10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Espace réservé du texte 61"/>
          <p:cNvSpPr>
            <a:spLocks noGrp="1"/>
          </p:cNvSpPr>
          <p:nvPr>
            <p:ph type="body" sz="quarter" idx="82"/>
          </p:nvPr>
        </p:nvSpPr>
        <p:spPr>
          <a:xfrm>
            <a:off x="2454915" y="5184267"/>
            <a:ext cx="8080776" cy="396000"/>
          </a:xfrm>
        </p:spPr>
        <p:txBody>
          <a:bodyPr>
            <a:noAutofit/>
          </a:bodyPr>
          <a:lstStyle>
            <a:lvl1pPr marL="171450" indent="-171450">
              <a:buClr>
                <a:schemeClr val="tx1"/>
              </a:buClr>
              <a:buSzPct val="80000"/>
              <a:buFont typeface="Arial" panose="020B0604020202020204" pitchFamily="34" charset="0"/>
              <a:buChar char="•"/>
              <a:defRPr lang="fr-FR" sz="1000" b="0" kern="1200" dirty="0" smtClean="0">
                <a:solidFill>
                  <a:schemeClr val="tx1"/>
                </a:solidFill>
                <a:latin typeface="Marianne" panose="020000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8" name="Espace réservé du texte 61"/>
          <p:cNvSpPr>
            <a:spLocks noGrp="1"/>
          </p:cNvSpPr>
          <p:nvPr>
            <p:ph type="body" sz="quarter" idx="83"/>
          </p:nvPr>
        </p:nvSpPr>
        <p:spPr>
          <a:xfrm>
            <a:off x="2454915" y="5564793"/>
            <a:ext cx="8080776" cy="396000"/>
          </a:xfrm>
        </p:spPr>
        <p:txBody>
          <a:bodyPr>
            <a:noAutofit/>
          </a:bodyPr>
          <a:lstStyle>
            <a:lvl1pPr marL="171450" indent="-171450">
              <a:buClr>
                <a:schemeClr val="tx1"/>
              </a:buClr>
              <a:buSzPct val="80000"/>
              <a:buFont typeface="Arial" panose="020B0604020202020204" pitchFamily="34" charset="0"/>
              <a:buChar char="•"/>
              <a:defRPr sz="10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0" name="Espace réservé du texte 61"/>
          <p:cNvSpPr>
            <a:spLocks noGrp="1"/>
          </p:cNvSpPr>
          <p:nvPr>
            <p:ph type="body" sz="quarter" idx="84"/>
          </p:nvPr>
        </p:nvSpPr>
        <p:spPr>
          <a:xfrm>
            <a:off x="2454915" y="5945320"/>
            <a:ext cx="8080776" cy="396000"/>
          </a:xfrm>
        </p:spPr>
        <p:txBody>
          <a:bodyPr>
            <a:noAutofit/>
          </a:bodyPr>
          <a:lstStyle>
            <a:lvl1pPr marL="171450" indent="-171450">
              <a:buClr>
                <a:schemeClr val="tx1"/>
              </a:buClr>
              <a:buSzPct val="80000"/>
              <a:buFont typeface="Arial" panose="020B0604020202020204" pitchFamily="34" charset="0"/>
              <a:buChar char="•"/>
              <a:defRPr sz="10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5" name="Espace réservé de la date 2">
            <a:extLst>
              <a:ext uri="{FF2B5EF4-FFF2-40B4-BE49-F238E27FC236}">
                <a16:creationId xmlns:a16="http://schemas.microsoft.com/office/drawing/2014/main" id="{70E61F52-C9EB-BA00-1B3A-21AD92E9A2DA}"/>
              </a:ext>
            </a:extLst>
          </p:cNvPr>
          <p:cNvSpPr>
            <a:spLocks noGrp="1"/>
          </p:cNvSpPr>
          <p:nvPr>
            <p:ph type="dt" sz="half" idx="8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45680-79A5-4072-9BA3-0B7C90066AF0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37" name="Espace réservé du pied de page 3">
            <a:extLst>
              <a:ext uri="{FF2B5EF4-FFF2-40B4-BE49-F238E27FC236}">
                <a16:creationId xmlns:a16="http://schemas.microsoft.com/office/drawing/2014/main" id="{1FACDD80-2F28-AE0E-1E67-81394B8B90AE}"/>
              </a:ext>
            </a:extLst>
          </p:cNvPr>
          <p:cNvSpPr>
            <a:spLocks noGrp="1"/>
          </p:cNvSpPr>
          <p:nvPr>
            <p:ph type="ftr" sz="quarter" idx="8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0" name="Espace réservé du numéro de diapositive 4">
            <a:extLst>
              <a:ext uri="{FF2B5EF4-FFF2-40B4-BE49-F238E27FC236}">
                <a16:creationId xmlns:a16="http://schemas.microsoft.com/office/drawing/2014/main" id="{EA152E6F-77A7-D845-B0D5-E40412CDEDA6}"/>
              </a:ext>
            </a:extLst>
          </p:cNvPr>
          <p:cNvSpPr>
            <a:spLocks noGrp="1"/>
          </p:cNvSpPr>
          <p:nvPr>
            <p:ph type="sldNum" sz="quarter" idx="8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31C258-9ACC-4200-83D5-5CDAF3162C06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8801354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Recommandation_pilote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6">
            <a:extLst>
              <a:ext uri="{FF2B5EF4-FFF2-40B4-BE49-F238E27FC236}">
                <a16:creationId xmlns:a16="http://schemas.microsoft.com/office/drawing/2014/main" id="{5A80C61D-FECD-2A50-DD6F-2F1B2988AC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338" y="1250950"/>
            <a:ext cx="785812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9pPr>
          </a:lstStyle>
          <a:p>
            <a:pPr eaLnBrk="1" hangingPunct="1"/>
            <a:r>
              <a:rPr lang="fr-FR" altLang="fr-FR" sz="1000" b="1"/>
              <a:t>Thème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3B5857FD-3A57-F145-C342-20F7E847335F}"/>
              </a:ext>
            </a:extLst>
          </p:cNvPr>
          <p:cNvCxnSpPr>
            <a:cxnSpLocks/>
          </p:cNvCxnSpPr>
          <p:nvPr/>
        </p:nvCxnSpPr>
        <p:spPr>
          <a:xfrm>
            <a:off x="1770063" y="1597025"/>
            <a:ext cx="0" cy="4679950"/>
          </a:xfrm>
          <a:prstGeom prst="line">
            <a:avLst/>
          </a:prstGeom>
          <a:ln w="31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5261B565-828E-3B16-E5C3-A3ECB8C00FD6}"/>
              </a:ext>
            </a:extLst>
          </p:cNvPr>
          <p:cNvCxnSpPr>
            <a:cxnSpLocks/>
          </p:cNvCxnSpPr>
          <p:nvPr/>
        </p:nvCxnSpPr>
        <p:spPr>
          <a:xfrm>
            <a:off x="10702925" y="1657350"/>
            <a:ext cx="0" cy="4681538"/>
          </a:xfrm>
          <a:prstGeom prst="line">
            <a:avLst/>
          </a:prstGeom>
          <a:ln w="31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1">
            <a:extLst>
              <a:ext uri="{FF2B5EF4-FFF2-40B4-BE49-F238E27FC236}">
                <a16:creationId xmlns:a16="http://schemas.microsoft.com/office/drawing/2014/main" id="{5F6C6F0F-C84A-AC0C-3532-D97EB1026A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5138" y="1250950"/>
            <a:ext cx="785812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9pPr>
          </a:lstStyle>
          <a:p>
            <a:pPr eaLnBrk="1" hangingPunct="1"/>
            <a:r>
              <a:rPr lang="fr-FR" altLang="fr-FR" sz="1000" b="1"/>
              <a:t>N°</a:t>
            </a:r>
          </a:p>
        </p:txBody>
      </p:sp>
      <p:sp>
        <p:nvSpPr>
          <p:cNvPr id="17" name="ZoneTexte 12">
            <a:extLst>
              <a:ext uri="{FF2B5EF4-FFF2-40B4-BE49-F238E27FC236}">
                <a16:creationId xmlns:a16="http://schemas.microsoft.com/office/drawing/2014/main" id="{07B12906-95C9-0549-DE60-E4CBF26335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0950" y="1250950"/>
            <a:ext cx="129698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9pPr>
          </a:lstStyle>
          <a:p>
            <a:pPr eaLnBrk="1" hangingPunct="1"/>
            <a:r>
              <a:rPr lang="fr-FR" altLang="fr-FR" sz="1000" b="1"/>
              <a:t>Recommandation</a:t>
            </a:r>
          </a:p>
        </p:txBody>
      </p:sp>
      <p:sp>
        <p:nvSpPr>
          <p:cNvPr id="21" name="ZoneTexte 13">
            <a:extLst>
              <a:ext uri="{FF2B5EF4-FFF2-40B4-BE49-F238E27FC236}">
                <a16:creationId xmlns:a16="http://schemas.microsoft.com/office/drawing/2014/main" id="{6D627B63-5237-7D65-14B9-2F98DBBD73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41025" y="1250950"/>
            <a:ext cx="129698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9pPr>
          </a:lstStyle>
          <a:p>
            <a:pPr eaLnBrk="1" hangingPunct="1"/>
            <a:r>
              <a:rPr lang="fr-FR" altLang="fr-FR" sz="1000" b="1"/>
              <a:t>Pilote</a:t>
            </a:r>
          </a:p>
        </p:txBody>
      </p: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4F7B5278-CAB9-962C-10E5-0311FC10C8AF}"/>
              </a:ext>
            </a:extLst>
          </p:cNvPr>
          <p:cNvCxnSpPr>
            <a:cxnSpLocks/>
          </p:cNvCxnSpPr>
          <p:nvPr/>
        </p:nvCxnSpPr>
        <p:spPr>
          <a:xfrm>
            <a:off x="2351088" y="1597025"/>
            <a:ext cx="0" cy="4679950"/>
          </a:xfrm>
          <a:prstGeom prst="line">
            <a:avLst/>
          </a:prstGeom>
          <a:ln w="31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D0F399D0-8483-C8B4-F5F7-A1539EF3F941}"/>
              </a:ext>
            </a:extLst>
          </p:cNvPr>
          <p:cNvCxnSpPr>
            <a:cxnSpLocks/>
          </p:cNvCxnSpPr>
          <p:nvPr/>
        </p:nvCxnSpPr>
        <p:spPr>
          <a:xfrm>
            <a:off x="781050" y="1522413"/>
            <a:ext cx="900113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75FC7711-9992-B4A6-4F5B-DD0AA3FAD7C8}"/>
              </a:ext>
            </a:extLst>
          </p:cNvPr>
          <p:cNvCxnSpPr>
            <a:cxnSpLocks/>
          </p:cNvCxnSpPr>
          <p:nvPr/>
        </p:nvCxnSpPr>
        <p:spPr>
          <a:xfrm>
            <a:off x="1843088" y="1522413"/>
            <a:ext cx="4191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9D246BA7-3BF1-16BC-483B-96621CC1F4D3}"/>
              </a:ext>
            </a:extLst>
          </p:cNvPr>
          <p:cNvCxnSpPr>
            <a:cxnSpLocks/>
          </p:cNvCxnSpPr>
          <p:nvPr/>
        </p:nvCxnSpPr>
        <p:spPr>
          <a:xfrm>
            <a:off x="2424113" y="1522413"/>
            <a:ext cx="817245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739A765B-39A3-3D31-D66F-42CAEA12CDEB}"/>
              </a:ext>
            </a:extLst>
          </p:cNvPr>
          <p:cNvCxnSpPr>
            <a:cxnSpLocks/>
          </p:cNvCxnSpPr>
          <p:nvPr/>
        </p:nvCxnSpPr>
        <p:spPr>
          <a:xfrm>
            <a:off x="10699750" y="1522413"/>
            <a:ext cx="10541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76337D9C-3152-0064-10FF-75254E7F855E}"/>
              </a:ext>
            </a:extLst>
          </p:cNvPr>
          <p:cNvCxnSpPr>
            <a:cxnSpLocks/>
          </p:cNvCxnSpPr>
          <p:nvPr/>
        </p:nvCxnSpPr>
        <p:spPr>
          <a:xfrm>
            <a:off x="768350" y="3132138"/>
            <a:ext cx="110156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3874ACC9-609D-DB7F-23EF-F5E3A882C7EF}"/>
              </a:ext>
            </a:extLst>
          </p:cNvPr>
          <p:cNvCxnSpPr>
            <a:cxnSpLocks/>
          </p:cNvCxnSpPr>
          <p:nvPr/>
        </p:nvCxnSpPr>
        <p:spPr>
          <a:xfrm>
            <a:off x="768350" y="4760913"/>
            <a:ext cx="110156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780957" y="1596699"/>
            <a:ext cx="779074" cy="1436785"/>
          </a:xfrm>
          <a:ln w="25400">
            <a:solidFill>
              <a:schemeClr val="accent2"/>
            </a:solidFill>
          </a:ln>
        </p:spPr>
        <p:txBody>
          <a:bodyPr vert="vert270">
            <a:normAutofit/>
          </a:bodyPr>
          <a:lstStyle>
            <a:lvl1pPr marL="0" indent="0">
              <a:buNone/>
              <a:defRPr sz="1000" b="0"/>
            </a:lvl1pPr>
            <a:lvl2pPr marL="457200" indent="0">
              <a:buNone/>
              <a:defRPr sz="1000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Espace réservé du texte 9"/>
          <p:cNvSpPr>
            <a:spLocks noGrp="1"/>
          </p:cNvSpPr>
          <p:nvPr>
            <p:ph type="body" sz="quarter" idx="14"/>
          </p:nvPr>
        </p:nvSpPr>
        <p:spPr>
          <a:xfrm>
            <a:off x="780957" y="3218800"/>
            <a:ext cx="779074" cy="1436785"/>
          </a:xfrm>
          <a:ln w="25400">
            <a:solidFill>
              <a:schemeClr val="accent3"/>
            </a:solidFill>
          </a:ln>
        </p:spPr>
        <p:txBody>
          <a:bodyPr vert="vert270">
            <a:normAutofit/>
          </a:bodyPr>
          <a:lstStyle>
            <a:lvl1pPr marL="0" indent="0">
              <a:buNone/>
              <a:defRPr sz="1000" b="0"/>
            </a:lvl1pPr>
            <a:lvl2pPr marL="457200" indent="0">
              <a:buNone/>
              <a:defRPr sz="1000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5" name="Espace réservé du texte 9"/>
          <p:cNvSpPr>
            <a:spLocks noGrp="1"/>
          </p:cNvSpPr>
          <p:nvPr>
            <p:ph type="body" sz="quarter" idx="15"/>
          </p:nvPr>
        </p:nvSpPr>
        <p:spPr>
          <a:xfrm>
            <a:off x="780957" y="4840902"/>
            <a:ext cx="779074" cy="1436785"/>
          </a:xfrm>
          <a:ln w="25400">
            <a:solidFill>
              <a:schemeClr val="accent5"/>
            </a:solidFill>
          </a:ln>
        </p:spPr>
        <p:txBody>
          <a:bodyPr vert="vert270">
            <a:normAutofit/>
          </a:bodyPr>
          <a:lstStyle>
            <a:lvl1pPr marL="0" indent="0">
              <a:buNone/>
              <a:defRPr sz="1000" b="0"/>
            </a:lvl1pPr>
            <a:lvl2pPr marL="457200" indent="0">
              <a:buNone/>
              <a:defRPr sz="1000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2" name="Espace réservé du texte 61"/>
          <p:cNvSpPr>
            <a:spLocks noGrp="1"/>
          </p:cNvSpPr>
          <p:nvPr>
            <p:ph type="body" sz="quarter" idx="16"/>
          </p:nvPr>
        </p:nvSpPr>
        <p:spPr>
          <a:xfrm>
            <a:off x="1891748" y="1657625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3" name="Espace réservé du texte 61"/>
          <p:cNvSpPr>
            <a:spLocks noGrp="1"/>
          </p:cNvSpPr>
          <p:nvPr>
            <p:ph type="body" sz="quarter" idx="17"/>
          </p:nvPr>
        </p:nvSpPr>
        <p:spPr>
          <a:xfrm>
            <a:off x="2454915" y="1571101"/>
            <a:ext cx="8080776" cy="396000"/>
          </a:xfrm>
        </p:spPr>
        <p:txBody>
          <a:bodyPr>
            <a:noAutofit/>
          </a:bodyPr>
          <a:lstStyle>
            <a:lvl1pPr marL="171450" indent="-171450">
              <a:spcAft>
                <a:spcPts val="0"/>
              </a:spcAft>
              <a:buClr>
                <a:schemeClr val="accent2"/>
              </a:buClr>
              <a:buSzPct val="80000"/>
              <a:buFont typeface="Arial" panose="020B0604020202020204" pitchFamily="34" charset="0"/>
              <a:buChar char="•"/>
              <a:defRPr sz="10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8" name="Espace réservé du texte 61"/>
          <p:cNvSpPr>
            <a:spLocks noGrp="1"/>
          </p:cNvSpPr>
          <p:nvPr>
            <p:ph type="body" sz="quarter" idx="31"/>
          </p:nvPr>
        </p:nvSpPr>
        <p:spPr>
          <a:xfrm>
            <a:off x="1891748" y="2061941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9" name="Espace réservé du texte 61"/>
          <p:cNvSpPr>
            <a:spLocks noGrp="1"/>
          </p:cNvSpPr>
          <p:nvPr>
            <p:ph type="body" sz="quarter" idx="32"/>
          </p:nvPr>
        </p:nvSpPr>
        <p:spPr>
          <a:xfrm>
            <a:off x="1898309" y="2438547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0" name="Espace réservé du texte 61"/>
          <p:cNvSpPr>
            <a:spLocks noGrp="1"/>
          </p:cNvSpPr>
          <p:nvPr>
            <p:ph type="body" sz="quarter" idx="33"/>
          </p:nvPr>
        </p:nvSpPr>
        <p:spPr>
          <a:xfrm>
            <a:off x="1898309" y="2815153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2" name="Espace réservé du texte 61"/>
          <p:cNvSpPr>
            <a:spLocks noGrp="1"/>
          </p:cNvSpPr>
          <p:nvPr>
            <p:ph type="body" sz="quarter" idx="42"/>
          </p:nvPr>
        </p:nvSpPr>
        <p:spPr>
          <a:xfrm>
            <a:off x="2454915" y="1951627"/>
            <a:ext cx="8080776" cy="396000"/>
          </a:xfrm>
        </p:spPr>
        <p:txBody>
          <a:bodyPr>
            <a:noAutofit/>
          </a:bodyPr>
          <a:lstStyle>
            <a:lvl1pPr marL="171450" indent="-171450">
              <a:buClr>
                <a:schemeClr val="accent2"/>
              </a:buClr>
              <a:buSzPct val="80000"/>
              <a:buFont typeface="Arial" panose="020B0604020202020204" pitchFamily="34" charset="0"/>
              <a:buChar char="•"/>
              <a:defRPr lang="fr-FR" sz="1000" b="0" kern="1200" dirty="0" smtClean="0">
                <a:solidFill>
                  <a:schemeClr val="tx1"/>
                </a:solidFill>
                <a:latin typeface="Marianne" panose="020000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3" name="Espace réservé du texte 61"/>
          <p:cNvSpPr>
            <a:spLocks noGrp="1"/>
          </p:cNvSpPr>
          <p:nvPr>
            <p:ph type="body" sz="quarter" idx="43"/>
          </p:nvPr>
        </p:nvSpPr>
        <p:spPr>
          <a:xfrm>
            <a:off x="2454915" y="2332153"/>
            <a:ext cx="8080776" cy="396000"/>
          </a:xfrm>
        </p:spPr>
        <p:txBody>
          <a:bodyPr>
            <a:noAutofit/>
          </a:bodyPr>
          <a:lstStyle>
            <a:lvl1pPr marL="171450" indent="-171450">
              <a:buClr>
                <a:schemeClr val="accent2"/>
              </a:buClr>
              <a:buSzPct val="80000"/>
              <a:buFont typeface="Arial" panose="020B0604020202020204" pitchFamily="34" charset="0"/>
              <a:buChar char="•"/>
              <a:defRPr sz="10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4" name="Espace réservé du texte 61"/>
          <p:cNvSpPr>
            <a:spLocks noGrp="1"/>
          </p:cNvSpPr>
          <p:nvPr>
            <p:ph type="body" sz="quarter" idx="44"/>
          </p:nvPr>
        </p:nvSpPr>
        <p:spPr>
          <a:xfrm>
            <a:off x="2454915" y="2712680"/>
            <a:ext cx="8080776" cy="396000"/>
          </a:xfrm>
        </p:spPr>
        <p:txBody>
          <a:bodyPr>
            <a:noAutofit/>
          </a:bodyPr>
          <a:lstStyle>
            <a:lvl1pPr marL="171450" indent="-171450">
              <a:buClr>
                <a:schemeClr val="accent2"/>
              </a:buClr>
              <a:buSzPct val="80000"/>
              <a:buFont typeface="Arial" panose="020B0604020202020204" pitchFamily="34" charset="0"/>
              <a:buChar char="•"/>
              <a:defRPr sz="10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Espace réservé du texte 61"/>
          <p:cNvSpPr>
            <a:spLocks noGrp="1"/>
          </p:cNvSpPr>
          <p:nvPr>
            <p:ph type="body" sz="quarter" idx="57"/>
          </p:nvPr>
        </p:nvSpPr>
        <p:spPr>
          <a:xfrm>
            <a:off x="1848294" y="3279627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8" name="Espace réservé du texte 61"/>
          <p:cNvSpPr>
            <a:spLocks noGrp="1"/>
          </p:cNvSpPr>
          <p:nvPr>
            <p:ph type="body" sz="quarter" idx="58"/>
          </p:nvPr>
        </p:nvSpPr>
        <p:spPr>
          <a:xfrm>
            <a:off x="1848294" y="3683943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9" name="Espace réservé du texte 61"/>
          <p:cNvSpPr>
            <a:spLocks noGrp="1"/>
          </p:cNvSpPr>
          <p:nvPr>
            <p:ph type="body" sz="quarter" idx="59"/>
          </p:nvPr>
        </p:nvSpPr>
        <p:spPr>
          <a:xfrm>
            <a:off x="1848294" y="4060549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Espace réservé du texte 61"/>
          <p:cNvSpPr>
            <a:spLocks noGrp="1"/>
          </p:cNvSpPr>
          <p:nvPr>
            <p:ph type="body" sz="quarter" idx="60"/>
          </p:nvPr>
        </p:nvSpPr>
        <p:spPr>
          <a:xfrm>
            <a:off x="1848294" y="4437155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Espace réservé du texte 61"/>
          <p:cNvSpPr>
            <a:spLocks noGrp="1"/>
          </p:cNvSpPr>
          <p:nvPr>
            <p:ph type="body" sz="quarter" idx="61"/>
          </p:nvPr>
        </p:nvSpPr>
        <p:spPr>
          <a:xfrm>
            <a:off x="1848294" y="4848291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5" name="Espace réservé du texte 61"/>
          <p:cNvSpPr>
            <a:spLocks noGrp="1"/>
          </p:cNvSpPr>
          <p:nvPr>
            <p:ph type="body" sz="quarter" idx="62"/>
          </p:nvPr>
        </p:nvSpPr>
        <p:spPr>
          <a:xfrm>
            <a:off x="1848294" y="5252607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6" name="Espace réservé du texte 61"/>
          <p:cNvSpPr>
            <a:spLocks noGrp="1"/>
          </p:cNvSpPr>
          <p:nvPr>
            <p:ph type="body" sz="quarter" idx="63"/>
          </p:nvPr>
        </p:nvSpPr>
        <p:spPr>
          <a:xfrm>
            <a:off x="1848294" y="5629213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7" name="Espace réservé du texte 61"/>
          <p:cNvSpPr>
            <a:spLocks noGrp="1"/>
          </p:cNvSpPr>
          <p:nvPr>
            <p:ph type="body" sz="quarter" idx="64"/>
          </p:nvPr>
        </p:nvSpPr>
        <p:spPr>
          <a:xfrm>
            <a:off x="1848294" y="6005819"/>
            <a:ext cx="369779" cy="235975"/>
          </a:xfrm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6" name="Espace réservé du texte 61"/>
          <p:cNvSpPr>
            <a:spLocks noGrp="1"/>
          </p:cNvSpPr>
          <p:nvPr>
            <p:ph type="body" sz="quarter" idx="65"/>
          </p:nvPr>
        </p:nvSpPr>
        <p:spPr>
          <a:xfrm>
            <a:off x="10948743" y="1629910"/>
            <a:ext cx="795600" cy="235975"/>
          </a:xfrm>
          <a:ln w="254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8" name="Espace réservé du texte 61"/>
          <p:cNvSpPr>
            <a:spLocks noGrp="1"/>
          </p:cNvSpPr>
          <p:nvPr>
            <p:ph type="body" sz="quarter" idx="66"/>
          </p:nvPr>
        </p:nvSpPr>
        <p:spPr>
          <a:xfrm>
            <a:off x="10948743" y="2034226"/>
            <a:ext cx="795600" cy="235975"/>
          </a:xfrm>
          <a:ln w="254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9" name="Espace réservé du texte 61"/>
          <p:cNvSpPr>
            <a:spLocks noGrp="1"/>
          </p:cNvSpPr>
          <p:nvPr>
            <p:ph type="body" sz="quarter" idx="67"/>
          </p:nvPr>
        </p:nvSpPr>
        <p:spPr>
          <a:xfrm>
            <a:off x="10948743" y="2410832"/>
            <a:ext cx="795600" cy="235975"/>
          </a:xfrm>
          <a:ln w="254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1" name="Espace réservé du texte 61"/>
          <p:cNvSpPr>
            <a:spLocks noGrp="1"/>
          </p:cNvSpPr>
          <p:nvPr>
            <p:ph type="body" sz="quarter" idx="68"/>
          </p:nvPr>
        </p:nvSpPr>
        <p:spPr>
          <a:xfrm>
            <a:off x="10948743" y="2787438"/>
            <a:ext cx="795600" cy="235975"/>
          </a:xfrm>
          <a:ln w="254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2" name="Espace réservé du texte 61"/>
          <p:cNvSpPr>
            <a:spLocks noGrp="1"/>
          </p:cNvSpPr>
          <p:nvPr>
            <p:ph type="body" sz="quarter" idx="69"/>
          </p:nvPr>
        </p:nvSpPr>
        <p:spPr>
          <a:xfrm>
            <a:off x="10948743" y="3238979"/>
            <a:ext cx="795600" cy="235975"/>
          </a:xfrm>
          <a:ln w="25400">
            <a:solidFill>
              <a:schemeClr val="accent4"/>
            </a:solidFill>
          </a:ln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3" name="Espace réservé du texte 61"/>
          <p:cNvSpPr>
            <a:spLocks noGrp="1"/>
          </p:cNvSpPr>
          <p:nvPr>
            <p:ph type="body" sz="quarter" idx="70"/>
          </p:nvPr>
        </p:nvSpPr>
        <p:spPr>
          <a:xfrm>
            <a:off x="10948743" y="3643295"/>
            <a:ext cx="795600" cy="235975"/>
          </a:xfrm>
          <a:ln w="25400">
            <a:solidFill>
              <a:schemeClr val="accent4"/>
            </a:solidFill>
          </a:ln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5" name="Espace réservé du texte 61"/>
          <p:cNvSpPr>
            <a:spLocks noGrp="1"/>
          </p:cNvSpPr>
          <p:nvPr>
            <p:ph type="body" sz="quarter" idx="71"/>
          </p:nvPr>
        </p:nvSpPr>
        <p:spPr>
          <a:xfrm>
            <a:off x="10948743" y="4019901"/>
            <a:ext cx="795600" cy="235975"/>
          </a:xfrm>
          <a:ln w="25400">
            <a:solidFill>
              <a:schemeClr val="accent4"/>
            </a:solidFill>
          </a:ln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6" name="Espace réservé du texte 61"/>
          <p:cNvSpPr>
            <a:spLocks noGrp="1"/>
          </p:cNvSpPr>
          <p:nvPr>
            <p:ph type="body" sz="quarter" idx="72"/>
          </p:nvPr>
        </p:nvSpPr>
        <p:spPr>
          <a:xfrm>
            <a:off x="10948743" y="4396507"/>
            <a:ext cx="795600" cy="235975"/>
          </a:xfrm>
          <a:ln w="25400">
            <a:solidFill>
              <a:schemeClr val="accent4"/>
            </a:solidFill>
          </a:ln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7" name="Espace réservé du texte 61"/>
          <p:cNvSpPr>
            <a:spLocks noGrp="1"/>
          </p:cNvSpPr>
          <p:nvPr>
            <p:ph type="body" sz="quarter" idx="73"/>
          </p:nvPr>
        </p:nvSpPr>
        <p:spPr>
          <a:xfrm>
            <a:off x="10948743" y="4857350"/>
            <a:ext cx="795600" cy="235975"/>
          </a:xfrm>
          <a:ln w="25400">
            <a:solidFill>
              <a:schemeClr val="accent5"/>
            </a:solidFill>
          </a:ln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9" name="Espace réservé du texte 61"/>
          <p:cNvSpPr>
            <a:spLocks noGrp="1"/>
          </p:cNvSpPr>
          <p:nvPr>
            <p:ph type="body" sz="quarter" idx="74"/>
          </p:nvPr>
        </p:nvSpPr>
        <p:spPr>
          <a:xfrm>
            <a:off x="10948743" y="5261666"/>
            <a:ext cx="795600" cy="235975"/>
          </a:xfrm>
          <a:ln w="25400">
            <a:solidFill>
              <a:schemeClr val="accent5"/>
            </a:solidFill>
          </a:ln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0" name="Espace réservé du texte 61"/>
          <p:cNvSpPr>
            <a:spLocks noGrp="1"/>
          </p:cNvSpPr>
          <p:nvPr>
            <p:ph type="body" sz="quarter" idx="75"/>
          </p:nvPr>
        </p:nvSpPr>
        <p:spPr>
          <a:xfrm>
            <a:off x="10948743" y="5638272"/>
            <a:ext cx="795600" cy="235975"/>
          </a:xfrm>
          <a:ln w="25400">
            <a:solidFill>
              <a:schemeClr val="accent5"/>
            </a:solidFill>
          </a:ln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1" name="Espace réservé du texte 61"/>
          <p:cNvSpPr>
            <a:spLocks noGrp="1"/>
          </p:cNvSpPr>
          <p:nvPr>
            <p:ph type="body" sz="quarter" idx="76"/>
          </p:nvPr>
        </p:nvSpPr>
        <p:spPr>
          <a:xfrm>
            <a:off x="10948743" y="6014878"/>
            <a:ext cx="795600" cy="235975"/>
          </a:xfrm>
          <a:ln w="25400">
            <a:solidFill>
              <a:schemeClr val="accent5"/>
            </a:solidFill>
          </a:ln>
        </p:spPr>
        <p:txBody>
          <a:bodyPr anchor="ctr">
            <a:noAutofit/>
          </a:bodyPr>
          <a:lstStyle>
            <a:lvl1pPr marL="0" indent="0">
              <a:buNone/>
              <a:defRPr sz="1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texte 61"/>
          <p:cNvSpPr>
            <a:spLocks noGrp="1"/>
          </p:cNvSpPr>
          <p:nvPr>
            <p:ph type="body" sz="quarter" idx="77"/>
          </p:nvPr>
        </p:nvSpPr>
        <p:spPr>
          <a:xfrm>
            <a:off x="2454915" y="3179878"/>
            <a:ext cx="8080776" cy="396000"/>
          </a:xfrm>
        </p:spPr>
        <p:txBody>
          <a:bodyPr>
            <a:noAutofit/>
          </a:bodyPr>
          <a:lstStyle>
            <a:lvl1pPr marL="171450" indent="-171450">
              <a:spcAft>
                <a:spcPts val="0"/>
              </a:spcAft>
              <a:buClr>
                <a:schemeClr val="accent4"/>
              </a:buClr>
              <a:buSzPct val="80000"/>
              <a:buFont typeface="Arial" panose="020B0604020202020204" pitchFamily="34" charset="0"/>
              <a:buChar char="•"/>
              <a:defRPr sz="10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Espace réservé du texte 61"/>
          <p:cNvSpPr>
            <a:spLocks noGrp="1"/>
          </p:cNvSpPr>
          <p:nvPr>
            <p:ph type="body" sz="quarter" idx="78"/>
          </p:nvPr>
        </p:nvSpPr>
        <p:spPr>
          <a:xfrm>
            <a:off x="2454915" y="3560404"/>
            <a:ext cx="8080776" cy="396000"/>
          </a:xfrm>
        </p:spPr>
        <p:txBody>
          <a:bodyPr>
            <a:noAutofit/>
          </a:bodyPr>
          <a:lstStyle>
            <a:lvl1pPr marL="171450" indent="-171450">
              <a:buClr>
                <a:schemeClr val="accent4"/>
              </a:buClr>
              <a:buSzPct val="80000"/>
              <a:buFont typeface="Arial" panose="020B0604020202020204" pitchFamily="34" charset="0"/>
              <a:buChar char="•"/>
              <a:defRPr lang="fr-FR" sz="1000" b="0" kern="1200" dirty="0" smtClean="0">
                <a:solidFill>
                  <a:schemeClr val="tx1"/>
                </a:solidFill>
                <a:latin typeface="Marianne" panose="020000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Espace réservé du texte 61"/>
          <p:cNvSpPr>
            <a:spLocks noGrp="1"/>
          </p:cNvSpPr>
          <p:nvPr>
            <p:ph type="body" sz="quarter" idx="79"/>
          </p:nvPr>
        </p:nvSpPr>
        <p:spPr>
          <a:xfrm>
            <a:off x="2454915" y="3940930"/>
            <a:ext cx="8080776" cy="396000"/>
          </a:xfrm>
        </p:spPr>
        <p:txBody>
          <a:bodyPr>
            <a:noAutofit/>
          </a:bodyPr>
          <a:lstStyle>
            <a:lvl1pPr marL="171450" indent="-171450">
              <a:buClr>
                <a:schemeClr val="accent4"/>
              </a:buClr>
              <a:buSzPct val="80000"/>
              <a:buFont typeface="Arial" panose="020B0604020202020204" pitchFamily="34" charset="0"/>
              <a:buChar char="•"/>
              <a:defRPr sz="10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Espace réservé du texte 61"/>
          <p:cNvSpPr>
            <a:spLocks noGrp="1"/>
          </p:cNvSpPr>
          <p:nvPr>
            <p:ph type="body" sz="quarter" idx="80"/>
          </p:nvPr>
        </p:nvSpPr>
        <p:spPr>
          <a:xfrm>
            <a:off x="2454915" y="4321457"/>
            <a:ext cx="8080776" cy="396000"/>
          </a:xfrm>
        </p:spPr>
        <p:txBody>
          <a:bodyPr>
            <a:noAutofit/>
          </a:bodyPr>
          <a:lstStyle>
            <a:lvl1pPr marL="171450" indent="-171450">
              <a:buClr>
                <a:schemeClr val="accent4"/>
              </a:buClr>
              <a:buSzPct val="80000"/>
              <a:buFont typeface="Arial" panose="020B0604020202020204" pitchFamily="34" charset="0"/>
              <a:buChar char="•"/>
              <a:defRPr sz="10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Espace réservé du texte 61"/>
          <p:cNvSpPr>
            <a:spLocks noGrp="1"/>
          </p:cNvSpPr>
          <p:nvPr>
            <p:ph type="body" sz="quarter" idx="81"/>
          </p:nvPr>
        </p:nvSpPr>
        <p:spPr>
          <a:xfrm>
            <a:off x="2454915" y="4803741"/>
            <a:ext cx="8080776" cy="396000"/>
          </a:xfrm>
        </p:spPr>
        <p:txBody>
          <a:bodyPr>
            <a:noAutofit/>
          </a:bodyPr>
          <a:lstStyle>
            <a:lvl1pPr marL="171450" indent="-171450">
              <a:spcAft>
                <a:spcPts val="0"/>
              </a:spcAft>
              <a:buClr>
                <a:schemeClr val="accent5"/>
              </a:buClr>
              <a:buSzPct val="80000"/>
              <a:buFont typeface="Arial" panose="020B0604020202020204" pitchFamily="34" charset="0"/>
              <a:buChar char="•"/>
              <a:defRPr sz="10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Espace réservé du texte 61"/>
          <p:cNvSpPr>
            <a:spLocks noGrp="1"/>
          </p:cNvSpPr>
          <p:nvPr>
            <p:ph type="body" sz="quarter" idx="82"/>
          </p:nvPr>
        </p:nvSpPr>
        <p:spPr>
          <a:xfrm>
            <a:off x="2454915" y="5184267"/>
            <a:ext cx="8080776" cy="396000"/>
          </a:xfrm>
        </p:spPr>
        <p:txBody>
          <a:bodyPr>
            <a:noAutofit/>
          </a:bodyPr>
          <a:lstStyle>
            <a:lvl1pPr marL="171450" indent="-171450">
              <a:buClr>
                <a:schemeClr val="accent5"/>
              </a:buClr>
              <a:buSzPct val="80000"/>
              <a:buFont typeface="Arial" panose="020B0604020202020204" pitchFamily="34" charset="0"/>
              <a:buChar char="•"/>
              <a:defRPr lang="fr-FR" sz="1000" b="0" kern="1200" dirty="0" smtClean="0">
                <a:solidFill>
                  <a:schemeClr val="tx1"/>
                </a:solidFill>
                <a:latin typeface="Marianne" panose="020000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8" name="Espace réservé du texte 61"/>
          <p:cNvSpPr>
            <a:spLocks noGrp="1"/>
          </p:cNvSpPr>
          <p:nvPr>
            <p:ph type="body" sz="quarter" idx="83"/>
          </p:nvPr>
        </p:nvSpPr>
        <p:spPr>
          <a:xfrm>
            <a:off x="2454915" y="5564793"/>
            <a:ext cx="8080776" cy="396000"/>
          </a:xfrm>
        </p:spPr>
        <p:txBody>
          <a:bodyPr>
            <a:noAutofit/>
          </a:bodyPr>
          <a:lstStyle>
            <a:lvl1pPr marL="171450" indent="-171450">
              <a:buClr>
                <a:schemeClr val="accent5"/>
              </a:buClr>
              <a:buSzPct val="80000"/>
              <a:buFont typeface="Arial" panose="020B0604020202020204" pitchFamily="34" charset="0"/>
              <a:buChar char="•"/>
              <a:defRPr sz="10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0" name="Espace réservé du texte 61"/>
          <p:cNvSpPr>
            <a:spLocks noGrp="1"/>
          </p:cNvSpPr>
          <p:nvPr>
            <p:ph type="body" sz="quarter" idx="84"/>
          </p:nvPr>
        </p:nvSpPr>
        <p:spPr>
          <a:xfrm>
            <a:off x="2454915" y="5945320"/>
            <a:ext cx="8080776" cy="396000"/>
          </a:xfrm>
        </p:spPr>
        <p:txBody>
          <a:bodyPr>
            <a:noAutofit/>
          </a:bodyPr>
          <a:lstStyle>
            <a:lvl1pPr marL="171450" indent="-171450">
              <a:buClr>
                <a:schemeClr val="accent5"/>
              </a:buClr>
              <a:buSzPct val="80000"/>
              <a:buFont typeface="Arial" panose="020B0604020202020204" pitchFamily="34" charset="0"/>
              <a:buChar char="•"/>
              <a:defRPr sz="10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5" name="Espace réservé de la date 2">
            <a:extLst>
              <a:ext uri="{FF2B5EF4-FFF2-40B4-BE49-F238E27FC236}">
                <a16:creationId xmlns:a16="http://schemas.microsoft.com/office/drawing/2014/main" id="{45988095-C0A0-540B-73F8-CF03834AB506}"/>
              </a:ext>
            </a:extLst>
          </p:cNvPr>
          <p:cNvSpPr>
            <a:spLocks noGrp="1"/>
          </p:cNvSpPr>
          <p:nvPr>
            <p:ph type="dt" sz="half" idx="8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1653B-56B4-4732-B17F-D7CF880681B4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37" name="Espace réservé du pied de page 3">
            <a:extLst>
              <a:ext uri="{FF2B5EF4-FFF2-40B4-BE49-F238E27FC236}">
                <a16:creationId xmlns:a16="http://schemas.microsoft.com/office/drawing/2014/main" id="{7C3DAD67-1A09-B107-1D36-36429C8B80A5}"/>
              </a:ext>
            </a:extLst>
          </p:cNvPr>
          <p:cNvSpPr>
            <a:spLocks noGrp="1"/>
          </p:cNvSpPr>
          <p:nvPr>
            <p:ph type="ftr" sz="quarter" idx="8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0" name="Espace réservé du numéro de diapositive 4">
            <a:extLst>
              <a:ext uri="{FF2B5EF4-FFF2-40B4-BE49-F238E27FC236}">
                <a16:creationId xmlns:a16="http://schemas.microsoft.com/office/drawing/2014/main" id="{F2D1433E-F292-99B7-98BF-28C9A026344E}"/>
              </a:ext>
            </a:extLst>
          </p:cNvPr>
          <p:cNvSpPr>
            <a:spLocks noGrp="1"/>
          </p:cNvSpPr>
          <p:nvPr>
            <p:ph type="sldNum" sz="quarter" idx="8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8B3481-9EB5-4C21-BBCE-E6511D140671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827944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bat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que 6" descr="Utilisateurs contour">
            <a:extLst>
              <a:ext uri="{FF2B5EF4-FFF2-40B4-BE49-F238E27FC236}">
                <a16:creationId xmlns:a16="http://schemas.microsoft.com/office/drawing/2014/main" id="{F22D9D0F-6376-4FAE-80DC-0878F675D0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8800" y="2971800"/>
            <a:ext cx="914400" cy="914400"/>
          </a:xfrm>
          <a:prstGeom prst="rect">
            <a:avLst/>
          </a:prstGeom>
        </p:spPr>
      </p:pic>
      <p:pic>
        <p:nvPicPr>
          <p:cNvPr id="4" name="Graphique 8" descr="Utilisateurs avec un remplissage uni">
            <a:extLst>
              <a:ext uri="{FF2B5EF4-FFF2-40B4-BE49-F238E27FC236}">
                <a16:creationId xmlns:a16="http://schemas.microsoft.com/office/drawing/2014/main" id="{74392706-A4F2-4408-A21B-97F228091A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8800" y="3886200"/>
            <a:ext cx="914400" cy="9144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8" name="Espace réservé du texte 57"/>
          <p:cNvSpPr>
            <a:spLocks noGrp="1"/>
          </p:cNvSpPr>
          <p:nvPr>
            <p:ph type="body" sz="quarter" idx="13"/>
          </p:nvPr>
        </p:nvSpPr>
        <p:spPr>
          <a:xfrm>
            <a:off x="940083" y="1644688"/>
            <a:ext cx="2387034" cy="1379806"/>
          </a:xfrm>
          <a:prstGeom prst="wedgeEllipseCallout">
            <a:avLst>
              <a:gd name="adj1" fmla="val 37364"/>
              <a:gd name="adj2" fmla="val 56484"/>
            </a:avLst>
          </a:prstGeom>
          <a:ln w="3175">
            <a:solidFill>
              <a:schemeClr val="accent1"/>
            </a:solidFill>
            <a:prstDash val="sysDot"/>
          </a:ln>
        </p:spPr>
        <p:txBody>
          <a:bodyPr>
            <a:normAutofit/>
          </a:bodyPr>
          <a:lstStyle>
            <a:lvl1pPr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0" name="Espace réservé du texte 57"/>
          <p:cNvSpPr>
            <a:spLocks noGrp="1"/>
          </p:cNvSpPr>
          <p:nvPr>
            <p:ph type="body" sz="quarter" idx="14"/>
          </p:nvPr>
        </p:nvSpPr>
        <p:spPr>
          <a:xfrm>
            <a:off x="3842316" y="1371834"/>
            <a:ext cx="2387034" cy="1379806"/>
          </a:xfrm>
          <a:prstGeom prst="wedgeEllipseCallout">
            <a:avLst>
              <a:gd name="adj1" fmla="val 12624"/>
              <a:gd name="adj2" fmla="val 64767"/>
            </a:avLst>
          </a:prstGeom>
          <a:ln w="3175">
            <a:solidFill>
              <a:schemeClr val="accent1"/>
            </a:solidFill>
            <a:prstDash val="sysDot"/>
          </a:ln>
        </p:spPr>
        <p:txBody>
          <a:bodyPr>
            <a:normAutofit/>
          </a:bodyPr>
          <a:lstStyle>
            <a:lvl1pPr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1" name="Espace réservé du texte 57"/>
          <p:cNvSpPr>
            <a:spLocks noGrp="1"/>
          </p:cNvSpPr>
          <p:nvPr>
            <p:ph type="body" sz="quarter" idx="15"/>
          </p:nvPr>
        </p:nvSpPr>
        <p:spPr>
          <a:xfrm>
            <a:off x="6959883" y="1484083"/>
            <a:ext cx="2387034" cy="1379806"/>
          </a:xfrm>
          <a:prstGeom prst="wedgeEllipseCallout">
            <a:avLst>
              <a:gd name="adj1" fmla="val -44038"/>
              <a:gd name="adj2" fmla="val 46819"/>
            </a:avLst>
          </a:prstGeom>
          <a:ln w="3175">
            <a:solidFill>
              <a:schemeClr val="accent1"/>
            </a:solidFill>
            <a:prstDash val="sysDot"/>
          </a:ln>
        </p:spPr>
        <p:txBody>
          <a:bodyPr>
            <a:normAutofit/>
          </a:bodyPr>
          <a:lstStyle>
            <a:lvl1pPr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4" name="Espace réservé du texte 57"/>
          <p:cNvSpPr>
            <a:spLocks noGrp="1"/>
          </p:cNvSpPr>
          <p:nvPr>
            <p:ph type="body" sz="quarter" idx="16"/>
          </p:nvPr>
        </p:nvSpPr>
        <p:spPr>
          <a:xfrm>
            <a:off x="2972649" y="4772992"/>
            <a:ext cx="2387034" cy="1379806"/>
          </a:xfrm>
          <a:prstGeom prst="wedgeEllipseCallout">
            <a:avLst>
              <a:gd name="adj1" fmla="val 54922"/>
              <a:gd name="adj2" fmla="val -30496"/>
            </a:avLst>
          </a:prstGeom>
          <a:ln w="3175">
            <a:solidFill>
              <a:schemeClr val="accent1"/>
            </a:solidFill>
            <a:prstDash val="sysDot"/>
          </a:ln>
        </p:spPr>
        <p:txBody>
          <a:bodyPr>
            <a:normAutofit/>
          </a:bodyPr>
          <a:lstStyle>
            <a:lvl1pPr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5" name="Espace réservé du texte 57"/>
          <p:cNvSpPr>
            <a:spLocks noGrp="1"/>
          </p:cNvSpPr>
          <p:nvPr>
            <p:ph type="body" sz="quarter" idx="17"/>
          </p:nvPr>
        </p:nvSpPr>
        <p:spPr>
          <a:xfrm>
            <a:off x="838201" y="3490251"/>
            <a:ext cx="2387034" cy="1379806"/>
          </a:xfrm>
          <a:prstGeom prst="wedgeEllipseCallout">
            <a:avLst>
              <a:gd name="adj1" fmla="val 56518"/>
              <a:gd name="adj2" fmla="val 31632"/>
            </a:avLst>
          </a:prstGeom>
          <a:ln w="3175">
            <a:solidFill>
              <a:schemeClr val="accent1"/>
            </a:solidFill>
            <a:prstDash val="sysDot"/>
          </a:ln>
        </p:spPr>
        <p:txBody>
          <a:bodyPr>
            <a:normAutofit/>
          </a:bodyPr>
          <a:lstStyle>
            <a:lvl1pPr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6" name="Espace réservé du texte 57"/>
          <p:cNvSpPr>
            <a:spLocks noGrp="1"/>
          </p:cNvSpPr>
          <p:nvPr>
            <p:ph type="body" sz="quarter" idx="18"/>
          </p:nvPr>
        </p:nvSpPr>
        <p:spPr>
          <a:xfrm>
            <a:off x="9124101" y="3215582"/>
            <a:ext cx="2387034" cy="1379806"/>
          </a:xfrm>
          <a:prstGeom prst="wedgeEllipseCallout">
            <a:avLst>
              <a:gd name="adj1" fmla="val -62394"/>
              <a:gd name="adj2" fmla="val 1258"/>
            </a:avLst>
          </a:prstGeom>
          <a:ln w="3175">
            <a:solidFill>
              <a:schemeClr val="accent1"/>
            </a:solidFill>
            <a:prstDash val="sysDot"/>
          </a:ln>
        </p:spPr>
        <p:txBody>
          <a:bodyPr>
            <a:normAutofit/>
          </a:bodyPr>
          <a:lstStyle>
            <a:lvl1pPr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7" name="Espace réservé du texte 57"/>
          <p:cNvSpPr>
            <a:spLocks noGrp="1"/>
          </p:cNvSpPr>
          <p:nvPr>
            <p:ph type="body" sz="quarter" idx="19"/>
          </p:nvPr>
        </p:nvSpPr>
        <p:spPr>
          <a:xfrm>
            <a:off x="6737067" y="4595388"/>
            <a:ext cx="2387034" cy="1379806"/>
          </a:xfrm>
          <a:prstGeom prst="wedgeEllipseCallout">
            <a:avLst>
              <a:gd name="adj1" fmla="val -54413"/>
              <a:gd name="adj2" fmla="val -40160"/>
            </a:avLst>
          </a:prstGeom>
          <a:ln w="3175">
            <a:solidFill>
              <a:schemeClr val="accent1"/>
            </a:solidFill>
            <a:prstDash val="sysDot"/>
          </a:ln>
        </p:spPr>
        <p:txBody>
          <a:bodyPr>
            <a:normAutofit/>
          </a:bodyPr>
          <a:lstStyle>
            <a:lvl1pPr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2">
            <a:extLst>
              <a:ext uri="{FF2B5EF4-FFF2-40B4-BE49-F238E27FC236}">
                <a16:creationId xmlns:a16="http://schemas.microsoft.com/office/drawing/2014/main" id="{1FBFDB48-D195-AC74-AF73-FD2EEBB7CF20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C7520-E16F-46A8-B132-E015B8FC742F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6" name="Espace réservé du pied de page 3">
            <a:extLst>
              <a:ext uri="{FF2B5EF4-FFF2-40B4-BE49-F238E27FC236}">
                <a16:creationId xmlns:a16="http://schemas.microsoft.com/office/drawing/2014/main" id="{68481F79-59E8-8EC6-134D-534CA8F66B80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Espace réservé du numéro de diapositive 4">
            <a:extLst>
              <a:ext uri="{FF2B5EF4-FFF2-40B4-BE49-F238E27FC236}">
                <a16:creationId xmlns:a16="http://schemas.microsoft.com/office/drawing/2014/main" id="{7B7E4481-4A71-6215-764E-9BEF2AD36665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3CC38-E04B-4642-8C13-6D178EA9E7A7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0431831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isposition personnalisé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11">
            <a:extLst>
              <a:ext uri="{FF2B5EF4-FFF2-40B4-BE49-F238E27FC236}">
                <a16:creationId xmlns:a16="http://schemas.microsoft.com/office/drawing/2014/main" id="{BAE2390A-6EBE-2AAC-C2B0-6F42DF05FD5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39738" y="1047750"/>
            <a:ext cx="10483850" cy="11322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 i="0">
                <a:latin typeface="Marianne" panose="02000000000000000000"/>
              </a:defRPr>
            </a:lvl1pPr>
          </a:lstStyle>
          <a:p>
            <a:pPr lvl="0"/>
            <a:r>
              <a:rPr lang="fr-FR" sz="3600"/>
              <a:t>Titre</a:t>
            </a:r>
            <a:endParaRPr lang="fr-FR"/>
          </a:p>
        </p:txBody>
      </p:sp>
      <p:sp>
        <p:nvSpPr>
          <p:cNvPr id="12" name="Espace réservé du texte 13">
            <a:extLst>
              <a:ext uri="{FF2B5EF4-FFF2-40B4-BE49-F238E27FC236}">
                <a16:creationId xmlns:a16="http://schemas.microsoft.com/office/drawing/2014/main" id="{27F08824-7823-402E-F334-82C0DCF9192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9738" y="2536825"/>
            <a:ext cx="10483850" cy="32220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i="0">
                <a:latin typeface="Marianne" panose="02000000000000000000"/>
              </a:defRPr>
            </a:lvl1pPr>
          </a:lstStyle>
          <a:p>
            <a:r>
              <a:rPr lang="fr-FR" sz="1400">
                <a:effectLst/>
                <a:latin typeface="Marianne" panose="02000000000000000000" pitchFamily="2" charset="0"/>
              </a:rPr>
              <a:t>NIVEAU 2 </a:t>
            </a:r>
            <a:r>
              <a:rPr lang="fr-FR" sz="1400" err="1">
                <a:effectLst/>
                <a:latin typeface="Marianne" panose="02000000000000000000" pitchFamily="2" charset="0"/>
              </a:rPr>
              <a:t>Erum</a:t>
            </a:r>
            <a:r>
              <a:rPr lang="fr-FR" sz="1400">
                <a:effectLst/>
                <a:latin typeface="Marianne" panose="02000000000000000000" pitchFamily="2" charset="0"/>
              </a:rPr>
              <a:t>, que </a:t>
            </a:r>
            <a:r>
              <a:rPr lang="fr-FR" sz="1400" err="1">
                <a:effectLst/>
                <a:latin typeface="Marianne" panose="02000000000000000000" pitchFamily="2" charset="0"/>
              </a:rPr>
              <a:t>voluption</a:t>
            </a:r>
            <a:r>
              <a:rPr lang="fr-FR" sz="1400">
                <a:effectLst/>
                <a:latin typeface="Marianne" panose="02000000000000000000" pitchFamily="2" charset="0"/>
              </a:rPr>
              <a:t> </a:t>
            </a:r>
            <a:r>
              <a:rPr lang="fr-FR" sz="1400" err="1">
                <a:effectLst/>
                <a:latin typeface="Marianne" panose="02000000000000000000" pitchFamily="2" charset="0"/>
              </a:rPr>
              <a:t>coris</a:t>
            </a:r>
            <a:r>
              <a:rPr lang="fr-FR" sz="1400">
                <a:effectLst/>
                <a:latin typeface="Marianne" panose="02000000000000000000" pitchFamily="2" charset="0"/>
              </a:rPr>
              <a:t> </a:t>
            </a:r>
            <a:r>
              <a:rPr lang="fr-FR" sz="1400" err="1">
                <a:effectLst/>
                <a:latin typeface="Marianne" panose="02000000000000000000" pitchFamily="2" charset="0"/>
              </a:rPr>
              <a:t>delliquis</a:t>
            </a:r>
            <a:r>
              <a:rPr lang="fr-FR" sz="1400">
                <a:effectLst/>
                <a:latin typeface="Marianne" panose="02000000000000000000" pitchFamily="2" charset="0"/>
              </a:rPr>
              <a:t> </a:t>
            </a:r>
            <a:r>
              <a:rPr lang="fr-FR" sz="1400" err="1">
                <a:effectLst/>
                <a:latin typeface="Marianne" panose="02000000000000000000" pitchFamily="2" charset="0"/>
              </a:rPr>
              <a:t>arios</a:t>
            </a:r>
            <a:r>
              <a:rPr lang="fr-FR" sz="1400">
                <a:effectLst/>
                <a:latin typeface="Marianne" panose="02000000000000000000" pitchFamily="2" charset="0"/>
              </a:rPr>
              <a:t> </a:t>
            </a:r>
            <a:r>
              <a:rPr lang="fr-FR" sz="1400" err="1">
                <a:effectLst/>
                <a:latin typeface="Marianne" panose="02000000000000000000" pitchFamily="2" charset="0"/>
              </a:rPr>
              <a:t>dolupta</a:t>
            </a:r>
            <a:r>
              <a:rPr lang="fr-FR" sz="1400">
                <a:effectLst/>
                <a:latin typeface="Marianne" panose="02000000000000000000" pitchFamily="2" charset="0"/>
              </a:rPr>
              <a:t> </a:t>
            </a:r>
            <a:r>
              <a:rPr lang="fr-FR" sz="1400" err="1">
                <a:effectLst/>
                <a:latin typeface="Marianne" panose="02000000000000000000" pitchFamily="2" charset="0"/>
              </a:rPr>
              <a:t>tionet</a:t>
            </a:r>
            <a:r>
              <a:rPr lang="fr-FR" sz="1400">
                <a:effectLst/>
                <a:latin typeface="Marianne" panose="02000000000000000000" pitchFamily="2" charset="0"/>
              </a:rPr>
              <a:t> </a:t>
            </a:r>
            <a:r>
              <a:rPr lang="fr-FR" sz="1400" err="1">
                <a:effectLst/>
                <a:latin typeface="Marianne" panose="02000000000000000000" pitchFamily="2" charset="0"/>
              </a:rPr>
              <a:t>acea</a:t>
            </a:r>
            <a:r>
              <a:rPr lang="fr-FR" sz="1400">
                <a:effectLst/>
                <a:latin typeface="Marianne" panose="02000000000000000000" pitchFamily="2" charset="0"/>
              </a:rPr>
              <a:t> </a:t>
            </a:r>
            <a:r>
              <a:rPr lang="fr-FR" sz="1400" err="1">
                <a:effectLst/>
                <a:latin typeface="Marianne" panose="02000000000000000000" pitchFamily="2" charset="0"/>
              </a:rPr>
              <a:t>aut</a:t>
            </a:r>
            <a:r>
              <a:rPr lang="fr-FR" sz="1400">
                <a:effectLst/>
                <a:latin typeface="Marianne" panose="02000000000000000000" pitchFamily="2" charset="0"/>
              </a:rPr>
              <a:t> </a:t>
            </a:r>
            <a:r>
              <a:rPr lang="fr-FR" sz="1400" err="1">
                <a:effectLst/>
                <a:latin typeface="Marianne" panose="02000000000000000000" pitchFamily="2" charset="0"/>
              </a:rPr>
              <a:t>odit</a:t>
            </a:r>
            <a:r>
              <a:rPr lang="fr-FR" sz="1400">
                <a:effectLst/>
                <a:latin typeface="Marianne" panose="02000000000000000000" pitchFamily="2" charset="0"/>
              </a:rPr>
              <a:t> ut qui tem. </a:t>
            </a:r>
            <a:r>
              <a:rPr lang="fr-FR" sz="1400" err="1">
                <a:effectLst/>
                <a:latin typeface="Marianne" panose="02000000000000000000" pitchFamily="2" charset="0"/>
              </a:rPr>
              <a:t>Ugitae</a:t>
            </a:r>
            <a:r>
              <a:rPr lang="fr-FR" sz="1400">
                <a:effectLst/>
                <a:latin typeface="Marianne" panose="02000000000000000000" pitchFamily="2" charset="0"/>
              </a:rPr>
              <a:t> </a:t>
            </a:r>
            <a:r>
              <a:rPr lang="fr-FR" sz="1400" err="1">
                <a:effectLst/>
                <a:latin typeface="Marianne" panose="02000000000000000000" pitchFamily="2" charset="0"/>
              </a:rPr>
              <a:t>repremperior</a:t>
            </a:r>
            <a:r>
              <a:rPr lang="fr-FR" sz="1400">
                <a:effectLst/>
                <a:latin typeface="Marianne" panose="02000000000000000000" pitchFamily="2" charset="0"/>
              </a:rPr>
              <a:t> re, </a:t>
            </a:r>
            <a:r>
              <a:rPr lang="fr-FR" sz="1400" err="1">
                <a:effectLst/>
                <a:latin typeface="Marianne" panose="02000000000000000000" pitchFamily="2" charset="0"/>
              </a:rPr>
              <a:t>sitate</a:t>
            </a:r>
            <a:r>
              <a:rPr lang="fr-FR" sz="1400">
                <a:effectLst/>
                <a:latin typeface="Marianne" panose="02000000000000000000" pitchFamily="2" charset="0"/>
              </a:rPr>
              <a:t> </a:t>
            </a:r>
            <a:r>
              <a:rPr lang="fr-FR" sz="1400" err="1">
                <a:effectLst/>
                <a:latin typeface="Marianne" panose="02000000000000000000" pitchFamily="2" charset="0"/>
              </a:rPr>
              <a:t>voluptatis</a:t>
            </a:r>
            <a:r>
              <a:rPr lang="fr-FR" sz="1400">
                <a:effectLst/>
                <a:latin typeface="Marianne" panose="02000000000000000000" pitchFamily="2" charset="0"/>
              </a:rPr>
              <a:t> </a:t>
            </a:r>
            <a:r>
              <a:rPr lang="fr-FR" sz="1400" err="1">
                <a:effectLst/>
                <a:latin typeface="Marianne" panose="02000000000000000000" pitchFamily="2" charset="0"/>
              </a:rPr>
              <a:t>arumquiduci</a:t>
            </a:r>
            <a:r>
              <a:rPr lang="fr-FR" sz="1400">
                <a:effectLst/>
                <a:latin typeface="Marianne" panose="02000000000000000000" pitchFamily="2" charset="0"/>
              </a:rPr>
              <a:t> </a:t>
            </a:r>
            <a:r>
              <a:rPr lang="fr-FR" sz="1400" err="1">
                <a:effectLst/>
                <a:latin typeface="Marianne" panose="02000000000000000000" pitchFamily="2" charset="0"/>
              </a:rPr>
              <a:t>aut</a:t>
            </a:r>
            <a:r>
              <a:rPr lang="fr-FR" sz="1400">
                <a:effectLst/>
                <a:latin typeface="Marianne" panose="02000000000000000000" pitchFamily="2" charset="0"/>
              </a:rPr>
              <a:t> ma </a:t>
            </a:r>
            <a:r>
              <a:rPr lang="fr-FR" sz="1400" err="1">
                <a:effectLst/>
                <a:latin typeface="Marianne" panose="02000000000000000000" pitchFamily="2" charset="0"/>
              </a:rPr>
              <a:t>venihit</a:t>
            </a:r>
            <a:r>
              <a:rPr lang="fr-FR" sz="1400">
                <a:effectLst/>
                <a:latin typeface="Marianne" panose="02000000000000000000" pitchFamily="2" charset="0"/>
              </a:rPr>
              <a:t> </a:t>
            </a:r>
            <a:r>
              <a:rPr lang="fr-FR" sz="1400" err="1">
                <a:effectLst/>
                <a:latin typeface="Marianne" panose="02000000000000000000" pitchFamily="2" charset="0"/>
              </a:rPr>
              <a:t>is</a:t>
            </a:r>
            <a:r>
              <a:rPr lang="fr-FR" sz="1400">
                <a:effectLst/>
                <a:latin typeface="Marianne" panose="02000000000000000000" pitchFamily="2" charset="0"/>
              </a:rPr>
              <a:t> </a:t>
            </a:r>
            <a:r>
              <a:rPr lang="fr-FR" sz="1400" err="1">
                <a:effectLst/>
                <a:latin typeface="Marianne" panose="02000000000000000000" pitchFamily="2" charset="0"/>
              </a:rPr>
              <a:t>eiur</a:t>
            </a:r>
            <a:r>
              <a:rPr lang="fr-FR" sz="1400">
                <a:effectLst/>
                <a:latin typeface="Marianne" panose="02000000000000000000" pitchFamily="2" charset="0"/>
              </a:rPr>
              <a:t>? Quia </a:t>
            </a:r>
            <a:r>
              <a:rPr lang="fr-FR" sz="1400" err="1">
                <a:effectLst/>
                <a:latin typeface="Marianne" panose="02000000000000000000" pitchFamily="2" charset="0"/>
              </a:rPr>
              <a:t>sitatin</a:t>
            </a:r>
            <a:r>
              <a:rPr lang="fr-FR" sz="1400">
                <a:effectLst/>
                <a:latin typeface="Marianne" panose="02000000000000000000" pitchFamily="2" charset="0"/>
              </a:rPr>
              <a:t> </a:t>
            </a:r>
            <a:r>
              <a:rPr lang="fr-FR" sz="1400" err="1">
                <a:effectLst/>
                <a:latin typeface="Marianne" panose="02000000000000000000" pitchFamily="2" charset="0"/>
              </a:rPr>
              <a:t>venihic</a:t>
            </a:r>
            <a:r>
              <a:rPr lang="fr-FR" sz="1400">
                <a:effectLst/>
                <a:latin typeface="Marianne" panose="02000000000000000000" pitchFamily="2" charset="0"/>
              </a:rPr>
              <a:t> </a:t>
            </a:r>
            <a:r>
              <a:rPr lang="fr-FR" sz="1400" err="1">
                <a:effectLst/>
                <a:latin typeface="Marianne" panose="02000000000000000000" pitchFamily="2" charset="0"/>
              </a:rPr>
              <a:t>ipsuntium</a:t>
            </a:r>
            <a:r>
              <a:rPr lang="fr-FR" sz="1400">
                <a:effectLst/>
                <a:latin typeface="Marianne" panose="02000000000000000000" pitchFamily="2" charset="0"/>
              </a:rPr>
              <a:t> </a:t>
            </a:r>
            <a:r>
              <a:rPr lang="fr-FR" sz="1400" err="1">
                <a:effectLst/>
                <a:latin typeface="Marianne" panose="02000000000000000000" pitchFamily="2" charset="0"/>
              </a:rPr>
              <a:t>aliquia</a:t>
            </a:r>
            <a:r>
              <a:rPr lang="fr-FR" sz="1400">
                <a:effectLst/>
                <a:latin typeface="Marianne" panose="02000000000000000000" pitchFamily="2" charset="0"/>
              </a:rPr>
              <a:t> </a:t>
            </a:r>
            <a:r>
              <a:rPr lang="fr-FR" sz="1400" err="1">
                <a:effectLst/>
                <a:latin typeface="Marianne" panose="02000000000000000000" pitchFamily="2" charset="0"/>
              </a:rPr>
              <a:t>tinihilibus</a:t>
            </a:r>
            <a:r>
              <a:rPr lang="fr-FR" sz="1400">
                <a:effectLst/>
                <a:latin typeface="Marianne" panose="02000000000000000000" pitchFamily="2" charset="0"/>
              </a:rPr>
              <a:t>.</a:t>
            </a:r>
          </a:p>
          <a:p>
            <a:r>
              <a:rPr lang="fr-FR" sz="1400">
                <a:effectLst/>
                <a:latin typeface="Marianne" panose="02000000000000000000" pitchFamily="2" charset="0"/>
              </a:rPr>
              <a:t>NIVEAU 3 </a:t>
            </a:r>
            <a:r>
              <a:rPr lang="fr-FR" sz="1400" err="1">
                <a:effectLst/>
                <a:latin typeface="Marianne" panose="02000000000000000000" pitchFamily="2" charset="0"/>
              </a:rPr>
              <a:t>voluption</a:t>
            </a:r>
            <a:r>
              <a:rPr lang="fr-FR" sz="1400">
                <a:effectLst/>
                <a:latin typeface="Marianne" panose="02000000000000000000" pitchFamily="2" charset="0"/>
              </a:rPr>
              <a:t> </a:t>
            </a:r>
            <a:r>
              <a:rPr lang="fr-FR" sz="1400" err="1">
                <a:effectLst/>
                <a:latin typeface="Marianne" panose="02000000000000000000" pitchFamily="2" charset="0"/>
              </a:rPr>
              <a:t>coris</a:t>
            </a:r>
            <a:r>
              <a:rPr lang="fr-FR" sz="1400">
                <a:effectLst/>
                <a:latin typeface="Marianne" panose="02000000000000000000" pitchFamily="2" charset="0"/>
              </a:rPr>
              <a:t> </a:t>
            </a:r>
            <a:r>
              <a:rPr lang="fr-FR" sz="1400" err="1">
                <a:effectLst/>
                <a:latin typeface="Marianne" panose="02000000000000000000" pitchFamily="2" charset="0"/>
              </a:rPr>
              <a:t>delliquis</a:t>
            </a:r>
            <a:r>
              <a:rPr lang="fr-FR" sz="1400">
                <a:effectLst/>
                <a:latin typeface="Marianne" panose="02000000000000000000" pitchFamily="2" charset="0"/>
              </a:rPr>
              <a:t> </a:t>
            </a:r>
            <a:r>
              <a:rPr lang="fr-FR" sz="1400" err="1">
                <a:effectLst/>
                <a:latin typeface="Marianne" panose="02000000000000000000" pitchFamily="2" charset="0"/>
              </a:rPr>
              <a:t>arios</a:t>
            </a:r>
            <a:r>
              <a:rPr lang="fr-FR" sz="1400">
                <a:effectLst/>
                <a:latin typeface="Marianne" panose="02000000000000000000" pitchFamily="2" charset="0"/>
              </a:rPr>
              <a:t> </a:t>
            </a:r>
            <a:r>
              <a:rPr lang="fr-FR" sz="1400" err="1">
                <a:effectLst/>
                <a:latin typeface="Marianne" panose="02000000000000000000" pitchFamily="2" charset="0"/>
              </a:rPr>
              <a:t>dolupta</a:t>
            </a:r>
            <a:r>
              <a:rPr lang="fr-FR" sz="1400">
                <a:effectLst/>
                <a:latin typeface="Marianne" panose="02000000000000000000" pitchFamily="2" charset="0"/>
              </a:rPr>
              <a:t> </a:t>
            </a:r>
          </a:p>
          <a:p>
            <a:r>
              <a:rPr lang="fr-FR" sz="1400">
                <a:effectLst/>
                <a:latin typeface="Marianne" panose="02000000000000000000" pitchFamily="2" charset="0"/>
              </a:rPr>
              <a:t>NIVEAU 3 </a:t>
            </a:r>
            <a:r>
              <a:rPr lang="fr-FR" sz="1400" err="1">
                <a:effectLst/>
                <a:latin typeface="Marianne" panose="02000000000000000000" pitchFamily="2" charset="0"/>
              </a:rPr>
              <a:t>voluption</a:t>
            </a:r>
            <a:r>
              <a:rPr lang="fr-FR" sz="1400">
                <a:effectLst/>
                <a:latin typeface="Marianne" panose="02000000000000000000" pitchFamily="2" charset="0"/>
              </a:rPr>
              <a:t> </a:t>
            </a:r>
            <a:r>
              <a:rPr lang="fr-FR" sz="1400" err="1">
                <a:effectLst/>
                <a:latin typeface="Marianne" panose="02000000000000000000" pitchFamily="2" charset="0"/>
              </a:rPr>
              <a:t>coris</a:t>
            </a:r>
            <a:r>
              <a:rPr lang="fr-FR" sz="1400">
                <a:effectLst/>
                <a:latin typeface="Marianne" panose="02000000000000000000" pitchFamily="2" charset="0"/>
              </a:rPr>
              <a:t> </a:t>
            </a:r>
            <a:r>
              <a:rPr lang="fr-FR" sz="1400" err="1">
                <a:effectLst/>
                <a:latin typeface="Marianne" panose="02000000000000000000" pitchFamily="2" charset="0"/>
              </a:rPr>
              <a:t>delliquis</a:t>
            </a:r>
            <a:r>
              <a:rPr lang="fr-FR" sz="1400">
                <a:effectLst/>
                <a:latin typeface="Marianne" panose="02000000000000000000" pitchFamily="2" charset="0"/>
              </a:rPr>
              <a:t> </a:t>
            </a:r>
            <a:r>
              <a:rPr lang="fr-FR" sz="1400" err="1">
                <a:effectLst/>
                <a:latin typeface="Marianne" panose="02000000000000000000" pitchFamily="2" charset="0"/>
              </a:rPr>
              <a:t>arios</a:t>
            </a:r>
            <a:r>
              <a:rPr lang="fr-FR" sz="1400">
                <a:effectLst/>
                <a:latin typeface="Marianne" panose="02000000000000000000" pitchFamily="2" charset="0"/>
              </a:rPr>
              <a:t> </a:t>
            </a:r>
            <a:r>
              <a:rPr lang="fr-FR" sz="1400" err="1">
                <a:effectLst/>
                <a:latin typeface="Marianne" panose="02000000000000000000" pitchFamily="2" charset="0"/>
              </a:rPr>
              <a:t>dolupta</a:t>
            </a:r>
            <a:r>
              <a:rPr lang="fr-FR" sz="1400">
                <a:effectLst/>
                <a:latin typeface="Marianne" panose="02000000000000000000" pitchFamily="2" charset="0"/>
              </a:rPr>
              <a:t> </a:t>
            </a:r>
          </a:p>
          <a:p>
            <a:endParaRPr lang="fr-FR" sz="1400">
              <a:effectLst/>
              <a:latin typeface="Marianne" panose="02000000000000000000" pitchFamily="2" charset="0"/>
            </a:endParaRPr>
          </a:p>
        </p:txBody>
      </p:sp>
      <p:sp>
        <p:nvSpPr>
          <p:cNvPr id="3" name="Espace réservé du numéro de diapositive 4">
            <a:extLst>
              <a:ext uri="{FF2B5EF4-FFF2-40B4-BE49-F238E27FC236}">
                <a16:creationId xmlns:a16="http://schemas.microsoft.com/office/drawing/2014/main" id="{0F07141F-FF95-A126-1BD8-3321886BB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xfrm>
            <a:off x="10058071" y="6467720"/>
            <a:ext cx="572532" cy="360000"/>
          </a:xfrm>
          <a:prstGeom prst="rect">
            <a:avLst/>
          </a:prstGeom>
        </p:spPr>
        <p:txBody>
          <a:bodyPr/>
          <a:lstStyle>
            <a:lvl1pPr>
              <a:defRPr sz="1100" b="1" i="0">
                <a:latin typeface="Marianne" panose="02000000000000000000"/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4" name="Espace réservé de la date 10">
            <a:extLst>
              <a:ext uri="{FF2B5EF4-FFF2-40B4-BE49-F238E27FC236}">
                <a16:creationId xmlns:a16="http://schemas.microsoft.com/office/drawing/2014/main" id="{E71A9C42-E869-568F-0821-CA7479AD9D93}"/>
              </a:ext>
            </a:extLst>
          </p:cNvPr>
          <p:cNvSpPr txBox="1">
            <a:spLocks/>
          </p:cNvSpPr>
          <p:nvPr userDrawn="1"/>
        </p:nvSpPr>
        <p:spPr>
          <a:xfrm>
            <a:off x="9018028" y="641910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C50D7B99-261F-8547-9D60-300B5962C562}" type="datetime1">
              <a:rPr lang="fr-FR" sz="1100" b="1" smtClean="0">
                <a:solidFill>
                  <a:schemeClr val="tx1"/>
                </a:solidFill>
                <a:latin typeface="Marianne" panose="02000000000000000000" pitchFamily="2" charset="0"/>
              </a:rPr>
              <a:pPr algn="r"/>
              <a:t>12/06/2026</a:t>
            </a:fld>
            <a:endParaRPr lang="fr-FR" sz="1100" b="1">
              <a:solidFill>
                <a:schemeClr val="tx1"/>
              </a:solidFill>
              <a:latin typeface="Marianne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3161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_base_dou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436024"/>
            <a:ext cx="10515600" cy="915554"/>
          </a:xfrm>
        </p:spPr>
        <p:txBody>
          <a:bodyPr>
            <a:normAutofit/>
          </a:bodyPr>
          <a:lstStyle>
            <a:lvl1pPr marL="0" indent="0" algn="ctr">
              <a:defRPr sz="2800">
                <a:solidFill>
                  <a:srgbClr val="00009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969477"/>
            <a:ext cx="4915486" cy="4144176"/>
          </a:xfrm>
        </p:spPr>
        <p:txBody>
          <a:bodyPr/>
          <a:lstStyle>
            <a:lvl2pPr marL="538163" indent="-274638">
              <a:defRPr/>
            </a:lvl2pPr>
            <a:lvl4pPr marL="987425" indent="-363538">
              <a:defRPr/>
            </a:lvl4pPr>
            <a:lvl5pPr marL="1074738" indent="-174625"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/>
          </p:nvPr>
        </p:nvSpPr>
        <p:spPr>
          <a:xfrm>
            <a:off x="838200" y="1444198"/>
            <a:ext cx="4915486" cy="427466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Espace réservé du contenu 2"/>
          <p:cNvSpPr>
            <a:spLocks noGrp="1"/>
          </p:cNvSpPr>
          <p:nvPr>
            <p:ph idx="14"/>
          </p:nvPr>
        </p:nvSpPr>
        <p:spPr>
          <a:xfrm>
            <a:off x="6438316" y="1969477"/>
            <a:ext cx="4915486" cy="4144176"/>
          </a:xfrm>
        </p:spPr>
        <p:txBody>
          <a:bodyPr/>
          <a:lstStyle>
            <a:lvl2pPr marL="627063" indent="-263525">
              <a:defRPr/>
            </a:lvl2pPr>
            <a:lvl4pPr marL="987425" indent="-363538">
              <a:defRPr/>
            </a:lvl4pPr>
            <a:lvl5pPr marL="1160463" indent="-260350"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13" name="Espace réservé du texte 8"/>
          <p:cNvSpPr>
            <a:spLocks noGrp="1"/>
          </p:cNvSpPr>
          <p:nvPr>
            <p:ph type="body" sz="quarter" idx="15"/>
          </p:nvPr>
        </p:nvSpPr>
        <p:spPr>
          <a:xfrm>
            <a:off x="6438316" y="1444198"/>
            <a:ext cx="4915486" cy="427466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74B8227-45F5-DE8B-8A29-D56680A28802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DAE4E5-4210-424D-8603-AD100388645C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EB556EC-39B2-24C6-531A-15CD2D1194B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9B8D772-71E8-27CB-5ACC-98EA821FF9F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2EF09D-7B38-42A6-9FA0-993417687A58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07094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mande_calendri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6">
            <a:extLst>
              <a:ext uri="{FF2B5EF4-FFF2-40B4-BE49-F238E27FC236}">
                <a16:creationId xmlns:a16="http://schemas.microsoft.com/office/drawing/2014/main" id="{4D652908-228D-E85C-01F6-2AEF14144B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2100" y="1473200"/>
            <a:ext cx="13398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9pPr>
          </a:lstStyle>
          <a:p>
            <a:pPr eaLnBrk="1" hangingPunct="1"/>
            <a:r>
              <a:rPr lang="fr-FR" altLang="fr-FR" sz="1600" b="1">
                <a:solidFill>
                  <a:srgbClr val="000091"/>
                </a:solidFill>
              </a:rPr>
              <a:t>Commande</a:t>
            </a:r>
          </a:p>
        </p:txBody>
      </p:sp>
      <p:sp>
        <p:nvSpPr>
          <p:cNvPr id="4" name="ZoneTexte 8">
            <a:extLst>
              <a:ext uri="{FF2B5EF4-FFF2-40B4-BE49-F238E27FC236}">
                <a16:creationId xmlns:a16="http://schemas.microsoft.com/office/drawing/2014/main" id="{041AB15C-B51C-6FC4-D427-7BE3F93D4A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6238" y="1473200"/>
            <a:ext cx="10858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9pPr>
          </a:lstStyle>
          <a:p>
            <a:pPr eaLnBrk="1" hangingPunct="1"/>
            <a:r>
              <a:rPr lang="fr-FR" altLang="fr-FR" sz="1600" b="1">
                <a:solidFill>
                  <a:srgbClr val="000091"/>
                </a:solidFill>
              </a:rPr>
              <a:t>Méthode</a:t>
            </a:r>
          </a:p>
        </p:txBody>
      </p:sp>
      <p:sp>
        <p:nvSpPr>
          <p:cNvPr id="5" name="ZoneTexte 10">
            <a:extLst>
              <a:ext uri="{FF2B5EF4-FFF2-40B4-BE49-F238E27FC236}">
                <a16:creationId xmlns:a16="http://schemas.microsoft.com/office/drawing/2014/main" id="{5752C51A-FD59-09DB-85ED-E7D4A14E00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13850" y="1493838"/>
            <a:ext cx="123348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9pPr>
          </a:lstStyle>
          <a:p>
            <a:pPr eaLnBrk="1" hangingPunct="1"/>
            <a:r>
              <a:rPr lang="fr-FR" altLang="fr-FR" sz="1600" b="1">
                <a:solidFill>
                  <a:srgbClr val="000091"/>
                </a:solidFill>
              </a:rPr>
              <a:t>Calendrier</a:t>
            </a:r>
          </a:p>
        </p:txBody>
      </p:sp>
      <p:pic>
        <p:nvPicPr>
          <p:cNvPr id="6" name="Graphique 11" descr="Engrenages contour">
            <a:extLst>
              <a:ext uri="{FF2B5EF4-FFF2-40B4-BE49-F238E27FC236}">
                <a16:creationId xmlns:a16="http://schemas.microsoft.com/office/drawing/2014/main" id="{A4FBF046-2A1B-0BC0-EFBA-AB69CD2534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4050" y="1408113"/>
            <a:ext cx="468313" cy="468312"/>
          </a:xfrm>
          <a:prstGeom prst="rect">
            <a:avLst/>
          </a:prstGeom>
        </p:spPr>
      </p:pic>
      <p:pic>
        <p:nvPicPr>
          <p:cNvPr id="8" name="Graphique 12" descr="Document contour">
            <a:extLst>
              <a:ext uri="{FF2B5EF4-FFF2-40B4-BE49-F238E27FC236}">
                <a16:creationId xmlns:a16="http://schemas.microsoft.com/office/drawing/2014/main" id="{17ED4B90-D6D6-4595-0667-6942D682DA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075" y="1363663"/>
            <a:ext cx="468313" cy="468312"/>
          </a:xfrm>
          <a:prstGeom prst="rect">
            <a:avLst/>
          </a:prstGeom>
        </p:spPr>
      </p:pic>
      <p:pic>
        <p:nvPicPr>
          <p:cNvPr id="9" name="Graphique 13" descr="Calendrier à feuilles contour">
            <a:extLst>
              <a:ext uri="{FF2B5EF4-FFF2-40B4-BE49-F238E27FC236}">
                <a16:creationId xmlns:a16="http://schemas.microsoft.com/office/drawing/2014/main" id="{AB54FDC9-DD0C-C201-9626-095200AD0A9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28025" y="1363663"/>
            <a:ext cx="468313" cy="468312"/>
          </a:xfrm>
          <a:prstGeom prst="rect">
            <a:avLst/>
          </a:prstGeom>
        </p:spPr>
      </p:pic>
      <p:sp>
        <p:nvSpPr>
          <p:cNvPr id="7" name="Espace réservé du texte 6"/>
          <p:cNvSpPr>
            <a:spLocks noGrp="1"/>
          </p:cNvSpPr>
          <p:nvPr>
            <p:ph type="body" sz="quarter" idx="13"/>
          </p:nvPr>
        </p:nvSpPr>
        <p:spPr>
          <a:xfrm>
            <a:off x="600621" y="1949426"/>
            <a:ext cx="3263172" cy="4115521"/>
          </a:xfrm>
          <a:ln w="6350">
            <a:solidFill>
              <a:srgbClr val="000091">
                <a:alpha val="68000"/>
              </a:srgbClr>
            </a:solidFill>
            <a:prstDash val="sysDot"/>
          </a:ln>
        </p:spPr>
        <p:txBody>
          <a:bodyPr/>
          <a:lstStyle>
            <a:lvl1pPr>
              <a:lnSpc>
                <a:spcPct val="100000"/>
              </a:lnSpc>
              <a:spcAft>
                <a:spcPts val="300"/>
              </a:spcAft>
              <a:defRPr sz="1600"/>
            </a:lvl1pPr>
            <a:lvl2pPr marL="363538" indent="-188913">
              <a:lnSpc>
                <a:spcPct val="100000"/>
              </a:lnSpc>
              <a:spcAft>
                <a:spcPts val="300"/>
              </a:spcAft>
              <a:defRPr sz="1400"/>
            </a:lvl2pPr>
            <a:lvl3pPr marL="442913" indent="-263525">
              <a:lnSpc>
                <a:spcPct val="100000"/>
              </a:lnSpc>
              <a:spcAft>
                <a:spcPts val="300"/>
              </a:spcAft>
              <a:defRPr sz="1400"/>
            </a:lvl3pPr>
            <a:lvl4pPr marL="623888" indent="-263525">
              <a:lnSpc>
                <a:spcPct val="100000"/>
              </a:lnSpc>
              <a:spcAft>
                <a:spcPts val="300"/>
              </a:spcAft>
              <a:tabLst>
                <a:tab pos="623888" algn="l"/>
              </a:tabLst>
              <a:defRPr sz="1300"/>
            </a:lvl4pPr>
            <a:lvl5pPr marL="720725" indent="-277813">
              <a:lnSpc>
                <a:spcPct val="100000"/>
              </a:lnSpc>
              <a:spcAft>
                <a:spcPts val="300"/>
              </a:spcAft>
              <a:defRPr sz="12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2" name="Espace réservé du texte 6"/>
          <p:cNvSpPr>
            <a:spLocks noGrp="1"/>
          </p:cNvSpPr>
          <p:nvPr>
            <p:ph type="body" sz="quarter" idx="14"/>
          </p:nvPr>
        </p:nvSpPr>
        <p:spPr>
          <a:xfrm>
            <a:off x="4464414" y="1921831"/>
            <a:ext cx="3263172" cy="4143116"/>
          </a:xfrm>
          <a:ln w="6350">
            <a:solidFill>
              <a:srgbClr val="000091">
                <a:alpha val="68000"/>
              </a:srgbClr>
            </a:solidFill>
            <a:prstDash val="sysDot"/>
          </a:ln>
        </p:spPr>
        <p:txBody>
          <a:bodyPr rtlCol="0">
            <a:normAutofit/>
          </a:bodyPr>
          <a:lstStyle>
            <a:lvl1pPr>
              <a:lnSpc>
                <a:spcPct val="100000"/>
              </a:lnSpc>
              <a:spcAft>
                <a:spcPts val="300"/>
              </a:spcAft>
              <a:defRPr lang="fr-FR" sz="1600" dirty="0" smtClean="0"/>
            </a:lvl1pPr>
            <a:lvl2pPr marL="450850" indent="-187325">
              <a:lnSpc>
                <a:spcPct val="100000"/>
              </a:lnSpc>
              <a:spcAft>
                <a:spcPts val="300"/>
              </a:spcAft>
              <a:defRPr lang="fr-FR" sz="1400" dirty="0" smtClean="0"/>
            </a:lvl2pPr>
            <a:lvl3pPr>
              <a:lnSpc>
                <a:spcPct val="100000"/>
              </a:lnSpc>
              <a:spcAft>
                <a:spcPts val="300"/>
              </a:spcAft>
              <a:defRPr lang="fr-FR" sz="1400" dirty="0" smtClean="0"/>
            </a:lvl3pPr>
            <a:lvl4pPr>
              <a:lnSpc>
                <a:spcPct val="100000"/>
              </a:lnSpc>
              <a:spcAft>
                <a:spcPts val="300"/>
              </a:spcAft>
              <a:defRPr lang="fr-FR" sz="1300" dirty="0" smtClean="0"/>
            </a:lvl4pPr>
            <a:lvl5pPr marL="1160463" indent="-260350">
              <a:lnSpc>
                <a:spcPct val="100000"/>
              </a:lnSpc>
              <a:spcAft>
                <a:spcPts val="300"/>
              </a:spcAft>
              <a:defRPr lang="fr-FR" dirty="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13" name="Espace réservé du texte 6"/>
          <p:cNvSpPr>
            <a:spLocks noGrp="1"/>
          </p:cNvSpPr>
          <p:nvPr>
            <p:ph type="body" sz="quarter" idx="15"/>
          </p:nvPr>
        </p:nvSpPr>
        <p:spPr>
          <a:xfrm>
            <a:off x="8328207" y="1921830"/>
            <a:ext cx="3263172" cy="4115521"/>
          </a:xfrm>
          <a:ln w="6350">
            <a:solidFill>
              <a:srgbClr val="000091">
                <a:alpha val="68000"/>
              </a:srgbClr>
            </a:solidFill>
            <a:prstDash val="sysDot"/>
          </a:ln>
        </p:spPr>
        <p:txBody>
          <a:bodyPr rtlCol="0">
            <a:normAutofit/>
          </a:bodyPr>
          <a:lstStyle>
            <a:lvl1pPr>
              <a:lnSpc>
                <a:spcPct val="100000"/>
              </a:lnSpc>
              <a:spcAft>
                <a:spcPts val="300"/>
              </a:spcAft>
              <a:defRPr lang="fr-FR" sz="1600" dirty="0" smtClean="0"/>
            </a:lvl1pPr>
            <a:lvl2pPr marL="444500" indent="-180975">
              <a:lnSpc>
                <a:spcPct val="100000"/>
              </a:lnSpc>
              <a:spcAft>
                <a:spcPts val="300"/>
              </a:spcAft>
              <a:defRPr lang="fr-FR" sz="1400" dirty="0" smtClean="0"/>
            </a:lvl2pPr>
            <a:lvl3pPr>
              <a:lnSpc>
                <a:spcPct val="100000"/>
              </a:lnSpc>
              <a:spcAft>
                <a:spcPts val="300"/>
              </a:spcAft>
              <a:defRPr lang="fr-FR" sz="1400" dirty="0" smtClean="0"/>
            </a:lvl3pPr>
            <a:lvl4pPr>
              <a:lnSpc>
                <a:spcPct val="100000"/>
              </a:lnSpc>
              <a:spcAft>
                <a:spcPts val="300"/>
              </a:spcAft>
              <a:defRPr lang="fr-FR" sz="1300" dirty="0" smtClean="0"/>
            </a:lvl4pPr>
            <a:lvl5pPr marL="1262063" indent="-361950">
              <a:lnSpc>
                <a:spcPct val="100000"/>
              </a:lnSpc>
              <a:spcAft>
                <a:spcPts val="300"/>
              </a:spcAft>
              <a:defRPr lang="fr-FR" dirty="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10" name="Espace réservé de la date 2">
            <a:extLst>
              <a:ext uri="{FF2B5EF4-FFF2-40B4-BE49-F238E27FC236}">
                <a16:creationId xmlns:a16="http://schemas.microsoft.com/office/drawing/2014/main" id="{727FCCD5-8C78-00A8-CC21-565817A2847E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E2944-0302-487C-930E-760B24CF31CD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11" name="Espace réservé du pied de page 3">
            <a:extLst>
              <a:ext uri="{FF2B5EF4-FFF2-40B4-BE49-F238E27FC236}">
                <a16:creationId xmlns:a16="http://schemas.microsoft.com/office/drawing/2014/main" id="{27D9EBA3-0319-C498-5A23-2E147813A5E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14" name="Espace réservé du numéro de diapositive 4">
            <a:extLst>
              <a:ext uri="{FF2B5EF4-FFF2-40B4-BE49-F238E27FC236}">
                <a16:creationId xmlns:a16="http://schemas.microsoft.com/office/drawing/2014/main" id="{94B0FF44-E975-229A-9B5B-01D2B4DB4036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10CAD9-E6CA-481E-8638-0237C5628966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75573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mande_calendrier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6">
            <a:extLst>
              <a:ext uri="{FF2B5EF4-FFF2-40B4-BE49-F238E27FC236}">
                <a16:creationId xmlns:a16="http://schemas.microsoft.com/office/drawing/2014/main" id="{5DDCE099-9158-0457-1733-E044FF9724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2100" y="1473200"/>
            <a:ext cx="13398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9pPr>
          </a:lstStyle>
          <a:p>
            <a:pPr eaLnBrk="1" hangingPunct="1"/>
            <a:r>
              <a:rPr lang="fr-FR" altLang="fr-FR" sz="1600" b="1">
                <a:solidFill>
                  <a:srgbClr val="000091"/>
                </a:solidFill>
              </a:rPr>
              <a:t>Commande</a:t>
            </a:r>
          </a:p>
        </p:txBody>
      </p:sp>
      <p:sp>
        <p:nvSpPr>
          <p:cNvPr id="4" name="ZoneTexte 8">
            <a:extLst>
              <a:ext uri="{FF2B5EF4-FFF2-40B4-BE49-F238E27FC236}">
                <a16:creationId xmlns:a16="http://schemas.microsoft.com/office/drawing/2014/main" id="{F5DA20CA-3BB8-06B2-C04B-CAF0676EBD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6238" y="1473200"/>
            <a:ext cx="10858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9pPr>
          </a:lstStyle>
          <a:p>
            <a:pPr eaLnBrk="1" hangingPunct="1"/>
            <a:r>
              <a:rPr lang="fr-FR" altLang="fr-FR" sz="1600" b="1">
                <a:solidFill>
                  <a:srgbClr val="820276"/>
                </a:solidFill>
              </a:rPr>
              <a:t>Méthode</a:t>
            </a:r>
          </a:p>
        </p:txBody>
      </p:sp>
      <p:sp>
        <p:nvSpPr>
          <p:cNvPr id="5" name="ZoneTexte 10">
            <a:extLst>
              <a:ext uri="{FF2B5EF4-FFF2-40B4-BE49-F238E27FC236}">
                <a16:creationId xmlns:a16="http://schemas.microsoft.com/office/drawing/2014/main" id="{D764A748-F4AA-6770-D41B-3B0D4A0754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13850" y="1493838"/>
            <a:ext cx="123348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arianne" panose="02000000000000000000" pitchFamily="2" charset="0"/>
              </a:defRPr>
            </a:lvl9pPr>
          </a:lstStyle>
          <a:p>
            <a:pPr eaLnBrk="1" hangingPunct="1"/>
            <a:r>
              <a:rPr lang="fr-FR" altLang="fr-FR" sz="1600" b="1">
                <a:solidFill>
                  <a:srgbClr val="D8172F"/>
                </a:solidFill>
              </a:rPr>
              <a:t>Calendrier</a:t>
            </a:r>
          </a:p>
        </p:txBody>
      </p:sp>
      <p:pic>
        <p:nvPicPr>
          <p:cNvPr id="6" name="Graphique 11" descr="Engrenages contour">
            <a:extLst>
              <a:ext uri="{FF2B5EF4-FFF2-40B4-BE49-F238E27FC236}">
                <a16:creationId xmlns:a16="http://schemas.microsoft.com/office/drawing/2014/main" id="{4F36B1F1-D14E-3FEB-9484-C2128B5042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4050" y="1408113"/>
            <a:ext cx="468313" cy="468312"/>
          </a:xfrm>
          <a:prstGeom prst="rect">
            <a:avLst/>
          </a:prstGeom>
        </p:spPr>
      </p:pic>
      <p:pic>
        <p:nvPicPr>
          <p:cNvPr id="8" name="Graphique 12" descr="Document contour">
            <a:extLst>
              <a:ext uri="{FF2B5EF4-FFF2-40B4-BE49-F238E27FC236}">
                <a16:creationId xmlns:a16="http://schemas.microsoft.com/office/drawing/2014/main" id="{51B391C0-A3EB-261E-7B2A-27D6EEC11E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075" y="1363663"/>
            <a:ext cx="468313" cy="468312"/>
          </a:xfrm>
          <a:prstGeom prst="rect">
            <a:avLst/>
          </a:prstGeom>
        </p:spPr>
      </p:pic>
      <p:pic>
        <p:nvPicPr>
          <p:cNvPr id="9" name="Graphique 13" descr="Calendrier à feuilles contour">
            <a:extLst>
              <a:ext uri="{FF2B5EF4-FFF2-40B4-BE49-F238E27FC236}">
                <a16:creationId xmlns:a16="http://schemas.microsoft.com/office/drawing/2014/main" id="{57A29A17-2C5E-F776-8AA2-02E73D7B72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28025" y="1363663"/>
            <a:ext cx="468313" cy="468312"/>
          </a:xfrm>
          <a:prstGeom prst="rect">
            <a:avLst/>
          </a:prstGeom>
        </p:spPr>
      </p:pic>
      <p:sp>
        <p:nvSpPr>
          <p:cNvPr id="7" name="Espace réservé du texte 6"/>
          <p:cNvSpPr>
            <a:spLocks noGrp="1"/>
          </p:cNvSpPr>
          <p:nvPr>
            <p:ph type="body" sz="quarter" idx="13"/>
          </p:nvPr>
        </p:nvSpPr>
        <p:spPr>
          <a:xfrm>
            <a:off x="600621" y="1949426"/>
            <a:ext cx="3263172" cy="4115521"/>
          </a:xfrm>
          <a:ln w="6350">
            <a:solidFill>
              <a:schemeClr val="accent1">
                <a:alpha val="68000"/>
              </a:schemeClr>
            </a:solidFill>
            <a:prstDash val="sysDot"/>
          </a:ln>
        </p:spPr>
        <p:txBody>
          <a:bodyPr/>
          <a:lstStyle>
            <a:lvl1pPr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defRPr sz="1600"/>
            </a:lvl1pPr>
            <a:lvl2pPr marL="538163" indent="-274638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defRPr sz="1400"/>
            </a:lvl2pPr>
            <a:lvl3pPr marL="627063" indent="-263525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defRPr sz="1400"/>
            </a:lvl3pPr>
            <a:lvl4pPr marL="714375" indent="-263525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tabLst>
                <a:tab pos="714375" algn="l"/>
              </a:tabLst>
              <a:defRPr sz="1300"/>
            </a:lvl4pPr>
            <a:lvl5pPr marL="801688" indent="-263525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defRPr sz="12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2" name="Espace réservé du texte 6"/>
          <p:cNvSpPr>
            <a:spLocks noGrp="1"/>
          </p:cNvSpPr>
          <p:nvPr>
            <p:ph type="body" sz="quarter" idx="14"/>
          </p:nvPr>
        </p:nvSpPr>
        <p:spPr>
          <a:xfrm>
            <a:off x="4464414" y="1921831"/>
            <a:ext cx="3263172" cy="4143116"/>
          </a:xfrm>
          <a:ln w="6350">
            <a:solidFill>
              <a:schemeClr val="accent3">
                <a:alpha val="68000"/>
              </a:schemeClr>
            </a:solidFill>
            <a:prstDash val="sysDot"/>
          </a:ln>
        </p:spPr>
        <p:txBody>
          <a:bodyPr rtlCol="0">
            <a:normAutofit/>
          </a:bodyPr>
          <a:lstStyle>
            <a:lvl1pPr>
              <a:lnSpc>
                <a:spcPct val="100000"/>
              </a:lnSpc>
              <a:spcAft>
                <a:spcPts val="300"/>
              </a:spcAft>
              <a:buClr>
                <a:schemeClr val="accent3"/>
              </a:buClr>
              <a:defRPr lang="fr-FR" sz="1600" dirty="0" smtClean="0"/>
            </a:lvl1pPr>
            <a:lvl2pPr marL="627063" indent="-263525">
              <a:lnSpc>
                <a:spcPct val="100000"/>
              </a:lnSpc>
              <a:spcAft>
                <a:spcPts val="300"/>
              </a:spcAft>
              <a:buClr>
                <a:schemeClr val="accent3"/>
              </a:buClr>
              <a:defRPr lang="fr-FR" sz="1400" dirty="0" smtClean="0"/>
            </a:lvl2pPr>
            <a:lvl3pPr>
              <a:lnSpc>
                <a:spcPct val="100000"/>
              </a:lnSpc>
              <a:spcAft>
                <a:spcPts val="300"/>
              </a:spcAft>
              <a:buClr>
                <a:schemeClr val="accent3"/>
              </a:buClr>
              <a:defRPr lang="fr-FR" sz="1400" dirty="0" smtClean="0"/>
            </a:lvl3pPr>
            <a:lvl4pPr>
              <a:lnSpc>
                <a:spcPct val="100000"/>
              </a:lnSpc>
              <a:spcAft>
                <a:spcPts val="300"/>
              </a:spcAft>
              <a:buClr>
                <a:schemeClr val="accent3"/>
              </a:buClr>
              <a:defRPr lang="fr-FR" sz="1300" dirty="0" smtClean="0"/>
            </a:lvl4pPr>
            <a:lvl5pPr marL="1160463" indent="-260350">
              <a:lnSpc>
                <a:spcPct val="100000"/>
              </a:lnSpc>
              <a:spcAft>
                <a:spcPts val="300"/>
              </a:spcAft>
              <a:buClr>
                <a:schemeClr val="accent3"/>
              </a:buClr>
              <a:defRPr lang="fr-FR" dirty="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13" name="Espace réservé du texte 6"/>
          <p:cNvSpPr>
            <a:spLocks noGrp="1"/>
          </p:cNvSpPr>
          <p:nvPr>
            <p:ph type="body" sz="quarter" idx="15"/>
          </p:nvPr>
        </p:nvSpPr>
        <p:spPr>
          <a:xfrm>
            <a:off x="8328207" y="1921830"/>
            <a:ext cx="3263172" cy="4115521"/>
          </a:xfrm>
          <a:ln w="6350">
            <a:solidFill>
              <a:schemeClr val="accent5">
                <a:alpha val="68000"/>
              </a:schemeClr>
            </a:solidFill>
            <a:prstDash val="sysDot"/>
          </a:ln>
        </p:spPr>
        <p:txBody>
          <a:bodyPr rtlCol="0">
            <a:normAutofit/>
          </a:bodyPr>
          <a:lstStyle>
            <a:lvl1pPr>
              <a:lnSpc>
                <a:spcPct val="100000"/>
              </a:lnSpc>
              <a:spcAft>
                <a:spcPts val="300"/>
              </a:spcAft>
              <a:buClr>
                <a:schemeClr val="accent5"/>
              </a:buClr>
              <a:defRPr lang="fr-FR" sz="1600" dirty="0" smtClean="0"/>
            </a:lvl1pPr>
            <a:lvl2pPr>
              <a:lnSpc>
                <a:spcPct val="100000"/>
              </a:lnSpc>
              <a:spcAft>
                <a:spcPts val="300"/>
              </a:spcAft>
              <a:buClr>
                <a:schemeClr val="accent5"/>
              </a:buClr>
              <a:defRPr lang="fr-FR" sz="1400" dirty="0" smtClean="0"/>
            </a:lvl2pPr>
            <a:lvl3pPr>
              <a:lnSpc>
                <a:spcPct val="100000"/>
              </a:lnSpc>
              <a:spcAft>
                <a:spcPts val="300"/>
              </a:spcAft>
              <a:buClr>
                <a:schemeClr val="accent5"/>
              </a:buClr>
              <a:defRPr lang="fr-FR" sz="1400" dirty="0" smtClean="0"/>
            </a:lvl3pPr>
            <a:lvl4pPr>
              <a:lnSpc>
                <a:spcPct val="100000"/>
              </a:lnSpc>
              <a:spcAft>
                <a:spcPts val="300"/>
              </a:spcAft>
              <a:buClr>
                <a:schemeClr val="accent5"/>
              </a:buClr>
              <a:defRPr lang="fr-FR" sz="1300" dirty="0" smtClean="0"/>
            </a:lvl4pPr>
            <a:lvl5pPr marL="1160463" indent="-260350">
              <a:lnSpc>
                <a:spcPct val="100000"/>
              </a:lnSpc>
              <a:spcAft>
                <a:spcPts val="300"/>
              </a:spcAft>
              <a:buClr>
                <a:schemeClr val="accent5"/>
              </a:buClr>
              <a:defRPr lang="fr-FR" dirty="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10" name="Espace réservé de la date 2">
            <a:extLst>
              <a:ext uri="{FF2B5EF4-FFF2-40B4-BE49-F238E27FC236}">
                <a16:creationId xmlns:a16="http://schemas.microsoft.com/office/drawing/2014/main" id="{760D3231-5C28-D408-D43A-803ED4E06354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E51930-D393-415C-A25A-92D59193EAF8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11" name="Espace réservé du pied de page 3">
            <a:extLst>
              <a:ext uri="{FF2B5EF4-FFF2-40B4-BE49-F238E27FC236}">
                <a16:creationId xmlns:a16="http://schemas.microsoft.com/office/drawing/2014/main" id="{EAD824E1-452B-8228-FA18-6B655F3BBCB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14" name="Espace réservé du numéro de diapositive 4">
            <a:extLst>
              <a:ext uri="{FF2B5EF4-FFF2-40B4-BE49-F238E27FC236}">
                <a16:creationId xmlns:a16="http://schemas.microsoft.com/office/drawing/2014/main" id="{8DA74AD2-88D7-8D8E-5D41-0F05FB70D10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4BB54D-F739-4244-A33C-D34FED051AE8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69995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cadré_points_cl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3"/>
          </p:nvPr>
        </p:nvSpPr>
        <p:spPr>
          <a:xfrm>
            <a:off x="692150" y="1664203"/>
            <a:ext cx="2473200" cy="4308475"/>
          </a:xfrm>
          <a:solidFill>
            <a:schemeClr val="accent1"/>
          </a:solidFill>
        </p:spPr>
        <p:txBody>
          <a:bodyPr>
            <a:normAutofit/>
          </a:bodyPr>
          <a:lstStyle>
            <a:lvl1pPr marL="285750" indent="-285750">
              <a:buClr>
                <a:schemeClr val="bg1"/>
              </a:buClr>
              <a:buFont typeface="Arial" panose="020B0604020202020204" pitchFamily="34" charset="0"/>
              <a:buChar char="•"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Espace réservé du texte 6"/>
          <p:cNvSpPr>
            <a:spLocks noGrp="1"/>
          </p:cNvSpPr>
          <p:nvPr>
            <p:ph type="body" sz="quarter" idx="14"/>
          </p:nvPr>
        </p:nvSpPr>
        <p:spPr>
          <a:xfrm>
            <a:off x="3527903" y="1664203"/>
            <a:ext cx="2473200" cy="4308475"/>
          </a:xfrm>
          <a:solidFill>
            <a:schemeClr val="accent1"/>
          </a:solidFill>
        </p:spPr>
        <p:txBody>
          <a:bodyPr>
            <a:normAutofit/>
          </a:bodyPr>
          <a:lstStyle>
            <a:lvl1pPr marL="285750" indent="-285750">
              <a:buClr>
                <a:schemeClr val="bg1"/>
              </a:buClr>
              <a:buFont typeface="Arial" panose="020B0604020202020204" pitchFamily="34" charset="0"/>
              <a:buChar char="•"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Espace réservé du texte 6"/>
          <p:cNvSpPr>
            <a:spLocks noGrp="1"/>
          </p:cNvSpPr>
          <p:nvPr>
            <p:ph type="body" sz="quarter" idx="15"/>
          </p:nvPr>
        </p:nvSpPr>
        <p:spPr>
          <a:xfrm>
            <a:off x="6363656" y="1664203"/>
            <a:ext cx="2473200" cy="4308475"/>
          </a:xfrm>
          <a:solidFill>
            <a:schemeClr val="accent1"/>
          </a:solidFill>
        </p:spPr>
        <p:txBody>
          <a:bodyPr>
            <a:normAutofit/>
          </a:bodyPr>
          <a:lstStyle>
            <a:lvl1pPr marL="285750" indent="-285750">
              <a:buClr>
                <a:schemeClr val="bg1"/>
              </a:buClr>
              <a:buFont typeface="Arial" panose="020B0604020202020204" pitchFamily="34" charset="0"/>
              <a:buChar char="•"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Espace réservé du texte 6"/>
          <p:cNvSpPr>
            <a:spLocks noGrp="1"/>
          </p:cNvSpPr>
          <p:nvPr>
            <p:ph type="body" sz="quarter" idx="16"/>
          </p:nvPr>
        </p:nvSpPr>
        <p:spPr>
          <a:xfrm>
            <a:off x="9199410" y="1664203"/>
            <a:ext cx="2473200" cy="4308475"/>
          </a:xfrm>
          <a:solidFill>
            <a:schemeClr val="accent1"/>
          </a:solidFill>
        </p:spPr>
        <p:txBody>
          <a:bodyPr>
            <a:normAutofit/>
          </a:bodyPr>
          <a:lstStyle>
            <a:lvl1pPr marL="285750" indent="-285750">
              <a:buClr>
                <a:schemeClr val="bg1"/>
              </a:buClr>
              <a:buFont typeface="Arial" panose="020B0604020202020204" pitchFamily="34" charset="0"/>
              <a:buChar char="•"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Espace réservé de la date 3">
            <a:extLst>
              <a:ext uri="{FF2B5EF4-FFF2-40B4-BE49-F238E27FC236}">
                <a16:creationId xmlns:a16="http://schemas.microsoft.com/office/drawing/2014/main" id="{9D80FCD9-CDD0-E90D-2502-854663EDDA98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66E53-9980-48E2-B68F-A6ABE35103B5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5D9C6CEC-CE25-7279-E3D4-AF2C2A6C2716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BA2A2A97-1BAB-8F04-1296-10879F5F32EA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C28AF5-9A88-4198-9EC5-EE0F169A1589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75189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" Type="http://schemas.openxmlformats.org/officeDocument/2006/relationships/slideLayout" Target="../slideLayouts/slideLayout5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image" Target="../media/image1.jpeg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>
            <a:extLst>
              <a:ext uri="{FF2B5EF4-FFF2-40B4-BE49-F238E27FC236}">
                <a16:creationId xmlns:a16="http://schemas.microsoft.com/office/drawing/2014/main" id="{CA32A249-BB5C-7122-8312-C7B916B593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0"/>
            <a:ext cx="105156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 style du titre</a:t>
            </a:r>
          </a:p>
        </p:txBody>
      </p:sp>
      <p:sp>
        <p:nvSpPr>
          <p:cNvPr id="1027" name="Espace réservé du texte 2">
            <a:extLst>
              <a:ext uri="{FF2B5EF4-FFF2-40B4-BE49-F238E27FC236}">
                <a16:creationId xmlns:a16="http://schemas.microsoft.com/office/drawing/2014/main" id="{D3E58465-28A9-8A88-56F3-04A2BA4923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385888"/>
            <a:ext cx="10515600" cy="484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/>
              <a:t>Cliquez pour modifier les styles du texte du masque</a:t>
            </a:r>
          </a:p>
          <a:p>
            <a:pPr lvl="1"/>
            <a:r>
              <a:rPr lang="fr-FR" altLang="fr-FR" dirty="0"/>
              <a:t>Deuxième niveau</a:t>
            </a:r>
          </a:p>
          <a:p>
            <a:pPr lvl="2"/>
            <a:r>
              <a:rPr lang="fr-FR" altLang="fr-FR" dirty="0"/>
              <a:t>Troisième niveau</a:t>
            </a:r>
          </a:p>
          <a:p>
            <a:pPr lvl="3"/>
            <a:r>
              <a:rPr lang="fr-FR" altLang="fr-FR" dirty="0"/>
              <a:t>Quatrième niveau</a:t>
            </a:r>
          </a:p>
          <a:p>
            <a:pPr lvl="4"/>
            <a:r>
              <a:rPr lang="fr-FR" alt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8235D81-44DE-C99D-904C-A996CA2D8A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532563"/>
            <a:ext cx="2743200" cy="3254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lumMod val="50000"/>
                    <a:lumOff val="50000"/>
                  </a:schemeClr>
                </a:solidFill>
                <a:latin typeface="Marianne" panose="02000000000000000000" pitchFamily="2" charset="0"/>
              </a:defRPr>
            </a:lvl1pPr>
          </a:lstStyle>
          <a:p>
            <a:pPr>
              <a:defRPr/>
            </a:pPr>
            <a:fld id="{9DC1DE67-A76A-4E40-AE50-86819A6210A1}" type="datetime1">
              <a:rPr lang="fr-FR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E0854D9-4D18-8F12-8404-F9579CA66D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548438"/>
            <a:ext cx="4114800" cy="3095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lang="fr-FR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Marianne" panose="02000000000000000000" pitchFamily="2" charset="0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170EF37-02AC-E807-B3D1-DAB26FF5E7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8800" y="6580188"/>
            <a:ext cx="2743200" cy="277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lumMod val="50000"/>
                    <a:lumOff val="50000"/>
                  </a:schemeClr>
                </a:solidFill>
                <a:latin typeface="Marianne" panose="02000000000000000000" pitchFamily="2" charset="0"/>
              </a:defRPr>
            </a:lvl1pPr>
          </a:lstStyle>
          <a:p>
            <a:pPr>
              <a:defRPr/>
            </a:pPr>
            <a:fld id="{496AD283-0FBC-4381-9C4A-87264BF82AC7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  <p:pic>
        <p:nvPicPr>
          <p:cNvPr id="1031" name="Image 7" descr="Une image contenant texte, Police, logo, cercle&#10;&#10;Description générée automatiquement">
            <a:extLst>
              <a:ext uri="{FF2B5EF4-FFF2-40B4-BE49-F238E27FC236}">
                <a16:creationId xmlns:a16="http://schemas.microsoft.com/office/drawing/2014/main" id="{E0705C8D-6C53-B8B3-2C1E-A850AC353D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96650" y="242888"/>
            <a:ext cx="715963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Image 9" descr="Une image contenant texte, Police, logo, Graphique&#10;&#10;Description générée automatiquement">
            <a:extLst>
              <a:ext uri="{FF2B5EF4-FFF2-40B4-BE49-F238E27FC236}">
                <a16:creationId xmlns:a16="http://schemas.microsoft.com/office/drawing/2014/main" id="{E0CA18C5-0BC4-FCB1-95FC-BD0CB32CB0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" y="12700"/>
            <a:ext cx="119697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73" r:id="rId4"/>
    <p:sldLayoutId id="2147483774" r:id="rId5"/>
    <p:sldLayoutId id="2147483775" r:id="rId6"/>
    <p:sldLayoutId id="2147483793" r:id="rId7"/>
    <p:sldLayoutId id="2147483794" r:id="rId8"/>
    <p:sldLayoutId id="2147483776" r:id="rId9"/>
    <p:sldLayoutId id="2147483777" r:id="rId10"/>
    <p:sldLayoutId id="2147483795" r:id="rId11"/>
    <p:sldLayoutId id="2147483796" r:id="rId12"/>
    <p:sldLayoutId id="2147483797" r:id="rId13"/>
    <p:sldLayoutId id="2147483778" r:id="rId14"/>
    <p:sldLayoutId id="2147483779" r:id="rId15"/>
    <p:sldLayoutId id="2147483780" r:id="rId16"/>
    <p:sldLayoutId id="2147483781" r:id="rId17"/>
    <p:sldLayoutId id="2147483782" r:id="rId18"/>
    <p:sldLayoutId id="2147483783" r:id="rId19"/>
    <p:sldLayoutId id="2147483784" r:id="rId20"/>
    <p:sldLayoutId id="2147483785" r:id="rId21"/>
    <p:sldLayoutId id="2147483786" r:id="rId22"/>
    <p:sldLayoutId id="2147483787" r:id="rId23"/>
    <p:sldLayoutId id="2147483788" r:id="rId24"/>
    <p:sldLayoutId id="2147483789" r:id="rId25"/>
    <p:sldLayoutId id="2147483798" r:id="rId26"/>
    <p:sldLayoutId id="2147483799" r:id="rId27"/>
    <p:sldLayoutId id="2147483800" r:id="rId28"/>
    <p:sldLayoutId id="2147483801" r:id="rId29"/>
    <p:sldLayoutId id="2147483802" r:id="rId30"/>
    <p:sldLayoutId id="2147483803" r:id="rId31"/>
    <p:sldLayoutId id="2147483804" r:id="rId32"/>
    <p:sldLayoutId id="2147483805" r:id="rId33"/>
    <p:sldLayoutId id="2147483806" r:id="rId34"/>
    <p:sldLayoutId id="2147483807" r:id="rId35"/>
    <p:sldLayoutId id="2147483808" r:id="rId36"/>
    <p:sldLayoutId id="2147483809" r:id="rId37"/>
    <p:sldLayoutId id="2147483810" r:id="rId38"/>
    <p:sldLayoutId id="2147483811" r:id="rId39"/>
    <p:sldLayoutId id="2147483812" r:id="rId40"/>
    <p:sldLayoutId id="2147483813" r:id="rId41"/>
    <p:sldLayoutId id="2147483814" r:id="rId42"/>
    <p:sldLayoutId id="2147483815" r:id="rId43"/>
    <p:sldLayoutId id="2147483816" r:id="rId44"/>
    <p:sldLayoutId id="2147483817" r:id="rId45"/>
    <p:sldLayoutId id="2147483818" r:id="rId46"/>
    <p:sldLayoutId id="2147483819" r:id="rId47"/>
    <p:sldLayoutId id="2147483820" r:id="rId48"/>
    <p:sldLayoutId id="2147483821" r:id="rId49"/>
    <p:sldLayoutId id="2147483822" r:id="rId50"/>
    <p:sldLayoutId id="2147483823" r:id="rId51"/>
    <p:sldLayoutId id="2147483824" r:id="rId52"/>
    <p:sldLayoutId id="2147483825" r:id="rId53"/>
    <p:sldLayoutId id="2147483826" r:id="rId54"/>
  </p:sldLayoutIdLst>
  <p:hf hdr="0"/>
  <p:txStyles>
    <p:titleStyle>
      <a:lvl1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 kern="1200">
          <a:solidFill>
            <a:srgbClr val="000091"/>
          </a:solidFill>
          <a:latin typeface="Marianne" panose="02000000000000000000" pitchFamily="2" charset="0"/>
          <a:ea typeface="+mj-ea"/>
          <a:cs typeface="+mj-cs"/>
        </a:defRPr>
      </a:lvl1pPr>
      <a:lvl2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91"/>
          </a:solidFill>
          <a:latin typeface="Marianne" panose="02000000000000000000" pitchFamily="2" charset="0"/>
        </a:defRPr>
      </a:lvl2pPr>
      <a:lvl3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91"/>
          </a:solidFill>
          <a:latin typeface="Marianne" panose="02000000000000000000" pitchFamily="2" charset="0"/>
        </a:defRPr>
      </a:lvl3pPr>
      <a:lvl4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91"/>
          </a:solidFill>
          <a:latin typeface="Marianne" panose="02000000000000000000" pitchFamily="2" charset="0"/>
        </a:defRPr>
      </a:lvl4pPr>
      <a:lvl5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91"/>
          </a:solidFill>
          <a:latin typeface="Marianne" panose="02000000000000000000" pitchFamily="2" charset="0"/>
        </a:defRPr>
      </a:lvl5pPr>
      <a:lvl6pPr marL="4572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91"/>
          </a:solidFill>
          <a:latin typeface="Marianne" panose="02000000000000000000" pitchFamily="2" charset="0"/>
        </a:defRPr>
      </a:lvl6pPr>
      <a:lvl7pPr marL="9144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91"/>
          </a:solidFill>
          <a:latin typeface="Marianne" panose="02000000000000000000" pitchFamily="2" charset="0"/>
        </a:defRPr>
      </a:lvl7pPr>
      <a:lvl8pPr marL="13716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91"/>
          </a:solidFill>
          <a:latin typeface="Marianne" panose="02000000000000000000" pitchFamily="2" charset="0"/>
        </a:defRPr>
      </a:lvl8pPr>
      <a:lvl9pPr marL="18288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91"/>
          </a:solidFill>
          <a:latin typeface="Marianne" panose="02000000000000000000" pitchFamily="2" charset="0"/>
        </a:defRPr>
      </a:lvl9pPr>
    </p:titleStyle>
    <p:bodyStyle>
      <a:lvl1pPr marL="285750" indent="-285750" algn="just" rtl="0" eaLnBrk="1" fontAlgn="base" hangingPunct="1">
        <a:spcBef>
          <a:spcPct val="0"/>
        </a:spcBef>
        <a:spcAft>
          <a:spcPts val="300"/>
        </a:spcAft>
        <a:buSzPct val="100000"/>
        <a:buFont typeface="Arial" panose="020B0604020202020204" pitchFamily="34" charset="0"/>
        <a:buChar char="•"/>
        <a:defRPr b="1" kern="1200">
          <a:solidFill>
            <a:schemeClr val="tx1"/>
          </a:solidFill>
          <a:latin typeface="Marianne" panose="02000000000000000000" pitchFamily="2" charset="0"/>
          <a:ea typeface="+mn-ea"/>
          <a:cs typeface="+mn-cs"/>
        </a:defRPr>
      </a:lvl1pPr>
      <a:lvl2pPr marL="444500" indent="-266700" algn="l" rtl="0" eaLnBrk="1" fontAlgn="base" hangingPunct="1">
        <a:spcBef>
          <a:spcPct val="0"/>
        </a:spcBef>
        <a:spcAft>
          <a:spcPts val="300"/>
        </a:spcAft>
        <a:buSzPct val="100000"/>
        <a:buFont typeface="Courier New" panose="02070309020205020404" pitchFamily="49" charset="0"/>
        <a:buChar char="o"/>
        <a:defRPr sz="1600" kern="1200">
          <a:solidFill>
            <a:schemeClr val="tx1"/>
          </a:solidFill>
          <a:latin typeface="Marianne" panose="02000000000000000000" pitchFamily="2" charset="0"/>
          <a:ea typeface="+mn-ea"/>
          <a:cs typeface="+mn-cs"/>
        </a:defRPr>
      </a:lvl2pPr>
      <a:lvl3pPr marL="714375" indent="-269875" algn="l" rtl="0" eaLnBrk="1" fontAlgn="base" hangingPunct="1">
        <a:spcBef>
          <a:spcPct val="0"/>
        </a:spcBef>
        <a:spcAft>
          <a:spcPts val="300"/>
        </a:spcAft>
        <a:buSzPct val="100000"/>
        <a:buFont typeface="Wingdings" panose="05000000000000000000" pitchFamily="2" charset="2"/>
        <a:buChar char="ü"/>
        <a:defRPr sz="1400" kern="1200">
          <a:solidFill>
            <a:schemeClr val="tx1"/>
          </a:solidFill>
          <a:latin typeface="Marianne" panose="02000000000000000000" pitchFamily="2" charset="0"/>
          <a:ea typeface="+mn-ea"/>
          <a:cs typeface="+mn-cs"/>
        </a:defRPr>
      </a:lvl3pPr>
      <a:lvl4pPr marL="989013" indent="-265113" algn="l" rtl="0" eaLnBrk="1" fontAlgn="base" hangingPunct="1">
        <a:spcBef>
          <a:spcPct val="0"/>
        </a:spcBef>
        <a:spcAft>
          <a:spcPts val="300"/>
        </a:spcAft>
        <a:buClr>
          <a:schemeClr val="tx1"/>
        </a:buClr>
        <a:buSzPct val="100000"/>
        <a:buFont typeface="Wingdings" panose="05000000000000000000" pitchFamily="2" charset="2"/>
        <a:buChar char="§"/>
        <a:defRPr sz="1300" kern="1200">
          <a:solidFill>
            <a:schemeClr val="tx1"/>
          </a:solidFill>
          <a:latin typeface="Marianne" panose="02000000000000000000" pitchFamily="2" charset="0"/>
          <a:ea typeface="+mn-ea"/>
          <a:cs typeface="+mn-cs"/>
        </a:defRPr>
      </a:lvl4pPr>
      <a:lvl5pPr marL="1252538" indent="-261938" algn="l" rtl="0" eaLnBrk="1" fontAlgn="base" hangingPunct="1">
        <a:spcBef>
          <a:spcPct val="0"/>
        </a:spcBef>
        <a:spcAft>
          <a:spcPts val="300"/>
        </a:spcAft>
        <a:buSzPct val="80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Marianne" panose="02000000000000000000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malta_unpacked/ppt/media/image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228600"/>
            <a:ext cx="914400" cy="822960"/>
          </a:xfrm>
          <a:prstGeom prst="rect">
            <a:avLst/>
          </a:prstGeom>
        </p:spPr>
      </p:pic>
      <p:pic>
        <p:nvPicPr>
          <p:cNvPr id="3" name="Image 1" descr="malta_unpacked/ppt/media/image1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75720" y="201168"/>
            <a:ext cx="603504" cy="603504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48640" y="1965960"/>
            <a:ext cx="110642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4000" b="1" dirty="0">
                <a:solidFill>
                  <a:srgbClr val="0000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Deploying Artificial Intelligence</a:t>
            </a:r>
            <a:endParaRPr lang="en-US" sz="40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4000" b="1" dirty="0">
                <a:solidFill>
                  <a:srgbClr val="0000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Public Administration</a:t>
            </a:r>
            <a:endParaRPr lang="en-US" sz="4000" dirty="0"/>
          </a:p>
        </p:txBody>
      </p:sp>
      <p:sp>
        <p:nvSpPr>
          <p:cNvPr id="5" name="Text 1"/>
          <p:cNvSpPr/>
          <p:nvPr/>
        </p:nvSpPr>
        <p:spPr>
          <a:xfrm>
            <a:off x="566928" y="342900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Comparative analysis, challenges and conditions for success</a:t>
            </a:r>
            <a:endParaRPr lang="en-US" sz="1900" dirty="0"/>
          </a:p>
        </p:txBody>
      </p:sp>
      <p:sp>
        <p:nvSpPr>
          <p:cNvPr id="6" name="Text 2"/>
          <p:cNvSpPr/>
          <p:nvPr/>
        </p:nvSpPr>
        <p:spPr>
          <a:xfrm>
            <a:off x="566928" y="4389120"/>
            <a:ext cx="10972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5A5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Fabienne Bartoli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5A5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Juliette Berthe   June 2026</a:t>
            </a:r>
            <a:endParaRPr lang="en-US" sz="1500" dirty="0"/>
          </a:p>
        </p:txBody>
      </p:sp>
      <p:sp>
        <p:nvSpPr>
          <p:cNvPr id="7" name="Text 3"/>
          <p:cNvSpPr/>
          <p:nvPr/>
        </p:nvSpPr>
        <p:spPr>
          <a:xfrm>
            <a:off x="566928" y="493776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5A5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Presented by IGAS EPSO Seminar, Malta Tuesday 16</a:t>
            </a:r>
            <a:r>
              <a:rPr lang="en-US" sz="1300" i="1" baseline="30000" dirty="0">
                <a:solidFill>
                  <a:srgbClr val="5A5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</a:t>
            </a:r>
            <a:r>
              <a:rPr lang="en-US" sz="1300" i="1" dirty="0">
                <a:solidFill>
                  <a:srgbClr val="5A5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June 2026</a:t>
            </a:r>
            <a:endParaRPr lang="en-US" sz="1300" dirty="0"/>
          </a:p>
        </p:txBody>
      </p:sp>
      <p:sp>
        <p:nvSpPr>
          <p:cNvPr id="8" name="Shape 4"/>
          <p:cNvSpPr/>
          <p:nvPr/>
        </p:nvSpPr>
        <p:spPr>
          <a:xfrm>
            <a:off x="0" y="6437376"/>
            <a:ext cx="1920240" cy="50292"/>
          </a:xfrm>
          <a:prstGeom prst="rect">
            <a:avLst/>
          </a:prstGeom>
          <a:solidFill>
            <a:srgbClr val="E1000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" name="Shape 5"/>
          <p:cNvSpPr/>
          <p:nvPr/>
        </p:nvSpPr>
        <p:spPr>
          <a:xfrm>
            <a:off x="1920240" y="6437376"/>
            <a:ext cx="10271455" cy="50292"/>
          </a:xfrm>
          <a:prstGeom prst="rect">
            <a:avLst/>
          </a:prstGeom>
          <a:solidFill>
            <a:srgbClr val="000092"/>
          </a:solidFill>
          <a:ln/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malta_unpacked/ppt/media/image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228600"/>
            <a:ext cx="914400" cy="822960"/>
          </a:xfrm>
          <a:prstGeom prst="rect">
            <a:avLst/>
          </a:prstGeom>
        </p:spPr>
      </p:pic>
      <p:pic>
        <p:nvPicPr>
          <p:cNvPr id="3" name="Image 1" descr="malta_unpacked/ppt/media/image1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75720" y="201168"/>
            <a:ext cx="603504" cy="603504"/>
          </a:xfrm>
          <a:prstGeom prst="rect">
            <a:avLst/>
          </a:prstGeom>
        </p:spPr>
      </p:pic>
      <p:sp>
        <p:nvSpPr>
          <p:cNvPr id="4" name="Shape 0"/>
          <p:cNvSpPr/>
          <p:nvPr/>
        </p:nvSpPr>
        <p:spPr>
          <a:xfrm>
            <a:off x="0" y="6437376"/>
            <a:ext cx="1920240" cy="50292"/>
          </a:xfrm>
          <a:prstGeom prst="rect">
            <a:avLst/>
          </a:prstGeom>
          <a:solidFill>
            <a:srgbClr val="E1000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Shape 1"/>
          <p:cNvSpPr/>
          <p:nvPr/>
        </p:nvSpPr>
        <p:spPr>
          <a:xfrm>
            <a:off x="1920240" y="6437376"/>
            <a:ext cx="10271455" cy="50292"/>
          </a:xfrm>
          <a:prstGeom prst="rect">
            <a:avLst/>
          </a:prstGeom>
          <a:solidFill>
            <a:srgbClr val="00009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" name="Text 2"/>
          <p:cNvSpPr/>
          <p:nvPr/>
        </p:nvSpPr>
        <p:spPr>
          <a:xfrm>
            <a:off x="274320" y="6519672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000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Inspection Générale des Affaires Sociales</a:t>
            </a:r>
            <a:endParaRPr lang="en-US" sz="950" dirty="0"/>
          </a:p>
        </p:txBody>
      </p:sp>
      <p:sp>
        <p:nvSpPr>
          <p:cNvPr id="7" name="Text 3"/>
          <p:cNvSpPr/>
          <p:nvPr/>
        </p:nvSpPr>
        <p:spPr>
          <a:xfrm>
            <a:off x="7772400" y="6519672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5A5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EPSO Seminar · Malta · 2026</a:t>
            </a:r>
            <a:endParaRPr lang="en-US" sz="950" dirty="0"/>
          </a:p>
        </p:txBody>
      </p:sp>
      <p:sp>
        <p:nvSpPr>
          <p:cNvPr id="8" name="Text 4"/>
          <p:cNvSpPr/>
          <p:nvPr/>
        </p:nvSpPr>
        <p:spPr>
          <a:xfrm>
            <a:off x="274320" y="1051560"/>
            <a:ext cx="11521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00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France: a sudden, sprawling and uneven adoption</a:t>
            </a:r>
            <a:endParaRPr lang="en-US" sz="3000" dirty="0"/>
          </a:p>
        </p:txBody>
      </p:sp>
      <p:sp>
        <p:nvSpPr>
          <p:cNvPr id="9" name="Shape 5"/>
          <p:cNvSpPr/>
          <p:nvPr/>
        </p:nvSpPr>
        <p:spPr>
          <a:xfrm>
            <a:off x="274320" y="1920240"/>
            <a:ext cx="3703320" cy="1554480"/>
          </a:xfrm>
          <a:prstGeom prst="rect">
            <a:avLst/>
          </a:prstGeom>
          <a:solidFill>
            <a:srgbClr val="000092"/>
          </a:solidFill>
          <a:ln/>
          <a:effectLst>
            <a:outerShdw blurRad="63500" dist="25400" dir="5400000" algn="bl" rotWithShape="0">
              <a:srgbClr val="000000">
                <a:alpha val="16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0" name="Text 6"/>
          <p:cNvSpPr/>
          <p:nvPr/>
        </p:nvSpPr>
        <p:spPr>
          <a:xfrm>
            <a:off x="548640" y="2084832"/>
            <a:ext cx="3154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~40%</a:t>
            </a:r>
            <a:endParaRPr lang="en-US" sz="3300" dirty="0"/>
          </a:p>
        </p:txBody>
      </p:sp>
      <p:sp>
        <p:nvSpPr>
          <p:cNvPr id="11" name="Text 7"/>
          <p:cNvSpPr/>
          <p:nvPr/>
        </p:nvSpPr>
        <p:spPr>
          <a:xfrm>
            <a:off x="548640" y="2743200"/>
            <a:ext cx="3154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DDE0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agents already use AI informally — “shadow AI”</a:t>
            </a:r>
            <a:endParaRPr lang="en-US" sz="1150" dirty="0"/>
          </a:p>
        </p:txBody>
      </p:sp>
      <p:sp>
        <p:nvSpPr>
          <p:cNvPr id="12" name="Shape 8"/>
          <p:cNvSpPr/>
          <p:nvPr/>
        </p:nvSpPr>
        <p:spPr>
          <a:xfrm>
            <a:off x="4229100" y="1920240"/>
            <a:ext cx="3703320" cy="1554480"/>
          </a:xfrm>
          <a:prstGeom prst="rect">
            <a:avLst/>
          </a:prstGeom>
          <a:solidFill>
            <a:srgbClr val="000092"/>
          </a:solidFill>
          <a:ln/>
          <a:effectLst>
            <a:outerShdw blurRad="63500" dist="25400" dir="5400000" algn="bl" rotWithShape="0">
              <a:srgbClr val="000000">
                <a:alpha val="16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3" name="Text 9"/>
          <p:cNvSpPr/>
          <p:nvPr/>
        </p:nvSpPr>
        <p:spPr>
          <a:xfrm>
            <a:off x="4503420" y="2084832"/>
            <a:ext cx="3154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– 74</a:t>
            </a:r>
            <a:endParaRPr lang="en-US" sz="3300" dirty="0"/>
          </a:p>
        </p:txBody>
      </p:sp>
      <p:sp>
        <p:nvSpPr>
          <p:cNvPr id="14" name="Text 10"/>
          <p:cNvSpPr/>
          <p:nvPr/>
        </p:nvSpPr>
        <p:spPr>
          <a:xfrm>
            <a:off x="4503420" y="2743200"/>
            <a:ext cx="3154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DDE0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tools per ministry — sharp heterogeneity across the State</a:t>
            </a:r>
            <a:endParaRPr lang="en-US" sz="1150" dirty="0"/>
          </a:p>
        </p:txBody>
      </p:sp>
      <p:sp>
        <p:nvSpPr>
          <p:cNvPr id="15" name="Shape 11"/>
          <p:cNvSpPr/>
          <p:nvPr/>
        </p:nvSpPr>
        <p:spPr>
          <a:xfrm>
            <a:off x="8183880" y="1920240"/>
            <a:ext cx="3703320" cy="1554480"/>
          </a:xfrm>
          <a:prstGeom prst="rect">
            <a:avLst/>
          </a:prstGeom>
          <a:solidFill>
            <a:srgbClr val="000092"/>
          </a:solidFill>
          <a:ln/>
          <a:effectLst>
            <a:outerShdw blurRad="63500" dist="25400" dir="5400000" algn="bl" rotWithShape="0">
              <a:srgbClr val="000000">
                <a:alpha val="16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6" name="Text 12"/>
          <p:cNvSpPr/>
          <p:nvPr/>
        </p:nvSpPr>
        <p:spPr>
          <a:xfrm>
            <a:off x="8458200" y="2084832"/>
            <a:ext cx="3154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90% / 85%</a:t>
            </a:r>
            <a:endParaRPr lang="en-US" sz="3300" dirty="0"/>
          </a:p>
        </p:txBody>
      </p:sp>
      <p:sp>
        <p:nvSpPr>
          <p:cNvPr id="17" name="Text 13"/>
          <p:cNvSpPr/>
          <p:nvPr/>
        </p:nvSpPr>
        <p:spPr>
          <a:xfrm>
            <a:off x="8458200" y="2743200"/>
            <a:ext cx="3154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DDE0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metropolises / regions engaged, while small communes lag — a size effect</a:t>
            </a:r>
            <a:endParaRPr lang="en-US" sz="1150" dirty="0"/>
          </a:p>
        </p:txBody>
      </p:sp>
      <p:sp>
        <p:nvSpPr>
          <p:cNvPr id="18" name="Text 14"/>
          <p:cNvSpPr/>
          <p:nvPr/>
        </p:nvSpPr>
        <p:spPr>
          <a:xfrm>
            <a:off x="274320" y="379476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00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families of use cases are emerging</a:t>
            </a:r>
            <a:endParaRPr lang="en-US" sz="1500" dirty="0"/>
          </a:p>
        </p:txBody>
      </p:sp>
      <p:sp>
        <p:nvSpPr>
          <p:cNvPr id="19" name="Shape 15"/>
          <p:cNvSpPr/>
          <p:nvPr/>
        </p:nvSpPr>
        <p:spPr>
          <a:xfrm>
            <a:off x="274320" y="4206240"/>
            <a:ext cx="3703320" cy="1874520"/>
          </a:xfrm>
          <a:prstGeom prst="roundRect">
            <a:avLst>
              <a:gd name="adj" fmla="val 3415"/>
            </a:avLst>
          </a:prstGeom>
          <a:solidFill>
            <a:srgbClr val="EEF0FB"/>
          </a:solidFill>
          <a:ln/>
          <a:effectLst>
            <a:outerShdw blurRad="635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0" name="Shape 16"/>
          <p:cNvSpPr/>
          <p:nvPr/>
        </p:nvSpPr>
        <p:spPr>
          <a:xfrm>
            <a:off x="548640" y="4434840"/>
            <a:ext cx="384048" cy="384048"/>
          </a:xfrm>
          <a:prstGeom prst="ellipse">
            <a:avLst/>
          </a:prstGeom>
          <a:solidFill>
            <a:srgbClr val="00009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" name="Text 17"/>
          <p:cNvSpPr/>
          <p:nvPr/>
        </p:nvSpPr>
        <p:spPr>
          <a:xfrm>
            <a:off x="548640" y="443484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500" dirty="0"/>
          </a:p>
        </p:txBody>
      </p:sp>
      <p:sp>
        <p:nvSpPr>
          <p:cNvPr id="22" name="Text 18"/>
          <p:cNvSpPr/>
          <p:nvPr/>
        </p:nvSpPr>
        <p:spPr>
          <a:xfrm>
            <a:off x="1051560" y="4434840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00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Generalist</a:t>
            </a:r>
            <a:endParaRPr lang="en-US" sz="1400" dirty="0"/>
          </a:p>
        </p:txBody>
      </p:sp>
      <p:sp>
        <p:nvSpPr>
          <p:cNvPr id="23" name="Text 19"/>
          <p:cNvSpPr/>
          <p:nvPr/>
        </p:nvSpPr>
        <p:spPr>
          <a:xfrm>
            <a:off x="548640" y="4983480"/>
            <a:ext cx="31546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Cross-cutting accelerators: search, summary, minutes, translation.</a:t>
            </a:r>
            <a:endParaRPr lang="en-US" sz="1150" dirty="0"/>
          </a:p>
        </p:txBody>
      </p:sp>
      <p:sp>
        <p:nvSpPr>
          <p:cNvPr id="24" name="Shape 20"/>
          <p:cNvSpPr/>
          <p:nvPr/>
        </p:nvSpPr>
        <p:spPr>
          <a:xfrm>
            <a:off x="4229100" y="4206240"/>
            <a:ext cx="3703320" cy="1874520"/>
          </a:xfrm>
          <a:prstGeom prst="roundRect">
            <a:avLst>
              <a:gd name="adj" fmla="val 3415"/>
            </a:avLst>
          </a:prstGeom>
          <a:solidFill>
            <a:srgbClr val="EEF0FB"/>
          </a:solidFill>
          <a:ln/>
          <a:effectLst>
            <a:outerShdw blurRad="635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5" name="Shape 21"/>
          <p:cNvSpPr/>
          <p:nvPr/>
        </p:nvSpPr>
        <p:spPr>
          <a:xfrm>
            <a:off x="4503420" y="4434840"/>
            <a:ext cx="384048" cy="384048"/>
          </a:xfrm>
          <a:prstGeom prst="ellipse">
            <a:avLst/>
          </a:prstGeom>
          <a:solidFill>
            <a:srgbClr val="00009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6" name="Text 22"/>
          <p:cNvSpPr/>
          <p:nvPr/>
        </p:nvSpPr>
        <p:spPr>
          <a:xfrm>
            <a:off x="4503420" y="443484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500" dirty="0"/>
          </a:p>
        </p:txBody>
      </p:sp>
      <p:sp>
        <p:nvSpPr>
          <p:cNvPr id="27" name="Text 23"/>
          <p:cNvSpPr/>
          <p:nvPr/>
        </p:nvSpPr>
        <p:spPr>
          <a:xfrm>
            <a:off x="5006340" y="4434840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00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 functions</a:t>
            </a:r>
            <a:endParaRPr lang="en-US" sz="1400" dirty="0"/>
          </a:p>
        </p:txBody>
      </p:sp>
      <p:sp>
        <p:nvSpPr>
          <p:cNvPr id="28" name="Text 24"/>
          <p:cNvSpPr/>
          <p:nvPr/>
        </p:nvSpPr>
        <p:spPr>
          <a:xfrm>
            <a:off x="4503420" y="4983480"/>
            <a:ext cx="31546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Legal affairs, procurement, HR, finance — still little pooled.</a:t>
            </a:r>
            <a:endParaRPr lang="en-US" sz="1150" dirty="0"/>
          </a:p>
        </p:txBody>
      </p:sp>
      <p:sp>
        <p:nvSpPr>
          <p:cNvPr id="29" name="Shape 25"/>
          <p:cNvSpPr/>
          <p:nvPr/>
        </p:nvSpPr>
        <p:spPr>
          <a:xfrm>
            <a:off x="8183880" y="4206240"/>
            <a:ext cx="3703320" cy="1874520"/>
          </a:xfrm>
          <a:prstGeom prst="roundRect">
            <a:avLst>
              <a:gd name="adj" fmla="val 3415"/>
            </a:avLst>
          </a:prstGeom>
          <a:solidFill>
            <a:srgbClr val="EEF0FB"/>
          </a:solidFill>
          <a:ln/>
          <a:effectLst>
            <a:outerShdw blurRad="635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30" name="Shape 26"/>
          <p:cNvSpPr/>
          <p:nvPr/>
        </p:nvSpPr>
        <p:spPr>
          <a:xfrm>
            <a:off x="8458200" y="4434840"/>
            <a:ext cx="384048" cy="384048"/>
          </a:xfrm>
          <a:prstGeom prst="ellipse">
            <a:avLst/>
          </a:prstGeom>
          <a:solidFill>
            <a:srgbClr val="00009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1" name="Text 27"/>
          <p:cNvSpPr/>
          <p:nvPr/>
        </p:nvSpPr>
        <p:spPr>
          <a:xfrm>
            <a:off x="8458200" y="443484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500" dirty="0"/>
          </a:p>
        </p:txBody>
      </p:sp>
      <p:sp>
        <p:nvSpPr>
          <p:cNvPr id="32" name="Text 28"/>
          <p:cNvSpPr/>
          <p:nvPr/>
        </p:nvSpPr>
        <p:spPr>
          <a:xfrm>
            <a:off x="8961120" y="4434840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00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Métier (domain)</a:t>
            </a:r>
            <a:endParaRPr lang="en-US" sz="1400" dirty="0"/>
          </a:p>
        </p:txBody>
      </p:sp>
      <p:sp>
        <p:nvSpPr>
          <p:cNvPr id="33" name="Text 29"/>
          <p:cNvSpPr/>
          <p:nvPr/>
        </p:nvSpPr>
        <p:spPr>
          <a:xfrm>
            <a:off x="8458200" y="4983480"/>
            <a:ext cx="31546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Targeted tools co-built with teams and integrated into information systems — the most promising.</a:t>
            </a:r>
            <a:endParaRPr lang="en-US" sz="11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malta_unpacked/ppt/media/image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228600"/>
            <a:ext cx="914400" cy="822960"/>
          </a:xfrm>
          <a:prstGeom prst="rect">
            <a:avLst/>
          </a:prstGeom>
        </p:spPr>
      </p:pic>
      <p:pic>
        <p:nvPicPr>
          <p:cNvPr id="3" name="Image 1" descr="malta_unpacked/ppt/media/image1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75720" y="201168"/>
            <a:ext cx="603504" cy="603504"/>
          </a:xfrm>
          <a:prstGeom prst="rect">
            <a:avLst/>
          </a:prstGeom>
        </p:spPr>
      </p:pic>
      <p:sp>
        <p:nvSpPr>
          <p:cNvPr id="4" name="Shape 0"/>
          <p:cNvSpPr/>
          <p:nvPr/>
        </p:nvSpPr>
        <p:spPr>
          <a:xfrm>
            <a:off x="0" y="6437376"/>
            <a:ext cx="1920240" cy="50292"/>
          </a:xfrm>
          <a:prstGeom prst="rect">
            <a:avLst/>
          </a:prstGeom>
          <a:solidFill>
            <a:srgbClr val="E1000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Shape 1"/>
          <p:cNvSpPr/>
          <p:nvPr/>
        </p:nvSpPr>
        <p:spPr>
          <a:xfrm>
            <a:off x="1920240" y="6437376"/>
            <a:ext cx="10271455" cy="50292"/>
          </a:xfrm>
          <a:prstGeom prst="rect">
            <a:avLst/>
          </a:prstGeom>
          <a:solidFill>
            <a:srgbClr val="00009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" name="Text 2"/>
          <p:cNvSpPr/>
          <p:nvPr/>
        </p:nvSpPr>
        <p:spPr>
          <a:xfrm>
            <a:off x="274320" y="6519672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000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Inspection Générale des Affaires Sociales</a:t>
            </a:r>
            <a:endParaRPr lang="en-US" sz="950" dirty="0"/>
          </a:p>
        </p:txBody>
      </p:sp>
      <p:sp>
        <p:nvSpPr>
          <p:cNvPr id="7" name="Text 3"/>
          <p:cNvSpPr/>
          <p:nvPr/>
        </p:nvSpPr>
        <p:spPr>
          <a:xfrm>
            <a:off x="7772400" y="6519672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5A5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EPSO Seminar · Malta · 2026</a:t>
            </a:r>
            <a:endParaRPr lang="en-US" sz="950" dirty="0"/>
          </a:p>
        </p:txBody>
      </p:sp>
      <p:sp>
        <p:nvSpPr>
          <p:cNvPr id="8" name="Text 4"/>
          <p:cNvSpPr/>
          <p:nvPr/>
        </p:nvSpPr>
        <p:spPr>
          <a:xfrm>
            <a:off x="274320" y="1051560"/>
            <a:ext cx="11521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00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exposed are public jobs to AI?</a:t>
            </a:r>
            <a:endParaRPr lang="en-US" sz="3000" dirty="0"/>
          </a:p>
        </p:txBody>
      </p:sp>
      <p:pic>
        <p:nvPicPr>
          <p:cNvPr id="9" name="Image 2" descr="pi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240" y="2103120"/>
            <a:ext cx="3840480" cy="384048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274320" y="5943600"/>
            <a:ext cx="5029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i="1" dirty="0">
                <a:solidFill>
                  <a:srgbClr val="5A5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jobs by AI-exposure regime — ILO task model applied to French public employment.</a:t>
            </a:r>
            <a:endParaRPr lang="en-US" sz="1000" dirty="0"/>
          </a:p>
        </p:txBody>
      </p:sp>
      <p:sp>
        <p:nvSpPr>
          <p:cNvPr id="11" name="Shape 6"/>
          <p:cNvSpPr/>
          <p:nvPr/>
        </p:nvSpPr>
        <p:spPr>
          <a:xfrm>
            <a:off x="5623560" y="2194560"/>
            <a:ext cx="274320" cy="274320"/>
          </a:xfrm>
          <a:prstGeom prst="rect">
            <a:avLst/>
          </a:prstGeom>
          <a:solidFill>
            <a:srgbClr val="00009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" name="Text 7"/>
          <p:cNvSpPr/>
          <p:nvPr/>
        </p:nvSpPr>
        <p:spPr>
          <a:xfrm>
            <a:off x="6035040" y="2139696"/>
            <a:ext cx="5943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20%  ·  Significantly exposed (gradients 1–4)</a:t>
            </a:r>
            <a:endParaRPr lang="en-US" sz="1250" dirty="0"/>
          </a:p>
        </p:txBody>
      </p:sp>
      <p:sp>
        <p:nvSpPr>
          <p:cNvPr id="13" name="Shape 8"/>
          <p:cNvSpPr/>
          <p:nvPr/>
        </p:nvSpPr>
        <p:spPr>
          <a:xfrm>
            <a:off x="5623560" y="2670048"/>
            <a:ext cx="274320" cy="274320"/>
          </a:xfrm>
          <a:prstGeom prst="rect">
            <a:avLst/>
          </a:prstGeom>
          <a:solidFill>
            <a:srgbClr val="4257C4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4" name="Text 9"/>
          <p:cNvSpPr/>
          <p:nvPr/>
        </p:nvSpPr>
        <p:spPr>
          <a:xfrm>
            <a:off x="6035040" y="2615184"/>
            <a:ext cx="5943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23%  ·  Lightly exposed (moderate automation potential)</a:t>
            </a:r>
            <a:endParaRPr lang="en-US" sz="1250" dirty="0"/>
          </a:p>
        </p:txBody>
      </p:sp>
      <p:sp>
        <p:nvSpPr>
          <p:cNvPr id="15" name="Shape 10"/>
          <p:cNvSpPr/>
          <p:nvPr/>
        </p:nvSpPr>
        <p:spPr>
          <a:xfrm>
            <a:off x="5623560" y="3145536"/>
            <a:ext cx="274320" cy="274320"/>
          </a:xfrm>
          <a:prstGeom prst="rect">
            <a:avLst/>
          </a:prstGeom>
          <a:solidFill>
            <a:srgbClr val="AEB6E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6" name="Text 11"/>
          <p:cNvSpPr/>
          <p:nvPr/>
        </p:nvSpPr>
        <p:spPr>
          <a:xfrm>
            <a:off x="6035040" y="3090672"/>
            <a:ext cx="5943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47%  ·  Mostly non-exposed tasks</a:t>
            </a:r>
            <a:endParaRPr lang="en-US" sz="1250" dirty="0"/>
          </a:p>
        </p:txBody>
      </p:sp>
      <p:sp>
        <p:nvSpPr>
          <p:cNvPr id="17" name="Shape 12"/>
          <p:cNvSpPr/>
          <p:nvPr/>
        </p:nvSpPr>
        <p:spPr>
          <a:xfrm>
            <a:off x="5623560" y="3621024"/>
            <a:ext cx="274320" cy="274320"/>
          </a:xfrm>
          <a:prstGeom prst="rect">
            <a:avLst/>
          </a:prstGeom>
          <a:solidFill>
            <a:srgbClr val="8A8FA6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" name="Text 13"/>
          <p:cNvSpPr/>
          <p:nvPr/>
        </p:nvSpPr>
        <p:spPr>
          <a:xfrm>
            <a:off x="6035040" y="3566160"/>
            <a:ext cx="5943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3%  ·  Armed forces (not in ILO study)</a:t>
            </a:r>
            <a:endParaRPr lang="en-US" sz="1250" dirty="0"/>
          </a:p>
        </p:txBody>
      </p:sp>
      <p:sp>
        <p:nvSpPr>
          <p:cNvPr id="19" name="Shape 14"/>
          <p:cNvSpPr/>
          <p:nvPr/>
        </p:nvSpPr>
        <p:spPr>
          <a:xfrm>
            <a:off x="5623560" y="4096512"/>
            <a:ext cx="274320" cy="274320"/>
          </a:xfrm>
          <a:prstGeom prst="rect">
            <a:avLst/>
          </a:prstGeom>
          <a:solidFill>
            <a:srgbClr val="C9CCD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" name="Text 15"/>
          <p:cNvSpPr/>
          <p:nvPr/>
        </p:nvSpPr>
        <p:spPr>
          <a:xfrm>
            <a:off x="6035040" y="4041648"/>
            <a:ext cx="5943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7%  ·  Not in the job nomenclature</a:t>
            </a:r>
            <a:endParaRPr lang="en-US" sz="1250" dirty="0"/>
          </a:p>
        </p:txBody>
      </p:sp>
      <p:sp>
        <p:nvSpPr>
          <p:cNvPr id="21" name="Text 16"/>
          <p:cNvSpPr/>
          <p:nvPr/>
        </p:nvSpPr>
        <p:spPr>
          <a:xfrm>
            <a:off x="5623560" y="4800600"/>
            <a:ext cx="63093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250" b="1" dirty="0">
                <a:solidFill>
                  <a:srgbClr val="0000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≈ 1 in 5 </a:t>
            </a: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jobs is significantly exposed (ILO, 30,000-task reference).</a:t>
            </a:r>
            <a:endParaRPr lang="en-US" sz="1250" dirty="0"/>
          </a:p>
          <a:p>
            <a:pPr marL="0" indent="0">
              <a:lnSpc>
                <a:spcPct val="105000"/>
              </a:lnSpc>
              <a:buNone/>
            </a:pPr>
            <a:endParaRPr lang="en-US" sz="125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1250" b="1" dirty="0">
                <a:solidFill>
                  <a:srgbClr val="0000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Exposure is not a gain in itself</a:t>
            </a:r>
            <a:r>
              <a:rPr lang="en-US" sz="12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AI tends to intensify work more than it cuts headcount (HBR, 2026). Regimes range from substitution to complementarity and augmentation.</a:t>
            </a:r>
            <a:endParaRPr lang="en-US" sz="12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malta_unpacked/ppt/media/image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228600"/>
            <a:ext cx="914400" cy="822960"/>
          </a:xfrm>
          <a:prstGeom prst="rect">
            <a:avLst/>
          </a:prstGeom>
        </p:spPr>
      </p:pic>
      <p:pic>
        <p:nvPicPr>
          <p:cNvPr id="3" name="Image 1" descr="malta_unpacked/ppt/media/image1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75720" y="201168"/>
            <a:ext cx="603504" cy="603504"/>
          </a:xfrm>
          <a:prstGeom prst="rect">
            <a:avLst/>
          </a:prstGeom>
        </p:spPr>
      </p:pic>
      <p:sp>
        <p:nvSpPr>
          <p:cNvPr id="4" name="Shape 0"/>
          <p:cNvSpPr/>
          <p:nvPr/>
        </p:nvSpPr>
        <p:spPr>
          <a:xfrm>
            <a:off x="0" y="6437376"/>
            <a:ext cx="1920240" cy="50292"/>
          </a:xfrm>
          <a:prstGeom prst="rect">
            <a:avLst/>
          </a:prstGeom>
          <a:solidFill>
            <a:srgbClr val="E1000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Shape 1"/>
          <p:cNvSpPr/>
          <p:nvPr/>
        </p:nvSpPr>
        <p:spPr>
          <a:xfrm>
            <a:off x="1920240" y="6437376"/>
            <a:ext cx="10271455" cy="50292"/>
          </a:xfrm>
          <a:prstGeom prst="rect">
            <a:avLst/>
          </a:prstGeom>
          <a:solidFill>
            <a:srgbClr val="00009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" name="Text 2"/>
          <p:cNvSpPr/>
          <p:nvPr/>
        </p:nvSpPr>
        <p:spPr>
          <a:xfrm>
            <a:off x="274320" y="6519672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000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Inspection Générale des Affaires Sociales</a:t>
            </a:r>
            <a:endParaRPr lang="en-US" sz="950" dirty="0"/>
          </a:p>
        </p:txBody>
      </p:sp>
      <p:sp>
        <p:nvSpPr>
          <p:cNvPr id="7" name="Text 3"/>
          <p:cNvSpPr/>
          <p:nvPr/>
        </p:nvSpPr>
        <p:spPr>
          <a:xfrm>
            <a:off x="7772400" y="6519672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5A5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EPSO Seminar · Malta · 2026</a:t>
            </a:r>
            <a:endParaRPr lang="en-US" sz="950" dirty="0"/>
          </a:p>
        </p:txBody>
      </p:sp>
      <p:sp>
        <p:nvSpPr>
          <p:cNvPr id="8" name="Text 4"/>
          <p:cNvSpPr/>
          <p:nvPr/>
        </p:nvSpPr>
        <p:spPr>
          <a:xfrm>
            <a:off x="274320" y="1051560"/>
            <a:ext cx="11521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00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Gains: real — but conditional, diffuse and deferred</a:t>
            </a:r>
            <a:endParaRPr lang="en-US" sz="3000" dirty="0"/>
          </a:p>
        </p:txBody>
      </p:sp>
      <p:sp>
        <p:nvSpPr>
          <p:cNvPr id="9" name="Text 5"/>
          <p:cNvSpPr/>
          <p:nvPr/>
        </p:nvSpPr>
        <p:spPr>
          <a:xfrm>
            <a:off x="274320" y="1828800"/>
            <a:ext cx="11612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i="1" dirty="0">
                <a:solidFill>
                  <a:srgbClr val="5A5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Beyond time saved: faster and more personalised responses, better targeting and control, and stronger attractiveness and quality of work life.</a:t>
            </a:r>
            <a:endParaRPr lang="en-US" sz="1350" dirty="0"/>
          </a:p>
        </p:txBody>
      </p:sp>
      <p:sp>
        <p:nvSpPr>
          <p:cNvPr id="10" name="Shape 6"/>
          <p:cNvSpPr/>
          <p:nvPr/>
        </p:nvSpPr>
        <p:spPr>
          <a:xfrm>
            <a:off x="274320" y="2423160"/>
            <a:ext cx="3703320" cy="2240280"/>
          </a:xfrm>
          <a:prstGeom prst="roundRect">
            <a:avLst>
              <a:gd name="adj" fmla="val 2857"/>
            </a:avLst>
          </a:prstGeom>
          <a:solidFill>
            <a:srgbClr val="EEF0FB"/>
          </a:solidFill>
          <a:ln/>
          <a:effectLst>
            <a:outerShdw blurRad="635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1" name="Text 7"/>
          <p:cNvSpPr/>
          <p:nvPr/>
        </p:nvSpPr>
        <p:spPr>
          <a:xfrm>
            <a:off x="548640" y="2606040"/>
            <a:ext cx="3154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0000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CNAV (pensions)</a:t>
            </a:r>
            <a:endParaRPr lang="en-US" sz="1250" dirty="0"/>
          </a:p>
        </p:txBody>
      </p:sp>
      <p:sp>
        <p:nvSpPr>
          <p:cNvPr id="12" name="Text 8"/>
          <p:cNvSpPr/>
          <p:nvPr/>
        </p:nvSpPr>
        <p:spPr>
          <a:xfrm>
            <a:off x="548640" y="2926080"/>
            <a:ext cx="3154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0000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20–30%</a:t>
            </a:r>
            <a:endParaRPr lang="en-US" sz="2300" dirty="0"/>
          </a:p>
        </p:txBody>
      </p:sp>
      <p:sp>
        <p:nvSpPr>
          <p:cNvPr id="13" name="Text 9"/>
          <p:cNvSpPr/>
          <p:nvPr/>
        </p:nvSpPr>
        <p:spPr>
          <a:xfrm>
            <a:off x="548640" y="3493008"/>
            <a:ext cx="31546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 saved on short, low-value tasks for 9,000 agents using Copilot Chat.</a:t>
            </a:r>
            <a:endParaRPr lang="en-US" sz="1150" dirty="0"/>
          </a:p>
        </p:txBody>
      </p:sp>
      <p:sp>
        <p:nvSpPr>
          <p:cNvPr id="14" name="Shape 10"/>
          <p:cNvSpPr/>
          <p:nvPr/>
        </p:nvSpPr>
        <p:spPr>
          <a:xfrm>
            <a:off x="4229100" y="2423160"/>
            <a:ext cx="3703320" cy="2240280"/>
          </a:xfrm>
          <a:prstGeom prst="roundRect">
            <a:avLst>
              <a:gd name="adj" fmla="val 2857"/>
            </a:avLst>
          </a:prstGeom>
          <a:solidFill>
            <a:srgbClr val="EEF0FB"/>
          </a:solidFill>
          <a:ln/>
          <a:effectLst>
            <a:outerShdw blurRad="635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5" name="Text 11"/>
          <p:cNvSpPr/>
          <p:nvPr/>
        </p:nvSpPr>
        <p:spPr>
          <a:xfrm>
            <a:off x="4503420" y="2606040"/>
            <a:ext cx="3154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0000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UK — “Extract”</a:t>
            </a:r>
            <a:endParaRPr lang="en-US" sz="1250" dirty="0"/>
          </a:p>
        </p:txBody>
      </p:sp>
      <p:sp>
        <p:nvSpPr>
          <p:cNvPr id="16" name="Text 12"/>
          <p:cNvSpPr/>
          <p:nvPr/>
        </p:nvSpPr>
        <p:spPr>
          <a:xfrm>
            <a:off x="4503420" y="2926080"/>
            <a:ext cx="3154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0000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1–2 h → 3 min</a:t>
            </a:r>
            <a:endParaRPr lang="en-US" sz="2300" dirty="0"/>
          </a:p>
        </p:txBody>
      </p:sp>
      <p:sp>
        <p:nvSpPr>
          <p:cNvPr id="17" name="Text 13"/>
          <p:cNvSpPr/>
          <p:nvPr/>
        </p:nvSpPr>
        <p:spPr>
          <a:xfrm>
            <a:off x="4503420" y="3493008"/>
            <a:ext cx="31546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Processing time for planning-permission files.</a:t>
            </a:r>
            <a:endParaRPr lang="en-US" sz="1150" dirty="0"/>
          </a:p>
        </p:txBody>
      </p:sp>
      <p:sp>
        <p:nvSpPr>
          <p:cNvPr id="18" name="Shape 14"/>
          <p:cNvSpPr/>
          <p:nvPr/>
        </p:nvSpPr>
        <p:spPr>
          <a:xfrm>
            <a:off x="8183880" y="2423160"/>
            <a:ext cx="3703320" cy="2240280"/>
          </a:xfrm>
          <a:prstGeom prst="roundRect">
            <a:avLst>
              <a:gd name="adj" fmla="val 2857"/>
            </a:avLst>
          </a:prstGeom>
          <a:solidFill>
            <a:srgbClr val="EEF0FB"/>
          </a:solidFill>
          <a:ln/>
          <a:effectLst>
            <a:outerShdw blurRad="635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9" name="Text 15"/>
          <p:cNvSpPr/>
          <p:nvPr/>
        </p:nvSpPr>
        <p:spPr>
          <a:xfrm>
            <a:off x="8458200" y="2606040"/>
            <a:ext cx="3154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0000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 functions</a:t>
            </a:r>
            <a:endParaRPr lang="en-US" sz="1250" dirty="0"/>
          </a:p>
        </p:txBody>
      </p:sp>
      <p:sp>
        <p:nvSpPr>
          <p:cNvPr id="20" name="Text 16"/>
          <p:cNvSpPr/>
          <p:nvPr/>
        </p:nvSpPr>
        <p:spPr>
          <a:xfrm>
            <a:off x="8458200" y="2926080"/>
            <a:ext cx="3154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0000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+20–40%</a:t>
            </a:r>
            <a:endParaRPr lang="en-US" sz="2300" dirty="0"/>
          </a:p>
        </p:txBody>
      </p:sp>
      <p:sp>
        <p:nvSpPr>
          <p:cNvPr id="21" name="Text 17"/>
          <p:cNvSpPr/>
          <p:nvPr/>
        </p:nvSpPr>
        <p:spPr>
          <a:xfrm>
            <a:off x="8458200" y="3493008"/>
            <a:ext cx="31546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Potential time saving (BCG) from generative AI — up to +5–20 pts more with full process redesign.</a:t>
            </a:r>
            <a:endParaRPr lang="en-US" sz="1150" dirty="0"/>
          </a:p>
        </p:txBody>
      </p:sp>
      <p:sp>
        <p:nvSpPr>
          <p:cNvPr id="22" name="Shape 18"/>
          <p:cNvSpPr/>
          <p:nvPr/>
        </p:nvSpPr>
        <p:spPr>
          <a:xfrm>
            <a:off x="274320" y="4983480"/>
            <a:ext cx="11612880" cy="1051560"/>
          </a:xfrm>
          <a:prstGeom prst="rect">
            <a:avLst/>
          </a:prstGeom>
          <a:solidFill>
            <a:srgbClr val="00009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3" name="Text 19"/>
          <p:cNvSpPr/>
          <p:nvPr/>
        </p:nvSpPr>
        <p:spPr>
          <a:xfrm>
            <a:off x="548640" y="5138928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catch.  </a:t>
            </a:r>
            <a:r>
              <a:rPr lang="en-US" sz="1350" dirty="0">
                <a:solidFill>
                  <a:srgbClr val="C9CE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Gains are diffuse and deferred, and materialise only after a learning phase. Value must be assessed </a:t>
            </a: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 of direct and indirect costs, risks and externalities</a:t>
            </a:r>
            <a:r>
              <a:rPr lang="en-US" sz="1350" dirty="0">
                <a:solidFill>
                  <a:srgbClr val="C9CE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which an updated evaluation method (MAREVA) must capture.</a:t>
            </a:r>
            <a:endParaRPr lang="en-US" sz="13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malta_unpacked/ppt/media/image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228600"/>
            <a:ext cx="914400" cy="822960"/>
          </a:xfrm>
          <a:prstGeom prst="rect">
            <a:avLst/>
          </a:prstGeom>
        </p:spPr>
      </p:pic>
      <p:pic>
        <p:nvPicPr>
          <p:cNvPr id="3" name="Image 1" descr="malta_unpacked/ppt/media/image1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75720" y="201168"/>
            <a:ext cx="603504" cy="603504"/>
          </a:xfrm>
          <a:prstGeom prst="rect">
            <a:avLst/>
          </a:prstGeom>
        </p:spPr>
      </p:pic>
      <p:sp>
        <p:nvSpPr>
          <p:cNvPr id="4" name="Shape 0"/>
          <p:cNvSpPr/>
          <p:nvPr/>
        </p:nvSpPr>
        <p:spPr>
          <a:xfrm>
            <a:off x="0" y="6437376"/>
            <a:ext cx="1920240" cy="50292"/>
          </a:xfrm>
          <a:prstGeom prst="rect">
            <a:avLst/>
          </a:prstGeom>
          <a:solidFill>
            <a:srgbClr val="E1000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Shape 1"/>
          <p:cNvSpPr/>
          <p:nvPr/>
        </p:nvSpPr>
        <p:spPr>
          <a:xfrm>
            <a:off x="1920240" y="6437376"/>
            <a:ext cx="10271455" cy="50292"/>
          </a:xfrm>
          <a:prstGeom prst="rect">
            <a:avLst/>
          </a:prstGeom>
          <a:solidFill>
            <a:srgbClr val="00009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" name="Text 2"/>
          <p:cNvSpPr/>
          <p:nvPr/>
        </p:nvSpPr>
        <p:spPr>
          <a:xfrm>
            <a:off x="274320" y="6519672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000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Inspection Générale des Affaires Sociales</a:t>
            </a:r>
            <a:endParaRPr lang="en-US" sz="950" dirty="0"/>
          </a:p>
        </p:txBody>
      </p:sp>
      <p:sp>
        <p:nvSpPr>
          <p:cNvPr id="7" name="Text 3"/>
          <p:cNvSpPr/>
          <p:nvPr/>
        </p:nvSpPr>
        <p:spPr>
          <a:xfrm>
            <a:off x="7772400" y="6519672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5A5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EPSO Seminar · Malta · 2026</a:t>
            </a:r>
            <a:endParaRPr lang="en-US" sz="950" dirty="0"/>
          </a:p>
        </p:txBody>
      </p:sp>
      <p:sp>
        <p:nvSpPr>
          <p:cNvPr id="8" name="Text 4"/>
          <p:cNvSpPr/>
          <p:nvPr/>
        </p:nvSpPr>
        <p:spPr>
          <a:xfrm>
            <a:off x="274320" y="1051560"/>
            <a:ext cx="11521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00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Mastering the risks — the regulator’s responsibility</a:t>
            </a:r>
            <a:endParaRPr lang="en-US" sz="3000" dirty="0"/>
          </a:p>
        </p:txBody>
      </p:sp>
      <p:sp>
        <p:nvSpPr>
          <p:cNvPr id="9" name="Text 5"/>
          <p:cNvSpPr/>
          <p:nvPr/>
        </p:nvSpPr>
        <p:spPr>
          <a:xfrm>
            <a:off x="274320" y="1828800"/>
            <a:ext cx="11612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i="1" dirty="0">
                <a:solidFill>
                  <a:srgbClr val="5A5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decision-making cannot be delegated. Risk mastery is even more critical in administration than in the private sector and must be built in from design.</a:t>
            </a:r>
            <a:endParaRPr lang="en-US" sz="1350" dirty="0"/>
          </a:p>
        </p:txBody>
      </p:sp>
      <p:sp>
        <p:nvSpPr>
          <p:cNvPr id="10" name="Shape 6"/>
          <p:cNvSpPr/>
          <p:nvPr/>
        </p:nvSpPr>
        <p:spPr>
          <a:xfrm>
            <a:off x="274320" y="2377440"/>
            <a:ext cx="5715000" cy="1783080"/>
          </a:xfrm>
          <a:prstGeom prst="roundRect">
            <a:avLst>
              <a:gd name="adj" fmla="val 3590"/>
            </a:avLst>
          </a:prstGeom>
          <a:solidFill>
            <a:srgbClr val="FFFFFF"/>
          </a:solidFill>
          <a:ln w="12700">
            <a:solidFill>
              <a:srgbClr val="D6D8EE"/>
            </a:solidFill>
            <a:prstDash val="solid"/>
          </a:ln>
          <a:effectLst>
            <a:outerShdw blurRad="635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1" name="Shape 7"/>
          <p:cNvSpPr/>
          <p:nvPr/>
        </p:nvSpPr>
        <p:spPr>
          <a:xfrm>
            <a:off x="548640" y="2633472"/>
            <a:ext cx="384048" cy="384048"/>
          </a:xfrm>
          <a:prstGeom prst="ellipse">
            <a:avLst/>
          </a:prstGeom>
          <a:solidFill>
            <a:srgbClr val="00009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" name="Text 8"/>
          <p:cNvSpPr/>
          <p:nvPr/>
        </p:nvSpPr>
        <p:spPr>
          <a:xfrm>
            <a:off x="548640" y="263347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500" dirty="0"/>
          </a:p>
        </p:txBody>
      </p:sp>
      <p:sp>
        <p:nvSpPr>
          <p:cNvPr id="13" name="Text 9"/>
          <p:cNvSpPr/>
          <p:nvPr/>
        </p:nvSpPr>
        <p:spPr>
          <a:xfrm>
            <a:off x="1051560" y="2615184"/>
            <a:ext cx="4754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00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 oversight, by design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566928" y="3154680"/>
            <a:ext cx="5120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Systematic, non-delegable supervision of every AI-supported decision — with a clear map of human responsibility per processing.</a:t>
            </a:r>
            <a:endParaRPr lang="en-US" sz="1150" dirty="0"/>
          </a:p>
        </p:txBody>
      </p:sp>
      <p:sp>
        <p:nvSpPr>
          <p:cNvPr id="15" name="Shape 11"/>
          <p:cNvSpPr/>
          <p:nvPr/>
        </p:nvSpPr>
        <p:spPr>
          <a:xfrm>
            <a:off x="6172200" y="2377440"/>
            <a:ext cx="5715000" cy="1783080"/>
          </a:xfrm>
          <a:prstGeom prst="roundRect">
            <a:avLst>
              <a:gd name="adj" fmla="val 3590"/>
            </a:avLst>
          </a:prstGeom>
          <a:solidFill>
            <a:srgbClr val="FFFFFF"/>
          </a:solidFill>
          <a:ln w="12700">
            <a:solidFill>
              <a:srgbClr val="D6D8EE"/>
            </a:solidFill>
            <a:prstDash val="solid"/>
          </a:ln>
          <a:effectLst>
            <a:outerShdw blurRad="635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6" name="Shape 12"/>
          <p:cNvSpPr/>
          <p:nvPr/>
        </p:nvSpPr>
        <p:spPr>
          <a:xfrm>
            <a:off x="6446520" y="2633472"/>
            <a:ext cx="384048" cy="384048"/>
          </a:xfrm>
          <a:prstGeom prst="ellipse">
            <a:avLst/>
          </a:prstGeom>
          <a:solidFill>
            <a:srgbClr val="00009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" name="Text 13"/>
          <p:cNvSpPr/>
          <p:nvPr/>
        </p:nvSpPr>
        <p:spPr>
          <a:xfrm>
            <a:off x="6446520" y="263347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500" dirty="0"/>
          </a:p>
        </p:txBody>
      </p:sp>
      <p:sp>
        <p:nvSpPr>
          <p:cNvPr id="18" name="Text 14"/>
          <p:cNvSpPr/>
          <p:nvPr/>
        </p:nvSpPr>
        <p:spPr>
          <a:xfrm>
            <a:off x="6949440" y="2615184"/>
            <a:ext cx="4754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00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Sovereignty &amp; resilience</a:t>
            </a:r>
            <a:endParaRPr lang="en-US" sz="1400" dirty="0"/>
          </a:p>
        </p:txBody>
      </p:sp>
      <p:sp>
        <p:nvSpPr>
          <p:cNvPr id="19" name="Text 15"/>
          <p:cNvSpPr/>
          <p:nvPr/>
        </p:nvSpPr>
        <p:spPr>
          <a:xfrm>
            <a:off x="6464808" y="3154680"/>
            <a:ext cx="5120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 continuity, version/lifecycle control, cybersecurity — failures erode the trust of agents and users alike.</a:t>
            </a:r>
            <a:endParaRPr lang="en-US" sz="1150" dirty="0"/>
          </a:p>
        </p:txBody>
      </p:sp>
      <p:sp>
        <p:nvSpPr>
          <p:cNvPr id="20" name="Shape 16"/>
          <p:cNvSpPr/>
          <p:nvPr/>
        </p:nvSpPr>
        <p:spPr>
          <a:xfrm>
            <a:off x="274320" y="4361688"/>
            <a:ext cx="5715000" cy="1783080"/>
          </a:xfrm>
          <a:prstGeom prst="roundRect">
            <a:avLst>
              <a:gd name="adj" fmla="val 3590"/>
            </a:avLst>
          </a:prstGeom>
          <a:solidFill>
            <a:srgbClr val="FFFFFF"/>
          </a:solidFill>
          <a:ln w="12700">
            <a:solidFill>
              <a:srgbClr val="D6D8EE"/>
            </a:solidFill>
            <a:prstDash val="solid"/>
          </a:ln>
          <a:effectLst>
            <a:outerShdw blurRad="635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1" name="Shape 17"/>
          <p:cNvSpPr/>
          <p:nvPr/>
        </p:nvSpPr>
        <p:spPr>
          <a:xfrm>
            <a:off x="548640" y="4617720"/>
            <a:ext cx="384048" cy="384048"/>
          </a:xfrm>
          <a:prstGeom prst="ellipse">
            <a:avLst/>
          </a:prstGeom>
          <a:solidFill>
            <a:srgbClr val="00009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2" name="Text 18"/>
          <p:cNvSpPr/>
          <p:nvPr/>
        </p:nvSpPr>
        <p:spPr>
          <a:xfrm>
            <a:off x="548640" y="461772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500" dirty="0"/>
          </a:p>
        </p:txBody>
      </p:sp>
      <p:sp>
        <p:nvSpPr>
          <p:cNvPr id="23" name="Text 19"/>
          <p:cNvSpPr/>
          <p:nvPr/>
        </p:nvSpPr>
        <p:spPr>
          <a:xfrm>
            <a:off x="1051560" y="4599432"/>
            <a:ext cx="4754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00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from failures</a:t>
            </a:r>
            <a:endParaRPr lang="en-US" sz="1400" dirty="0"/>
          </a:p>
        </p:txBody>
      </p:sp>
      <p:sp>
        <p:nvSpPr>
          <p:cNvPr id="24" name="Text 20"/>
          <p:cNvSpPr/>
          <p:nvPr/>
        </p:nvSpPr>
        <p:spPr>
          <a:xfrm>
            <a:off x="566928" y="5138928"/>
            <a:ext cx="5120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Documented breakdowns abroad (Netherlands, Australia, US, Spain) show the cost of biased, unmastered systems.</a:t>
            </a:r>
            <a:endParaRPr lang="en-US" sz="1150" dirty="0"/>
          </a:p>
        </p:txBody>
      </p:sp>
      <p:sp>
        <p:nvSpPr>
          <p:cNvPr id="25" name="Shape 21"/>
          <p:cNvSpPr/>
          <p:nvPr/>
        </p:nvSpPr>
        <p:spPr>
          <a:xfrm>
            <a:off x="6172200" y="4361688"/>
            <a:ext cx="5715000" cy="1783080"/>
          </a:xfrm>
          <a:prstGeom prst="roundRect">
            <a:avLst>
              <a:gd name="adj" fmla="val 3590"/>
            </a:avLst>
          </a:prstGeom>
          <a:solidFill>
            <a:srgbClr val="FFFFFF"/>
          </a:solidFill>
          <a:ln w="12700">
            <a:solidFill>
              <a:srgbClr val="D6D8EE"/>
            </a:solidFill>
            <a:prstDash val="solid"/>
          </a:ln>
          <a:effectLst>
            <a:outerShdw blurRad="635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6" name="Shape 22"/>
          <p:cNvSpPr/>
          <p:nvPr/>
        </p:nvSpPr>
        <p:spPr>
          <a:xfrm>
            <a:off x="6446520" y="4617720"/>
            <a:ext cx="384048" cy="384048"/>
          </a:xfrm>
          <a:prstGeom prst="ellipse">
            <a:avLst/>
          </a:prstGeom>
          <a:solidFill>
            <a:srgbClr val="00009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7" name="Text 23"/>
          <p:cNvSpPr/>
          <p:nvPr/>
        </p:nvSpPr>
        <p:spPr>
          <a:xfrm>
            <a:off x="6446520" y="461772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500" dirty="0"/>
          </a:p>
        </p:txBody>
      </p:sp>
      <p:sp>
        <p:nvSpPr>
          <p:cNvPr id="28" name="Text 24"/>
          <p:cNvSpPr/>
          <p:nvPr/>
        </p:nvSpPr>
        <p:spPr>
          <a:xfrm>
            <a:off x="6949440" y="4599432"/>
            <a:ext cx="4754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00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Test, then contract</a:t>
            </a:r>
            <a:endParaRPr lang="en-US" sz="1400" dirty="0"/>
          </a:p>
        </p:txBody>
      </p:sp>
      <p:sp>
        <p:nvSpPr>
          <p:cNvPr id="29" name="Text 25"/>
          <p:cNvSpPr/>
          <p:nvPr/>
        </p:nvSpPr>
        <p:spPr>
          <a:xfrm>
            <a:off x="6464808" y="5138928"/>
            <a:ext cx="5120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Structured adversarial testing in regulatory sandboxes; deployer duties — documentation, auditability, reversibility, traceability.</a:t>
            </a:r>
            <a:endParaRPr lang="en-US" sz="11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malta_unpacked/ppt/media/image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228600"/>
            <a:ext cx="914400" cy="822960"/>
          </a:xfrm>
          <a:prstGeom prst="rect">
            <a:avLst/>
          </a:prstGeom>
        </p:spPr>
      </p:pic>
      <p:pic>
        <p:nvPicPr>
          <p:cNvPr id="3" name="Image 1" descr="malta_unpacked/ppt/media/image1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75720" y="201168"/>
            <a:ext cx="603504" cy="603504"/>
          </a:xfrm>
          <a:prstGeom prst="rect">
            <a:avLst/>
          </a:prstGeom>
        </p:spPr>
      </p:pic>
      <p:sp>
        <p:nvSpPr>
          <p:cNvPr id="4" name="Shape 0"/>
          <p:cNvSpPr/>
          <p:nvPr/>
        </p:nvSpPr>
        <p:spPr>
          <a:xfrm>
            <a:off x="0" y="6437376"/>
            <a:ext cx="1920240" cy="50292"/>
          </a:xfrm>
          <a:prstGeom prst="rect">
            <a:avLst/>
          </a:prstGeom>
          <a:solidFill>
            <a:srgbClr val="E1000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Shape 1"/>
          <p:cNvSpPr/>
          <p:nvPr/>
        </p:nvSpPr>
        <p:spPr>
          <a:xfrm>
            <a:off x="1920240" y="6437376"/>
            <a:ext cx="10271455" cy="50292"/>
          </a:xfrm>
          <a:prstGeom prst="rect">
            <a:avLst/>
          </a:prstGeom>
          <a:solidFill>
            <a:srgbClr val="00009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" name="Text 2"/>
          <p:cNvSpPr/>
          <p:nvPr/>
        </p:nvSpPr>
        <p:spPr>
          <a:xfrm>
            <a:off x="274320" y="6519672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000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Inspection Générale des Affaires Sociales</a:t>
            </a:r>
            <a:endParaRPr lang="en-US" sz="950" dirty="0"/>
          </a:p>
        </p:txBody>
      </p:sp>
      <p:sp>
        <p:nvSpPr>
          <p:cNvPr id="7" name="Text 3"/>
          <p:cNvSpPr/>
          <p:nvPr/>
        </p:nvSpPr>
        <p:spPr>
          <a:xfrm>
            <a:off x="7772400" y="6519672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5A5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EPSO Seminar · Malta · 2026</a:t>
            </a:r>
            <a:endParaRPr lang="en-US" sz="950" dirty="0"/>
          </a:p>
        </p:txBody>
      </p:sp>
      <p:sp>
        <p:nvSpPr>
          <p:cNvPr id="8" name="Text 4"/>
          <p:cNvSpPr/>
          <p:nvPr/>
        </p:nvSpPr>
        <p:spPr>
          <a:xfrm>
            <a:off x="274320" y="1051560"/>
            <a:ext cx="11521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00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Conditions for success</a:t>
            </a:r>
            <a:endParaRPr lang="en-US" sz="3000" dirty="0"/>
          </a:p>
        </p:txBody>
      </p:sp>
      <p:sp>
        <p:nvSpPr>
          <p:cNvPr id="9" name="Text 5"/>
          <p:cNvSpPr/>
          <p:nvPr/>
        </p:nvSpPr>
        <p:spPr>
          <a:xfrm>
            <a:off x="274320" y="1783080"/>
            <a:ext cx="11521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5A5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Scaling beyond the “graveyard of proofs of concept” (70–95% of POCs fail) takes more than technology.</a:t>
            </a:r>
            <a:endParaRPr lang="en-US" sz="1400" dirty="0"/>
          </a:p>
        </p:txBody>
      </p:sp>
      <p:sp>
        <p:nvSpPr>
          <p:cNvPr id="10" name="Shape 6"/>
          <p:cNvSpPr/>
          <p:nvPr/>
        </p:nvSpPr>
        <p:spPr>
          <a:xfrm>
            <a:off x="274320" y="2350008"/>
            <a:ext cx="457200" cy="457200"/>
          </a:xfrm>
          <a:prstGeom prst="ellipse">
            <a:avLst/>
          </a:prstGeom>
          <a:solidFill>
            <a:srgbClr val="00009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" name="Text 7"/>
          <p:cNvSpPr/>
          <p:nvPr/>
        </p:nvSpPr>
        <p:spPr>
          <a:xfrm>
            <a:off x="274320" y="235000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12" name="Text 8"/>
          <p:cNvSpPr/>
          <p:nvPr/>
        </p:nvSpPr>
        <p:spPr>
          <a:xfrm>
            <a:off x="914400" y="2258568"/>
            <a:ext cx="4800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00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Pool the commons</a:t>
            </a:r>
            <a:endParaRPr lang="en-US" sz="1500" dirty="0"/>
          </a:p>
        </p:txBody>
      </p:sp>
      <p:sp>
        <p:nvSpPr>
          <p:cNvPr id="13" name="Text 9"/>
          <p:cNvSpPr/>
          <p:nvPr/>
        </p:nvSpPr>
        <p:spPr>
          <a:xfrm>
            <a:off x="914400" y="2660904"/>
            <a:ext cx="4800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 infrastructure and reusable bricks to overcome capacity and budget limits.</a:t>
            </a:r>
            <a:endParaRPr lang="en-US" sz="1150" dirty="0"/>
          </a:p>
        </p:txBody>
      </p:sp>
      <p:sp>
        <p:nvSpPr>
          <p:cNvPr id="14" name="Shape 10"/>
          <p:cNvSpPr/>
          <p:nvPr/>
        </p:nvSpPr>
        <p:spPr>
          <a:xfrm>
            <a:off x="6355080" y="2350008"/>
            <a:ext cx="457200" cy="457200"/>
          </a:xfrm>
          <a:prstGeom prst="ellipse">
            <a:avLst/>
          </a:prstGeom>
          <a:solidFill>
            <a:srgbClr val="00009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5" name="Text 11"/>
          <p:cNvSpPr/>
          <p:nvPr/>
        </p:nvSpPr>
        <p:spPr>
          <a:xfrm>
            <a:off x="6355080" y="235000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6" name="Text 12"/>
          <p:cNvSpPr/>
          <p:nvPr/>
        </p:nvSpPr>
        <p:spPr>
          <a:xfrm>
            <a:off x="6995160" y="2258568"/>
            <a:ext cx="4800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00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 the data</a:t>
            </a:r>
            <a:endParaRPr lang="en-US" sz="1500" dirty="0"/>
          </a:p>
        </p:txBody>
      </p:sp>
      <p:sp>
        <p:nvSpPr>
          <p:cNvPr id="17" name="Text 13"/>
          <p:cNvSpPr/>
          <p:nvPr/>
        </p:nvSpPr>
        <p:spPr>
          <a:xfrm>
            <a:off x="6995160" y="2660904"/>
            <a:ext cx="4800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Quality, accessibility, interoperability; sovereign environments for sensitive uses.</a:t>
            </a:r>
            <a:endParaRPr lang="en-US" sz="1150" dirty="0"/>
          </a:p>
        </p:txBody>
      </p:sp>
      <p:sp>
        <p:nvSpPr>
          <p:cNvPr id="18" name="Shape 14"/>
          <p:cNvSpPr/>
          <p:nvPr/>
        </p:nvSpPr>
        <p:spPr>
          <a:xfrm>
            <a:off x="274320" y="3739896"/>
            <a:ext cx="457200" cy="457200"/>
          </a:xfrm>
          <a:prstGeom prst="ellipse">
            <a:avLst/>
          </a:prstGeom>
          <a:solidFill>
            <a:srgbClr val="00009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9" name="Text 15"/>
          <p:cNvSpPr/>
          <p:nvPr/>
        </p:nvSpPr>
        <p:spPr>
          <a:xfrm>
            <a:off x="274320" y="373989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20" name="Text 16"/>
          <p:cNvSpPr/>
          <p:nvPr/>
        </p:nvSpPr>
        <p:spPr>
          <a:xfrm>
            <a:off x="914400" y="3648456"/>
            <a:ext cx="4800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00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from real work</a:t>
            </a:r>
            <a:endParaRPr lang="en-US" sz="1500" dirty="0"/>
          </a:p>
        </p:txBody>
      </p:sp>
      <p:sp>
        <p:nvSpPr>
          <p:cNvPr id="21" name="Text 17"/>
          <p:cNvSpPr/>
          <p:nvPr/>
        </p:nvSpPr>
        <p:spPr>
          <a:xfrm>
            <a:off x="914400" y="4050792"/>
            <a:ext cx="4800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Co-build with agents around actual irritants — the surest route to scaling.</a:t>
            </a:r>
            <a:endParaRPr lang="en-US" sz="1150" dirty="0"/>
          </a:p>
        </p:txBody>
      </p:sp>
      <p:sp>
        <p:nvSpPr>
          <p:cNvPr id="22" name="Shape 18"/>
          <p:cNvSpPr/>
          <p:nvPr/>
        </p:nvSpPr>
        <p:spPr>
          <a:xfrm>
            <a:off x="6355080" y="3739896"/>
            <a:ext cx="457200" cy="457200"/>
          </a:xfrm>
          <a:prstGeom prst="ellipse">
            <a:avLst/>
          </a:prstGeom>
          <a:solidFill>
            <a:srgbClr val="00009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3" name="Text 19"/>
          <p:cNvSpPr/>
          <p:nvPr/>
        </p:nvSpPr>
        <p:spPr>
          <a:xfrm>
            <a:off x="6355080" y="373989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24" name="Text 20"/>
          <p:cNvSpPr/>
          <p:nvPr/>
        </p:nvSpPr>
        <p:spPr>
          <a:xfrm>
            <a:off x="6995160" y="3648456"/>
            <a:ext cx="4800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00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Frame &amp; delegate</a:t>
            </a:r>
            <a:endParaRPr lang="en-US" sz="1500" dirty="0"/>
          </a:p>
        </p:txBody>
      </p:sp>
      <p:sp>
        <p:nvSpPr>
          <p:cNvPr id="25" name="Text 21"/>
          <p:cNvSpPr/>
          <p:nvPr/>
        </p:nvSpPr>
        <p:spPr>
          <a:xfrm>
            <a:off x="6995160" y="4050792"/>
            <a:ext cx="4800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Transverse national framing plus métier subsidiarity and change management.</a:t>
            </a:r>
            <a:endParaRPr lang="en-US" sz="1150" dirty="0"/>
          </a:p>
        </p:txBody>
      </p:sp>
      <p:sp>
        <p:nvSpPr>
          <p:cNvPr id="26" name="Shape 22"/>
          <p:cNvSpPr/>
          <p:nvPr/>
        </p:nvSpPr>
        <p:spPr>
          <a:xfrm>
            <a:off x="274320" y="5129784"/>
            <a:ext cx="457200" cy="457200"/>
          </a:xfrm>
          <a:prstGeom prst="ellipse">
            <a:avLst/>
          </a:prstGeom>
          <a:solidFill>
            <a:srgbClr val="00009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7" name="Text 23"/>
          <p:cNvSpPr/>
          <p:nvPr/>
        </p:nvSpPr>
        <p:spPr>
          <a:xfrm>
            <a:off x="274320" y="512978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800" dirty="0"/>
          </a:p>
        </p:txBody>
      </p:sp>
      <p:sp>
        <p:nvSpPr>
          <p:cNvPr id="28" name="Text 24"/>
          <p:cNvSpPr/>
          <p:nvPr/>
        </p:nvSpPr>
        <p:spPr>
          <a:xfrm>
            <a:off x="914400" y="5038344"/>
            <a:ext cx="4800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00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dialogue</a:t>
            </a:r>
            <a:endParaRPr lang="en-US" sz="1500" dirty="0"/>
          </a:p>
        </p:txBody>
      </p:sp>
      <p:sp>
        <p:nvSpPr>
          <p:cNvPr id="29" name="Text 25"/>
          <p:cNvSpPr/>
          <p:nvPr/>
        </p:nvSpPr>
        <p:spPr>
          <a:xfrm>
            <a:off x="914400" y="5440680"/>
            <a:ext cx="4800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Continuous, technology-aware dialogue with staff representatives.</a:t>
            </a:r>
            <a:endParaRPr lang="en-US" sz="1150" dirty="0"/>
          </a:p>
        </p:txBody>
      </p:sp>
      <p:sp>
        <p:nvSpPr>
          <p:cNvPr id="30" name="Shape 26"/>
          <p:cNvSpPr/>
          <p:nvPr/>
        </p:nvSpPr>
        <p:spPr>
          <a:xfrm>
            <a:off x="6355080" y="5129784"/>
            <a:ext cx="457200" cy="457200"/>
          </a:xfrm>
          <a:prstGeom prst="ellipse">
            <a:avLst/>
          </a:prstGeom>
          <a:solidFill>
            <a:srgbClr val="00009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1" name="Text 27"/>
          <p:cNvSpPr/>
          <p:nvPr/>
        </p:nvSpPr>
        <p:spPr>
          <a:xfrm>
            <a:off x="6355080" y="512978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800" dirty="0"/>
          </a:p>
        </p:txBody>
      </p:sp>
      <p:sp>
        <p:nvSpPr>
          <p:cNvPr id="32" name="Text 28"/>
          <p:cNvSpPr/>
          <p:nvPr/>
        </p:nvSpPr>
        <p:spPr>
          <a:xfrm>
            <a:off x="6995160" y="5038344"/>
            <a:ext cx="4800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00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Skills &amp; supervision</a:t>
            </a:r>
            <a:endParaRPr lang="en-US" sz="1500" dirty="0"/>
          </a:p>
        </p:txBody>
      </p:sp>
      <p:sp>
        <p:nvSpPr>
          <p:cNvPr id="33" name="Text 29"/>
          <p:cNvSpPr/>
          <p:nvPr/>
        </p:nvSpPr>
        <p:spPr>
          <a:xfrm>
            <a:off x="6995160" y="5440680"/>
            <a:ext cx="4800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Workforce planning (GPEC), tiered training, and continuous lifecycle monitoring.</a:t>
            </a:r>
            <a:endParaRPr lang="en-US" sz="1150" dirty="0"/>
          </a:p>
        </p:txBody>
      </p:sp>
      <p:sp>
        <p:nvSpPr>
          <p:cNvPr id="34" name="Text 30"/>
          <p:cNvSpPr/>
          <p:nvPr/>
        </p:nvSpPr>
        <p:spPr>
          <a:xfrm>
            <a:off x="274320" y="5989320"/>
            <a:ext cx="11612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i="1" dirty="0">
                <a:solidFill>
                  <a:srgbClr val="0000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key issue is no longer adoption — already under way — but turning AI into a durable capability for the public service, its agents and its users.</a:t>
            </a:r>
            <a:endParaRPr lang="en-US" sz="12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re 1">
            <a:extLst>
              <a:ext uri="{FF2B5EF4-FFF2-40B4-BE49-F238E27FC236}">
                <a16:creationId xmlns:a16="http://schemas.microsoft.com/office/drawing/2014/main" id="{26C7449F-2F6C-AB48-2D7C-9AF68D3BE9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br>
              <a:rPr lang="fr-FR" altLang="fr-FR" dirty="0"/>
            </a:br>
            <a:r>
              <a:rPr lang="fr-FR" altLang="fr-FR" dirty="0"/>
              <a:t>Data and the use of AI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B4B49D4-BBD1-48FC-8C52-DF74E4F59E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algn="r" fontAlgn="auto">
              <a:spcBef>
                <a:spcPts val="0"/>
              </a:spcBef>
              <a:defRPr/>
            </a:pPr>
            <a:r>
              <a:rPr lang="en-US" dirty="0"/>
              <a:t>How is AI used in France (IGAS)?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0D1770-5E55-A38B-DA93-F3EDC5644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AI at IGAS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3A8E79C-609F-3C35-4CE4-964DAAFD60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20277"/>
            <a:ext cx="10515600" cy="4144176"/>
          </a:xfrm>
        </p:spPr>
        <p:txBody>
          <a:bodyPr/>
          <a:lstStyle/>
          <a:p>
            <a:r>
              <a:rPr lang="fr-FR" dirty="0"/>
              <a:t>In the data area </a:t>
            </a:r>
          </a:p>
          <a:p>
            <a:pPr lvl="1"/>
            <a:r>
              <a:rPr lang="fr-FR" dirty="0" err="1"/>
              <a:t>Improves</a:t>
            </a:r>
            <a:r>
              <a:rPr lang="fr-FR" dirty="0"/>
              <a:t> the </a:t>
            </a:r>
            <a:r>
              <a:rPr lang="fr-FR" dirty="0" err="1"/>
              <a:t>targeting</a:t>
            </a:r>
            <a:r>
              <a:rPr lang="fr-FR" dirty="0"/>
              <a:t> of inspections (</a:t>
            </a:r>
            <a:r>
              <a:rPr lang="fr-FR" dirty="0" err="1"/>
              <a:t>eg.nursing</a:t>
            </a:r>
            <a:r>
              <a:rPr lang="fr-FR" dirty="0"/>
              <a:t> homes)</a:t>
            </a:r>
          </a:p>
          <a:p>
            <a:pPr lvl="1"/>
            <a:r>
              <a:rPr lang="fr-FR" dirty="0"/>
              <a:t>Supports the </a:t>
            </a:r>
            <a:r>
              <a:rPr lang="fr-FR" dirty="0" err="1"/>
              <a:t>evaluation</a:t>
            </a:r>
            <a:r>
              <a:rPr lang="fr-FR" dirty="0"/>
              <a:t> process</a:t>
            </a:r>
          </a:p>
          <a:p>
            <a:pPr lvl="1"/>
            <a:r>
              <a:rPr lang="fr-FR" dirty="0" err="1"/>
              <a:t>Identifying</a:t>
            </a:r>
            <a:r>
              <a:rPr lang="fr-FR" dirty="0"/>
              <a:t> network connections</a:t>
            </a:r>
          </a:p>
          <a:p>
            <a:pPr lvl="1"/>
            <a:r>
              <a:rPr lang="fr-FR" dirty="0"/>
              <a:t>Sentiment </a:t>
            </a:r>
            <a:r>
              <a:rPr lang="fr-FR" dirty="0" err="1"/>
              <a:t>analysis</a:t>
            </a:r>
            <a:r>
              <a:rPr lang="fr-FR" dirty="0"/>
              <a:t> and topic </a:t>
            </a:r>
            <a:r>
              <a:rPr lang="fr-FR" dirty="0" err="1"/>
              <a:t>modelling</a:t>
            </a:r>
            <a:endParaRPr lang="fr-FR" dirty="0"/>
          </a:p>
          <a:p>
            <a:r>
              <a:rPr lang="fr-FR" dirty="0" err="1"/>
              <a:t>Inspectors</a:t>
            </a:r>
            <a:endParaRPr lang="fr-FR" dirty="0"/>
          </a:p>
          <a:p>
            <a:pPr lvl="1"/>
            <a:r>
              <a:rPr lang="fr-FR" dirty="0"/>
              <a:t>Use of </a:t>
            </a:r>
            <a:r>
              <a:rPr lang="fr-FR" dirty="0" err="1"/>
              <a:t>Generative</a:t>
            </a:r>
            <a:r>
              <a:rPr lang="fr-FR" dirty="0"/>
              <a:t> AI solutions for routine </a:t>
            </a:r>
            <a:r>
              <a:rPr lang="fr-FR" dirty="0" err="1"/>
              <a:t>tasks</a:t>
            </a:r>
            <a:r>
              <a:rPr lang="fr-FR" dirty="0"/>
              <a:t> </a:t>
            </a:r>
            <a:r>
              <a:rPr lang="en-US" dirty="0"/>
              <a:t>(summarization, writing, etc.);</a:t>
            </a:r>
          </a:p>
          <a:p>
            <a:pPr lvl="1"/>
            <a:r>
              <a:rPr lang="en-US" dirty="0"/>
              <a:t>Establishment of a prompt library by a dedicated IGAS working group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38C9E72-16A3-9DE5-0936-45B60DC26FC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AI </a:t>
            </a:r>
            <a:r>
              <a:rPr lang="fr-FR" dirty="0" err="1"/>
              <a:t>offers</a:t>
            </a:r>
            <a:r>
              <a:rPr lang="fr-FR" dirty="0"/>
              <a:t> </a:t>
            </a:r>
            <a:r>
              <a:rPr lang="fr-FR" dirty="0" err="1"/>
              <a:t>many</a:t>
            </a:r>
            <a:r>
              <a:rPr lang="fr-FR" dirty="0"/>
              <a:t> </a:t>
            </a:r>
            <a:r>
              <a:rPr lang="fr-FR" dirty="0" err="1"/>
              <a:t>opportunities</a:t>
            </a:r>
            <a:r>
              <a:rPr lang="fr-FR" dirty="0"/>
              <a:t> </a:t>
            </a:r>
          </a:p>
          <a:p>
            <a:endParaRPr lang="fr-FR" dirty="0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7B46380-97F9-18E0-30DE-7D872CDA3A0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1998C9D9-3957-4856-9F50-D7CBA7324499}" type="datetime1">
              <a:rPr lang="fr-FR" smtClean="0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36704B0-A246-7163-330B-9CD2E96079A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268BB73-4F8F-B2BE-2B0C-724C562E968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A1F3ADFC-01C7-4862-B288-40A401E1982A}" type="slidenum">
              <a:rPr lang="fr-FR" smtClean="0"/>
              <a:pPr>
                <a:defRPr/>
              </a:pPr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3464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E65A8C-165C-2D7D-080B-1CBF5B09DD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2C959285-8C85-88EF-5D25-62F3AD7D4D5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39738" y="1047751"/>
            <a:ext cx="11478724" cy="1062404"/>
          </a:xfrm>
        </p:spPr>
        <p:txBody>
          <a:bodyPr/>
          <a:lstStyle/>
          <a:p>
            <a:r>
              <a:rPr lang="fr-FR" dirty="0" err="1"/>
              <a:t>Targeting</a:t>
            </a:r>
            <a:r>
              <a:rPr lang="fr-FR" dirty="0"/>
              <a:t> Nursing Home Inspections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5EF4F9A-AF89-E1BC-77F6-3D9200E7CAE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12217" y="2520876"/>
            <a:ext cx="1123051" cy="732932"/>
          </a:xfrm>
          <a:solidFill>
            <a:srgbClr val="0100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lnSpc>
                <a:spcPct val="250000"/>
              </a:lnSpc>
            </a:pPr>
            <a:r>
              <a:rPr lang="fr-FR" sz="1200" b="1" dirty="0" err="1"/>
              <a:t>Context</a:t>
            </a:r>
            <a:endParaRPr lang="fr-FR" sz="1200" b="1" dirty="0"/>
          </a:p>
        </p:txBody>
      </p:sp>
      <p:sp>
        <p:nvSpPr>
          <p:cNvPr id="4" name="Espace réservé du texte 2">
            <a:extLst>
              <a:ext uri="{FF2B5EF4-FFF2-40B4-BE49-F238E27FC236}">
                <a16:creationId xmlns:a16="http://schemas.microsoft.com/office/drawing/2014/main" id="{786E3D3C-4B07-A55A-3759-E5E6D6109969}"/>
              </a:ext>
            </a:extLst>
          </p:cNvPr>
          <p:cNvSpPr txBox="1">
            <a:spLocks/>
          </p:cNvSpPr>
          <p:nvPr/>
        </p:nvSpPr>
        <p:spPr>
          <a:xfrm>
            <a:off x="1707746" y="2531986"/>
            <a:ext cx="3232553" cy="721822"/>
          </a:xfrm>
          <a:prstGeom prst="rect">
            <a:avLst/>
          </a:prstGeom>
          <a:solidFill>
            <a:srgbClr val="0100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indent="0"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b="0" i="0">
                <a:solidFill>
                  <a:schemeClr val="lt1"/>
                </a:solidFill>
                <a:latin typeface="Marianne" panose="0200000000000000000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lt1"/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lt1"/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9pPr>
          </a:lstStyle>
          <a:p>
            <a:pPr algn="ctr">
              <a:lnSpc>
                <a:spcPct val="250000"/>
              </a:lnSpc>
            </a:pPr>
            <a:r>
              <a:rPr lang="fr-FR" sz="1200" b="1" dirty="0"/>
              <a:t>Cases of </a:t>
            </a:r>
            <a:r>
              <a:rPr lang="fr-FR" sz="1200" b="1" dirty="0" err="1"/>
              <a:t>resident</a:t>
            </a:r>
            <a:r>
              <a:rPr lang="fr-FR" sz="1200" b="1" dirty="0"/>
              <a:t> abuse in nursing homes </a:t>
            </a:r>
            <a:r>
              <a:rPr lang="fr-FR" sz="1200" b="1" dirty="0" err="1"/>
              <a:t>homes</a:t>
            </a:r>
            <a:endParaRPr lang="fr-FR" sz="1200" b="1" dirty="0"/>
          </a:p>
        </p:txBody>
      </p:sp>
      <p:sp>
        <p:nvSpPr>
          <p:cNvPr id="6" name="Espace réservé du texte 2">
            <a:extLst>
              <a:ext uri="{FF2B5EF4-FFF2-40B4-BE49-F238E27FC236}">
                <a16:creationId xmlns:a16="http://schemas.microsoft.com/office/drawing/2014/main" id="{C90E627B-8611-27AA-4A67-3EF8A80AE8A2}"/>
              </a:ext>
            </a:extLst>
          </p:cNvPr>
          <p:cNvSpPr txBox="1">
            <a:spLocks/>
          </p:cNvSpPr>
          <p:nvPr/>
        </p:nvSpPr>
        <p:spPr>
          <a:xfrm>
            <a:off x="512217" y="3481619"/>
            <a:ext cx="1108762" cy="457335"/>
          </a:xfrm>
          <a:prstGeom prst="rect">
            <a:avLst/>
          </a:prstGeom>
          <a:solidFill>
            <a:srgbClr val="01009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b="0" i="0" kern="1200">
                <a:solidFill>
                  <a:schemeClr val="lt1"/>
                </a:solidFill>
                <a:latin typeface="Marianne" panose="0200000000000000000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fr-FR" sz="1200" dirty="0"/>
              <a:t>Objective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D98025D6-D9F8-1A8A-9570-81D11B3C9520}"/>
              </a:ext>
            </a:extLst>
          </p:cNvPr>
          <p:cNvSpPr txBox="1">
            <a:spLocks/>
          </p:cNvSpPr>
          <p:nvPr/>
        </p:nvSpPr>
        <p:spPr>
          <a:xfrm>
            <a:off x="512217" y="4166765"/>
            <a:ext cx="1123054" cy="1733850"/>
          </a:xfrm>
          <a:prstGeom prst="rect">
            <a:avLst/>
          </a:prstGeom>
          <a:solidFill>
            <a:srgbClr val="01009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fr-FR"/>
            </a:defPPr>
            <a:lvl1pPr indent="0" algn="ctr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b="0" i="0">
                <a:latin typeface="Marianne" panose="0200000000000000000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>
              <a:lnSpc>
                <a:spcPct val="150000"/>
              </a:lnSpc>
            </a:pPr>
            <a:endParaRPr lang="fr-FR" sz="1200" dirty="0"/>
          </a:p>
          <a:p>
            <a:pPr>
              <a:lnSpc>
                <a:spcPct val="300000"/>
              </a:lnSpc>
            </a:pPr>
            <a:r>
              <a:rPr lang="fr-FR" sz="1200" dirty="0" err="1"/>
              <a:t>Findings</a:t>
            </a:r>
            <a:endParaRPr lang="fr-FR" sz="1200" dirty="0"/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BF32EEDD-4596-0111-92C4-44F792ADCC05}"/>
              </a:ext>
            </a:extLst>
          </p:cNvPr>
          <p:cNvSpPr txBox="1">
            <a:spLocks/>
          </p:cNvSpPr>
          <p:nvPr/>
        </p:nvSpPr>
        <p:spPr>
          <a:xfrm>
            <a:off x="1707747" y="3481619"/>
            <a:ext cx="3232552" cy="457335"/>
          </a:xfrm>
          <a:prstGeom prst="rect">
            <a:avLst/>
          </a:prstGeom>
          <a:solidFill>
            <a:srgbClr val="01009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fr-FR"/>
            </a:defPPr>
            <a:lvl1pPr indent="0"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b="0" i="0">
                <a:solidFill>
                  <a:schemeClr val="lt1"/>
                </a:solidFill>
                <a:latin typeface="Marianne" panose="0200000000000000000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lt1"/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lt1"/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fr-FR" sz="1200" dirty="0" err="1"/>
              <a:t>Identify</a:t>
            </a:r>
            <a:r>
              <a:rPr lang="fr-FR" sz="1200" dirty="0"/>
              <a:t> nursing homes </a:t>
            </a:r>
            <a:r>
              <a:rPr lang="fr-FR" sz="1200" dirty="0" err="1"/>
              <a:t>with</a:t>
            </a:r>
            <a:r>
              <a:rPr lang="fr-FR" sz="1200" dirty="0"/>
              <a:t> the </a:t>
            </a:r>
            <a:r>
              <a:rPr lang="fr-FR" sz="1200" dirty="0" err="1"/>
              <a:t>highest</a:t>
            </a:r>
            <a:r>
              <a:rPr lang="fr-FR" sz="1200" dirty="0"/>
              <a:t> </a:t>
            </a:r>
            <a:r>
              <a:rPr lang="fr-FR" sz="1200" dirty="0" err="1"/>
              <a:t>probability</a:t>
            </a:r>
            <a:r>
              <a:rPr lang="fr-FR" sz="1200" dirty="0"/>
              <a:t> of non </a:t>
            </a:r>
            <a:r>
              <a:rPr lang="fr-FR" sz="1200" dirty="0" err="1"/>
              <a:t>conformity</a:t>
            </a:r>
            <a:endParaRPr lang="fr-FR" sz="1200" dirty="0"/>
          </a:p>
        </p:txBody>
      </p:sp>
      <p:sp>
        <p:nvSpPr>
          <p:cNvPr id="9" name="Espace réservé du texte 2">
            <a:extLst>
              <a:ext uri="{FF2B5EF4-FFF2-40B4-BE49-F238E27FC236}">
                <a16:creationId xmlns:a16="http://schemas.microsoft.com/office/drawing/2014/main" id="{D5DA97A0-807F-FE4E-FF83-AAE9C50BF1CD}"/>
              </a:ext>
            </a:extLst>
          </p:cNvPr>
          <p:cNvSpPr txBox="1">
            <a:spLocks/>
          </p:cNvSpPr>
          <p:nvPr/>
        </p:nvSpPr>
        <p:spPr>
          <a:xfrm>
            <a:off x="1707748" y="4166765"/>
            <a:ext cx="3232551" cy="1733850"/>
          </a:xfrm>
          <a:prstGeom prst="rect">
            <a:avLst/>
          </a:prstGeom>
          <a:solidFill>
            <a:srgbClr val="01009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fr-FR"/>
            </a:defPPr>
            <a:lvl1pPr indent="0" algn="ctr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b="0" i="0">
                <a:solidFill>
                  <a:schemeClr val="lt1"/>
                </a:solidFill>
                <a:latin typeface="Marianne" panose="0200000000000000000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lt1"/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lt1"/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9pPr>
          </a:lstStyle>
          <a:p>
            <a:pPr algn="just"/>
            <a:r>
              <a:rPr lang="en-US" sz="1200" dirty="0"/>
              <a:t>A neural network model trained on the results of previous investigations doubles the probability of identifying nursing homes with deviant practices.</a:t>
            </a:r>
            <a:endParaRPr lang="fr-FR" sz="1200" dirty="0"/>
          </a:p>
        </p:txBody>
      </p:sp>
      <p:grpSp>
        <p:nvGrpSpPr>
          <p:cNvPr id="10" name="Groupe 9">
            <a:extLst>
              <a:ext uri="{FF2B5EF4-FFF2-40B4-BE49-F238E27FC236}">
                <a16:creationId xmlns:a16="http://schemas.microsoft.com/office/drawing/2014/main" id="{20159C30-AE19-3F0C-214A-4BBD47D5CAD0}"/>
              </a:ext>
            </a:extLst>
          </p:cNvPr>
          <p:cNvGrpSpPr/>
          <p:nvPr/>
        </p:nvGrpSpPr>
        <p:grpSpPr>
          <a:xfrm>
            <a:off x="5993736" y="2808191"/>
            <a:ext cx="5197860" cy="2515120"/>
            <a:chOff x="3314544" y="2735039"/>
            <a:chExt cx="5197860" cy="2515120"/>
          </a:xfrm>
        </p:grpSpPr>
        <p:pic>
          <p:nvPicPr>
            <p:cNvPr id="11" name="Image 10" descr="Une image contenant diagramme, ligne, origami">
              <a:extLst>
                <a:ext uri="{FF2B5EF4-FFF2-40B4-BE49-F238E27FC236}">
                  <a16:creationId xmlns:a16="http://schemas.microsoft.com/office/drawing/2014/main" id="{B2FC1BB9-DB9F-D036-329E-04CE19C260C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38600" y="2735039"/>
              <a:ext cx="3918151" cy="2362321"/>
            </a:xfrm>
            <a:prstGeom prst="rect">
              <a:avLst/>
            </a:prstGeom>
          </p:spPr>
        </p:pic>
        <p:sp>
          <p:nvSpPr>
            <p:cNvPr id="12" name="Accolade ouvrante 11">
              <a:extLst>
                <a:ext uri="{FF2B5EF4-FFF2-40B4-BE49-F238E27FC236}">
                  <a16:creationId xmlns:a16="http://schemas.microsoft.com/office/drawing/2014/main" id="{6AB3346D-F902-03F9-554E-1EDBD842C9EA}"/>
                </a:ext>
              </a:extLst>
            </p:cNvPr>
            <p:cNvSpPr/>
            <p:nvPr/>
          </p:nvSpPr>
          <p:spPr>
            <a:xfrm>
              <a:off x="4038600" y="3206295"/>
              <a:ext cx="698368" cy="1670537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3" name="ZoneTexte 12">
              <a:extLst>
                <a:ext uri="{FF2B5EF4-FFF2-40B4-BE49-F238E27FC236}">
                  <a16:creationId xmlns:a16="http://schemas.microsoft.com/office/drawing/2014/main" id="{ECC0B036-9A8C-05FF-1990-471430053450}"/>
                </a:ext>
              </a:extLst>
            </p:cNvPr>
            <p:cNvSpPr txBox="1"/>
            <p:nvPr/>
          </p:nvSpPr>
          <p:spPr>
            <a:xfrm rot="16200000">
              <a:off x="2392445" y="3755069"/>
              <a:ext cx="2417189" cy="572992"/>
            </a:xfrm>
            <a:prstGeom prst="rect">
              <a:avLst/>
            </a:prstGeom>
            <a:solidFill>
              <a:srgbClr val="010091"/>
            </a:solidFill>
            <a:ln w="12700" cap="flat" cmpd="sng" algn="ctr">
              <a:solidFill>
                <a:prstClr val="white">
                  <a:hueOff val="0"/>
                  <a:satOff val="0"/>
                  <a:lumOff val="0"/>
                  <a:alphaOff val="0"/>
                </a:prstClr>
              </a:solidFill>
              <a:prstDash val="solid"/>
              <a:miter lim="800000"/>
            </a:ln>
            <a:effectLst/>
          </p:spPr>
          <p:txBody>
            <a:bodyPr spcFirstLastPara="0" vert="horz" wrap="square" lIns="25400" tIns="25400" rIns="25400" bIns="25400" numCol="1" spcCol="1270" anchor="ctr" anchorCtr="0">
              <a:noAutofit/>
            </a:bodyPr>
            <a:lstStyle>
              <a:defPPr>
                <a:defRPr lang="fr-FR"/>
              </a:defPPr>
              <a:lvl1pPr algn="ctr">
                <a:defRPr sz="1000">
                  <a:solidFill>
                    <a:schemeClr val="bg2"/>
                  </a:solidFill>
                </a:defRPr>
              </a:lvl1pPr>
            </a:lstStyle>
            <a:p>
              <a:r>
                <a:rPr lang="fr-FR" sz="1800" dirty="0"/>
                <a:t> 72 </a:t>
              </a:r>
              <a:r>
                <a:rPr lang="fr-FR" sz="1800"/>
                <a:t>Variable input</a:t>
              </a:r>
              <a:endParaRPr lang="fr-FR" sz="1800" dirty="0"/>
            </a:p>
          </p:txBody>
        </p:sp>
        <p:sp>
          <p:nvSpPr>
            <p:cNvPr id="14" name="ZoneTexte 13">
              <a:extLst>
                <a:ext uri="{FF2B5EF4-FFF2-40B4-BE49-F238E27FC236}">
                  <a16:creationId xmlns:a16="http://schemas.microsoft.com/office/drawing/2014/main" id="{BB24AB15-8E41-76B9-911E-72D2F44F110D}"/>
                </a:ext>
              </a:extLst>
            </p:cNvPr>
            <p:cNvSpPr txBox="1"/>
            <p:nvPr/>
          </p:nvSpPr>
          <p:spPr>
            <a:xfrm>
              <a:off x="7436573" y="3768330"/>
              <a:ext cx="1075831" cy="546469"/>
            </a:xfrm>
            <a:prstGeom prst="rect">
              <a:avLst/>
            </a:prstGeom>
            <a:solidFill>
              <a:srgbClr val="010091"/>
            </a:solidFill>
            <a:ln w="12700" cap="flat" cmpd="sng" algn="ctr">
              <a:solidFill>
                <a:prstClr val="white">
                  <a:hueOff val="0"/>
                  <a:satOff val="0"/>
                  <a:lumOff val="0"/>
                  <a:alphaOff val="0"/>
                </a:prstClr>
              </a:solidFill>
              <a:prstDash val="solid"/>
              <a:miter lim="800000"/>
            </a:ln>
            <a:effectLst/>
          </p:spPr>
          <p:txBody>
            <a:bodyPr spcFirstLastPara="0" vert="horz" wrap="square" lIns="25400" tIns="25400" rIns="25400" bIns="25400" numCol="1" spcCol="1270" anchor="ctr" anchorCtr="0">
              <a:noAutofit/>
            </a:bodyPr>
            <a:lstStyle>
              <a:defPPr>
                <a:defRPr lang="fr-FR"/>
              </a:defPPr>
              <a:lvl1pPr algn="ctr">
                <a:defRPr sz="1800">
                  <a:solidFill>
                    <a:schemeClr val="bg2"/>
                  </a:solidFill>
                </a:defRPr>
              </a:lvl1pPr>
            </a:lstStyle>
            <a:p>
              <a:r>
                <a:rPr lang="fr-FR" sz="1200" dirty="0" err="1"/>
                <a:t>Non-conformity</a:t>
              </a:r>
              <a:r>
                <a:rPr lang="fr-FR" sz="1200" dirty="0"/>
                <a:t> score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00458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232410E-67B1-E381-9C44-4E82D1E53DA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Audit Mission: ISCOD (2024)</a:t>
            </a:r>
          </a:p>
          <a:p>
            <a:r>
              <a:rPr lang="fr-FR" sz="3000" i="1" dirty="0"/>
              <a:t>100% online </a:t>
            </a:r>
            <a:r>
              <a:rPr lang="fr-FR" sz="3000" i="1" dirty="0" err="1"/>
              <a:t>Apprenticeship</a:t>
            </a:r>
            <a:r>
              <a:rPr lang="fr-FR" sz="3000" i="1" dirty="0"/>
              <a:t> Training Centre</a:t>
            </a:r>
          </a:p>
          <a:p>
            <a:endParaRPr lang="fr-FR" dirty="0"/>
          </a:p>
        </p:txBody>
      </p:sp>
      <p:sp>
        <p:nvSpPr>
          <p:cNvPr id="4" name="Espace réservé du texte 2">
            <a:extLst>
              <a:ext uri="{FF2B5EF4-FFF2-40B4-BE49-F238E27FC236}">
                <a16:creationId xmlns:a16="http://schemas.microsoft.com/office/drawing/2014/main" id="{AEE30931-14B3-CCAB-F982-1E8FE9AFCB8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78137" y="2346019"/>
            <a:ext cx="1123051" cy="721822"/>
          </a:xfrm>
          <a:solidFill>
            <a:srgbClr val="0100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50000"/>
              </a:lnSpc>
            </a:pPr>
            <a:r>
              <a:rPr lang="fr-FR" sz="1200" b="1" dirty="0" err="1"/>
              <a:t>Context</a:t>
            </a:r>
            <a:endParaRPr lang="fr-FR" sz="1200" b="1" dirty="0"/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6FFCAC07-A070-E868-6CB9-BA48610F9BD0}"/>
              </a:ext>
            </a:extLst>
          </p:cNvPr>
          <p:cNvSpPr txBox="1">
            <a:spLocks/>
          </p:cNvSpPr>
          <p:nvPr/>
        </p:nvSpPr>
        <p:spPr>
          <a:xfrm>
            <a:off x="1787957" y="2346020"/>
            <a:ext cx="2905817" cy="721822"/>
          </a:xfrm>
          <a:prstGeom prst="rect">
            <a:avLst/>
          </a:prstGeom>
          <a:solidFill>
            <a:srgbClr val="0100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indent="0"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b="0" i="0">
                <a:solidFill>
                  <a:schemeClr val="lt1"/>
                </a:solidFill>
                <a:latin typeface="Marianne" panose="0200000000000000000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lt1"/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lt1"/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9pPr>
          </a:lstStyle>
          <a:p>
            <a:pPr algn="ctr"/>
            <a:r>
              <a:rPr lang="en-US" sz="1200" b="1" dirty="0"/>
              <a:t>An apprenticeship training provider offering an innovative fully online learning model, attracting a large and diverse audience</a:t>
            </a:r>
            <a:r>
              <a:rPr lang="en-US" sz="1200" dirty="0"/>
              <a:t>.</a:t>
            </a:r>
            <a:endParaRPr lang="fr-FR" sz="1200" b="1" dirty="0"/>
          </a:p>
        </p:txBody>
      </p:sp>
      <p:sp>
        <p:nvSpPr>
          <p:cNvPr id="6" name="Espace réservé du texte 2">
            <a:extLst>
              <a:ext uri="{FF2B5EF4-FFF2-40B4-BE49-F238E27FC236}">
                <a16:creationId xmlns:a16="http://schemas.microsoft.com/office/drawing/2014/main" id="{AE6BB943-E67F-9ABB-D06B-A7D2C9898353}"/>
              </a:ext>
            </a:extLst>
          </p:cNvPr>
          <p:cNvSpPr txBox="1">
            <a:spLocks/>
          </p:cNvSpPr>
          <p:nvPr/>
        </p:nvSpPr>
        <p:spPr>
          <a:xfrm>
            <a:off x="578134" y="3305156"/>
            <a:ext cx="1123055" cy="822344"/>
          </a:xfrm>
          <a:prstGeom prst="rect">
            <a:avLst/>
          </a:prstGeom>
          <a:solidFill>
            <a:srgbClr val="01009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b="0" i="0" kern="1200">
                <a:solidFill>
                  <a:schemeClr val="lt1"/>
                </a:solidFill>
                <a:latin typeface="Marianne" panose="0200000000000000000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250000"/>
              </a:lnSpc>
            </a:pPr>
            <a:r>
              <a:rPr lang="fr-FR" sz="1200" dirty="0"/>
              <a:t>Objective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8DF42C1B-3E9A-BF95-6115-3C0BF1A499D7}"/>
              </a:ext>
            </a:extLst>
          </p:cNvPr>
          <p:cNvSpPr txBox="1">
            <a:spLocks/>
          </p:cNvSpPr>
          <p:nvPr/>
        </p:nvSpPr>
        <p:spPr>
          <a:xfrm>
            <a:off x="578134" y="4296476"/>
            <a:ext cx="1123054" cy="1615040"/>
          </a:xfrm>
          <a:prstGeom prst="rect">
            <a:avLst/>
          </a:prstGeom>
          <a:solidFill>
            <a:srgbClr val="01009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fr-FR"/>
            </a:defPPr>
            <a:lvl1pPr indent="0" algn="ctr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b="0" i="0">
                <a:latin typeface="Marianne" panose="0200000000000000000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>
              <a:lnSpc>
                <a:spcPct val="150000"/>
              </a:lnSpc>
            </a:pPr>
            <a:r>
              <a:rPr lang="fr-FR" sz="1200" dirty="0" err="1"/>
              <a:t>Findings</a:t>
            </a:r>
            <a:endParaRPr lang="fr-FR" sz="1200" dirty="0"/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31B0DEFB-8EC2-15AC-66BF-10FAD4633275}"/>
              </a:ext>
            </a:extLst>
          </p:cNvPr>
          <p:cNvSpPr txBox="1">
            <a:spLocks/>
          </p:cNvSpPr>
          <p:nvPr/>
        </p:nvSpPr>
        <p:spPr>
          <a:xfrm>
            <a:off x="1787956" y="3305156"/>
            <a:ext cx="2905818" cy="822344"/>
          </a:xfrm>
          <a:prstGeom prst="rect">
            <a:avLst/>
          </a:prstGeom>
          <a:solidFill>
            <a:srgbClr val="01009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fr-FR"/>
            </a:defPPr>
            <a:lvl1pPr indent="0"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b="0" i="0">
                <a:solidFill>
                  <a:schemeClr val="lt1"/>
                </a:solidFill>
                <a:latin typeface="Marianne" panose="0200000000000000000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lt1"/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lt1"/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200" dirty="0"/>
              <a:t>To assess the training provider and identify the factors associated with successful labor market integration.</a:t>
            </a:r>
            <a:endParaRPr lang="fr-FR" sz="1200" dirty="0"/>
          </a:p>
        </p:txBody>
      </p:sp>
      <p:sp>
        <p:nvSpPr>
          <p:cNvPr id="9" name="Espace réservé du texte 2">
            <a:extLst>
              <a:ext uri="{FF2B5EF4-FFF2-40B4-BE49-F238E27FC236}">
                <a16:creationId xmlns:a16="http://schemas.microsoft.com/office/drawing/2014/main" id="{8E05B6E9-C78C-C937-7143-EC999847B334}"/>
              </a:ext>
            </a:extLst>
          </p:cNvPr>
          <p:cNvSpPr txBox="1">
            <a:spLocks/>
          </p:cNvSpPr>
          <p:nvPr/>
        </p:nvSpPr>
        <p:spPr>
          <a:xfrm>
            <a:off x="1787957" y="4296475"/>
            <a:ext cx="2905817" cy="1615041"/>
          </a:xfrm>
          <a:prstGeom prst="rect">
            <a:avLst/>
          </a:prstGeom>
          <a:solidFill>
            <a:srgbClr val="01009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fr-FR"/>
            </a:defPPr>
            <a:lvl1pPr indent="0" algn="ctr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b="0" i="0">
                <a:solidFill>
                  <a:schemeClr val="lt1"/>
                </a:solidFill>
                <a:latin typeface="Marianne" panose="0200000000000000000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lt1"/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lt1"/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9pPr>
          </a:lstStyle>
          <a:p>
            <a:pPr lvl="0" algn="l">
              <a:lnSpc>
                <a:spcPct val="100000"/>
              </a:lnSpc>
              <a:spcBef>
                <a:spcPct val="0"/>
              </a:spcBef>
            </a:pPr>
            <a:r>
              <a:rPr lang="en-US" sz="1200" dirty="0"/>
              <a:t>Labor market integration is less favorable following fully online programs and for certain training pathways.</a:t>
            </a:r>
          </a:p>
          <a:p>
            <a:pPr lvl="0" algn="l">
              <a:lnSpc>
                <a:spcPct val="100000"/>
              </a:lnSpc>
              <a:spcBef>
                <a:spcPct val="0"/>
              </a:spcBef>
            </a:pPr>
            <a:r>
              <a:rPr lang="en-US" sz="1200" dirty="0"/>
              <a:t>Individuals with prior work experience before starting their apprenticeship achieve better employment outcomes.</a:t>
            </a:r>
            <a:endParaRPr kumimoji="0" lang="fr-FR" altLang="fr-FR" sz="120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Marianne" panose="02000000000000000000" pitchFamily="2" charset="0"/>
            </a:endParaRPr>
          </a:p>
        </p:txBody>
      </p:sp>
      <p:pic>
        <p:nvPicPr>
          <p:cNvPr id="10" name="Espace réservé du contenu 15">
            <a:extLst>
              <a:ext uri="{FF2B5EF4-FFF2-40B4-BE49-F238E27FC236}">
                <a16:creationId xmlns:a16="http://schemas.microsoft.com/office/drawing/2014/main" id="{FA4D0667-9415-81AF-CCA8-57149467BF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1772" y="2096728"/>
            <a:ext cx="5910799" cy="4036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1868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F78A05-B198-583E-F042-8D6AE5C25A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2688A5BB-46EA-E0AB-421A-2A53BFEFF44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4838" y="792181"/>
            <a:ext cx="11478724" cy="106240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Thematic Audit of Child Welfare Services (ASE)</a:t>
            </a:r>
          </a:p>
          <a:p>
            <a:r>
              <a:rPr lang="en-US" sz="3000" i="1" dirty="0"/>
              <a:t>Children Placed Outside Their Home District</a:t>
            </a:r>
            <a:endParaRPr lang="fr-FR" sz="3000" i="1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20C0D87-3AD6-CE13-AAA6-195D5873D83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12217" y="2520876"/>
            <a:ext cx="1123051" cy="732932"/>
          </a:xfrm>
          <a:solidFill>
            <a:srgbClr val="0100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lnSpc>
                <a:spcPct val="250000"/>
              </a:lnSpc>
            </a:pPr>
            <a:r>
              <a:rPr lang="fr-FR" sz="1200" b="1" dirty="0" err="1"/>
              <a:t>Context</a:t>
            </a:r>
            <a:endParaRPr lang="fr-FR" sz="1200" b="1" dirty="0"/>
          </a:p>
        </p:txBody>
      </p:sp>
      <p:sp>
        <p:nvSpPr>
          <p:cNvPr id="6" name="Espace réservé du texte 2">
            <a:extLst>
              <a:ext uri="{FF2B5EF4-FFF2-40B4-BE49-F238E27FC236}">
                <a16:creationId xmlns:a16="http://schemas.microsoft.com/office/drawing/2014/main" id="{3FA967B1-191E-9CF9-4743-B686C6E51B56}"/>
              </a:ext>
            </a:extLst>
          </p:cNvPr>
          <p:cNvSpPr txBox="1">
            <a:spLocks/>
          </p:cNvSpPr>
          <p:nvPr/>
        </p:nvSpPr>
        <p:spPr>
          <a:xfrm>
            <a:off x="512217" y="3481618"/>
            <a:ext cx="1108762" cy="930361"/>
          </a:xfrm>
          <a:prstGeom prst="rect">
            <a:avLst/>
          </a:prstGeom>
          <a:solidFill>
            <a:srgbClr val="01009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b="0" i="0" kern="1200">
                <a:solidFill>
                  <a:schemeClr val="lt1"/>
                </a:solidFill>
                <a:latin typeface="Marianne" panose="0200000000000000000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arianne" panose="02000000000000000000"/>
                <a:ea typeface="+mn-ea"/>
                <a:cs typeface="+mn-cs"/>
              </a:rPr>
              <a:t>Objective</a:t>
            </a: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8FEAB27D-D20E-5F88-9965-85557A7F6C58}"/>
              </a:ext>
            </a:extLst>
          </p:cNvPr>
          <p:cNvSpPr txBox="1">
            <a:spLocks/>
          </p:cNvSpPr>
          <p:nvPr/>
        </p:nvSpPr>
        <p:spPr>
          <a:xfrm>
            <a:off x="1707747" y="3481618"/>
            <a:ext cx="2918962" cy="930361"/>
          </a:xfrm>
          <a:prstGeom prst="rect">
            <a:avLst/>
          </a:prstGeom>
          <a:solidFill>
            <a:srgbClr val="01009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fr-FR"/>
            </a:defPPr>
            <a:lvl1pPr indent="0"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b="0" i="0">
                <a:solidFill>
                  <a:schemeClr val="lt1"/>
                </a:solidFill>
                <a:latin typeface="Marianne" panose="0200000000000000000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lt1"/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lt1"/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9pPr>
          </a:lstStyle>
          <a:p>
            <a:r>
              <a:rPr lang="en-US" sz="1200" dirty="0"/>
              <a:t>To identify network relationships among child welfare service providers.</a:t>
            </a:r>
          </a:p>
        </p:txBody>
      </p:sp>
      <p:sp>
        <p:nvSpPr>
          <p:cNvPr id="9" name="Espace réservé du texte 2">
            <a:extLst>
              <a:ext uri="{FF2B5EF4-FFF2-40B4-BE49-F238E27FC236}">
                <a16:creationId xmlns:a16="http://schemas.microsoft.com/office/drawing/2014/main" id="{7A95E715-B69A-F7EF-0772-516355F3233D}"/>
              </a:ext>
            </a:extLst>
          </p:cNvPr>
          <p:cNvSpPr txBox="1">
            <a:spLocks/>
          </p:cNvSpPr>
          <p:nvPr/>
        </p:nvSpPr>
        <p:spPr>
          <a:xfrm>
            <a:off x="1707747" y="4637493"/>
            <a:ext cx="2918962" cy="1172756"/>
          </a:xfrm>
          <a:prstGeom prst="rect">
            <a:avLst/>
          </a:prstGeom>
          <a:solidFill>
            <a:srgbClr val="01009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fr-FR"/>
            </a:defPPr>
            <a:lvl1pPr indent="0" algn="ctr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b="0" i="0">
                <a:solidFill>
                  <a:schemeClr val="lt1"/>
                </a:solidFill>
                <a:latin typeface="Marianne" panose="0200000000000000000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lt1"/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lt1"/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9pPr>
          </a:lstStyle>
          <a:p>
            <a:pPr lvl="0" algn="l" eaLnBrk="1" fontAlgn="auto" hangingPunct="1">
              <a:spcAft>
                <a:spcPts val="0"/>
              </a:spcAft>
              <a:defRPr/>
            </a:pPr>
            <a:r>
              <a:rPr lang="en-US" sz="1200" dirty="0"/>
              <a:t>The analysis revealed preferential networks between out-of-district providers, </a:t>
            </a:r>
            <a:r>
              <a:rPr lang="en-US" sz="1200" dirty="0" err="1"/>
              <a:t>characterised</a:t>
            </a:r>
            <a:r>
              <a:rPr lang="en-US" sz="1200" dirty="0"/>
              <a:t> by atypical patterns of interaction.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arianne" panose="02000000000000000000"/>
              <a:ea typeface="+mn-ea"/>
              <a:cs typeface="+mn-cs"/>
            </a:endParaRP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CF3235A8-8334-3FB3-7880-6FEAD1E569E7}"/>
              </a:ext>
            </a:extLst>
          </p:cNvPr>
          <p:cNvSpPr txBox="1">
            <a:spLocks/>
          </p:cNvSpPr>
          <p:nvPr/>
        </p:nvSpPr>
        <p:spPr>
          <a:xfrm>
            <a:off x="1720892" y="2531986"/>
            <a:ext cx="2905817" cy="721822"/>
          </a:xfrm>
          <a:prstGeom prst="rect">
            <a:avLst/>
          </a:prstGeom>
          <a:solidFill>
            <a:srgbClr val="0100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indent="0"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b="0" i="0">
                <a:solidFill>
                  <a:schemeClr val="lt1"/>
                </a:solidFill>
                <a:latin typeface="Marianne" panose="0200000000000000000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lt1"/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lt1"/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9pPr>
          </a:lstStyle>
          <a:p>
            <a:r>
              <a:rPr lang="en-US" sz="1200" b="1" dirty="0"/>
              <a:t>To assess the extent and drivers of out-of-district placements of children under the responsibility of Child Welfare Services (ASE).</a:t>
            </a:r>
            <a:endParaRPr lang="fr-FR" sz="1200" b="1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F255B24-BAEB-5A24-93AF-B0FE72597177}"/>
              </a:ext>
            </a:extLst>
          </p:cNvPr>
          <p:cNvSpPr txBox="1"/>
          <p:nvPr/>
        </p:nvSpPr>
        <p:spPr>
          <a:xfrm>
            <a:off x="5759069" y="1945671"/>
            <a:ext cx="54292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Children</a:t>
            </a:r>
            <a:r>
              <a:rPr lang="fr-FR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network in non-</a:t>
            </a:r>
            <a:r>
              <a:rPr lang="fr-FR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authorized</a:t>
            </a:r>
            <a:r>
              <a:rPr lang="fr-FR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structure SNA </a:t>
            </a:r>
            <a:r>
              <a:rPr lang="fr-FR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outside</a:t>
            </a:r>
            <a:r>
              <a:rPr lang="fr-FR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the district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211748C-7C73-20DB-A06A-778A228509FA}"/>
              </a:ext>
            </a:extLst>
          </p:cNvPr>
          <p:cNvSpPr txBox="1"/>
          <p:nvPr/>
        </p:nvSpPr>
        <p:spPr>
          <a:xfrm>
            <a:off x="5193043" y="5810249"/>
            <a:ext cx="60979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Source : </a:t>
            </a:r>
            <a:r>
              <a:rPr lang="fr-FR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local information system</a:t>
            </a:r>
            <a:endParaRPr lang="fr-FR" i="1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370C84E7-020E-BA78-12C1-8936DF2099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4200" y="2557186"/>
            <a:ext cx="3795591" cy="3253063"/>
          </a:xfrm>
          <a:prstGeom prst="rect">
            <a:avLst/>
          </a:prstGeom>
        </p:spPr>
      </p:pic>
      <p:sp>
        <p:nvSpPr>
          <p:cNvPr id="4" name="Espace réservé du texte 2">
            <a:extLst>
              <a:ext uri="{FF2B5EF4-FFF2-40B4-BE49-F238E27FC236}">
                <a16:creationId xmlns:a16="http://schemas.microsoft.com/office/drawing/2014/main" id="{ACA1C6C6-EA74-91C3-567F-7C843FAAF313}"/>
              </a:ext>
            </a:extLst>
          </p:cNvPr>
          <p:cNvSpPr txBox="1">
            <a:spLocks/>
          </p:cNvSpPr>
          <p:nvPr/>
        </p:nvSpPr>
        <p:spPr>
          <a:xfrm>
            <a:off x="512217" y="4637493"/>
            <a:ext cx="1108762" cy="1172756"/>
          </a:xfrm>
          <a:prstGeom prst="rect">
            <a:avLst/>
          </a:prstGeom>
          <a:solidFill>
            <a:srgbClr val="01009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b="0" i="0" kern="1200">
                <a:solidFill>
                  <a:schemeClr val="lt1"/>
                </a:solidFill>
                <a:latin typeface="Marianne" panose="0200000000000000000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arianne" panose="02000000000000000000"/>
                <a:ea typeface="+mn-ea"/>
                <a:cs typeface="+mn-cs"/>
              </a:rPr>
              <a:t>Findings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arianne" panose="0200000000000000000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4915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3C85664D-54FF-31CF-26A7-86EA7282A27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39738" y="1047751"/>
            <a:ext cx="11478724" cy="1062404"/>
          </a:xfrm>
        </p:spPr>
        <p:txBody>
          <a:bodyPr/>
          <a:lstStyle/>
          <a:p>
            <a:r>
              <a:rPr lang="fr-FR" dirty="0"/>
              <a:t>Evaluation Mission: </a:t>
            </a:r>
            <a:r>
              <a:rPr lang="en-US" dirty="0"/>
              <a:t>The Attractiveness of the Childminder Profession 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0769515-EAF5-D4D6-FF06-A5ED551304A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12217" y="2603500"/>
            <a:ext cx="1123051" cy="650308"/>
          </a:xfrm>
          <a:solidFill>
            <a:srgbClr val="0100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lnSpc>
                <a:spcPct val="250000"/>
              </a:lnSpc>
            </a:pPr>
            <a:r>
              <a:rPr lang="fr-FR" sz="1200" b="1" dirty="0" err="1"/>
              <a:t>Context</a:t>
            </a:r>
            <a:endParaRPr lang="fr-FR" sz="1200" b="1" dirty="0"/>
          </a:p>
        </p:txBody>
      </p:sp>
      <p:sp>
        <p:nvSpPr>
          <p:cNvPr id="4" name="Espace réservé du texte 2">
            <a:extLst>
              <a:ext uri="{FF2B5EF4-FFF2-40B4-BE49-F238E27FC236}">
                <a16:creationId xmlns:a16="http://schemas.microsoft.com/office/drawing/2014/main" id="{ACA9A07C-39C9-4960-5B3D-80841971371B}"/>
              </a:ext>
            </a:extLst>
          </p:cNvPr>
          <p:cNvSpPr txBox="1">
            <a:spLocks/>
          </p:cNvSpPr>
          <p:nvPr/>
        </p:nvSpPr>
        <p:spPr>
          <a:xfrm>
            <a:off x="1707747" y="2603500"/>
            <a:ext cx="2918962" cy="650308"/>
          </a:xfrm>
          <a:prstGeom prst="rect">
            <a:avLst/>
          </a:prstGeom>
          <a:solidFill>
            <a:srgbClr val="0100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indent="0"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b="0" i="0">
                <a:solidFill>
                  <a:schemeClr val="lt1"/>
                </a:solidFill>
                <a:latin typeface="Marianne" panose="0200000000000000000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lt1"/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lt1"/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9pPr>
          </a:lstStyle>
          <a:p>
            <a:pPr>
              <a:lnSpc>
                <a:spcPct val="100000"/>
              </a:lnSpc>
            </a:pPr>
            <a:r>
              <a:rPr lang="fr-FR" sz="1200" b="1" dirty="0"/>
              <a:t>A profession </a:t>
            </a:r>
            <a:r>
              <a:rPr lang="fr-FR" sz="1200" b="1" dirty="0" err="1"/>
              <a:t>under</a:t>
            </a:r>
            <a:r>
              <a:rPr lang="fr-FR" sz="1200" b="1" dirty="0"/>
              <a:t> </a:t>
            </a:r>
            <a:r>
              <a:rPr lang="fr-FR" sz="1200" b="1" dirty="0" err="1"/>
              <a:t>considerable</a:t>
            </a:r>
            <a:r>
              <a:rPr lang="fr-FR" sz="1200" b="1" dirty="0"/>
              <a:t> pressure</a:t>
            </a:r>
          </a:p>
        </p:txBody>
      </p:sp>
      <p:sp>
        <p:nvSpPr>
          <p:cNvPr id="6" name="Espace réservé du texte 2">
            <a:extLst>
              <a:ext uri="{FF2B5EF4-FFF2-40B4-BE49-F238E27FC236}">
                <a16:creationId xmlns:a16="http://schemas.microsoft.com/office/drawing/2014/main" id="{359AAC29-940F-C65E-6175-714AC449F2D1}"/>
              </a:ext>
            </a:extLst>
          </p:cNvPr>
          <p:cNvSpPr txBox="1">
            <a:spLocks/>
          </p:cNvSpPr>
          <p:nvPr/>
        </p:nvSpPr>
        <p:spPr>
          <a:xfrm>
            <a:off x="512217" y="3386038"/>
            <a:ext cx="1108762" cy="556981"/>
          </a:xfrm>
          <a:prstGeom prst="rect">
            <a:avLst/>
          </a:prstGeom>
          <a:solidFill>
            <a:srgbClr val="01009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b="0" i="0" kern="1200">
                <a:solidFill>
                  <a:schemeClr val="lt1"/>
                </a:solidFill>
                <a:latin typeface="Marianne" panose="0200000000000000000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fr-FR" sz="1200" dirty="0"/>
              <a:t>Objective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383E9CD5-2F30-3A9B-C97D-A9CA8D320EC2}"/>
              </a:ext>
            </a:extLst>
          </p:cNvPr>
          <p:cNvSpPr txBox="1">
            <a:spLocks/>
          </p:cNvSpPr>
          <p:nvPr/>
        </p:nvSpPr>
        <p:spPr>
          <a:xfrm>
            <a:off x="512217" y="4075249"/>
            <a:ext cx="1123054" cy="2005434"/>
          </a:xfrm>
          <a:prstGeom prst="rect">
            <a:avLst/>
          </a:prstGeom>
          <a:solidFill>
            <a:srgbClr val="01009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fr-FR"/>
            </a:defPPr>
            <a:lvl1pPr indent="0" algn="ctr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b="0" i="0">
                <a:latin typeface="Marianne" panose="0200000000000000000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>
              <a:lnSpc>
                <a:spcPct val="150000"/>
              </a:lnSpc>
            </a:pPr>
            <a:endParaRPr lang="fr-FR" sz="1200" dirty="0"/>
          </a:p>
          <a:p>
            <a:pPr>
              <a:lnSpc>
                <a:spcPct val="300000"/>
              </a:lnSpc>
            </a:pPr>
            <a:r>
              <a:rPr lang="fr-FR" sz="1200" dirty="0" err="1"/>
              <a:t>Findings</a:t>
            </a:r>
            <a:endParaRPr lang="fr-FR" sz="1200" dirty="0"/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8D9015D2-71F9-1C20-FB4A-2E937C3F76BB}"/>
              </a:ext>
            </a:extLst>
          </p:cNvPr>
          <p:cNvSpPr txBox="1">
            <a:spLocks/>
          </p:cNvSpPr>
          <p:nvPr/>
        </p:nvSpPr>
        <p:spPr>
          <a:xfrm>
            <a:off x="1707747" y="3386037"/>
            <a:ext cx="2918962" cy="556981"/>
          </a:xfrm>
          <a:prstGeom prst="rect">
            <a:avLst/>
          </a:prstGeom>
          <a:solidFill>
            <a:srgbClr val="01009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fr-FR"/>
            </a:defPPr>
            <a:lvl1pPr indent="0"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b="0" i="0">
                <a:solidFill>
                  <a:schemeClr val="lt1"/>
                </a:solidFill>
                <a:latin typeface="Marianne" panose="0200000000000000000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lt1"/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lt1"/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200" dirty="0"/>
              <a:t>To identify the main sources of dissatisfaction in order to inform policy improvements.</a:t>
            </a:r>
            <a:endParaRPr lang="fr-FR" sz="1200" dirty="0"/>
          </a:p>
        </p:txBody>
      </p:sp>
      <p:sp>
        <p:nvSpPr>
          <p:cNvPr id="9" name="Espace réservé du texte 2">
            <a:extLst>
              <a:ext uri="{FF2B5EF4-FFF2-40B4-BE49-F238E27FC236}">
                <a16:creationId xmlns:a16="http://schemas.microsoft.com/office/drawing/2014/main" id="{3B1FC40E-ABDB-F3CC-FF0F-751418B220A9}"/>
              </a:ext>
            </a:extLst>
          </p:cNvPr>
          <p:cNvSpPr txBox="1">
            <a:spLocks/>
          </p:cNvSpPr>
          <p:nvPr/>
        </p:nvSpPr>
        <p:spPr>
          <a:xfrm>
            <a:off x="1707747" y="4075247"/>
            <a:ext cx="2918962" cy="2005435"/>
          </a:xfrm>
          <a:prstGeom prst="rect">
            <a:avLst/>
          </a:prstGeom>
          <a:solidFill>
            <a:srgbClr val="01009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fr-FR"/>
            </a:defPPr>
            <a:lvl1pPr indent="0" algn="ctr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b="0" i="0">
                <a:solidFill>
                  <a:schemeClr val="lt1"/>
                </a:solidFill>
                <a:latin typeface="Marianne" panose="0200000000000000000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lt1"/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lt1"/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lt1"/>
                </a:solidFill>
              </a:defRPr>
            </a:lvl9pPr>
          </a:lstStyle>
          <a:p>
            <a:pPr algn="just"/>
            <a:r>
              <a:rPr lang="fr-FR" altLang="fr-FR" sz="1200" dirty="0" err="1"/>
              <a:t>Contract-related</a:t>
            </a:r>
            <a:r>
              <a:rPr lang="fr-FR" altLang="fr-FR" sz="1200" dirty="0"/>
              <a:t> issues </a:t>
            </a:r>
            <a:r>
              <a:rPr lang="fr-FR" altLang="fr-FR" sz="1200" dirty="0" err="1"/>
              <a:t>generate</a:t>
            </a:r>
            <a:r>
              <a:rPr lang="fr-FR" altLang="fr-FR" sz="1200" dirty="0"/>
              <a:t> </a:t>
            </a:r>
            <a:r>
              <a:rPr lang="fr-FR" altLang="fr-FR" sz="1200" dirty="0" err="1"/>
              <a:t>substantial</a:t>
            </a:r>
            <a:r>
              <a:rPr lang="fr-FR" altLang="fr-FR" sz="1200" dirty="0"/>
              <a:t> stress, dissatisfaction and </a:t>
            </a:r>
            <a:r>
              <a:rPr lang="fr-FR" altLang="fr-FR" sz="1200" dirty="0" err="1"/>
              <a:t>disappointment</a:t>
            </a:r>
            <a:r>
              <a:rPr lang="fr-FR" altLang="fr-FR" sz="1200" dirty="0"/>
              <a:t>. </a:t>
            </a:r>
          </a:p>
          <a:p>
            <a:pPr lvl="0" algn="just">
              <a:lnSpc>
                <a:spcPct val="100000"/>
              </a:lnSpc>
              <a:spcBef>
                <a:spcPct val="0"/>
              </a:spcBef>
            </a:pPr>
            <a:r>
              <a:rPr lang="fr-FR" altLang="fr-FR" sz="1200" dirty="0"/>
              <a:t>The licence </a:t>
            </a:r>
            <a:r>
              <a:rPr lang="fr-FR" altLang="fr-FR" sz="1200" dirty="0" err="1"/>
              <a:t>renewal</a:t>
            </a:r>
            <a:r>
              <a:rPr lang="fr-FR" altLang="fr-FR" sz="1200" dirty="0"/>
              <a:t> process </a:t>
            </a:r>
            <a:r>
              <a:rPr lang="fr-FR" altLang="fr-FR" sz="1200" dirty="0" err="1"/>
              <a:t>is</a:t>
            </a:r>
            <a:r>
              <a:rPr lang="fr-FR" altLang="fr-FR" sz="1200" dirty="0"/>
              <a:t> </a:t>
            </a:r>
            <a:r>
              <a:rPr lang="fr-FR" altLang="fr-FR" sz="1200" dirty="0" err="1"/>
              <a:t>frequently</a:t>
            </a:r>
            <a:r>
              <a:rPr lang="fr-FR" altLang="fr-FR" sz="1200" dirty="0"/>
              <a:t> </a:t>
            </a:r>
            <a:r>
              <a:rPr lang="fr-FR" altLang="fr-FR" sz="1200" dirty="0" err="1"/>
              <a:t>associated</a:t>
            </a:r>
            <a:r>
              <a:rPr lang="fr-FR" altLang="fr-FR" sz="1200" dirty="0"/>
              <a:t> </a:t>
            </a:r>
            <a:r>
              <a:rPr lang="fr-FR" altLang="fr-FR" sz="1200" dirty="0" err="1"/>
              <a:t>with</a:t>
            </a:r>
            <a:r>
              <a:rPr lang="fr-FR" altLang="fr-FR" sz="1200" dirty="0"/>
              <a:t> stress and frustration. </a:t>
            </a:r>
          </a:p>
          <a:p>
            <a:pPr lvl="0" algn="just">
              <a:lnSpc>
                <a:spcPct val="100000"/>
              </a:lnSpc>
              <a:spcBef>
                <a:spcPct val="0"/>
              </a:spcBef>
            </a:pPr>
            <a:r>
              <a:rPr lang="fr-FR" altLang="fr-FR" sz="1200" dirty="0" err="1"/>
              <a:t>While</a:t>
            </a:r>
            <a:r>
              <a:rPr lang="fr-FR" altLang="fr-FR" sz="1200" dirty="0"/>
              <a:t> </a:t>
            </a:r>
            <a:r>
              <a:rPr lang="fr-FR" altLang="fr-FR" sz="1200" dirty="0" err="1"/>
              <a:t>caring</a:t>
            </a:r>
            <a:r>
              <a:rPr lang="fr-FR" altLang="fr-FR" sz="1200" dirty="0"/>
              <a:t> for </a:t>
            </a:r>
            <a:r>
              <a:rPr lang="fr-FR" altLang="fr-FR" sz="1200" dirty="0" err="1"/>
              <a:t>children</a:t>
            </a:r>
            <a:r>
              <a:rPr lang="fr-FR" altLang="fr-FR" sz="1200" dirty="0"/>
              <a:t> </a:t>
            </a:r>
            <a:r>
              <a:rPr lang="fr-FR" altLang="fr-FR" sz="1200" dirty="0" err="1"/>
              <a:t>is</a:t>
            </a:r>
            <a:r>
              <a:rPr lang="fr-FR" altLang="fr-FR" sz="1200" dirty="0"/>
              <a:t> the </a:t>
            </a:r>
            <a:r>
              <a:rPr lang="fr-FR" altLang="fr-FR" sz="1200" dirty="0" err="1"/>
              <a:t>primary</a:t>
            </a:r>
            <a:r>
              <a:rPr lang="fr-FR" altLang="fr-FR" sz="1200" dirty="0"/>
              <a:t> source of job satisfaction and </a:t>
            </a:r>
            <a:r>
              <a:rPr lang="fr-FR" altLang="fr-FR" sz="1200" dirty="0" err="1"/>
              <a:t>fulfilment</a:t>
            </a:r>
            <a:r>
              <a:rPr lang="fr-FR" altLang="fr-FR" sz="1200" dirty="0"/>
              <a:t>, </a:t>
            </a:r>
            <a:r>
              <a:rPr lang="fr-FR" altLang="fr-FR" sz="1200" dirty="0" err="1"/>
              <a:t>it</a:t>
            </a:r>
            <a:r>
              <a:rPr lang="fr-FR" altLang="fr-FR" sz="1200" dirty="0"/>
              <a:t> </a:t>
            </a:r>
            <a:r>
              <a:rPr lang="fr-FR" altLang="fr-FR" sz="1200" dirty="0" err="1"/>
              <a:t>is</a:t>
            </a:r>
            <a:r>
              <a:rPr lang="fr-FR" altLang="fr-FR" sz="1200" dirty="0"/>
              <a:t> </a:t>
            </a:r>
            <a:r>
              <a:rPr lang="fr-FR" altLang="fr-FR" sz="1200" dirty="0" err="1"/>
              <a:t>also</a:t>
            </a:r>
            <a:r>
              <a:rPr lang="fr-FR" altLang="fr-FR" sz="1200" dirty="0"/>
              <a:t> a source of </a:t>
            </a:r>
            <a:r>
              <a:rPr lang="fr-FR" altLang="fr-FR" sz="1200" dirty="0" err="1"/>
              <a:t>concern</a:t>
            </a:r>
            <a:r>
              <a:rPr lang="fr-FR" altLang="fr-FR" sz="1200" dirty="0"/>
              <a:t> and stress for </a:t>
            </a:r>
            <a:r>
              <a:rPr lang="fr-FR" altLang="fr-FR" sz="1200" dirty="0" err="1"/>
              <a:t>many</a:t>
            </a:r>
            <a:r>
              <a:rPr lang="fr-FR" altLang="fr-FR" sz="1200" dirty="0"/>
              <a:t> </a:t>
            </a:r>
            <a:r>
              <a:rPr lang="fr-FR" altLang="fr-FR" sz="1200" dirty="0" err="1"/>
              <a:t>childminders</a:t>
            </a:r>
            <a:r>
              <a:rPr lang="fr-FR" altLang="fr-FR" sz="1200" dirty="0"/>
              <a:t>. </a:t>
            </a:r>
          </a:p>
        </p:txBody>
      </p:sp>
      <p:pic>
        <p:nvPicPr>
          <p:cNvPr id="10" name="Image 9" descr="Une image contenant texte, capture d’écran, Police, diagramme&#10;&#10;Description générée automatiquement">
            <a:extLst>
              <a:ext uri="{FF2B5EF4-FFF2-40B4-BE49-F238E27FC236}">
                <a16:creationId xmlns:a16="http://schemas.microsoft.com/office/drawing/2014/main" id="{C5E57A0A-DDE3-72CF-7230-7A5AA76BDC1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992" r="3672" b="3424"/>
          <a:stretch/>
        </p:blipFill>
        <p:spPr>
          <a:xfrm>
            <a:off x="4819083" y="2465031"/>
            <a:ext cx="7372917" cy="3615651"/>
          </a:xfrm>
          <a:prstGeom prst="rect">
            <a:avLst/>
          </a:prstGeom>
        </p:spPr>
      </p:pic>
      <p:sp>
        <p:nvSpPr>
          <p:cNvPr id="12" name="Rectangle 3">
            <a:extLst>
              <a:ext uri="{FF2B5EF4-FFF2-40B4-BE49-F238E27FC236}">
                <a16:creationId xmlns:a16="http://schemas.microsoft.com/office/drawing/2014/main" id="{384C3499-2878-5280-911D-459BB994C1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208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A59A84-4256-F286-F1CE-E99208B84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across public administration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B118C5-D2DC-FA3A-3B04-FFAEB56375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C9CE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Comparative analysis (private public sector and foreign administrations) ·  challenges  ·  conditions for success</a:t>
            </a:r>
            <a:endParaRPr lang="en-US" dirty="0"/>
          </a:p>
          <a:p>
            <a:endParaRPr lang="fr-FR" dirty="0"/>
          </a:p>
          <a:p>
            <a:r>
              <a:rPr lang="en-US" i="1" dirty="0">
                <a:solidFill>
                  <a:srgbClr val="AEB4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Drawing on the joint IGF-IGAS-IGA inspections · April 2026, still confidential</a:t>
            </a:r>
            <a:endParaRPr lang="en-US" dirty="0"/>
          </a:p>
          <a:p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05F833A-9C39-7DB5-BDF2-754CF04A0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C53CBEB-BDC1-4818-B85A-91FEA68BF045}" type="datetime1">
              <a:rPr lang="fr-FR" smtClean="0"/>
              <a:pPr>
                <a:defRPr/>
              </a:pPr>
              <a:t>12/06/2026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17CC21-179A-E35A-F442-56D5F3B8E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E31329A-49EC-6A18-63C2-EF76CACB7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0886D4-91DD-4C9C-871F-E6BF2220F3A4}" type="slidenum">
              <a:rPr lang="fr-FR" smtClean="0"/>
              <a:pPr>
                <a:defRPr/>
              </a:pPr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389531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malta_unpacked/ppt/media/image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228600"/>
            <a:ext cx="914400" cy="822960"/>
          </a:xfrm>
          <a:prstGeom prst="rect">
            <a:avLst/>
          </a:prstGeom>
        </p:spPr>
      </p:pic>
      <p:pic>
        <p:nvPicPr>
          <p:cNvPr id="3" name="Image 1" descr="malta_unpacked/ppt/media/image1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75720" y="201168"/>
            <a:ext cx="603504" cy="603504"/>
          </a:xfrm>
          <a:prstGeom prst="rect">
            <a:avLst/>
          </a:prstGeom>
        </p:spPr>
      </p:pic>
      <p:sp>
        <p:nvSpPr>
          <p:cNvPr id="4" name="Shape 0"/>
          <p:cNvSpPr/>
          <p:nvPr/>
        </p:nvSpPr>
        <p:spPr>
          <a:xfrm>
            <a:off x="0" y="6437376"/>
            <a:ext cx="1920240" cy="50292"/>
          </a:xfrm>
          <a:prstGeom prst="rect">
            <a:avLst/>
          </a:prstGeom>
          <a:solidFill>
            <a:srgbClr val="E1000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Shape 1"/>
          <p:cNvSpPr/>
          <p:nvPr/>
        </p:nvSpPr>
        <p:spPr>
          <a:xfrm>
            <a:off x="1920240" y="6437376"/>
            <a:ext cx="10271455" cy="50292"/>
          </a:xfrm>
          <a:prstGeom prst="rect">
            <a:avLst/>
          </a:prstGeom>
          <a:solidFill>
            <a:srgbClr val="000092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" name="Text 2"/>
          <p:cNvSpPr/>
          <p:nvPr/>
        </p:nvSpPr>
        <p:spPr>
          <a:xfrm>
            <a:off x="274320" y="6519672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000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Inspection Générale des Affaires Sociales</a:t>
            </a:r>
            <a:endParaRPr lang="en-US" sz="950" dirty="0"/>
          </a:p>
        </p:txBody>
      </p:sp>
      <p:sp>
        <p:nvSpPr>
          <p:cNvPr id="7" name="Text 3"/>
          <p:cNvSpPr/>
          <p:nvPr/>
        </p:nvSpPr>
        <p:spPr>
          <a:xfrm>
            <a:off x="7772400" y="6519672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5A5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EPSO Seminar · Malta · 2026</a:t>
            </a:r>
            <a:endParaRPr lang="en-US" sz="950" dirty="0"/>
          </a:p>
        </p:txBody>
      </p:sp>
      <p:sp>
        <p:nvSpPr>
          <p:cNvPr id="8" name="Text 4"/>
          <p:cNvSpPr/>
          <p:nvPr/>
        </p:nvSpPr>
        <p:spPr>
          <a:xfrm>
            <a:off x="274320" y="1051560"/>
            <a:ext cx="11521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00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major shift and how others are deploying it</a:t>
            </a:r>
            <a:endParaRPr lang="en-US" sz="3000" dirty="0"/>
          </a:p>
        </p:txBody>
      </p:sp>
      <p:sp>
        <p:nvSpPr>
          <p:cNvPr id="9" name="Shape 5"/>
          <p:cNvSpPr/>
          <p:nvPr/>
        </p:nvSpPr>
        <p:spPr>
          <a:xfrm>
            <a:off x="274320" y="1965960"/>
            <a:ext cx="3657600" cy="4160520"/>
          </a:xfrm>
          <a:prstGeom prst="roundRect">
            <a:avLst>
              <a:gd name="adj" fmla="val 1750"/>
            </a:avLst>
          </a:prstGeom>
          <a:solidFill>
            <a:srgbClr val="EEF0FB"/>
          </a:solidFill>
          <a:ln/>
          <a:effectLst>
            <a:outerShdw blurRad="635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0" name="Text 6"/>
          <p:cNvSpPr/>
          <p:nvPr/>
        </p:nvSpPr>
        <p:spPr>
          <a:xfrm>
            <a:off x="548640" y="214884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00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makes AI different</a:t>
            </a:r>
            <a:endParaRPr lang="en-US" sz="1400" dirty="0"/>
          </a:p>
        </p:txBody>
      </p:sp>
      <p:sp>
        <p:nvSpPr>
          <p:cNvPr id="11" name="Text 7"/>
          <p:cNvSpPr/>
          <p:nvPr/>
        </p:nvSpPr>
        <p:spPr>
          <a:xfrm>
            <a:off x="548640" y="2606040"/>
            <a:ext cx="315468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25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Functional autonomy</a:t>
            </a:r>
            <a:endParaRPr lang="en-US" sz="125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5A5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learns from data and generates content on its own.</a:t>
            </a:r>
            <a:endParaRPr lang="en-US" sz="1250" dirty="0"/>
          </a:p>
          <a:p>
            <a:pPr marL="0" indent="0">
              <a:lnSpc>
                <a:spcPct val="105000"/>
              </a:lnSpc>
              <a:buNone/>
            </a:pPr>
            <a:endParaRPr lang="en-US" sz="125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125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Inference</a:t>
            </a:r>
            <a:endParaRPr lang="en-US" sz="125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5A5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produces contextualised predictions and content.</a:t>
            </a:r>
            <a:endParaRPr lang="en-US" sz="1250" dirty="0"/>
          </a:p>
          <a:p>
            <a:pPr marL="0" indent="0">
              <a:lnSpc>
                <a:spcPct val="105000"/>
              </a:lnSpc>
              <a:buNone/>
            </a:pPr>
            <a:endParaRPr lang="en-US" sz="125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125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long trajectory</a:t>
            </a:r>
            <a:endParaRPr lang="en-US" sz="125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5A5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now entering a new phase: from generative to agentic AI.</a:t>
            </a:r>
            <a:endParaRPr lang="en-US" sz="1250" dirty="0"/>
          </a:p>
        </p:txBody>
      </p:sp>
      <p:sp>
        <p:nvSpPr>
          <p:cNvPr id="12" name="Shape 8"/>
          <p:cNvSpPr/>
          <p:nvPr/>
        </p:nvSpPr>
        <p:spPr>
          <a:xfrm>
            <a:off x="4251960" y="1965960"/>
            <a:ext cx="7635240" cy="1993392"/>
          </a:xfrm>
          <a:prstGeom prst="rect">
            <a:avLst/>
          </a:prstGeom>
          <a:solidFill>
            <a:srgbClr val="000092"/>
          </a:solidFill>
          <a:ln/>
          <a:effectLst>
            <a:outerShdw blurRad="63500" dist="25400" dir="5400000" algn="bl" rotWithShape="0">
              <a:srgbClr val="000000">
                <a:alpha val="16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3" name="Text 9"/>
          <p:cNvSpPr/>
          <p:nvPr/>
        </p:nvSpPr>
        <p:spPr>
          <a:xfrm>
            <a:off x="4572000" y="2221992"/>
            <a:ext cx="7040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Private sector</a:t>
            </a:r>
            <a:endParaRPr lang="en-US" sz="1700" dirty="0"/>
          </a:p>
        </p:txBody>
      </p:sp>
      <p:sp>
        <p:nvSpPr>
          <p:cNvPr id="14" name="Text 10"/>
          <p:cNvSpPr/>
          <p:nvPr/>
        </p:nvSpPr>
        <p:spPr>
          <a:xfrm>
            <a:off x="4572000" y="2743200"/>
            <a:ext cx="704088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DDE0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Deploys first on support functions and client relations. Leaders place AI at the core of strategy and accept deferred returns on investment.</a:t>
            </a:r>
            <a:endParaRPr lang="en-US" sz="1300" dirty="0"/>
          </a:p>
        </p:txBody>
      </p:sp>
      <p:sp>
        <p:nvSpPr>
          <p:cNvPr id="15" name="Shape 11"/>
          <p:cNvSpPr/>
          <p:nvPr/>
        </p:nvSpPr>
        <p:spPr>
          <a:xfrm>
            <a:off x="4251960" y="4142232"/>
            <a:ext cx="7635240" cy="1993392"/>
          </a:xfrm>
          <a:prstGeom prst="rect">
            <a:avLst/>
          </a:prstGeom>
          <a:solidFill>
            <a:srgbClr val="000092"/>
          </a:solidFill>
          <a:ln/>
          <a:effectLst>
            <a:outerShdw blurRad="63500" dist="25400" dir="5400000" algn="bl" rotWithShape="0">
              <a:srgbClr val="000000">
                <a:alpha val="16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6" name="Text 12"/>
          <p:cNvSpPr/>
          <p:nvPr/>
        </p:nvSpPr>
        <p:spPr>
          <a:xfrm>
            <a:off x="4572000" y="4398264"/>
            <a:ext cx="7040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Foreign administrations</a:t>
            </a:r>
            <a:endParaRPr lang="en-US" sz="1700" dirty="0"/>
          </a:p>
        </p:txBody>
      </p:sp>
      <p:sp>
        <p:nvSpPr>
          <p:cNvPr id="17" name="Text 13"/>
          <p:cNvSpPr/>
          <p:nvPr/>
        </p:nvSpPr>
        <p:spPr>
          <a:xfrm>
            <a:off x="4572000" y="4919472"/>
            <a:ext cx="704088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DDE0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Combine centralised strategy with operational decentralisation. Singapore’s secured “Pair”; the UK’s “Humphrey / Minute” suite. Gains are real but measured in a fragmented way.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IGAS4">
  <a:themeElements>
    <a:clrScheme name="Personnalisé 3">
      <a:dk1>
        <a:srgbClr val="000000"/>
      </a:dk1>
      <a:lt1>
        <a:sysClr val="window" lastClr="FFFFFF"/>
      </a:lt1>
      <a:dk2>
        <a:srgbClr val="7F7F7F"/>
      </a:dk2>
      <a:lt2>
        <a:srgbClr val="FFFFFF"/>
      </a:lt2>
      <a:accent1>
        <a:srgbClr val="00005F"/>
      </a:accent1>
      <a:accent2>
        <a:srgbClr val="5300AB"/>
      </a:accent2>
      <a:accent3>
        <a:srgbClr val="820276"/>
      </a:accent3>
      <a:accent4>
        <a:srgbClr val="B31843"/>
      </a:accent4>
      <a:accent5>
        <a:srgbClr val="D8172F"/>
      </a:accent5>
      <a:accent6>
        <a:srgbClr val="FD6B3D"/>
      </a:accent6>
      <a:hlink>
        <a:srgbClr val="00006C"/>
      </a:hlink>
      <a:folHlink>
        <a:srgbClr val="00006C"/>
      </a:folHlink>
    </a:clrScheme>
    <a:fontScheme name="IGAS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1" id="{5898CC8A-1FB8-4FD2-B052-09554E788960}" vid="{275E6DF8-5C2D-4717-AD3B-ECF29232646B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ba180a5-825a-4f32-ad88-57d89d325d9d" xsi:nil="true"/>
    <lcf76f155ced4ddcb4097134ff3c332f xmlns="04832bc5-cf33-4277-a5a0-033a573dfda0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305EDC6D334B40A8B6AE755312ADD7" ma:contentTypeVersion="14" ma:contentTypeDescription="Crée un document." ma:contentTypeScope="" ma:versionID="a7dec53caa275964977679d65dadf08c">
  <xsd:schema xmlns:xsd="http://www.w3.org/2001/XMLSchema" xmlns:xs="http://www.w3.org/2001/XMLSchema" xmlns:p="http://schemas.microsoft.com/office/2006/metadata/properties" xmlns:ns2="04832bc5-cf33-4277-a5a0-033a573dfda0" xmlns:ns3="0ba180a5-825a-4f32-ad88-57d89d325d9d" targetNamespace="http://schemas.microsoft.com/office/2006/metadata/properties" ma:root="true" ma:fieldsID="2e1aa6b69f3cf398d4df656dff415759" ns2:_="" ns3:_="">
    <xsd:import namespace="04832bc5-cf33-4277-a5a0-033a573dfda0"/>
    <xsd:import namespace="0ba180a5-825a-4f32-ad88-57d89d325d9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832bc5-cf33-4277-a5a0-033a573dfda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Balises d’images" ma:readOnly="false" ma:fieldId="{5cf76f15-5ced-4ddc-b409-7134ff3c332f}" ma:taxonomyMulti="true" ma:sspId="c775635c-929f-420b-bbf0-50c23f8d5e0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a180a5-825a-4f32-ad88-57d89d325d9d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be907a2b-3c42-48d3-8f7b-1c5ea31bfd96}" ma:internalName="TaxCatchAll" ma:showField="CatchAllData" ma:web="0ba180a5-825a-4f32-ad88-57d89d325d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CB41950-A912-45AF-B94A-F7ABD1BADA5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A2CF238-AB34-4B18-8EF4-3198EB791DE3}">
  <ds:schemaRefs>
    <ds:schemaRef ds:uri="http://schemas.microsoft.com/office/infopath/2007/PartnerControls"/>
    <ds:schemaRef ds:uri="http://purl.org/dc/dcmitype/"/>
    <ds:schemaRef ds:uri="0ba180a5-825a-4f32-ad88-57d89d325d9d"/>
    <ds:schemaRef ds:uri="http://schemas.microsoft.com/office/2006/metadata/properties"/>
    <ds:schemaRef ds:uri="http://schemas.microsoft.com/office/2006/documentManagement/types"/>
    <ds:schemaRef ds:uri="http://purl.org/dc/terms/"/>
    <ds:schemaRef ds:uri="http://purl.org/dc/elements/1.1/"/>
    <ds:schemaRef ds:uri="04832bc5-cf33-4277-a5a0-033a573dfda0"/>
    <ds:schemaRef ds:uri="http://www.w3.org/XML/1998/namespace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F855CE3F-2816-4522-A913-55C2880EDF4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4832bc5-cf33-4277-a5a0-033a573dfda0"/>
    <ds:schemaRef ds:uri="0ba180a5-825a-4f32-ad88-57d89d325d9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11663</TotalTime>
  <Words>1306</Words>
  <Application>Microsoft Office PowerPoint</Application>
  <PresentationFormat>Grand écran</PresentationFormat>
  <Paragraphs>169</Paragraphs>
  <Slides>14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2" baseType="lpstr">
      <vt:lpstr>Aptos</vt:lpstr>
      <vt:lpstr>Arial</vt:lpstr>
      <vt:lpstr>Calibri</vt:lpstr>
      <vt:lpstr>Courier New</vt:lpstr>
      <vt:lpstr>Marianne</vt:lpstr>
      <vt:lpstr>Marianne ExtraBold</vt:lpstr>
      <vt:lpstr>Wingdings</vt:lpstr>
      <vt:lpstr>ThèmeIGAS4</vt:lpstr>
      <vt:lpstr>Présentation PowerPoint</vt:lpstr>
      <vt:lpstr> Data and the use of AI</vt:lpstr>
      <vt:lpstr>AI at IGAS</vt:lpstr>
      <vt:lpstr>Présentation PowerPoint</vt:lpstr>
      <vt:lpstr>Présentation PowerPoint</vt:lpstr>
      <vt:lpstr>Présentation PowerPoint</vt:lpstr>
      <vt:lpstr>Présentation PowerPoint</vt:lpstr>
      <vt:lpstr>AI across public administration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Ministeres Sociaux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BERTHE, Juliette (IGAS/SECRETARIAT GENERAL)</dc:creator>
  <cp:lastModifiedBy>BARTOLI, Fabienne (IGAS/INSPECTANTS)</cp:lastModifiedBy>
  <cp:revision>29</cp:revision>
  <dcterms:created xsi:type="dcterms:W3CDTF">2024-12-19T10:10:10Z</dcterms:created>
  <dcterms:modified xsi:type="dcterms:W3CDTF">2026-06-12T14:01:19Z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0x0101002A305EDC6D334B40A8B6AE755312ADD7</vt:lpwstr>
  </property>
  <property fmtid="{D5CDD505-2E9C-101B-9397-08002B2CF9AE}" pid="3" name="MediaServiceImageTags">
    <vt:lpwstr/>
  </property>
  <property fmtid="{D5CDD505-2E9C-101B-9397-08002B2CF9AE}" pid="4" name="MSIP_Label_3094c1fb-3db8-4cce-b079-9b022302847f_Enabled">
    <vt:lpwstr>true</vt:lpwstr>
  </property>
  <property fmtid="{D5CDD505-2E9C-101B-9397-08002B2CF9AE}" pid="5" name="MSIP_Label_3094c1fb-3db8-4cce-b079-9b022302847f_SetDate">
    <vt:lpwstr>2025-11-20T14:27:14Z</vt:lpwstr>
  </property>
  <property fmtid="{D5CDD505-2E9C-101B-9397-08002B2CF9AE}" pid="6" name="MSIP_Label_3094c1fb-3db8-4cce-b079-9b022302847f_Method">
    <vt:lpwstr>Standard</vt:lpwstr>
  </property>
  <property fmtid="{D5CDD505-2E9C-101B-9397-08002B2CF9AE}" pid="7" name="MSIP_Label_3094c1fb-3db8-4cce-b079-9b022302847f_Name">
    <vt:lpwstr>[Prod v5] C1 - Standard</vt:lpwstr>
  </property>
  <property fmtid="{D5CDD505-2E9C-101B-9397-08002B2CF9AE}" pid="8" name="MSIP_Label_3094c1fb-3db8-4cce-b079-9b022302847f_SiteId">
    <vt:lpwstr>035e5292-5a25-4509-bb08-a555f7d31a8b</vt:lpwstr>
  </property>
  <property fmtid="{D5CDD505-2E9C-101B-9397-08002B2CF9AE}" pid="9" name="MSIP_Label_3094c1fb-3db8-4cce-b079-9b022302847f_ActionId">
    <vt:lpwstr>c8708a6a-f027-4cd5-a3c0-78f7812c5cb7</vt:lpwstr>
  </property>
  <property fmtid="{D5CDD505-2E9C-101B-9397-08002B2CF9AE}" pid="10" name="MSIP_Label_3094c1fb-3db8-4cce-b079-9b022302847f_ContentBits">
    <vt:lpwstr>0</vt:lpwstr>
  </property>
  <property fmtid="{D5CDD505-2E9C-101B-9397-08002B2CF9AE}" pid="11" name="MSIP_Label_3094c1fb-3db8-4cce-b079-9b022302847f_Tag">
    <vt:lpwstr>10, 3, 0, 1</vt:lpwstr>
  </property>
</Properties>
</file>