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5" r:id="rId1"/>
  </p:sldMasterIdLst>
  <p:notesMasterIdLst>
    <p:notesMasterId r:id="rId14"/>
  </p:notesMasterIdLst>
  <p:handoutMasterIdLst>
    <p:handoutMasterId r:id="rId15"/>
  </p:handoutMasterIdLst>
  <p:sldIdLst>
    <p:sldId id="1002" r:id="rId2"/>
    <p:sldId id="1003" r:id="rId3"/>
    <p:sldId id="1004" r:id="rId4"/>
    <p:sldId id="2147483625" r:id="rId5"/>
    <p:sldId id="2147483624" r:id="rId6"/>
    <p:sldId id="2147483637" r:id="rId7"/>
    <p:sldId id="2147483638" r:id="rId8"/>
    <p:sldId id="2147483639" r:id="rId9"/>
    <p:sldId id="2147483640" r:id="rId10"/>
    <p:sldId id="2147483628" r:id="rId11"/>
    <p:sldId id="2147483627" r:id="rId12"/>
    <p:sldId id="757" r:id="rId1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aela Leong Hui Jin" initials="MLHJ" lastIdx="13" clrIdx="0">
    <p:extLst>
      <p:ext uri="{19B8F6BF-5375-455C-9EA6-DF929625EA0E}">
        <p15:presenceInfo xmlns:p15="http://schemas.microsoft.com/office/powerpoint/2012/main" userId="Micaela Leong Hui J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21F"/>
    <a:srgbClr val="00529B"/>
    <a:srgbClr val="CCCCFF"/>
    <a:srgbClr val="CC99FF"/>
    <a:srgbClr val="9933FF"/>
    <a:srgbClr val="F25957"/>
    <a:srgbClr val="005AAC"/>
    <a:srgbClr val="E6B500"/>
    <a:srgbClr val="DB5DE5"/>
    <a:srgbClr val="2452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01" autoAdjust="0"/>
    <p:restoredTop sz="94404" autoAdjust="0"/>
  </p:normalViewPr>
  <p:slideViewPr>
    <p:cSldViewPr>
      <p:cViewPr varScale="1">
        <p:scale>
          <a:sx n="74" d="100"/>
          <a:sy n="74" d="100"/>
        </p:scale>
        <p:origin x="684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1" d="100"/>
        <a:sy n="5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US%20Dropbox\Kavitha%20Palaniappan\Kavitha%20Palaniappan\Conferences\EPSO\MALTA_2\Participants%20profil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0"/>
    </c:view3D>
    <c:floor>
      <c:thickness val="0"/>
      <c:spPr>
        <a:solidFill>
          <a:schemeClr val="accent1">
            <a:alpha val="30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Sheet1!$B$3:$B$12</c:f>
              <c:strCache>
                <c:ptCount val="10"/>
                <c:pt idx="0">
                  <c:v>Scotland</c:v>
                </c:pt>
                <c:pt idx="1">
                  <c:v>Japan</c:v>
                </c:pt>
                <c:pt idx="2">
                  <c:v>Ireland</c:v>
                </c:pt>
                <c:pt idx="3">
                  <c:v>Norway</c:v>
                </c:pt>
                <c:pt idx="4">
                  <c:v>UK</c:v>
                </c:pt>
                <c:pt idx="5">
                  <c:v>Latvia</c:v>
                </c:pt>
                <c:pt idx="6">
                  <c:v>France</c:v>
                </c:pt>
                <c:pt idx="7">
                  <c:v>Portugal</c:v>
                </c:pt>
                <c:pt idx="8">
                  <c:v>Malta</c:v>
                </c:pt>
                <c:pt idx="9">
                  <c:v>Netherlands</c:v>
                </c:pt>
              </c:strCache>
            </c:strRef>
          </c:cat>
          <c:val>
            <c:numRef>
              <c:f>Sheet1!$C$3:$C$12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1A-4383-91C0-99E973EA46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4"/>
        <c:gapDepth val="0"/>
        <c:shape val="box"/>
        <c:axId val="371489855"/>
        <c:axId val="371486495"/>
        <c:axId val="0"/>
      </c:bar3DChart>
      <c:catAx>
        <c:axId val="3714898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spc="150" normalizeH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1486495"/>
        <c:crosses val="autoZero"/>
        <c:auto val="1"/>
        <c:lblAlgn val="ctr"/>
        <c:lblOffset val="100"/>
        <c:noMultiLvlLbl val="0"/>
      </c:catAx>
      <c:valAx>
        <c:axId val="3714864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1489855"/>
        <c:crosses val="autoZero"/>
        <c:crossBetween val="between"/>
        <c:majorUnit val="1"/>
        <c:minorUnit val="0.5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95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defRPr sz="900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70000"/>
        </a:schemeClr>
      </a:solidFill>
    </cs:spPr>
    <cs:defRPr sz="900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lumMod val="20000"/>
          <a:lumOff val="8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lumMod val="20000"/>
          <a:lumOff val="80000"/>
        </a:schemeClr>
      </a:solidFill>
      <a:sp3d/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>
      <cs:styleClr val="0"/>
    </cs:fillRef>
    <cs:effectRef idx="0"/>
    <cs:fontRef idx="minor">
      <a:schemeClr val="dk1"/>
    </cs:fontRef>
    <cs:spPr>
      <a:solidFill>
        <a:schemeClr val="phClr">
          <a:alpha val="30000"/>
        </a:schemeClr>
      </a:solidFill>
      <a:sp3d/>
    </cs:spPr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lumMod val="60000"/>
            <a:lumOff val="40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lumMod val="50000"/>
            <a:lumOff val="5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9C0CA-F2C6-4DE9-81CC-E4235606B164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SG"/>
        </a:p>
      </dgm:t>
    </dgm:pt>
    <dgm:pt modelId="{7E014A11-82DD-4E82-80E0-A6991D1C0C60}">
      <dgm:prSet phldrT="[Text]" phldr="0" custT="1"/>
      <dgm:spPr/>
      <dgm:t>
        <a:bodyPr/>
        <a:lstStyle/>
        <a:p>
          <a:r>
            <a:rPr lang="en-SG" sz="2400" b="1" dirty="0"/>
            <a:t>Dataset</a:t>
          </a:r>
        </a:p>
      </dgm:t>
    </dgm:pt>
    <dgm:pt modelId="{DE38B84C-FAB3-4930-8808-77BA70B205F5}" type="parTrans" cxnId="{FEABFF19-3911-46A2-8632-E3272C1D7C27}">
      <dgm:prSet/>
      <dgm:spPr/>
      <dgm:t>
        <a:bodyPr/>
        <a:lstStyle/>
        <a:p>
          <a:endParaRPr lang="en-SG"/>
        </a:p>
      </dgm:t>
    </dgm:pt>
    <dgm:pt modelId="{F99CF90B-7D8D-4241-9DA9-F3C47951259A}" type="sibTrans" cxnId="{FEABFF19-3911-46A2-8632-E3272C1D7C27}">
      <dgm:prSet/>
      <dgm:spPr/>
      <dgm:t>
        <a:bodyPr/>
        <a:lstStyle/>
        <a:p>
          <a:endParaRPr lang="en-SG"/>
        </a:p>
      </dgm:t>
    </dgm:pt>
    <dgm:pt modelId="{DBAC562B-97C1-4446-83E7-B9A5CCDF5B23}">
      <dgm:prSet phldrT="[Text]" phldr="0" custT="1"/>
      <dgm:spPr/>
      <dgm:t>
        <a:bodyPr/>
        <a:lstStyle/>
        <a:p>
          <a:r>
            <a:rPr lang="en-SG" sz="1650" dirty="0">
              <a:latin typeface="+mn-lt"/>
            </a:rPr>
            <a:t>National inspection programme covering ~6,000 nursing homes in France</a:t>
          </a:r>
        </a:p>
      </dgm:t>
    </dgm:pt>
    <dgm:pt modelId="{1DCD0518-2F0D-415A-B088-FB002CADF736}" type="parTrans" cxnId="{6FF004C2-5F37-41AD-BB70-2D46F0897684}">
      <dgm:prSet/>
      <dgm:spPr/>
      <dgm:t>
        <a:bodyPr/>
        <a:lstStyle/>
        <a:p>
          <a:endParaRPr lang="en-SG"/>
        </a:p>
      </dgm:t>
    </dgm:pt>
    <dgm:pt modelId="{E51398B6-7A16-4D40-A2F7-8B6722763D7E}" type="sibTrans" cxnId="{6FF004C2-5F37-41AD-BB70-2D46F0897684}">
      <dgm:prSet/>
      <dgm:spPr/>
      <dgm:t>
        <a:bodyPr/>
        <a:lstStyle/>
        <a:p>
          <a:endParaRPr lang="en-SG"/>
        </a:p>
      </dgm:t>
    </dgm:pt>
    <dgm:pt modelId="{9B580687-E1AE-4F83-8F8D-6B87EE8A9233}">
      <dgm:prSet phldrT="[Text]" phldr="0" custT="1"/>
      <dgm:spPr/>
      <dgm:t>
        <a:bodyPr/>
        <a:lstStyle/>
        <a:p>
          <a:r>
            <a:rPr lang="en-SG" sz="2400" b="1" dirty="0"/>
            <a:t>Potential AI Opportunities</a:t>
          </a:r>
        </a:p>
      </dgm:t>
    </dgm:pt>
    <dgm:pt modelId="{E59CA048-4091-4965-9017-0CFD9D3C9711}" type="parTrans" cxnId="{BFF54E1A-4330-4648-A635-078FAE2085F5}">
      <dgm:prSet/>
      <dgm:spPr/>
      <dgm:t>
        <a:bodyPr/>
        <a:lstStyle/>
        <a:p>
          <a:endParaRPr lang="en-SG"/>
        </a:p>
      </dgm:t>
    </dgm:pt>
    <dgm:pt modelId="{48E6AD75-D6E7-4A17-8392-E1C6D9DB0B1E}" type="sibTrans" cxnId="{BFF54E1A-4330-4648-A635-078FAE2085F5}">
      <dgm:prSet/>
      <dgm:spPr/>
      <dgm:t>
        <a:bodyPr/>
        <a:lstStyle/>
        <a:p>
          <a:endParaRPr lang="en-SG"/>
        </a:p>
      </dgm:t>
    </dgm:pt>
    <dgm:pt modelId="{2D3383A1-A876-4FF0-A4E1-62F8AA24DF1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Risk-based prioritisation of future inspections</a:t>
          </a:r>
        </a:p>
      </dgm:t>
    </dgm:pt>
    <dgm:pt modelId="{404739F2-5E97-4A5F-8B86-27062DD85FFA}" type="parTrans" cxnId="{C7EAA3C4-97E4-4A8D-AB13-177C9A80D68A}">
      <dgm:prSet/>
      <dgm:spPr/>
      <dgm:t>
        <a:bodyPr/>
        <a:lstStyle/>
        <a:p>
          <a:endParaRPr lang="en-SG"/>
        </a:p>
      </dgm:t>
    </dgm:pt>
    <dgm:pt modelId="{D175A815-114F-4DA7-BF56-AD549FF9BC55}" type="sibTrans" cxnId="{C7EAA3C4-97E4-4A8D-AB13-177C9A80D68A}">
      <dgm:prSet/>
      <dgm:spPr/>
      <dgm:t>
        <a:bodyPr/>
        <a:lstStyle/>
        <a:p>
          <a:endParaRPr lang="en-SG"/>
        </a:p>
      </dgm:t>
    </dgm:pt>
    <dgm:pt modelId="{90050F60-CB9A-44A7-883B-3C68A0ADC29B}">
      <dgm:prSet phldrT="[Text]" phldr="0" custT="1"/>
      <dgm:spPr/>
      <dgm:t>
        <a:bodyPr/>
        <a:lstStyle/>
        <a:p>
          <a:r>
            <a:rPr lang="en-SG" sz="2400" b="1" dirty="0"/>
            <a:t>Key Governance Reflections</a:t>
          </a:r>
        </a:p>
      </dgm:t>
    </dgm:pt>
    <dgm:pt modelId="{5F157DA4-B860-47E0-AD8E-F16A02AAF216}" type="parTrans" cxnId="{B55EAAEA-133C-4972-9328-7359E98B283A}">
      <dgm:prSet/>
      <dgm:spPr/>
      <dgm:t>
        <a:bodyPr/>
        <a:lstStyle/>
        <a:p>
          <a:endParaRPr lang="en-SG"/>
        </a:p>
      </dgm:t>
    </dgm:pt>
    <dgm:pt modelId="{83966746-0B0B-4016-9302-9434760EC1F7}" type="sibTrans" cxnId="{B55EAAEA-133C-4972-9328-7359E98B283A}">
      <dgm:prSet/>
      <dgm:spPr/>
      <dgm:t>
        <a:bodyPr/>
        <a:lstStyle/>
        <a:p>
          <a:endParaRPr lang="en-SG"/>
        </a:p>
      </dgm:t>
    </dgm:pt>
    <dgm:pt modelId="{049AA011-8AE6-416E-ADA3-933A5D8BBC02}">
      <dgm:prSet phldrT="[Text]" phldr="0" custT="1"/>
      <dgm:spPr/>
      <dgm:t>
        <a:bodyPr/>
        <a:lstStyle/>
        <a:p>
          <a:r>
            <a:rPr lang="en-SG" sz="1650" dirty="0"/>
            <a:t>Historical inspection outcomes may reflect past regulatory practices </a:t>
          </a:r>
        </a:p>
      </dgm:t>
    </dgm:pt>
    <dgm:pt modelId="{068C9538-65D8-4338-BCA9-00F1BC96BCA9}" type="parTrans" cxnId="{3603AEB1-F366-426E-9745-2CF799925208}">
      <dgm:prSet/>
      <dgm:spPr/>
      <dgm:t>
        <a:bodyPr/>
        <a:lstStyle/>
        <a:p>
          <a:endParaRPr lang="en-SG"/>
        </a:p>
      </dgm:t>
    </dgm:pt>
    <dgm:pt modelId="{C8672B74-7AE1-4017-BE28-190027AD782E}" type="sibTrans" cxnId="{3603AEB1-F366-426E-9745-2CF799925208}">
      <dgm:prSet/>
      <dgm:spPr/>
      <dgm:t>
        <a:bodyPr/>
        <a:lstStyle/>
        <a:p>
          <a:endParaRPr lang="en-SG"/>
        </a:p>
      </dgm:t>
    </dgm:pt>
    <dgm:pt modelId="{5E6DC8A9-6B27-4510-8859-26B3C96232CA}">
      <dgm:prSet phldrT="[Text]" phldr="0" custT="1"/>
      <dgm:spPr/>
      <dgm:t>
        <a:bodyPr/>
        <a:lstStyle/>
        <a:p>
          <a:r>
            <a:rPr lang="en-SG" sz="1650" dirty="0">
              <a:latin typeface="+mn-lt"/>
            </a:rPr>
            <a:t>Inspection outcomes linked to &gt;100 organisational variables</a:t>
          </a:r>
        </a:p>
      </dgm:t>
    </dgm:pt>
    <dgm:pt modelId="{D5047DC4-7BEE-4470-B794-7EC559C0BDDE}" type="parTrans" cxnId="{58589B37-BFEE-4723-807C-810B7E696CE9}">
      <dgm:prSet/>
      <dgm:spPr/>
      <dgm:t>
        <a:bodyPr/>
        <a:lstStyle/>
        <a:p>
          <a:endParaRPr lang="en-SG"/>
        </a:p>
      </dgm:t>
    </dgm:pt>
    <dgm:pt modelId="{3B325971-504C-4A4A-A917-F0B114D5EC9E}" type="sibTrans" cxnId="{58589B37-BFEE-4723-807C-810B7E696CE9}">
      <dgm:prSet/>
      <dgm:spPr/>
      <dgm:t>
        <a:bodyPr/>
        <a:lstStyle/>
        <a:p>
          <a:endParaRPr lang="en-SG"/>
        </a:p>
      </dgm:t>
    </dgm:pt>
    <dgm:pt modelId="{7C8E375A-D930-4F79-93AD-1F0887482F50}">
      <dgm:prSet phldrT="[Text]" phldr="0" custT="1"/>
      <dgm:spPr/>
      <dgm:t>
        <a:bodyPr/>
        <a:lstStyle/>
        <a:p>
          <a:r>
            <a:rPr lang="en-SG" sz="1650" dirty="0">
              <a:latin typeface="+mn-lt"/>
            </a:rPr>
            <a:t>Data includes HR, financial, staffing, patient and institutional characteristics</a:t>
          </a:r>
        </a:p>
      </dgm:t>
    </dgm:pt>
    <dgm:pt modelId="{52B51C53-D234-445F-A51C-FB260A1609F2}" type="parTrans" cxnId="{EDC8E803-126C-445A-883D-91D4B00572C7}">
      <dgm:prSet/>
      <dgm:spPr/>
      <dgm:t>
        <a:bodyPr/>
        <a:lstStyle/>
        <a:p>
          <a:endParaRPr lang="en-SG"/>
        </a:p>
      </dgm:t>
    </dgm:pt>
    <dgm:pt modelId="{E15497F3-CEB6-4FF8-ACD2-D1053764BBE8}" type="sibTrans" cxnId="{EDC8E803-126C-445A-883D-91D4B00572C7}">
      <dgm:prSet/>
      <dgm:spPr/>
      <dgm:t>
        <a:bodyPr/>
        <a:lstStyle/>
        <a:p>
          <a:endParaRPr lang="en-SG"/>
        </a:p>
      </dgm:t>
    </dgm:pt>
    <dgm:pt modelId="{CBD22BA7-8CB2-49D2-A194-709D5643702C}">
      <dgm:prSet phldrT="[Text]" phldr="0" custT="1"/>
      <dgm:spPr/>
      <dgm:t>
        <a:bodyPr/>
        <a:lstStyle/>
        <a:p>
          <a:r>
            <a:rPr lang="en-SG" sz="1650" dirty="0">
              <a:latin typeface="+mn-lt"/>
            </a:rPr>
            <a:t>Full inspection reports also available but not yet systematically analysed</a:t>
          </a:r>
        </a:p>
      </dgm:t>
    </dgm:pt>
    <dgm:pt modelId="{13B0B48B-DF76-4B4C-90B6-F61A8D9C2F3D}" type="parTrans" cxnId="{E6297478-C341-40A7-82A0-BEA5C3B3C30A}">
      <dgm:prSet/>
      <dgm:spPr/>
      <dgm:t>
        <a:bodyPr/>
        <a:lstStyle/>
        <a:p>
          <a:endParaRPr lang="en-SG"/>
        </a:p>
      </dgm:t>
    </dgm:pt>
    <dgm:pt modelId="{6C768D06-9D88-43D3-92AD-C0B57BC13E97}" type="sibTrans" cxnId="{E6297478-C341-40A7-82A0-BEA5C3B3C30A}">
      <dgm:prSet/>
      <dgm:spPr/>
      <dgm:t>
        <a:bodyPr/>
        <a:lstStyle/>
        <a:p>
          <a:endParaRPr lang="en-SG"/>
        </a:p>
      </dgm:t>
    </dgm:pt>
    <dgm:pt modelId="{6CCC570B-5F58-42D4-95E2-512B03D0FB4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Clustering nursing homes into different risk profiles</a:t>
          </a:r>
        </a:p>
      </dgm:t>
    </dgm:pt>
    <dgm:pt modelId="{FDC65C07-6F4C-46DD-B166-FF14EF6384B1}" type="parTrans" cxnId="{33FB9BCB-8FB7-41FC-9A8F-64CBF06489C6}">
      <dgm:prSet/>
      <dgm:spPr/>
      <dgm:t>
        <a:bodyPr/>
        <a:lstStyle/>
        <a:p>
          <a:endParaRPr lang="en-SG"/>
        </a:p>
      </dgm:t>
    </dgm:pt>
    <dgm:pt modelId="{E7119CE7-B372-411B-9DFD-1DAFB471D461}" type="sibTrans" cxnId="{33FB9BCB-8FB7-41FC-9A8F-64CBF06489C6}">
      <dgm:prSet/>
      <dgm:spPr/>
      <dgm:t>
        <a:bodyPr/>
        <a:lstStyle/>
        <a:p>
          <a:endParaRPr lang="en-SG"/>
        </a:p>
      </dgm:t>
    </dgm:pt>
    <dgm:pt modelId="{8FA3FE77-17A3-4D09-B480-23ADBBDD2C9D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Benchmarking performance and identifying best practices</a:t>
          </a:r>
        </a:p>
      </dgm:t>
    </dgm:pt>
    <dgm:pt modelId="{866A4175-D2A6-40B2-BCC8-DB6270535F2F}" type="parTrans" cxnId="{6B6341C8-AE34-44AE-A5EA-1BB35EB094AA}">
      <dgm:prSet/>
      <dgm:spPr/>
      <dgm:t>
        <a:bodyPr/>
        <a:lstStyle/>
        <a:p>
          <a:endParaRPr lang="en-SG"/>
        </a:p>
      </dgm:t>
    </dgm:pt>
    <dgm:pt modelId="{7EEDD37B-097E-4192-B26E-FB301CC72EE9}" type="sibTrans" cxnId="{6B6341C8-AE34-44AE-A5EA-1BB35EB094AA}">
      <dgm:prSet/>
      <dgm:spPr/>
      <dgm:t>
        <a:bodyPr/>
        <a:lstStyle/>
        <a:p>
          <a:endParaRPr lang="en-SG"/>
        </a:p>
      </dgm:t>
    </dgm:pt>
    <dgm:pt modelId="{9586C8B9-BE37-40C6-A5EB-38D66D91E612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Combining structured data with inspection report text for richer insights</a:t>
          </a:r>
        </a:p>
      </dgm:t>
    </dgm:pt>
    <dgm:pt modelId="{779CDED1-143D-4A11-AE82-5D9125F56694}" type="parTrans" cxnId="{ADBB9412-062A-4F5F-9C7E-EEC450EFB314}">
      <dgm:prSet/>
      <dgm:spPr/>
      <dgm:t>
        <a:bodyPr/>
        <a:lstStyle/>
        <a:p>
          <a:endParaRPr lang="en-SG"/>
        </a:p>
      </dgm:t>
    </dgm:pt>
    <dgm:pt modelId="{91719017-E751-4007-8BA6-D2A9D1BAAF31}" type="sibTrans" cxnId="{ADBB9412-062A-4F5F-9C7E-EEC450EFB314}">
      <dgm:prSet/>
      <dgm:spPr/>
      <dgm:t>
        <a:bodyPr/>
        <a:lstStyle/>
        <a:p>
          <a:endParaRPr lang="en-SG"/>
        </a:p>
      </dgm:t>
    </dgm:pt>
    <dgm:pt modelId="{CD0D053C-A491-481A-B4E8-87387BE8E887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Supporting patient and family decision-making</a:t>
          </a:r>
        </a:p>
      </dgm:t>
    </dgm:pt>
    <dgm:pt modelId="{78C63257-9E95-4DE1-BA7D-7BD823266573}" type="parTrans" cxnId="{41A71138-8460-4E09-8915-7DCDE271C599}">
      <dgm:prSet/>
      <dgm:spPr/>
      <dgm:t>
        <a:bodyPr/>
        <a:lstStyle/>
        <a:p>
          <a:endParaRPr lang="en-SG"/>
        </a:p>
      </dgm:t>
    </dgm:pt>
    <dgm:pt modelId="{E6F67148-81A6-4A2A-824F-97CA7F58ABE7}" type="sibTrans" cxnId="{41A71138-8460-4E09-8915-7DCDE271C599}">
      <dgm:prSet/>
      <dgm:spPr/>
      <dgm:t>
        <a:bodyPr/>
        <a:lstStyle/>
        <a:p>
          <a:endParaRPr lang="en-SG"/>
        </a:p>
      </dgm:t>
    </dgm:pt>
    <dgm:pt modelId="{CF6CC38B-3DF5-4418-869B-425AB5F4844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Consistency challenges across regional inspection approaches</a:t>
          </a:r>
        </a:p>
      </dgm:t>
    </dgm:pt>
    <dgm:pt modelId="{9143D2D2-C6D3-4D1E-9CC8-36B0E5621DE1}" type="parTrans" cxnId="{F843A823-65DE-47D5-8EF8-43E4195F6D94}">
      <dgm:prSet/>
      <dgm:spPr/>
      <dgm:t>
        <a:bodyPr/>
        <a:lstStyle/>
        <a:p>
          <a:endParaRPr lang="en-SG"/>
        </a:p>
      </dgm:t>
    </dgm:pt>
    <dgm:pt modelId="{81B7CA8B-52F3-4360-8F35-812E10ED4F30}" type="sibTrans" cxnId="{F843A823-65DE-47D5-8EF8-43E4195F6D94}">
      <dgm:prSet/>
      <dgm:spPr/>
      <dgm:t>
        <a:bodyPr/>
        <a:lstStyle/>
        <a:p>
          <a:endParaRPr lang="en-SG"/>
        </a:p>
      </dgm:t>
    </dgm:pt>
    <dgm:pt modelId="{F16B9521-EF3D-4498-B936-96B8138A5224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Need to balance predictive insights with professional judgement</a:t>
          </a:r>
        </a:p>
      </dgm:t>
    </dgm:pt>
    <dgm:pt modelId="{A4B2B5AF-DFA1-4913-A458-17E2EB1572E4}" type="parTrans" cxnId="{67E994C7-4BDC-4E3E-9F41-1218D8064B08}">
      <dgm:prSet/>
      <dgm:spPr/>
      <dgm:t>
        <a:bodyPr/>
        <a:lstStyle/>
        <a:p>
          <a:endParaRPr lang="en-SG"/>
        </a:p>
      </dgm:t>
    </dgm:pt>
    <dgm:pt modelId="{28C70AEF-C443-43D9-9EE4-7184F9849030}" type="sibTrans" cxnId="{67E994C7-4BDC-4E3E-9F41-1218D8064B08}">
      <dgm:prSet/>
      <dgm:spPr/>
      <dgm:t>
        <a:bodyPr/>
        <a:lstStyle/>
        <a:p>
          <a:endParaRPr lang="en-SG"/>
        </a:p>
      </dgm:t>
    </dgm:pt>
    <dgm:pt modelId="{CB13CB45-1085-4AA0-8BCA-41F8651C13C9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National integration of data could unlock greater supervisory value</a:t>
          </a:r>
        </a:p>
      </dgm:t>
    </dgm:pt>
    <dgm:pt modelId="{64999A57-6712-4ADA-A5BA-350B05681A55}" type="parTrans" cxnId="{458306A9-4C1E-4428-8261-0F38D76B154E}">
      <dgm:prSet/>
      <dgm:spPr/>
      <dgm:t>
        <a:bodyPr/>
        <a:lstStyle/>
        <a:p>
          <a:endParaRPr lang="en-SG"/>
        </a:p>
      </dgm:t>
    </dgm:pt>
    <dgm:pt modelId="{A4696F06-00BC-49D9-AEAD-0CB8AD077783}" type="sibTrans" cxnId="{458306A9-4C1E-4428-8261-0F38D76B154E}">
      <dgm:prSet/>
      <dgm:spPr/>
      <dgm:t>
        <a:bodyPr/>
        <a:lstStyle/>
        <a:p>
          <a:endParaRPr lang="en-SG"/>
        </a:p>
      </dgm:t>
    </dgm:pt>
    <dgm:pt modelId="{B1D36015-4ED0-40B6-87C4-9C4475F78F03}" type="pres">
      <dgm:prSet presAssocID="{7BD9C0CA-F2C6-4DE9-81CC-E4235606B164}" presName="linearFlow" presStyleCnt="0">
        <dgm:presLayoutVars>
          <dgm:dir/>
          <dgm:animLvl val="lvl"/>
          <dgm:resizeHandles val="exact"/>
        </dgm:presLayoutVars>
      </dgm:prSet>
      <dgm:spPr/>
    </dgm:pt>
    <dgm:pt modelId="{6457F55A-B924-4918-814B-6E7EDFC9CFAD}" type="pres">
      <dgm:prSet presAssocID="{7E014A11-82DD-4E82-80E0-A6991D1C0C60}" presName="composite" presStyleCnt="0"/>
      <dgm:spPr/>
    </dgm:pt>
    <dgm:pt modelId="{D682003A-9274-4C9A-A9AA-B247C61325FE}" type="pres">
      <dgm:prSet presAssocID="{7E014A11-82DD-4E82-80E0-A6991D1C0C6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FFA393CC-9087-4EEA-B728-5B1A74E1EB59}" type="pres">
      <dgm:prSet presAssocID="{7E014A11-82DD-4E82-80E0-A6991D1C0C60}" presName="parSh" presStyleLbl="node1" presStyleIdx="0" presStyleCnt="3"/>
      <dgm:spPr/>
    </dgm:pt>
    <dgm:pt modelId="{FB33A938-1682-4983-A2C5-D481C3A21D1A}" type="pres">
      <dgm:prSet presAssocID="{7E014A11-82DD-4E82-80E0-A6991D1C0C60}" presName="desTx" presStyleLbl="fgAcc1" presStyleIdx="0" presStyleCnt="3">
        <dgm:presLayoutVars>
          <dgm:bulletEnabled val="1"/>
        </dgm:presLayoutVars>
      </dgm:prSet>
      <dgm:spPr/>
    </dgm:pt>
    <dgm:pt modelId="{63762F35-3CFD-47A8-A1CE-617B5AA68010}" type="pres">
      <dgm:prSet presAssocID="{F99CF90B-7D8D-4241-9DA9-F3C47951259A}" presName="sibTrans" presStyleLbl="sibTrans2D1" presStyleIdx="0" presStyleCnt="2"/>
      <dgm:spPr/>
    </dgm:pt>
    <dgm:pt modelId="{DAE22042-8E13-4CA7-8E4A-DF77EF2E9C32}" type="pres">
      <dgm:prSet presAssocID="{F99CF90B-7D8D-4241-9DA9-F3C47951259A}" presName="connTx" presStyleLbl="sibTrans2D1" presStyleIdx="0" presStyleCnt="2"/>
      <dgm:spPr/>
    </dgm:pt>
    <dgm:pt modelId="{C31F0957-5CDD-4FF9-B64C-5A33CA4BA8C3}" type="pres">
      <dgm:prSet presAssocID="{9B580687-E1AE-4F83-8F8D-6B87EE8A9233}" presName="composite" presStyleCnt="0"/>
      <dgm:spPr/>
    </dgm:pt>
    <dgm:pt modelId="{44D80E83-F491-4548-81DD-BFA1C16DA514}" type="pres">
      <dgm:prSet presAssocID="{9B580687-E1AE-4F83-8F8D-6B87EE8A9233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8BCD77E-FF7F-4CFA-BC50-0BA9F9BB0B3A}" type="pres">
      <dgm:prSet presAssocID="{9B580687-E1AE-4F83-8F8D-6B87EE8A9233}" presName="parSh" presStyleLbl="node1" presStyleIdx="1" presStyleCnt="3"/>
      <dgm:spPr/>
    </dgm:pt>
    <dgm:pt modelId="{38A0F947-07C7-4051-AD83-126730BB8A50}" type="pres">
      <dgm:prSet presAssocID="{9B580687-E1AE-4F83-8F8D-6B87EE8A9233}" presName="desTx" presStyleLbl="fgAcc1" presStyleIdx="1" presStyleCnt="3">
        <dgm:presLayoutVars>
          <dgm:bulletEnabled val="1"/>
        </dgm:presLayoutVars>
      </dgm:prSet>
      <dgm:spPr/>
    </dgm:pt>
    <dgm:pt modelId="{6C0CD13F-92EE-4116-AE12-8B865EF53822}" type="pres">
      <dgm:prSet presAssocID="{48E6AD75-D6E7-4A17-8392-E1C6D9DB0B1E}" presName="sibTrans" presStyleLbl="sibTrans2D1" presStyleIdx="1" presStyleCnt="2"/>
      <dgm:spPr/>
    </dgm:pt>
    <dgm:pt modelId="{B476EC8A-89B1-4C9A-B35E-52B49575C36E}" type="pres">
      <dgm:prSet presAssocID="{48E6AD75-D6E7-4A17-8392-E1C6D9DB0B1E}" presName="connTx" presStyleLbl="sibTrans2D1" presStyleIdx="1" presStyleCnt="2"/>
      <dgm:spPr/>
    </dgm:pt>
    <dgm:pt modelId="{3839C7C9-D246-4683-A9F9-F1FFB7BB85B9}" type="pres">
      <dgm:prSet presAssocID="{90050F60-CB9A-44A7-883B-3C68A0ADC29B}" presName="composite" presStyleCnt="0"/>
      <dgm:spPr/>
    </dgm:pt>
    <dgm:pt modelId="{D1335A06-533E-4A04-BE29-C4338F9ED227}" type="pres">
      <dgm:prSet presAssocID="{90050F60-CB9A-44A7-883B-3C68A0ADC29B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4CE7469-BB32-4499-98BE-866D28CA80EB}" type="pres">
      <dgm:prSet presAssocID="{90050F60-CB9A-44A7-883B-3C68A0ADC29B}" presName="parSh" presStyleLbl="node1" presStyleIdx="2" presStyleCnt="3"/>
      <dgm:spPr/>
    </dgm:pt>
    <dgm:pt modelId="{4E009C72-B0D1-463D-AC94-69AA4BAA283B}" type="pres">
      <dgm:prSet presAssocID="{90050F60-CB9A-44A7-883B-3C68A0ADC29B}" presName="desTx" presStyleLbl="fgAcc1" presStyleIdx="2" presStyleCnt="3">
        <dgm:presLayoutVars>
          <dgm:bulletEnabled val="1"/>
        </dgm:presLayoutVars>
      </dgm:prSet>
      <dgm:spPr/>
    </dgm:pt>
  </dgm:ptLst>
  <dgm:cxnLst>
    <dgm:cxn modelId="{EDC8E803-126C-445A-883D-91D4B00572C7}" srcId="{7E014A11-82DD-4E82-80E0-A6991D1C0C60}" destId="{7C8E375A-D930-4F79-93AD-1F0887482F50}" srcOrd="2" destOrd="0" parTransId="{52B51C53-D234-445F-A51C-FB260A1609F2}" sibTransId="{E15497F3-CEB6-4FF8-ACD2-D1053764BBE8}"/>
    <dgm:cxn modelId="{6D0C8904-F76C-4F86-9B7B-1B21F0F92EFD}" type="presOf" srcId="{9586C8B9-BE37-40C6-A5EB-38D66D91E612}" destId="{38A0F947-07C7-4051-AD83-126730BB8A50}" srcOrd="0" destOrd="3" presId="urn:microsoft.com/office/officeart/2005/8/layout/process3"/>
    <dgm:cxn modelId="{ADBB9412-062A-4F5F-9C7E-EEC450EFB314}" srcId="{9B580687-E1AE-4F83-8F8D-6B87EE8A9233}" destId="{9586C8B9-BE37-40C6-A5EB-38D66D91E612}" srcOrd="3" destOrd="0" parTransId="{779CDED1-143D-4A11-AE82-5D9125F56694}" sibTransId="{91719017-E751-4007-8BA6-D2A9D1BAAF31}"/>
    <dgm:cxn modelId="{FEABFF19-3911-46A2-8632-E3272C1D7C27}" srcId="{7BD9C0CA-F2C6-4DE9-81CC-E4235606B164}" destId="{7E014A11-82DD-4E82-80E0-A6991D1C0C60}" srcOrd="0" destOrd="0" parTransId="{DE38B84C-FAB3-4930-8808-77BA70B205F5}" sibTransId="{F99CF90B-7D8D-4241-9DA9-F3C47951259A}"/>
    <dgm:cxn modelId="{BFF54E1A-4330-4648-A635-078FAE2085F5}" srcId="{7BD9C0CA-F2C6-4DE9-81CC-E4235606B164}" destId="{9B580687-E1AE-4F83-8F8D-6B87EE8A9233}" srcOrd="1" destOrd="0" parTransId="{E59CA048-4091-4965-9017-0CFD9D3C9711}" sibTransId="{48E6AD75-D6E7-4A17-8392-E1C6D9DB0B1E}"/>
    <dgm:cxn modelId="{F843A823-65DE-47D5-8EF8-43E4195F6D94}" srcId="{90050F60-CB9A-44A7-883B-3C68A0ADC29B}" destId="{CF6CC38B-3DF5-4418-869B-425AB5F4844A}" srcOrd="1" destOrd="0" parTransId="{9143D2D2-C6D3-4D1E-9CC8-36B0E5621DE1}" sibTransId="{81B7CA8B-52F3-4360-8F35-812E10ED4F30}"/>
    <dgm:cxn modelId="{78B52831-BE26-4B9D-A481-40E89CD8D55E}" type="presOf" srcId="{CF6CC38B-3DF5-4418-869B-425AB5F4844A}" destId="{4E009C72-B0D1-463D-AC94-69AA4BAA283B}" srcOrd="0" destOrd="1" presId="urn:microsoft.com/office/officeart/2005/8/layout/process3"/>
    <dgm:cxn modelId="{58589B37-BFEE-4723-807C-810B7E696CE9}" srcId="{7E014A11-82DD-4E82-80E0-A6991D1C0C60}" destId="{5E6DC8A9-6B27-4510-8859-26B3C96232CA}" srcOrd="1" destOrd="0" parTransId="{D5047DC4-7BEE-4470-B794-7EC559C0BDDE}" sibTransId="{3B325971-504C-4A4A-A917-F0B114D5EC9E}"/>
    <dgm:cxn modelId="{41A71138-8460-4E09-8915-7DCDE271C599}" srcId="{9B580687-E1AE-4F83-8F8D-6B87EE8A9233}" destId="{CD0D053C-A491-481A-B4E8-87387BE8E887}" srcOrd="4" destOrd="0" parTransId="{78C63257-9E95-4DE1-BA7D-7BD823266573}" sibTransId="{E6F67148-81A6-4A2A-824F-97CA7F58ABE7}"/>
    <dgm:cxn modelId="{8F462839-D696-4961-B0A0-36FB8DCFC7F5}" type="presOf" srcId="{6CCC570B-5F58-42D4-95E2-512B03D0FB41}" destId="{38A0F947-07C7-4051-AD83-126730BB8A50}" srcOrd="0" destOrd="1" presId="urn:microsoft.com/office/officeart/2005/8/layout/process3"/>
    <dgm:cxn modelId="{F3879240-7FED-46DB-85F3-6EFACB26A4B0}" type="presOf" srcId="{7C8E375A-D930-4F79-93AD-1F0887482F50}" destId="{FB33A938-1682-4983-A2C5-D481C3A21D1A}" srcOrd="0" destOrd="2" presId="urn:microsoft.com/office/officeart/2005/8/layout/process3"/>
    <dgm:cxn modelId="{6F280962-08D6-4174-86DB-6DB0E367D21A}" type="presOf" srcId="{7BD9C0CA-F2C6-4DE9-81CC-E4235606B164}" destId="{B1D36015-4ED0-40B6-87C4-9C4475F78F03}" srcOrd="0" destOrd="0" presId="urn:microsoft.com/office/officeart/2005/8/layout/process3"/>
    <dgm:cxn modelId="{4EC9E467-E662-4B0F-8D31-2A3D1C05E0A4}" type="presOf" srcId="{90050F60-CB9A-44A7-883B-3C68A0ADC29B}" destId="{D1335A06-533E-4A04-BE29-C4338F9ED227}" srcOrd="0" destOrd="0" presId="urn:microsoft.com/office/officeart/2005/8/layout/process3"/>
    <dgm:cxn modelId="{090BE849-4C91-45FA-9A7B-A8611DBD94D9}" type="presOf" srcId="{9B580687-E1AE-4F83-8F8D-6B87EE8A9233}" destId="{E8BCD77E-FF7F-4CFA-BC50-0BA9F9BB0B3A}" srcOrd="1" destOrd="0" presId="urn:microsoft.com/office/officeart/2005/8/layout/process3"/>
    <dgm:cxn modelId="{E6297478-C341-40A7-82A0-BEA5C3B3C30A}" srcId="{7E014A11-82DD-4E82-80E0-A6991D1C0C60}" destId="{CBD22BA7-8CB2-49D2-A194-709D5643702C}" srcOrd="3" destOrd="0" parTransId="{13B0B48B-DF76-4B4C-90B6-F61A8D9C2F3D}" sibTransId="{6C768D06-9D88-43D3-92AD-C0B57BC13E97}"/>
    <dgm:cxn modelId="{264B5559-124B-4C80-AEFF-E4321A9E5E27}" type="presOf" srcId="{8FA3FE77-17A3-4D09-B480-23ADBBDD2C9D}" destId="{38A0F947-07C7-4051-AD83-126730BB8A50}" srcOrd="0" destOrd="2" presId="urn:microsoft.com/office/officeart/2005/8/layout/process3"/>
    <dgm:cxn modelId="{DD42A189-1AE9-4F11-8D9C-A12A128E06C1}" type="presOf" srcId="{CBD22BA7-8CB2-49D2-A194-709D5643702C}" destId="{FB33A938-1682-4983-A2C5-D481C3A21D1A}" srcOrd="0" destOrd="3" presId="urn:microsoft.com/office/officeart/2005/8/layout/process3"/>
    <dgm:cxn modelId="{AEB1D68D-073C-47A0-ADCF-F01623E721BC}" type="presOf" srcId="{90050F60-CB9A-44A7-883B-3C68A0ADC29B}" destId="{34CE7469-BB32-4499-98BE-866D28CA80EB}" srcOrd="1" destOrd="0" presId="urn:microsoft.com/office/officeart/2005/8/layout/process3"/>
    <dgm:cxn modelId="{3EFF4C93-7DE8-4DBD-B54D-28B582449B69}" type="presOf" srcId="{F99CF90B-7D8D-4241-9DA9-F3C47951259A}" destId="{63762F35-3CFD-47A8-A1CE-617B5AA68010}" srcOrd="0" destOrd="0" presId="urn:microsoft.com/office/officeart/2005/8/layout/process3"/>
    <dgm:cxn modelId="{99755EA7-9BFC-4649-AA2D-4EA1CC86E434}" type="presOf" srcId="{9B580687-E1AE-4F83-8F8D-6B87EE8A9233}" destId="{44D80E83-F491-4548-81DD-BFA1C16DA514}" srcOrd="0" destOrd="0" presId="urn:microsoft.com/office/officeart/2005/8/layout/process3"/>
    <dgm:cxn modelId="{458306A9-4C1E-4428-8261-0F38D76B154E}" srcId="{90050F60-CB9A-44A7-883B-3C68A0ADC29B}" destId="{CB13CB45-1085-4AA0-8BCA-41F8651C13C9}" srcOrd="3" destOrd="0" parTransId="{64999A57-6712-4ADA-A5BA-350B05681A55}" sibTransId="{A4696F06-00BC-49D9-AEAD-0CB8AD077783}"/>
    <dgm:cxn modelId="{67BBBDA9-A8D2-4D9B-AB9C-FAA5E2F7C922}" type="presOf" srcId="{DBAC562B-97C1-4446-83E7-B9A5CCDF5B23}" destId="{FB33A938-1682-4983-A2C5-D481C3A21D1A}" srcOrd="0" destOrd="0" presId="urn:microsoft.com/office/officeart/2005/8/layout/process3"/>
    <dgm:cxn modelId="{3603AEB1-F366-426E-9745-2CF799925208}" srcId="{90050F60-CB9A-44A7-883B-3C68A0ADC29B}" destId="{049AA011-8AE6-416E-ADA3-933A5D8BBC02}" srcOrd="0" destOrd="0" parTransId="{068C9538-65D8-4338-BCA9-00F1BC96BCA9}" sibTransId="{C8672B74-7AE1-4017-BE28-190027AD782E}"/>
    <dgm:cxn modelId="{1ADAACB9-8218-46F5-AF86-66D000FA93CD}" type="presOf" srcId="{7E014A11-82DD-4E82-80E0-A6991D1C0C60}" destId="{D682003A-9274-4C9A-A9AA-B247C61325FE}" srcOrd="0" destOrd="0" presId="urn:microsoft.com/office/officeart/2005/8/layout/process3"/>
    <dgm:cxn modelId="{6FF004C2-5F37-41AD-BB70-2D46F0897684}" srcId="{7E014A11-82DD-4E82-80E0-A6991D1C0C60}" destId="{DBAC562B-97C1-4446-83E7-B9A5CCDF5B23}" srcOrd="0" destOrd="0" parTransId="{1DCD0518-2F0D-415A-B088-FB002CADF736}" sibTransId="{E51398B6-7A16-4D40-A2F7-8B6722763D7E}"/>
    <dgm:cxn modelId="{C7EAA3C4-97E4-4A8D-AB13-177C9A80D68A}" srcId="{9B580687-E1AE-4F83-8F8D-6B87EE8A9233}" destId="{2D3383A1-A876-4FF0-A4E1-62F8AA24DF11}" srcOrd="0" destOrd="0" parTransId="{404739F2-5E97-4A5F-8B86-27062DD85FFA}" sibTransId="{D175A815-114F-4DA7-BF56-AD549FF9BC55}"/>
    <dgm:cxn modelId="{2D1F49C5-39BE-4717-846D-C5E7DAC8EC47}" type="presOf" srcId="{2D3383A1-A876-4FF0-A4E1-62F8AA24DF11}" destId="{38A0F947-07C7-4051-AD83-126730BB8A50}" srcOrd="0" destOrd="0" presId="urn:microsoft.com/office/officeart/2005/8/layout/process3"/>
    <dgm:cxn modelId="{67E994C7-4BDC-4E3E-9F41-1218D8064B08}" srcId="{90050F60-CB9A-44A7-883B-3C68A0ADC29B}" destId="{F16B9521-EF3D-4498-B936-96B8138A5224}" srcOrd="2" destOrd="0" parTransId="{A4B2B5AF-DFA1-4913-A458-17E2EB1572E4}" sibTransId="{28C70AEF-C443-43D9-9EE4-7184F9849030}"/>
    <dgm:cxn modelId="{6B6341C8-AE34-44AE-A5EA-1BB35EB094AA}" srcId="{9B580687-E1AE-4F83-8F8D-6B87EE8A9233}" destId="{8FA3FE77-17A3-4D09-B480-23ADBBDD2C9D}" srcOrd="2" destOrd="0" parTransId="{866A4175-D2A6-40B2-BCC8-DB6270535F2F}" sibTransId="{7EEDD37B-097E-4192-B26E-FB301CC72EE9}"/>
    <dgm:cxn modelId="{33FB9BCB-8FB7-41FC-9A8F-64CBF06489C6}" srcId="{9B580687-E1AE-4F83-8F8D-6B87EE8A9233}" destId="{6CCC570B-5F58-42D4-95E2-512B03D0FB41}" srcOrd="1" destOrd="0" parTransId="{FDC65C07-6F4C-46DD-B166-FF14EF6384B1}" sibTransId="{E7119CE7-B372-411B-9DFD-1DAFB471D461}"/>
    <dgm:cxn modelId="{A42F47CD-1513-426E-8799-4254F0CE0748}" type="presOf" srcId="{48E6AD75-D6E7-4A17-8392-E1C6D9DB0B1E}" destId="{6C0CD13F-92EE-4116-AE12-8B865EF53822}" srcOrd="0" destOrd="0" presId="urn:microsoft.com/office/officeart/2005/8/layout/process3"/>
    <dgm:cxn modelId="{504296D2-2170-4BD5-B42A-44A997FD7E59}" type="presOf" srcId="{F99CF90B-7D8D-4241-9DA9-F3C47951259A}" destId="{DAE22042-8E13-4CA7-8E4A-DF77EF2E9C32}" srcOrd="1" destOrd="0" presId="urn:microsoft.com/office/officeart/2005/8/layout/process3"/>
    <dgm:cxn modelId="{295A36D7-63B0-4CE4-A9A2-8E70DCD9A3AD}" type="presOf" srcId="{CB13CB45-1085-4AA0-8BCA-41F8651C13C9}" destId="{4E009C72-B0D1-463D-AC94-69AA4BAA283B}" srcOrd="0" destOrd="3" presId="urn:microsoft.com/office/officeart/2005/8/layout/process3"/>
    <dgm:cxn modelId="{3E8D0DDA-9234-4DBE-90EE-2278D7B02A9A}" type="presOf" srcId="{48E6AD75-D6E7-4A17-8392-E1C6D9DB0B1E}" destId="{B476EC8A-89B1-4C9A-B35E-52B49575C36E}" srcOrd="1" destOrd="0" presId="urn:microsoft.com/office/officeart/2005/8/layout/process3"/>
    <dgm:cxn modelId="{BD7705E1-A85D-4CEB-89C8-EC9A4A18A52B}" type="presOf" srcId="{5E6DC8A9-6B27-4510-8859-26B3C96232CA}" destId="{FB33A938-1682-4983-A2C5-D481C3A21D1A}" srcOrd="0" destOrd="1" presId="urn:microsoft.com/office/officeart/2005/8/layout/process3"/>
    <dgm:cxn modelId="{746DB5E2-934F-49D2-B40E-A8DCC7A9026D}" type="presOf" srcId="{CD0D053C-A491-481A-B4E8-87387BE8E887}" destId="{38A0F947-07C7-4051-AD83-126730BB8A50}" srcOrd="0" destOrd="4" presId="urn:microsoft.com/office/officeart/2005/8/layout/process3"/>
    <dgm:cxn modelId="{B55EAAEA-133C-4972-9328-7359E98B283A}" srcId="{7BD9C0CA-F2C6-4DE9-81CC-E4235606B164}" destId="{90050F60-CB9A-44A7-883B-3C68A0ADC29B}" srcOrd="2" destOrd="0" parTransId="{5F157DA4-B860-47E0-AD8E-F16A02AAF216}" sibTransId="{83966746-0B0B-4016-9302-9434760EC1F7}"/>
    <dgm:cxn modelId="{DC2BCDED-34BF-4C03-97B3-0832E056357A}" type="presOf" srcId="{F16B9521-EF3D-4498-B936-96B8138A5224}" destId="{4E009C72-B0D1-463D-AC94-69AA4BAA283B}" srcOrd="0" destOrd="2" presId="urn:microsoft.com/office/officeart/2005/8/layout/process3"/>
    <dgm:cxn modelId="{C7D1C6F4-058C-4677-B448-07CE05D5C123}" type="presOf" srcId="{7E014A11-82DD-4E82-80E0-A6991D1C0C60}" destId="{FFA393CC-9087-4EEA-B728-5B1A74E1EB59}" srcOrd="1" destOrd="0" presId="urn:microsoft.com/office/officeart/2005/8/layout/process3"/>
    <dgm:cxn modelId="{20D6FAFA-1A06-48A2-AF9B-4C412A74787A}" type="presOf" srcId="{049AA011-8AE6-416E-ADA3-933A5D8BBC02}" destId="{4E009C72-B0D1-463D-AC94-69AA4BAA283B}" srcOrd="0" destOrd="0" presId="urn:microsoft.com/office/officeart/2005/8/layout/process3"/>
    <dgm:cxn modelId="{EB2543A3-78F9-464D-824D-E07EC9189AAF}" type="presParOf" srcId="{B1D36015-4ED0-40B6-87C4-9C4475F78F03}" destId="{6457F55A-B924-4918-814B-6E7EDFC9CFAD}" srcOrd="0" destOrd="0" presId="urn:microsoft.com/office/officeart/2005/8/layout/process3"/>
    <dgm:cxn modelId="{FC099CFE-2017-406D-A34A-AAEDE3ABBA41}" type="presParOf" srcId="{6457F55A-B924-4918-814B-6E7EDFC9CFAD}" destId="{D682003A-9274-4C9A-A9AA-B247C61325FE}" srcOrd="0" destOrd="0" presId="urn:microsoft.com/office/officeart/2005/8/layout/process3"/>
    <dgm:cxn modelId="{B9AD2D96-50C4-49B4-980E-ADCF2778CC3F}" type="presParOf" srcId="{6457F55A-B924-4918-814B-6E7EDFC9CFAD}" destId="{FFA393CC-9087-4EEA-B728-5B1A74E1EB59}" srcOrd="1" destOrd="0" presId="urn:microsoft.com/office/officeart/2005/8/layout/process3"/>
    <dgm:cxn modelId="{18711C75-4F80-40F6-B70E-3936E06EB360}" type="presParOf" srcId="{6457F55A-B924-4918-814B-6E7EDFC9CFAD}" destId="{FB33A938-1682-4983-A2C5-D481C3A21D1A}" srcOrd="2" destOrd="0" presId="urn:microsoft.com/office/officeart/2005/8/layout/process3"/>
    <dgm:cxn modelId="{BAD9CCD3-F895-4364-93D2-5D50A51C90DA}" type="presParOf" srcId="{B1D36015-4ED0-40B6-87C4-9C4475F78F03}" destId="{63762F35-3CFD-47A8-A1CE-617B5AA68010}" srcOrd="1" destOrd="0" presId="urn:microsoft.com/office/officeart/2005/8/layout/process3"/>
    <dgm:cxn modelId="{1C71099E-9A31-480E-8CE3-EAEBD9CDD51D}" type="presParOf" srcId="{63762F35-3CFD-47A8-A1CE-617B5AA68010}" destId="{DAE22042-8E13-4CA7-8E4A-DF77EF2E9C32}" srcOrd="0" destOrd="0" presId="urn:microsoft.com/office/officeart/2005/8/layout/process3"/>
    <dgm:cxn modelId="{84E18049-B086-4C71-A2F7-35C6D74DEDDE}" type="presParOf" srcId="{B1D36015-4ED0-40B6-87C4-9C4475F78F03}" destId="{C31F0957-5CDD-4FF9-B64C-5A33CA4BA8C3}" srcOrd="2" destOrd="0" presId="urn:microsoft.com/office/officeart/2005/8/layout/process3"/>
    <dgm:cxn modelId="{F7498736-4677-46B0-8C3B-4304DEA7BB63}" type="presParOf" srcId="{C31F0957-5CDD-4FF9-B64C-5A33CA4BA8C3}" destId="{44D80E83-F491-4548-81DD-BFA1C16DA514}" srcOrd="0" destOrd="0" presId="urn:microsoft.com/office/officeart/2005/8/layout/process3"/>
    <dgm:cxn modelId="{FE045B10-1AFF-448B-A4A4-A03D399D7A1A}" type="presParOf" srcId="{C31F0957-5CDD-4FF9-B64C-5A33CA4BA8C3}" destId="{E8BCD77E-FF7F-4CFA-BC50-0BA9F9BB0B3A}" srcOrd="1" destOrd="0" presId="urn:microsoft.com/office/officeart/2005/8/layout/process3"/>
    <dgm:cxn modelId="{D728DB07-E93E-4C40-9211-BA2D8FB35640}" type="presParOf" srcId="{C31F0957-5CDD-4FF9-B64C-5A33CA4BA8C3}" destId="{38A0F947-07C7-4051-AD83-126730BB8A50}" srcOrd="2" destOrd="0" presId="urn:microsoft.com/office/officeart/2005/8/layout/process3"/>
    <dgm:cxn modelId="{1BB86577-FF2E-4CB4-9EEA-8BC46C18A624}" type="presParOf" srcId="{B1D36015-4ED0-40B6-87C4-9C4475F78F03}" destId="{6C0CD13F-92EE-4116-AE12-8B865EF53822}" srcOrd="3" destOrd="0" presId="urn:microsoft.com/office/officeart/2005/8/layout/process3"/>
    <dgm:cxn modelId="{E3488B13-C9F8-4283-9E80-9A85FACCD252}" type="presParOf" srcId="{6C0CD13F-92EE-4116-AE12-8B865EF53822}" destId="{B476EC8A-89B1-4C9A-B35E-52B49575C36E}" srcOrd="0" destOrd="0" presId="urn:microsoft.com/office/officeart/2005/8/layout/process3"/>
    <dgm:cxn modelId="{D7CC86FD-EBA7-4ED6-ACE1-EE4AF6F06A37}" type="presParOf" srcId="{B1D36015-4ED0-40B6-87C4-9C4475F78F03}" destId="{3839C7C9-D246-4683-A9F9-F1FFB7BB85B9}" srcOrd="4" destOrd="0" presId="urn:microsoft.com/office/officeart/2005/8/layout/process3"/>
    <dgm:cxn modelId="{514C6947-7542-4261-ACE1-486FBD63F526}" type="presParOf" srcId="{3839C7C9-D246-4683-A9F9-F1FFB7BB85B9}" destId="{D1335A06-533E-4A04-BE29-C4338F9ED227}" srcOrd="0" destOrd="0" presId="urn:microsoft.com/office/officeart/2005/8/layout/process3"/>
    <dgm:cxn modelId="{C4B7DD52-27E0-4917-8D5B-99BE849DFB26}" type="presParOf" srcId="{3839C7C9-D246-4683-A9F9-F1FFB7BB85B9}" destId="{34CE7469-BB32-4499-98BE-866D28CA80EB}" srcOrd="1" destOrd="0" presId="urn:microsoft.com/office/officeart/2005/8/layout/process3"/>
    <dgm:cxn modelId="{FD14E9D9-F9C4-4E15-8795-1055302E48A0}" type="presParOf" srcId="{3839C7C9-D246-4683-A9F9-F1FFB7BB85B9}" destId="{4E009C72-B0D1-463D-AC94-69AA4BAA283B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D9C0CA-F2C6-4DE9-81CC-E4235606B164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SG"/>
        </a:p>
      </dgm:t>
    </dgm:pt>
    <dgm:pt modelId="{7E014A11-82DD-4E82-80E0-A6991D1C0C60}">
      <dgm:prSet phldrT="[Text]" phldr="0" custT="1"/>
      <dgm:spPr/>
      <dgm:t>
        <a:bodyPr/>
        <a:lstStyle/>
        <a:p>
          <a:r>
            <a:rPr lang="en-SG" sz="2400" b="1" dirty="0"/>
            <a:t>Dataset</a:t>
          </a:r>
        </a:p>
      </dgm:t>
    </dgm:pt>
    <dgm:pt modelId="{DE38B84C-FAB3-4930-8808-77BA70B205F5}" type="parTrans" cxnId="{FEABFF19-3911-46A2-8632-E3272C1D7C27}">
      <dgm:prSet/>
      <dgm:spPr/>
      <dgm:t>
        <a:bodyPr/>
        <a:lstStyle/>
        <a:p>
          <a:endParaRPr lang="en-SG"/>
        </a:p>
      </dgm:t>
    </dgm:pt>
    <dgm:pt modelId="{F99CF90B-7D8D-4241-9DA9-F3C47951259A}" type="sibTrans" cxnId="{FEABFF19-3911-46A2-8632-E3272C1D7C27}">
      <dgm:prSet/>
      <dgm:spPr/>
      <dgm:t>
        <a:bodyPr/>
        <a:lstStyle/>
        <a:p>
          <a:endParaRPr lang="en-SG"/>
        </a:p>
      </dgm:t>
    </dgm:pt>
    <dgm:pt modelId="{DBAC562B-97C1-4446-83E7-B9A5CCDF5B23}">
      <dgm:prSet phldrT="[Text]" phldr="0" custT="1"/>
      <dgm:spPr/>
      <dgm:t>
        <a:bodyPr/>
        <a:lstStyle/>
        <a:p>
          <a:r>
            <a:rPr lang="en-SG" sz="1650" dirty="0"/>
            <a:t>Monthly monitoring data covering ~6,000 residents across 40 nursing homes</a:t>
          </a:r>
          <a:endParaRPr lang="en-SG" sz="1650" dirty="0">
            <a:latin typeface="+mn-lt"/>
          </a:endParaRPr>
        </a:p>
      </dgm:t>
    </dgm:pt>
    <dgm:pt modelId="{1DCD0518-2F0D-415A-B088-FB002CADF736}" type="parTrans" cxnId="{6FF004C2-5F37-41AD-BB70-2D46F0897684}">
      <dgm:prSet/>
      <dgm:spPr/>
      <dgm:t>
        <a:bodyPr/>
        <a:lstStyle/>
        <a:p>
          <a:endParaRPr lang="en-SG"/>
        </a:p>
      </dgm:t>
    </dgm:pt>
    <dgm:pt modelId="{E51398B6-7A16-4D40-A2F7-8B6722763D7E}" type="sibTrans" cxnId="{6FF004C2-5F37-41AD-BB70-2D46F0897684}">
      <dgm:prSet/>
      <dgm:spPr/>
      <dgm:t>
        <a:bodyPr/>
        <a:lstStyle/>
        <a:p>
          <a:endParaRPr lang="en-SG"/>
        </a:p>
      </dgm:t>
    </dgm:pt>
    <dgm:pt modelId="{9B580687-E1AE-4F83-8F8D-6B87EE8A9233}">
      <dgm:prSet phldrT="[Text]" phldr="0" custT="1"/>
      <dgm:spPr/>
      <dgm:t>
        <a:bodyPr/>
        <a:lstStyle/>
        <a:p>
          <a:r>
            <a:rPr lang="en-SG" sz="2400" b="1" dirty="0"/>
            <a:t>Potential AI Opportunities</a:t>
          </a:r>
        </a:p>
      </dgm:t>
    </dgm:pt>
    <dgm:pt modelId="{E59CA048-4091-4965-9017-0CFD9D3C9711}" type="parTrans" cxnId="{BFF54E1A-4330-4648-A635-078FAE2085F5}">
      <dgm:prSet/>
      <dgm:spPr/>
      <dgm:t>
        <a:bodyPr/>
        <a:lstStyle/>
        <a:p>
          <a:endParaRPr lang="en-SG"/>
        </a:p>
      </dgm:t>
    </dgm:pt>
    <dgm:pt modelId="{48E6AD75-D6E7-4A17-8392-E1C6D9DB0B1E}" type="sibTrans" cxnId="{BFF54E1A-4330-4648-A635-078FAE2085F5}">
      <dgm:prSet/>
      <dgm:spPr/>
      <dgm:t>
        <a:bodyPr/>
        <a:lstStyle/>
        <a:p>
          <a:endParaRPr lang="en-SG"/>
        </a:p>
      </dgm:t>
    </dgm:pt>
    <dgm:pt modelId="{2D3383A1-A876-4FF0-A4E1-62F8AA24DF1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Early warning system for emerging quality or safety risks</a:t>
          </a:r>
        </a:p>
      </dgm:t>
    </dgm:pt>
    <dgm:pt modelId="{404739F2-5E97-4A5F-8B86-27062DD85FFA}" type="parTrans" cxnId="{C7EAA3C4-97E4-4A8D-AB13-177C9A80D68A}">
      <dgm:prSet/>
      <dgm:spPr/>
      <dgm:t>
        <a:bodyPr/>
        <a:lstStyle/>
        <a:p>
          <a:endParaRPr lang="en-SG"/>
        </a:p>
      </dgm:t>
    </dgm:pt>
    <dgm:pt modelId="{D175A815-114F-4DA7-BF56-AD549FF9BC55}" type="sibTrans" cxnId="{C7EAA3C4-97E4-4A8D-AB13-177C9A80D68A}">
      <dgm:prSet/>
      <dgm:spPr/>
      <dgm:t>
        <a:bodyPr/>
        <a:lstStyle/>
        <a:p>
          <a:endParaRPr lang="en-SG"/>
        </a:p>
      </dgm:t>
    </dgm:pt>
    <dgm:pt modelId="{90050F60-CB9A-44A7-883B-3C68A0ADC29B}">
      <dgm:prSet phldrT="[Text]" phldr="0" custT="1"/>
      <dgm:spPr/>
      <dgm:t>
        <a:bodyPr/>
        <a:lstStyle/>
        <a:p>
          <a:r>
            <a:rPr lang="en-SG" sz="2400" b="1" dirty="0"/>
            <a:t>Key Governance Reflections</a:t>
          </a:r>
        </a:p>
      </dgm:t>
    </dgm:pt>
    <dgm:pt modelId="{5F157DA4-B860-47E0-AD8E-F16A02AAF216}" type="parTrans" cxnId="{B55EAAEA-133C-4972-9328-7359E98B283A}">
      <dgm:prSet/>
      <dgm:spPr/>
      <dgm:t>
        <a:bodyPr/>
        <a:lstStyle/>
        <a:p>
          <a:endParaRPr lang="en-SG"/>
        </a:p>
      </dgm:t>
    </dgm:pt>
    <dgm:pt modelId="{83966746-0B0B-4016-9302-9434760EC1F7}" type="sibTrans" cxnId="{B55EAAEA-133C-4972-9328-7359E98B283A}">
      <dgm:prSet/>
      <dgm:spPr/>
      <dgm:t>
        <a:bodyPr/>
        <a:lstStyle/>
        <a:p>
          <a:endParaRPr lang="en-SG"/>
        </a:p>
      </dgm:t>
    </dgm:pt>
    <dgm:pt modelId="{049AA011-8AE6-416E-ADA3-933A5D8BBC02}">
      <dgm:prSet phldrT="[Text]" phldr="0" custT="1"/>
      <dgm:spPr/>
      <dgm:t>
        <a:bodyPr/>
        <a:lstStyle/>
        <a:p>
          <a:r>
            <a:rPr lang="en-SG" sz="1650" dirty="0"/>
            <a:t>Public disclosure may create unintended incentives and behaviours</a:t>
          </a:r>
        </a:p>
      </dgm:t>
    </dgm:pt>
    <dgm:pt modelId="{068C9538-65D8-4338-BCA9-00F1BC96BCA9}" type="parTrans" cxnId="{3603AEB1-F366-426E-9745-2CF799925208}">
      <dgm:prSet/>
      <dgm:spPr/>
      <dgm:t>
        <a:bodyPr/>
        <a:lstStyle/>
        <a:p>
          <a:endParaRPr lang="en-SG"/>
        </a:p>
      </dgm:t>
    </dgm:pt>
    <dgm:pt modelId="{C8672B74-7AE1-4017-BE28-190027AD782E}" type="sibTrans" cxnId="{3603AEB1-F366-426E-9745-2CF799925208}">
      <dgm:prSet/>
      <dgm:spPr/>
      <dgm:t>
        <a:bodyPr/>
        <a:lstStyle/>
        <a:p>
          <a:endParaRPr lang="en-SG"/>
        </a:p>
      </dgm:t>
    </dgm:pt>
    <dgm:pt modelId="{07038B24-C0EF-4CEE-B29F-50BFEC1613BC}">
      <dgm:prSet phldrT="[Text]" phldr="0" custT="1"/>
      <dgm:spPr/>
      <dgm:t>
        <a:bodyPr/>
        <a:lstStyle/>
        <a:p>
          <a:r>
            <a:rPr lang="en-SG" sz="1650" dirty="0"/>
            <a:t>Includes care quality, resident and organisational information</a:t>
          </a:r>
          <a:endParaRPr lang="en-SG" sz="1650" dirty="0">
            <a:latin typeface="+mn-lt"/>
          </a:endParaRPr>
        </a:p>
      </dgm:t>
    </dgm:pt>
    <dgm:pt modelId="{9FBF2E89-F115-4DC1-8B53-9F137A13D7F9}" type="parTrans" cxnId="{6EF8F8D2-D0D4-49AA-BD7A-6ED435F6E35B}">
      <dgm:prSet/>
      <dgm:spPr/>
      <dgm:t>
        <a:bodyPr/>
        <a:lstStyle/>
        <a:p>
          <a:endParaRPr lang="en-SG"/>
        </a:p>
      </dgm:t>
    </dgm:pt>
    <dgm:pt modelId="{223F9D09-4B7F-4411-A9D0-D26CED1E0EB8}" type="sibTrans" cxnId="{6EF8F8D2-D0D4-49AA-BD7A-6ED435F6E35B}">
      <dgm:prSet/>
      <dgm:spPr/>
      <dgm:t>
        <a:bodyPr/>
        <a:lstStyle/>
        <a:p>
          <a:endParaRPr lang="en-SG"/>
        </a:p>
      </dgm:t>
    </dgm:pt>
    <dgm:pt modelId="{2BFB49D0-411C-4CE7-A687-0FB46798C328}">
      <dgm:prSet phldrT="[Text]" phldr="0" custT="1"/>
      <dgm:spPr/>
      <dgm:t>
        <a:bodyPr/>
        <a:lstStyle/>
        <a:p>
          <a:r>
            <a:rPr lang="en-SG" sz="1650" dirty="0"/>
            <a:t>Accompanied by detailed monitoring reports used for licensing decisions</a:t>
          </a:r>
          <a:endParaRPr lang="en-SG" sz="1650" dirty="0">
            <a:latin typeface="+mn-lt"/>
          </a:endParaRPr>
        </a:p>
      </dgm:t>
    </dgm:pt>
    <dgm:pt modelId="{C921946F-8C85-40CF-ABAD-E17DEED02B9C}" type="parTrans" cxnId="{460ED99A-C69B-4323-9D1E-69A2A3549997}">
      <dgm:prSet/>
      <dgm:spPr/>
      <dgm:t>
        <a:bodyPr/>
        <a:lstStyle/>
        <a:p>
          <a:endParaRPr lang="en-SG"/>
        </a:p>
      </dgm:t>
    </dgm:pt>
    <dgm:pt modelId="{D2C1B62C-91CC-4B4C-ABB3-6C4EC696021D}" type="sibTrans" cxnId="{460ED99A-C69B-4323-9D1E-69A2A3549997}">
      <dgm:prSet/>
      <dgm:spPr/>
      <dgm:t>
        <a:bodyPr/>
        <a:lstStyle/>
        <a:p>
          <a:endParaRPr lang="en-SG"/>
        </a:p>
      </dgm:t>
    </dgm:pt>
    <dgm:pt modelId="{E490A4F1-DC19-4BB3-9B42-1012BDB347A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Risk-based targeting of inspections and interventions</a:t>
          </a:r>
        </a:p>
      </dgm:t>
    </dgm:pt>
    <dgm:pt modelId="{B4A400B2-3DA4-4144-902C-7DEF24BDB45F}" type="parTrans" cxnId="{5E7AF21B-EC18-4A9B-87A7-5A2690131FCC}">
      <dgm:prSet/>
      <dgm:spPr/>
      <dgm:t>
        <a:bodyPr/>
        <a:lstStyle/>
        <a:p>
          <a:endParaRPr lang="en-SG"/>
        </a:p>
      </dgm:t>
    </dgm:pt>
    <dgm:pt modelId="{47B092C9-08D2-4278-8EC8-49C1A827EE62}" type="sibTrans" cxnId="{5E7AF21B-EC18-4A9B-87A7-5A2690131FCC}">
      <dgm:prSet/>
      <dgm:spPr/>
      <dgm:t>
        <a:bodyPr/>
        <a:lstStyle/>
        <a:p>
          <a:endParaRPr lang="en-SG"/>
        </a:p>
      </dgm:t>
    </dgm:pt>
    <dgm:pt modelId="{A2F09435-C707-433B-B73D-1F90ECA7BB2C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Identification of best practices across quality domains</a:t>
          </a:r>
        </a:p>
      </dgm:t>
    </dgm:pt>
    <dgm:pt modelId="{423DC791-3ABD-4C06-939D-889488E10AD0}" type="parTrans" cxnId="{5B33AE8B-2EEF-4276-95B4-20FE5282DB66}">
      <dgm:prSet/>
      <dgm:spPr/>
      <dgm:t>
        <a:bodyPr/>
        <a:lstStyle/>
        <a:p>
          <a:endParaRPr lang="en-SG"/>
        </a:p>
      </dgm:t>
    </dgm:pt>
    <dgm:pt modelId="{F81465DD-9E96-4A1D-80C9-851F388FA6C9}" type="sibTrans" cxnId="{5B33AE8B-2EEF-4276-95B4-20FE5282DB66}">
      <dgm:prSet/>
      <dgm:spPr/>
      <dgm:t>
        <a:bodyPr/>
        <a:lstStyle/>
        <a:p>
          <a:endParaRPr lang="en-SG"/>
        </a:p>
      </dgm:t>
    </dgm:pt>
    <dgm:pt modelId="{9D12C09B-94C9-468D-9C15-F2AA1BBAE85C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Analysis of relationships between workforce factors and quality outcomes</a:t>
          </a:r>
        </a:p>
      </dgm:t>
    </dgm:pt>
    <dgm:pt modelId="{991886D2-73E7-4FF0-92F1-D6339CBBEF7F}" type="parTrans" cxnId="{E7379E48-A636-4E63-9F1C-EED1F5EC5E10}">
      <dgm:prSet/>
      <dgm:spPr/>
      <dgm:t>
        <a:bodyPr/>
        <a:lstStyle/>
        <a:p>
          <a:endParaRPr lang="en-SG"/>
        </a:p>
      </dgm:t>
    </dgm:pt>
    <dgm:pt modelId="{41A5E6A7-9AA7-4EEB-A0DA-9982BB7A884D}" type="sibTrans" cxnId="{E7379E48-A636-4E63-9F1C-EED1F5EC5E10}">
      <dgm:prSet/>
      <dgm:spPr/>
      <dgm:t>
        <a:bodyPr/>
        <a:lstStyle/>
        <a:p>
          <a:endParaRPr lang="en-SG"/>
        </a:p>
      </dgm:t>
    </dgm:pt>
    <dgm:pt modelId="{4EC6120E-570E-4668-A208-978C995A3444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Combining structured and narrative data for deeper insights</a:t>
          </a:r>
        </a:p>
      </dgm:t>
    </dgm:pt>
    <dgm:pt modelId="{5878A1F6-B888-4353-B7DF-AC88AFFB990B}" type="parTrans" cxnId="{341F7122-7785-4C7F-A65F-7E00AE6FCFE6}">
      <dgm:prSet/>
      <dgm:spPr/>
      <dgm:t>
        <a:bodyPr/>
        <a:lstStyle/>
        <a:p>
          <a:endParaRPr lang="en-SG"/>
        </a:p>
      </dgm:t>
    </dgm:pt>
    <dgm:pt modelId="{07D25F6D-3CF8-48D4-84C7-5E72F175B704}" type="sibTrans" cxnId="{341F7122-7785-4C7F-A65F-7E00AE6FCFE6}">
      <dgm:prSet/>
      <dgm:spPr/>
      <dgm:t>
        <a:bodyPr/>
        <a:lstStyle/>
        <a:p>
          <a:endParaRPr lang="en-SG"/>
        </a:p>
      </dgm:t>
    </dgm:pt>
    <dgm:pt modelId="{47B09A03-43A6-42C6-B0E0-DC91A1ECA0FA}">
      <dgm:prSet phldrT="[Text]" phldr="0" custT="1"/>
      <dgm:spPr/>
      <dgm:t>
        <a:bodyPr/>
        <a:lstStyle/>
        <a:p>
          <a:r>
            <a:rPr lang="en-SG" sz="1650" dirty="0"/>
            <a:t>Correlation does not necessarily imply causation</a:t>
          </a:r>
        </a:p>
      </dgm:t>
    </dgm:pt>
    <dgm:pt modelId="{D41E1623-2325-4541-A5C7-E88FCC805EF2}" type="parTrans" cxnId="{A2889768-CA21-4A0B-BB89-B4FF1B8D4F0E}">
      <dgm:prSet/>
      <dgm:spPr/>
      <dgm:t>
        <a:bodyPr/>
        <a:lstStyle/>
        <a:p>
          <a:endParaRPr lang="en-SG"/>
        </a:p>
      </dgm:t>
    </dgm:pt>
    <dgm:pt modelId="{DE387331-B240-4C79-8F6C-C3685623459A}" type="sibTrans" cxnId="{A2889768-CA21-4A0B-BB89-B4FF1B8D4F0E}">
      <dgm:prSet/>
      <dgm:spPr/>
      <dgm:t>
        <a:bodyPr/>
        <a:lstStyle/>
        <a:p>
          <a:endParaRPr lang="en-SG"/>
        </a:p>
      </dgm:t>
    </dgm:pt>
    <dgm:pt modelId="{4E744378-72C0-4BAC-ACA8-E91CCE97408D}">
      <dgm:prSet phldrT="[Text]" phldr="0" custT="1"/>
      <dgm:spPr/>
      <dgm:t>
        <a:bodyPr/>
        <a:lstStyle/>
        <a:p>
          <a:r>
            <a:rPr lang="en-SG" sz="1650" dirty="0"/>
            <a:t>Data use decisions can influence provider behaviour</a:t>
          </a:r>
        </a:p>
      </dgm:t>
    </dgm:pt>
    <dgm:pt modelId="{16B2E178-C388-4067-9E72-4B48EC0F42B1}" type="parTrans" cxnId="{1CBAE1D5-B017-4568-8FBA-D2A01052A0EA}">
      <dgm:prSet/>
      <dgm:spPr/>
      <dgm:t>
        <a:bodyPr/>
        <a:lstStyle/>
        <a:p>
          <a:endParaRPr lang="en-SG"/>
        </a:p>
      </dgm:t>
    </dgm:pt>
    <dgm:pt modelId="{E4753A1D-B263-4F5A-BAD4-60F795CFAFC8}" type="sibTrans" cxnId="{1CBAE1D5-B017-4568-8FBA-D2A01052A0EA}">
      <dgm:prSet/>
      <dgm:spPr/>
      <dgm:t>
        <a:bodyPr/>
        <a:lstStyle/>
        <a:p>
          <a:endParaRPr lang="en-SG"/>
        </a:p>
      </dgm:t>
    </dgm:pt>
    <dgm:pt modelId="{781F9E8A-2F6F-452B-AE62-6B3465751FCE}">
      <dgm:prSet phldrT="[Text]" phldr="0" custT="1"/>
      <dgm:spPr/>
      <dgm:t>
        <a:bodyPr/>
        <a:lstStyle/>
        <a:p>
          <a:r>
            <a:rPr lang="en-SG" sz="1650" dirty="0"/>
            <a:t>Governance considerations are as important as technical capability</a:t>
          </a:r>
        </a:p>
      </dgm:t>
    </dgm:pt>
    <dgm:pt modelId="{031333E3-72E1-4A06-A761-F78DECCA2662}" type="parTrans" cxnId="{0F525C0A-44DC-4917-896A-E1D456A55120}">
      <dgm:prSet/>
      <dgm:spPr/>
      <dgm:t>
        <a:bodyPr/>
        <a:lstStyle/>
        <a:p>
          <a:endParaRPr lang="en-SG"/>
        </a:p>
      </dgm:t>
    </dgm:pt>
    <dgm:pt modelId="{1CA7A62F-F9F1-4557-9B61-4FB0A5881A4D}" type="sibTrans" cxnId="{0F525C0A-44DC-4917-896A-E1D456A55120}">
      <dgm:prSet/>
      <dgm:spPr/>
      <dgm:t>
        <a:bodyPr/>
        <a:lstStyle/>
        <a:p>
          <a:endParaRPr lang="en-SG"/>
        </a:p>
      </dgm:t>
    </dgm:pt>
    <dgm:pt modelId="{B1D36015-4ED0-40B6-87C4-9C4475F78F03}" type="pres">
      <dgm:prSet presAssocID="{7BD9C0CA-F2C6-4DE9-81CC-E4235606B164}" presName="linearFlow" presStyleCnt="0">
        <dgm:presLayoutVars>
          <dgm:dir/>
          <dgm:animLvl val="lvl"/>
          <dgm:resizeHandles val="exact"/>
        </dgm:presLayoutVars>
      </dgm:prSet>
      <dgm:spPr/>
    </dgm:pt>
    <dgm:pt modelId="{6457F55A-B924-4918-814B-6E7EDFC9CFAD}" type="pres">
      <dgm:prSet presAssocID="{7E014A11-82DD-4E82-80E0-A6991D1C0C60}" presName="composite" presStyleCnt="0"/>
      <dgm:spPr/>
    </dgm:pt>
    <dgm:pt modelId="{D682003A-9274-4C9A-A9AA-B247C61325FE}" type="pres">
      <dgm:prSet presAssocID="{7E014A11-82DD-4E82-80E0-A6991D1C0C6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FFA393CC-9087-4EEA-B728-5B1A74E1EB59}" type="pres">
      <dgm:prSet presAssocID="{7E014A11-82DD-4E82-80E0-A6991D1C0C60}" presName="parSh" presStyleLbl="node1" presStyleIdx="0" presStyleCnt="3"/>
      <dgm:spPr/>
    </dgm:pt>
    <dgm:pt modelId="{FB33A938-1682-4983-A2C5-D481C3A21D1A}" type="pres">
      <dgm:prSet presAssocID="{7E014A11-82DD-4E82-80E0-A6991D1C0C60}" presName="desTx" presStyleLbl="fgAcc1" presStyleIdx="0" presStyleCnt="3">
        <dgm:presLayoutVars>
          <dgm:bulletEnabled val="1"/>
        </dgm:presLayoutVars>
      </dgm:prSet>
      <dgm:spPr/>
    </dgm:pt>
    <dgm:pt modelId="{63762F35-3CFD-47A8-A1CE-617B5AA68010}" type="pres">
      <dgm:prSet presAssocID="{F99CF90B-7D8D-4241-9DA9-F3C47951259A}" presName="sibTrans" presStyleLbl="sibTrans2D1" presStyleIdx="0" presStyleCnt="2"/>
      <dgm:spPr/>
    </dgm:pt>
    <dgm:pt modelId="{DAE22042-8E13-4CA7-8E4A-DF77EF2E9C32}" type="pres">
      <dgm:prSet presAssocID="{F99CF90B-7D8D-4241-9DA9-F3C47951259A}" presName="connTx" presStyleLbl="sibTrans2D1" presStyleIdx="0" presStyleCnt="2"/>
      <dgm:spPr/>
    </dgm:pt>
    <dgm:pt modelId="{C31F0957-5CDD-4FF9-B64C-5A33CA4BA8C3}" type="pres">
      <dgm:prSet presAssocID="{9B580687-E1AE-4F83-8F8D-6B87EE8A9233}" presName="composite" presStyleCnt="0"/>
      <dgm:spPr/>
    </dgm:pt>
    <dgm:pt modelId="{44D80E83-F491-4548-81DD-BFA1C16DA514}" type="pres">
      <dgm:prSet presAssocID="{9B580687-E1AE-4F83-8F8D-6B87EE8A9233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8BCD77E-FF7F-4CFA-BC50-0BA9F9BB0B3A}" type="pres">
      <dgm:prSet presAssocID="{9B580687-E1AE-4F83-8F8D-6B87EE8A9233}" presName="parSh" presStyleLbl="node1" presStyleIdx="1" presStyleCnt="3"/>
      <dgm:spPr/>
    </dgm:pt>
    <dgm:pt modelId="{38A0F947-07C7-4051-AD83-126730BB8A50}" type="pres">
      <dgm:prSet presAssocID="{9B580687-E1AE-4F83-8F8D-6B87EE8A9233}" presName="desTx" presStyleLbl="fgAcc1" presStyleIdx="1" presStyleCnt="3">
        <dgm:presLayoutVars>
          <dgm:bulletEnabled val="1"/>
        </dgm:presLayoutVars>
      </dgm:prSet>
      <dgm:spPr/>
    </dgm:pt>
    <dgm:pt modelId="{6C0CD13F-92EE-4116-AE12-8B865EF53822}" type="pres">
      <dgm:prSet presAssocID="{48E6AD75-D6E7-4A17-8392-E1C6D9DB0B1E}" presName="sibTrans" presStyleLbl="sibTrans2D1" presStyleIdx="1" presStyleCnt="2"/>
      <dgm:spPr/>
    </dgm:pt>
    <dgm:pt modelId="{B476EC8A-89B1-4C9A-B35E-52B49575C36E}" type="pres">
      <dgm:prSet presAssocID="{48E6AD75-D6E7-4A17-8392-E1C6D9DB0B1E}" presName="connTx" presStyleLbl="sibTrans2D1" presStyleIdx="1" presStyleCnt="2"/>
      <dgm:spPr/>
    </dgm:pt>
    <dgm:pt modelId="{3839C7C9-D246-4683-A9F9-F1FFB7BB85B9}" type="pres">
      <dgm:prSet presAssocID="{90050F60-CB9A-44A7-883B-3C68A0ADC29B}" presName="composite" presStyleCnt="0"/>
      <dgm:spPr/>
    </dgm:pt>
    <dgm:pt modelId="{D1335A06-533E-4A04-BE29-C4338F9ED227}" type="pres">
      <dgm:prSet presAssocID="{90050F60-CB9A-44A7-883B-3C68A0ADC29B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4CE7469-BB32-4499-98BE-866D28CA80EB}" type="pres">
      <dgm:prSet presAssocID="{90050F60-CB9A-44A7-883B-3C68A0ADC29B}" presName="parSh" presStyleLbl="node1" presStyleIdx="2" presStyleCnt="3"/>
      <dgm:spPr/>
    </dgm:pt>
    <dgm:pt modelId="{4E009C72-B0D1-463D-AC94-69AA4BAA283B}" type="pres">
      <dgm:prSet presAssocID="{90050F60-CB9A-44A7-883B-3C68A0ADC29B}" presName="desTx" presStyleLbl="fgAcc1" presStyleIdx="2" presStyleCnt="3">
        <dgm:presLayoutVars>
          <dgm:bulletEnabled val="1"/>
        </dgm:presLayoutVars>
      </dgm:prSet>
      <dgm:spPr/>
    </dgm:pt>
  </dgm:ptLst>
  <dgm:cxnLst>
    <dgm:cxn modelId="{AECA7C00-0551-4ECD-872C-10D6B4DC3C83}" type="presOf" srcId="{4E744378-72C0-4BAC-ACA8-E91CCE97408D}" destId="{4E009C72-B0D1-463D-AC94-69AA4BAA283B}" srcOrd="0" destOrd="2" presId="urn:microsoft.com/office/officeart/2005/8/layout/process3"/>
    <dgm:cxn modelId="{4DC44204-3626-42A4-B124-C8F98A3FCDB7}" type="presOf" srcId="{781F9E8A-2F6F-452B-AE62-6B3465751FCE}" destId="{4E009C72-B0D1-463D-AC94-69AA4BAA283B}" srcOrd="0" destOrd="3" presId="urn:microsoft.com/office/officeart/2005/8/layout/process3"/>
    <dgm:cxn modelId="{0F525C0A-44DC-4917-896A-E1D456A55120}" srcId="{90050F60-CB9A-44A7-883B-3C68A0ADC29B}" destId="{781F9E8A-2F6F-452B-AE62-6B3465751FCE}" srcOrd="3" destOrd="0" parTransId="{031333E3-72E1-4A06-A761-F78DECCA2662}" sibTransId="{1CA7A62F-F9F1-4557-9B61-4FB0A5881A4D}"/>
    <dgm:cxn modelId="{AA3E190F-DFF5-4A48-BD77-6A49AE51EB21}" type="presOf" srcId="{4EC6120E-570E-4668-A208-978C995A3444}" destId="{38A0F947-07C7-4051-AD83-126730BB8A50}" srcOrd="0" destOrd="4" presId="urn:microsoft.com/office/officeart/2005/8/layout/process3"/>
    <dgm:cxn modelId="{FEABFF19-3911-46A2-8632-E3272C1D7C27}" srcId="{7BD9C0CA-F2C6-4DE9-81CC-E4235606B164}" destId="{7E014A11-82DD-4E82-80E0-A6991D1C0C60}" srcOrd="0" destOrd="0" parTransId="{DE38B84C-FAB3-4930-8808-77BA70B205F5}" sibTransId="{F99CF90B-7D8D-4241-9DA9-F3C47951259A}"/>
    <dgm:cxn modelId="{BFF54E1A-4330-4648-A635-078FAE2085F5}" srcId="{7BD9C0CA-F2C6-4DE9-81CC-E4235606B164}" destId="{9B580687-E1AE-4F83-8F8D-6B87EE8A9233}" srcOrd="1" destOrd="0" parTransId="{E59CA048-4091-4965-9017-0CFD9D3C9711}" sibTransId="{48E6AD75-D6E7-4A17-8392-E1C6D9DB0B1E}"/>
    <dgm:cxn modelId="{5E7AF21B-EC18-4A9B-87A7-5A2690131FCC}" srcId="{9B580687-E1AE-4F83-8F8D-6B87EE8A9233}" destId="{E490A4F1-DC19-4BB3-9B42-1012BDB347AB}" srcOrd="1" destOrd="0" parTransId="{B4A400B2-3DA4-4144-902C-7DEF24BDB45F}" sibTransId="{47B092C9-08D2-4278-8EC8-49C1A827EE62}"/>
    <dgm:cxn modelId="{341F7122-7785-4C7F-A65F-7E00AE6FCFE6}" srcId="{9B580687-E1AE-4F83-8F8D-6B87EE8A9233}" destId="{4EC6120E-570E-4668-A208-978C995A3444}" srcOrd="4" destOrd="0" parTransId="{5878A1F6-B888-4353-B7DF-AC88AFFB990B}" sibTransId="{07D25F6D-3CF8-48D4-84C7-5E72F175B704}"/>
    <dgm:cxn modelId="{3BB52D61-024A-40F8-A611-A6E81767F873}" type="presOf" srcId="{2BFB49D0-411C-4CE7-A687-0FB46798C328}" destId="{FB33A938-1682-4983-A2C5-D481C3A21D1A}" srcOrd="0" destOrd="2" presId="urn:microsoft.com/office/officeart/2005/8/layout/process3"/>
    <dgm:cxn modelId="{6F280962-08D6-4174-86DB-6DB0E367D21A}" type="presOf" srcId="{7BD9C0CA-F2C6-4DE9-81CC-E4235606B164}" destId="{B1D36015-4ED0-40B6-87C4-9C4475F78F03}" srcOrd="0" destOrd="0" presId="urn:microsoft.com/office/officeart/2005/8/layout/process3"/>
    <dgm:cxn modelId="{4EC9E467-E662-4B0F-8D31-2A3D1C05E0A4}" type="presOf" srcId="{90050F60-CB9A-44A7-883B-3C68A0ADC29B}" destId="{D1335A06-533E-4A04-BE29-C4338F9ED227}" srcOrd="0" destOrd="0" presId="urn:microsoft.com/office/officeart/2005/8/layout/process3"/>
    <dgm:cxn modelId="{A2889768-CA21-4A0B-BB89-B4FF1B8D4F0E}" srcId="{90050F60-CB9A-44A7-883B-3C68A0ADC29B}" destId="{47B09A03-43A6-42C6-B0E0-DC91A1ECA0FA}" srcOrd="1" destOrd="0" parTransId="{D41E1623-2325-4541-A5C7-E88FCC805EF2}" sibTransId="{DE387331-B240-4C79-8F6C-C3685623459A}"/>
    <dgm:cxn modelId="{E7379E48-A636-4E63-9F1C-EED1F5EC5E10}" srcId="{9B580687-E1AE-4F83-8F8D-6B87EE8A9233}" destId="{9D12C09B-94C9-468D-9C15-F2AA1BBAE85C}" srcOrd="3" destOrd="0" parTransId="{991886D2-73E7-4FF0-92F1-D6339CBBEF7F}" sibTransId="{41A5E6A7-9AA7-4EEB-A0DA-9982BB7A884D}"/>
    <dgm:cxn modelId="{090BE849-4C91-45FA-9A7B-A8611DBD94D9}" type="presOf" srcId="{9B580687-E1AE-4F83-8F8D-6B87EE8A9233}" destId="{E8BCD77E-FF7F-4CFA-BC50-0BA9F9BB0B3A}" srcOrd="1" destOrd="0" presId="urn:microsoft.com/office/officeart/2005/8/layout/process3"/>
    <dgm:cxn modelId="{6F23D456-94D8-4D52-8D3A-0BEA49EA1F9A}" type="presOf" srcId="{E490A4F1-DC19-4BB3-9B42-1012BDB347AB}" destId="{38A0F947-07C7-4051-AD83-126730BB8A50}" srcOrd="0" destOrd="1" presId="urn:microsoft.com/office/officeart/2005/8/layout/process3"/>
    <dgm:cxn modelId="{B3661E83-9B53-4DE0-9DBC-D239BB5A6D20}" type="presOf" srcId="{9D12C09B-94C9-468D-9C15-F2AA1BBAE85C}" destId="{38A0F947-07C7-4051-AD83-126730BB8A50}" srcOrd="0" destOrd="3" presId="urn:microsoft.com/office/officeart/2005/8/layout/process3"/>
    <dgm:cxn modelId="{5B33AE8B-2EEF-4276-95B4-20FE5282DB66}" srcId="{9B580687-E1AE-4F83-8F8D-6B87EE8A9233}" destId="{A2F09435-C707-433B-B73D-1F90ECA7BB2C}" srcOrd="2" destOrd="0" parTransId="{423DC791-3ABD-4C06-939D-889488E10AD0}" sibTransId="{F81465DD-9E96-4A1D-80C9-851F388FA6C9}"/>
    <dgm:cxn modelId="{AEB1D68D-073C-47A0-ADCF-F01623E721BC}" type="presOf" srcId="{90050F60-CB9A-44A7-883B-3C68A0ADC29B}" destId="{34CE7469-BB32-4499-98BE-866D28CA80EB}" srcOrd="1" destOrd="0" presId="urn:microsoft.com/office/officeart/2005/8/layout/process3"/>
    <dgm:cxn modelId="{3EFF4C93-7DE8-4DBD-B54D-28B582449B69}" type="presOf" srcId="{F99CF90B-7D8D-4241-9DA9-F3C47951259A}" destId="{63762F35-3CFD-47A8-A1CE-617B5AA68010}" srcOrd="0" destOrd="0" presId="urn:microsoft.com/office/officeart/2005/8/layout/process3"/>
    <dgm:cxn modelId="{460ED99A-C69B-4323-9D1E-69A2A3549997}" srcId="{7E014A11-82DD-4E82-80E0-A6991D1C0C60}" destId="{2BFB49D0-411C-4CE7-A687-0FB46798C328}" srcOrd="2" destOrd="0" parTransId="{C921946F-8C85-40CF-ABAD-E17DEED02B9C}" sibTransId="{D2C1B62C-91CC-4B4C-ABB3-6C4EC696021D}"/>
    <dgm:cxn modelId="{99755EA7-9BFC-4649-AA2D-4EA1CC86E434}" type="presOf" srcId="{9B580687-E1AE-4F83-8F8D-6B87EE8A9233}" destId="{44D80E83-F491-4548-81DD-BFA1C16DA514}" srcOrd="0" destOrd="0" presId="urn:microsoft.com/office/officeart/2005/8/layout/process3"/>
    <dgm:cxn modelId="{67BBBDA9-A8D2-4D9B-AB9C-FAA5E2F7C922}" type="presOf" srcId="{DBAC562B-97C1-4446-83E7-B9A5CCDF5B23}" destId="{FB33A938-1682-4983-A2C5-D481C3A21D1A}" srcOrd="0" destOrd="0" presId="urn:microsoft.com/office/officeart/2005/8/layout/process3"/>
    <dgm:cxn modelId="{747C3CAF-2921-469C-AFC4-4D6427629807}" type="presOf" srcId="{07038B24-C0EF-4CEE-B29F-50BFEC1613BC}" destId="{FB33A938-1682-4983-A2C5-D481C3A21D1A}" srcOrd="0" destOrd="1" presId="urn:microsoft.com/office/officeart/2005/8/layout/process3"/>
    <dgm:cxn modelId="{3603AEB1-F366-426E-9745-2CF799925208}" srcId="{90050F60-CB9A-44A7-883B-3C68A0ADC29B}" destId="{049AA011-8AE6-416E-ADA3-933A5D8BBC02}" srcOrd="0" destOrd="0" parTransId="{068C9538-65D8-4338-BCA9-00F1BC96BCA9}" sibTransId="{C8672B74-7AE1-4017-BE28-190027AD782E}"/>
    <dgm:cxn modelId="{1ADAACB9-8218-46F5-AF86-66D000FA93CD}" type="presOf" srcId="{7E014A11-82DD-4E82-80E0-A6991D1C0C60}" destId="{D682003A-9274-4C9A-A9AA-B247C61325FE}" srcOrd="0" destOrd="0" presId="urn:microsoft.com/office/officeart/2005/8/layout/process3"/>
    <dgm:cxn modelId="{6FF004C2-5F37-41AD-BB70-2D46F0897684}" srcId="{7E014A11-82DD-4E82-80E0-A6991D1C0C60}" destId="{DBAC562B-97C1-4446-83E7-B9A5CCDF5B23}" srcOrd="0" destOrd="0" parTransId="{1DCD0518-2F0D-415A-B088-FB002CADF736}" sibTransId="{E51398B6-7A16-4D40-A2F7-8B6722763D7E}"/>
    <dgm:cxn modelId="{C7EAA3C4-97E4-4A8D-AB13-177C9A80D68A}" srcId="{9B580687-E1AE-4F83-8F8D-6B87EE8A9233}" destId="{2D3383A1-A876-4FF0-A4E1-62F8AA24DF11}" srcOrd="0" destOrd="0" parTransId="{404739F2-5E97-4A5F-8B86-27062DD85FFA}" sibTransId="{D175A815-114F-4DA7-BF56-AD549FF9BC55}"/>
    <dgm:cxn modelId="{2D1F49C5-39BE-4717-846D-C5E7DAC8EC47}" type="presOf" srcId="{2D3383A1-A876-4FF0-A4E1-62F8AA24DF11}" destId="{38A0F947-07C7-4051-AD83-126730BB8A50}" srcOrd="0" destOrd="0" presId="urn:microsoft.com/office/officeart/2005/8/layout/process3"/>
    <dgm:cxn modelId="{A42F47CD-1513-426E-8799-4254F0CE0748}" type="presOf" srcId="{48E6AD75-D6E7-4A17-8392-E1C6D9DB0B1E}" destId="{6C0CD13F-92EE-4116-AE12-8B865EF53822}" srcOrd="0" destOrd="0" presId="urn:microsoft.com/office/officeart/2005/8/layout/process3"/>
    <dgm:cxn modelId="{C81744D1-C829-4C9E-B8BB-6FA2047648E3}" type="presOf" srcId="{A2F09435-C707-433B-B73D-1F90ECA7BB2C}" destId="{38A0F947-07C7-4051-AD83-126730BB8A50}" srcOrd="0" destOrd="2" presId="urn:microsoft.com/office/officeart/2005/8/layout/process3"/>
    <dgm:cxn modelId="{504296D2-2170-4BD5-B42A-44A997FD7E59}" type="presOf" srcId="{F99CF90B-7D8D-4241-9DA9-F3C47951259A}" destId="{DAE22042-8E13-4CA7-8E4A-DF77EF2E9C32}" srcOrd="1" destOrd="0" presId="urn:microsoft.com/office/officeart/2005/8/layout/process3"/>
    <dgm:cxn modelId="{6EF8F8D2-D0D4-49AA-BD7A-6ED435F6E35B}" srcId="{7E014A11-82DD-4E82-80E0-A6991D1C0C60}" destId="{07038B24-C0EF-4CEE-B29F-50BFEC1613BC}" srcOrd="1" destOrd="0" parTransId="{9FBF2E89-F115-4DC1-8B53-9F137A13D7F9}" sibTransId="{223F9D09-4B7F-4411-A9D0-D26CED1E0EB8}"/>
    <dgm:cxn modelId="{1CBAE1D5-B017-4568-8FBA-D2A01052A0EA}" srcId="{90050F60-CB9A-44A7-883B-3C68A0ADC29B}" destId="{4E744378-72C0-4BAC-ACA8-E91CCE97408D}" srcOrd="2" destOrd="0" parTransId="{16B2E178-C388-4067-9E72-4B48EC0F42B1}" sibTransId="{E4753A1D-B263-4F5A-BAD4-60F795CFAFC8}"/>
    <dgm:cxn modelId="{3E8D0DDA-9234-4DBE-90EE-2278D7B02A9A}" type="presOf" srcId="{48E6AD75-D6E7-4A17-8392-E1C6D9DB0B1E}" destId="{B476EC8A-89B1-4C9A-B35E-52B49575C36E}" srcOrd="1" destOrd="0" presId="urn:microsoft.com/office/officeart/2005/8/layout/process3"/>
    <dgm:cxn modelId="{B55EAAEA-133C-4972-9328-7359E98B283A}" srcId="{7BD9C0CA-F2C6-4DE9-81CC-E4235606B164}" destId="{90050F60-CB9A-44A7-883B-3C68A0ADC29B}" srcOrd="2" destOrd="0" parTransId="{5F157DA4-B860-47E0-AD8E-F16A02AAF216}" sibTransId="{83966746-0B0B-4016-9302-9434760EC1F7}"/>
    <dgm:cxn modelId="{C7D1C6F4-058C-4677-B448-07CE05D5C123}" type="presOf" srcId="{7E014A11-82DD-4E82-80E0-A6991D1C0C60}" destId="{FFA393CC-9087-4EEA-B728-5B1A74E1EB59}" srcOrd="1" destOrd="0" presId="urn:microsoft.com/office/officeart/2005/8/layout/process3"/>
    <dgm:cxn modelId="{20D6FAFA-1A06-48A2-AF9B-4C412A74787A}" type="presOf" srcId="{049AA011-8AE6-416E-ADA3-933A5D8BBC02}" destId="{4E009C72-B0D1-463D-AC94-69AA4BAA283B}" srcOrd="0" destOrd="0" presId="urn:microsoft.com/office/officeart/2005/8/layout/process3"/>
    <dgm:cxn modelId="{D234F4FD-29A4-42DD-8BFC-9238638C33B8}" type="presOf" srcId="{47B09A03-43A6-42C6-B0E0-DC91A1ECA0FA}" destId="{4E009C72-B0D1-463D-AC94-69AA4BAA283B}" srcOrd="0" destOrd="1" presId="urn:microsoft.com/office/officeart/2005/8/layout/process3"/>
    <dgm:cxn modelId="{EB2543A3-78F9-464D-824D-E07EC9189AAF}" type="presParOf" srcId="{B1D36015-4ED0-40B6-87C4-9C4475F78F03}" destId="{6457F55A-B924-4918-814B-6E7EDFC9CFAD}" srcOrd="0" destOrd="0" presId="urn:microsoft.com/office/officeart/2005/8/layout/process3"/>
    <dgm:cxn modelId="{FC099CFE-2017-406D-A34A-AAEDE3ABBA41}" type="presParOf" srcId="{6457F55A-B924-4918-814B-6E7EDFC9CFAD}" destId="{D682003A-9274-4C9A-A9AA-B247C61325FE}" srcOrd="0" destOrd="0" presId="urn:microsoft.com/office/officeart/2005/8/layout/process3"/>
    <dgm:cxn modelId="{B9AD2D96-50C4-49B4-980E-ADCF2778CC3F}" type="presParOf" srcId="{6457F55A-B924-4918-814B-6E7EDFC9CFAD}" destId="{FFA393CC-9087-4EEA-B728-5B1A74E1EB59}" srcOrd="1" destOrd="0" presId="urn:microsoft.com/office/officeart/2005/8/layout/process3"/>
    <dgm:cxn modelId="{18711C75-4F80-40F6-B70E-3936E06EB360}" type="presParOf" srcId="{6457F55A-B924-4918-814B-6E7EDFC9CFAD}" destId="{FB33A938-1682-4983-A2C5-D481C3A21D1A}" srcOrd="2" destOrd="0" presId="urn:microsoft.com/office/officeart/2005/8/layout/process3"/>
    <dgm:cxn modelId="{BAD9CCD3-F895-4364-93D2-5D50A51C90DA}" type="presParOf" srcId="{B1D36015-4ED0-40B6-87C4-9C4475F78F03}" destId="{63762F35-3CFD-47A8-A1CE-617B5AA68010}" srcOrd="1" destOrd="0" presId="urn:microsoft.com/office/officeart/2005/8/layout/process3"/>
    <dgm:cxn modelId="{1C71099E-9A31-480E-8CE3-EAEBD9CDD51D}" type="presParOf" srcId="{63762F35-3CFD-47A8-A1CE-617B5AA68010}" destId="{DAE22042-8E13-4CA7-8E4A-DF77EF2E9C32}" srcOrd="0" destOrd="0" presId="urn:microsoft.com/office/officeart/2005/8/layout/process3"/>
    <dgm:cxn modelId="{84E18049-B086-4C71-A2F7-35C6D74DEDDE}" type="presParOf" srcId="{B1D36015-4ED0-40B6-87C4-9C4475F78F03}" destId="{C31F0957-5CDD-4FF9-B64C-5A33CA4BA8C3}" srcOrd="2" destOrd="0" presId="urn:microsoft.com/office/officeart/2005/8/layout/process3"/>
    <dgm:cxn modelId="{F7498736-4677-46B0-8C3B-4304DEA7BB63}" type="presParOf" srcId="{C31F0957-5CDD-4FF9-B64C-5A33CA4BA8C3}" destId="{44D80E83-F491-4548-81DD-BFA1C16DA514}" srcOrd="0" destOrd="0" presId="urn:microsoft.com/office/officeart/2005/8/layout/process3"/>
    <dgm:cxn modelId="{FE045B10-1AFF-448B-A4A4-A03D399D7A1A}" type="presParOf" srcId="{C31F0957-5CDD-4FF9-B64C-5A33CA4BA8C3}" destId="{E8BCD77E-FF7F-4CFA-BC50-0BA9F9BB0B3A}" srcOrd="1" destOrd="0" presId="urn:microsoft.com/office/officeart/2005/8/layout/process3"/>
    <dgm:cxn modelId="{D728DB07-E93E-4C40-9211-BA2D8FB35640}" type="presParOf" srcId="{C31F0957-5CDD-4FF9-B64C-5A33CA4BA8C3}" destId="{38A0F947-07C7-4051-AD83-126730BB8A50}" srcOrd="2" destOrd="0" presId="urn:microsoft.com/office/officeart/2005/8/layout/process3"/>
    <dgm:cxn modelId="{1BB86577-FF2E-4CB4-9EEA-8BC46C18A624}" type="presParOf" srcId="{B1D36015-4ED0-40B6-87C4-9C4475F78F03}" destId="{6C0CD13F-92EE-4116-AE12-8B865EF53822}" srcOrd="3" destOrd="0" presId="urn:microsoft.com/office/officeart/2005/8/layout/process3"/>
    <dgm:cxn modelId="{E3488B13-C9F8-4283-9E80-9A85FACCD252}" type="presParOf" srcId="{6C0CD13F-92EE-4116-AE12-8B865EF53822}" destId="{B476EC8A-89B1-4C9A-B35E-52B49575C36E}" srcOrd="0" destOrd="0" presId="urn:microsoft.com/office/officeart/2005/8/layout/process3"/>
    <dgm:cxn modelId="{D7CC86FD-EBA7-4ED6-ACE1-EE4AF6F06A37}" type="presParOf" srcId="{B1D36015-4ED0-40B6-87C4-9C4475F78F03}" destId="{3839C7C9-D246-4683-A9F9-F1FFB7BB85B9}" srcOrd="4" destOrd="0" presId="urn:microsoft.com/office/officeart/2005/8/layout/process3"/>
    <dgm:cxn modelId="{514C6947-7542-4261-ACE1-486FBD63F526}" type="presParOf" srcId="{3839C7C9-D246-4683-A9F9-F1FFB7BB85B9}" destId="{D1335A06-533E-4A04-BE29-C4338F9ED227}" srcOrd="0" destOrd="0" presId="urn:microsoft.com/office/officeart/2005/8/layout/process3"/>
    <dgm:cxn modelId="{C4B7DD52-27E0-4917-8D5B-99BE849DFB26}" type="presParOf" srcId="{3839C7C9-D246-4683-A9F9-F1FFB7BB85B9}" destId="{34CE7469-BB32-4499-98BE-866D28CA80EB}" srcOrd="1" destOrd="0" presId="urn:microsoft.com/office/officeart/2005/8/layout/process3"/>
    <dgm:cxn modelId="{FD14E9D9-F9C4-4E15-8795-1055302E48A0}" type="presParOf" srcId="{3839C7C9-D246-4683-A9F9-F1FFB7BB85B9}" destId="{4E009C72-B0D1-463D-AC94-69AA4BAA283B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D9C0CA-F2C6-4DE9-81CC-E4235606B164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SG"/>
        </a:p>
      </dgm:t>
    </dgm:pt>
    <dgm:pt modelId="{7E014A11-82DD-4E82-80E0-A6991D1C0C60}">
      <dgm:prSet phldrT="[Text]" phldr="0" custT="1"/>
      <dgm:spPr/>
      <dgm:t>
        <a:bodyPr/>
        <a:lstStyle/>
        <a:p>
          <a:r>
            <a:rPr lang="en-SG" sz="2400" b="1" dirty="0"/>
            <a:t>Dataset</a:t>
          </a:r>
        </a:p>
      </dgm:t>
    </dgm:pt>
    <dgm:pt modelId="{DE38B84C-FAB3-4930-8808-77BA70B205F5}" type="parTrans" cxnId="{FEABFF19-3911-46A2-8632-E3272C1D7C27}">
      <dgm:prSet/>
      <dgm:spPr/>
      <dgm:t>
        <a:bodyPr/>
        <a:lstStyle/>
        <a:p>
          <a:endParaRPr lang="en-SG"/>
        </a:p>
      </dgm:t>
    </dgm:pt>
    <dgm:pt modelId="{F99CF90B-7D8D-4241-9DA9-F3C47951259A}" type="sibTrans" cxnId="{FEABFF19-3911-46A2-8632-E3272C1D7C27}">
      <dgm:prSet/>
      <dgm:spPr/>
      <dgm:t>
        <a:bodyPr/>
        <a:lstStyle/>
        <a:p>
          <a:endParaRPr lang="en-SG"/>
        </a:p>
      </dgm:t>
    </dgm:pt>
    <dgm:pt modelId="{DBAC562B-97C1-4446-83E7-B9A5CCDF5B23}">
      <dgm:prSet phldrT="[Text]" phldr="0" custT="1"/>
      <dgm:spPr/>
      <dgm:t>
        <a:bodyPr/>
        <a:lstStyle/>
        <a:p>
          <a:r>
            <a:rPr lang="en-SG" sz="1650" dirty="0"/>
            <a:t>National database of adverse events and near misses maintained since 2010</a:t>
          </a:r>
          <a:endParaRPr lang="en-SG" sz="1650" dirty="0">
            <a:latin typeface="+mn-lt"/>
          </a:endParaRPr>
        </a:p>
      </dgm:t>
    </dgm:pt>
    <dgm:pt modelId="{1DCD0518-2F0D-415A-B088-FB002CADF736}" type="parTrans" cxnId="{6FF004C2-5F37-41AD-BB70-2D46F0897684}">
      <dgm:prSet/>
      <dgm:spPr/>
      <dgm:t>
        <a:bodyPr/>
        <a:lstStyle/>
        <a:p>
          <a:endParaRPr lang="en-SG"/>
        </a:p>
      </dgm:t>
    </dgm:pt>
    <dgm:pt modelId="{E51398B6-7A16-4D40-A2F7-8B6722763D7E}" type="sibTrans" cxnId="{6FF004C2-5F37-41AD-BB70-2D46F0897684}">
      <dgm:prSet/>
      <dgm:spPr/>
      <dgm:t>
        <a:bodyPr/>
        <a:lstStyle/>
        <a:p>
          <a:endParaRPr lang="en-SG"/>
        </a:p>
      </dgm:t>
    </dgm:pt>
    <dgm:pt modelId="{9B580687-E1AE-4F83-8F8D-6B87EE8A9233}">
      <dgm:prSet phldrT="[Text]" phldr="0" custT="1"/>
      <dgm:spPr/>
      <dgm:t>
        <a:bodyPr/>
        <a:lstStyle/>
        <a:p>
          <a:r>
            <a:rPr lang="en-SG" sz="2400" b="1" dirty="0"/>
            <a:t>Potential AI Opportunities</a:t>
          </a:r>
        </a:p>
      </dgm:t>
    </dgm:pt>
    <dgm:pt modelId="{E59CA048-4091-4965-9017-0CFD9D3C9711}" type="parTrans" cxnId="{BFF54E1A-4330-4648-A635-078FAE2085F5}">
      <dgm:prSet/>
      <dgm:spPr/>
      <dgm:t>
        <a:bodyPr/>
        <a:lstStyle/>
        <a:p>
          <a:endParaRPr lang="en-SG"/>
        </a:p>
      </dgm:t>
    </dgm:pt>
    <dgm:pt modelId="{48E6AD75-D6E7-4A17-8392-E1C6D9DB0B1E}" type="sibTrans" cxnId="{BFF54E1A-4330-4648-A635-078FAE2085F5}">
      <dgm:prSet/>
      <dgm:spPr/>
      <dgm:t>
        <a:bodyPr/>
        <a:lstStyle/>
        <a:p>
          <a:endParaRPr lang="en-SG"/>
        </a:p>
      </dgm:t>
    </dgm:pt>
    <dgm:pt modelId="{2D3383A1-A876-4FF0-A4E1-62F8AA24DF1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Automated classification of incident reports</a:t>
          </a:r>
        </a:p>
      </dgm:t>
    </dgm:pt>
    <dgm:pt modelId="{404739F2-5E97-4A5F-8B86-27062DD85FFA}" type="parTrans" cxnId="{C7EAA3C4-97E4-4A8D-AB13-177C9A80D68A}">
      <dgm:prSet/>
      <dgm:spPr/>
      <dgm:t>
        <a:bodyPr/>
        <a:lstStyle/>
        <a:p>
          <a:endParaRPr lang="en-SG"/>
        </a:p>
      </dgm:t>
    </dgm:pt>
    <dgm:pt modelId="{D175A815-114F-4DA7-BF56-AD549FF9BC55}" type="sibTrans" cxnId="{C7EAA3C4-97E4-4A8D-AB13-177C9A80D68A}">
      <dgm:prSet/>
      <dgm:spPr/>
      <dgm:t>
        <a:bodyPr/>
        <a:lstStyle/>
        <a:p>
          <a:endParaRPr lang="en-SG"/>
        </a:p>
      </dgm:t>
    </dgm:pt>
    <dgm:pt modelId="{90050F60-CB9A-44A7-883B-3C68A0ADC29B}">
      <dgm:prSet phldrT="[Text]" phldr="0" custT="1"/>
      <dgm:spPr/>
      <dgm:t>
        <a:bodyPr/>
        <a:lstStyle/>
        <a:p>
          <a:r>
            <a:rPr lang="en-SG" sz="2400" b="1" dirty="0"/>
            <a:t>Key Governance Reflections</a:t>
          </a:r>
        </a:p>
      </dgm:t>
    </dgm:pt>
    <dgm:pt modelId="{5F157DA4-B860-47E0-AD8E-F16A02AAF216}" type="parTrans" cxnId="{B55EAAEA-133C-4972-9328-7359E98B283A}">
      <dgm:prSet/>
      <dgm:spPr/>
      <dgm:t>
        <a:bodyPr/>
        <a:lstStyle/>
        <a:p>
          <a:endParaRPr lang="en-SG"/>
        </a:p>
      </dgm:t>
    </dgm:pt>
    <dgm:pt modelId="{83966746-0B0B-4016-9302-9434760EC1F7}" type="sibTrans" cxnId="{B55EAAEA-133C-4972-9328-7359E98B283A}">
      <dgm:prSet/>
      <dgm:spPr/>
      <dgm:t>
        <a:bodyPr/>
        <a:lstStyle/>
        <a:p>
          <a:endParaRPr lang="en-SG"/>
        </a:p>
      </dgm:t>
    </dgm:pt>
    <dgm:pt modelId="{049AA011-8AE6-416E-ADA3-933A5D8BBC02}">
      <dgm:prSet phldrT="[Text]" phldr="0" custT="1"/>
      <dgm:spPr/>
      <dgm:t>
        <a:bodyPr/>
        <a:lstStyle/>
        <a:p>
          <a:r>
            <a:rPr lang="en-SG" sz="1650" dirty="0"/>
            <a:t>Reporting remains voluntary and subject to self-selection bias</a:t>
          </a:r>
        </a:p>
      </dgm:t>
    </dgm:pt>
    <dgm:pt modelId="{068C9538-65D8-4338-BCA9-00F1BC96BCA9}" type="parTrans" cxnId="{3603AEB1-F366-426E-9745-2CF799925208}">
      <dgm:prSet/>
      <dgm:spPr/>
      <dgm:t>
        <a:bodyPr/>
        <a:lstStyle/>
        <a:p>
          <a:endParaRPr lang="en-SG"/>
        </a:p>
      </dgm:t>
    </dgm:pt>
    <dgm:pt modelId="{C8672B74-7AE1-4017-BE28-190027AD782E}" type="sibTrans" cxnId="{3603AEB1-F366-426E-9745-2CF799925208}">
      <dgm:prSet/>
      <dgm:spPr/>
      <dgm:t>
        <a:bodyPr/>
        <a:lstStyle/>
        <a:p>
          <a:endParaRPr lang="en-SG"/>
        </a:p>
      </dgm:t>
    </dgm:pt>
    <dgm:pt modelId="{EB71220F-FDCA-4B3E-96D7-35AF348949C6}">
      <dgm:prSet phldrT="[Text]" phldr="0" custT="1"/>
      <dgm:spPr/>
      <dgm:t>
        <a:bodyPr/>
        <a:lstStyle/>
        <a:p>
          <a:r>
            <a:rPr lang="en-SG" sz="1650" dirty="0"/>
            <a:t>Approximately 30,000 near misses and 6,000 adverse events reported annually</a:t>
          </a:r>
          <a:endParaRPr lang="en-SG" sz="1650" dirty="0">
            <a:latin typeface="+mn-lt"/>
          </a:endParaRPr>
        </a:p>
      </dgm:t>
    </dgm:pt>
    <dgm:pt modelId="{A1CB2A69-E33C-498B-BD10-ACD14BAC13BB}" type="parTrans" cxnId="{CBCE77F5-22F1-4F70-93B0-2B47B935571D}">
      <dgm:prSet/>
      <dgm:spPr/>
      <dgm:t>
        <a:bodyPr/>
        <a:lstStyle/>
        <a:p>
          <a:endParaRPr lang="en-SG"/>
        </a:p>
      </dgm:t>
    </dgm:pt>
    <dgm:pt modelId="{6EF82C89-FEA4-46CE-83F1-E49765560F19}" type="sibTrans" cxnId="{CBCE77F5-22F1-4F70-93B0-2B47B935571D}">
      <dgm:prSet/>
      <dgm:spPr/>
      <dgm:t>
        <a:bodyPr/>
        <a:lstStyle/>
        <a:p>
          <a:endParaRPr lang="en-SG"/>
        </a:p>
      </dgm:t>
    </dgm:pt>
    <dgm:pt modelId="{0841D17D-B0BC-4051-A0B9-D1D3AD74E0E7}">
      <dgm:prSet phldrT="[Text]" phldr="0" custT="1"/>
      <dgm:spPr/>
      <dgm:t>
        <a:bodyPr/>
        <a:lstStyle/>
        <a:p>
          <a:r>
            <a:rPr lang="en-SG" sz="1650" dirty="0"/>
            <a:t>Similar learning systems developed for dentistry, pharmaceuticals and long-term care</a:t>
          </a:r>
          <a:endParaRPr lang="en-SG" sz="1650" dirty="0">
            <a:latin typeface="+mn-lt"/>
          </a:endParaRPr>
        </a:p>
      </dgm:t>
    </dgm:pt>
    <dgm:pt modelId="{66FB6381-257B-4C4B-84AD-4E56D3E63DD0}" type="parTrans" cxnId="{657AE7E9-82B2-4285-8C3A-C2C0E164CD26}">
      <dgm:prSet/>
      <dgm:spPr/>
      <dgm:t>
        <a:bodyPr/>
        <a:lstStyle/>
        <a:p>
          <a:endParaRPr lang="en-SG"/>
        </a:p>
      </dgm:t>
    </dgm:pt>
    <dgm:pt modelId="{FFA7AC96-9615-4593-88D0-38F95699A6AC}" type="sibTrans" cxnId="{657AE7E9-82B2-4285-8C3A-C2C0E164CD26}">
      <dgm:prSet/>
      <dgm:spPr/>
      <dgm:t>
        <a:bodyPr/>
        <a:lstStyle/>
        <a:p>
          <a:endParaRPr lang="en-SG"/>
        </a:p>
      </dgm:t>
    </dgm:pt>
    <dgm:pt modelId="{21C2587B-6D9B-4780-9EF8-D10BA6287866}">
      <dgm:prSet phldrT="[Text]" phldr="0" custT="1"/>
      <dgm:spPr/>
      <dgm:t>
        <a:bodyPr/>
        <a:lstStyle/>
        <a:p>
          <a:r>
            <a:rPr lang="en-SG" sz="1650" dirty="0"/>
            <a:t>Dat used by healthcare professionals, manufacturers and researchers </a:t>
          </a:r>
          <a:endParaRPr lang="en-SG" sz="1650" dirty="0">
            <a:latin typeface="+mn-lt"/>
          </a:endParaRPr>
        </a:p>
      </dgm:t>
    </dgm:pt>
    <dgm:pt modelId="{55257C17-C93C-4A20-8473-E460C553735C}" type="parTrans" cxnId="{1AA5A05F-0828-400E-88AF-132000484262}">
      <dgm:prSet/>
      <dgm:spPr/>
      <dgm:t>
        <a:bodyPr/>
        <a:lstStyle/>
        <a:p>
          <a:endParaRPr lang="en-SG"/>
        </a:p>
      </dgm:t>
    </dgm:pt>
    <dgm:pt modelId="{F229F1FE-BA7E-4BEA-A276-FD6870DD5580}" type="sibTrans" cxnId="{1AA5A05F-0828-400E-88AF-132000484262}">
      <dgm:prSet/>
      <dgm:spPr/>
      <dgm:t>
        <a:bodyPr/>
        <a:lstStyle/>
        <a:p>
          <a:endParaRPr lang="en-SG"/>
        </a:p>
      </dgm:t>
    </dgm:pt>
    <dgm:pt modelId="{238692CD-D3D3-4F3D-B46E-CC500174DBC6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Detection of recurring safety patterns and emerging risks</a:t>
          </a:r>
        </a:p>
      </dgm:t>
    </dgm:pt>
    <dgm:pt modelId="{A6FDC673-7987-490C-B5A1-7A4C0606BFE4}" type="parTrans" cxnId="{06474074-13D2-45BA-9047-5F49D761F806}">
      <dgm:prSet/>
      <dgm:spPr/>
      <dgm:t>
        <a:bodyPr/>
        <a:lstStyle/>
        <a:p>
          <a:endParaRPr lang="en-SG"/>
        </a:p>
      </dgm:t>
    </dgm:pt>
    <dgm:pt modelId="{23D604DF-F5D9-4DD5-98AF-746196C254FA}" type="sibTrans" cxnId="{06474074-13D2-45BA-9047-5F49D761F806}">
      <dgm:prSet/>
      <dgm:spPr/>
      <dgm:t>
        <a:bodyPr/>
        <a:lstStyle/>
        <a:p>
          <a:endParaRPr lang="en-SG"/>
        </a:p>
      </dgm:t>
    </dgm:pt>
    <dgm:pt modelId="{2B0061A8-B318-429E-8991-841AE03A74CC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Cross-sector learning from incidents and near misses</a:t>
          </a:r>
        </a:p>
      </dgm:t>
    </dgm:pt>
    <dgm:pt modelId="{EF823C9D-6078-4A3B-8FF7-38C4E8A7593F}" type="parTrans" cxnId="{6F2C7106-28B5-4731-9F82-B99D565119F5}">
      <dgm:prSet/>
      <dgm:spPr/>
      <dgm:t>
        <a:bodyPr/>
        <a:lstStyle/>
        <a:p>
          <a:endParaRPr lang="en-SG"/>
        </a:p>
      </dgm:t>
    </dgm:pt>
    <dgm:pt modelId="{3ED0C0F2-C49E-4527-9F7B-B443D42F6105}" type="sibTrans" cxnId="{6F2C7106-28B5-4731-9F82-B99D565119F5}">
      <dgm:prSet/>
      <dgm:spPr/>
      <dgm:t>
        <a:bodyPr/>
        <a:lstStyle/>
        <a:p>
          <a:endParaRPr lang="en-SG"/>
        </a:p>
      </dgm:t>
    </dgm:pt>
    <dgm:pt modelId="{9955DC31-1C50-406B-9BCC-B300422781A0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Improved searchability and usability of large safety databases</a:t>
          </a:r>
        </a:p>
      </dgm:t>
    </dgm:pt>
    <dgm:pt modelId="{D44CD2B7-0DE1-48F5-ABF4-BD9B5EB6CA13}" type="parTrans" cxnId="{073AD7F7-B15C-48B4-BCC2-76C2E2DECD32}">
      <dgm:prSet/>
      <dgm:spPr/>
      <dgm:t>
        <a:bodyPr/>
        <a:lstStyle/>
        <a:p>
          <a:endParaRPr lang="en-SG"/>
        </a:p>
      </dgm:t>
    </dgm:pt>
    <dgm:pt modelId="{94350714-8C19-4A97-AA25-0DC709407813}" type="sibTrans" cxnId="{073AD7F7-B15C-48B4-BCC2-76C2E2DECD32}">
      <dgm:prSet/>
      <dgm:spPr/>
      <dgm:t>
        <a:bodyPr/>
        <a:lstStyle/>
        <a:p>
          <a:endParaRPr lang="en-SG"/>
        </a:p>
      </dgm:t>
    </dgm:pt>
    <dgm:pt modelId="{D1F69D5E-CC15-4E8E-AFFB-7833502A0073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SG" sz="1650" dirty="0"/>
            <a:t>Enhanced knowledge generation for prevention strategies</a:t>
          </a:r>
        </a:p>
      </dgm:t>
    </dgm:pt>
    <dgm:pt modelId="{8F72E3C2-1CE0-41BC-8FB2-D6A282F81743}" type="parTrans" cxnId="{6B49BC77-7D92-43CE-85A5-F9D80C6AC42B}">
      <dgm:prSet/>
      <dgm:spPr/>
      <dgm:t>
        <a:bodyPr/>
        <a:lstStyle/>
        <a:p>
          <a:endParaRPr lang="en-SG"/>
        </a:p>
      </dgm:t>
    </dgm:pt>
    <dgm:pt modelId="{68DF91AC-77B4-4FE6-9164-3766A047BA18}" type="sibTrans" cxnId="{6B49BC77-7D92-43CE-85A5-F9D80C6AC42B}">
      <dgm:prSet/>
      <dgm:spPr/>
      <dgm:t>
        <a:bodyPr/>
        <a:lstStyle/>
        <a:p>
          <a:endParaRPr lang="en-SG"/>
        </a:p>
      </dgm:t>
    </dgm:pt>
    <dgm:pt modelId="{A4F7E5FD-0795-4EC8-9545-3568F54D7ACC}">
      <dgm:prSet phldrT="[Text]" phldr="0" custT="1"/>
      <dgm:spPr/>
      <dgm:t>
        <a:bodyPr/>
        <a:lstStyle/>
        <a:p>
          <a:r>
            <a:rPr lang="en-SG" sz="1650" dirty="0"/>
            <a:t>Reported events may not represent the full safety picture</a:t>
          </a:r>
        </a:p>
      </dgm:t>
    </dgm:pt>
    <dgm:pt modelId="{7832C7A6-2537-4DB0-93DE-66CF93175A3A}" type="parTrans" cxnId="{4363B27A-942D-4271-AF81-00E64C7C1410}">
      <dgm:prSet/>
      <dgm:spPr/>
      <dgm:t>
        <a:bodyPr/>
        <a:lstStyle/>
        <a:p>
          <a:endParaRPr lang="en-SG"/>
        </a:p>
      </dgm:t>
    </dgm:pt>
    <dgm:pt modelId="{3DA1F169-BC3F-4E13-ABAA-94077B657DC7}" type="sibTrans" cxnId="{4363B27A-942D-4271-AF81-00E64C7C1410}">
      <dgm:prSet/>
      <dgm:spPr/>
      <dgm:t>
        <a:bodyPr/>
        <a:lstStyle/>
        <a:p>
          <a:endParaRPr lang="en-SG"/>
        </a:p>
      </dgm:t>
    </dgm:pt>
    <dgm:pt modelId="{964042DA-70E5-4322-9D5C-B6BE0CCDE687}">
      <dgm:prSet phldrT="[Text]" phldr="0" custT="1"/>
      <dgm:spPr/>
      <dgm:t>
        <a:bodyPr/>
        <a:lstStyle/>
        <a:p>
          <a:r>
            <a:rPr lang="en-SG" sz="1650" dirty="0"/>
            <a:t>AI can amplify weaknesses in incomplete or biased datasets</a:t>
          </a:r>
        </a:p>
      </dgm:t>
    </dgm:pt>
    <dgm:pt modelId="{CF0B8CBC-FE7D-4055-93A3-2EE0B5AFBF52}" type="parTrans" cxnId="{814C7053-721B-4B04-8E25-B6963790A84F}">
      <dgm:prSet/>
      <dgm:spPr/>
      <dgm:t>
        <a:bodyPr/>
        <a:lstStyle/>
        <a:p>
          <a:endParaRPr lang="en-SG"/>
        </a:p>
      </dgm:t>
    </dgm:pt>
    <dgm:pt modelId="{DE569469-5C20-4F6D-9AA2-082C79D7787B}" type="sibTrans" cxnId="{814C7053-721B-4B04-8E25-B6963790A84F}">
      <dgm:prSet/>
      <dgm:spPr/>
      <dgm:t>
        <a:bodyPr/>
        <a:lstStyle/>
        <a:p>
          <a:endParaRPr lang="en-SG"/>
        </a:p>
      </dgm:t>
    </dgm:pt>
    <dgm:pt modelId="{0EA747B4-234B-4BC2-BB64-75EC54B04039}">
      <dgm:prSet phldrT="[Text]" phldr="0" custT="1"/>
      <dgm:spPr/>
      <dgm:t>
        <a:bodyPr/>
        <a:lstStyle/>
        <a:p>
          <a:r>
            <a:rPr lang="en-SG" sz="1650" dirty="0"/>
            <a:t>Human interpretation remains essential when analysing safety signals</a:t>
          </a:r>
        </a:p>
      </dgm:t>
    </dgm:pt>
    <dgm:pt modelId="{24F97456-8AC6-450B-B904-70267D620DDE}" type="parTrans" cxnId="{D02ED11D-2700-4EAC-B381-9F878D670A5B}">
      <dgm:prSet/>
      <dgm:spPr/>
      <dgm:t>
        <a:bodyPr/>
        <a:lstStyle/>
        <a:p>
          <a:endParaRPr lang="en-SG"/>
        </a:p>
      </dgm:t>
    </dgm:pt>
    <dgm:pt modelId="{D0C63D71-4AD8-4E5F-9856-37C4BAE849BE}" type="sibTrans" cxnId="{D02ED11D-2700-4EAC-B381-9F878D670A5B}">
      <dgm:prSet/>
      <dgm:spPr/>
      <dgm:t>
        <a:bodyPr/>
        <a:lstStyle/>
        <a:p>
          <a:endParaRPr lang="en-SG"/>
        </a:p>
      </dgm:t>
    </dgm:pt>
    <dgm:pt modelId="{B1D36015-4ED0-40B6-87C4-9C4475F78F03}" type="pres">
      <dgm:prSet presAssocID="{7BD9C0CA-F2C6-4DE9-81CC-E4235606B164}" presName="linearFlow" presStyleCnt="0">
        <dgm:presLayoutVars>
          <dgm:dir/>
          <dgm:animLvl val="lvl"/>
          <dgm:resizeHandles val="exact"/>
        </dgm:presLayoutVars>
      </dgm:prSet>
      <dgm:spPr/>
    </dgm:pt>
    <dgm:pt modelId="{6457F55A-B924-4918-814B-6E7EDFC9CFAD}" type="pres">
      <dgm:prSet presAssocID="{7E014A11-82DD-4E82-80E0-A6991D1C0C60}" presName="composite" presStyleCnt="0"/>
      <dgm:spPr/>
    </dgm:pt>
    <dgm:pt modelId="{D682003A-9274-4C9A-A9AA-B247C61325FE}" type="pres">
      <dgm:prSet presAssocID="{7E014A11-82DD-4E82-80E0-A6991D1C0C6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FFA393CC-9087-4EEA-B728-5B1A74E1EB59}" type="pres">
      <dgm:prSet presAssocID="{7E014A11-82DD-4E82-80E0-A6991D1C0C60}" presName="parSh" presStyleLbl="node1" presStyleIdx="0" presStyleCnt="3"/>
      <dgm:spPr/>
    </dgm:pt>
    <dgm:pt modelId="{FB33A938-1682-4983-A2C5-D481C3A21D1A}" type="pres">
      <dgm:prSet presAssocID="{7E014A11-82DD-4E82-80E0-A6991D1C0C60}" presName="desTx" presStyleLbl="fgAcc1" presStyleIdx="0" presStyleCnt="3">
        <dgm:presLayoutVars>
          <dgm:bulletEnabled val="1"/>
        </dgm:presLayoutVars>
      </dgm:prSet>
      <dgm:spPr/>
    </dgm:pt>
    <dgm:pt modelId="{63762F35-3CFD-47A8-A1CE-617B5AA68010}" type="pres">
      <dgm:prSet presAssocID="{F99CF90B-7D8D-4241-9DA9-F3C47951259A}" presName="sibTrans" presStyleLbl="sibTrans2D1" presStyleIdx="0" presStyleCnt="2"/>
      <dgm:spPr/>
    </dgm:pt>
    <dgm:pt modelId="{DAE22042-8E13-4CA7-8E4A-DF77EF2E9C32}" type="pres">
      <dgm:prSet presAssocID="{F99CF90B-7D8D-4241-9DA9-F3C47951259A}" presName="connTx" presStyleLbl="sibTrans2D1" presStyleIdx="0" presStyleCnt="2"/>
      <dgm:spPr/>
    </dgm:pt>
    <dgm:pt modelId="{C31F0957-5CDD-4FF9-B64C-5A33CA4BA8C3}" type="pres">
      <dgm:prSet presAssocID="{9B580687-E1AE-4F83-8F8D-6B87EE8A9233}" presName="composite" presStyleCnt="0"/>
      <dgm:spPr/>
    </dgm:pt>
    <dgm:pt modelId="{44D80E83-F491-4548-81DD-BFA1C16DA514}" type="pres">
      <dgm:prSet presAssocID="{9B580687-E1AE-4F83-8F8D-6B87EE8A9233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8BCD77E-FF7F-4CFA-BC50-0BA9F9BB0B3A}" type="pres">
      <dgm:prSet presAssocID="{9B580687-E1AE-4F83-8F8D-6B87EE8A9233}" presName="parSh" presStyleLbl="node1" presStyleIdx="1" presStyleCnt="3"/>
      <dgm:spPr/>
    </dgm:pt>
    <dgm:pt modelId="{38A0F947-07C7-4051-AD83-126730BB8A50}" type="pres">
      <dgm:prSet presAssocID="{9B580687-E1AE-4F83-8F8D-6B87EE8A9233}" presName="desTx" presStyleLbl="fgAcc1" presStyleIdx="1" presStyleCnt="3">
        <dgm:presLayoutVars>
          <dgm:bulletEnabled val="1"/>
        </dgm:presLayoutVars>
      </dgm:prSet>
      <dgm:spPr/>
    </dgm:pt>
    <dgm:pt modelId="{6C0CD13F-92EE-4116-AE12-8B865EF53822}" type="pres">
      <dgm:prSet presAssocID="{48E6AD75-D6E7-4A17-8392-E1C6D9DB0B1E}" presName="sibTrans" presStyleLbl="sibTrans2D1" presStyleIdx="1" presStyleCnt="2"/>
      <dgm:spPr/>
    </dgm:pt>
    <dgm:pt modelId="{B476EC8A-89B1-4C9A-B35E-52B49575C36E}" type="pres">
      <dgm:prSet presAssocID="{48E6AD75-D6E7-4A17-8392-E1C6D9DB0B1E}" presName="connTx" presStyleLbl="sibTrans2D1" presStyleIdx="1" presStyleCnt="2"/>
      <dgm:spPr/>
    </dgm:pt>
    <dgm:pt modelId="{3839C7C9-D246-4683-A9F9-F1FFB7BB85B9}" type="pres">
      <dgm:prSet presAssocID="{90050F60-CB9A-44A7-883B-3C68A0ADC29B}" presName="composite" presStyleCnt="0"/>
      <dgm:spPr/>
    </dgm:pt>
    <dgm:pt modelId="{D1335A06-533E-4A04-BE29-C4338F9ED227}" type="pres">
      <dgm:prSet presAssocID="{90050F60-CB9A-44A7-883B-3C68A0ADC29B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4CE7469-BB32-4499-98BE-866D28CA80EB}" type="pres">
      <dgm:prSet presAssocID="{90050F60-CB9A-44A7-883B-3C68A0ADC29B}" presName="parSh" presStyleLbl="node1" presStyleIdx="2" presStyleCnt="3"/>
      <dgm:spPr/>
    </dgm:pt>
    <dgm:pt modelId="{4E009C72-B0D1-463D-AC94-69AA4BAA283B}" type="pres">
      <dgm:prSet presAssocID="{90050F60-CB9A-44A7-883B-3C68A0ADC29B}" presName="desTx" presStyleLbl="fgAcc1" presStyleIdx="2" presStyleCnt="3">
        <dgm:presLayoutVars>
          <dgm:bulletEnabled val="1"/>
        </dgm:presLayoutVars>
      </dgm:prSet>
      <dgm:spPr/>
    </dgm:pt>
  </dgm:ptLst>
  <dgm:cxnLst>
    <dgm:cxn modelId="{7E9E2201-2C97-4165-8704-0B454A4E5BFA}" type="presOf" srcId="{238692CD-D3D3-4F3D-B46E-CC500174DBC6}" destId="{38A0F947-07C7-4051-AD83-126730BB8A50}" srcOrd="0" destOrd="1" presId="urn:microsoft.com/office/officeart/2005/8/layout/process3"/>
    <dgm:cxn modelId="{6F2C7106-28B5-4731-9F82-B99D565119F5}" srcId="{9B580687-E1AE-4F83-8F8D-6B87EE8A9233}" destId="{2B0061A8-B318-429E-8991-841AE03A74CC}" srcOrd="3" destOrd="0" parTransId="{EF823C9D-6078-4A3B-8FF7-38C4E8A7593F}" sibTransId="{3ED0C0F2-C49E-4527-9F7B-B443D42F6105}"/>
    <dgm:cxn modelId="{AA35DD09-243F-4464-ABFD-953E9BD8283D}" type="presOf" srcId="{9955DC31-1C50-406B-9BCC-B300422781A0}" destId="{38A0F947-07C7-4051-AD83-126730BB8A50}" srcOrd="0" destOrd="2" presId="urn:microsoft.com/office/officeart/2005/8/layout/process3"/>
    <dgm:cxn modelId="{FEABFF19-3911-46A2-8632-E3272C1D7C27}" srcId="{7BD9C0CA-F2C6-4DE9-81CC-E4235606B164}" destId="{7E014A11-82DD-4E82-80E0-A6991D1C0C60}" srcOrd="0" destOrd="0" parTransId="{DE38B84C-FAB3-4930-8808-77BA70B205F5}" sibTransId="{F99CF90B-7D8D-4241-9DA9-F3C47951259A}"/>
    <dgm:cxn modelId="{BFF54E1A-4330-4648-A635-078FAE2085F5}" srcId="{7BD9C0CA-F2C6-4DE9-81CC-E4235606B164}" destId="{9B580687-E1AE-4F83-8F8D-6B87EE8A9233}" srcOrd="1" destOrd="0" parTransId="{E59CA048-4091-4965-9017-0CFD9D3C9711}" sibTransId="{48E6AD75-D6E7-4A17-8392-E1C6D9DB0B1E}"/>
    <dgm:cxn modelId="{D02ED11D-2700-4EAC-B381-9F878D670A5B}" srcId="{90050F60-CB9A-44A7-883B-3C68A0ADC29B}" destId="{0EA747B4-234B-4BC2-BB64-75EC54B04039}" srcOrd="3" destOrd="0" parTransId="{24F97456-8AC6-450B-B904-70267D620DDE}" sibTransId="{D0C63D71-4AD8-4E5F-9856-37C4BAE849BE}"/>
    <dgm:cxn modelId="{E11C802D-B16D-438E-B93C-5EE53DDC7407}" type="presOf" srcId="{0EA747B4-234B-4BC2-BB64-75EC54B04039}" destId="{4E009C72-B0D1-463D-AC94-69AA4BAA283B}" srcOrd="0" destOrd="3" presId="urn:microsoft.com/office/officeart/2005/8/layout/process3"/>
    <dgm:cxn modelId="{1AA5A05F-0828-400E-88AF-132000484262}" srcId="{7E014A11-82DD-4E82-80E0-A6991D1C0C60}" destId="{21C2587B-6D9B-4780-9EF8-D10BA6287866}" srcOrd="3" destOrd="0" parTransId="{55257C17-C93C-4A20-8473-E460C553735C}" sibTransId="{F229F1FE-BA7E-4BEA-A276-FD6870DD5580}"/>
    <dgm:cxn modelId="{6F280962-08D6-4174-86DB-6DB0E367D21A}" type="presOf" srcId="{7BD9C0CA-F2C6-4DE9-81CC-E4235606B164}" destId="{B1D36015-4ED0-40B6-87C4-9C4475F78F03}" srcOrd="0" destOrd="0" presId="urn:microsoft.com/office/officeart/2005/8/layout/process3"/>
    <dgm:cxn modelId="{4EC9E467-E662-4B0F-8D31-2A3D1C05E0A4}" type="presOf" srcId="{90050F60-CB9A-44A7-883B-3C68A0ADC29B}" destId="{D1335A06-533E-4A04-BE29-C4338F9ED227}" srcOrd="0" destOrd="0" presId="urn:microsoft.com/office/officeart/2005/8/layout/process3"/>
    <dgm:cxn modelId="{48477F48-E776-477D-8DDC-00B2C5A32FCD}" type="presOf" srcId="{EB71220F-FDCA-4B3E-96D7-35AF348949C6}" destId="{FB33A938-1682-4983-A2C5-D481C3A21D1A}" srcOrd="0" destOrd="1" presId="urn:microsoft.com/office/officeart/2005/8/layout/process3"/>
    <dgm:cxn modelId="{090BE849-4C91-45FA-9A7B-A8611DBD94D9}" type="presOf" srcId="{9B580687-E1AE-4F83-8F8D-6B87EE8A9233}" destId="{E8BCD77E-FF7F-4CFA-BC50-0BA9F9BB0B3A}" srcOrd="1" destOrd="0" presId="urn:microsoft.com/office/officeart/2005/8/layout/process3"/>
    <dgm:cxn modelId="{A2BEEA4B-2C03-452E-8378-571584C18B80}" type="presOf" srcId="{2B0061A8-B318-429E-8991-841AE03A74CC}" destId="{38A0F947-07C7-4051-AD83-126730BB8A50}" srcOrd="0" destOrd="3" presId="urn:microsoft.com/office/officeart/2005/8/layout/process3"/>
    <dgm:cxn modelId="{53016352-2446-47A4-9F38-4977170DFA2F}" type="presOf" srcId="{0841D17D-B0BC-4051-A0B9-D1D3AD74E0E7}" destId="{FB33A938-1682-4983-A2C5-D481C3A21D1A}" srcOrd="0" destOrd="2" presId="urn:microsoft.com/office/officeart/2005/8/layout/process3"/>
    <dgm:cxn modelId="{814C7053-721B-4B04-8E25-B6963790A84F}" srcId="{90050F60-CB9A-44A7-883B-3C68A0ADC29B}" destId="{964042DA-70E5-4322-9D5C-B6BE0CCDE687}" srcOrd="2" destOrd="0" parTransId="{CF0B8CBC-FE7D-4055-93A3-2EE0B5AFBF52}" sibTransId="{DE569469-5C20-4F6D-9AA2-082C79D7787B}"/>
    <dgm:cxn modelId="{06474074-13D2-45BA-9047-5F49D761F806}" srcId="{9B580687-E1AE-4F83-8F8D-6B87EE8A9233}" destId="{238692CD-D3D3-4F3D-B46E-CC500174DBC6}" srcOrd="1" destOrd="0" parTransId="{A6FDC673-7987-490C-B5A1-7A4C0606BFE4}" sibTransId="{23D604DF-F5D9-4DD5-98AF-746196C254FA}"/>
    <dgm:cxn modelId="{6B49BC77-7D92-43CE-85A5-F9D80C6AC42B}" srcId="{9B580687-E1AE-4F83-8F8D-6B87EE8A9233}" destId="{D1F69D5E-CC15-4E8E-AFFB-7833502A0073}" srcOrd="4" destOrd="0" parTransId="{8F72E3C2-1CE0-41BC-8FB2-D6A282F81743}" sibTransId="{68DF91AC-77B4-4FE6-9164-3766A047BA18}"/>
    <dgm:cxn modelId="{4363B27A-942D-4271-AF81-00E64C7C1410}" srcId="{90050F60-CB9A-44A7-883B-3C68A0ADC29B}" destId="{A4F7E5FD-0795-4EC8-9545-3568F54D7ACC}" srcOrd="1" destOrd="0" parTransId="{7832C7A6-2537-4DB0-93DE-66CF93175A3A}" sibTransId="{3DA1F169-BC3F-4E13-ABAA-94077B657DC7}"/>
    <dgm:cxn modelId="{B276EE8B-E217-4925-B2B4-44A71D85DFBC}" type="presOf" srcId="{964042DA-70E5-4322-9D5C-B6BE0CCDE687}" destId="{4E009C72-B0D1-463D-AC94-69AA4BAA283B}" srcOrd="0" destOrd="2" presId="urn:microsoft.com/office/officeart/2005/8/layout/process3"/>
    <dgm:cxn modelId="{AEB1D68D-073C-47A0-ADCF-F01623E721BC}" type="presOf" srcId="{90050F60-CB9A-44A7-883B-3C68A0ADC29B}" destId="{34CE7469-BB32-4499-98BE-866D28CA80EB}" srcOrd="1" destOrd="0" presId="urn:microsoft.com/office/officeart/2005/8/layout/process3"/>
    <dgm:cxn modelId="{42B3388F-15E0-4F5B-8A8E-49161E43042A}" type="presOf" srcId="{21C2587B-6D9B-4780-9EF8-D10BA6287866}" destId="{FB33A938-1682-4983-A2C5-D481C3A21D1A}" srcOrd="0" destOrd="3" presId="urn:microsoft.com/office/officeart/2005/8/layout/process3"/>
    <dgm:cxn modelId="{3EFF4C93-7DE8-4DBD-B54D-28B582449B69}" type="presOf" srcId="{F99CF90B-7D8D-4241-9DA9-F3C47951259A}" destId="{63762F35-3CFD-47A8-A1CE-617B5AA68010}" srcOrd="0" destOrd="0" presId="urn:microsoft.com/office/officeart/2005/8/layout/process3"/>
    <dgm:cxn modelId="{99755EA7-9BFC-4649-AA2D-4EA1CC86E434}" type="presOf" srcId="{9B580687-E1AE-4F83-8F8D-6B87EE8A9233}" destId="{44D80E83-F491-4548-81DD-BFA1C16DA514}" srcOrd="0" destOrd="0" presId="urn:microsoft.com/office/officeart/2005/8/layout/process3"/>
    <dgm:cxn modelId="{67BBBDA9-A8D2-4D9B-AB9C-FAA5E2F7C922}" type="presOf" srcId="{DBAC562B-97C1-4446-83E7-B9A5CCDF5B23}" destId="{FB33A938-1682-4983-A2C5-D481C3A21D1A}" srcOrd="0" destOrd="0" presId="urn:microsoft.com/office/officeart/2005/8/layout/process3"/>
    <dgm:cxn modelId="{3603AEB1-F366-426E-9745-2CF799925208}" srcId="{90050F60-CB9A-44A7-883B-3C68A0ADC29B}" destId="{049AA011-8AE6-416E-ADA3-933A5D8BBC02}" srcOrd="0" destOrd="0" parTransId="{068C9538-65D8-4338-BCA9-00F1BC96BCA9}" sibTransId="{C8672B74-7AE1-4017-BE28-190027AD782E}"/>
    <dgm:cxn modelId="{9880F5B4-0A62-49C3-B9BB-B1DB0058DAB7}" type="presOf" srcId="{A4F7E5FD-0795-4EC8-9545-3568F54D7ACC}" destId="{4E009C72-B0D1-463D-AC94-69AA4BAA283B}" srcOrd="0" destOrd="1" presId="urn:microsoft.com/office/officeart/2005/8/layout/process3"/>
    <dgm:cxn modelId="{1ADAACB9-8218-46F5-AF86-66D000FA93CD}" type="presOf" srcId="{7E014A11-82DD-4E82-80E0-A6991D1C0C60}" destId="{D682003A-9274-4C9A-A9AA-B247C61325FE}" srcOrd="0" destOrd="0" presId="urn:microsoft.com/office/officeart/2005/8/layout/process3"/>
    <dgm:cxn modelId="{42FE95C1-BE26-4E55-AA73-19C5803CC8A5}" type="presOf" srcId="{D1F69D5E-CC15-4E8E-AFFB-7833502A0073}" destId="{38A0F947-07C7-4051-AD83-126730BB8A50}" srcOrd="0" destOrd="4" presId="urn:microsoft.com/office/officeart/2005/8/layout/process3"/>
    <dgm:cxn modelId="{6FF004C2-5F37-41AD-BB70-2D46F0897684}" srcId="{7E014A11-82DD-4E82-80E0-A6991D1C0C60}" destId="{DBAC562B-97C1-4446-83E7-B9A5CCDF5B23}" srcOrd="0" destOrd="0" parTransId="{1DCD0518-2F0D-415A-B088-FB002CADF736}" sibTransId="{E51398B6-7A16-4D40-A2F7-8B6722763D7E}"/>
    <dgm:cxn modelId="{C7EAA3C4-97E4-4A8D-AB13-177C9A80D68A}" srcId="{9B580687-E1AE-4F83-8F8D-6B87EE8A9233}" destId="{2D3383A1-A876-4FF0-A4E1-62F8AA24DF11}" srcOrd="0" destOrd="0" parTransId="{404739F2-5E97-4A5F-8B86-27062DD85FFA}" sibTransId="{D175A815-114F-4DA7-BF56-AD549FF9BC55}"/>
    <dgm:cxn modelId="{2D1F49C5-39BE-4717-846D-C5E7DAC8EC47}" type="presOf" srcId="{2D3383A1-A876-4FF0-A4E1-62F8AA24DF11}" destId="{38A0F947-07C7-4051-AD83-126730BB8A50}" srcOrd="0" destOrd="0" presId="urn:microsoft.com/office/officeart/2005/8/layout/process3"/>
    <dgm:cxn modelId="{A42F47CD-1513-426E-8799-4254F0CE0748}" type="presOf" srcId="{48E6AD75-D6E7-4A17-8392-E1C6D9DB0B1E}" destId="{6C0CD13F-92EE-4116-AE12-8B865EF53822}" srcOrd="0" destOrd="0" presId="urn:microsoft.com/office/officeart/2005/8/layout/process3"/>
    <dgm:cxn modelId="{504296D2-2170-4BD5-B42A-44A997FD7E59}" type="presOf" srcId="{F99CF90B-7D8D-4241-9DA9-F3C47951259A}" destId="{DAE22042-8E13-4CA7-8E4A-DF77EF2E9C32}" srcOrd="1" destOrd="0" presId="urn:microsoft.com/office/officeart/2005/8/layout/process3"/>
    <dgm:cxn modelId="{3E8D0DDA-9234-4DBE-90EE-2278D7B02A9A}" type="presOf" srcId="{48E6AD75-D6E7-4A17-8392-E1C6D9DB0B1E}" destId="{B476EC8A-89B1-4C9A-B35E-52B49575C36E}" srcOrd="1" destOrd="0" presId="urn:microsoft.com/office/officeart/2005/8/layout/process3"/>
    <dgm:cxn modelId="{657AE7E9-82B2-4285-8C3A-C2C0E164CD26}" srcId="{7E014A11-82DD-4E82-80E0-A6991D1C0C60}" destId="{0841D17D-B0BC-4051-A0B9-D1D3AD74E0E7}" srcOrd="2" destOrd="0" parTransId="{66FB6381-257B-4C4B-84AD-4E56D3E63DD0}" sibTransId="{FFA7AC96-9615-4593-88D0-38F95699A6AC}"/>
    <dgm:cxn modelId="{B55EAAEA-133C-4972-9328-7359E98B283A}" srcId="{7BD9C0CA-F2C6-4DE9-81CC-E4235606B164}" destId="{90050F60-CB9A-44A7-883B-3C68A0ADC29B}" srcOrd="2" destOrd="0" parTransId="{5F157DA4-B860-47E0-AD8E-F16A02AAF216}" sibTransId="{83966746-0B0B-4016-9302-9434760EC1F7}"/>
    <dgm:cxn modelId="{C7D1C6F4-058C-4677-B448-07CE05D5C123}" type="presOf" srcId="{7E014A11-82DD-4E82-80E0-A6991D1C0C60}" destId="{FFA393CC-9087-4EEA-B728-5B1A74E1EB59}" srcOrd="1" destOrd="0" presId="urn:microsoft.com/office/officeart/2005/8/layout/process3"/>
    <dgm:cxn modelId="{CBCE77F5-22F1-4F70-93B0-2B47B935571D}" srcId="{7E014A11-82DD-4E82-80E0-A6991D1C0C60}" destId="{EB71220F-FDCA-4B3E-96D7-35AF348949C6}" srcOrd="1" destOrd="0" parTransId="{A1CB2A69-E33C-498B-BD10-ACD14BAC13BB}" sibTransId="{6EF82C89-FEA4-46CE-83F1-E49765560F19}"/>
    <dgm:cxn modelId="{073AD7F7-B15C-48B4-BCC2-76C2E2DECD32}" srcId="{9B580687-E1AE-4F83-8F8D-6B87EE8A9233}" destId="{9955DC31-1C50-406B-9BCC-B300422781A0}" srcOrd="2" destOrd="0" parTransId="{D44CD2B7-0DE1-48F5-ABF4-BD9B5EB6CA13}" sibTransId="{94350714-8C19-4A97-AA25-0DC709407813}"/>
    <dgm:cxn modelId="{20D6FAFA-1A06-48A2-AF9B-4C412A74787A}" type="presOf" srcId="{049AA011-8AE6-416E-ADA3-933A5D8BBC02}" destId="{4E009C72-B0D1-463D-AC94-69AA4BAA283B}" srcOrd="0" destOrd="0" presId="urn:microsoft.com/office/officeart/2005/8/layout/process3"/>
    <dgm:cxn modelId="{EB2543A3-78F9-464D-824D-E07EC9189AAF}" type="presParOf" srcId="{B1D36015-4ED0-40B6-87C4-9C4475F78F03}" destId="{6457F55A-B924-4918-814B-6E7EDFC9CFAD}" srcOrd="0" destOrd="0" presId="urn:microsoft.com/office/officeart/2005/8/layout/process3"/>
    <dgm:cxn modelId="{FC099CFE-2017-406D-A34A-AAEDE3ABBA41}" type="presParOf" srcId="{6457F55A-B924-4918-814B-6E7EDFC9CFAD}" destId="{D682003A-9274-4C9A-A9AA-B247C61325FE}" srcOrd="0" destOrd="0" presId="urn:microsoft.com/office/officeart/2005/8/layout/process3"/>
    <dgm:cxn modelId="{B9AD2D96-50C4-49B4-980E-ADCF2778CC3F}" type="presParOf" srcId="{6457F55A-B924-4918-814B-6E7EDFC9CFAD}" destId="{FFA393CC-9087-4EEA-B728-5B1A74E1EB59}" srcOrd="1" destOrd="0" presId="urn:microsoft.com/office/officeart/2005/8/layout/process3"/>
    <dgm:cxn modelId="{18711C75-4F80-40F6-B70E-3936E06EB360}" type="presParOf" srcId="{6457F55A-B924-4918-814B-6E7EDFC9CFAD}" destId="{FB33A938-1682-4983-A2C5-D481C3A21D1A}" srcOrd="2" destOrd="0" presId="urn:microsoft.com/office/officeart/2005/8/layout/process3"/>
    <dgm:cxn modelId="{BAD9CCD3-F895-4364-93D2-5D50A51C90DA}" type="presParOf" srcId="{B1D36015-4ED0-40B6-87C4-9C4475F78F03}" destId="{63762F35-3CFD-47A8-A1CE-617B5AA68010}" srcOrd="1" destOrd="0" presId="urn:microsoft.com/office/officeart/2005/8/layout/process3"/>
    <dgm:cxn modelId="{1C71099E-9A31-480E-8CE3-EAEBD9CDD51D}" type="presParOf" srcId="{63762F35-3CFD-47A8-A1CE-617B5AA68010}" destId="{DAE22042-8E13-4CA7-8E4A-DF77EF2E9C32}" srcOrd="0" destOrd="0" presId="urn:microsoft.com/office/officeart/2005/8/layout/process3"/>
    <dgm:cxn modelId="{84E18049-B086-4C71-A2F7-35C6D74DEDDE}" type="presParOf" srcId="{B1D36015-4ED0-40B6-87C4-9C4475F78F03}" destId="{C31F0957-5CDD-4FF9-B64C-5A33CA4BA8C3}" srcOrd="2" destOrd="0" presId="urn:microsoft.com/office/officeart/2005/8/layout/process3"/>
    <dgm:cxn modelId="{F7498736-4677-46B0-8C3B-4304DEA7BB63}" type="presParOf" srcId="{C31F0957-5CDD-4FF9-B64C-5A33CA4BA8C3}" destId="{44D80E83-F491-4548-81DD-BFA1C16DA514}" srcOrd="0" destOrd="0" presId="urn:microsoft.com/office/officeart/2005/8/layout/process3"/>
    <dgm:cxn modelId="{FE045B10-1AFF-448B-A4A4-A03D399D7A1A}" type="presParOf" srcId="{C31F0957-5CDD-4FF9-B64C-5A33CA4BA8C3}" destId="{E8BCD77E-FF7F-4CFA-BC50-0BA9F9BB0B3A}" srcOrd="1" destOrd="0" presId="urn:microsoft.com/office/officeart/2005/8/layout/process3"/>
    <dgm:cxn modelId="{D728DB07-E93E-4C40-9211-BA2D8FB35640}" type="presParOf" srcId="{C31F0957-5CDD-4FF9-B64C-5A33CA4BA8C3}" destId="{38A0F947-07C7-4051-AD83-126730BB8A50}" srcOrd="2" destOrd="0" presId="urn:microsoft.com/office/officeart/2005/8/layout/process3"/>
    <dgm:cxn modelId="{1BB86577-FF2E-4CB4-9EEA-8BC46C18A624}" type="presParOf" srcId="{B1D36015-4ED0-40B6-87C4-9C4475F78F03}" destId="{6C0CD13F-92EE-4116-AE12-8B865EF53822}" srcOrd="3" destOrd="0" presId="urn:microsoft.com/office/officeart/2005/8/layout/process3"/>
    <dgm:cxn modelId="{E3488B13-C9F8-4283-9E80-9A85FACCD252}" type="presParOf" srcId="{6C0CD13F-92EE-4116-AE12-8B865EF53822}" destId="{B476EC8A-89B1-4C9A-B35E-52B49575C36E}" srcOrd="0" destOrd="0" presId="urn:microsoft.com/office/officeart/2005/8/layout/process3"/>
    <dgm:cxn modelId="{D7CC86FD-EBA7-4ED6-ACE1-EE4AF6F06A37}" type="presParOf" srcId="{B1D36015-4ED0-40B6-87C4-9C4475F78F03}" destId="{3839C7C9-D246-4683-A9F9-F1FFB7BB85B9}" srcOrd="4" destOrd="0" presId="urn:microsoft.com/office/officeart/2005/8/layout/process3"/>
    <dgm:cxn modelId="{514C6947-7542-4261-ACE1-486FBD63F526}" type="presParOf" srcId="{3839C7C9-D246-4683-A9F9-F1FFB7BB85B9}" destId="{D1335A06-533E-4A04-BE29-C4338F9ED227}" srcOrd="0" destOrd="0" presId="urn:microsoft.com/office/officeart/2005/8/layout/process3"/>
    <dgm:cxn modelId="{C4B7DD52-27E0-4917-8D5B-99BE849DFB26}" type="presParOf" srcId="{3839C7C9-D246-4683-A9F9-F1FFB7BB85B9}" destId="{34CE7469-BB32-4499-98BE-866D28CA80EB}" srcOrd="1" destOrd="0" presId="urn:microsoft.com/office/officeart/2005/8/layout/process3"/>
    <dgm:cxn modelId="{FD14E9D9-F9C4-4E15-8795-1055302E48A0}" type="presParOf" srcId="{3839C7C9-D246-4683-A9F9-F1FFB7BB85B9}" destId="{4E009C72-B0D1-463D-AC94-69AA4BAA283B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A393CC-9087-4EEA-B728-5B1A74E1EB59}">
      <dsp:nvSpPr>
        <dsp:cNvPr id="0" name=""/>
        <dsp:cNvSpPr/>
      </dsp:nvSpPr>
      <dsp:spPr>
        <a:xfrm>
          <a:off x="5760" y="7875"/>
          <a:ext cx="2619273" cy="1425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400" b="1" kern="1200" dirty="0"/>
            <a:t>Dataset</a:t>
          </a:r>
        </a:p>
      </dsp:txBody>
      <dsp:txXfrm>
        <a:off x="5760" y="7875"/>
        <a:ext cx="2619273" cy="950400"/>
      </dsp:txXfrm>
    </dsp:sp>
    <dsp:sp modelId="{FB33A938-1682-4983-A2C5-D481C3A21D1A}">
      <dsp:nvSpPr>
        <dsp:cNvPr id="0" name=""/>
        <dsp:cNvSpPr/>
      </dsp:nvSpPr>
      <dsp:spPr>
        <a:xfrm>
          <a:off x="542238" y="958275"/>
          <a:ext cx="2619273" cy="4291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>
              <a:latin typeface="+mn-lt"/>
            </a:rPr>
            <a:t>National inspection programme covering ~6,000 nursing homes in France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>
              <a:latin typeface="+mn-lt"/>
            </a:rPr>
            <a:t>Inspection outcomes linked to &gt;100 organisational variables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>
              <a:latin typeface="+mn-lt"/>
            </a:rPr>
            <a:t>Data includes HR, financial, staffing, patient and institutional characteristics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>
              <a:latin typeface="+mn-lt"/>
            </a:rPr>
            <a:t>Full inspection reports also available but not yet systematically analysed</a:t>
          </a:r>
        </a:p>
      </dsp:txBody>
      <dsp:txXfrm>
        <a:off x="618954" y="1034991"/>
        <a:ext cx="2465841" cy="4138218"/>
      </dsp:txXfrm>
    </dsp:sp>
    <dsp:sp modelId="{63762F35-3CFD-47A8-A1CE-617B5AA68010}">
      <dsp:nvSpPr>
        <dsp:cNvPr id="0" name=""/>
        <dsp:cNvSpPr/>
      </dsp:nvSpPr>
      <dsp:spPr>
        <a:xfrm>
          <a:off x="3022106" y="157013"/>
          <a:ext cx="841793" cy="6521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2600" kern="1200"/>
        </a:p>
      </dsp:txBody>
      <dsp:txXfrm>
        <a:off x="3022106" y="287438"/>
        <a:ext cx="646156" cy="391273"/>
      </dsp:txXfrm>
    </dsp:sp>
    <dsp:sp modelId="{E8BCD77E-FF7F-4CFA-BC50-0BA9F9BB0B3A}">
      <dsp:nvSpPr>
        <dsp:cNvPr id="0" name=""/>
        <dsp:cNvSpPr/>
      </dsp:nvSpPr>
      <dsp:spPr>
        <a:xfrm>
          <a:off x="4213323" y="7875"/>
          <a:ext cx="2619273" cy="1425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400" b="1" kern="1200" dirty="0"/>
            <a:t>Potential AI Opportunities</a:t>
          </a:r>
        </a:p>
      </dsp:txBody>
      <dsp:txXfrm>
        <a:off x="4213323" y="7875"/>
        <a:ext cx="2619273" cy="950400"/>
      </dsp:txXfrm>
    </dsp:sp>
    <dsp:sp modelId="{38A0F947-07C7-4051-AD83-126730BB8A50}">
      <dsp:nvSpPr>
        <dsp:cNvPr id="0" name=""/>
        <dsp:cNvSpPr/>
      </dsp:nvSpPr>
      <dsp:spPr>
        <a:xfrm>
          <a:off x="4749801" y="958275"/>
          <a:ext cx="2619273" cy="4291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Risk-based prioritisation of future inspections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Clustering nursing homes into different risk profiles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Benchmarking performance and identifying best practices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Combining structured data with inspection report text for richer insights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Supporting patient and family decision-making</a:t>
          </a:r>
        </a:p>
      </dsp:txBody>
      <dsp:txXfrm>
        <a:off x="4826517" y="1034991"/>
        <a:ext cx="2465841" cy="4138218"/>
      </dsp:txXfrm>
    </dsp:sp>
    <dsp:sp modelId="{6C0CD13F-92EE-4116-AE12-8B865EF53822}">
      <dsp:nvSpPr>
        <dsp:cNvPr id="0" name=""/>
        <dsp:cNvSpPr/>
      </dsp:nvSpPr>
      <dsp:spPr>
        <a:xfrm>
          <a:off x="7229669" y="157013"/>
          <a:ext cx="841793" cy="6521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2600" kern="1200"/>
        </a:p>
      </dsp:txBody>
      <dsp:txXfrm>
        <a:off x="7229669" y="287438"/>
        <a:ext cx="646156" cy="391273"/>
      </dsp:txXfrm>
    </dsp:sp>
    <dsp:sp modelId="{34CE7469-BB32-4499-98BE-866D28CA80EB}">
      <dsp:nvSpPr>
        <dsp:cNvPr id="0" name=""/>
        <dsp:cNvSpPr/>
      </dsp:nvSpPr>
      <dsp:spPr>
        <a:xfrm>
          <a:off x="8420887" y="7875"/>
          <a:ext cx="2619273" cy="1425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400" b="1" kern="1200" dirty="0"/>
            <a:t>Key Governance Reflections</a:t>
          </a:r>
        </a:p>
      </dsp:txBody>
      <dsp:txXfrm>
        <a:off x="8420887" y="7875"/>
        <a:ext cx="2619273" cy="950400"/>
      </dsp:txXfrm>
    </dsp:sp>
    <dsp:sp modelId="{4E009C72-B0D1-463D-AC94-69AA4BAA283B}">
      <dsp:nvSpPr>
        <dsp:cNvPr id="0" name=""/>
        <dsp:cNvSpPr/>
      </dsp:nvSpPr>
      <dsp:spPr>
        <a:xfrm>
          <a:off x="8957364" y="958275"/>
          <a:ext cx="2619273" cy="42916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Historical inspection outcomes may reflect past regulatory practices 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Consistency challenges across regional inspection approaches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Need to balance predictive insights with professional judgement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National integration of data could unlock greater supervisory value</a:t>
          </a:r>
        </a:p>
      </dsp:txBody>
      <dsp:txXfrm>
        <a:off x="9034080" y="1034991"/>
        <a:ext cx="2465841" cy="41382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A393CC-9087-4EEA-B728-5B1A74E1EB59}">
      <dsp:nvSpPr>
        <dsp:cNvPr id="0" name=""/>
        <dsp:cNvSpPr/>
      </dsp:nvSpPr>
      <dsp:spPr>
        <a:xfrm>
          <a:off x="5760" y="10687"/>
          <a:ext cx="2619273" cy="14687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400" b="1" kern="1200" dirty="0"/>
            <a:t>Dataset</a:t>
          </a:r>
        </a:p>
      </dsp:txBody>
      <dsp:txXfrm>
        <a:off x="5760" y="10687"/>
        <a:ext cx="2619273" cy="979200"/>
      </dsp:txXfrm>
    </dsp:sp>
    <dsp:sp modelId="{FB33A938-1682-4983-A2C5-D481C3A21D1A}">
      <dsp:nvSpPr>
        <dsp:cNvPr id="0" name=""/>
        <dsp:cNvSpPr/>
      </dsp:nvSpPr>
      <dsp:spPr>
        <a:xfrm>
          <a:off x="542238" y="989887"/>
          <a:ext cx="2619273" cy="42572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Monthly monitoring data covering ~6,000 residents across 40 nursing homes</a:t>
          </a:r>
          <a:endParaRPr lang="en-SG" sz="1650" kern="1200" dirty="0">
            <a:latin typeface="+mn-lt"/>
          </a:endParaRP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Includes care quality, resident and organisational information</a:t>
          </a:r>
          <a:endParaRPr lang="en-SG" sz="1650" kern="1200" dirty="0">
            <a:latin typeface="+mn-lt"/>
          </a:endParaRP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Accompanied by detailed monitoring reports used for licensing decisions</a:t>
          </a:r>
          <a:endParaRPr lang="en-SG" sz="1650" kern="1200" dirty="0">
            <a:latin typeface="+mn-lt"/>
          </a:endParaRPr>
        </a:p>
      </dsp:txBody>
      <dsp:txXfrm>
        <a:off x="618954" y="1066603"/>
        <a:ext cx="2465841" cy="4103793"/>
      </dsp:txXfrm>
    </dsp:sp>
    <dsp:sp modelId="{63762F35-3CFD-47A8-A1CE-617B5AA68010}">
      <dsp:nvSpPr>
        <dsp:cNvPr id="0" name=""/>
        <dsp:cNvSpPr/>
      </dsp:nvSpPr>
      <dsp:spPr>
        <a:xfrm>
          <a:off x="3022106" y="174225"/>
          <a:ext cx="841793" cy="6521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2700" kern="1200"/>
        </a:p>
      </dsp:txBody>
      <dsp:txXfrm>
        <a:off x="3022106" y="304650"/>
        <a:ext cx="646156" cy="391273"/>
      </dsp:txXfrm>
    </dsp:sp>
    <dsp:sp modelId="{E8BCD77E-FF7F-4CFA-BC50-0BA9F9BB0B3A}">
      <dsp:nvSpPr>
        <dsp:cNvPr id="0" name=""/>
        <dsp:cNvSpPr/>
      </dsp:nvSpPr>
      <dsp:spPr>
        <a:xfrm>
          <a:off x="4213323" y="10687"/>
          <a:ext cx="2619273" cy="14687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400" b="1" kern="1200" dirty="0"/>
            <a:t>Potential AI Opportunities</a:t>
          </a:r>
        </a:p>
      </dsp:txBody>
      <dsp:txXfrm>
        <a:off x="4213323" y="10687"/>
        <a:ext cx="2619273" cy="979200"/>
      </dsp:txXfrm>
    </dsp:sp>
    <dsp:sp modelId="{38A0F947-07C7-4051-AD83-126730BB8A50}">
      <dsp:nvSpPr>
        <dsp:cNvPr id="0" name=""/>
        <dsp:cNvSpPr/>
      </dsp:nvSpPr>
      <dsp:spPr>
        <a:xfrm>
          <a:off x="4749801" y="989887"/>
          <a:ext cx="2619273" cy="42572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Early warning system for emerging quality or safety risks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Risk-based targeting of inspections and interventions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Identification of best practices across quality domains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Analysis of relationships between workforce factors and quality outcomes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Combining structured and narrative data for deeper insights</a:t>
          </a:r>
        </a:p>
      </dsp:txBody>
      <dsp:txXfrm>
        <a:off x="4826517" y="1066603"/>
        <a:ext cx="2465841" cy="4103793"/>
      </dsp:txXfrm>
    </dsp:sp>
    <dsp:sp modelId="{6C0CD13F-92EE-4116-AE12-8B865EF53822}">
      <dsp:nvSpPr>
        <dsp:cNvPr id="0" name=""/>
        <dsp:cNvSpPr/>
      </dsp:nvSpPr>
      <dsp:spPr>
        <a:xfrm>
          <a:off x="7229669" y="174225"/>
          <a:ext cx="841793" cy="6521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2700" kern="1200"/>
        </a:p>
      </dsp:txBody>
      <dsp:txXfrm>
        <a:off x="7229669" y="304650"/>
        <a:ext cx="646156" cy="391273"/>
      </dsp:txXfrm>
    </dsp:sp>
    <dsp:sp modelId="{34CE7469-BB32-4499-98BE-866D28CA80EB}">
      <dsp:nvSpPr>
        <dsp:cNvPr id="0" name=""/>
        <dsp:cNvSpPr/>
      </dsp:nvSpPr>
      <dsp:spPr>
        <a:xfrm>
          <a:off x="8420887" y="10687"/>
          <a:ext cx="2619273" cy="14687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400" b="1" kern="1200" dirty="0"/>
            <a:t>Key Governance Reflections</a:t>
          </a:r>
        </a:p>
      </dsp:txBody>
      <dsp:txXfrm>
        <a:off x="8420887" y="10687"/>
        <a:ext cx="2619273" cy="979200"/>
      </dsp:txXfrm>
    </dsp:sp>
    <dsp:sp modelId="{4E009C72-B0D1-463D-AC94-69AA4BAA283B}">
      <dsp:nvSpPr>
        <dsp:cNvPr id="0" name=""/>
        <dsp:cNvSpPr/>
      </dsp:nvSpPr>
      <dsp:spPr>
        <a:xfrm>
          <a:off x="8957364" y="989887"/>
          <a:ext cx="2619273" cy="42572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Public disclosure may create unintended incentives and behaviours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Correlation does not necessarily imply causation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Data use decisions can influence provider behaviour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Governance considerations are as important as technical capability</a:t>
          </a:r>
        </a:p>
      </dsp:txBody>
      <dsp:txXfrm>
        <a:off x="9034080" y="1066603"/>
        <a:ext cx="2465841" cy="41037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A393CC-9087-4EEA-B728-5B1A74E1EB59}">
      <dsp:nvSpPr>
        <dsp:cNvPr id="0" name=""/>
        <dsp:cNvSpPr/>
      </dsp:nvSpPr>
      <dsp:spPr>
        <a:xfrm>
          <a:off x="5760" y="15300"/>
          <a:ext cx="2619273" cy="1425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400" b="1" kern="1200" dirty="0"/>
            <a:t>Dataset</a:t>
          </a:r>
        </a:p>
      </dsp:txBody>
      <dsp:txXfrm>
        <a:off x="5760" y="15300"/>
        <a:ext cx="2619273" cy="950400"/>
      </dsp:txXfrm>
    </dsp:sp>
    <dsp:sp modelId="{FB33A938-1682-4983-A2C5-D481C3A21D1A}">
      <dsp:nvSpPr>
        <dsp:cNvPr id="0" name=""/>
        <dsp:cNvSpPr/>
      </dsp:nvSpPr>
      <dsp:spPr>
        <a:xfrm>
          <a:off x="542238" y="965700"/>
          <a:ext cx="2619273" cy="4276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National database of adverse events and near misses maintained since 2010</a:t>
          </a:r>
          <a:endParaRPr lang="en-SG" sz="1650" kern="1200" dirty="0">
            <a:latin typeface="+mn-lt"/>
          </a:endParaRP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Approximately 30,000 near misses and 6,000 adverse events reported annually</a:t>
          </a:r>
          <a:endParaRPr lang="en-SG" sz="1650" kern="1200" dirty="0">
            <a:latin typeface="+mn-lt"/>
          </a:endParaRP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Similar learning systems developed for dentistry, pharmaceuticals and long-term care</a:t>
          </a:r>
          <a:endParaRPr lang="en-SG" sz="1650" kern="1200" dirty="0">
            <a:latin typeface="+mn-lt"/>
          </a:endParaRP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Dat used by healthcare professionals, manufacturers and researchers </a:t>
          </a:r>
          <a:endParaRPr lang="en-SG" sz="1650" kern="1200" dirty="0">
            <a:latin typeface="+mn-lt"/>
          </a:endParaRPr>
        </a:p>
      </dsp:txBody>
      <dsp:txXfrm>
        <a:off x="618954" y="1042416"/>
        <a:ext cx="2465841" cy="4123368"/>
      </dsp:txXfrm>
    </dsp:sp>
    <dsp:sp modelId="{63762F35-3CFD-47A8-A1CE-617B5AA68010}">
      <dsp:nvSpPr>
        <dsp:cNvPr id="0" name=""/>
        <dsp:cNvSpPr/>
      </dsp:nvSpPr>
      <dsp:spPr>
        <a:xfrm>
          <a:off x="3022106" y="164438"/>
          <a:ext cx="841793" cy="6521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2600" kern="1200"/>
        </a:p>
      </dsp:txBody>
      <dsp:txXfrm>
        <a:off x="3022106" y="294863"/>
        <a:ext cx="646156" cy="391273"/>
      </dsp:txXfrm>
    </dsp:sp>
    <dsp:sp modelId="{E8BCD77E-FF7F-4CFA-BC50-0BA9F9BB0B3A}">
      <dsp:nvSpPr>
        <dsp:cNvPr id="0" name=""/>
        <dsp:cNvSpPr/>
      </dsp:nvSpPr>
      <dsp:spPr>
        <a:xfrm>
          <a:off x="4213323" y="15300"/>
          <a:ext cx="2619273" cy="1425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400" b="1" kern="1200" dirty="0"/>
            <a:t>Potential AI Opportunities</a:t>
          </a:r>
        </a:p>
      </dsp:txBody>
      <dsp:txXfrm>
        <a:off x="4213323" y="15300"/>
        <a:ext cx="2619273" cy="950400"/>
      </dsp:txXfrm>
    </dsp:sp>
    <dsp:sp modelId="{38A0F947-07C7-4051-AD83-126730BB8A50}">
      <dsp:nvSpPr>
        <dsp:cNvPr id="0" name=""/>
        <dsp:cNvSpPr/>
      </dsp:nvSpPr>
      <dsp:spPr>
        <a:xfrm>
          <a:off x="4749801" y="965700"/>
          <a:ext cx="2619273" cy="4276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Automated classification of incident reports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Detection of recurring safety patterns and emerging risks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Improved searchability and usability of large safety databases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Cross-sector learning from incidents and near misses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SG" sz="1650" kern="1200" dirty="0"/>
            <a:t>Enhanced knowledge generation for prevention strategies</a:t>
          </a:r>
        </a:p>
      </dsp:txBody>
      <dsp:txXfrm>
        <a:off x="4826517" y="1042416"/>
        <a:ext cx="2465841" cy="4123368"/>
      </dsp:txXfrm>
    </dsp:sp>
    <dsp:sp modelId="{6C0CD13F-92EE-4116-AE12-8B865EF53822}">
      <dsp:nvSpPr>
        <dsp:cNvPr id="0" name=""/>
        <dsp:cNvSpPr/>
      </dsp:nvSpPr>
      <dsp:spPr>
        <a:xfrm>
          <a:off x="7229669" y="164438"/>
          <a:ext cx="841793" cy="6521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2600" kern="1200"/>
        </a:p>
      </dsp:txBody>
      <dsp:txXfrm>
        <a:off x="7229669" y="294863"/>
        <a:ext cx="646156" cy="391273"/>
      </dsp:txXfrm>
    </dsp:sp>
    <dsp:sp modelId="{34CE7469-BB32-4499-98BE-866D28CA80EB}">
      <dsp:nvSpPr>
        <dsp:cNvPr id="0" name=""/>
        <dsp:cNvSpPr/>
      </dsp:nvSpPr>
      <dsp:spPr>
        <a:xfrm>
          <a:off x="8420887" y="15300"/>
          <a:ext cx="2619273" cy="1425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400" b="1" kern="1200" dirty="0"/>
            <a:t>Key Governance Reflections</a:t>
          </a:r>
        </a:p>
      </dsp:txBody>
      <dsp:txXfrm>
        <a:off x="8420887" y="15300"/>
        <a:ext cx="2619273" cy="950400"/>
      </dsp:txXfrm>
    </dsp:sp>
    <dsp:sp modelId="{4E009C72-B0D1-463D-AC94-69AA4BAA283B}">
      <dsp:nvSpPr>
        <dsp:cNvPr id="0" name=""/>
        <dsp:cNvSpPr/>
      </dsp:nvSpPr>
      <dsp:spPr>
        <a:xfrm>
          <a:off x="8957364" y="965700"/>
          <a:ext cx="2619273" cy="4276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Reporting remains voluntary and subject to self-selection bias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Reported events may not represent the full safety picture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AI can amplify weaknesses in incomplete or biased datasets</a:t>
          </a:r>
        </a:p>
        <a:p>
          <a:pPr marL="171450" lvl="1" indent="-171450" algn="l" defTabSz="7334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650" kern="1200" dirty="0"/>
            <a:t>Human interpretation remains essential when analysing safety signals</a:t>
          </a:r>
        </a:p>
      </dsp:txBody>
      <dsp:txXfrm>
        <a:off x="9034080" y="1042416"/>
        <a:ext cx="2465841" cy="41233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693" cy="481517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802" y="1"/>
            <a:ext cx="3169693" cy="481517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D44307B7-9B0E-4B14-BE26-767CA67C723F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684"/>
            <a:ext cx="3169693" cy="481517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802" y="9119684"/>
            <a:ext cx="3169693" cy="481517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2D4EA42E-7696-4C3C-9AE1-934957E7E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996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169920" cy="481727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1"/>
            <a:ext cx="3169920" cy="481727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62723811-2E89-4F85-A656-D6FA59129684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119475"/>
            <a:ext cx="3169920" cy="481726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0" cy="481726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24557098-97BF-4E29-9FFC-AEA7BB57A3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016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21242-03D6-3D07-1129-A76D837DC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F9FA6E-FEDF-3DCF-E4EF-27BCEA5C04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0935F0-6DAD-1E78-443E-2A474D8AA1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10521-06E1-37D3-AA44-5258E0D388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557098-97BF-4E29-9FFC-AEA7BB57A38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135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557098-97BF-4E29-9FFC-AEA7BB57A38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76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557098-97BF-4E29-9FFC-AEA7BB57A38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82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557098-97BF-4E29-9FFC-AEA7BB57A38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404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557098-97BF-4E29-9FFC-AEA7BB57A38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95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981201"/>
            <a:ext cx="10363200" cy="7842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013339"/>
            <a:ext cx="8534400" cy="76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A3197A-C5D7-4E77-8CBD-86786AA94C48}"/>
              </a:ext>
            </a:extLst>
          </p:cNvPr>
          <p:cNvSpPr/>
          <p:nvPr userDrawn="1"/>
        </p:nvSpPr>
        <p:spPr>
          <a:xfrm>
            <a:off x="0" y="0"/>
            <a:ext cx="12192000" cy="3886200"/>
          </a:xfrm>
          <a:prstGeom prst="rect">
            <a:avLst/>
          </a:prstGeom>
          <a:solidFill>
            <a:srgbClr val="0052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180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5BFD0D6-4740-4A6C-8EC6-A00B06507AAD}"/>
              </a:ext>
            </a:extLst>
          </p:cNvPr>
          <p:cNvSpPr/>
          <p:nvPr userDrawn="1"/>
        </p:nvSpPr>
        <p:spPr>
          <a:xfrm>
            <a:off x="0" y="5867400"/>
            <a:ext cx="3556000" cy="914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4FD2554-B859-4F03-9CAB-58DC301182A3}"/>
              </a:ext>
            </a:extLst>
          </p:cNvPr>
          <p:cNvSpPr/>
          <p:nvPr userDrawn="1"/>
        </p:nvSpPr>
        <p:spPr>
          <a:xfrm>
            <a:off x="9804400" y="6019800"/>
            <a:ext cx="238760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36D1C06F-8050-463A-AE4F-0DDA5C5FF1B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5867400"/>
            <a:ext cx="504876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499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4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5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67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376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047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614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463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03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Mai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33"/>
            <a:ext cx="10363200" cy="14700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algn="ctr"/>
            <a:r>
              <a:rPr lang="en-SG" dirty="0">
                <a:solidFill>
                  <a:srgbClr val="02529B"/>
                </a:solidFill>
              </a:rPr>
              <a:t>Click to insert Heading</a:t>
            </a:r>
          </a:p>
        </p:txBody>
      </p:sp>
      <p:sp>
        <p:nvSpPr>
          <p:cNvPr id="8" name="Subtitle 4"/>
          <p:cNvSpPr>
            <a:spLocks noGrp="1"/>
          </p:cNvSpPr>
          <p:nvPr>
            <p:ph type="subTitle" idx="1" hasCustomPrompt="1"/>
          </p:nvPr>
        </p:nvSpPr>
        <p:spPr>
          <a:xfrm>
            <a:off x="1828800" y="4443028"/>
            <a:ext cx="8534400" cy="445411"/>
          </a:xfrm>
        </p:spPr>
        <p:txBody>
          <a:bodyPr>
            <a:normAutofit/>
          </a:bodyPr>
          <a:lstStyle>
            <a:lvl1pPr marL="0" indent="0" algn="ctr">
              <a:buNone/>
              <a:defRPr lang="en-SG" sz="1800" kern="1200" baseline="0" dirty="0">
                <a:solidFill>
                  <a:srgbClr val="00539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SG" dirty="0"/>
              <a:t>Click to insert subheading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5606521"/>
            <a:ext cx="12192000" cy="1243012"/>
          </a:xfrm>
        </p:spPr>
        <p:txBody>
          <a:bodyPr/>
          <a:lstStyle/>
          <a:p>
            <a:endParaRPr lang="en-SG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56" y="261440"/>
            <a:ext cx="631669" cy="49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432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371601"/>
            <a:ext cx="91440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117600" y="762000"/>
            <a:ext cx="9956800" cy="5289554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1800"/>
          </a:p>
        </p:txBody>
      </p:sp>
    </p:spTree>
    <p:extLst>
      <p:ext uri="{BB962C8B-B14F-4D97-AF65-F5344CB8AC3E}">
        <p14:creationId xmlns:p14="http://schemas.microsoft.com/office/powerpoint/2010/main" val="368940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10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6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0" y="1535116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8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94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4964205" y="6677476"/>
            <a:ext cx="195758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Duke-NUS Centre of Regulatory Excellence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56" y="261440"/>
            <a:ext cx="631669" cy="49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49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11" y="273052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11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94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46799"/>
            <a:ext cx="12192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126" y="991052"/>
            <a:ext cx="10626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03200" y="151710"/>
            <a:ext cx="11785600" cy="6525766"/>
          </a:xfrm>
          <a:prstGeom prst="rect">
            <a:avLst/>
          </a:prstGeom>
          <a:noFill/>
          <a:ln w="9525">
            <a:solidFill>
              <a:srgbClr val="0053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180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37" y="261440"/>
            <a:ext cx="498925" cy="494959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4964205" y="6677476"/>
            <a:ext cx="195758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Duke-NUS Centre of Regulatory Excellence</a:t>
            </a:r>
          </a:p>
        </p:txBody>
      </p:sp>
    </p:spTree>
    <p:extLst>
      <p:ext uri="{BB962C8B-B14F-4D97-AF65-F5344CB8AC3E}">
        <p14:creationId xmlns:p14="http://schemas.microsoft.com/office/powerpoint/2010/main" val="1204105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88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7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rgbClr val="00539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CF4AC-5F92-D494-B55D-E3046A389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03733-ED3A-BABB-E3A5-25D01F9E3F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838200"/>
            <a:ext cx="10287000" cy="1470025"/>
          </a:xfrm>
        </p:spPr>
        <p:txBody>
          <a:bodyPr>
            <a:noAutofit/>
          </a:bodyPr>
          <a:lstStyle/>
          <a:p>
            <a:pPr algn="ctr" fontAlgn="ctr"/>
            <a:r>
              <a:rPr lang="en-US" sz="4400" dirty="0">
                <a:solidFill>
                  <a:srgbClr val="F5821F"/>
                </a:solidFill>
                <a:ea typeface="+mn-ea"/>
              </a:rPr>
              <a:t>Outcomes of the EPSO Training day on AI and Regulation</a:t>
            </a:r>
            <a:endParaRPr lang="en-US" sz="4400" dirty="0">
              <a:solidFill>
                <a:srgbClr val="E87425"/>
              </a:solidFill>
              <a:ea typeface="+mn-ea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27F9083-867F-1E5B-D229-DACDFB1B1DD6}"/>
              </a:ext>
            </a:extLst>
          </p:cNvPr>
          <p:cNvSpPr/>
          <p:nvPr/>
        </p:nvSpPr>
        <p:spPr>
          <a:xfrm>
            <a:off x="8877300" y="6019800"/>
            <a:ext cx="179070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BC9317-44CD-032F-6A79-33683A47D95E}"/>
              </a:ext>
            </a:extLst>
          </p:cNvPr>
          <p:cNvSpPr txBox="1"/>
          <p:nvPr/>
        </p:nvSpPr>
        <p:spPr>
          <a:xfrm>
            <a:off x="3619500" y="3126625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Misja Mikkers, Alex van Vorstenbosch, Kavitha Palaniappan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CE8B73-F805-B58E-8CEE-C6B9E7F67C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91200"/>
            <a:ext cx="2628899" cy="1066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FC484C5-A719-8E3D-DCA8-1B1B78A087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5984732"/>
            <a:ext cx="1447800" cy="797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897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15CBB-C1A5-6569-FBB0-832C8DDCF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Voices from the Training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62136-8AE4-DC0B-C18D-2916B82D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808037"/>
            <a:ext cx="5386917" cy="639763"/>
          </a:xfrm>
        </p:spPr>
        <p:txBody>
          <a:bodyPr>
            <a:normAutofit fontScale="92500" lnSpcReduction="20000"/>
          </a:bodyPr>
          <a:lstStyle/>
          <a:p>
            <a:r>
              <a:rPr lang="en-SG" dirty="0"/>
              <a:t>One AI opportunity I will explore when I return to my organisation…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59543-7B09-7A35-6E8D-F09C79867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5386917" cy="4876800"/>
          </a:xfrm>
        </p:spPr>
        <p:txBody>
          <a:bodyPr>
            <a:normAutofit lnSpcReduction="10000"/>
          </a:bodyPr>
          <a:lstStyle/>
          <a:p>
            <a:r>
              <a:rPr lang="en-SG" dirty="0"/>
              <a:t>Explore the untouched unstructured data</a:t>
            </a:r>
          </a:p>
          <a:p>
            <a:r>
              <a:rPr lang="en-SG" dirty="0"/>
              <a:t>Create integrated teams</a:t>
            </a:r>
          </a:p>
          <a:p>
            <a:r>
              <a:rPr lang="en-SG" dirty="0"/>
              <a:t>Summarise adverse events into specific themes</a:t>
            </a:r>
          </a:p>
          <a:p>
            <a:r>
              <a:rPr lang="en-SG" dirty="0"/>
              <a:t>Dialogue with AI developers in healthcare space</a:t>
            </a:r>
          </a:p>
          <a:p>
            <a:r>
              <a:rPr lang="en-SG" dirty="0"/>
              <a:t>Create local hosting server</a:t>
            </a:r>
          </a:p>
          <a:p>
            <a:r>
              <a:rPr lang="en-SG" dirty="0"/>
              <a:t>Generate more &amp; better insights / dashboards using AI</a:t>
            </a:r>
          </a:p>
          <a:p>
            <a:r>
              <a:rPr lang="en-SG" dirty="0"/>
              <a:t>Capacity building – generate AI interest among employees</a:t>
            </a:r>
          </a:p>
          <a:p>
            <a:endParaRPr lang="en-SG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D25195-9149-8041-813C-138495EBAA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3380" y="808037"/>
            <a:ext cx="5693820" cy="639763"/>
          </a:xfrm>
        </p:spPr>
        <p:txBody>
          <a:bodyPr>
            <a:normAutofit fontScale="92500" lnSpcReduction="20000"/>
          </a:bodyPr>
          <a:lstStyle/>
          <a:p>
            <a:r>
              <a:rPr lang="en-SG" dirty="0"/>
              <a:t>One governance challenge that I still need to solve / still needs to be solved…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4E6361-BEE4-CDD4-E424-C77B8E468B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3380" y="1600200"/>
            <a:ext cx="5389033" cy="4876800"/>
          </a:xfrm>
        </p:spPr>
        <p:txBody>
          <a:bodyPr>
            <a:normAutofit lnSpcReduction="10000"/>
          </a:bodyPr>
          <a:lstStyle/>
          <a:p>
            <a:r>
              <a:rPr lang="en-SG" dirty="0"/>
              <a:t>Data protection</a:t>
            </a:r>
          </a:p>
          <a:p>
            <a:r>
              <a:rPr lang="en-SG" dirty="0"/>
              <a:t>Relevance of AI policy</a:t>
            </a:r>
          </a:p>
          <a:p>
            <a:r>
              <a:rPr lang="en-SG" dirty="0"/>
              <a:t>Cost-benefit analysis of the various AI solutions available in the market</a:t>
            </a:r>
          </a:p>
          <a:p>
            <a:r>
              <a:rPr lang="en-SG" dirty="0"/>
              <a:t>Mapping of AI-driven practice with conventional practice</a:t>
            </a:r>
          </a:p>
          <a:p>
            <a:r>
              <a:rPr lang="en-SG" dirty="0"/>
              <a:t>Lack of transparency in AI implementation</a:t>
            </a:r>
          </a:p>
          <a:p>
            <a:r>
              <a:rPr lang="en-SG" dirty="0"/>
              <a:t>Lack of buy-in from senior leaders for use of AI solutions</a:t>
            </a:r>
          </a:p>
          <a:p>
            <a:r>
              <a:rPr lang="en-SG" dirty="0"/>
              <a:t>Understanding the benefits of AI &amp; reducing its harm</a:t>
            </a:r>
          </a:p>
        </p:txBody>
      </p:sp>
    </p:spTree>
    <p:extLst>
      <p:ext uri="{BB962C8B-B14F-4D97-AF65-F5344CB8AC3E}">
        <p14:creationId xmlns:p14="http://schemas.microsoft.com/office/powerpoint/2010/main" val="2256406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F00B4C-DE9B-C3B8-0E0F-00EC30AE2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Collective Priorities</a:t>
            </a:r>
          </a:p>
        </p:txBody>
      </p:sp>
      <p:sp>
        <p:nvSpPr>
          <p:cNvPr id="5" name="Rounded Rectangle 1">
            <a:extLst>
              <a:ext uri="{FF2B5EF4-FFF2-40B4-BE49-F238E27FC236}">
                <a16:creationId xmlns:a16="http://schemas.microsoft.com/office/drawing/2014/main" id="{97B66BA3-99C9-FD15-F916-6DD5F3130AF1}"/>
              </a:ext>
            </a:extLst>
          </p:cNvPr>
          <p:cNvSpPr/>
          <p:nvPr/>
        </p:nvSpPr>
        <p:spPr>
          <a:xfrm>
            <a:off x="1600200" y="1108956"/>
            <a:ext cx="8574900" cy="4828932"/>
          </a:xfrm>
          <a:custGeom>
            <a:avLst/>
            <a:gdLst/>
            <a:ahLst/>
            <a:cxnLst/>
            <a:rect l="0" t="0" r="0" b="0"/>
            <a:pathLst>
              <a:path w="7044266" h="3742266">
                <a:moveTo>
                  <a:pt x="7044266" y="1871133"/>
                </a:moveTo>
                <a:lnTo>
                  <a:pt x="3523181" y="1871133"/>
                </a:lnTo>
                <a:moveTo>
                  <a:pt x="3523181" y="1871133"/>
                </a:moveTo>
                <a:lnTo>
                  <a:pt x="0" y="1871133"/>
                </a:lnTo>
                <a:moveTo>
                  <a:pt x="3523181" y="1871133"/>
                </a:moveTo>
                <a:lnTo>
                  <a:pt x="3523181" y="0"/>
                </a:lnTo>
                <a:moveTo>
                  <a:pt x="3523181" y="1871133"/>
                </a:moveTo>
                <a:lnTo>
                  <a:pt x="3523181" y="3742266"/>
                </a:lnTo>
              </a:path>
            </a:pathLst>
          </a:custGeom>
          <a:noFill/>
          <a:ln w="13758">
            <a:solidFill>
              <a:srgbClr val="484848"/>
            </a:solidFill>
            <a:prstDash val="dash"/>
          </a:ln>
        </p:spPr>
        <p:txBody>
          <a:bodyPr rtlCol="0" anchor="ctr"/>
          <a:lstStyle/>
          <a:p>
            <a:pPr algn="ctr"/>
            <a:endParaRPr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40911D1-7B97-29C0-1CEB-0D5E8FEAD0D5}"/>
              </a:ext>
            </a:extLst>
          </p:cNvPr>
          <p:cNvGrpSpPr/>
          <p:nvPr/>
        </p:nvGrpSpPr>
        <p:grpSpPr>
          <a:xfrm>
            <a:off x="6289600" y="1108956"/>
            <a:ext cx="1875759" cy="1988384"/>
            <a:chOff x="4292600" y="1210733"/>
            <a:chExt cx="1540933" cy="1540933"/>
          </a:xfrm>
        </p:grpSpPr>
        <p:sp>
          <p:nvSpPr>
            <p:cNvPr id="7" name="Rounded Rectangle 2">
              <a:extLst>
                <a:ext uri="{FF2B5EF4-FFF2-40B4-BE49-F238E27FC236}">
                  <a16:creationId xmlns:a16="http://schemas.microsoft.com/office/drawing/2014/main" id="{28BE937C-2FAF-116A-B2F2-22A24F38161B}"/>
                </a:ext>
              </a:extLst>
            </p:cNvPr>
            <p:cNvSpPr/>
            <p:nvPr/>
          </p:nvSpPr>
          <p:spPr>
            <a:xfrm>
              <a:off x="4512733" y="2311400"/>
              <a:ext cx="1320800" cy="220133"/>
            </a:xfrm>
            <a:custGeom>
              <a:avLst/>
              <a:gdLst/>
              <a:ahLst/>
              <a:cxnLst/>
              <a:rect l="0" t="0" r="0" b="0"/>
              <a:pathLst>
                <a:path w="1320800" h="220133">
                  <a:moveTo>
                    <a:pt x="1320800" y="0"/>
                  </a:moveTo>
                  <a:lnTo>
                    <a:pt x="330200" y="220133"/>
                  </a:lnTo>
                  <a:lnTo>
                    <a:pt x="0" y="220133"/>
                  </a:lnTo>
                  <a:lnTo>
                    <a:pt x="220133" y="0"/>
                  </a:lnTo>
                  <a:close/>
                </a:path>
              </a:pathLst>
            </a:custGeom>
            <a:solidFill>
              <a:srgbClr val="4E88E7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3">
              <a:extLst>
                <a:ext uri="{FF2B5EF4-FFF2-40B4-BE49-F238E27FC236}">
                  <a16:creationId xmlns:a16="http://schemas.microsoft.com/office/drawing/2014/main" id="{A2070175-A848-5178-6187-CE8EC848409E}"/>
                </a:ext>
              </a:extLst>
            </p:cNvPr>
            <p:cNvSpPr/>
            <p:nvPr/>
          </p:nvSpPr>
          <p:spPr>
            <a:xfrm>
              <a:off x="4512733" y="1210733"/>
              <a:ext cx="220133" cy="1320800"/>
            </a:xfrm>
            <a:custGeom>
              <a:avLst/>
              <a:gdLst/>
              <a:ahLst/>
              <a:cxnLst/>
              <a:rect l="0" t="0" r="0" b="0"/>
              <a:pathLst>
                <a:path w="220133" h="1320800">
                  <a:moveTo>
                    <a:pt x="0" y="1320800"/>
                  </a:moveTo>
                  <a:lnTo>
                    <a:pt x="0" y="990600"/>
                  </a:lnTo>
                  <a:lnTo>
                    <a:pt x="220133" y="0"/>
                  </a:lnTo>
                  <a:lnTo>
                    <a:pt x="220133" y="1100666"/>
                  </a:lnTo>
                  <a:close/>
                </a:path>
              </a:pathLst>
            </a:custGeom>
            <a:solidFill>
              <a:srgbClr val="4E88E7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EDC84906-4F56-78DA-5250-72A0C7CED040}"/>
                </a:ext>
              </a:extLst>
            </p:cNvPr>
            <p:cNvSpPr/>
            <p:nvPr/>
          </p:nvSpPr>
          <p:spPr>
            <a:xfrm>
              <a:off x="4292600" y="1540933"/>
              <a:ext cx="1210733" cy="1210733"/>
            </a:xfrm>
            <a:custGeom>
              <a:avLst/>
              <a:gdLst/>
              <a:ahLst/>
              <a:cxnLst/>
              <a:rect l="0" t="0" r="0" b="0"/>
              <a:pathLst>
                <a:path w="1210733" h="1210733">
                  <a:moveTo>
                    <a:pt x="548214" y="990600"/>
                  </a:moveTo>
                  <a:lnTo>
                    <a:pt x="1210733" y="843844"/>
                  </a:lnTo>
                  <a:lnTo>
                    <a:pt x="1210733" y="1210733"/>
                  </a:lnTo>
                  <a:lnTo>
                    <a:pt x="0" y="1210733"/>
                  </a:lnTo>
                  <a:lnTo>
                    <a:pt x="0" y="0"/>
                  </a:lnTo>
                  <a:lnTo>
                    <a:pt x="366888" y="0"/>
                  </a:lnTo>
                  <a:lnTo>
                    <a:pt x="220133" y="660400"/>
                  </a:lnTo>
                  <a:lnTo>
                    <a:pt x="220133" y="990600"/>
                  </a:lnTo>
                  <a:close/>
                </a:path>
              </a:pathLst>
            </a:custGeom>
            <a:solidFill>
              <a:srgbClr val="4E88E7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ounded Rectangle 5">
              <a:extLst>
                <a:ext uri="{FF2B5EF4-FFF2-40B4-BE49-F238E27FC236}">
                  <a16:creationId xmlns:a16="http://schemas.microsoft.com/office/drawing/2014/main" id="{299CE6B4-3D51-340D-334E-EF40DCCE635A}"/>
                </a:ext>
              </a:extLst>
            </p:cNvPr>
            <p:cNvSpPr/>
            <p:nvPr/>
          </p:nvSpPr>
          <p:spPr>
            <a:xfrm>
              <a:off x="4732866" y="1210733"/>
              <a:ext cx="1100666" cy="1100666"/>
            </a:xfrm>
            <a:custGeom>
              <a:avLst/>
              <a:gdLst/>
              <a:ahLst/>
              <a:cxnLst/>
              <a:rect l="0" t="0" r="0" b="0"/>
              <a:pathLst>
                <a:path w="1100666" h="1100666">
                  <a:moveTo>
                    <a:pt x="1100666" y="1100666"/>
                  </a:moveTo>
                  <a:lnTo>
                    <a:pt x="0" y="1100666"/>
                  </a:lnTo>
                  <a:lnTo>
                    <a:pt x="0" y="0"/>
                  </a:lnTo>
                  <a:lnTo>
                    <a:pt x="1100666" y="0"/>
                  </a:lnTo>
                  <a:close/>
                </a:path>
              </a:pathLst>
            </a:custGeom>
            <a:solidFill>
              <a:srgbClr val="4E88E7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ounded Rectangle 6">
              <a:extLst>
                <a:ext uri="{FF2B5EF4-FFF2-40B4-BE49-F238E27FC236}">
                  <a16:creationId xmlns:a16="http://schemas.microsoft.com/office/drawing/2014/main" id="{0D7DD0E2-973B-62B3-4567-4110B67D6DA7}"/>
                </a:ext>
              </a:extLst>
            </p:cNvPr>
            <p:cNvSpPr/>
            <p:nvPr/>
          </p:nvSpPr>
          <p:spPr>
            <a:xfrm>
              <a:off x="4512733" y="2311400"/>
              <a:ext cx="1320800" cy="220133"/>
            </a:xfrm>
            <a:custGeom>
              <a:avLst/>
              <a:gdLst/>
              <a:ahLst/>
              <a:cxnLst/>
              <a:rect l="0" t="0" r="0" b="0"/>
              <a:pathLst>
                <a:path w="1320800" h="220133">
                  <a:moveTo>
                    <a:pt x="1320800" y="0"/>
                  </a:moveTo>
                  <a:lnTo>
                    <a:pt x="330200" y="220133"/>
                  </a:lnTo>
                  <a:lnTo>
                    <a:pt x="0" y="220133"/>
                  </a:lnTo>
                  <a:lnTo>
                    <a:pt x="220133" y="0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ounded Rectangle 7">
              <a:extLst>
                <a:ext uri="{FF2B5EF4-FFF2-40B4-BE49-F238E27FC236}">
                  <a16:creationId xmlns:a16="http://schemas.microsoft.com/office/drawing/2014/main" id="{C45CF260-5DA1-BF3B-BB8C-CE09CCA8B844}"/>
                </a:ext>
              </a:extLst>
            </p:cNvPr>
            <p:cNvSpPr/>
            <p:nvPr/>
          </p:nvSpPr>
          <p:spPr>
            <a:xfrm>
              <a:off x="4512733" y="1210733"/>
              <a:ext cx="220133" cy="1320800"/>
            </a:xfrm>
            <a:custGeom>
              <a:avLst/>
              <a:gdLst/>
              <a:ahLst/>
              <a:cxnLst/>
              <a:rect l="0" t="0" r="0" b="0"/>
              <a:pathLst>
                <a:path w="220133" h="1320800">
                  <a:moveTo>
                    <a:pt x="0" y="1320800"/>
                  </a:moveTo>
                  <a:lnTo>
                    <a:pt x="0" y="990600"/>
                  </a:lnTo>
                  <a:lnTo>
                    <a:pt x="220133" y="0"/>
                  </a:lnTo>
                  <a:lnTo>
                    <a:pt x="220133" y="1100666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ounded Rectangle 8">
              <a:extLst>
                <a:ext uri="{FF2B5EF4-FFF2-40B4-BE49-F238E27FC236}">
                  <a16:creationId xmlns:a16="http://schemas.microsoft.com/office/drawing/2014/main" id="{AEDB9799-0864-31FF-3BF9-3A8F9BFB326F}"/>
                </a:ext>
              </a:extLst>
            </p:cNvPr>
            <p:cNvSpPr/>
            <p:nvPr/>
          </p:nvSpPr>
          <p:spPr>
            <a:xfrm>
              <a:off x="4292600" y="1540933"/>
              <a:ext cx="1210733" cy="1210733"/>
            </a:xfrm>
            <a:custGeom>
              <a:avLst/>
              <a:gdLst/>
              <a:ahLst/>
              <a:cxnLst/>
              <a:rect l="0" t="0" r="0" b="0"/>
              <a:pathLst>
                <a:path w="1210733" h="1210733">
                  <a:moveTo>
                    <a:pt x="548214" y="990600"/>
                  </a:moveTo>
                  <a:lnTo>
                    <a:pt x="1210733" y="843844"/>
                  </a:lnTo>
                  <a:lnTo>
                    <a:pt x="1210733" y="1210733"/>
                  </a:lnTo>
                  <a:lnTo>
                    <a:pt x="0" y="1210733"/>
                  </a:lnTo>
                  <a:lnTo>
                    <a:pt x="0" y="0"/>
                  </a:lnTo>
                  <a:lnTo>
                    <a:pt x="366888" y="0"/>
                  </a:lnTo>
                  <a:lnTo>
                    <a:pt x="220133" y="660400"/>
                  </a:lnTo>
                  <a:lnTo>
                    <a:pt x="220133" y="990600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ounded Rectangle 9">
              <a:extLst>
                <a:ext uri="{FF2B5EF4-FFF2-40B4-BE49-F238E27FC236}">
                  <a16:creationId xmlns:a16="http://schemas.microsoft.com/office/drawing/2014/main" id="{5D84FB7C-28B4-A6AF-AF8A-C9D09E016F63}"/>
                </a:ext>
              </a:extLst>
            </p:cNvPr>
            <p:cNvSpPr/>
            <p:nvPr/>
          </p:nvSpPr>
          <p:spPr>
            <a:xfrm>
              <a:off x="4732866" y="1210733"/>
              <a:ext cx="1100666" cy="1100666"/>
            </a:xfrm>
            <a:custGeom>
              <a:avLst/>
              <a:gdLst/>
              <a:ahLst/>
              <a:cxnLst/>
              <a:rect l="0" t="0" r="0" b="0"/>
              <a:pathLst>
                <a:path w="1100666" h="1100666">
                  <a:moveTo>
                    <a:pt x="1100666" y="1100666"/>
                  </a:moveTo>
                  <a:lnTo>
                    <a:pt x="0" y="1100666"/>
                  </a:lnTo>
                  <a:lnTo>
                    <a:pt x="0" y="0"/>
                  </a:lnTo>
                  <a:lnTo>
                    <a:pt x="1100666" y="0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E4FC641-FCF3-69E2-1193-8D18CC9F7469}"/>
              </a:ext>
            </a:extLst>
          </p:cNvPr>
          <p:cNvGrpSpPr/>
          <p:nvPr/>
        </p:nvGrpSpPr>
        <p:grpSpPr>
          <a:xfrm>
            <a:off x="6289600" y="3949504"/>
            <a:ext cx="1875759" cy="1988385"/>
            <a:chOff x="4292600" y="3412066"/>
            <a:chExt cx="1540933" cy="1540934"/>
          </a:xfrm>
        </p:grpSpPr>
        <p:sp>
          <p:nvSpPr>
            <p:cNvPr id="16" name="Rounded Rectangle 11">
              <a:extLst>
                <a:ext uri="{FF2B5EF4-FFF2-40B4-BE49-F238E27FC236}">
                  <a16:creationId xmlns:a16="http://schemas.microsoft.com/office/drawing/2014/main" id="{D9749EF3-17E3-06CE-E853-C7D546871CCA}"/>
                </a:ext>
              </a:extLst>
            </p:cNvPr>
            <p:cNvSpPr/>
            <p:nvPr/>
          </p:nvSpPr>
          <p:spPr>
            <a:xfrm>
              <a:off x="4512733" y="3632200"/>
              <a:ext cx="1320800" cy="220133"/>
            </a:xfrm>
            <a:custGeom>
              <a:avLst/>
              <a:gdLst/>
              <a:ahLst/>
              <a:cxnLst/>
              <a:rect l="0" t="0" r="0" b="0"/>
              <a:pathLst>
                <a:path w="1320800" h="220133">
                  <a:moveTo>
                    <a:pt x="220133" y="220133"/>
                  </a:moveTo>
                  <a:lnTo>
                    <a:pt x="0" y="0"/>
                  </a:lnTo>
                  <a:lnTo>
                    <a:pt x="330200" y="0"/>
                  </a:lnTo>
                  <a:lnTo>
                    <a:pt x="1320800" y="220133"/>
                  </a:lnTo>
                  <a:close/>
                </a:path>
              </a:pathLst>
            </a:custGeom>
            <a:solidFill>
              <a:srgbClr val="1EABDA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ounded Rectangle 12">
              <a:extLst>
                <a:ext uri="{FF2B5EF4-FFF2-40B4-BE49-F238E27FC236}">
                  <a16:creationId xmlns:a16="http://schemas.microsoft.com/office/drawing/2014/main" id="{E3A5CDCC-0695-FA7E-4515-7D841DD5EA9C}"/>
                </a:ext>
              </a:extLst>
            </p:cNvPr>
            <p:cNvSpPr/>
            <p:nvPr/>
          </p:nvSpPr>
          <p:spPr>
            <a:xfrm>
              <a:off x="4512733" y="3632200"/>
              <a:ext cx="220133" cy="1320800"/>
            </a:xfrm>
            <a:custGeom>
              <a:avLst/>
              <a:gdLst/>
              <a:ahLst/>
              <a:cxnLst/>
              <a:rect l="0" t="0" r="0" b="0"/>
              <a:pathLst>
                <a:path w="220133" h="1320800">
                  <a:moveTo>
                    <a:pt x="220133" y="220133"/>
                  </a:moveTo>
                  <a:lnTo>
                    <a:pt x="220133" y="1320800"/>
                  </a:lnTo>
                  <a:lnTo>
                    <a:pt x="0" y="330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ABDA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ounded Rectangle 13">
              <a:extLst>
                <a:ext uri="{FF2B5EF4-FFF2-40B4-BE49-F238E27FC236}">
                  <a16:creationId xmlns:a16="http://schemas.microsoft.com/office/drawing/2014/main" id="{01AD288B-E4D6-DCA4-C6AF-85200B288387}"/>
                </a:ext>
              </a:extLst>
            </p:cNvPr>
            <p:cNvSpPr/>
            <p:nvPr/>
          </p:nvSpPr>
          <p:spPr>
            <a:xfrm>
              <a:off x="4292600" y="3412066"/>
              <a:ext cx="1210733" cy="1210733"/>
            </a:xfrm>
            <a:custGeom>
              <a:avLst/>
              <a:gdLst/>
              <a:ahLst/>
              <a:cxnLst/>
              <a:rect l="0" t="0" r="0" b="0"/>
              <a:pathLst>
                <a:path w="1210733" h="1210733">
                  <a:moveTo>
                    <a:pt x="220133" y="220133"/>
                  </a:moveTo>
                  <a:lnTo>
                    <a:pt x="220133" y="550333"/>
                  </a:lnTo>
                  <a:lnTo>
                    <a:pt x="366888" y="1210733"/>
                  </a:lnTo>
                  <a:lnTo>
                    <a:pt x="0" y="1210733"/>
                  </a:lnTo>
                  <a:lnTo>
                    <a:pt x="0" y="0"/>
                  </a:lnTo>
                  <a:lnTo>
                    <a:pt x="1210733" y="0"/>
                  </a:lnTo>
                  <a:lnTo>
                    <a:pt x="1210733" y="366888"/>
                  </a:lnTo>
                  <a:lnTo>
                    <a:pt x="548214" y="220133"/>
                  </a:lnTo>
                  <a:close/>
                </a:path>
              </a:pathLst>
            </a:custGeom>
            <a:solidFill>
              <a:srgbClr val="1EABDA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ounded Rectangle 14">
              <a:extLst>
                <a:ext uri="{FF2B5EF4-FFF2-40B4-BE49-F238E27FC236}">
                  <a16:creationId xmlns:a16="http://schemas.microsoft.com/office/drawing/2014/main" id="{C2F1310A-D56D-F163-18DA-9E725472F8CA}"/>
                </a:ext>
              </a:extLst>
            </p:cNvPr>
            <p:cNvSpPr/>
            <p:nvPr/>
          </p:nvSpPr>
          <p:spPr>
            <a:xfrm>
              <a:off x="4732866" y="3852333"/>
              <a:ext cx="1100666" cy="1100666"/>
            </a:xfrm>
            <a:custGeom>
              <a:avLst/>
              <a:gdLst/>
              <a:ahLst/>
              <a:cxnLst/>
              <a:rect l="0" t="0" r="0" b="0"/>
              <a:pathLst>
                <a:path w="1100666" h="1100666">
                  <a:moveTo>
                    <a:pt x="1100666" y="1100666"/>
                  </a:moveTo>
                  <a:lnTo>
                    <a:pt x="0" y="1100666"/>
                  </a:lnTo>
                  <a:lnTo>
                    <a:pt x="0" y="0"/>
                  </a:lnTo>
                  <a:lnTo>
                    <a:pt x="1100666" y="0"/>
                  </a:lnTo>
                  <a:close/>
                </a:path>
              </a:pathLst>
            </a:custGeom>
            <a:solidFill>
              <a:srgbClr val="1EABDA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ounded Rectangle 15">
              <a:extLst>
                <a:ext uri="{FF2B5EF4-FFF2-40B4-BE49-F238E27FC236}">
                  <a16:creationId xmlns:a16="http://schemas.microsoft.com/office/drawing/2014/main" id="{657893DA-DFE0-B4DB-9D20-467E4C390D66}"/>
                </a:ext>
              </a:extLst>
            </p:cNvPr>
            <p:cNvSpPr/>
            <p:nvPr/>
          </p:nvSpPr>
          <p:spPr>
            <a:xfrm>
              <a:off x="4512733" y="3632200"/>
              <a:ext cx="1320800" cy="220133"/>
            </a:xfrm>
            <a:custGeom>
              <a:avLst/>
              <a:gdLst/>
              <a:ahLst/>
              <a:cxnLst/>
              <a:rect l="0" t="0" r="0" b="0"/>
              <a:pathLst>
                <a:path w="1320800" h="220133">
                  <a:moveTo>
                    <a:pt x="220133" y="220133"/>
                  </a:moveTo>
                  <a:lnTo>
                    <a:pt x="0" y="0"/>
                  </a:lnTo>
                  <a:lnTo>
                    <a:pt x="330200" y="0"/>
                  </a:lnTo>
                  <a:lnTo>
                    <a:pt x="1320800" y="220133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ounded Rectangle 16">
              <a:extLst>
                <a:ext uri="{FF2B5EF4-FFF2-40B4-BE49-F238E27FC236}">
                  <a16:creationId xmlns:a16="http://schemas.microsoft.com/office/drawing/2014/main" id="{46E96D4C-1991-3B4F-C960-56260F25BD62}"/>
                </a:ext>
              </a:extLst>
            </p:cNvPr>
            <p:cNvSpPr/>
            <p:nvPr/>
          </p:nvSpPr>
          <p:spPr>
            <a:xfrm>
              <a:off x="4512733" y="3632200"/>
              <a:ext cx="220133" cy="1320800"/>
            </a:xfrm>
            <a:custGeom>
              <a:avLst/>
              <a:gdLst/>
              <a:ahLst/>
              <a:cxnLst/>
              <a:rect l="0" t="0" r="0" b="0"/>
              <a:pathLst>
                <a:path w="220133" h="1320800">
                  <a:moveTo>
                    <a:pt x="220133" y="220133"/>
                  </a:moveTo>
                  <a:lnTo>
                    <a:pt x="220133" y="1320800"/>
                  </a:lnTo>
                  <a:lnTo>
                    <a:pt x="0" y="3302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ounded Rectangle 17">
              <a:extLst>
                <a:ext uri="{FF2B5EF4-FFF2-40B4-BE49-F238E27FC236}">
                  <a16:creationId xmlns:a16="http://schemas.microsoft.com/office/drawing/2014/main" id="{C42DC9BE-8199-106E-EC9E-06D79CAD83CA}"/>
                </a:ext>
              </a:extLst>
            </p:cNvPr>
            <p:cNvSpPr/>
            <p:nvPr/>
          </p:nvSpPr>
          <p:spPr>
            <a:xfrm>
              <a:off x="4292600" y="3412066"/>
              <a:ext cx="1210733" cy="1210733"/>
            </a:xfrm>
            <a:custGeom>
              <a:avLst/>
              <a:gdLst/>
              <a:ahLst/>
              <a:cxnLst/>
              <a:rect l="0" t="0" r="0" b="0"/>
              <a:pathLst>
                <a:path w="1210733" h="1210733">
                  <a:moveTo>
                    <a:pt x="220133" y="220133"/>
                  </a:moveTo>
                  <a:lnTo>
                    <a:pt x="220133" y="550333"/>
                  </a:lnTo>
                  <a:lnTo>
                    <a:pt x="366888" y="1210733"/>
                  </a:lnTo>
                  <a:lnTo>
                    <a:pt x="0" y="1210733"/>
                  </a:lnTo>
                  <a:lnTo>
                    <a:pt x="0" y="0"/>
                  </a:lnTo>
                  <a:lnTo>
                    <a:pt x="1210733" y="0"/>
                  </a:lnTo>
                  <a:lnTo>
                    <a:pt x="1210733" y="366888"/>
                  </a:lnTo>
                  <a:lnTo>
                    <a:pt x="548214" y="220133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ounded Rectangle 18">
              <a:extLst>
                <a:ext uri="{FF2B5EF4-FFF2-40B4-BE49-F238E27FC236}">
                  <a16:creationId xmlns:a16="http://schemas.microsoft.com/office/drawing/2014/main" id="{5ACE1962-6A28-93BD-7354-8DDA31684941}"/>
                </a:ext>
              </a:extLst>
            </p:cNvPr>
            <p:cNvSpPr/>
            <p:nvPr/>
          </p:nvSpPr>
          <p:spPr>
            <a:xfrm>
              <a:off x="4732866" y="3852333"/>
              <a:ext cx="1100666" cy="1100666"/>
            </a:xfrm>
            <a:custGeom>
              <a:avLst/>
              <a:gdLst/>
              <a:ahLst/>
              <a:cxnLst/>
              <a:rect l="0" t="0" r="0" b="0"/>
              <a:pathLst>
                <a:path w="1100666" h="1100666">
                  <a:moveTo>
                    <a:pt x="1100666" y="1100666"/>
                  </a:moveTo>
                  <a:lnTo>
                    <a:pt x="0" y="1100666"/>
                  </a:lnTo>
                  <a:lnTo>
                    <a:pt x="0" y="0"/>
                  </a:lnTo>
                  <a:lnTo>
                    <a:pt x="1100666" y="0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CC2A56F-F92C-6B87-C480-9A9F95755850}"/>
              </a:ext>
            </a:extLst>
          </p:cNvPr>
          <p:cNvGrpSpPr/>
          <p:nvPr/>
        </p:nvGrpSpPr>
        <p:grpSpPr>
          <a:xfrm>
            <a:off x="3609942" y="3949504"/>
            <a:ext cx="1875759" cy="1988385"/>
            <a:chOff x="2091266" y="3412066"/>
            <a:chExt cx="1540933" cy="1540934"/>
          </a:xfrm>
        </p:grpSpPr>
        <p:sp>
          <p:nvSpPr>
            <p:cNvPr id="25" name="Rounded Rectangle 20">
              <a:extLst>
                <a:ext uri="{FF2B5EF4-FFF2-40B4-BE49-F238E27FC236}">
                  <a16:creationId xmlns:a16="http://schemas.microsoft.com/office/drawing/2014/main" id="{6E755AB4-B86F-94E7-AEC0-72727BE85B29}"/>
                </a:ext>
              </a:extLst>
            </p:cNvPr>
            <p:cNvSpPr/>
            <p:nvPr/>
          </p:nvSpPr>
          <p:spPr>
            <a:xfrm>
              <a:off x="2091266" y="3632200"/>
              <a:ext cx="1320800" cy="220133"/>
            </a:xfrm>
            <a:custGeom>
              <a:avLst/>
              <a:gdLst/>
              <a:ahLst/>
              <a:cxnLst/>
              <a:rect l="0" t="0" r="0" b="0"/>
              <a:pathLst>
                <a:path w="1320800" h="220133">
                  <a:moveTo>
                    <a:pt x="0" y="220133"/>
                  </a:moveTo>
                  <a:lnTo>
                    <a:pt x="990600" y="0"/>
                  </a:lnTo>
                  <a:lnTo>
                    <a:pt x="1320800" y="0"/>
                  </a:lnTo>
                  <a:lnTo>
                    <a:pt x="1100666" y="220133"/>
                  </a:lnTo>
                  <a:close/>
                </a:path>
              </a:pathLst>
            </a:custGeom>
            <a:solidFill>
              <a:srgbClr val="92BD3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ounded Rectangle 21">
              <a:extLst>
                <a:ext uri="{FF2B5EF4-FFF2-40B4-BE49-F238E27FC236}">
                  <a16:creationId xmlns:a16="http://schemas.microsoft.com/office/drawing/2014/main" id="{815D8A1E-A3AF-F673-011B-79A40D86A7E5}"/>
                </a:ext>
              </a:extLst>
            </p:cNvPr>
            <p:cNvSpPr/>
            <p:nvPr/>
          </p:nvSpPr>
          <p:spPr>
            <a:xfrm>
              <a:off x="3191933" y="3632200"/>
              <a:ext cx="220133" cy="1320800"/>
            </a:xfrm>
            <a:custGeom>
              <a:avLst/>
              <a:gdLst/>
              <a:ahLst/>
              <a:cxnLst/>
              <a:rect l="0" t="0" r="0" b="0"/>
              <a:pathLst>
                <a:path w="220133" h="1320800">
                  <a:moveTo>
                    <a:pt x="220133" y="0"/>
                  </a:moveTo>
                  <a:lnTo>
                    <a:pt x="220133" y="330200"/>
                  </a:lnTo>
                  <a:lnTo>
                    <a:pt x="0" y="1320800"/>
                  </a:lnTo>
                  <a:lnTo>
                    <a:pt x="0" y="220133"/>
                  </a:lnTo>
                  <a:close/>
                </a:path>
              </a:pathLst>
            </a:custGeom>
            <a:solidFill>
              <a:srgbClr val="92BD3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ounded Rectangle 22">
              <a:extLst>
                <a:ext uri="{FF2B5EF4-FFF2-40B4-BE49-F238E27FC236}">
                  <a16:creationId xmlns:a16="http://schemas.microsoft.com/office/drawing/2014/main" id="{B0FCB9F3-B637-BB1F-C9E8-41BF937B5FFD}"/>
                </a:ext>
              </a:extLst>
            </p:cNvPr>
            <p:cNvSpPr/>
            <p:nvPr/>
          </p:nvSpPr>
          <p:spPr>
            <a:xfrm>
              <a:off x="2421466" y="3412066"/>
              <a:ext cx="1210733" cy="1210733"/>
            </a:xfrm>
            <a:custGeom>
              <a:avLst/>
              <a:gdLst/>
              <a:ahLst/>
              <a:cxnLst/>
              <a:rect l="0" t="0" r="0" b="0"/>
              <a:pathLst>
                <a:path w="1210733" h="1210733">
                  <a:moveTo>
                    <a:pt x="662518" y="220133"/>
                  </a:moveTo>
                  <a:lnTo>
                    <a:pt x="0" y="366888"/>
                  </a:lnTo>
                  <a:lnTo>
                    <a:pt x="0" y="0"/>
                  </a:lnTo>
                  <a:lnTo>
                    <a:pt x="1210733" y="0"/>
                  </a:lnTo>
                  <a:lnTo>
                    <a:pt x="1210733" y="1210733"/>
                  </a:lnTo>
                  <a:lnTo>
                    <a:pt x="843844" y="1210733"/>
                  </a:lnTo>
                  <a:lnTo>
                    <a:pt x="990600" y="550333"/>
                  </a:lnTo>
                  <a:lnTo>
                    <a:pt x="990600" y="220133"/>
                  </a:lnTo>
                  <a:close/>
                </a:path>
              </a:pathLst>
            </a:custGeom>
            <a:solidFill>
              <a:srgbClr val="92BD3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ounded Rectangle 23">
              <a:extLst>
                <a:ext uri="{FF2B5EF4-FFF2-40B4-BE49-F238E27FC236}">
                  <a16:creationId xmlns:a16="http://schemas.microsoft.com/office/drawing/2014/main" id="{357CCE6A-E036-A71C-D3B8-85534AD1F553}"/>
                </a:ext>
              </a:extLst>
            </p:cNvPr>
            <p:cNvSpPr/>
            <p:nvPr/>
          </p:nvSpPr>
          <p:spPr>
            <a:xfrm>
              <a:off x="2091266" y="3852333"/>
              <a:ext cx="1100666" cy="1100666"/>
            </a:xfrm>
            <a:custGeom>
              <a:avLst/>
              <a:gdLst/>
              <a:ahLst/>
              <a:cxnLst/>
              <a:rect l="0" t="0" r="0" b="0"/>
              <a:pathLst>
                <a:path w="1100666" h="1100666">
                  <a:moveTo>
                    <a:pt x="0" y="0"/>
                  </a:moveTo>
                  <a:lnTo>
                    <a:pt x="1100666" y="0"/>
                  </a:lnTo>
                  <a:lnTo>
                    <a:pt x="1100666" y="1100666"/>
                  </a:lnTo>
                  <a:lnTo>
                    <a:pt x="0" y="1100666"/>
                  </a:lnTo>
                  <a:close/>
                </a:path>
              </a:pathLst>
            </a:custGeom>
            <a:solidFill>
              <a:srgbClr val="92BD3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ounded Rectangle 24">
              <a:extLst>
                <a:ext uri="{FF2B5EF4-FFF2-40B4-BE49-F238E27FC236}">
                  <a16:creationId xmlns:a16="http://schemas.microsoft.com/office/drawing/2014/main" id="{3F86FE87-D3F7-1290-468C-CAA1C10E1597}"/>
                </a:ext>
              </a:extLst>
            </p:cNvPr>
            <p:cNvSpPr/>
            <p:nvPr/>
          </p:nvSpPr>
          <p:spPr>
            <a:xfrm>
              <a:off x="2091266" y="3632200"/>
              <a:ext cx="1320800" cy="220133"/>
            </a:xfrm>
            <a:custGeom>
              <a:avLst/>
              <a:gdLst/>
              <a:ahLst/>
              <a:cxnLst/>
              <a:rect l="0" t="0" r="0" b="0"/>
              <a:pathLst>
                <a:path w="1320800" h="220133">
                  <a:moveTo>
                    <a:pt x="0" y="220133"/>
                  </a:moveTo>
                  <a:lnTo>
                    <a:pt x="990600" y="0"/>
                  </a:lnTo>
                  <a:lnTo>
                    <a:pt x="1320800" y="0"/>
                  </a:lnTo>
                  <a:lnTo>
                    <a:pt x="1100666" y="220133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ounded Rectangle 25">
              <a:extLst>
                <a:ext uri="{FF2B5EF4-FFF2-40B4-BE49-F238E27FC236}">
                  <a16:creationId xmlns:a16="http://schemas.microsoft.com/office/drawing/2014/main" id="{1812583D-6A88-DA52-0097-E0A65574AD8C}"/>
                </a:ext>
              </a:extLst>
            </p:cNvPr>
            <p:cNvSpPr/>
            <p:nvPr/>
          </p:nvSpPr>
          <p:spPr>
            <a:xfrm>
              <a:off x="3191933" y="3632200"/>
              <a:ext cx="220133" cy="1320800"/>
            </a:xfrm>
            <a:custGeom>
              <a:avLst/>
              <a:gdLst/>
              <a:ahLst/>
              <a:cxnLst/>
              <a:rect l="0" t="0" r="0" b="0"/>
              <a:pathLst>
                <a:path w="220133" h="1320800">
                  <a:moveTo>
                    <a:pt x="220133" y="0"/>
                  </a:moveTo>
                  <a:lnTo>
                    <a:pt x="220133" y="330200"/>
                  </a:lnTo>
                  <a:lnTo>
                    <a:pt x="0" y="1320800"/>
                  </a:lnTo>
                  <a:lnTo>
                    <a:pt x="0" y="220133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ounded Rectangle 26">
              <a:extLst>
                <a:ext uri="{FF2B5EF4-FFF2-40B4-BE49-F238E27FC236}">
                  <a16:creationId xmlns:a16="http://schemas.microsoft.com/office/drawing/2014/main" id="{3BDCF353-03C9-A59B-C0C5-C8DD58AC6A05}"/>
                </a:ext>
              </a:extLst>
            </p:cNvPr>
            <p:cNvSpPr/>
            <p:nvPr/>
          </p:nvSpPr>
          <p:spPr>
            <a:xfrm>
              <a:off x="2421466" y="3412066"/>
              <a:ext cx="1210733" cy="1210733"/>
            </a:xfrm>
            <a:custGeom>
              <a:avLst/>
              <a:gdLst/>
              <a:ahLst/>
              <a:cxnLst/>
              <a:rect l="0" t="0" r="0" b="0"/>
              <a:pathLst>
                <a:path w="1210733" h="1210733">
                  <a:moveTo>
                    <a:pt x="662518" y="220133"/>
                  </a:moveTo>
                  <a:lnTo>
                    <a:pt x="0" y="366888"/>
                  </a:lnTo>
                  <a:lnTo>
                    <a:pt x="0" y="0"/>
                  </a:lnTo>
                  <a:lnTo>
                    <a:pt x="1210733" y="0"/>
                  </a:lnTo>
                  <a:lnTo>
                    <a:pt x="1210733" y="1210733"/>
                  </a:lnTo>
                  <a:lnTo>
                    <a:pt x="843844" y="1210733"/>
                  </a:lnTo>
                  <a:lnTo>
                    <a:pt x="990600" y="550333"/>
                  </a:lnTo>
                  <a:lnTo>
                    <a:pt x="990600" y="220133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ounded Rectangle 27">
              <a:extLst>
                <a:ext uri="{FF2B5EF4-FFF2-40B4-BE49-F238E27FC236}">
                  <a16:creationId xmlns:a16="http://schemas.microsoft.com/office/drawing/2014/main" id="{8496A5A1-C729-6096-99EB-FC932508E016}"/>
                </a:ext>
              </a:extLst>
            </p:cNvPr>
            <p:cNvSpPr/>
            <p:nvPr/>
          </p:nvSpPr>
          <p:spPr>
            <a:xfrm>
              <a:off x="2091266" y="3852333"/>
              <a:ext cx="1100666" cy="1100666"/>
            </a:xfrm>
            <a:custGeom>
              <a:avLst/>
              <a:gdLst/>
              <a:ahLst/>
              <a:cxnLst/>
              <a:rect l="0" t="0" r="0" b="0"/>
              <a:pathLst>
                <a:path w="1100666" h="1100666">
                  <a:moveTo>
                    <a:pt x="0" y="0"/>
                  </a:moveTo>
                  <a:lnTo>
                    <a:pt x="1100666" y="0"/>
                  </a:lnTo>
                  <a:lnTo>
                    <a:pt x="1100666" y="1100666"/>
                  </a:lnTo>
                  <a:lnTo>
                    <a:pt x="0" y="1100666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9857FC93-43D9-144B-9D8F-7B14D8959597}"/>
              </a:ext>
            </a:extLst>
          </p:cNvPr>
          <p:cNvGrpSpPr/>
          <p:nvPr/>
        </p:nvGrpSpPr>
        <p:grpSpPr>
          <a:xfrm>
            <a:off x="3609942" y="1108956"/>
            <a:ext cx="1875759" cy="1988384"/>
            <a:chOff x="2091266" y="1210733"/>
            <a:chExt cx="1540933" cy="1540933"/>
          </a:xfrm>
        </p:grpSpPr>
        <p:sp>
          <p:nvSpPr>
            <p:cNvPr id="34" name="Rounded Rectangle 29">
              <a:extLst>
                <a:ext uri="{FF2B5EF4-FFF2-40B4-BE49-F238E27FC236}">
                  <a16:creationId xmlns:a16="http://schemas.microsoft.com/office/drawing/2014/main" id="{9D7D9697-C83E-D690-1056-91E4A266300D}"/>
                </a:ext>
              </a:extLst>
            </p:cNvPr>
            <p:cNvSpPr/>
            <p:nvPr/>
          </p:nvSpPr>
          <p:spPr>
            <a:xfrm>
              <a:off x="2091266" y="2311400"/>
              <a:ext cx="1320800" cy="220133"/>
            </a:xfrm>
            <a:custGeom>
              <a:avLst/>
              <a:gdLst/>
              <a:ahLst/>
              <a:cxnLst/>
              <a:rect l="0" t="0" r="0" b="0"/>
              <a:pathLst>
                <a:path w="1320800" h="220133">
                  <a:moveTo>
                    <a:pt x="1100666" y="0"/>
                  </a:moveTo>
                  <a:lnTo>
                    <a:pt x="1320800" y="220133"/>
                  </a:lnTo>
                  <a:lnTo>
                    <a:pt x="990600" y="2201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ounded Rectangle 30">
              <a:extLst>
                <a:ext uri="{FF2B5EF4-FFF2-40B4-BE49-F238E27FC236}">
                  <a16:creationId xmlns:a16="http://schemas.microsoft.com/office/drawing/2014/main" id="{8B0A0071-62E7-61D4-6D2E-7B40CB026437}"/>
                </a:ext>
              </a:extLst>
            </p:cNvPr>
            <p:cNvSpPr/>
            <p:nvPr/>
          </p:nvSpPr>
          <p:spPr>
            <a:xfrm>
              <a:off x="3191933" y="1210733"/>
              <a:ext cx="220133" cy="1320800"/>
            </a:xfrm>
            <a:custGeom>
              <a:avLst/>
              <a:gdLst/>
              <a:ahLst/>
              <a:cxnLst/>
              <a:rect l="0" t="0" r="0" b="0"/>
              <a:pathLst>
                <a:path w="220133" h="1320800">
                  <a:moveTo>
                    <a:pt x="0" y="1100666"/>
                  </a:moveTo>
                  <a:lnTo>
                    <a:pt x="0" y="0"/>
                  </a:lnTo>
                  <a:lnTo>
                    <a:pt x="220133" y="990600"/>
                  </a:lnTo>
                  <a:lnTo>
                    <a:pt x="220133" y="1320800"/>
                  </a:lnTo>
                  <a:close/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ounded Rectangle 31">
              <a:extLst>
                <a:ext uri="{FF2B5EF4-FFF2-40B4-BE49-F238E27FC236}">
                  <a16:creationId xmlns:a16="http://schemas.microsoft.com/office/drawing/2014/main" id="{EF9CFC8F-B6A8-0270-C784-64A777997851}"/>
                </a:ext>
              </a:extLst>
            </p:cNvPr>
            <p:cNvSpPr/>
            <p:nvPr/>
          </p:nvSpPr>
          <p:spPr>
            <a:xfrm>
              <a:off x="2421466" y="1540933"/>
              <a:ext cx="1210733" cy="1210733"/>
            </a:xfrm>
            <a:custGeom>
              <a:avLst/>
              <a:gdLst/>
              <a:ahLst/>
              <a:cxnLst/>
              <a:rect l="0" t="0" r="0" b="0"/>
              <a:pathLst>
                <a:path w="1210733" h="1210733">
                  <a:moveTo>
                    <a:pt x="990600" y="990600"/>
                  </a:moveTo>
                  <a:lnTo>
                    <a:pt x="990600" y="660400"/>
                  </a:lnTo>
                  <a:lnTo>
                    <a:pt x="843844" y="0"/>
                  </a:lnTo>
                  <a:lnTo>
                    <a:pt x="1210733" y="0"/>
                  </a:lnTo>
                  <a:lnTo>
                    <a:pt x="1210733" y="1210733"/>
                  </a:lnTo>
                  <a:lnTo>
                    <a:pt x="0" y="1210733"/>
                  </a:lnTo>
                  <a:lnTo>
                    <a:pt x="0" y="843844"/>
                  </a:lnTo>
                  <a:lnTo>
                    <a:pt x="662518" y="990600"/>
                  </a:lnTo>
                  <a:close/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ounded Rectangle 32">
              <a:extLst>
                <a:ext uri="{FF2B5EF4-FFF2-40B4-BE49-F238E27FC236}">
                  <a16:creationId xmlns:a16="http://schemas.microsoft.com/office/drawing/2014/main" id="{2ECBAF4C-0F8B-0084-5DEC-A5D65794FFCE}"/>
                </a:ext>
              </a:extLst>
            </p:cNvPr>
            <p:cNvSpPr/>
            <p:nvPr/>
          </p:nvSpPr>
          <p:spPr>
            <a:xfrm>
              <a:off x="2091266" y="1210733"/>
              <a:ext cx="1100666" cy="1100666"/>
            </a:xfrm>
            <a:custGeom>
              <a:avLst/>
              <a:gdLst/>
              <a:ahLst/>
              <a:cxnLst/>
              <a:rect l="0" t="0" r="0" b="0"/>
              <a:pathLst>
                <a:path w="1100666" h="1100666">
                  <a:moveTo>
                    <a:pt x="0" y="0"/>
                  </a:moveTo>
                  <a:lnTo>
                    <a:pt x="1100666" y="0"/>
                  </a:lnTo>
                  <a:lnTo>
                    <a:pt x="1100666" y="1100666"/>
                  </a:lnTo>
                  <a:lnTo>
                    <a:pt x="0" y="1100666"/>
                  </a:lnTo>
                  <a:close/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ounded Rectangle 33">
              <a:extLst>
                <a:ext uri="{FF2B5EF4-FFF2-40B4-BE49-F238E27FC236}">
                  <a16:creationId xmlns:a16="http://schemas.microsoft.com/office/drawing/2014/main" id="{E0C66BFB-D278-98BD-3C71-89D4793D26E0}"/>
                </a:ext>
              </a:extLst>
            </p:cNvPr>
            <p:cNvSpPr/>
            <p:nvPr/>
          </p:nvSpPr>
          <p:spPr>
            <a:xfrm>
              <a:off x="2091266" y="2311400"/>
              <a:ext cx="1320800" cy="220133"/>
            </a:xfrm>
            <a:custGeom>
              <a:avLst/>
              <a:gdLst/>
              <a:ahLst/>
              <a:cxnLst/>
              <a:rect l="0" t="0" r="0" b="0"/>
              <a:pathLst>
                <a:path w="1320800" h="220133">
                  <a:moveTo>
                    <a:pt x="1100666" y="0"/>
                  </a:moveTo>
                  <a:lnTo>
                    <a:pt x="1320800" y="220133"/>
                  </a:lnTo>
                  <a:lnTo>
                    <a:pt x="990600" y="22013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ounded Rectangle 34">
              <a:extLst>
                <a:ext uri="{FF2B5EF4-FFF2-40B4-BE49-F238E27FC236}">
                  <a16:creationId xmlns:a16="http://schemas.microsoft.com/office/drawing/2014/main" id="{29FFE196-145B-24E1-5993-79B6AB81D377}"/>
                </a:ext>
              </a:extLst>
            </p:cNvPr>
            <p:cNvSpPr/>
            <p:nvPr/>
          </p:nvSpPr>
          <p:spPr>
            <a:xfrm>
              <a:off x="3191933" y="1210733"/>
              <a:ext cx="220133" cy="1320800"/>
            </a:xfrm>
            <a:custGeom>
              <a:avLst/>
              <a:gdLst/>
              <a:ahLst/>
              <a:cxnLst/>
              <a:rect l="0" t="0" r="0" b="0"/>
              <a:pathLst>
                <a:path w="220133" h="1320800">
                  <a:moveTo>
                    <a:pt x="0" y="1100666"/>
                  </a:moveTo>
                  <a:lnTo>
                    <a:pt x="0" y="0"/>
                  </a:lnTo>
                  <a:lnTo>
                    <a:pt x="220133" y="990600"/>
                  </a:lnTo>
                  <a:lnTo>
                    <a:pt x="220133" y="1320800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ounded Rectangle 35">
              <a:extLst>
                <a:ext uri="{FF2B5EF4-FFF2-40B4-BE49-F238E27FC236}">
                  <a16:creationId xmlns:a16="http://schemas.microsoft.com/office/drawing/2014/main" id="{95D68C9B-D535-6101-6CD3-4BE36035A7FD}"/>
                </a:ext>
              </a:extLst>
            </p:cNvPr>
            <p:cNvSpPr/>
            <p:nvPr/>
          </p:nvSpPr>
          <p:spPr>
            <a:xfrm>
              <a:off x="2421466" y="1540933"/>
              <a:ext cx="1210733" cy="1210733"/>
            </a:xfrm>
            <a:custGeom>
              <a:avLst/>
              <a:gdLst/>
              <a:ahLst/>
              <a:cxnLst/>
              <a:rect l="0" t="0" r="0" b="0"/>
              <a:pathLst>
                <a:path w="1210733" h="1210733">
                  <a:moveTo>
                    <a:pt x="990600" y="990600"/>
                  </a:moveTo>
                  <a:lnTo>
                    <a:pt x="990600" y="660400"/>
                  </a:lnTo>
                  <a:lnTo>
                    <a:pt x="843844" y="0"/>
                  </a:lnTo>
                  <a:lnTo>
                    <a:pt x="1210733" y="0"/>
                  </a:lnTo>
                  <a:lnTo>
                    <a:pt x="1210733" y="1210733"/>
                  </a:lnTo>
                  <a:lnTo>
                    <a:pt x="0" y="1210733"/>
                  </a:lnTo>
                  <a:lnTo>
                    <a:pt x="0" y="843844"/>
                  </a:lnTo>
                  <a:lnTo>
                    <a:pt x="662518" y="990600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ounded Rectangle 36">
              <a:extLst>
                <a:ext uri="{FF2B5EF4-FFF2-40B4-BE49-F238E27FC236}">
                  <a16:creationId xmlns:a16="http://schemas.microsoft.com/office/drawing/2014/main" id="{F5AC6115-7C9D-C031-D6ED-1F3B8D348CC8}"/>
                </a:ext>
              </a:extLst>
            </p:cNvPr>
            <p:cNvSpPr/>
            <p:nvPr/>
          </p:nvSpPr>
          <p:spPr>
            <a:xfrm>
              <a:off x="2091266" y="1210733"/>
              <a:ext cx="1100666" cy="1100666"/>
            </a:xfrm>
            <a:custGeom>
              <a:avLst/>
              <a:gdLst/>
              <a:ahLst/>
              <a:cxnLst/>
              <a:rect l="0" t="0" r="0" b="0"/>
              <a:pathLst>
                <a:path w="1100666" h="1100666">
                  <a:moveTo>
                    <a:pt x="0" y="0"/>
                  </a:moveTo>
                  <a:lnTo>
                    <a:pt x="1100666" y="0"/>
                  </a:lnTo>
                  <a:lnTo>
                    <a:pt x="1100666" y="1100666"/>
                  </a:lnTo>
                  <a:lnTo>
                    <a:pt x="0" y="1100666"/>
                  </a:lnTo>
                  <a:close/>
                </a:path>
              </a:pathLst>
            </a:custGeom>
            <a:noFill/>
            <a:ln w="1375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E4A63E22-305B-0454-2C5D-9DB4BB81821A}"/>
              </a:ext>
            </a:extLst>
          </p:cNvPr>
          <p:cNvSpPr txBox="1"/>
          <p:nvPr/>
        </p:nvSpPr>
        <p:spPr>
          <a:xfrm>
            <a:off x="478093" y="975047"/>
            <a:ext cx="2975536" cy="55399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3600" b="1" dirty="0">
                <a:solidFill>
                  <a:srgbClr val="3CC5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SG" sz="3600" b="1" dirty="0" err="1">
                <a:solidFill>
                  <a:srgbClr val="3CC5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llaboration</a:t>
            </a:r>
            <a:endParaRPr sz="3600" b="1" dirty="0">
              <a:solidFill>
                <a:srgbClr val="3CC5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33CC95D-84E6-8F8F-684C-E923BACEF638}"/>
              </a:ext>
            </a:extLst>
          </p:cNvPr>
          <p:cNvSpPr txBox="1"/>
          <p:nvPr/>
        </p:nvSpPr>
        <p:spPr>
          <a:xfrm>
            <a:off x="8589636" y="990600"/>
            <a:ext cx="2925293" cy="55399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en-SG" sz="3600" b="1" dirty="0">
                <a:solidFill>
                  <a:srgbClr val="4E88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Governance</a:t>
            </a:r>
            <a:endParaRPr sz="3600" b="1" dirty="0">
              <a:solidFill>
                <a:srgbClr val="4E88E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33E4BD1-728A-E866-7FDC-F31CC68BB214}"/>
              </a:ext>
            </a:extLst>
          </p:cNvPr>
          <p:cNvSpPr txBox="1"/>
          <p:nvPr/>
        </p:nvSpPr>
        <p:spPr>
          <a:xfrm>
            <a:off x="556250" y="1690085"/>
            <a:ext cx="2975536" cy="92333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SG" sz="2000" b="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Sharing of use cases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SG" sz="200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Shared learning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SG" sz="2000" b="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 Pilots</a:t>
            </a:r>
            <a:endParaRPr sz="2000" b="0" dirty="0">
              <a:solidFill>
                <a:srgbClr val="4848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78933A4-761A-CCFF-3BA6-FF6A170D6225}"/>
              </a:ext>
            </a:extLst>
          </p:cNvPr>
          <p:cNvSpPr txBox="1"/>
          <p:nvPr/>
        </p:nvSpPr>
        <p:spPr>
          <a:xfrm>
            <a:off x="8330882" y="1690085"/>
            <a:ext cx="3403917" cy="92333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SG" sz="2000" b="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frameworks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SG" sz="200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oversight guidance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SG" sz="2000" b="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Fairness assessments</a:t>
            </a:r>
            <a:endParaRPr sz="2000" b="0" dirty="0">
              <a:solidFill>
                <a:srgbClr val="4848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65A7330-CBA0-4FC7-27D9-5A23AB737506}"/>
              </a:ext>
            </a:extLst>
          </p:cNvPr>
          <p:cNvSpPr txBox="1"/>
          <p:nvPr/>
        </p:nvSpPr>
        <p:spPr>
          <a:xfrm>
            <a:off x="155780" y="4318685"/>
            <a:ext cx="1607794" cy="55399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en-SG" sz="3600" b="1" dirty="0">
                <a:solidFill>
                  <a:srgbClr val="92BD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endParaRPr sz="3600" b="1" dirty="0">
              <a:solidFill>
                <a:srgbClr val="92BD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59F9ABC-D97A-832F-7400-453BC731C404}"/>
              </a:ext>
            </a:extLst>
          </p:cNvPr>
          <p:cNvSpPr txBox="1"/>
          <p:nvPr/>
        </p:nvSpPr>
        <p:spPr>
          <a:xfrm>
            <a:off x="8548474" y="4152540"/>
            <a:ext cx="1339827" cy="55399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en-SG" sz="3600" b="1" dirty="0">
                <a:solidFill>
                  <a:srgbClr val="1EAB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Tools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F5020EC-08E1-1EE3-F623-803AF4FEB1E6}"/>
              </a:ext>
            </a:extLst>
          </p:cNvPr>
          <p:cNvSpPr txBox="1"/>
          <p:nvPr/>
        </p:nvSpPr>
        <p:spPr>
          <a:xfrm>
            <a:off x="8418767" y="4872683"/>
            <a:ext cx="3403918" cy="92333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SG" sz="2000" b="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 GenAI environments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SG" sz="200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Shared platforms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SG" sz="2000" b="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Modelling Tools</a:t>
            </a:r>
            <a:endParaRPr sz="2000" b="0" dirty="0">
              <a:solidFill>
                <a:srgbClr val="4848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2725F84-74B8-7BA3-8CE7-9DB3C092EF3D}"/>
              </a:ext>
            </a:extLst>
          </p:cNvPr>
          <p:cNvSpPr txBox="1"/>
          <p:nvPr/>
        </p:nvSpPr>
        <p:spPr>
          <a:xfrm>
            <a:off x="528336" y="5023634"/>
            <a:ext cx="2838761" cy="92333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SG" sz="2000" b="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literacy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SG" sz="200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Prompt Engineering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SG" sz="2000" b="0" dirty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Analytics</a:t>
            </a:r>
            <a:endParaRPr sz="2000" b="0" dirty="0">
              <a:solidFill>
                <a:srgbClr val="4848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ounded Rectangle 47">
            <a:extLst>
              <a:ext uri="{FF2B5EF4-FFF2-40B4-BE49-F238E27FC236}">
                <a16:creationId xmlns:a16="http://schemas.microsoft.com/office/drawing/2014/main" id="{1AE02765-E159-382E-9538-41517ACC552A}"/>
              </a:ext>
            </a:extLst>
          </p:cNvPr>
          <p:cNvSpPr/>
          <p:nvPr/>
        </p:nvSpPr>
        <p:spPr>
          <a:xfrm>
            <a:off x="3877909" y="1393010"/>
            <a:ext cx="787148" cy="834410"/>
          </a:xfrm>
          <a:custGeom>
            <a:avLst/>
            <a:gdLst/>
            <a:ahLst/>
            <a:cxnLst/>
            <a:rect l="0" t="0" r="0" b="0"/>
            <a:pathLst>
              <a:path w="646641" h="646641">
                <a:moveTo>
                  <a:pt x="509058" y="371475"/>
                </a:moveTo>
                <a:cubicBezTo>
                  <a:pt x="585043" y="371475"/>
                  <a:pt x="646641" y="433073"/>
                  <a:pt x="646641" y="509058"/>
                </a:cubicBezTo>
                <a:cubicBezTo>
                  <a:pt x="646641" y="585043"/>
                  <a:pt x="585043" y="646641"/>
                  <a:pt x="509058" y="646641"/>
                </a:cubicBezTo>
                <a:cubicBezTo>
                  <a:pt x="433073" y="646641"/>
                  <a:pt x="371475" y="585043"/>
                  <a:pt x="371475" y="509058"/>
                </a:cubicBezTo>
                <a:cubicBezTo>
                  <a:pt x="371475" y="433073"/>
                  <a:pt x="433073" y="371475"/>
                  <a:pt x="509058" y="371475"/>
                </a:cubicBezTo>
                <a:close/>
                <a:moveTo>
                  <a:pt x="0" y="0"/>
                </a:moveTo>
                <a:moveTo>
                  <a:pt x="536575" y="550333"/>
                </a:moveTo>
                <a:lnTo>
                  <a:pt x="577850" y="509058"/>
                </a:lnTo>
                <a:lnTo>
                  <a:pt x="536575" y="467783"/>
                </a:lnTo>
                <a:moveTo>
                  <a:pt x="481541" y="467783"/>
                </a:moveTo>
                <a:lnTo>
                  <a:pt x="440266" y="509058"/>
                </a:lnTo>
                <a:lnTo>
                  <a:pt x="481541" y="550333"/>
                </a:lnTo>
                <a:moveTo>
                  <a:pt x="13758" y="371475"/>
                </a:moveTo>
                <a:cubicBezTo>
                  <a:pt x="14025" y="345930"/>
                  <a:pt x="19308" y="320688"/>
                  <a:pt x="29305" y="297180"/>
                </a:cubicBezTo>
                <a:cubicBezTo>
                  <a:pt x="40311" y="275166"/>
                  <a:pt x="86072" y="260032"/>
                  <a:pt x="143581" y="238734"/>
                </a:cubicBezTo>
                <a:cubicBezTo>
                  <a:pt x="159128" y="232983"/>
                  <a:pt x="156569" y="192396"/>
                  <a:pt x="149690" y="184801"/>
                </a:cubicBezTo>
                <a:cubicBezTo>
                  <a:pt x="127519" y="160777"/>
                  <a:pt x="116657" y="128432"/>
                  <a:pt x="119835" y="95895"/>
                </a:cubicBezTo>
                <a:cubicBezTo>
                  <a:pt x="117842" y="75179"/>
                  <a:pt x="124550" y="54566"/>
                  <a:pt x="138352" y="38989"/>
                </a:cubicBezTo>
                <a:cubicBezTo>
                  <a:pt x="152155" y="23413"/>
                  <a:pt x="171810" y="14273"/>
                  <a:pt x="192616" y="13758"/>
                </a:cubicBezTo>
                <a:cubicBezTo>
                  <a:pt x="213422" y="14273"/>
                  <a:pt x="233077" y="23413"/>
                  <a:pt x="246880" y="38989"/>
                </a:cubicBezTo>
                <a:cubicBezTo>
                  <a:pt x="260682" y="54566"/>
                  <a:pt x="267390" y="75179"/>
                  <a:pt x="265398" y="95895"/>
                </a:cubicBezTo>
                <a:cubicBezTo>
                  <a:pt x="268583" y="128441"/>
                  <a:pt x="257720" y="160798"/>
                  <a:pt x="235542" y="184829"/>
                </a:cubicBezTo>
                <a:cubicBezTo>
                  <a:pt x="228663" y="192424"/>
                  <a:pt x="226104" y="233011"/>
                  <a:pt x="241651" y="238762"/>
                </a:cubicBezTo>
                <a:cubicBezTo>
                  <a:pt x="299161" y="260060"/>
                  <a:pt x="344948" y="275276"/>
                  <a:pt x="355927" y="297207"/>
                </a:cubicBezTo>
                <a:cubicBezTo>
                  <a:pt x="365925" y="320715"/>
                  <a:pt x="371207" y="345958"/>
                  <a:pt x="371474" y="371502"/>
                </a:cubicBezTo>
                <a:close/>
                <a:moveTo>
                  <a:pt x="300261" y="20279"/>
                </a:moveTo>
                <a:cubicBezTo>
                  <a:pt x="309645" y="15946"/>
                  <a:pt x="319864" y="13720"/>
                  <a:pt x="330200" y="13758"/>
                </a:cubicBezTo>
                <a:cubicBezTo>
                  <a:pt x="351005" y="14273"/>
                  <a:pt x="370661" y="23413"/>
                  <a:pt x="384463" y="38989"/>
                </a:cubicBezTo>
                <a:cubicBezTo>
                  <a:pt x="398266" y="54566"/>
                  <a:pt x="404973" y="75179"/>
                  <a:pt x="402981" y="95895"/>
                </a:cubicBezTo>
                <a:cubicBezTo>
                  <a:pt x="406166" y="128441"/>
                  <a:pt x="395304" y="160798"/>
                  <a:pt x="373126" y="184829"/>
                </a:cubicBezTo>
                <a:cubicBezTo>
                  <a:pt x="366246" y="192424"/>
                  <a:pt x="363687" y="233011"/>
                  <a:pt x="379234" y="238762"/>
                </a:cubicBezTo>
                <a:cubicBezTo>
                  <a:pt x="436744" y="260060"/>
                  <a:pt x="482532" y="275276"/>
                  <a:pt x="493511" y="297207"/>
                </a:cubicBezTo>
                <a:cubicBezTo>
                  <a:pt x="494336" y="298886"/>
                  <a:pt x="495134" y="300619"/>
                  <a:pt x="495905" y="302353"/>
                </a:cubicBezTo>
              </a:path>
            </a:pathLst>
          </a:custGeom>
          <a:noFill/>
          <a:ln w="13758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ounded Rectangle 48">
            <a:extLst>
              <a:ext uri="{FF2B5EF4-FFF2-40B4-BE49-F238E27FC236}">
                <a16:creationId xmlns:a16="http://schemas.microsoft.com/office/drawing/2014/main" id="{32CF39C4-1299-AB30-CB35-717227317862}"/>
              </a:ext>
            </a:extLst>
          </p:cNvPr>
          <p:cNvSpPr/>
          <p:nvPr/>
        </p:nvSpPr>
        <p:spPr>
          <a:xfrm>
            <a:off x="7110244" y="1415673"/>
            <a:ext cx="770401" cy="806812"/>
          </a:xfrm>
          <a:custGeom>
            <a:avLst/>
            <a:gdLst/>
            <a:ahLst/>
            <a:cxnLst/>
            <a:rect l="0" t="0" r="0" b="0"/>
            <a:pathLst>
              <a:path w="632883" h="625253">
                <a:moveTo>
                  <a:pt x="0" y="453467"/>
                </a:moveTo>
                <a:cubicBezTo>
                  <a:pt x="0" y="412693"/>
                  <a:pt x="33053" y="379639"/>
                  <a:pt x="73827" y="379639"/>
                </a:cubicBezTo>
                <a:cubicBezTo>
                  <a:pt x="114600" y="379639"/>
                  <a:pt x="147654" y="412693"/>
                  <a:pt x="147654" y="453467"/>
                </a:cubicBezTo>
                <a:cubicBezTo>
                  <a:pt x="147654" y="494240"/>
                  <a:pt x="114600" y="527294"/>
                  <a:pt x="73827" y="527294"/>
                </a:cubicBezTo>
                <a:cubicBezTo>
                  <a:pt x="33053" y="527294"/>
                  <a:pt x="0" y="494240"/>
                  <a:pt x="0" y="453467"/>
                </a:cubicBezTo>
                <a:moveTo>
                  <a:pt x="0" y="572174"/>
                </a:moveTo>
                <a:cubicBezTo>
                  <a:pt x="31193" y="549756"/>
                  <a:pt x="70879" y="542716"/>
                  <a:pt x="107880" y="553038"/>
                </a:cubicBezTo>
                <a:cubicBezTo>
                  <a:pt x="144881" y="563360"/>
                  <a:pt x="175192" y="589926"/>
                  <a:pt x="190277" y="625253"/>
                </a:cubicBezTo>
                <a:moveTo>
                  <a:pt x="485228" y="453467"/>
                </a:moveTo>
                <a:cubicBezTo>
                  <a:pt x="485228" y="412693"/>
                  <a:pt x="518282" y="379639"/>
                  <a:pt x="559056" y="379639"/>
                </a:cubicBezTo>
                <a:cubicBezTo>
                  <a:pt x="599829" y="379639"/>
                  <a:pt x="632883" y="412693"/>
                  <a:pt x="632883" y="453467"/>
                </a:cubicBezTo>
                <a:cubicBezTo>
                  <a:pt x="632883" y="494240"/>
                  <a:pt x="599829" y="527294"/>
                  <a:pt x="559056" y="527294"/>
                </a:cubicBezTo>
                <a:cubicBezTo>
                  <a:pt x="518282" y="527294"/>
                  <a:pt x="485228" y="494240"/>
                  <a:pt x="485228" y="453467"/>
                </a:cubicBezTo>
                <a:moveTo>
                  <a:pt x="442605" y="625253"/>
                </a:moveTo>
                <a:cubicBezTo>
                  <a:pt x="457690" y="589926"/>
                  <a:pt x="488002" y="563360"/>
                  <a:pt x="525002" y="553038"/>
                </a:cubicBezTo>
                <a:cubicBezTo>
                  <a:pt x="562003" y="542716"/>
                  <a:pt x="601689" y="549756"/>
                  <a:pt x="632883" y="572174"/>
                </a:cubicBezTo>
                <a:moveTo>
                  <a:pt x="221509" y="432361"/>
                </a:moveTo>
                <a:cubicBezTo>
                  <a:pt x="221495" y="379922"/>
                  <a:pt x="264002" y="337405"/>
                  <a:pt x="316441" y="337405"/>
                </a:cubicBezTo>
                <a:cubicBezTo>
                  <a:pt x="368880" y="337405"/>
                  <a:pt x="411387" y="379922"/>
                  <a:pt x="411374" y="432361"/>
                </a:cubicBezTo>
                <a:cubicBezTo>
                  <a:pt x="411387" y="484801"/>
                  <a:pt x="368880" y="527318"/>
                  <a:pt x="316441" y="527318"/>
                </a:cubicBezTo>
                <a:cubicBezTo>
                  <a:pt x="264002" y="527318"/>
                  <a:pt x="221495" y="484801"/>
                  <a:pt x="221509" y="432361"/>
                </a:cubicBezTo>
                <a:moveTo>
                  <a:pt x="190277" y="625253"/>
                </a:moveTo>
                <a:cubicBezTo>
                  <a:pt x="222608" y="589735"/>
                  <a:pt x="268412" y="569490"/>
                  <a:pt x="316441" y="569490"/>
                </a:cubicBezTo>
                <a:cubicBezTo>
                  <a:pt x="364470" y="569490"/>
                  <a:pt x="410275" y="589735"/>
                  <a:pt x="442605" y="625253"/>
                </a:cubicBezTo>
                <a:moveTo>
                  <a:pt x="274258" y="189884"/>
                </a:moveTo>
                <a:cubicBezTo>
                  <a:pt x="274258" y="213182"/>
                  <a:pt x="293144" y="232068"/>
                  <a:pt x="316441" y="232068"/>
                </a:cubicBezTo>
                <a:cubicBezTo>
                  <a:pt x="339738" y="232068"/>
                  <a:pt x="358624" y="213182"/>
                  <a:pt x="358624" y="189884"/>
                </a:cubicBezTo>
                <a:cubicBezTo>
                  <a:pt x="358624" y="166587"/>
                  <a:pt x="339738" y="147701"/>
                  <a:pt x="316441" y="147701"/>
                </a:cubicBezTo>
                <a:cubicBezTo>
                  <a:pt x="293144" y="147701"/>
                  <a:pt x="274258" y="166587"/>
                  <a:pt x="274258" y="189884"/>
                </a:cubicBezTo>
                <a:moveTo>
                  <a:pt x="235157" y="293072"/>
                </a:moveTo>
                <a:lnTo>
                  <a:pt x="193717" y="302675"/>
                </a:lnTo>
                <a:cubicBezTo>
                  <a:pt x="177619" y="306276"/>
                  <a:pt x="161052" y="298976"/>
                  <a:pt x="152846" y="284666"/>
                </a:cubicBezTo>
                <a:cubicBezTo>
                  <a:pt x="144640" y="270356"/>
                  <a:pt x="146707" y="252370"/>
                  <a:pt x="157945" y="240295"/>
                </a:cubicBezTo>
                <a:lnTo>
                  <a:pt x="186865" y="209036"/>
                </a:lnTo>
                <a:cubicBezTo>
                  <a:pt x="196881" y="198222"/>
                  <a:pt x="196881" y="181519"/>
                  <a:pt x="186865" y="170705"/>
                </a:cubicBezTo>
                <a:lnTo>
                  <a:pt x="157890" y="139474"/>
                </a:lnTo>
                <a:cubicBezTo>
                  <a:pt x="146669" y="127391"/>
                  <a:pt x="144611" y="109414"/>
                  <a:pt x="152812" y="95107"/>
                </a:cubicBezTo>
                <a:cubicBezTo>
                  <a:pt x="161012" y="80801"/>
                  <a:pt x="177564" y="73491"/>
                  <a:pt x="193662" y="77066"/>
                </a:cubicBezTo>
                <a:lnTo>
                  <a:pt x="235102" y="86669"/>
                </a:lnTo>
                <a:cubicBezTo>
                  <a:pt x="249464" y="89952"/>
                  <a:pt x="263910" y="81526"/>
                  <a:pt x="268122" y="67408"/>
                </a:cubicBezTo>
                <a:lnTo>
                  <a:pt x="280669" y="26656"/>
                </a:lnTo>
                <a:cubicBezTo>
                  <a:pt x="285423" y="10833"/>
                  <a:pt x="299989" y="0"/>
                  <a:pt x="316510" y="0"/>
                </a:cubicBezTo>
                <a:cubicBezTo>
                  <a:pt x="333031" y="0"/>
                  <a:pt x="347597" y="10833"/>
                  <a:pt x="352350" y="26656"/>
                </a:cubicBezTo>
                <a:lnTo>
                  <a:pt x="364788" y="67518"/>
                </a:lnTo>
                <a:cubicBezTo>
                  <a:pt x="369000" y="81636"/>
                  <a:pt x="383445" y="90063"/>
                  <a:pt x="397808" y="86780"/>
                </a:cubicBezTo>
                <a:lnTo>
                  <a:pt x="439083" y="77176"/>
                </a:lnTo>
                <a:cubicBezTo>
                  <a:pt x="455180" y="73601"/>
                  <a:pt x="471732" y="80911"/>
                  <a:pt x="479933" y="95217"/>
                </a:cubicBezTo>
                <a:cubicBezTo>
                  <a:pt x="488133" y="109524"/>
                  <a:pt x="486075" y="127501"/>
                  <a:pt x="474854" y="139584"/>
                </a:cubicBezTo>
                <a:lnTo>
                  <a:pt x="445990" y="170705"/>
                </a:lnTo>
                <a:cubicBezTo>
                  <a:pt x="436000" y="181530"/>
                  <a:pt x="436000" y="198212"/>
                  <a:pt x="445989" y="209036"/>
                </a:cubicBezTo>
                <a:lnTo>
                  <a:pt x="474992" y="240295"/>
                </a:lnTo>
                <a:cubicBezTo>
                  <a:pt x="486230" y="252370"/>
                  <a:pt x="488297" y="270356"/>
                  <a:pt x="480091" y="284666"/>
                </a:cubicBezTo>
                <a:cubicBezTo>
                  <a:pt x="471885" y="298976"/>
                  <a:pt x="455318" y="306276"/>
                  <a:pt x="439220" y="302675"/>
                </a:cubicBezTo>
                <a:lnTo>
                  <a:pt x="397945" y="293072"/>
                </a:lnTo>
                <a:moveTo>
                  <a:pt x="242146" y="373173"/>
                </a:moveTo>
                <a:cubicBezTo>
                  <a:pt x="288736" y="414091"/>
                  <a:pt x="349412" y="435287"/>
                  <a:pt x="411346" y="432279"/>
                </a:cubicBezTo>
                <a:moveTo>
                  <a:pt x="15849" y="407899"/>
                </a:moveTo>
                <a:cubicBezTo>
                  <a:pt x="52288" y="439494"/>
                  <a:pt x="99510" y="455817"/>
                  <a:pt x="147681" y="453467"/>
                </a:cubicBezTo>
                <a:moveTo>
                  <a:pt x="501050" y="407899"/>
                </a:moveTo>
                <a:cubicBezTo>
                  <a:pt x="537489" y="439494"/>
                  <a:pt x="584711" y="455817"/>
                  <a:pt x="632883" y="453467"/>
                </a:cubicBezTo>
              </a:path>
            </a:pathLst>
          </a:custGeom>
          <a:noFill/>
          <a:ln w="13758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ounded Rectangle 49">
            <a:extLst>
              <a:ext uri="{FF2B5EF4-FFF2-40B4-BE49-F238E27FC236}">
                <a16:creationId xmlns:a16="http://schemas.microsoft.com/office/drawing/2014/main" id="{31BA7D40-28A5-1CE5-08F3-2BAD16AB4D3C}"/>
              </a:ext>
            </a:extLst>
          </p:cNvPr>
          <p:cNvSpPr/>
          <p:nvPr/>
        </p:nvSpPr>
        <p:spPr>
          <a:xfrm>
            <a:off x="3894656" y="4819423"/>
            <a:ext cx="770401" cy="816657"/>
          </a:xfrm>
          <a:custGeom>
            <a:avLst/>
            <a:gdLst/>
            <a:ahLst/>
            <a:cxnLst/>
            <a:rect l="0" t="0" r="0" b="0"/>
            <a:pathLst>
              <a:path w="632883" h="632883">
                <a:moveTo>
                  <a:pt x="471305" y="79798"/>
                </a:moveTo>
                <a:lnTo>
                  <a:pt x="347480" y="152029"/>
                </a:lnTo>
                <a:lnTo>
                  <a:pt x="223655" y="79798"/>
                </a:lnTo>
                <a:lnTo>
                  <a:pt x="347480" y="7567"/>
                </a:lnTo>
                <a:close/>
                <a:moveTo>
                  <a:pt x="471305" y="79798"/>
                </a:moveTo>
                <a:lnTo>
                  <a:pt x="471305" y="224260"/>
                </a:lnTo>
                <a:lnTo>
                  <a:pt x="347480" y="296492"/>
                </a:lnTo>
                <a:lnTo>
                  <a:pt x="223655" y="224260"/>
                </a:lnTo>
                <a:lnTo>
                  <a:pt x="223655" y="79798"/>
                </a:lnTo>
                <a:moveTo>
                  <a:pt x="347480" y="296492"/>
                </a:moveTo>
                <a:lnTo>
                  <a:pt x="347480" y="152029"/>
                </a:lnTo>
                <a:moveTo>
                  <a:pt x="0" y="522816"/>
                </a:moveTo>
                <a:lnTo>
                  <a:pt x="357716" y="522816"/>
                </a:lnTo>
                <a:moveTo>
                  <a:pt x="178858" y="570970"/>
                </a:moveTo>
                <a:cubicBezTo>
                  <a:pt x="175059" y="570970"/>
                  <a:pt x="171979" y="574050"/>
                  <a:pt x="171979" y="577850"/>
                </a:cubicBezTo>
                <a:lnTo>
                  <a:pt x="171979" y="577850"/>
                </a:lnTo>
                <a:cubicBezTo>
                  <a:pt x="171979" y="581649"/>
                  <a:pt x="175059" y="584729"/>
                  <a:pt x="178858" y="584729"/>
                </a:cubicBezTo>
                <a:lnTo>
                  <a:pt x="178858" y="584729"/>
                </a:lnTo>
                <a:cubicBezTo>
                  <a:pt x="182657" y="584729"/>
                  <a:pt x="185737" y="581649"/>
                  <a:pt x="185737" y="577850"/>
                </a:cubicBezTo>
                <a:lnTo>
                  <a:pt x="185737" y="577850"/>
                </a:lnTo>
                <a:cubicBezTo>
                  <a:pt x="185737" y="574050"/>
                  <a:pt x="182657" y="570970"/>
                  <a:pt x="178858" y="570970"/>
                </a:cubicBezTo>
                <a:moveTo>
                  <a:pt x="178858" y="570970"/>
                </a:moveTo>
                <a:lnTo>
                  <a:pt x="178858" y="570970"/>
                </a:lnTo>
                <a:moveTo>
                  <a:pt x="357716" y="454025"/>
                </a:moveTo>
                <a:lnTo>
                  <a:pt x="357716" y="577850"/>
                </a:lnTo>
                <a:cubicBezTo>
                  <a:pt x="357716" y="608244"/>
                  <a:pt x="333077" y="632883"/>
                  <a:pt x="302683" y="632883"/>
                </a:cubicBezTo>
                <a:lnTo>
                  <a:pt x="55033" y="632883"/>
                </a:lnTo>
                <a:cubicBezTo>
                  <a:pt x="24639" y="632883"/>
                  <a:pt x="0" y="608244"/>
                  <a:pt x="0" y="577850"/>
                </a:cubicBezTo>
                <a:lnTo>
                  <a:pt x="0" y="55033"/>
                </a:lnTo>
                <a:cubicBezTo>
                  <a:pt x="0" y="24639"/>
                  <a:pt x="24639" y="0"/>
                  <a:pt x="55033" y="0"/>
                </a:cubicBezTo>
                <a:lnTo>
                  <a:pt x="185737" y="0"/>
                </a:lnTo>
                <a:moveTo>
                  <a:pt x="578042" y="687"/>
                </a:moveTo>
                <a:lnTo>
                  <a:pt x="578042" y="381766"/>
                </a:lnTo>
                <a:lnTo>
                  <a:pt x="178940" y="381766"/>
                </a:lnTo>
                <a:moveTo>
                  <a:pt x="632883" y="58638"/>
                </a:moveTo>
                <a:lnTo>
                  <a:pt x="578042" y="687"/>
                </a:lnTo>
                <a:lnTo>
                  <a:pt x="521716" y="59793"/>
                </a:lnTo>
                <a:moveTo>
                  <a:pt x="236890" y="326980"/>
                </a:moveTo>
                <a:lnTo>
                  <a:pt x="178940" y="381793"/>
                </a:lnTo>
                <a:lnTo>
                  <a:pt x="238046" y="438147"/>
                </a:lnTo>
              </a:path>
            </a:pathLst>
          </a:custGeom>
          <a:noFill/>
          <a:ln w="13758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ounded Rectangle 50">
            <a:extLst>
              <a:ext uri="{FF2B5EF4-FFF2-40B4-BE49-F238E27FC236}">
                <a16:creationId xmlns:a16="http://schemas.microsoft.com/office/drawing/2014/main" id="{100DB2BA-CD3A-C6D0-DACA-2520061A2D8A}"/>
              </a:ext>
            </a:extLst>
          </p:cNvPr>
          <p:cNvSpPr/>
          <p:nvPr/>
        </p:nvSpPr>
        <p:spPr>
          <a:xfrm>
            <a:off x="7110244" y="4872683"/>
            <a:ext cx="770401" cy="710137"/>
          </a:xfrm>
          <a:custGeom>
            <a:avLst/>
            <a:gdLst/>
            <a:ahLst/>
            <a:cxnLst/>
            <a:rect l="0" t="0" r="0" b="0"/>
            <a:pathLst>
              <a:path w="632883" h="550333">
                <a:moveTo>
                  <a:pt x="632883" y="550333"/>
                </a:moveTo>
                <a:lnTo>
                  <a:pt x="509058" y="426508"/>
                </a:lnTo>
                <a:moveTo>
                  <a:pt x="384050" y="319468"/>
                </a:moveTo>
                <a:cubicBezTo>
                  <a:pt x="381927" y="314329"/>
                  <a:pt x="383106" y="308419"/>
                  <a:pt x="387038" y="304488"/>
                </a:cubicBezTo>
                <a:cubicBezTo>
                  <a:pt x="390969" y="300556"/>
                  <a:pt x="396880" y="299378"/>
                  <a:pt x="402018" y="301500"/>
                </a:cubicBezTo>
                <a:lnTo>
                  <a:pt x="575098" y="372768"/>
                </a:lnTo>
                <a:cubicBezTo>
                  <a:pt x="580220" y="374880"/>
                  <a:pt x="583576" y="379858"/>
                  <a:pt x="583612" y="385398"/>
                </a:cubicBezTo>
                <a:cubicBezTo>
                  <a:pt x="583648" y="390939"/>
                  <a:pt x="580357" y="395960"/>
                  <a:pt x="575263" y="398138"/>
                </a:cubicBezTo>
                <a:lnTo>
                  <a:pt x="509058" y="426508"/>
                </a:lnTo>
                <a:lnTo>
                  <a:pt x="480688" y="492713"/>
                </a:lnTo>
                <a:cubicBezTo>
                  <a:pt x="478510" y="497807"/>
                  <a:pt x="473489" y="501098"/>
                  <a:pt x="467948" y="501062"/>
                </a:cubicBezTo>
                <a:cubicBezTo>
                  <a:pt x="462408" y="501026"/>
                  <a:pt x="457430" y="497670"/>
                  <a:pt x="455318" y="492548"/>
                </a:cubicBezTo>
                <a:close/>
                <a:moveTo>
                  <a:pt x="178858" y="82550"/>
                </a:moveTo>
                <a:lnTo>
                  <a:pt x="137583" y="82550"/>
                </a:lnTo>
                <a:lnTo>
                  <a:pt x="137583" y="165100"/>
                </a:lnTo>
                <a:lnTo>
                  <a:pt x="178858" y="165100"/>
                </a:lnTo>
                <a:cubicBezTo>
                  <a:pt x="201653" y="165100"/>
                  <a:pt x="220133" y="146620"/>
                  <a:pt x="220133" y="123825"/>
                </a:cubicBezTo>
                <a:cubicBezTo>
                  <a:pt x="220133" y="101029"/>
                  <a:pt x="201653" y="82550"/>
                  <a:pt x="178858" y="82550"/>
                </a:cubicBezTo>
                <a:close/>
                <a:moveTo>
                  <a:pt x="178858" y="165100"/>
                </a:moveTo>
                <a:lnTo>
                  <a:pt x="137583" y="165100"/>
                </a:lnTo>
                <a:lnTo>
                  <a:pt x="137583" y="247650"/>
                </a:lnTo>
                <a:lnTo>
                  <a:pt x="178858" y="247650"/>
                </a:lnTo>
                <a:cubicBezTo>
                  <a:pt x="201653" y="247650"/>
                  <a:pt x="220133" y="229170"/>
                  <a:pt x="220133" y="206375"/>
                </a:cubicBezTo>
                <a:cubicBezTo>
                  <a:pt x="220133" y="183579"/>
                  <a:pt x="201653" y="165100"/>
                  <a:pt x="178858" y="165100"/>
                </a:cubicBezTo>
                <a:close/>
                <a:moveTo>
                  <a:pt x="275166" y="82550"/>
                </a:moveTo>
                <a:lnTo>
                  <a:pt x="275166" y="206375"/>
                </a:lnTo>
                <a:cubicBezTo>
                  <a:pt x="275166" y="229170"/>
                  <a:pt x="293646" y="247650"/>
                  <a:pt x="316441" y="247650"/>
                </a:cubicBezTo>
                <a:cubicBezTo>
                  <a:pt x="339237" y="247650"/>
                  <a:pt x="357716" y="229170"/>
                  <a:pt x="357716" y="206375"/>
                </a:cubicBezTo>
                <a:lnTo>
                  <a:pt x="357716" y="82550"/>
                </a:lnTo>
                <a:moveTo>
                  <a:pt x="467783" y="178858"/>
                </a:moveTo>
                <a:lnTo>
                  <a:pt x="467783" y="247650"/>
                </a:lnTo>
                <a:moveTo>
                  <a:pt x="412750" y="82550"/>
                </a:moveTo>
                <a:lnTo>
                  <a:pt x="412750" y="123825"/>
                </a:lnTo>
                <a:cubicBezTo>
                  <a:pt x="412840" y="154181"/>
                  <a:pt x="437426" y="178767"/>
                  <a:pt x="467783" y="178858"/>
                </a:cubicBezTo>
                <a:lnTo>
                  <a:pt x="467783" y="178858"/>
                </a:lnTo>
                <a:cubicBezTo>
                  <a:pt x="498139" y="178767"/>
                  <a:pt x="522726" y="154181"/>
                  <a:pt x="522816" y="123825"/>
                </a:cubicBezTo>
                <a:lnTo>
                  <a:pt x="522816" y="82550"/>
                </a:lnTo>
                <a:moveTo>
                  <a:pt x="316441" y="330200"/>
                </a:moveTo>
                <a:lnTo>
                  <a:pt x="165100" y="330200"/>
                </a:lnTo>
                <a:cubicBezTo>
                  <a:pt x="74030" y="329927"/>
                  <a:pt x="271" y="256169"/>
                  <a:pt x="0" y="165100"/>
                </a:cubicBezTo>
                <a:lnTo>
                  <a:pt x="0" y="165100"/>
                </a:lnTo>
                <a:cubicBezTo>
                  <a:pt x="271" y="74030"/>
                  <a:pt x="74030" y="271"/>
                  <a:pt x="165100" y="0"/>
                </a:cubicBezTo>
                <a:lnTo>
                  <a:pt x="467783" y="0"/>
                </a:lnTo>
                <a:cubicBezTo>
                  <a:pt x="558852" y="271"/>
                  <a:pt x="632611" y="74030"/>
                  <a:pt x="632883" y="165100"/>
                </a:cubicBezTo>
                <a:lnTo>
                  <a:pt x="632883" y="165100"/>
                </a:lnTo>
                <a:cubicBezTo>
                  <a:pt x="632791" y="219818"/>
                  <a:pt x="605621" y="270943"/>
                  <a:pt x="560321" y="301637"/>
                </a:cubicBezTo>
              </a:path>
            </a:pathLst>
          </a:custGeom>
          <a:noFill/>
          <a:ln w="13758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66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1148" y="2209801"/>
            <a:ext cx="7969705" cy="4525963"/>
          </a:xfrm>
        </p:spPr>
        <p:txBody>
          <a:bodyPr>
            <a:normAutofit/>
          </a:bodyPr>
          <a:lstStyle/>
          <a:p>
            <a:pPr algn="ctr"/>
            <a:endParaRPr lang="en-US" sz="5400" dirty="0"/>
          </a:p>
          <a:p>
            <a:pPr marL="0" indent="0" algn="ctr">
              <a:spcBef>
                <a:spcPct val="0"/>
              </a:spcBef>
              <a:buNone/>
            </a:pPr>
            <a:r>
              <a:rPr lang="en-US" sz="5400" b="1" dirty="0">
                <a:solidFill>
                  <a:srgbClr val="02529B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370794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A1DA1-CF15-036F-30DD-308C04885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Rationale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3621-5C26-9BD9-1E90-EBC562AAD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14400"/>
            <a:ext cx="10626273" cy="54102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SG" dirty="0"/>
              <a:t>AI presents significant opportunities for supervisory bodies</a:t>
            </a:r>
          </a:p>
          <a:p>
            <a:pPr>
              <a:lnSpc>
                <a:spcPct val="150000"/>
              </a:lnSpc>
            </a:pPr>
            <a:r>
              <a:rPr lang="en-SG" dirty="0"/>
              <a:t>However, many organisations are still trying to answer:</a:t>
            </a:r>
          </a:p>
          <a:p>
            <a:pPr lvl="1">
              <a:lnSpc>
                <a:spcPct val="150000"/>
              </a:lnSpc>
            </a:pPr>
            <a:r>
              <a:rPr lang="en-SG" dirty="0">
                <a:solidFill>
                  <a:srgbClr val="00529B"/>
                </a:solidFill>
              </a:rPr>
              <a:t>What data do we have?</a:t>
            </a:r>
          </a:p>
          <a:p>
            <a:pPr lvl="1">
              <a:lnSpc>
                <a:spcPct val="150000"/>
              </a:lnSpc>
            </a:pPr>
            <a:r>
              <a:rPr lang="en-SG" dirty="0">
                <a:solidFill>
                  <a:srgbClr val="00529B"/>
                </a:solidFill>
              </a:rPr>
              <a:t>What can AI realistically do?</a:t>
            </a:r>
          </a:p>
          <a:p>
            <a:pPr lvl="1">
              <a:lnSpc>
                <a:spcPct val="150000"/>
              </a:lnSpc>
            </a:pPr>
            <a:r>
              <a:rPr lang="en-SG" dirty="0">
                <a:solidFill>
                  <a:srgbClr val="00529B"/>
                </a:solidFill>
              </a:rPr>
              <a:t>What governance safeguards are needed?</a:t>
            </a:r>
          </a:p>
          <a:p>
            <a:pPr lvl="1">
              <a:lnSpc>
                <a:spcPct val="150000"/>
              </a:lnSpc>
            </a:pPr>
            <a:r>
              <a:rPr lang="en-SG" dirty="0">
                <a:solidFill>
                  <a:srgbClr val="00529B"/>
                </a:solidFill>
              </a:rPr>
              <a:t>How do we move from experimentation to implementation?</a:t>
            </a:r>
          </a:p>
          <a:p>
            <a:pPr>
              <a:lnSpc>
                <a:spcPct val="150000"/>
              </a:lnSpc>
            </a:pPr>
            <a:r>
              <a:rPr lang="en-SG" dirty="0"/>
              <a:t>Workshop brought together health supervisory authorities to explore these questions using their own datasets and uses cases</a:t>
            </a:r>
          </a:p>
        </p:txBody>
      </p:sp>
    </p:spTree>
    <p:extLst>
      <p:ext uri="{BB962C8B-B14F-4D97-AF65-F5344CB8AC3E}">
        <p14:creationId xmlns:p14="http://schemas.microsoft.com/office/powerpoint/2010/main" val="2710995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169DE-CC58-958F-A4DD-694E18E14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6799"/>
            <a:ext cx="12192000" cy="609600"/>
          </a:xfrm>
        </p:spPr>
        <p:txBody>
          <a:bodyPr anchor="ctr">
            <a:normAutofit/>
          </a:bodyPr>
          <a:lstStyle/>
          <a:p>
            <a:r>
              <a:rPr lang="en-SG" dirty="0"/>
              <a:t>Participants’ Profile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C5E8A71-E870-162C-B981-AAEB75014B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5764635"/>
              </p:ext>
            </p:extLst>
          </p:nvPr>
        </p:nvGraphicFramePr>
        <p:xfrm>
          <a:off x="457200" y="991052"/>
          <a:ext cx="11201399" cy="5409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35400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FC1AC-3962-8819-2018-7F8D8488A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Workshop Activities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867D78-E2EC-ABB9-059E-3DE33071D235}"/>
              </a:ext>
            </a:extLst>
          </p:cNvPr>
          <p:cNvSpPr txBox="1"/>
          <p:nvPr/>
        </p:nvSpPr>
        <p:spPr>
          <a:xfrm>
            <a:off x="359723" y="1340534"/>
            <a:ext cx="4277309" cy="67710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en-SG" sz="2200" b="1" dirty="0">
                <a:solidFill>
                  <a:srgbClr val="4E88E7"/>
                </a:solidFill>
                <a:latin typeface=" Arial"/>
              </a:rPr>
              <a:t>Organisational Strategy Discussions</a:t>
            </a:r>
            <a:endParaRPr sz="2200" b="1" dirty="0">
              <a:solidFill>
                <a:srgbClr val="4E88E7"/>
              </a:solidFill>
              <a:latin typeface=" 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A64FB5-00DA-5850-619F-7C8463AF0991}"/>
              </a:ext>
            </a:extLst>
          </p:cNvPr>
          <p:cNvSpPr txBox="1"/>
          <p:nvPr/>
        </p:nvSpPr>
        <p:spPr>
          <a:xfrm>
            <a:off x="7487392" y="2309244"/>
            <a:ext cx="4171208" cy="67710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en-SG" sz="2200" b="1" dirty="0">
                <a:solidFill>
                  <a:srgbClr val="1EABDA"/>
                </a:solidFill>
                <a:latin typeface=" Arial"/>
              </a:rPr>
              <a:t>Governance &amp; Ethics Discussions</a:t>
            </a:r>
            <a:endParaRPr sz="2200" b="1" dirty="0">
              <a:solidFill>
                <a:srgbClr val="1EABDA"/>
              </a:solidFill>
              <a:latin typeface=" 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26DEB4-0ADD-75A8-BACD-A168FF6E10D6}"/>
              </a:ext>
            </a:extLst>
          </p:cNvPr>
          <p:cNvSpPr txBox="1"/>
          <p:nvPr/>
        </p:nvSpPr>
        <p:spPr>
          <a:xfrm>
            <a:off x="1716301" y="4295635"/>
            <a:ext cx="2895794" cy="33855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en-SG" sz="2200" b="1" dirty="0">
                <a:solidFill>
                  <a:srgbClr val="DE8431"/>
                </a:solidFill>
                <a:latin typeface=" Arial"/>
              </a:rPr>
              <a:t>Mapping data assets</a:t>
            </a:r>
            <a:endParaRPr sz="2200" b="1" dirty="0">
              <a:solidFill>
                <a:srgbClr val="DE8431"/>
              </a:solidFill>
              <a:latin typeface=" Arial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8957B40-2E9F-EDD9-D83B-BE161286CE32}"/>
              </a:ext>
            </a:extLst>
          </p:cNvPr>
          <p:cNvGrpSpPr/>
          <p:nvPr/>
        </p:nvGrpSpPr>
        <p:grpSpPr>
          <a:xfrm>
            <a:off x="4763419" y="1531886"/>
            <a:ext cx="2458581" cy="4716514"/>
            <a:chOff x="4763419" y="1334352"/>
            <a:chExt cx="2458581" cy="4716514"/>
          </a:xfrm>
        </p:grpSpPr>
        <p:sp>
          <p:nvSpPr>
            <p:cNvPr id="9" name="Rounded Rectangle 1">
              <a:extLst>
                <a:ext uri="{FF2B5EF4-FFF2-40B4-BE49-F238E27FC236}">
                  <a16:creationId xmlns:a16="http://schemas.microsoft.com/office/drawing/2014/main" id="{5C3B4E47-26F2-11EC-F71E-D945A1559F45}"/>
                </a:ext>
              </a:extLst>
            </p:cNvPr>
            <p:cNvSpPr/>
            <p:nvPr/>
          </p:nvSpPr>
          <p:spPr>
            <a:xfrm>
              <a:off x="4763419" y="1334352"/>
              <a:ext cx="2458581" cy="4701290"/>
            </a:xfrm>
            <a:custGeom>
              <a:avLst/>
              <a:gdLst/>
              <a:ahLst/>
              <a:cxnLst/>
              <a:rect l="0" t="0" r="0" b="0"/>
              <a:pathLst>
                <a:path w="2070516" h="4701290">
                  <a:moveTo>
                    <a:pt x="2046157" y="450641"/>
                  </a:moveTo>
                  <a:cubicBezTo>
                    <a:pt x="2046157" y="457370"/>
                    <a:pt x="2051607" y="462821"/>
                    <a:pt x="2058336" y="462821"/>
                  </a:cubicBezTo>
                  <a:cubicBezTo>
                    <a:pt x="2065059" y="462821"/>
                    <a:pt x="2070516" y="457370"/>
                    <a:pt x="2070516" y="450641"/>
                  </a:cubicBezTo>
                  <a:cubicBezTo>
                    <a:pt x="2070516" y="443912"/>
                    <a:pt x="2065059" y="438462"/>
                    <a:pt x="2058336" y="438462"/>
                  </a:cubicBezTo>
                  <a:cubicBezTo>
                    <a:pt x="2051607" y="438462"/>
                    <a:pt x="2046157" y="443912"/>
                    <a:pt x="2046157" y="450641"/>
                  </a:cubicBezTo>
                  <a:moveTo>
                    <a:pt x="2046157" y="1327566"/>
                  </a:moveTo>
                  <a:cubicBezTo>
                    <a:pt x="2046157" y="1334295"/>
                    <a:pt x="2051607" y="1339745"/>
                    <a:pt x="2058336" y="1339745"/>
                  </a:cubicBezTo>
                  <a:cubicBezTo>
                    <a:pt x="2065059" y="1339745"/>
                    <a:pt x="2070516" y="1334295"/>
                    <a:pt x="2070516" y="1327566"/>
                  </a:cubicBezTo>
                  <a:cubicBezTo>
                    <a:pt x="2070516" y="1320837"/>
                    <a:pt x="2065059" y="1315386"/>
                    <a:pt x="2058336" y="1315386"/>
                  </a:cubicBezTo>
                  <a:cubicBezTo>
                    <a:pt x="2051607" y="1315386"/>
                    <a:pt x="2046157" y="1320837"/>
                    <a:pt x="2046157" y="1327566"/>
                  </a:cubicBezTo>
                  <a:moveTo>
                    <a:pt x="2046157" y="1619874"/>
                  </a:moveTo>
                  <a:cubicBezTo>
                    <a:pt x="2046157" y="1626603"/>
                    <a:pt x="2051607" y="1632054"/>
                    <a:pt x="2058336" y="1632054"/>
                  </a:cubicBezTo>
                  <a:cubicBezTo>
                    <a:pt x="2065059" y="1632054"/>
                    <a:pt x="2070516" y="1626603"/>
                    <a:pt x="2070516" y="1619874"/>
                  </a:cubicBezTo>
                  <a:cubicBezTo>
                    <a:pt x="2070516" y="1613145"/>
                    <a:pt x="2065059" y="1607695"/>
                    <a:pt x="2058336" y="1607695"/>
                  </a:cubicBezTo>
                  <a:cubicBezTo>
                    <a:pt x="2051607" y="1607695"/>
                    <a:pt x="2046157" y="1613145"/>
                    <a:pt x="2046157" y="1619874"/>
                  </a:cubicBezTo>
                  <a:moveTo>
                    <a:pt x="2046157" y="2204490"/>
                  </a:moveTo>
                  <a:cubicBezTo>
                    <a:pt x="2046157" y="2211220"/>
                    <a:pt x="2051607" y="2216670"/>
                    <a:pt x="2058336" y="2216670"/>
                  </a:cubicBezTo>
                  <a:cubicBezTo>
                    <a:pt x="2065059" y="2216670"/>
                    <a:pt x="2070516" y="2211220"/>
                    <a:pt x="2070516" y="2204490"/>
                  </a:cubicBezTo>
                  <a:cubicBezTo>
                    <a:pt x="2070516" y="2197761"/>
                    <a:pt x="2065059" y="2192311"/>
                    <a:pt x="2058336" y="2192311"/>
                  </a:cubicBezTo>
                  <a:cubicBezTo>
                    <a:pt x="2051607" y="2192311"/>
                    <a:pt x="2046157" y="2197761"/>
                    <a:pt x="2046157" y="2204490"/>
                  </a:cubicBezTo>
                  <a:moveTo>
                    <a:pt x="2046157" y="2789107"/>
                  </a:moveTo>
                  <a:cubicBezTo>
                    <a:pt x="2046157" y="2795836"/>
                    <a:pt x="2051607" y="2801286"/>
                    <a:pt x="2058336" y="2801286"/>
                  </a:cubicBezTo>
                  <a:cubicBezTo>
                    <a:pt x="2065059" y="2801286"/>
                    <a:pt x="2070516" y="2795836"/>
                    <a:pt x="2070516" y="2789107"/>
                  </a:cubicBezTo>
                  <a:cubicBezTo>
                    <a:pt x="2070516" y="2782378"/>
                    <a:pt x="2065059" y="2776927"/>
                    <a:pt x="2058336" y="2776927"/>
                  </a:cubicBezTo>
                  <a:cubicBezTo>
                    <a:pt x="2051607" y="2776927"/>
                    <a:pt x="2046157" y="2782378"/>
                    <a:pt x="2046157" y="2789107"/>
                  </a:cubicBezTo>
                  <a:moveTo>
                    <a:pt x="2046157" y="3227569"/>
                  </a:moveTo>
                  <a:cubicBezTo>
                    <a:pt x="2046157" y="3234298"/>
                    <a:pt x="2051607" y="3239749"/>
                    <a:pt x="2058336" y="3239749"/>
                  </a:cubicBezTo>
                  <a:cubicBezTo>
                    <a:pt x="2065059" y="3239749"/>
                    <a:pt x="2070516" y="3234298"/>
                    <a:pt x="2070516" y="3227569"/>
                  </a:cubicBezTo>
                  <a:cubicBezTo>
                    <a:pt x="2070516" y="3220840"/>
                    <a:pt x="2065059" y="3215390"/>
                    <a:pt x="2058336" y="3215390"/>
                  </a:cubicBezTo>
                  <a:cubicBezTo>
                    <a:pt x="2051607" y="3215390"/>
                    <a:pt x="2046157" y="3220840"/>
                    <a:pt x="2046157" y="3227569"/>
                  </a:cubicBezTo>
                  <a:moveTo>
                    <a:pt x="2046157" y="3373723"/>
                  </a:moveTo>
                  <a:cubicBezTo>
                    <a:pt x="2046157" y="3380452"/>
                    <a:pt x="2051607" y="3385903"/>
                    <a:pt x="2058336" y="3385903"/>
                  </a:cubicBezTo>
                  <a:cubicBezTo>
                    <a:pt x="2065059" y="3385903"/>
                    <a:pt x="2070516" y="3380452"/>
                    <a:pt x="2070516" y="3373723"/>
                  </a:cubicBezTo>
                  <a:cubicBezTo>
                    <a:pt x="2070516" y="3366994"/>
                    <a:pt x="2065059" y="3361544"/>
                    <a:pt x="2058336" y="3361544"/>
                  </a:cubicBezTo>
                  <a:cubicBezTo>
                    <a:pt x="2051607" y="3361544"/>
                    <a:pt x="2046157" y="3366994"/>
                    <a:pt x="2046157" y="3373723"/>
                  </a:cubicBezTo>
                  <a:moveTo>
                    <a:pt x="2046157" y="4104494"/>
                  </a:moveTo>
                  <a:cubicBezTo>
                    <a:pt x="2046157" y="4111223"/>
                    <a:pt x="2051607" y="4116673"/>
                    <a:pt x="2058336" y="4116673"/>
                  </a:cubicBezTo>
                  <a:cubicBezTo>
                    <a:pt x="2065059" y="4116673"/>
                    <a:pt x="2070516" y="4111223"/>
                    <a:pt x="2070516" y="4104494"/>
                  </a:cubicBezTo>
                  <a:cubicBezTo>
                    <a:pt x="2070516" y="4097765"/>
                    <a:pt x="2065059" y="4092314"/>
                    <a:pt x="2058336" y="4092314"/>
                  </a:cubicBezTo>
                  <a:cubicBezTo>
                    <a:pt x="2051607" y="4092314"/>
                    <a:pt x="2046157" y="4097765"/>
                    <a:pt x="2046157" y="4104494"/>
                  </a:cubicBezTo>
                  <a:moveTo>
                    <a:pt x="1900003" y="304487"/>
                  </a:moveTo>
                  <a:cubicBezTo>
                    <a:pt x="1900003" y="311216"/>
                    <a:pt x="1905453" y="316667"/>
                    <a:pt x="1912182" y="316667"/>
                  </a:cubicBezTo>
                  <a:cubicBezTo>
                    <a:pt x="1918905" y="316667"/>
                    <a:pt x="1924362" y="311216"/>
                    <a:pt x="1924362" y="304487"/>
                  </a:cubicBezTo>
                  <a:cubicBezTo>
                    <a:pt x="1924362" y="297758"/>
                    <a:pt x="1918905" y="292308"/>
                    <a:pt x="1912182" y="292308"/>
                  </a:cubicBezTo>
                  <a:cubicBezTo>
                    <a:pt x="1905453" y="292308"/>
                    <a:pt x="1900003" y="297758"/>
                    <a:pt x="1900003" y="304487"/>
                  </a:cubicBezTo>
                  <a:moveTo>
                    <a:pt x="1900003" y="450641"/>
                  </a:moveTo>
                  <a:cubicBezTo>
                    <a:pt x="1900003" y="457370"/>
                    <a:pt x="1905453" y="462821"/>
                    <a:pt x="1912182" y="462821"/>
                  </a:cubicBezTo>
                  <a:cubicBezTo>
                    <a:pt x="1918905" y="462821"/>
                    <a:pt x="1924362" y="457370"/>
                    <a:pt x="1924362" y="450641"/>
                  </a:cubicBezTo>
                  <a:cubicBezTo>
                    <a:pt x="1924362" y="443912"/>
                    <a:pt x="1918905" y="438462"/>
                    <a:pt x="1912182" y="438462"/>
                  </a:cubicBezTo>
                  <a:cubicBezTo>
                    <a:pt x="1905453" y="438462"/>
                    <a:pt x="1900003" y="443912"/>
                    <a:pt x="1900003" y="450641"/>
                  </a:cubicBezTo>
                  <a:moveTo>
                    <a:pt x="1900003" y="596795"/>
                  </a:moveTo>
                  <a:cubicBezTo>
                    <a:pt x="1900003" y="603525"/>
                    <a:pt x="1905453" y="608975"/>
                    <a:pt x="1912182" y="608975"/>
                  </a:cubicBezTo>
                  <a:cubicBezTo>
                    <a:pt x="1918905" y="608975"/>
                    <a:pt x="1924362" y="603525"/>
                    <a:pt x="1924362" y="596795"/>
                  </a:cubicBezTo>
                  <a:cubicBezTo>
                    <a:pt x="1924362" y="590066"/>
                    <a:pt x="1918905" y="584616"/>
                    <a:pt x="1912182" y="584616"/>
                  </a:cubicBezTo>
                  <a:cubicBezTo>
                    <a:pt x="1905453" y="584616"/>
                    <a:pt x="1900003" y="590066"/>
                    <a:pt x="1900003" y="596795"/>
                  </a:cubicBezTo>
                  <a:moveTo>
                    <a:pt x="1900003" y="889104"/>
                  </a:moveTo>
                  <a:cubicBezTo>
                    <a:pt x="1900003" y="895833"/>
                    <a:pt x="1905453" y="901283"/>
                    <a:pt x="1912182" y="901283"/>
                  </a:cubicBezTo>
                  <a:cubicBezTo>
                    <a:pt x="1918905" y="901283"/>
                    <a:pt x="1924362" y="895833"/>
                    <a:pt x="1924362" y="889104"/>
                  </a:cubicBezTo>
                  <a:cubicBezTo>
                    <a:pt x="1924362" y="882374"/>
                    <a:pt x="1918905" y="876924"/>
                    <a:pt x="1912182" y="876924"/>
                  </a:cubicBezTo>
                  <a:cubicBezTo>
                    <a:pt x="1905453" y="876924"/>
                    <a:pt x="1900003" y="882374"/>
                    <a:pt x="1900003" y="889104"/>
                  </a:cubicBezTo>
                  <a:moveTo>
                    <a:pt x="1900003" y="1035258"/>
                  </a:moveTo>
                  <a:cubicBezTo>
                    <a:pt x="1900003" y="1041987"/>
                    <a:pt x="1905453" y="1047437"/>
                    <a:pt x="1912182" y="1047437"/>
                  </a:cubicBezTo>
                  <a:cubicBezTo>
                    <a:pt x="1918905" y="1047437"/>
                    <a:pt x="1924362" y="1041987"/>
                    <a:pt x="1924362" y="1035258"/>
                  </a:cubicBezTo>
                  <a:cubicBezTo>
                    <a:pt x="1924362" y="1028529"/>
                    <a:pt x="1918905" y="1023078"/>
                    <a:pt x="1912182" y="1023078"/>
                  </a:cubicBezTo>
                  <a:cubicBezTo>
                    <a:pt x="1905453" y="1023078"/>
                    <a:pt x="1900003" y="1028529"/>
                    <a:pt x="1900003" y="1035258"/>
                  </a:cubicBezTo>
                  <a:moveTo>
                    <a:pt x="1900003" y="1181412"/>
                  </a:moveTo>
                  <a:cubicBezTo>
                    <a:pt x="1900003" y="1188141"/>
                    <a:pt x="1905453" y="1193591"/>
                    <a:pt x="1912182" y="1193591"/>
                  </a:cubicBezTo>
                  <a:cubicBezTo>
                    <a:pt x="1918905" y="1193591"/>
                    <a:pt x="1924362" y="1188141"/>
                    <a:pt x="1924362" y="1181412"/>
                  </a:cubicBezTo>
                  <a:cubicBezTo>
                    <a:pt x="1924362" y="1174683"/>
                    <a:pt x="1918905" y="1169232"/>
                    <a:pt x="1912182" y="1169232"/>
                  </a:cubicBezTo>
                  <a:cubicBezTo>
                    <a:pt x="1905453" y="1169232"/>
                    <a:pt x="1900003" y="1174683"/>
                    <a:pt x="1900003" y="1181412"/>
                  </a:cubicBezTo>
                  <a:moveTo>
                    <a:pt x="1900003" y="1327566"/>
                  </a:moveTo>
                  <a:cubicBezTo>
                    <a:pt x="1900003" y="1334295"/>
                    <a:pt x="1905453" y="1339745"/>
                    <a:pt x="1912182" y="1339745"/>
                  </a:cubicBezTo>
                  <a:cubicBezTo>
                    <a:pt x="1918905" y="1339745"/>
                    <a:pt x="1924362" y="1334295"/>
                    <a:pt x="1924362" y="1327566"/>
                  </a:cubicBezTo>
                  <a:cubicBezTo>
                    <a:pt x="1924362" y="1320837"/>
                    <a:pt x="1918905" y="1315386"/>
                    <a:pt x="1912182" y="1315386"/>
                  </a:cubicBezTo>
                  <a:cubicBezTo>
                    <a:pt x="1905453" y="1315386"/>
                    <a:pt x="1900003" y="1320837"/>
                    <a:pt x="1900003" y="1327566"/>
                  </a:cubicBezTo>
                  <a:moveTo>
                    <a:pt x="1900003" y="1473720"/>
                  </a:moveTo>
                  <a:cubicBezTo>
                    <a:pt x="1900003" y="1480449"/>
                    <a:pt x="1905453" y="1485900"/>
                    <a:pt x="1912182" y="1485900"/>
                  </a:cubicBezTo>
                  <a:cubicBezTo>
                    <a:pt x="1918905" y="1485900"/>
                    <a:pt x="1924362" y="1480449"/>
                    <a:pt x="1924362" y="1473720"/>
                  </a:cubicBezTo>
                  <a:cubicBezTo>
                    <a:pt x="1924362" y="1466991"/>
                    <a:pt x="1918905" y="1461540"/>
                    <a:pt x="1912182" y="1461540"/>
                  </a:cubicBezTo>
                  <a:cubicBezTo>
                    <a:pt x="1905453" y="1461540"/>
                    <a:pt x="1900003" y="1466991"/>
                    <a:pt x="1900003" y="1473720"/>
                  </a:cubicBezTo>
                  <a:moveTo>
                    <a:pt x="1900003" y="1619874"/>
                  </a:moveTo>
                  <a:cubicBezTo>
                    <a:pt x="1900003" y="1626603"/>
                    <a:pt x="1905453" y="1632054"/>
                    <a:pt x="1912182" y="1632054"/>
                  </a:cubicBezTo>
                  <a:cubicBezTo>
                    <a:pt x="1918905" y="1632054"/>
                    <a:pt x="1924362" y="1626603"/>
                    <a:pt x="1924362" y="1619874"/>
                  </a:cubicBezTo>
                  <a:cubicBezTo>
                    <a:pt x="1924362" y="1613145"/>
                    <a:pt x="1918905" y="1607695"/>
                    <a:pt x="1912182" y="1607695"/>
                  </a:cubicBezTo>
                  <a:cubicBezTo>
                    <a:pt x="1905453" y="1607695"/>
                    <a:pt x="1900003" y="1613145"/>
                    <a:pt x="1900003" y="1619874"/>
                  </a:cubicBezTo>
                  <a:moveTo>
                    <a:pt x="1900003" y="1912182"/>
                  </a:moveTo>
                  <a:cubicBezTo>
                    <a:pt x="1900003" y="1918911"/>
                    <a:pt x="1905453" y="1924362"/>
                    <a:pt x="1912182" y="1924362"/>
                  </a:cubicBezTo>
                  <a:cubicBezTo>
                    <a:pt x="1918905" y="1924362"/>
                    <a:pt x="1924362" y="1918911"/>
                    <a:pt x="1924362" y="1912182"/>
                  </a:cubicBezTo>
                  <a:cubicBezTo>
                    <a:pt x="1924362" y="1905453"/>
                    <a:pt x="1918905" y="1900003"/>
                    <a:pt x="1912182" y="1900003"/>
                  </a:cubicBezTo>
                  <a:cubicBezTo>
                    <a:pt x="1905453" y="1900003"/>
                    <a:pt x="1900003" y="1905453"/>
                    <a:pt x="1900003" y="1912182"/>
                  </a:cubicBezTo>
                  <a:moveTo>
                    <a:pt x="1900003" y="2058336"/>
                  </a:moveTo>
                  <a:cubicBezTo>
                    <a:pt x="1900003" y="2065066"/>
                    <a:pt x="1905453" y="2070516"/>
                    <a:pt x="1912182" y="2070516"/>
                  </a:cubicBezTo>
                  <a:cubicBezTo>
                    <a:pt x="1918905" y="2070516"/>
                    <a:pt x="1924362" y="2065066"/>
                    <a:pt x="1924362" y="2058336"/>
                  </a:cubicBezTo>
                  <a:cubicBezTo>
                    <a:pt x="1924362" y="2051607"/>
                    <a:pt x="1918905" y="2046157"/>
                    <a:pt x="1912182" y="2046157"/>
                  </a:cubicBezTo>
                  <a:cubicBezTo>
                    <a:pt x="1905453" y="2046157"/>
                    <a:pt x="1900003" y="2051607"/>
                    <a:pt x="1900003" y="2058336"/>
                  </a:cubicBezTo>
                  <a:moveTo>
                    <a:pt x="1900003" y="2204490"/>
                  </a:moveTo>
                  <a:cubicBezTo>
                    <a:pt x="1900003" y="2211220"/>
                    <a:pt x="1905453" y="2216670"/>
                    <a:pt x="1912182" y="2216670"/>
                  </a:cubicBezTo>
                  <a:cubicBezTo>
                    <a:pt x="1918905" y="2216670"/>
                    <a:pt x="1924362" y="2211220"/>
                    <a:pt x="1924362" y="2204490"/>
                  </a:cubicBezTo>
                  <a:cubicBezTo>
                    <a:pt x="1924362" y="2197761"/>
                    <a:pt x="1918905" y="2192311"/>
                    <a:pt x="1912182" y="2192311"/>
                  </a:cubicBezTo>
                  <a:cubicBezTo>
                    <a:pt x="1905453" y="2192311"/>
                    <a:pt x="1900003" y="2197761"/>
                    <a:pt x="1900003" y="2204490"/>
                  </a:cubicBezTo>
                  <a:moveTo>
                    <a:pt x="1900003" y="2350645"/>
                  </a:moveTo>
                  <a:cubicBezTo>
                    <a:pt x="1900003" y="2357374"/>
                    <a:pt x="1905453" y="2362824"/>
                    <a:pt x="1912182" y="2362824"/>
                  </a:cubicBezTo>
                  <a:cubicBezTo>
                    <a:pt x="1918905" y="2362824"/>
                    <a:pt x="1924362" y="2357374"/>
                    <a:pt x="1924362" y="2350645"/>
                  </a:cubicBezTo>
                  <a:cubicBezTo>
                    <a:pt x="1924362" y="2343915"/>
                    <a:pt x="1918905" y="2338465"/>
                    <a:pt x="1912182" y="2338465"/>
                  </a:cubicBezTo>
                  <a:cubicBezTo>
                    <a:pt x="1905453" y="2338465"/>
                    <a:pt x="1900003" y="2343915"/>
                    <a:pt x="1900003" y="2350645"/>
                  </a:cubicBezTo>
                  <a:moveTo>
                    <a:pt x="1900003" y="2496799"/>
                  </a:moveTo>
                  <a:cubicBezTo>
                    <a:pt x="1900003" y="2503528"/>
                    <a:pt x="1905453" y="2508978"/>
                    <a:pt x="1912182" y="2508978"/>
                  </a:cubicBezTo>
                  <a:cubicBezTo>
                    <a:pt x="1918905" y="2508978"/>
                    <a:pt x="1924362" y="2503528"/>
                    <a:pt x="1924362" y="2496799"/>
                  </a:cubicBezTo>
                  <a:cubicBezTo>
                    <a:pt x="1924362" y="2490070"/>
                    <a:pt x="1918905" y="2484619"/>
                    <a:pt x="1912182" y="2484619"/>
                  </a:cubicBezTo>
                  <a:cubicBezTo>
                    <a:pt x="1905453" y="2484619"/>
                    <a:pt x="1900003" y="2490070"/>
                    <a:pt x="1900003" y="2496799"/>
                  </a:cubicBezTo>
                  <a:moveTo>
                    <a:pt x="1900003" y="2642953"/>
                  </a:moveTo>
                  <a:cubicBezTo>
                    <a:pt x="1900003" y="2649682"/>
                    <a:pt x="1905453" y="2655132"/>
                    <a:pt x="1912182" y="2655132"/>
                  </a:cubicBezTo>
                  <a:cubicBezTo>
                    <a:pt x="1918905" y="2655132"/>
                    <a:pt x="1924362" y="2649682"/>
                    <a:pt x="1924362" y="2642953"/>
                  </a:cubicBezTo>
                  <a:cubicBezTo>
                    <a:pt x="1924362" y="2636224"/>
                    <a:pt x="1918905" y="2630773"/>
                    <a:pt x="1912182" y="2630773"/>
                  </a:cubicBezTo>
                  <a:cubicBezTo>
                    <a:pt x="1905453" y="2630773"/>
                    <a:pt x="1900003" y="2636224"/>
                    <a:pt x="1900003" y="2642953"/>
                  </a:cubicBezTo>
                  <a:moveTo>
                    <a:pt x="1900003" y="2789107"/>
                  </a:moveTo>
                  <a:cubicBezTo>
                    <a:pt x="1900003" y="2795836"/>
                    <a:pt x="1905453" y="2801286"/>
                    <a:pt x="1912182" y="2801286"/>
                  </a:cubicBezTo>
                  <a:cubicBezTo>
                    <a:pt x="1918905" y="2801286"/>
                    <a:pt x="1924362" y="2795836"/>
                    <a:pt x="1924362" y="2789107"/>
                  </a:cubicBezTo>
                  <a:cubicBezTo>
                    <a:pt x="1924362" y="2782378"/>
                    <a:pt x="1918905" y="2776927"/>
                    <a:pt x="1912182" y="2776927"/>
                  </a:cubicBezTo>
                  <a:cubicBezTo>
                    <a:pt x="1905453" y="2776927"/>
                    <a:pt x="1900003" y="2782378"/>
                    <a:pt x="1900003" y="2789107"/>
                  </a:cubicBezTo>
                  <a:moveTo>
                    <a:pt x="1900003" y="2935261"/>
                  </a:moveTo>
                  <a:cubicBezTo>
                    <a:pt x="1900003" y="2941990"/>
                    <a:pt x="1905453" y="2947440"/>
                    <a:pt x="1912182" y="2947440"/>
                  </a:cubicBezTo>
                  <a:cubicBezTo>
                    <a:pt x="1918905" y="2947440"/>
                    <a:pt x="1924362" y="2941990"/>
                    <a:pt x="1924362" y="2935261"/>
                  </a:cubicBezTo>
                  <a:cubicBezTo>
                    <a:pt x="1924362" y="2928532"/>
                    <a:pt x="1918905" y="2923081"/>
                    <a:pt x="1912182" y="2923081"/>
                  </a:cubicBezTo>
                  <a:cubicBezTo>
                    <a:pt x="1905453" y="2923081"/>
                    <a:pt x="1900003" y="2928532"/>
                    <a:pt x="1900003" y="2935261"/>
                  </a:cubicBezTo>
                  <a:moveTo>
                    <a:pt x="1900003" y="3227569"/>
                  </a:moveTo>
                  <a:cubicBezTo>
                    <a:pt x="1900003" y="3234298"/>
                    <a:pt x="1905453" y="3239749"/>
                    <a:pt x="1912182" y="3239749"/>
                  </a:cubicBezTo>
                  <a:cubicBezTo>
                    <a:pt x="1918905" y="3239749"/>
                    <a:pt x="1924362" y="3234298"/>
                    <a:pt x="1924362" y="3227569"/>
                  </a:cubicBezTo>
                  <a:cubicBezTo>
                    <a:pt x="1924362" y="3220840"/>
                    <a:pt x="1918905" y="3215390"/>
                    <a:pt x="1912182" y="3215390"/>
                  </a:cubicBezTo>
                  <a:cubicBezTo>
                    <a:pt x="1905453" y="3215390"/>
                    <a:pt x="1900003" y="3220840"/>
                    <a:pt x="1900003" y="3227569"/>
                  </a:cubicBezTo>
                  <a:moveTo>
                    <a:pt x="1900003" y="3373723"/>
                  </a:moveTo>
                  <a:cubicBezTo>
                    <a:pt x="1900003" y="3380452"/>
                    <a:pt x="1905453" y="3385903"/>
                    <a:pt x="1912182" y="3385903"/>
                  </a:cubicBezTo>
                  <a:cubicBezTo>
                    <a:pt x="1918905" y="3385903"/>
                    <a:pt x="1924362" y="3380452"/>
                    <a:pt x="1924362" y="3373723"/>
                  </a:cubicBezTo>
                  <a:cubicBezTo>
                    <a:pt x="1924362" y="3366994"/>
                    <a:pt x="1918905" y="3361544"/>
                    <a:pt x="1912182" y="3361544"/>
                  </a:cubicBezTo>
                  <a:cubicBezTo>
                    <a:pt x="1905453" y="3361544"/>
                    <a:pt x="1900003" y="3366994"/>
                    <a:pt x="1900003" y="3373723"/>
                  </a:cubicBezTo>
                  <a:moveTo>
                    <a:pt x="1900003" y="3519877"/>
                  </a:moveTo>
                  <a:cubicBezTo>
                    <a:pt x="1900003" y="3526607"/>
                    <a:pt x="1905453" y="3532057"/>
                    <a:pt x="1912182" y="3532057"/>
                  </a:cubicBezTo>
                  <a:cubicBezTo>
                    <a:pt x="1918905" y="3532057"/>
                    <a:pt x="1924362" y="3526607"/>
                    <a:pt x="1924362" y="3519877"/>
                  </a:cubicBezTo>
                  <a:cubicBezTo>
                    <a:pt x="1924362" y="3513148"/>
                    <a:pt x="1918905" y="3507698"/>
                    <a:pt x="1912182" y="3507698"/>
                  </a:cubicBezTo>
                  <a:cubicBezTo>
                    <a:pt x="1905453" y="3507698"/>
                    <a:pt x="1900003" y="3513148"/>
                    <a:pt x="1900003" y="3519877"/>
                  </a:cubicBezTo>
                  <a:moveTo>
                    <a:pt x="1900003" y="3666031"/>
                  </a:moveTo>
                  <a:cubicBezTo>
                    <a:pt x="1900003" y="3672761"/>
                    <a:pt x="1905453" y="3678211"/>
                    <a:pt x="1912182" y="3678211"/>
                  </a:cubicBezTo>
                  <a:cubicBezTo>
                    <a:pt x="1918905" y="3678211"/>
                    <a:pt x="1924362" y="3672761"/>
                    <a:pt x="1924362" y="3666031"/>
                  </a:cubicBezTo>
                  <a:cubicBezTo>
                    <a:pt x="1924362" y="3659302"/>
                    <a:pt x="1918905" y="3653852"/>
                    <a:pt x="1912182" y="3653852"/>
                  </a:cubicBezTo>
                  <a:cubicBezTo>
                    <a:pt x="1905453" y="3653852"/>
                    <a:pt x="1900003" y="3659302"/>
                    <a:pt x="1900003" y="3666031"/>
                  </a:cubicBezTo>
                  <a:moveTo>
                    <a:pt x="1900003" y="3958340"/>
                  </a:moveTo>
                  <a:cubicBezTo>
                    <a:pt x="1900003" y="3965069"/>
                    <a:pt x="1905453" y="3970519"/>
                    <a:pt x="1912182" y="3970519"/>
                  </a:cubicBezTo>
                  <a:cubicBezTo>
                    <a:pt x="1918905" y="3970519"/>
                    <a:pt x="1924362" y="3965069"/>
                    <a:pt x="1924362" y="3958340"/>
                  </a:cubicBezTo>
                  <a:cubicBezTo>
                    <a:pt x="1924362" y="3951610"/>
                    <a:pt x="1918905" y="3946160"/>
                    <a:pt x="1912182" y="3946160"/>
                  </a:cubicBezTo>
                  <a:cubicBezTo>
                    <a:pt x="1905453" y="3946160"/>
                    <a:pt x="1900003" y="3951610"/>
                    <a:pt x="1900003" y="3958340"/>
                  </a:cubicBezTo>
                  <a:moveTo>
                    <a:pt x="1900003" y="4104494"/>
                  </a:moveTo>
                  <a:cubicBezTo>
                    <a:pt x="1900003" y="4111223"/>
                    <a:pt x="1905453" y="4116673"/>
                    <a:pt x="1912182" y="4116673"/>
                  </a:cubicBezTo>
                  <a:cubicBezTo>
                    <a:pt x="1918905" y="4116673"/>
                    <a:pt x="1924362" y="4111223"/>
                    <a:pt x="1924362" y="4104494"/>
                  </a:cubicBezTo>
                  <a:cubicBezTo>
                    <a:pt x="1924362" y="4097765"/>
                    <a:pt x="1918905" y="4092314"/>
                    <a:pt x="1912182" y="4092314"/>
                  </a:cubicBezTo>
                  <a:cubicBezTo>
                    <a:pt x="1905453" y="4092314"/>
                    <a:pt x="1900003" y="4097765"/>
                    <a:pt x="1900003" y="4104494"/>
                  </a:cubicBezTo>
                  <a:moveTo>
                    <a:pt x="1900003" y="4250648"/>
                  </a:moveTo>
                  <a:cubicBezTo>
                    <a:pt x="1900003" y="4257377"/>
                    <a:pt x="1905453" y="4262827"/>
                    <a:pt x="1912182" y="4262827"/>
                  </a:cubicBezTo>
                  <a:cubicBezTo>
                    <a:pt x="1918905" y="4262827"/>
                    <a:pt x="1924362" y="4257377"/>
                    <a:pt x="1924362" y="4250648"/>
                  </a:cubicBezTo>
                  <a:cubicBezTo>
                    <a:pt x="1924362" y="4243919"/>
                    <a:pt x="1918905" y="4238468"/>
                    <a:pt x="1912182" y="4238468"/>
                  </a:cubicBezTo>
                  <a:cubicBezTo>
                    <a:pt x="1905453" y="4238468"/>
                    <a:pt x="1900003" y="4243919"/>
                    <a:pt x="1900003" y="4250648"/>
                  </a:cubicBezTo>
                  <a:moveTo>
                    <a:pt x="1900003" y="4396802"/>
                  </a:moveTo>
                  <a:cubicBezTo>
                    <a:pt x="1900003" y="4403531"/>
                    <a:pt x="1905453" y="4408981"/>
                    <a:pt x="1912182" y="4408981"/>
                  </a:cubicBezTo>
                  <a:cubicBezTo>
                    <a:pt x="1918905" y="4408981"/>
                    <a:pt x="1924362" y="4403531"/>
                    <a:pt x="1924362" y="4396802"/>
                  </a:cubicBezTo>
                  <a:cubicBezTo>
                    <a:pt x="1924362" y="4390073"/>
                    <a:pt x="1918905" y="4384622"/>
                    <a:pt x="1912182" y="4384622"/>
                  </a:cubicBezTo>
                  <a:cubicBezTo>
                    <a:pt x="1905453" y="4384622"/>
                    <a:pt x="1900003" y="4390073"/>
                    <a:pt x="1900003" y="4396802"/>
                  </a:cubicBezTo>
                  <a:moveTo>
                    <a:pt x="1753849" y="12179"/>
                  </a:moveTo>
                  <a:cubicBezTo>
                    <a:pt x="1753849" y="18908"/>
                    <a:pt x="1759299" y="24359"/>
                    <a:pt x="1766028" y="24359"/>
                  </a:cubicBezTo>
                  <a:cubicBezTo>
                    <a:pt x="1772751" y="24359"/>
                    <a:pt x="1778208" y="18908"/>
                    <a:pt x="1778208" y="12179"/>
                  </a:cubicBezTo>
                  <a:cubicBezTo>
                    <a:pt x="1778208" y="5450"/>
                    <a:pt x="1772751" y="0"/>
                    <a:pt x="1766028" y="0"/>
                  </a:cubicBezTo>
                  <a:cubicBezTo>
                    <a:pt x="1759299" y="0"/>
                    <a:pt x="1753849" y="5450"/>
                    <a:pt x="1753849" y="12179"/>
                  </a:cubicBezTo>
                  <a:moveTo>
                    <a:pt x="1753849" y="158333"/>
                  </a:moveTo>
                  <a:cubicBezTo>
                    <a:pt x="1753849" y="165062"/>
                    <a:pt x="1759299" y="170513"/>
                    <a:pt x="1766028" y="170513"/>
                  </a:cubicBezTo>
                  <a:cubicBezTo>
                    <a:pt x="1772751" y="170513"/>
                    <a:pt x="1778208" y="165062"/>
                    <a:pt x="1778208" y="158333"/>
                  </a:cubicBezTo>
                  <a:cubicBezTo>
                    <a:pt x="1778208" y="151604"/>
                    <a:pt x="1772751" y="146154"/>
                    <a:pt x="1766028" y="146154"/>
                  </a:cubicBezTo>
                  <a:cubicBezTo>
                    <a:pt x="1759299" y="146154"/>
                    <a:pt x="1753849" y="151604"/>
                    <a:pt x="1753849" y="158333"/>
                  </a:cubicBezTo>
                  <a:moveTo>
                    <a:pt x="1753849" y="304487"/>
                  </a:moveTo>
                  <a:cubicBezTo>
                    <a:pt x="1753849" y="311216"/>
                    <a:pt x="1759299" y="316667"/>
                    <a:pt x="1766028" y="316667"/>
                  </a:cubicBezTo>
                  <a:cubicBezTo>
                    <a:pt x="1772751" y="316667"/>
                    <a:pt x="1778208" y="311216"/>
                    <a:pt x="1778208" y="304487"/>
                  </a:cubicBezTo>
                  <a:cubicBezTo>
                    <a:pt x="1778208" y="297758"/>
                    <a:pt x="1772751" y="292308"/>
                    <a:pt x="1766028" y="292308"/>
                  </a:cubicBezTo>
                  <a:cubicBezTo>
                    <a:pt x="1759299" y="292308"/>
                    <a:pt x="1753849" y="297758"/>
                    <a:pt x="1753849" y="304487"/>
                  </a:cubicBezTo>
                  <a:moveTo>
                    <a:pt x="1753849" y="450641"/>
                  </a:moveTo>
                  <a:cubicBezTo>
                    <a:pt x="1753849" y="457370"/>
                    <a:pt x="1759299" y="462821"/>
                    <a:pt x="1766028" y="462821"/>
                  </a:cubicBezTo>
                  <a:cubicBezTo>
                    <a:pt x="1772751" y="462821"/>
                    <a:pt x="1778208" y="457370"/>
                    <a:pt x="1778208" y="450641"/>
                  </a:cubicBezTo>
                  <a:cubicBezTo>
                    <a:pt x="1778208" y="443912"/>
                    <a:pt x="1772751" y="438462"/>
                    <a:pt x="1766028" y="438462"/>
                  </a:cubicBezTo>
                  <a:cubicBezTo>
                    <a:pt x="1759299" y="438462"/>
                    <a:pt x="1753849" y="443912"/>
                    <a:pt x="1753849" y="450641"/>
                  </a:cubicBezTo>
                  <a:moveTo>
                    <a:pt x="1753849" y="596795"/>
                  </a:moveTo>
                  <a:cubicBezTo>
                    <a:pt x="1753849" y="603525"/>
                    <a:pt x="1759299" y="608975"/>
                    <a:pt x="1766028" y="608975"/>
                  </a:cubicBezTo>
                  <a:cubicBezTo>
                    <a:pt x="1772751" y="608975"/>
                    <a:pt x="1778208" y="603525"/>
                    <a:pt x="1778208" y="596795"/>
                  </a:cubicBezTo>
                  <a:cubicBezTo>
                    <a:pt x="1778208" y="590066"/>
                    <a:pt x="1772751" y="584616"/>
                    <a:pt x="1766028" y="584616"/>
                  </a:cubicBezTo>
                  <a:cubicBezTo>
                    <a:pt x="1759299" y="584616"/>
                    <a:pt x="1753849" y="590066"/>
                    <a:pt x="1753849" y="596795"/>
                  </a:cubicBezTo>
                  <a:moveTo>
                    <a:pt x="1753849" y="742950"/>
                  </a:moveTo>
                  <a:cubicBezTo>
                    <a:pt x="1753849" y="749679"/>
                    <a:pt x="1759299" y="755129"/>
                    <a:pt x="1766028" y="755129"/>
                  </a:cubicBezTo>
                  <a:cubicBezTo>
                    <a:pt x="1772751" y="755129"/>
                    <a:pt x="1778208" y="749679"/>
                    <a:pt x="1778208" y="742950"/>
                  </a:cubicBezTo>
                  <a:cubicBezTo>
                    <a:pt x="1778208" y="736220"/>
                    <a:pt x="1772751" y="730770"/>
                    <a:pt x="1766028" y="730770"/>
                  </a:cubicBezTo>
                  <a:cubicBezTo>
                    <a:pt x="1759299" y="730770"/>
                    <a:pt x="1753849" y="736220"/>
                    <a:pt x="1753849" y="742950"/>
                  </a:cubicBezTo>
                  <a:moveTo>
                    <a:pt x="1753849" y="889104"/>
                  </a:moveTo>
                  <a:cubicBezTo>
                    <a:pt x="1753849" y="895833"/>
                    <a:pt x="1759299" y="901283"/>
                    <a:pt x="1766028" y="901283"/>
                  </a:cubicBezTo>
                  <a:cubicBezTo>
                    <a:pt x="1772751" y="901283"/>
                    <a:pt x="1778208" y="895833"/>
                    <a:pt x="1778208" y="889104"/>
                  </a:cubicBezTo>
                  <a:cubicBezTo>
                    <a:pt x="1778208" y="882374"/>
                    <a:pt x="1772751" y="876924"/>
                    <a:pt x="1766028" y="876924"/>
                  </a:cubicBezTo>
                  <a:cubicBezTo>
                    <a:pt x="1759299" y="876924"/>
                    <a:pt x="1753849" y="882374"/>
                    <a:pt x="1753849" y="889104"/>
                  </a:cubicBezTo>
                  <a:moveTo>
                    <a:pt x="1753849" y="1035258"/>
                  </a:moveTo>
                  <a:cubicBezTo>
                    <a:pt x="1753849" y="1041987"/>
                    <a:pt x="1759299" y="1047437"/>
                    <a:pt x="1766028" y="1047437"/>
                  </a:cubicBezTo>
                  <a:cubicBezTo>
                    <a:pt x="1772751" y="1047437"/>
                    <a:pt x="1778208" y="1041987"/>
                    <a:pt x="1778208" y="1035258"/>
                  </a:cubicBezTo>
                  <a:cubicBezTo>
                    <a:pt x="1778208" y="1028529"/>
                    <a:pt x="1772751" y="1023078"/>
                    <a:pt x="1766028" y="1023078"/>
                  </a:cubicBezTo>
                  <a:cubicBezTo>
                    <a:pt x="1759299" y="1023078"/>
                    <a:pt x="1753849" y="1028529"/>
                    <a:pt x="1753849" y="1035258"/>
                  </a:cubicBezTo>
                  <a:moveTo>
                    <a:pt x="1753849" y="1181412"/>
                  </a:moveTo>
                  <a:cubicBezTo>
                    <a:pt x="1753849" y="1188141"/>
                    <a:pt x="1759299" y="1193591"/>
                    <a:pt x="1766028" y="1193591"/>
                  </a:cubicBezTo>
                  <a:cubicBezTo>
                    <a:pt x="1772751" y="1193591"/>
                    <a:pt x="1778208" y="1188141"/>
                    <a:pt x="1778208" y="1181412"/>
                  </a:cubicBezTo>
                  <a:cubicBezTo>
                    <a:pt x="1778208" y="1174683"/>
                    <a:pt x="1772751" y="1169232"/>
                    <a:pt x="1766028" y="1169232"/>
                  </a:cubicBezTo>
                  <a:cubicBezTo>
                    <a:pt x="1759299" y="1169232"/>
                    <a:pt x="1753849" y="1174683"/>
                    <a:pt x="1753849" y="1181412"/>
                  </a:cubicBezTo>
                  <a:moveTo>
                    <a:pt x="1753849" y="1327566"/>
                  </a:moveTo>
                  <a:cubicBezTo>
                    <a:pt x="1753849" y="1334295"/>
                    <a:pt x="1759299" y="1339745"/>
                    <a:pt x="1766028" y="1339745"/>
                  </a:cubicBezTo>
                  <a:cubicBezTo>
                    <a:pt x="1772751" y="1339745"/>
                    <a:pt x="1778208" y="1334295"/>
                    <a:pt x="1778208" y="1327566"/>
                  </a:cubicBezTo>
                  <a:cubicBezTo>
                    <a:pt x="1778208" y="1320837"/>
                    <a:pt x="1772751" y="1315386"/>
                    <a:pt x="1766028" y="1315386"/>
                  </a:cubicBezTo>
                  <a:cubicBezTo>
                    <a:pt x="1759299" y="1315386"/>
                    <a:pt x="1753849" y="1320837"/>
                    <a:pt x="1753849" y="1327566"/>
                  </a:cubicBezTo>
                  <a:moveTo>
                    <a:pt x="1753849" y="1473720"/>
                  </a:moveTo>
                  <a:cubicBezTo>
                    <a:pt x="1753849" y="1480449"/>
                    <a:pt x="1759299" y="1485900"/>
                    <a:pt x="1766028" y="1485900"/>
                  </a:cubicBezTo>
                  <a:cubicBezTo>
                    <a:pt x="1772751" y="1485900"/>
                    <a:pt x="1778208" y="1480449"/>
                    <a:pt x="1778208" y="1473720"/>
                  </a:cubicBezTo>
                  <a:cubicBezTo>
                    <a:pt x="1778208" y="1466991"/>
                    <a:pt x="1772751" y="1461540"/>
                    <a:pt x="1766028" y="1461540"/>
                  </a:cubicBezTo>
                  <a:cubicBezTo>
                    <a:pt x="1759299" y="1461540"/>
                    <a:pt x="1753849" y="1466991"/>
                    <a:pt x="1753849" y="1473720"/>
                  </a:cubicBezTo>
                  <a:moveTo>
                    <a:pt x="1753849" y="1619874"/>
                  </a:moveTo>
                  <a:cubicBezTo>
                    <a:pt x="1753849" y="1626603"/>
                    <a:pt x="1759299" y="1632054"/>
                    <a:pt x="1766028" y="1632054"/>
                  </a:cubicBezTo>
                  <a:cubicBezTo>
                    <a:pt x="1772751" y="1632054"/>
                    <a:pt x="1778208" y="1626603"/>
                    <a:pt x="1778208" y="1619874"/>
                  </a:cubicBezTo>
                  <a:cubicBezTo>
                    <a:pt x="1778208" y="1613145"/>
                    <a:pt x="1772751" y="1607695"/>
                    <a:pt x="1766028" y="1607695"/>
                  </a:cubicBezTo>
                  <a:cubicBezTo>
                    <a:pt x="1759299" y="1607695"/>
                    <a:pt x="1753849" y="1613145"/>
                    <a:pt x="1753849" y="1619874"/>
                  </a:cubicBezTo>
                  <a:moveTo>
                    <a:pt x="1753849" y="1766028"/>
                  </a:moveTo>
                  <a:cubicBezTo>
                    <a:pt x="1753849" y="1772757"/>
                    <a:pt x="1759299" y="1778208"/>
                    <a:pt x="1766028" y="1778208"/>
                  </a:cubicBezTo>
                  <a:cubicBezTo>
                    <a:pt x="1772751" y="1778208"/>
                    <a:pt x="1778208" y="1772757"/>
                    <a:pt x="1778208" y="1766028"/>
                  </a:cubicBezTo>
                  <a:cubicBezTo>
                    <a:pt x="1778208" y="1759299"/>
                    <a:pt x="1772751" y="1753849"/>
                    <a:pt x="1766028" y="1753849"/>
                  </a:cubicBezTo>
                  <a:cubicBezTo>
                    <a:pt x="1759299" y="1753849"/>
                    <a:pt x="1753849" y="1759299"/>
                    <a:pt x="1753849" y="1766028"/>
                  </a:cubicBezTo>
                  <a:moveTo>
                    <a:pt x="1753849" y="1912182"/>
                  </a:moveTo>
                  <a:cubicBezTo>
                    <a:pt x="1753849" y="1918911"/>
                    <a:pt x="1759299" y="1924362"/>
                    <a:pt x="1766028" y="1924362"/>
                  </a:cubicBezTo>
                  <a:cubicBezTo>
                    <a:pt x="1772751" y="1924362"/>
                    <a:pt x="1778208" y="1918911"/>
                    <a:pt x="1778208" y="1912182"/>
                  </a:cubicBezTo>
                  <a:cubicBezTo>
                    <a:pt x="1778208" y="1905453"/>
                    <a:pt x="1772751" y="1900003"/>
                    <a:pt x="1766028" y="1900003"/>
                  </a:cubicBezTo>
                  <a:cubicBezTo>
                    <a:pt x="1759299" y="1900003"/>
                    <a:pt x="1753849" y="1905453"/>
                    <a:pt x="1753849" y="1912182"/>
                  </a:cubicBezTo>
                  <a:moveTo>
                    <a:pt x="1753849" y="2058336"/>
                  </a:moveTo>
                  <a:cubicBezTo>
                    <a:pt x="1753849" y="2065066"/>
                    <a:pt x="1759299" y="2070516"/>
                    <a:pt x="1766028" y="2070516"/>
                  </a:cubicBezTo>
                  <a:cubicBezTo>
                    <a:pt x="1772751" y="2070516"/>
                    <a:pt x="1778208" y="2065066"/>
                    <a:pt x="1778208" y="2058336"/>
                  </a:cubicBezTo>
                  <a:cubicBezTo>
                    <a:pt x="1778208" y="2051607"/>
                    <a:pt x="1772751" y="2046157"/>
                    <a:pt x="1766028" y="2046157"/>
                  </a:cubicBezTo>
                  <a:cubicBezTo>
                    <a:pt x="1759299" y="2046157"/>
                    <a:pt x="1753849" y="2051607"/>
                    <a:pt x="1753849" y="2058336"/>
                  </a:cubicBezTo>
                  <a:moveTo>
                    <a:pt x="1753849" y="2204490"/>
                  </a:moveTo>
                  <a:cubicBezTo>
                    <a:pt x="1753849" y="2211220"/>
                    <a:pt x="1759299" y="2216670"/>
                    <a:pt x="1766028" y="2216670"/>
                  </a:cubicBezTo>
                  <a:cubicBezTo>
                    <a:pt x="1772751" y="2216670"/>
                    <a:pt x="1778208" y="2211220"/>
                    <a:pt x="1778208" y="2204490"/>
                  </a:cubicBezTo>
                  <a:cubicBezTo>
                    <a:pt x="1778208" y="2197761"/>
                    <a:pt x="1772751" y="2192311"/>
                    <a:pt x="1766028" y="2192311"/>
                  </a:cubicBezTo>
                  <a:cubicBezTo>
                    <a:pt x="1759299" y="2192311"/>
                    <a:pt x="1753849" y="2197761"/>
                    <a:pt x="1753849" y="2204490"/>
                  </a:cubicBezTo>
                  <a:moveTo>
                    <a:pt x="1753849" y="2350645"/>
                  </a:moveTo>
                  <a:cubicBezTo>
                    <a:pt x="1753849" y="2357374"/>
                    <a:pt x="1759299" y="2362824"/>
                    <a:pt x="1766028" y="2362824"/>
                  </a:cubicBezTo>
                  <a:cubicBezTo>
                    <a:pt x="1772751" y="2362824"/>
                    <a:pt x="1778208" y="2357374"/>
                    <a:pt x="1778208" y="2350645"/>
                  </a:cubicBezTo>
                  <a:cubicBezTo>
                    <a:pt x="1778208" y="2343915"/>
                    <a:pt x="1772751" y="2338465"/>
                    <a:pt x="1766028" y="2338465"/>
                  </a:cubicBezTo>
                  <a:cubicBezTo>
                    <a:pt x="1759299" y="2338465"/>
                    <a:pt x="1753849" y="2343915"/>
                    <a:pt x="1753849" y="2350645"/>
                  </a:cubicBezTo>
                  <a:moveTo>
                    <a:pt x="1753849" y="2496799"/>
                  </a:moveTo>
                  <a:cubicBezTo>
                    <a:pt x="1753849" y="2503528"/>
                    <a:pt x="1759299" y="2508978"/>
                    <a:pt x="1766028" y="2508978"/>
                  </a:cubicBezTo>
                  <a:cubicBezTo>
                    <a:pt x="1772751" y="2508978"/>
                    <a:pt x="1778208" y="2503528"/>
                    <a:pt x="1778208" y="2496799"/>
                  </a:cubicBezTo>
                  <a:cubicBezTo>
                    <a:pt x="1778208" y="2490070"/>
                    <a:pt x="1772751" y="2484619"/>
                    <a:pt x="1766028" y="2484619"/>
                  </a:cubicBezTo>
                  <a:cubicBezTo>
                    <a:pt x="1759299" y="2484619"/>
                    <a:pt x="1753849" y="2490070"/>
                    <a:pt x="1753849" y="2496799"/>
                  </a:cubicBezTo>
                  <a:moveTo>
                    <a:pt x="1753849" y="2642953"/>
                  </a:moveTo>
                  <a:cubicBezTo>
                    <a:pt x="1753849" y="2649682"/>
                    <a:pt x="1759299" y="2655132"/>
                    <a:pt x="1766028" y="2655132"/>
                  </a:cubicBezTo>
                  <a:cubicBezTo>
                    <a:pt x="1772751" y="2655132"/>
                    <a:pt x="1778208" y="2649682"/>
                    <a:pt x="1778208" y="2642953"/>
                  </a:cubicBezTo>
                  <a:cubicBezTo>
                    <a:pt x="1778208" y="2636224"/>
                    <a:pt x="1772751" y="2630773"/>
                    <a:pt x="1766028" y="2630773"/>
                  </a:cubicBezTo>
                  <a:cubicBezTo>
                    <a:pt x="1759299" y="2630773"/>
                    <a:pt x="1753849" y="2636224"/>
                    <a:pt x="1753849" y="2642953"/>
                  </a:cubicBezTo>
                  <a:moveTo>
                    <a:pt x="1753849" y="2789107"/>
                  </a:moveTo>
                  <a:cubicBezTo>
                    <a:pt x="1753849" y="2795836"/>
                    <a:pt x="1759299" y="2801286"/>
                    <a:pt x="1766028" y="2801286"/>
                  </a:cubicBezTo>
                  <a:cubicBezTo>
                    <a:pt x="1772751" y="2801286"/>
                    <a:pt x="1778208" y="2795836"/>
                    <a:pt x="1778208" y="2789107"/>
                  </a:cubicBezTo>
                  <a:cubicBezTo>
                    <a:pt x="1778208" y="2782378"/>
                    <a:pt x="1772751" y="2776927"/>
                    <a:pt x="1766028" y="2776927"/>
                  </a:cubicBezTo>
                  <a:cubicBezTo>
                    <a:pt x="1759299" y="2776927"/>
                    <a:pt x="1753849" y="2782378"/>
                    <a:pt x="1753849" y="2789107"/>
                  </a:cubicBezTo>
                  <a:moveTo>
                    <a:pt x="1753849" y="2935261"/>
                  </a:moveTo>
                  <a:cubicBezTo>
                    <a:pt x="1753849" y="2941990"/>
                    <a:pt x="1759299" y="2947440"/>
                    <a:pt x="1766028" y="2947440"/>
                  </a:cubicBezTo>
                  <a:cubicBezTo>
                    <a:pt x="1772751" y="2947440"/>
                    <a:pt x="1778208" y="2941990"/>
                    <a:pt x="1778208" y="2935261"/>
                  </a:cubicBezTo>
                  <a:cubicBezTo>
                    <a:pt x="1778208" y="2928532"/>
                    <a:pt x="1772751" y="2923081"/>
                    <a:pt x="1766028" y="2923081"/>
                  </a:cubicBezTo>
                  <a:cubicBezTo>
                    <a:pt x="1759299" y="2923081"/>
                    <a:pt x="1753849" y="2928532"/>
                    <a:pt x="1753849" y="2935261"/>
                  </a:cubicBezTo>
                  <a:moveTo>
                    <a:pt x="1753849" y="3081415"/>
                  </a:moveTo>
                  <a:cubicBezTo>
                    <a:pt x="1753849" y="3088144"/>
                    <a:pt x="1759299" y="3093595"/>
                    <a:pt x="1766028" y="3093595"/>
                  </a:cubicBezTo>
                  <a:cubicBezTo>
                    <a:pt x="1772751" y="3093595"/>
                    <a:pt x="1778208" y="3088144"/>
                    <a:pt x="1778208" y="3081415"/>
                  </a:cubicBezTo>
                  <a:cubicBezTo>
                    <a:pt x="1778208" y="3074686"/>
                    <a:pt x="1772751" y="3069236"/>
                    <a:pt x="1766028" y="3069236"/>
                  </a:cubicBezTo>
                  <a:cubicBezTo>
                    <a:pt x="1759299" y="3069236"/>
                    <a:pt x="1753849" y="3074686"/>
                    <a:pt x="1753849" y="3081415"/>
                  </a:cubicBezTo>
                  <a:moveTo>
                    <a:pt x="1753849" y="3227569"/>
                  </a:moveTo>
                  <a:cubicBezTo>
                    <a:pt x="1753849" y="3234298"/>
                    <a:pt x="1759299" y="3239749"/>
                    <a:pt x="1766028" y="3239749"/>
                  </a:cubicBezTo>
                  <a:cubicBezTo>
                    <a:pt x="1772751" y="3239749"/>
                    <a:pt x="1778208" y="3234298"/>
                    <a:pt x="1778208" y="3227569"/>
                  </a:cubicBezTo>
                  <a:cubicBezTo>
                    <a:pt x="1778208" y="3220840"/>
                    <a:pt x="1772751" y="3215390"/>
                    <a:pt x="1766028" y="3215390"/>
                  </a:cubicBezTo>
                  <a:cubicBezTo>
                    <a:pt x="1759299" y="3215390"/>
                    <a:pt x="1753849" y="3220840"/>
                    <a:pt x="1753849" y="3227569"/>
                  </a:cubicBezTo>
                  <a:moveTo>
                    <a:pt x="1753849" y="3373723"/>
                  </a:moveTo>
                  <a:cubicBezTo>
                    <a:pt x="1753849" y="3380452"/>
                    <a:pt x="1759299" y="3385903"/>
                    <a:pt x="1766028" y="3385903"/>
                  </a:cubicBezTo>
                  <a:cubicBezTo>
                    <a:pt x="1772751" y="3385903"/>
                    <a:pt x="1778208" y="3380452"/>
                    <a:pt x="1778208" y="3373723"/>
                  </a:cubicBezTo>
                  <a:cubicBezTo>
                    <a:pt x="1778208" y="3366994"/>
                    <a:pt x="1772751" y="3361544"/>
                    <a:pt x="1766028" y="3361544"/>
                  </a:cubicBezTo>
                  <a:cubicBezTo>
                    <a:pt x="1759299" y="3361544"/>
                    <a:pt x="1753849" y="3366994"/>
                    <a:pt x="1753849" y="3373723"/>
                  </a:cubicBezTo>
                  <a:moveTo>
                    <a:pt x="1753849" y="3519877"/>
                  </a:moveTo>
                  <a:cubicBezTo>
                    <a:pt x="1753849" y="3526607"/>
                    <a:pt x="1759299" y="3532057"/>
                    <a:pt x="1766028" y="3532057"/>
                  </a:cubicBezTo>
                  <a:cubicBezTo>
                    <a:pt x="1772751" y="3532057"/>
                    <a:pt x="1778208" y="3526607"/>
                    <a:pt x="1778208" y="3519877"/>
                  </a:cubicBezTo>
                  <a:cubicBezTo>
                    <a:pt x="1778208" y="3513148"/>
                    <a:pt x="1772751" y="3507698"/>
                    <a:pt x="1766028" y="3507698"/>
                  </a:cubicBezTo>
                  <a:cubicBezTo>
                    <a:pt x="1759299" y="3507698"/>
                    <a:pt x="1753849" y="3513148"/>
                    <a:pt x="1753849" y="3519877"/>
                  </a:cubicBezTo>
                  <a:moveTo>
                    <a:pt x="1753849" y="3666031"/>
                  </a:moveTo>
                  <a:cubicBezTo>
                    <a:pt x="1753849" y="3672761"/>
                    <a:pt x="1759299" y="3678211"/>
                    <a:pt x="1766028" y="3678211"/>
                  </a:cubicBezTo>
                  <a:cubicBezTo>
                    <a:pt x="1772751" y="3678211"/>
                    <a:pt x="1778208" y="3672761"/>
                    <a:pt x="1778208" y="3666031"/>
                  </a:cubicBezTo>
                  <a:cubicBezTo>
                    <a:pt x="1778208" y="3659302"/>
                    <a:pt x="1772751" y="3653852"/>
                    <a:pt x="1766028" y="3653852"/>
                  </a:cubicBezTo>
                  <a:cubicBezTo>
                    <a:pt x="1759299" y="3653852"/>
                    <a:pt x="1753849" y="3659302"/>
                    <a:pt x="1753849" y="3666031"/>
                  </a:cubicBezTo>
                  <a:moveTo>
                    <a:pt x="1753849" y="3812186"/>
                  </a:moveTo>
                  <a:cubicBezTo>
                    <a:pt x="1753849" y="3818915"/>
                    <a:pt x="1759299" y="3824365"/>
                    <a:pt x="1766028" y="3824365"/>
                  </a:cubicBezTo>
                  <a:cubicBezTo>
                    <a:pt x="1772751" y="3824365"/>
                    <a:pt x="1778208" y="3818915"/>
                    <a:pt x="1778208" y="3812186"/>
                  </a:cubicBezTo>
                  <a:cubicBezTo>
                    <a:pt x="1778208" y="3805456"/>
                    <a:pt x="1772751" y="3800006"/>
                    <a:pt x="1766028" y="3800006"/>
                  </a:cubicBezTo>
                  <a:cubicBezTo>
                    <a:pt x="1759299" y="3800006"/>
                    <a:pt x="1753849" y="3805456"/>
                    <a:pt x="1753849" y="3812186"/>
                  </a:cubicBezTo>
                  <a:moveTo>
                    <a:pt x="1753849" y="3958340"/>
                  </a:moveTo>
                  <a:cubicBezTo>
                    <a:pt x="1753849" y="3965069"/>
                    <a:pt x="1759299" y="3970519"/>
                    <a:pt x="1766028" y="3970519"/>
                  </a:cubicBezTo>
                  <a:cubicBezTo>
                    <a:pt x="1772751" y="3970519"/>
                    <a:pt x="1778208" y="3965069"/>
                    <a:pt x="1778208" y="3958340"/>
                  </a:cubicBezTo>
                  <a:cubicBezTo>
                    <a:pt x="1778208" y="3951610"/>
                    <a:pt x="1772751" y="3946160"/>
                    <a:pt x="1766028" y="3946160"/>
                  </a:cubicBezTo>
                  <a:cubicBezTo>
                    <a:pt x="1759299" y="3946160"/>
                    <a:pt x="1753849" y="3951610"/>
                    <a:pt x="1753849" y="3958340"/>
                  </a:cubicBezTo>
                  <a:moveTo>
                    <a:pt x="1753849" y="4104494"/>
                  </a:moveTo>
                  <a:cubicBezTo>
                    <a:pt x="1753849" y="4111223"/>
                    <a:pt x="1759299" y="4116673"/>
                    <a:pt x="1766028" y="4116673"/>
                  </a:cubicBezTo>
                  <a:cubicBezTo>
                    <a:pt x="1772751" y="4116673"/>
                    <a:pt x="1778208" y="4111223"/>
                    <a:pt x="1778208" y="4104494"/>
                  </a:cubicBezTo>
                  <a:cubicBezTo>
                    <a:pt x="1778208" y="4097765"/>
                    <a:pt x="1772751" y="4092314"/>
                    <a:pt x="1766028" y="4092314"/>
                  </a:cubicBezTo>
                  <a:cubicBezTo>
                    <a:pt x="1759299" y="4092314"/>
                    <a:pt x="1753849" y="4097765"/>
                    <a:pt x="1753849" y="4104494"/>
                  </a:cubicBezTo>
                  <a:moveTo>
                    <a:pt x="1753849" y="4250648"/>
                  </a:moveTo>
                  <a:cubicBezTo>
                    <a:pt x="1753849" y="4257377"/>
                    <a:pt x="1759299" y="4262827"/>
                    <a:pt x="1766028" y="4262827"/>
                  </a:cubicBezTo>
                  <a:cubicBezTo>
                    <a:pt x="1772751" y="4262827"/>
                    <a:pt x="1778208" y="4257377"/>
                    <a:pt x="1778208" y="4250648"/>
                  </a:cubicBezTo>
                  <a:cubicBezTo>
                    <a:pt x="1778208" y="4243919"/>
                    <a:pt x="1772751" y="4238468"/>
                    <a:pt x="1766028" y="4238468"/>
                  </a:cubicBezTo>
                  <a:cubicBezTo>
                    <a:pt x="1759299" y="4238468"/>
                    <a:pt x="1753849" y="4243919"/>
                    <a:pt x="1753849" y="4250648"/>
                  </a:cubicBezTo>
                  <a:moveTo>
                    <a:pt x="1753849" y="4396802"/>
                  </a:moveTo>
                  <a:cubicBezTo>
                    <a:pt x="1753849" y="4403531"/>
                    <a:pt x="1759299" y="4408981"/>
                    <a:pt x="1766028" y="4408981"/>
                  </a:cubicBezTo>
                  <a:cubicBezTo>
                    <a:pt x="1772751" y="4408981"/>
                    <a:pt x="1778208" y="4403531"/>
                    <a:pt x="1778208" y="4396802"/>
                  </a:cubicBezTo>
                  <a:cubicBezTo>
                    <a:pt x="1778208" y="4390073"/>
                    <a:pt x="1772751" y="4384622"/>
                    <a:pt x="1766028" y="4384622"/>
                  </a:cubicBezTo>
                  <a:cubicBezTo>
                    <a:pt x="1759299" y="4384622"/>
                    <a:pt x="1753849" y="4390073"/>
                    <a:pt x="1753849" y="4396802"/>
                  </a:cubicBezTo>
                  <a:moveTo>
                    <a:pt x="1753849" y="4542956"/>
                  </a:moveTo>
                  <a:cubicBezTo>
                    <a:pt x="1753849" y="4549685"/>
                    <a:pt x="1759299" y="4555136"/>
                    <a:pt x="1766028" y="4555136"/>
                  </a:cubicBezTo>
                  <a:cubicBezTo>
                    <a:pt x="1772751" y="4555136"/>
                    <a:pt x="1778208" y="4549685"/>
                    <a:pt x="1778208" y="4542956"/>
                  </a:cubicBezTo>
                  <a:cubicBezTo>
                    <a:pt x="1778208" y="4536227"/>
                    <a:pt x="1772751" y="4530777"/>
                    <a:pt x="1766028" y="4530777"/>
                  </a:cubicBezTo>
                  <a:cubicBezTo>
                    <a:pt x="1759299" y="4530777"/>
                    <a:pt x="1753849" y="4536227"/>
                    <a:pt x="1753849" y="4542956"/>
                  </a:cubicBezTo>
                  <a:moveTo>
                    <a:pt x="1753849" y="4689110"/>
                  </a:moveTo>
                  <a:cubicBezTo>
                    <a:pt x="1753849" y="4695839"/>
                    <a:pt x="1759299" y="4701290"/>
                    <a:pt x="1766028" y="4701290"/>
                  </a:cubicBezTo>
                  <a:cubicBezTo>
                    <a:pt x="1772751" y="4701290"/>
                    <a:pt x="1778208" y="4695839"/>
                    <a:pt x="1778208" y="4689110"/>
                  </a:cubicBezTo>
                  <a:cubicBezTo>
                    <a:pt x="1778208" y="4682381"/>
                    <a:pt x="1772751" y="4676931"/>
                    <a:pt x="1766028" y="4676931"/>
                  </a:cubicBezTo>
                  <a:cubicBezTo>
                    <a:pt x="1759299" y="4676931"/>
                    <a:pt x="1753849" y="4682381"/>
                    <a:pt x="1753849" y="4689110"/>
                  </a:cubicBezTo>
                  <a:moveTo>
                    <a:pt x="1607695" y="158333"/>
                  </a:moveTo>
                  <a:cubicBezTo>
                    <a:pt x="1607695" y="165062"/>
                    <a:pt x="1613145" y="170513"/>
                    <a:pt x="1619874" y="170513"/>
                  </a:cubicBezTo>
                  <a:cubicBezTo>
                    <a:pt x="1626597" y="170513"/>
                    <a:pt x="1632054" y="165062"/>
                    <a:pt x="1632054" y="158333"/>
                  </a:cubicBezTo>
                  <a:cubicBezTo>
                    <a:pt x="1632054" y="151604"/>
                    <a:pt x="1626597" y="146154"/>
                    <a:pt x="1619874" y="146154"/>
                  </a:cubicBezTo>
                  <a:cubicBezTo>
                    <a:pt x="1613145" y="146154"/>
                    <a:pt x="1607695" y="151604"/>
                    <a:pt x="1607695" y="158333"/>
                  </a:cubicBezTo>
                  <a:moveTo>
                    <a:pt x="1607695" y="304487"/>
                  </a:moveTo>
                  <a:cubicBezTo>
                    <a:pt x="1607695" y="311216"/>
                    <a:pt x="1613145" y="316667"/>
                    <a:pt x="1619874" y="316667"/>
                  </a:cubicBezTo>
                  <a:cubicBezTo>
                    <a:pt x="1626597" y="316667"/>
                    <a:pt x="1632054" y="311216"/>
                    <a:pt x="1632054" y="304487"/>
                  </a:cubicBezTo>
                  <a:cubicBezTo>
                    <a:pt x="1632054" y="297758"/>
                    <a:pt x="1626597" y="292308"/>
                    <a:pt x="1619874" y="292308"/>
                  </a:cubicBezTo>
                  <a:cubicBezTo>
                    <a:pt x="1613145" y="292308"/>
                    <a:pt x="1607695" y="297758"/>
                    <a:pt x="1607695" y="304487"/>
                  </a:cubicBezTo>
                  <a:moveTo>
                    <a:pt x="1607695" y="450641"/>
                  </a:moveTo>
                  <a:cubicBezTo>
                    <a:pt x="1607695" y="457370"/>
                    <a:pt x="1613145" y="462821"/>
                    <a:pt x="1619874" y="462821"/>
                  </a:cubicBezTo>
                  <a:cubicBezTo>
                    <a:pt x="1626597" y="462821"/>
                    <a:pt x="1632054" y="457370"/>
                    <a:pt x="1632054" y="450641"/>
                  </a:cubicBezTo>
                  <a:cubicBezTo>
                    <a:pt x="1632054" y="443912"/>
                    <a:pt x="1626597" y="438462"/>
                    <a:pt x="1619874" y="438462"/>
                  </a:cubicBezTo>
                  <a:cubicBezTo>
                    <a:pt x="1613145" y="438462"/>
                    <a:pt x="1607695" y="443912"/>
                    <a:pt x="1607695" y="450641"/>
                  </a:cubicBezTo>
                  <a:moveTo>
                    <a:pt x="1607695" y="596795"/>
                  </a:moveTo>
                  <a:cubicBezTo>
                    <a:pt x="1607695" y="603525"/>
                    <a:pt x="1613145" y="608975"/>
                    <a:pt x="1619874" y="608975"/>
                  </a:cubicBezTo>
                  <a:cubicBezTo>
                    <a:pt x="1626597" y="608975"/>
                    <a:pt x="1632054" y="603525"/>
                    <a:pt x="1632054" y="596795"/>
                  </a:cubicBezTo>
                  <a:cubicBezTo>
                    <a:pt x="1632054" y="590066"/>
                    <a:pt x="1626597" y="584616"/>
                    <a:pt x="1619874" y="584616"/>
                  </a:cubicBezTo>
                  <a:cubicBezTo>
                    <a:pt x="1613145" y="584616"/>
                    <a:pt x="1607695" y="590066"/>
                    <a:pt x="1607695" y="596795"/>
                  </a:cubicBezTo>
                  <a:moveTo>
                    <a:pt x="1607695" y="742950"/>
                  </a:moveTo>
                  <a:cubicBezTo>
                    <a:pt x="1607695" y="749679"/>
                    <a:pt x="1613145" y="755129"/>
                    <a:pt x="1619874" y="755129"/>
                  </a:cubicBezTo>
                  <a:cubicBezTo>
                    <a:pt x="1626597" y="755129"/>
                    <a:pt x="1632054" y="749679"/>
                    <a:pt x="1632054" y="742950"/>
                  </a:cubicBezTo>
                  <a:cubicBezTo>
                    <a:pt x="1632054" y="736220"/>
                    <a:pt x="1626597" y="730770"/>
                    <a:pt x="1619874" y="730770"/>
                  </a:cubicBezTo>
                  <a:cubicBezTo>
                    <a:pt x="1613145" y="730770"/>
                    <a:pt x="1607695" y="736220"/>
                    <a:pt x="1607695" y="742950"/>
                  </a:cubicBezTo>
                  <a:moveTo>
                    <a:pt x="1607695" y="889104"/>
                  </a:moveTo>
                  <a:cubicBezTo>
                    <a:pt x="1607695" y="895833"/>
                    <a:pt x="1613145" y="901283"/>
                    <a:pt x="1619874" y="901283"/>
                  </a:cubicBezTo>
                  <a:cubicBezTo>
                    <a:pt x="1626597" y="901283"/>
                    <a:pt x="1632054" y="895833"/>
                    <a:pt x="1632054" y="889104"/>
                  </a:cubicBezTo>
                  <a:cubicBezTo>
                    <a:pt x="1632054" y="882374"/>
                    <a:pt x="1626597" y="876924"/>
                    <a:pt x="1619874" y="876924"/>
                  </a:cubicBezTo>
                  <a:cubicBezTo>
                    <a:pt x="1613145" y="876924"/>
                    <a:pt x="1607695" y="882374"/>
                    <a:pt x="1607695" y="889104"/>
                  </a:cubicBezTo>
                  <a:moveTo>
                    <a:pt x="1607695" y="1035258"/>
                  </a:moveTo>
                  <a:cubicBezTo>
                    <a:pt x="1607695" y="1041987"/>
                    <a:pt x="1613145" y="1047437"/>
                    <a:pt x="1619874" y="1047437"/>
                  </a:cubicBezTo>
                  <a:cubicBezTo>
                    <a:pt x="1626597" y="1047437"/>
                    <a:pt x="1632054" y="1041987"/>
                    <a:pt x="1632054" y="1035258"/>
                  </a:cubicBezTo>
                  <a:cubicBezTo>
                    <a:pt x="1632054" y="1028529"/>
                    <a:pt x="1626597" y="1023078"/>
                    <a:pt x="1619874" y="1023078"/>
                  </a:cubicBezTo>
                  <a:cubicBezTo>
                    <a:pt x="1613145" y="1023078"/>
                    <a:pt x="1607695" y="1028529"/>
                    <a:pt x="1607695" y="1035258"/>
                  </a:cubicBezTo>
                  <a:moveTo>
                    <a:pt x="1607695" y="1181412"/>
                  </a:moveTo>
                  <a:cubicBezTo>
                    <a:pt x="1607695" y="1188141"/>
                    <a:pt x="1613145" y="1193591"/>
                    <a:pt x="1619874" y="1193591"/>
                  </a:cubicBezTo>
                  <a:cubicBezTo>
                    <a:pt x="1626597" y="1193591"/>
                    <a:pt x="1632054" y="1188141"/>
                    <a:pt x="1632054" y="1181412"/>
                  </a:cubicBezTo>
                  <a:cubicBezTo>
                    <a:pt x="1632054" y="1174683"/>
                    <a:pt x="1626597" y="1169232"/>
                    <a:pt x="1619874" y="1169232"/>
                  </a:cubicBezTo>
                  <a:cubicBezTo>
                    <a:pt x="1613145" y="1169232"/>
                    <a:pt x="1607695" y="1174683"/>
                    <a:pt x="1607695" y="1181412"/>
                  </a:cubicBezTo>
                  <a:moveTo>
                    <a:pt x="1607695" y="1327566"/>
                  </a:moveTo>
                  <a:cubicBezTo>
                    <a:pt x="1607695" y="1334295"/>
                    <a:pt x="1613145" y="1339745"/>
                    <a:pt x="1619874" y="1339745"/>
                  </a:cubicBezTo>
                  <a:cubicBezTo>
                    <a:pt x="1626597" y="1339745"/>
                    <a:pt x="1632054" y="1334295"/>
                    <a:pt x="1632054" y="1327566"/>
                  </a:cubicBezTo>
                  <a:cubicBezTo>
                    <a:pt x="1632054" y="1320837"/>
                    <a:pt x="1626597" y="1315386"/>
                    <a:pt x="1619874" y="1315386"/>
                  </a:cubicBezTo>
                  <a:cubicBezTo>
                    <a:pt x="1613145" y="1315386"/>
                    <a:pt x="1607695" y="1320837"/>
                    <a:pt x="1607695" y="1327566"/>
                  </a:cubicBezTo>
                  <a:moveTo>
                    <a:pt x="1607695" y="1473720"/>
                  </a:moveTo>
                  <a:cubicBezTo>
                    <a:pt x="1607695" y="1480449"/>
                    <a:pt x="1613145" y="1485900"/>
                    <a:pt x="1619874" y="1485900"/>
                  </a:cubicBezTo>
                  <a:cubicBezTo>
                    <a:pt x="1626597" y="1485900"/>
                    <a:pt x="1632054" y="1480449"/>
                    <a:pt x="1632054" y="1473720"/>
                  </a:cubicBezTo>
                  <a:cubicBezTo>
                    <a:pt x="1632054" y="1466991"/>
                    <a:pt x="1626597" y="1461540"/>
                    <a:pt x="1619874" y="1461540"/>
                  </a:cubicBezTo>
                  <a:cubicBezTo>
                    <a:pt x="1613145" y="1461540"/>
                    <a:pt x="1607695" y="1466991"/>
                    <a:pt x="1607695" y="1473720"/>
                  </a:cubicBezTo>
                  <a:moveTo>
                    <a:pt x="1607695" y="1619874"/>
                  </a:moveTo>
                  <a:cubicBezTo>
                    <a:pt x="1607695" y="1626603"/>
                    <a:pt x="1613145" y="1632054"/>
                    <a:pt x="1619874" y="1632054"/>
                  </a:cubicBezTo>
                  <a:cubicBezTo>
                    <a:pt x="1626597" y="1632054"/>
                    <a:pt x="1632054" y="1626603"/>
                    <a:pt x="1632054" y="1619874"/>
                  </a:cubicBezTo>
                  <a:cubicBezTo>
                    <a:pt x="1632054" y="1613145"/>
                    <a:pt x="1626597" y="1607695"/>
                    <a:pt x="1619874" y="1607695"/>
                  </a:cubicBezTo>
                  <a:cubicBezTo>
                    <a:pt x="1613145" y="1607695"/>
                    <a:pt x="1607695" y="1613145"/>
                    <a:pt x="1607695" y="1619874"/>
                  </a:cubicBezTo>
                  <a:moveTo>
                    <a:pt x="1607695" y="1766028"/>
                  </a:moveTo>
                  <a:cubicBezTo>
                    <a:pt x="1607695" y="1772757"/>
                    <a:pt x="1613145" y="1778208"/>
                    <a:pt x="1619874" y="1778208"/>
                  </a:cubicBezTo>
                  <a:cubicBezTo>
                    <a:pt x="1626597" y="1778208"/>
                    <a:pt x="1632054" y="1772757"/>
                    <a:pt x="1632054" y="1766028"/>
                  </a:cubicBezTo>
                  <a:cubicBezTo>
                    <a:pt x="1632054" y="1759299"/>
                    <a:pt x="1626597" y="1753849"/>
                    <a:pt x="1619874" y="1753849"/>
                  </a:cubicBezTo>
                  <a:cubicBezTo>
                    <a:pt x="1613145" y="1753849"/>
                    <a:pt x="1607695" y="1759299"/>
                    <a:pt x="1607695" y="1766028"/>
                  </a:cubicBezTo>
                  <a:moveTo>
                    <a:pt x="1607695" y="1912182"/>
                  </a:moveTo>
                  <a:cubicBezTo>
                    <a:pt x="1607695" y="1918911"/>
                    <a:pt x="1613145" y="1924362"/>
                    <a:pt x="1619874" y="1924362"/>
                  </a:cubicBezTo>
                  <a:cubicBezTo>
                    <a:pt x="1626597" y="1924362"/>
                    <a:pt x="1632054" y="1918911"/>
                    <a:pt x="1632054" y="1912182"/>
                  </a:cubicBezTo>
                  <a:cubicBezTo>
                    <a:pt x="1632054" y="1905453"/>
                    <a:pt x="1626597" y="1900003"/>
                    <a:pt x="1619874" y="1900003"/>
                  </a:cubicBezTo>
                  <a:cubicBezTo>
                    <a:pt x="1613145" y="1900003"/>
                    <a:pt x="1607695" y="1905453"/>
                    <a:pt x="1607695" y="1912182"/>
                  </a:cubicBezTo>
                  <a:moveTo>
                    <a:pt x="1607695" y="2058336"/>
                  </a:moveTo>
                  <a:cubicBezTo>
                    <a:pt x="1607695" y="2065066"/>
                    <a:pt x="1613145" y="2070516"/>
                    <a:pt x="1619874" y="2070516"/>
                  </a:cubicBezTo>
                  <a:cubicBezTo>
                    <a:pt x="1626597" y="2070516"/>
                    <a:pt x="1632054" y="2065066"/>
                    <a:pt x="1632054" y="2058336"/>
                  </a:cubicBezTo>
                  <a:cubicBezTo>
                    <a:pt x="1632054" y="2051607"/>
                    <a:pt x="1626597" y="2046157"/>
                    <a:pt x="1619874" y="2046157"/>
                  </a:cubicBezTo>
                  <a:cubicBezTo>
                    <a:pt x="1613145" y="2046157"/>
                    <a:pt x="1607695" y="2051607"/>
                    <a:pt x="1607695" y="2058336"/>
                  </a:cubicBezTo>
                  <a:moveTo>
                    <a:pt x="1607695" y="2204490"/>
                  </a:moveTo>
                  <a:cubicBezTo>
                    <a:pt x="1607695" y="2211220"/>
                    <a:pt x="1613145" y="2216670"/>
                    <a:pt x="1619874" y="2216670"/>
                  </a:cubicBezTo>
                  <a:cubicBezTo>
                    <a:pt x="1626597" y="2216670"/>
                    <a:pt x="1632054" y="2211220"/>
                    <a:pt x="1632054" y="2204490"/>
                  </a:cubicBezTo>
                  <a:cubicBezTo>
                    <a:pt x="1632054" y="2197761"/>
                    <a:pt x="1626597" y="2192311"/>
                    <a:pt x="1619874" y="2192311"/>
                  </a:cubicBezTo>
                  <a:cubicBezTo>
                    <a:pt x="1613145" y="2192311"/>
                    <a:pt x="1607695" y="2197761"/>
                    <a:pt x="1607695" y="2204490"/>
                  </a:cubicBezTo>
                  <a:moveTo>
                    <a:pt x="1607695" y="2350645"/>
                  </a:moveTo>
                  <a:cubicBezTo>
                    <a:pt x="1607695" y="2357374"/>
                    <a:pt x="1613145" y="2362824"/>
                    <a:pt x="1619874" y="2362824"/>
                  </a:cubicBezTo>
                  <a:cubicBezTo>
                    <a:pt x="1626597" y="2362824"/>
                    <a:pt x="1632054" y="2357374"/>
                    <a:pt x="1632054" y="2350645"/>
                  </a:cubicBezTo>
                  <a:cubicBezTo>
                    <a:pt x="1632054" y="2343915"/>
                    <a:pt x="1626597" y="2338465"/>
                    <a:pt x="1619874" y="2338465"/>
                  </a:cubicBezTo>
                  <a:cubicBezTo>
                    <a:pt x="1613145" y="2338465"/>
                    <a:pt x="1607695" y="2343915"/>
                    <a:pt x="1607695" y="2350645"/>
                  </a:cubicBezTo>
                  <a:moveTo>
                    <a:pt x="1607695" y="2496799"/>
                  </a:moveTo>
                  <a:cubicBezTo>
                    <a:pt x="1607695" y="2503528"/>
                    <a:pt x="1613145" y="2508978"/>
                    <a:pt x="1619874" y="2508978"/>
                  </a:cubicBezTo>
                  <a:cubicBezTo>
                    <a:pt x="1626597" y="2508978"/>
                    <a:pt x="1632054" y="2503528"/>
                    <a:pt x="1632054" y="2496799"/>
                  </a:cubicBezTo>
                  <a:cubicBezTo>
                    <a:pt x="1632054" y="2490070"/>
                    <a:pt x="1626597" y="2484619"/>
                    <a:pt x="1619874" y="2484619"/>
                  </a:cubicBezTo>
                  <a:cubicBezTo>
                    <a:pt x="1613145" y="2484619"/>
                    <a:pt x="1607695" y="2490070"/>
                    <a:pt x="1607695" y="2496799"/>
                  </a:cubicBezTo>
                  <a:moveTo>
                    <a:pt x="1607695" y="2642953"/>
                  </a:moveTo>
                  <a:cubicBezTo>
                    <a:pt x="1607695" y="2649682"/>
                    <a:pt x="1613145" y="2655132"/>
                    <a:pt x="1619874" y="2655132"/>
                  </a:cubicBezTo>
                  <a:cubicBezTo>
                    <a:pt x="1626597" y="2655132"/>
                    <a:pt x="1632054" y="2649682"/>
                    <a:pt x="1632054" y="2642953"/>
                  </a:cubicBezTo>
                  <a:cubicBezTo>
                    <a:pt x="1632054" y="2636224"/>
                    <a:pt x="1626597" y="2630773"/>
                    <a:pt x="1619874" y="2630773"/>
                  </a:cubicBezTo>
                  <a:cubicBezTo>
                    <a:pt x="1613145" y="2630773"/>
                    <a:pt x="1607695" y="2636224"/>
                    <a:pt x="1607695" y="2642953"/>
                  </a:cubicBezTo>
                  <a:moveTo>
                    <a:pt x="1607695" y="2789107"/>
                  </a:moveTo>
                  <a:cubicBezTo>
                    <a:pt x="1607695" y="2795836"/>
                    <a:pt x="1613145" y="2801286"/>
                    <a:pt x="1619874" y="2801286"/>
                  </a:cubicBezTo>
                  <a:cubicBezTo>
                    <a:pt x="1626597" y="2801286"/>
                    <a:pt x="1632054" y="2795836"/>
                    <a:pt x="1632054" y="2789107"/>
                  </a:cubicBezTo>
                  <a:cubicBezTo>
                    <a:pt x="1632054" y="2782378"/>
                    <a:pt x="1626597" y="2776927"/>
                    <a:pt x="1619874" y="2776927"/>
                  </a:cubicBezTo>
                  <a:cubicBezTo>
                    <a:pt x="1613145" y="2776927"/>
                    <a:pt x="1607695" y="2782378"/>
                    <a:pt x="1607695" y="2789107"/>
                  </a:cubicBezTo>
                  <a:moveTo>
                    <a:pt x="1607695" y="2935261"/>
                  </a:moveTo>
                  <a:cubicBezTo>
                    <a:pt x="1607695" y="2941990"/>
                    <a:pt x="1613145" y="2947440"/>
                    <a:pt x="1619874" y="2947440"/>
                  </a:cubicBezTo>
                  <a:cubicBezTo>
                    <a:pt x="1626597" y="2947440"/>
                    <a:pt x="1632054" y="2941990"/>
                    <a:pt x="1632054" y="2935261"/>
                  </a:cubicBezTo>
                  <a:cubicBezTo>
                    <a:pt x="1632054" y="2928532"/>
                    <a:pt x="1626597" y="2923081"/>
                    <a:pt x="1619874" y="2923081"/>
                  </a:cubicBezTo>
                  <a:cubicBezTo>
                    <a:pt x="1613145" y="2923081"/>
                    <a:pt x="1607695" y="2928532"/>
                    <a:pt x="1607695" y="2935261"/>
                  </a:cubicBezTo>
                  <a:moveTo>
                    <a:pt x="1607695" y="3081415"/>
                  </a:moveTo>
                  <a:cubicBezTo>
                    <a:pt x="1607695" y="3088144"/>
                    <a:pt x="1613145" y="3093595"/>
                    <a:pt x="1619874" y="3093595"/>
                  </a:cubicBezTo>
                  <a:cubicBezTo>
                    <a:pt x="1626597" y="3093595"/>
                    <a:pt x="1632054" y="3088144"/>
                    <a:pt x="1632054" y="3081415"/>
                  </a:cubicBezTo>
                  <a:cubicBezTo>
                    <a:pt x="1632054" y="3074686"/>
                    <a:pt x="1626597" y="3069236"/>
                    <a:pt x="1619874" y="3069236"/>
                  </a:cubicBezTo>
                  <a:cubicBezTo>
                    <a:pt x="1613145" y="3069236"/>
                    <a:pt x="1607695" y="3074686"/>
                    <a:pt x="1607695" y="3081415"/>
                  </a:cubicBezTo>
                  <a:moveTo>
                    <a:pt x="1607695" y="3227569"/>
                  </a:moveTo>
                  <a:cubicBezTo>
                    <a:pt x="1607695" y="3234298"/>
                    <a:pt x="1613145" y="3239749"/>
                    <a:pt x="1619874" y="3239749"/>
                  </a:cubicBezTo>
                  <a:cubicBezTo>
                    <a:pt x="1626597" y="3239749"/>
                    <a:pt x="1632054" y="3234298"/>
                    <a:pt x="1632054" y="3227569"/>
                  </a:cubicBezTo>
                  <a:cubicBezTo>
                    <a:pt x="1632054" y="3220840"/>
                    <a:pt x="1626597" y="3215390"/>
                    <a:pt x="1619874" y="3215390"/>
                  </a:cubicBezTo>
                  <a:cubicBezTo>
                    <a:pt x="1613145" y="3215390"/>
                    <a:pt x="1607695" y="3220840"/>
                    <a:pt x="1607695" y="3227569"/>
                  </a:cubicBezTo>
                  <a:moveTo>
                    <a:pt x="1607695" y="3373723"/>
                  </a:moveTo>
                  <a:cubicBezTo>
                    <a:pt x="1607695" y="3380452"/>
                    <a:pt x="1613145" y="3385903"/>
                    <a:pt x="1619874" y="3385903"/>
                  </a:cubicBezTo>
                  <a:cubicBezTo>
                    <a:pt x="1626597" y="3385903"/>
                    <a:pt x="1632054" y="3380452"/>
                    <a:pt x="1632054" y="3373723"/>
                  </a:cubicBezTo>
                  <a:cubicBezTo>
                    <a:pt x="1632054" y="3366994"/>
                    <a:pt x="1626597" y="3361544"/>
                    <a:pt x="1619874" y="3361544"/>
                  </a:cubicBezTo>
                  <a:cubicBezTo>
                    <a:pt x="1613145" y="3361544"/>
                    <a:pt x="1607695" y="3366994"/>
                    <a:pt x="1607695" y="3373723"/>
                  </a:cubicBezTo>
                  <a:moveTo>
                    <a:pt x="1607695" y="3519877"/>
                  </a:moveTo>
                  <a:cubicBezTo>
                    <a:pt x="1607695" y="3526607"/>
                    <a:pt x="1613145" y="3532057"/>
                    <a:pt x="1619874" y="3532057"/>
                  </a:cubicBezTo>
                  <a:cubicBezTo>
                    <a:pt x="1626597" y="3532057"/>
                    <a:pt x="1632054" y="3526607"/>
                    <a:pt x="1632054" y="3519877"/>
                  </a:cubicBezTo>
                  <a:cubicBezTo>
                    <a:pt x="1632054" y="3513148"/>
                    <a:pt x="1626597" y="3507698"/>
                    <a:pt x="1619874" y="3507698"/>
                  </a:cubicBezTo>
                  <a:cubicBezTo>
                    <a:pt x="1613145" y="3507698"/>
                    <a:pt x="1607695" y="3513148"/>
                    <a:pt x="1607695" y="3519877"/>
                  </a:cubicBezTo>
                  <a:moveTo>
                    <a:pt x="1607695" y="3666031"/>
                  </a:moveTo>
                  <a:cubicBezTo>
                    <a:pt x="1607695" y="3672761"/>
                    <a:pt x="1613145" y="3678211"/>
                    <a:pt x="1619874" y="3678211"/>
                  </a:cubicBezTo>
                  <a:cubicBezTo>
                    <a:pt x="1626597" y="3678211"/>
                    <a:pt x="1632054" y="3672761"/>
                    <a:pt x="1632054" y="3666031"/>
                  </a:cubicBezTo>
                  <a:cubicBezTo>
                    <a:pt x="1632054" y="3659302"/>
                    <a:pt x="1626597" y="3653852"/>
                    <a:pt x="1619874" y="3653852"/>
                  </a:cubicBezTo>
                  <a:cubicBezTo>
                    <a:pt x="1613145" y="3653852"/>
                    <a:pt x="1607695" y="3659302"/>
                    <a:pt x="1607695" y="3666031"/>
                  </a:cubicBezTo>
                  <a:moveTo>
                    <a:pt x="1607695" y="3812186"/>
                  </a:moveTo>
                  <a:cubicBezTo>
                    <a:pt x="1607695" y="3818915"/>
                    <a:pt x="1613145" y="3824365"/>
                    <a:pt x="1619874" y="3824365"/>
                  </a:cubicBezTo>
                  <a:cubicBezTo>
                    <a:pt x="1626597" y="3824365"/>
                    <a:pt x="1632054" y="3818915"/>
                    <a:pt x="1632054" y="3812186"/>
                  </a:cubicBezTo>
                  <a:cubicBezTo>
                    <a:pt x="1632054" y="3805456"/>
                    <a:pt x="1626597" y="3800006"/>
                    <a:pt x="1619874" y="3800006"/>
                  </a:cubicBezTo>
                  <a:cubicBezTo>
                    <a:pt x="1613145" y="3800006"/>
                    <a:pt x="1607695" y="3805456"/>
                    <a:pt x="1607695" y="3812186"/>
                  </a:cubicBezTo>
                  <a:moveTo>
                    <a:pt x="1607695" y="3958340"/>
                  </a:moveTo>
                  <a:cubicBezTo>
                    <a:pt x="1607695" y="3965069"/>
                    <a:pt x="1613145" y="3970519"/>
                    <a:pt x="1619874" y="3970519"/>
                  </a:cubicBezTo>
                  <a:cubicBezTo>
                    <a:pt x="1626597" y="3970519"/>
                    <a:pt x="1632054" y="3965069"/>
                    <a:pt x="1632054" y="3958340"/>
                  </a:cubicBezTo>
                  <a:cubicBezTo>
                    <a:pt x="1632054" y="3951610"/>
                    <a:pt x="1626597" y="3946160"/>
                    <a:pt x="1619874" y="3946160"/>
                  </a:cubicBezTo>
                  <a:cubicBezTo>
                    <a:pt x="1613145" y="3946160"/>
                    <a:pt x="1607695" y="3951610"/>
                    <a:pt x="1607695" y="3958340"/>
                  </a:cubicBezTo>
                  <a:moveTo>
                    <a:pt x="1607695" y="4104494"/>
                  </a:moveTo>
                  <a:cubicBezTo>
                    <a:pt x="1607695" y="4111223"/>
                    <a:pt x="1613145" y="4116673"/>
                    <a:pt x="1619874" y="4116673"/>
                  </a:cubicBezTo>
                  <a:cubicBezTo>
                    <a:pt x="1626597" y="4116673"/>
                    <a:pt x="1632054" y="4111223"/>
                    <a:pt x="1632054" y="4104494"/>
                  </a:cubicBezTo>
                  <a:cubicBezTo>
                    <a:pt x="1632054" y="4097765"/>
                    <a:pt x="1626597" y="4092314"/>
                    <a:pt x="1619874" y="4092314"/>
                  </a:cubicBezTo>
                  <a:cubicBezTo>
                    <a:pt x="1613145" y="4092314"/>
                    <a:pt x="1607695" y="4097765"/>
                    <a:pt x="1607695" y="4104494"/>
                  </a:cubicBezTo>
                  <a:moveTo>
                    <a:pt x="1607695" y="4250648"/>
                  </a:moveTo>
                  <a:cubicBezTo>
                    <a:pt x="1607695" y="4257377"/>
                    <a:pt x="1613145" y="4262827"/>
                    <a:pt x="1619874" y="4262827"/>
                  </a:cubicBezTo>
                  <a:cubicBezTo>
                    <a:pt x="1626597" y="4262827"/>
                    <a:pt x="1632054" y="4257377"/>
                    <a:pt x="1632054" y="4250648"/>
                  </a:cubicBezTo>
                  <a:cubicBezTo>
                    <a:pt x="1632054" y="4243919"/>
                    <a:pt x="1626597" y="4238468"/>
                    <a:pt x="1619874" y="4238468"/>
                  </a:cubicBezTo>
                  <a:cubicBezTo>
                    <a:pt x="1613145" y="4238468"/>
                    <a:pt x="1607695" y="4243919"/>
                    <a:pt x="1607695" y="4250648"/>
                  </a:cubicBezTo>
                  <a:moveTo>
                    <a:pt x="1607695" y="4396802"/>
                  </a:moveTo>
                  <a:cubicBezTo>
                    <a:pt x="1607695" y="4403531"/>
                    <a:pt x="1613145" y="4408981"/>
                    <a:pt x="1619874" y="4408981"/>
                  </a:cubicBezTo>
                  <a:cubicBezTo>
                    <a:pt x="1626597" y="4408981"/>
                    <a:pt x="1632054" y="4403531"/>
                    <a:pt x="1632054" y="4396802"/>
                  </a:cubicBezTo>
                  <a:cubicBezTo>
                    <a:pt x="1632054" y="4390073"/>
                    <a:pt x="1626597" y="4384622"/>
                    <a:pt x="1619874" y="4384622"/>
                  </a:cubicBezTo>
                  <a:cubicBezTo>
                    <a:pt x="1613145" y="4384622"/>
                    <a:pt x="1607695" y="4390073"/>
                    <a:pt x="1607695" y="4396802"/>
                  </a:cubicBezTo>
                  <a:moveTo>
                    <a:pt x="1607695" y="4542956"/>
                  </a:moveTo>
                  <a:cubicBezTo>
                    <a:pt x="1607695" y="4549685"/>
                    <a:pt x="1613145" y="4555136"/>
                    <a:pt x="1619874" y="4555136"/>
                  </a:cubicBezTo>
                  <a:cubicBezTo>
                    <a:pt x="1626597" y="4555136"/>
                    <a:pt x="1632054" y="4549685"/>
                    <a:pt x="1632054" y="4542956"/>
                  </a:cubicBezTo>
                  <a:cubicBezTo>
                    <a:pt x="1632054" y="4536227"/>
                    <a:pt x="1626597" y="4530777"/>
                    <a:pt x="1619874" y="4530777"/>
                  </a:cubicBezTo>
                  <a:cubicBezTo>
                    <a:pt x="1613145" y="4530777"/>
                    <a:pt x="1607695" y="4536227"/>
                    <a:pt x="1607695" y="4542956"/>
                  </a:cubicBezTo>
                  <a:moveTo>
                    <a:pt x="1461540" y="158333"/>
                  </a:moveTo>
                  <a:cubicBezTo>
                    <a:pt x="1461540" y="165062"/>
                    <a:pt x="1466991" y="170513"/>
                    <a:pt x="1473720" y="170513"/>
                  </a:cubicBezTo>
                  <a:cubicBezTo>
                    <a:pt x="1480449" y="170513"/>
                    <a:pt x="1485900" y="165062"/>
                    <a:pt x="1485900" y="158333"/>
                  </a:cubicBezTo>
                  <a:cubicBezTo>
                    <a:pt x="1485900" y="151604"/>
                    <a:pt x="1480449" y="146154"/>
                    <a:pt x="1473720" y="146154"/>
                  </a:cubicBezTo>
                  <a:cubicBezTo>
                    <a:pt x="1466991" y="146154"/>
                    <a:pt x="1461540" y="151604"/>
                    <a:pt x="1461540" y="158333"/>
                  </a:cubicBezTo>
                  <a:moveTo>
                    <a:pt x="1461540" y="304487"/>
                  </a:moveTo>
                  <a:cubicBezTo>
                    <a:pt x="1461540" y="311216"/>
                    <a:pt x="1466991" y="316667"/>
                    <a:pt x="1473720" y="316667"/>
                  </a:cubicBezTo>
                  <a:cubicBezTo>
                    <a:pt x="1480449" y="316667"/>
                    <a:pt x="1485900" y="311216"/>
                    <a:pt x="1485900" y="304487"/>
                  </a:cubicBezTo>
                  <a:cubicBezTo>
                    <a:pt x="1485900" y="297758"/>
                    <a:pt x="1480449" y="292308"/>
                    <a:pt x="1473720" y="292308"/>
                  </a:cubicBezTo>
                  <a:cubicBezTo>
                    <a:pt x="1466991" y="292308"/>
                    <a:pt x="1461540" y="297758"/>
                    <a:pt x="1461540" y="304487"/>
                  </a:cubicBezTo>
                  <a:moveTo>
                    <a:pt x="1461540" y="450641"/>
                  </a:moveTo>
                  <a:cubicBezTo>
                    <a:pt x="1461540" y="457370"/>
                    <a:pt x="1466991" y="462821"/>
                    <a:pt x="1473720" y="462821"/>
                  </a:cubicBezTo>
                  <a:cubicBezTo>
                    <a:pt x="1480449" y="462821"/>
                    <a:pt x="1485900" y="457370"/>
                    <a:pt x="1485900" y="450641"/>
                  </a:cubicBezTo>
                  <a:cubicBezTo>
                    <a:pt x="1485900" y="443912"/>
                    <a:pt x="1480449" y="438462"/>
                    <a:pt x="1473720" y="438462"/>
                  </a:cubicBezTo>
                  <a:cubicBezTo>
                    <a:pt x="1466991" y="438462"/>
                    <a:pt x="1461540" y="443912"/>
                    <a:pt x="1461540" y="450641"/>
                  </a:cubicBezTo>
                  <a:moveTo>
                    <a:pt x="1461540" y="596795"/>
                  </a:moveTo>
                  <a:cubicBezTo>
                    <a:pt x="1461540" y="603525"/>
                    <a:pt x="1466991" y="608975"/>
                    <a:pt x="1473720" y="608975"/>
                  </a:cubicBezTo>
                  <a:cubicBezTo>
                    <a:pt x="1480449" y="608975"/>
                    <a:pt x="1485900" y="603525"/>
                    <a:pt x="1485900" y="596795"/>
                  </a:cubicBezTo>
                  <a:cubicBezTo>
                    <a:pt x="1485900" y="590066"/>
                    <a:pt x="1480449" y="584616"/>
                    <a:pt x="1473720" y="584616"/>
                  </a:cubicBezTo>
                  <a:cubicBezTo>
                    <a:pt x="1466991" y="584616"/>
                    <a:pt x="1461540" y="590066"/>
                    <a:pt x="1461540" y="596795"/>
                  </a:cubicBezTo>
                  <a:moveTo>
                    <a:pt x="1461540" y="742950"/>
                  </a:moveTo>
                  <a:cubicBezTo>
                    <a:pt x="1461540" y="749679"/>
                    <a:pt x="1466991" y="755129"/>
                    <a:pt x="1473720" y="755129"/>
                  </a:cubicBezTo>
                  <a:cubicBezTo>
                    <a:pt x="1480449" y="755129"/>
                    <a:pt x="1485900" y="749679"/>
                    <a:pt x="1485900" y="742950"/>
                  </a:cubicBezTo>
                  <a:cubicBezTo>
                    <a:pt x="1485900" y="736220"/>
                    <a:pt x="1480449" y="730770"/>
                    <a:pt x="1473720" y="730770"/>
                  </a:cubicBezTo>
                  <a:cubicBezTo>
                    <a:pt x="1466991" y="730770"/>
                    <a:pt x="1461540" y="736220"/>
                    <a:pt x="1461540" y="742950"/>
                  </a:cubicBezTo>
                  <a:moveTo>
                    <a:pt x="1461540" y="889104"/>
                  </a:moveTo>
                  <a:cubicBezTo>
                    <a:pt x="1461540" y="895833"/>
                    <a:pt x="1466991" y="901283"/>
                    <a:pt x="1473720" y="901283"/>
                  </a:cubicBezTo>
                  <a:cubicBezTo>
                    <a:pt x="1480449" y="901283"/>
                    <a:pt x="1485900" y="895833"/>
                    <a:pt x="1485900" y="889104"/>
                  </a:cubicBezTo>
                  <a:cubicBezTo>
                    <a:pt x="1485900" y="882374"/>
                    <a:pt x="1480449" y="876924"/>
                    <a:pt x="1473720" y="876924"/>
                  </a:cubicBezTo>
                  <a:cubicBezTo>
                    <a:pt x="1466991" y="876924"/>
                    <a:pt x="1461540" y="882374"/>
                    <a:pt x="1461540" y="889104"/>
                  </a:cubicBezTo>
                  <a:moveTo>
                    <a:pt x="1461540" y="1035258"/>
                  </a:moveTo>
                  <a:cubicBezTo>
                    <a:pt x="1461540" y="1041987"/>
                    <a:pt x="1466991" y="1047437"/>
                    <a:pt x="1473720" y="1047437"/>
                  </a:cubicBezTo>
                  <a:cubicBezTo>
                    <a:pt x="1480449" y="1047437"/>
                    <a:pt x="1485900" y="1041987"/>
                    <a:pt x="1485900" y="1035258"/>
                  </a:cubicBezTo>
                  <a:cubicBezTo>
                    <a:pt x="1485900" y="1028529"/>
                    <a:pt x="1480449" y="1023078"/>
                    <a:pt x="1473720" y="1023078"/>
                  </a:cubicBezTo>
                  <a:cubicBezTo>
                    <a:pt x="1466991" y="1023078"/>
                    <a:pt x="1461540" y="1028529"/>
                    <a:pt x="1461540" y="1035258"/>
                  </a:cubicBezTo>
                  <a:moveTo>
                    <a:pt x="1461540" y="1181412"/>
                  </a:moveTo>
                  <a:cubicBezTo>
                    <a:pt x="1461540" y="1188141"/>
                    <a:pt x="1466991" y="1193591"/>
                    <a:pt x="1473720" y="1193591"/>
                  </a:cubicBezTo>
                  <a:cubicBezTo>
                    <a:pt x="1480449" y="1193591"/>
                    <a:pt x="1485900" y="1188141"/>
                    <a:pt x="1485900" y="1181412"/>
                  </a:cubicBezTo>
                  <a:cubicBezTo>
                    <a:pt x="1485900" y="1174683"/>
                    <a:pt x="1480449" y="1169232"/>
                    <a:pt x="1473720" y="1169232"/>
                  </a:cubicBezTo>
                  <a:cubicBezTo>
                    <a:pt x="1466991" y="1169232"/>
                    <a:pt x="1461540" y="1174683"/>
                    <a:pt x="1461540" y="1181412"/>
                  </a:cubicBezTo>
                  <a:moveTo>
                    <a:pt x="1461540" y="1327566"/>
                  </a:moveTo>
                  <a:cubicBezTo>
                    <a:pt x="1461540" y="1334295"/>
                    <a:pt x="1466991" y="1339745"/>
                    <a:pt x="1473720" y="1339745"/>
                  </a:cubicBezTo>
                  <a:cubicBezTo>
                    <a:pt x="1480449" y="1339745"/>
                    <a:pt x="1485900" y="1334295"/>
                    <a:pt x="1485900" y="1327566"/>
                  </a:cubicBezTo>
                  <a:cubicBezTo>
                    <a:pt x="1485900" y="1320837"/>
                    <a:pt x="1480449" y="1315386"/>
                    <a:pt x="1473720" y="1315386"/>
                  </a:cubicBezTo>
                  <a:cubicBezTo>
                    <a:pt x="1466991" y="1315386"/>
                    <a:pt x="1461540" y="1320837"/>
                    <a:pt x="1461540" y="1327566"/>
                  </a:cubicBezTo>
                  <a:moveTo>
                    <a:pt x="1461540" y="1473720"/>
                  </a:moveTo>
                  <a:cubicBezTo>
                    <a:pt x="1461540" y="1480449"/>
                    <a:pt x="1466991" y="1485900"/>
                    <a:pt x="1473720" y="1485900"/>
                  </a:cubicBezTo>
                  <a:cubicBezTo>
                    <a:pt x="1480449" y="1485900"/>
                    <a:pt x="1485900" y="1480449"/>
                    <a:pt x="1485900" y="1473720"/>
                  </a:cubicBezTo>
                  <a:cubicBezTo>
                    <a:pt x="1485900" y="1466991"/>
                    <a:pt x="1480449" y="1461540"/>
                    <a:pt x="1473720" y="1461540"/>
                  </a:cubicBezTo>
                  <a:cubicBezTo>
                    <a:pt x="1466991" y="1461540"/>
                    <a:pt x="1461540" y="1466991"/>
                    <a:pt x="1461540" y="1473720"/>
                  </a:cubicBezTo>
                  <a:moveTo>
                    <a:pt x="1461540" y="1619874"/>
                  </a:moveTo>
                  <a:cubicBezTo>
                    <a:pt x="1461540" y="1626603"/>
                    <a:pt x="1466991" y="1632054"/>
                    <a:pt x="1473720" y="1632054"/>
                  </a:cubicBezTo>
                  <a:cubicBezTo>
                    <a:pt x="1480449" y="1632054"/>
                    <a:pt x="1485900" y="1626603"/>
                    <a:pt x="1485900" y="1619874"/>
                  </a:cubicBezTo>
                  <a:cubicBezTo>
                    <a:pt x="1485900" y="1613145"/>
                    <a:pt x="1480449" y="1607695"/>
                    <a:pt x="1473720" y="1607695"/>
                  </a:cubicBezTo>
                  <a:cubicBezTo>
                    <a:pt x="1466991" y="1607695"/>
                    <a:pt x="1461540" y="1613145"/>
                    <a:pt x="1461540" y="1619874"/>
                  </a:cubicBezTo>
                  <a:moveTo>
                    <a:pt x="1461540" y="1766028"/>
                  </a:moveTo>
                  <a:cubicBezTo>
                    <a:pt x="1461540" y="1772757"/>
                    <a:pt x="1466991" y="1778208"/>
                    <a:pt x="1473720" y="1778208"/>
                  </a:cubicBezTo>
                  <a:cubicBezTo>
                    <a:pt x="1480449" y="1778208"/>
                    <a:pt x="1485900" y="1772757"/>
                    <a:pt x="1485900" y="1766028"/>
                  </a:cubicBezTo>
                  <a:cubicBezTo>
                    <a:pt x="1485900" y="1759299"/>
                    <a:pt x="1480449" y="1753849"/>
                    <a:pt x="1473720" y="1753849"/>
                  </a:cubicBezTo>
                  <a:cubicBezTo>
                    <a:pt x="1466991" y="1753849"/>
                    <a:pt x="1461540" y="1759299"/>
                    <a:pt x="1461540" y="1766028"/>
                  </a:cubicBezTo>
                  <a:moveTo>
                    <a:pt x="1461540" y="1912182"/>
                  </a:moveTo>
                  <a:cubicBezTo>
                    <a:pt x="1461540" y="1918911"/>
                    <a:pt x="1466991" y="1924362"/>
                    <a:pt x="1473720" y="1924362"/>
                  </a:cubicBezTo>
                  <a:cubicBezTo>
                    <a:pt x="1480449" y="1924362"/>
                    <a:pt x="1485900" y="1918911"/>
                    <a:pt x="1485900" y="1912182"/>
                  </a:cubicBezTo>
                  <a:cubicBezTo>
                    <a:pt x="1485900" y="1905453"/>
                    <a:pt x="1480449" y="1900003"/>
                    <a:pt x="1473720" y="1900003"/>
                  </a:cubicBezTo>
                  <a:cubicBezTo>
                    <a:pt x="1466991" y="1900003"/>
                    <a:pt x="1461540" y="1905453"/>
                    <a:pt x="1461540" y="1912182"/>
                  </a:cubicBezTo>
                  <a:moveTo>
                    <a:pt x="1461540" y="2058336"/>
                  </a:moveTo>
                  <a:cubicBezTo>
                    <a:pt x="1461540" y="2065066"/>
                    <a:pt x="1466991" y="2070516"/>
                    <a:pt x="1473720" y="2070516"/>
                  </a:cubicBezTo>
                  <a:cubicBezTo>
                    <a:pt x="1480449" y="2070516"/>
                    <a:pt x="1485900" y="2065066"/>
                    <a:pt x="1485900" y="2058336"/>
                  </a:cubicBezTo>
                  <a:cubicBezTo>
                    <a:pt x="1485900" y="2051607"/>
                    <a:pt x="1480449" y="2046157"/>
                    <a:pt x="1473720" y="2046157"/>
                  </a:cubicBezTo>
                  <a:cubicBezTo>
                    <a:pt x="1466991" y="2046157"/>
                    <a:pt x="1461540" y="2051607"/>
                    <a:pt x="1461540" y="2058336"/>
                  </a:cubicBezTo>
                  <a:moveTo>
                    <a:pt x="1461540" y="2204490"/>
                  </a:moveTo>
                  <a:cubicBezTo>
                    <a:pt x="1461540" y="2211220"/>
                    <a:pt x="1466991" y="2216670"/>
                    <a:pt x="1473720" y="2216670"/>
                  </a:cubicBezTo>
                  <a:cubicBezTo>
                    <a:pt x="1480449" y="2216670"/>
                    <a:pt x="1485900" y="2211220"/>
                    <a:pt x="1485900" y="2204490"/>
                  </a:cubicBezTo>
                  <a:cubicBezTo>
                    <a:pt x="1485900" y="2197761"/>
                    <a:pt x="1480449" y="2192311"/>
                    <a:pt x="1473720" y="2192311"/>
                  </a:cubicBezTo>
                  <a:cubicBezTo>
                    <a:pt x="1466991" y="2192311"/>
                    <a:pt x="1461540" y="2197761"/>
                    <a:pt x="1461540" y="2204490"/>
                  </a:cubicBezTo>
                  <a:moveTo>
                    <a:pt x="1461540" y="2350645"/>
                  </a:moveTo>
                  <a:cubicBezTo>
                    <a:pt x="1461540" y="2357374"/>
                    <a:pt x="1466991" y="2362824"/>
                    <a:pt x="1473720" y="2362824"/>
                  </a:cubicBezTo>
                  <a:cubicBezTo>
                    <a:pt x="1480449" y="2362824"/>
                    <a:pt x="1485900" y="2357374"/>
                    <a:pt x="1485900" y="2350645"/>
                  </a:cubicBezTo>
                  <a:cubicBezTo>
                    <a:pt x="1485900" y="2343915"/>
                    <a:pt x="1480449" y="2338465"/>
                    <a:pt x="1473720" y="2338465"/>
                  </a:cubicBezTo>
                  <a:cubicBezTo>
                    <a:pt x="1466991" y="2338465"/>
                    <a:pt x="1461540" y="2343915"/>
                    <a:pt x="1461540" y="2350645"/>
                  </a:cubicBezTo>
                  <a:moveTo>
                    <a:pt x="1461540" y="2496799"/>
                  </a:moveTo>
                  <a:cubicBezTo>
                    <a:pt x="1461540" y="2503528"/>
                    <a:pt x="1466991" y="2508978"/>
                    <a:pt x="1473720" y="2508978"/>
                  </a:cubicBezTo>
                  <a:cubicBezTo>
                    <a:pt x="1480449" y="2508978"/>
                    <a:pt x="1485900" y="2503528"/>
                    <a:pt x="1485900" y="2496799"/>
                  </a:cubicBezTo>
                  <a:cubicBezTo>
                    <a:pt x="1485900" y="2490070"/>
                    <a:pt x="1480449" y="2484619"/>
                    <a:pt x="1473720" y="2484619"/>
                  </a:cubicBezTo>
                  <a:cubicBezTo>
                    <a:pt x="1466991" y="2484619"/>
                    <a:pt x="1461540" y="2490070"/>
                    <a:pt x="1461540" y="2496799"/>
                  </a:cubicBezTo>
                  <a:moveTo>
                    <a:pt x="1461540" y="2642953"/>
                  </a:moveTo>
                  <a:cubicBezTo>
                    <a:pt x="1461540" y="2649682"/>
                    <a:pt x="1466991" y="2655132"/>
                    <a:pt x="1473720" y="2655132"/>
                  </a:cubicBezTo>
                  <a:cubicBezTo>
                    <a:pt x="1480449" y="2655132"/>
                    <a:pt x="1485900" y="2649682"/>
                    <a:pt x="1485900" y="2642953"/>
                  </a:cubicBezTo>
                  <a:cubicBezTo>
                    <a:pt x="1485900" y="2636224"/>
                    <a:pt x="1480449" y="2630773"/>
                    <a:pt x="1473720" y="2630773"/>
                  </a:cubicBezTo>
                  <a:cubicBezTo>
                    <a:pt x="1466991" y="2630773"/>
                    <a:pt x="1461540" y="2636224"/>
                    <a:pt x="1461540" y="2642953"/>
                  </a:cubicBezTo>
                  <a:moveTo>
                    <a:pt x="1461540" y="2789107"/>
                  </a:moveTo>
                  <a:cubicBezTo>
                    <a:pt x="1461540" y="2795836"/>
                    <a:pt x="1466991" y="2801286"/>
                    <a:pt x="1473720" y="2801286"/>
                  </a:cubicBezTo>
                  <a:cubicBezTo>
                    <a:pt x="1480449" y="2801286"/>
                    <a:pt x="1485900" y="2795836"/>
                    <a:pt x="1485900" y="2789107"/>
                  </a:cubicBezTo>
                  <a:cubicBezTo>
                    <a:pt x="1485900" y="2782378"/>
                    <a:pt x="1480449" y="2776927"/>
                    <a:pt x="1473720" y="2776927"/>
                  </a:cubicBezTo>
                  <a:cubicBezTo>
                    <a:pt x="1466991" y="2776927"/>
                    <a:pt x="1461540" y="2782378"/>
                    <a:pt x="1461540" y="2789107"/>
                  </a:cubicBezTo>
                  <a:moveTo>
                    <a:pt x="1461540" y="2935261"/>
                  </a:moveTo>
                  <a:cubicBezTo>
                    <a:pt x="1461540" y="2941990"/>
                    <a:pt x="1466991" y="2947440"/>
                    <a:pt x="1473720" y="2947440"/>
                  </a:cubicBezTo>
                  <a:cubicBezTo>
                    <a:pt x="1480449" y="2947440"/>
                    <a:pt x="1485900" y="2941990"/>
                    <a:pt x="1485900" y="2935261"/>
                  </a:cubicBezTo>
                  <a:cubicBezTo>
                    <a:pt x="1485900" y="2928532"/>
                    <a:pt x="1480449" y="2923081"/>
                    <a:pt x="1473720" y="2923081"/>
                  </a:cubicBezTo>
                  <a:cubicBezTo>
                    <a:pt x="1466991" y="2923081"/>
                    <a:pt x="1461540" y="2928532"/>
                    <a:pt x="1461540" y="2935261"/>
                  </a:cubicBezTo>
                  <a:moveTo>
                    <a:pt x="1461540" y="3081415"/>
                  </a:moveTo>
                  <a:cubicBezTo>
                    <a:pt x="1461540" y="3088144"/>
                    <a:pt x="1466991" y="3093595"/>
                    <a:pt x="1473720" y="3093595"/>
                  </a:cubicBezTo>
                  <a:cubicBezTo>
                    <a:pt x="1480449" y="3093595"/>
                    <a:pt x="1485900" y="3088144"/>
                    <a:pt x="1485900" y="3081415"/>
                  </a:cubicBezTo>
                  <a:cubicBezTo>
                    <a:pt x="1485900" y="3074686"/>
                    <a:pt x="1480449" y="3069236"/>
                    <a:pt x="1473720" y="3069236"/>
                  </a:cubicBezTo>
                  <a:cubicBezTo>
                    <a:pt x="1466991" y="3069236"/>
                    <a:pt x="1461540" y="3074686"/>
                    <a:pt x="1461540" y="3081415"/>
                  </a:cubicBezTo>
                  <a:moveTo>
                    <a:pt x="1461540" y="3227569"/>
                  </a:moveTo>
                  <a:cubicBezTo>
                    <a:pt x="1461540" y="3234298"/>
                    <a:pt x="1466991" y="3239749"/>
                    <a:pt x="1473720" y="3239749"/>
                  </a:cubicBezTo>
                  <a:cubicBezTo>
                    <a:pt x="1480449" y="3239749"/>
                    <a:pt x="1485900" y="3234298"/>
                    <a:pt x="1485900" y="3227569"/>
                  </a:cubicBezTo>
                  <a:cubicBezTo>
                    <a:pt x="1485900" y="3220840"/>
                    <a:pt x="1480449" y="3215390"/>
                    <a:pt x="1473720" y="3215390"/>
                  </a:cubicBezTo>
                  <a:cubicBezTo>
                    <a:pt x="1466991" y="3215390"/>
                    <a:pt x="1461540" y="3220840"/>
                    <a:pt x="1461540" y="3227569"/>
                  </a:cubicBezTo>
                  <a:moveTo>
                    <a:pt x="1461540" y="3373723"/>
                  </a:moveTo>
                  <a:cubicBezTo>
                    <a:pt x="1461540" y="3380452"/>
                    <a:pt x="1466991" y="3385903"/>
                    <a:pt x="1473720" y="3385903"/>
                  </a:cubicBezTo>
                  <a:cubicBezTo>
                    <a:pt x="1480449" y="3385903"/>
                    <a:pt x="1485900" y="3380452"/>
                    <a:pt x="1485900" y="3373723"/>
                  </a:cubicBezTo>
                  <a:cubicBezTo>
                    <a:pt x="1485900" y="3366994"/>
                    <a:pt x="1480449" y="3361544"/>
                    <a:pt x="1473720" y="3361544"/>
                  </a:cubicBezTo>
                  <a:cubicBezTo>
                    <a:pt x="1466991" y="3361544"/>
                    <a:pt x="1461540" y="3366994"/>
                    <a:pt x="1461540" y="3373723"/>
                  </a:cubicBezTo>
                  <a:moveTo>
                    <a:pt x="1461540" y="3519877"/>
                  </a:moveTo>
                  <a:cubicBezTo>
                    <a:pt x="1461540" y="3526607"/>
                    <a:pt x="1466991" y="3532057"/>
                    <a:pt x="1473720" y="3532057"/>
                  </a:cubicBezTo>
                  <a:cubicBezTo>
                    <a:pt x="1480449" y="3532057"/>
                    <a:pt x="1485900" y="3526607"/>
                    <a:pt x="1485900" y="3519877"/>
                  </a:cubicBezTo>
                  <a:cubicBezTo>
                    <a:pt x="1485900" y="3513148"/>
                    <a:pt x="1480449" y="3507698"/>
                    <a:pt x="1473720" y="3507698"/>
                  </a:cubicBezTo>
                  <a:cubicBezTo>
                    <a:pt x="1466991" y="3507698"/>
                    <a:pt x="1461540" y="3513148"/>
                    <a:pt x="1461540" y="3519877"/>
                  </a:cubicBezTo>
                  <a:moveTo>
                    <a:pt x="1461540" y="3666031"/>
                  </a:moveTo>
                  <a:cubicBezTo>
                    <a:pt x="1461540" y="3672761"/>
                    <a:pt x="1466991" y="3678211"/>
                    <a:pt x="1473720" y="3678211"/>
                  </a:cubicBezTo>
                  <a:cubicBezTo>
                    <a:pt x="1480449" y="3678211"/>
                    <a:pt x="1485900" y="3672761"/>
                    <a:pt x="1485900" y="3666031"/>
                  </a:cubicBezTo>
                  <a:cubicBezTo>
                    <a:pt x="1485900" y="3659302"/>
                    <a:pt x="1480449" y="3653852"/>
                    <a:pt x="1473720" y="3653852"/>
                  </a:cubicBezTo>
                  <a:cubicBezTo>
                    <a:pt x="1466991" y="3653852"/>
                    <a:pt x="1461540" y="3659302"/>
                    <a:pt x="1461540" y="3666031"/>
                  </a:cubicBezTo>
                  <a:moveTo>
                    <a:pt x="1461540" y="3812186"/>
                  </a:moveTo>
                  <a:cubicBezTo>
                    <a:pt x="1461540" y="3818915"/>
                    <a:pt x="1466991" y="3824365"/>
                    <a:pt x="1473720" y="3824365"/>
                  </a:cubicBezTo>
                  <a:cubicBezTo>
                    <a:pt x="1480449" y="3824365"/>
                    <a:pt x="1485900" y="3818915"/>
                    <a:pt x="1485900" y="3812186"/>
                  </a:cubicBezTo>
                  <a:cubicBezTo>
                    <a:pt x="1485900" y="3805456"/>
                    <a:pt x="1480449" y="3800006"/>
                    <a:pt x="1473720" y="3800006"/>
                  </a:cubicBezTo>
                  <a:cubicBezTo>
                    <a:pt x="1466991" y="3800006"/>
                    <a:pt x="1461540" y="3805456"/>
                    <a:pt x="1461540" y="3812186"/>
                  </a:cubicBezTo>
                  <a:moveTo>
                    <a:pt x="1461540" y="3958340"/>
                  </a:moveTo>
                  <a:cubicBezTo>
                    <a:pt x="1461540" y="3965069"/>
                    <a:pt x="1466991" y="3970519"/>
                    <a:pt x="1473720" y="3970519"/>
                  </a:cubicBezTo>
                  <a:cubicBezTo>
                    <a:pt x="1480449" y="3970519"/>
                    <a:pt x="1485900" y="3965069"/>
                    <a:pt x="1485900" y="3958340"/>
                  </a:cubicBezTo>
                  <a:cubicBezTo>
                    <a:pt x="1485900" y="3951610"/>
                    <a:pt x="1480449" y="3946160"/>
                    <a:pt x="1473720" y="3946160"/>
                  </a:cubicBezTo>
                  <a:cubicBezTo>
                    <a:pt x="1466991" y="3946160"/>
                    <a:pt x="1461540" y="3951610"/>
                    <a:pt x="1461540" y="3958340"/>
                  </a:cubicBezTo>
                  <a:moveTo>
                    <a:pt x="1461540" y="4104494"/>
                  </a:moveTo>
                  <a:cubicBezTo>
                    <a:pt x="1461540" y="4111223"/>
                    <a:pt x="1466991" y="4116673"/>
                    <a:pt x="1473720" y="4116673"/>
                  </a:cubicBezTo>
                  <a:cubicBezTo>
                    <a:pt x="1480449" y="4116673"/>
                    <a:pt x="1485900" y="4111223"/>
                    <a:pt x="1485900" y="4104494"/>
                  </a:cubicBezTo>
                  <a:cubicBezTo>
                    <a:pt x="1485900" y="4097765"/>
                    <a:pt x="1480449" y="4092314"/>
                    <a:pt x="1473720" y="4092314"/>
                  </a:cubicBezTo>
                  <a:cubicBezTo>
                    <a:pt x="1466991" y="4092314"/>
                    <a:pt x="1461540" y="4097765"/>
                    <a:pt x="1461540" y="4104494"/>
                  </a:cubicBezTo>
                  <a:moveTo>
                    <a:pt x="1461540" y="4250648"/>
                  </a:moveTo>
                  <a:cubicBezTo>
                    <a:pt x="1461540" y="4257377"/>
                    <a:pt x="1466991" y="4262827"/>
                    <a:pt x="1473720" y="4262827"/>
                  </a:cubicBezTo>
                  <a:cubicBezTo>
                    <a:pt x="1480449" y="4262827"/>
                    <a:pt x="1485900" y="4257377"/>
                    <a:pt x="1485900" y="4250648"/>
                  </a:cubicBezTo>
                  <a:cubicBezTo>
                    <a:pt x="1485900" y="4243919"/>
                    <a:pt x="1480449" y="4238468"/>
                    <a:pt x="1473720" y="4238468"/>
                  </a:cubicBezTo>
                  <a:cubicBezTo>
                    <a:pt x="1466991" y="4238468"/>
                    <a:pt x="1461540" y="4243919"/>
                    <a:pt x="1461540" y="4250648"/>
                  </a:cubicBezTo>
                  <a:moveTo>
                    <a:pt x="1461540" y="4396802"/>
                  </a:moveTo>
                  <a:cubicBezTo>
                    <a:pt x="1461540" y="4403531"/>
                    <a:pt x="1466991" y="4408981"/>
                    <a:pt x="1473720" y="4408981"/>
                  </a:cubicBezTo>
                  <a:cubicBezTo>
                    <a:pt x="1480449" y="4408981"/>
                    <a:pt x="1485900" y="4403531"/>
                    <a:pt x="1485900" y="4396802"/>
                  </a:cubicBezTo>
                  <a:cubicBezTo>
                    <a:pt x="1485900" y="4390073"/>
                    <a:pt x="1480449" y="4384622"/>
                    <a:pt x="1473720" y="4384622"/>
                  </a:cubicBezTo>
                  <a:cubicBezTo>
                    <a:pt x="1466991" y="4384622"/>
                    <a:pt x="1461540" y="4390073"/>
                    <a:pt x="1461540" y="4396802"/>
                  </a:cubicBezTo>
                  <a:moveTo>
                    <a:pt x="1461540" y="4542956"/>
                  </a:moveTo>
                  <a:cubicBezTo>
                    <a:pt x="1461540" y="4549685"/>
                    <a:pt x="1466991" y="4555136"/>
                    <a:pt x="1473720" y="4555136"/>
                  </a:cubicBezTo>
                  <a:cubicBezTo>
                    <a:pt x="1480449" y="4555136"/>
                    <a:pt x="1485900" y="4549685"/>
                    <a:pt x="1485900" y="4542956"/>
                  </a:cubicBezTo>
                  <a:cubicBezTo>
                    <a:pt x="1485900" y="4536227"/>
                    <a:pt x="1480449" y="4530777"/>
                    <a:pt x="1473720" y="4530777"/>
                  </a:cubicBezTo>
                  <a:cubicBezTo>
                    <a:pt x="1466991" y="4530777"/>
                    <a:pt x="1461540" y="4536227"/>
                    <a:pt x="1461540" y="4542956"/>
                  </a:cubicBezTo>
                  <a:moveTo>
                    <a:pt x="1461540" y="4689110"/>
                  </a:moveTo>
                  <a:cubicBezTo>
                    <a:pt x="1461540" y="4695839"/>
                    <a:pt x="1466991" y="4701290"/>
                    <a:pt x="1473720" y="4701290"/>
                  </a:cubicBezTo>
                  <a:cubicBezTo>
                    <a:pt x="1480449" y="4701290"/>
                    <a:pt x="1485900" y="4695839"/>
                    <a:pt x="1485900" y="4689110"/>
                  </a:cubicBezTo>
                  <a:cubicBezTo>
                    <a:pt x="1485900" y="4682381"/>
                    <a:pt x="1480449" y="4676931"/>
                    <a:pt x="1473720" y="4676931"/>
                  </a:cubicBezTo>
                  <a:cubicBezTo>
                    <a:pt x="1466991" y="4676931"/>
                    <a:pt x="1461540" y="4682381"/>
                    <a:pt x="1461540" y="4689110"/>
                  </a:cubicBezTo>
                  <a:moveTo>
                    <a:pt x="1315386" y="12179"/>
                  </a:moveTo>
                  <a:cubicBezTo>
                    <a:pt x="1315386" y="18908"/>
                    <a:pt x="1320837" y="24359"/>
                    <a:pt x="1327566" y="24359"/>
                  </a:cubicBezTo>
                  <a:cubicBezTo>
                    <a:pt x="1334295" y="24359"/>
                    <a:pt x="1339745" y="18908"/>
                    <a:pt x="1339745" y="12179"/>
                  </a:cubicBezTo>
                  <a:cubicBezTo>
                    <a:pt x="1339745" y="5450"/>
                    <a:pt x="1334295" y="0"/>
                    <a:pt x="1327566" y="0"/>
                  </a:cubicBezTo>
                  <a:cubicBezTo>
                    <a:pt x="1320837" y="0"/>
                    <a:pt x="1315386" y="5450"/>
                    <a:pt x="1315386" y="12179"/>
                  </a:cubicBezTo>
                  <a:moveTo>
                    <a:pt x="1315386" y="158333"/>
                  </a:moveTo>
                  <a:cubicBezTo>
                    <a:pt x="1315386" y="165062"/>
                    <a:pt x="1320837" y="170513"/>
                    <a:pt x="1327566" y="170513"/>
                  </a:cubicBezTo>
                  <a:cubicBezTo>
                    <a:pt x="1334295" y="170513"/>
                    <a:pt x="1339745" y="165062"/>
                    <a:pt x="1339745" y="158333"/>
                  </a:cubicBezTo>
                  <a:cubicBezTo>
                    <a:pt x="1339745" y="151604"/>
                    <a:pt x="1334295" y="146154"/>
                    <a:pt x="1327566" y="146154"/>
                  </a:cubicBezTo>
                  <a:cubicBezTo>
                    <a:pt x="1320837" y="146154"/>
                    <a:pt x="1315386" y="151604"/>
                    <a:pt x="1315386" y="158333"/>
                  </a:cubicBezTo>
                  <a:moveTo>
                    <a:pt x="1315386" y="304487"/>
                  </a:moveTo>
                  <a:cubicBezTo>
                    <a:pt x="1315386" y="311216"/>
                    <a:pt x="1320837" y="316667"/>
                    <a:pt x="1327566" y="316667"/>
                  </a:cubicBezTo>
                  <a:cubicBezTo>
                    <a:pt x="1334295" y="316667"/>
                    <a:pt x="1339745" y="311216"/>
                    <a:pt x="1339745" y="304487"/>
                  </a:cubicBezTo>
                  <a:cubicBezTo>
                    <a:pt x="1339745" y="297758"/>
                    <a:pt x="1334295" y="292308"/>
                    <a:pt x="1327566" y="292308"/>
                  </a:cubicBezTo>
                  <a:cubicBezTo>
                    <a:pt x="1320837" y="292308"/>
                    <a:pt x="1315386" y="297758"/>
                    <a:pt x="1315386" y="304487"/>
                  </a:cubicBezTo>
                  <a:moveTo>
                    <a:pt x="1315386" y="450641"/>
                  </a:moveTo>
                  <a:cubicBezTo>
                    <a:pt x="1315386" y="457370"/>
                    <a:pt x="1320837" y="462821"/>
                    <a:pt x="1327566" y="462821"/>
                  </a:cubicBezTo>
                  <a:cubicBezTo>
                    <a:pt x="1334295" y="462821"/>
                    <a:pt x="1339745" y="457370"/>
                    <a:pt x="1339745" y="450641"/>
                  </a:cubicBezTo>
                  <a:cubicBezTo>
                    <a:pt x="1339745" y="443912"/>
                    <a:pt x="1334295" y="438462"/>
                    <a:pt x="1327566" y="438462"/>
                  </a:cubicBezTo>
                  <a:cubicBezTo>
                    <a:pt x="1320837" y="438462"/>
                    <a:pt x="1315386" y="443912"/>
                    <a:pt x="1315386" y="450641"/>
                  </a:cubicBezTo>
                  <a:moveTo>
                    <a:pt x="1315386" y="596795"/>
                  </a:moveTo>
                  <a:cubicBezTo>
                    <a:pt x="1315386" y="603525"/>
                    <a:pt x="1320837" y="608975"/>
                    <a:pt x="1327566" y="608975"/>
                  </a:cubicBezTo>
                  <a:cubicBezTo>
                    <a:pt x="1334295" y="608975"/>
                    <a:pt x="1339745" y="603525"/>
                    <a:pt x="1339745" y="596795"/>
                  </a:cubicBezTo>
                  <a:cubicBezTo>
                    <a:pt x="1339745" y="590066"/>
                    <a:pt x="1334295" y="584616"/>
                    <a:pt x="1327566" y="584616"/>
                  </a:cubicBezTo>
                  <a:cubicBezTo>
                    <a:pt x="1320837" y="584616"/>
                    <a:pt x="1315386" y="590066"/>
                    <a:pt x="1315386" y="596795"/>
                  </a:cubicBezTo>
                  <a:moveTo>
                    <a:pt x="1315386" y="742950"/>
                  </a:moveTo>
                  <a:cubicBezTo>
                    <a:pt x="1315386" y="749679"/>
                    <a:pt x="1320837" y="755129"/>
                    <a:pt x="1327566" y="755129"/>
                  </a:cubicBezTo>
                  <a:cubicBezTo>
                    <a:pt x="1334295" y="755129"/>
                    <a:pt x="1339745" y="749679"/>
                    <a:pt x="1339745" y="742950"/>
                  </a:cubicBezTo>
                  <a:cubicBezTo>
                    <a:pt x="1339745" y="736220"/>
                    <a:pt x="1334295" y="730770"/>
                    <a:pt x="1327566" y="730770"/>
                  </a:cubicBezTo>
                  <a:cubicBezTo>
                    <a:pt x="1320837" y="730770"/>
                    <a:pt x="1315386" y="736220"/>
                    <a:pt x="1315386" y="742950"/>
                  </a:cubicBezTo>
                  <a:moveTo>
                    <a:pt x="1315386" y="889104"/>
                  </a:moveTo>
                  <a:cubicBezTo>
                    <a:pt x="1315386" y="895833"/>
                    <a:pt x="1320837" y="901283"/>
                    <a:pt x="1327566" y="901283"/>
                  </a:cubicBezTo>
                  <a:cubicBezTo>
                    <a:pt x="1334295" y="901283"/>
                    <a:pt x="1339745" y="895833"/>
                    <a:pt x="1339745" y="889104"/>
                  </a:cubicBezTo>
                  <a:cubicBezTo>
                    <a:pt x="1339745" y="882374"/>
                    <a:pt x="1334295" y="876924"/>
                    <a:pt x="1327566" y="876924"/>
                  </a:cubicBezTo>
                  <a:cubicBezTo>
                    <a:pt x="1320837" y="876924"/>
                    <a:pt x="1315386" y="882374"/>
                    <a:pt x="1315386" y="889104"/>
                  </a:cubicBezTo>
                  <a:moveTo>
                    <a:pt x="1315386" y="1035258"/>
                  </a:moveTo>
                  <a:cubicBezTo>
                    <a:pt x="1315386" y="1041987"/>
                    <a:pt x="1320837" y="1047437"/>
                    <a:pt x="1327566" y="1047437"/>
                  </a:cubicBezTo>
                  <a:cubicBezTo>
                    <a:pt x="1334295" y="1047437"/>
                    <a:pt x="1339745" y="1041987"/>
                    <a:pt x="1339745" y="1035258"/>
                  </a:cubicBezTo>
                  <a:cubicBezTo>
                    <a:pt x="1339745" y="1028529"/>
                    <a:pt x="1334295" y="1023078"/>
                    <a:pt x="1327566" y="1023078"/>
                  </a:cubicBezTo>
                  <a:cubicBezTo>
                    <a:pt x="1320837" y="1023078"/>
                    <a:pt x="1315386" y="1028529"/>
                    <a:pt x="1315386" y="1035258"/>
                  </a:cubicBezTo>
                  <a:moveTo>
                    <a:pt x="1315386" y="1181412"/>
                  </a:moveTo>
                  <a:cubicBezTo>
                    <a:pt x="1315386" y="1188141"/>
                    <a:pt x="1320837" y="1193591"/>
                    <a:pt x="1327566" y="1193591"/>
                  </a:cubicBezTo>
                  <a:cubicBezTo>
                    <a:pt x="1334295" y="1193591"/>
                    <a:pt x="1339745" y="1188141"/>
                    <a:pt x="1339745" y="1181412"/>
                  </a:cubicBezTo>
                  <a:cubicBezTo>
                    <a:pt x="1339745" y="1174683"/>
                    <a:pt x="1334295" y="1169232"/>
                    <a:pt x="1327566" y="1169232"/>
                  </a:cubicBezTo>
                  <a:cubicBezTo>
                    <a:pt x="1320837" y="1169232"/>
                    <a:pt x="1315386" y="1174683"/>
                    <a:pt x="1315386" y="1181412"/>
                  </a:cubicBezTo>
                  <a:moveTo>
                    <a:pt x="1315386" y="1327566"/>
                  </a:moveTo>
                  <a:cubicBezTo>
                    <a:pt x="1315386" y="1334295"/>
                    <a:pt x="1320837" y="1339745"/>
                    <a:pt x="1327566" y="1339745"/>
                  </a:cubicBezTo>
                  <a:cubicBezTo>
                    <a:pt x="1334295" y="1339745"/>
                    <a:pt x="1339745" y="1334295"/>
                    <a:pt x="1339745" y="1327566"/>
                  </a:cubicBezTo>
                  <a:cubicBezTo>
                    <a:pt x="1339745" y="1320837"/>
                    <a:pt x="1334295" y="1315386"/>
                    <a:pt x="1327566" y="1315386"/>
                  </a:cubicBezTo>
                  <a:cubicBezTo>
                    <a:pt x="1320837" y="1315386"/>
                    <a:pt x="1315386" y="1320837"/>
                    <a:pt x="1315386" y="1327566"/>
                  </a:cubicBezTo>
                  <a:moveTo>
                    <a:pt x="1315386" y="1473720"/>
                  </a:moveTo>
                  <a:cubicBezTo>
                    <a:pt x="1315386" y="1480449"/>
                    <a:pt x="1320837" y="1485900"/>
                    <a:pt x="1327566" y="1485900"/>
                  </a:cubicBezTo>
                  <a:cubicBezTo>
                    <a:pt x="1334295" y="1485900"/>
                    <a:pt x="1339745" y="1480449"/>
                    <a:pt x="1339745" y="1473720"/>
                  </a:cubicBezTo>
                  <a:cubicBezTo>
                    <a:pt x="1339745" y="1466991"/>
                    <a:pt x="1334295" y="1461540"/>
                    <a:pt x="1327566" y="1461540"/>
                  </a:cubicBezTo>
                  <a:cubicBezTo>
                    <a:pt x="1320837" y="1461540"/>
                    <a:pt x="1315386" y="1466991"/>
                    <a:pt x="1315386" y="1473720"/>
                  </a:cubicBezTo>
                  <a:moveTo>
                    <a:pt x="1315386" y="1619874"/>
                  </a:moveTo>
                  <a:cubicBezTo>
                    <a:pt x="1315386" y="1626603"/>
                    <a:pt x="1320837" y="1632054"/>
                    <a:pt x="1327566" y="1632054"/>
                  </a:cubicBezTo>
                  <a:cubicBezTo>
                    <a:pt x="1334295" y="1632054"/>
                    <a:pt x="1339745" y="1626603"/>
                    <a:pt x="1339745" y="1619874"/>
                  </a:cubicBezTo>
                  <a:cubicBezTo>
                    <a:pt x="1339745" y="1613145"/>
                    <a:pt x="1334295" y="1607695"/>
                    <a:pt x="1327566" y="1607695"/>
                  </a:cubicBezTo>
                  <a:cubicBezTo>
                    <a:pt x="1320837" y="1607695"/>
                    <a:pt x="1315386" y="1613145"/>
                    <a:pt x="1315386" y="1619874"/>
                  </a:cubicBezTo>
                  <a:moveTo>
                    <a:pt x="1315386" y="1766028"/>
                  </a:moveTo>
                  <a:cubicBezTo>
                    <a:pt x="1315386" y="1772757"/>
                    <a:pt x="1320837" y="1778208"/>
                    <a:pt x="1327566" y="1778208"/>
                  </a:cubicBezTo>
                  <a:cubicBezTo>
                    <a:pt x="1334295" y="1778208"/>
                    <a:pt x="1339745" y="1772757"/>
                    <a:pt x="1339745" y="1766028"/>
                  </a:cubicBezTo>
                  <a:cubicBezTo>
                    <a:pt x="1339745" y="1759299"/>
                    <a:pt x="1334295" y="1753849"/>
                    <a:pt x="1327566" y="1753849"/>
                  </a:cubicBezTo>
                  <a:cubicBezTo>
                    <a:pt x="1320837" y="1753849"/>
                    <a:pt x="1315386" y="1759299"/>
                    <a:pt x="1315386" y="1766028"/>
                  </a:cubicBezTo>
                  <a:moveTo>
                    <a:pt x="1315386" y="1912182"/>
                  </a:moveTo>
                  <a:cubicBezTo>
                    <a:pt x="1315386" y="1918911"/>
                    <a:pt x="1320837" y="1924362"/>
                    <a:pt x="1327566" y="1924362"/>
                  </a:cubicBezTo>
                  <a:cubicBezTo>
                    <a:pt x="1334295" y="1924362"/>
                    <a:pt x="1339745" y="1918911"/>
                    <a:pt x="1339745" y="1912182"/>
                  </a:cubicBezTo>
                  <a:cubicBezTo>
                    <a:pt x="1339745" y="1905453"/>
                    <a:pt x="1334295" y="1900003"/>
                    <a:pt x="1327566" y="1900003"/>
                  </a:cubicBezTo>
                  <a:cubicBezTo>
                    <a:pt x="1320837" y="1900003"/>
                    <a:pt x="1315386" y="1905453"/>
                    <a:pt x="1315386" y="1912182"/>
                  </a:cubicBezTo>
                  <a:moveTo>
                    <a:pt x="1315386" y="2058336"/>
                  </a:moveTo>
                  <a:cubicBezTo>
                    <a:pt x="1315386" y="2065066"/>
                    <a:pt x="1320837" y="2070516"/>
                    <a:pt x="1327566" y="2070516"/>
                  </a:cubicBezTo>
                  <a:cubicBezTo>
                    <a:pt x="1334295" y="2070516"/>
                    <a:pt x="1339745" y="2065066"/>
                    <a:pt x="1339745" y="2058336"/>
                  </a:cubicBezTo>
                  <a:cubicBezTo>
                    <a:pt x="1339745" y="2051607"/>
                    <a:pt x="1334295" y="2046157"/>
                    <a:pt x="1327566" y="2046157"/>
                  </a:cubicBezTo>
                  <a:cubicBezTo>
                    <a:pt x="1320837" y="2046157"/>
                    <a:pt x="1315386" y="2051607"/>
                    <a:pt x="1315386" y="2058336"/>
                  </a:cubicBezTo>
                  <a:moveTo>
                    <a:pt x="1315386" y="2204490"/>
                  </a:moveTo>
                  <a:cubicBezTo>
                    <a:pt x="1315386" y="2211220"/>
                    <a:pt x="1320837" y="2216670"/>
                    <a:pt x="1327566" y="2216670"/>
                  </a:cubicBezTo>
                  <a:cubicBezTo>
                    <a:pt x="1334295" y="2216670"/>
                    <a:pt x="1339745" y="2211220"/>
                    <a:pt x="1339745" y="2204490"/>
                  </a:cubicBezTo>
                  <a:cubicBezTo>
                    <a:pt x="1339745" y="2197761"/>
                    <a:pt x="1334295" y="2192311"/>
                    <a:pt x="1327566" y="2192311"/>
                  </a:cubicBezTo>
                  <a:cubicBezTo>
                    <a:pt x="1320837" y="2192311"/>
                    <a:pt x="1315386" y="2197761"/>
                    <a:pt x="1315386" y="2204490"/>
                  </a:cubicBezTo>
                  <a:moveTo>
                    <a:pt x="1315386" y="2350645"/>
                  </a:moveTo>
                  <a:cubicBezTo>
                    <a:pt x="1315386" y="2357374"/>
                    <a:pt x="1320837" y="2362824"/>
                    <a:pt x="1327566" y="2362824"/>
                  </a:cubicBezTo>
                  <a:cubicBezTo>
                    <a:pt x="1334295" y="2362824"/>
                    <a:pt x="1339745" y="2357374"/>
                    <a:pt x="1339745" y="2350645"/>
                  </a:cubicBezTo>
                  <a:cubicBezTo>
                    <a:pt x="1339745" y="2343915"/>
                    <a:pt x="1334295" y="2338465"/>
                    <a:pt x="1327566" y="2338465"/>
                  </a:cubicBezTo>
                  <a:cubicBezTo>
                    <a:pt x="1320837" y="2338465"/>
                    <a:pt x="1315386" y="2343915"/>
                    <a:pt x="1315386" y="2350645"/>
                  </a:cubicBezTo>
                  <a:moveTo>
                    <a:pt x="1315386" y="2496799"/>
                  </a:moveTo>
                  <a:cubicBezTo>
                    <a:pt x="1315386" y="2503528"/>
                    <a:pt x="1320837" y="2508978"/>
                    <a:pt x="1327566" y="2508978"/>
                  </a:cubicBezTo>
                  <a:cubicBezTo>
                    <a:pt x="1334295" y="2508978"/>
                    <a:pt x="1339745" y="2503528"/>
                    <a:pt x="1339745" y="2496799"/>
                  </a:cubicBezTo>
                  <a:cubicBezTo>
                    <a:pt x="1339745" y="2490070"/>
                    <a:pt x="1334295" y="2484619"/>
                    <a:pt x="1327566" y="2484619"/>
                  </a:cubicBezTo>
                  <a:cubicBezTo>
                    <a:pt x="1320837" y="2484619"/>
                    <a:pt x="1315386" y="2490070"/>
                    <a:pt x="1315386" y="2496799"/>
                  </a:cubicBezTo>
                  <a:moveTo>
                    <a:pt x="1315386" y="2642953"/>
                  </a:moveTo>
                  <a:cubicBezTo>
                    <a:pt x="1315386" y="2649682"/>
                    <a:pt x="1320837" y="2655132"/>
                    <a:pt x="1327566" y="2655132"/>
                  </a:cubicBezTo>
                  <a:cubicBezTo>
                    <a:pt x="1334295" y="2655132"/>
                    <a:pt x="1339745" y="2649682"/>
                    <a:pt x="1339745" y="2642953"/>
                  </a:cubicBezTo>
                  <a:cubicBezTo>
                    <a:pt x="1339745" y="2636224"/>
                    <a:pt x="1334295" y="2630773"/>
                    <a:pt x="1327566" y="2630773"/>
                  </a:cubicBezTo>
                  <a:cubicBezTo>
                    <a:pt x="1320837" y="2630773"/>
                    <a:pt x="1315386" y="2636224"/>
                    <a:pt x="1315386" y="2642953"/>
                  </a:cubicBezTo>
                  <a:moveTo>
                    <a:pt x="1315386" y="2789107"/>
                  </a:moveTo>
                  <a:cubicBezTo>
                    <a:pt x="1315386" y="2795836"/>
                    <a:pt x="1320837" y="2801286"/>
                    <a:pt x="1327566" y="2801286"/>
                  </a:cubicBezTo>
                  <a:cubicBezTo>
                    <a:pt x="1334295" y="2801286"/>
                    <a:pt x="1339745" y="2795836"/>
                    <a:pt x="1339745" y="2789107"/>
                  </a:cubicBezTo>
                  <a:cubicBezTo>
                    <a:pt x="1339745" y="2782378"/>
                    <a:pt x="1334295" y="2776927"/>
                    <a:pt x="1327566" y="2776927"/>
                  </a:cubicBezTo>
                  <a:cubicBezTo>
                    <a:pt x="1320837" y="2776927"/>
                    <a:pt x="1315386" y="2782378"/>
                    <a:pt x="1315386" y="2789107"/>
                  </a:cubicBezTo>
                  <a:moveTo>
                    <a:pt x="1315386" y="2935261"/>
                  </a:moveTo>
                  <a:cubicBezTo>
                    <a:pt x="1315386" y="2941990"/>
                    <a:pt x="1320837" y="2947440"/>
                    <a:pt x="1327566" y="2947440"/>
                  </a:cubicBezTo>
                  <a:cubicBezTo>
                    <a:pt x="1334295" y="2947440"/>
                    <a:pt x="1339745" y="2941990"/>
                    <a:pt x="1339745" y="2935261"/>
                  </a:cubicBezTo>
                  <a:cubicBezTo>
                    <a:pt x="1339745" y="2928532"/>
                    <a:pt x="1334295" y="2923081"/>
                    <a:pt x="1327566" y="2923081"/>
                  </a:cubicBezTo>
                  <a:cubicBezTo>
                    <a:pt x="1320837" y="2923081"/>
                    <a:pt x="1315386" y="2928532"/>
                    <a:pt x="1315386" y="2935261"/>
                  </a:cubicBezTo>
                  <a:moveTo>
                    <a:pt x="1315386" y="3081415"/>
                  </a:moveTo>
                  <a:cubicBezTo>
                    <a:pt x="1315386" y="3088144"/>
                    <a:pt x="1320837" y="3093595"/>
                    <a:pt x="1327566" y="3093595"/>
                  </a:cubicBezTo>
                  <a:cubicBezTo>
                    <a:pt x="1334295" y="3093595"/>
                    <a:pt x="1339745" y="3088144"/>
                    <a:pt x="1339745" y="3081415"/>
                  </a:cubicBezTo>
                  <a:cubicBezTo>
                    <a:pt x="1339745" y="3074686"/>
                    <a:pt x="1334295" y="3069236"/>
                    <a:pt x="1327566" y="3069236"/>
                  </a:cubicBezTo>
                  <a:cubicBezTo>
                    <a:pt x="1320837" y="3069236"/>
                    <a:pt x="1315386" y="3074686"/>
                    <a:pt x="1315386" y="3081415"/>
                  </a:cubicBezTo>
                  <a:moveTo>
                    <a:pt x="1315386" y="3227569"/>
                  </a:moveTo>
                  <a:cubicBezTo>
                    <a:pt x="1315386" y="3234298"/>
                    <a:pt x="1320837" y="3239749"/>
                    <a:pt x="1327566" y="3239749"/>
                  </a:cubicBezTo>
                  <a:cubicBezTo>
                    <a:pt x="1334295" y="3239749"/>
                    <a:pt x="1339745" y="3234298"/>
                    <a:pt x="1339745" y="3227569"/>
                  </a:cubicBezTo>
                  <a:cubicBezTo>
                    <a:pt x="1339745" y="3220840"/>
                    <a:pt x="1334295" y="3215390"/>
                    <a:pt x="1327566" y="3215390"/>
                  </a:cubicBezTo>
                  <a:cubicBezTo>
                    <a:pt x="1320837" y="3215390"/>
                    <a:pt x="1315386" y="3220840"/>
                    <a:pt x="1315386" y="3227569"/>
                  </a:cubicBezTo>
                  <a:moveTo>
                    <a:pt x="1315386" y="3373723"/>
                  </a:moveTo>
                  <a:cubicBezTo>
                    <a:pt x="1315386" y="3380452"/>
                    <a:pt x="1320837" y="3385903"/>
                    <a:pt x="1327566" y="3385903"/>
                  </a:cubicBezTo>
                  <a:cubicBezTo>
                    <a:pt x="1334295" y="3385903"/>
                    <a:pt x="1339745" y="3380452"/>
                    <a:pt x="1339745" y="3373723"/>
                  </a:cubicBezTo>
                  <a:cubicBezTo>
                    <a:pt x="1339745" y="3366994"/>
                    <a:pt x="1334295" y="3361544"/>
                    <a:pt x="1327566" y="3361544"/>
                  </a:cubicBezTo>
                  <a:cubicBezTo>
                    <a:pt x="1320837" y="3361544"/>
                    <a:pt x="1315386" y="3366994"/>
                    <a:pt x="1315386" y="3373723"/>
                  </a:cubicBezTo>
                  <a:moveTo>
                    <a:pt x="1315386" y="3519877"/>
                  </a:moveTo>
                  <a:cubicBezTo>
                    <a:pt x="1315386" y="3526607"/>
                    <a:pt x="1320837" y="3532057"/>
                    <a:pt x="1327566" y="3532057"/>
                  </a:cubicBezTo>
                  <a:cubicBezTo>
                    <a:pt x="1334295" y="3532057"/>
                    <a:pt x="1339745" y="3526607"/>
                    <a:pt x="1339745" y="3519877"/>
                  </a:cubicBezTo>
                  <a:cubicBezTo>
                    <a:pt x="1339745" y="3513148"/>
                    <a:pt x="1334295" y="3507698"/>
                    <a:pt x="1327566" y="3507698"/>
                  </a:cubicBezTo>
                  <a:cubicBezTo>
                    <a:pt x="1320837" y="3507698"/>
                    <a:pt x="1315386" y="3513148"/>
                    <a:pt x="1315386" y="3519877"/>
                  </a:cubicBezTo>
                  <a:moveTo>
                    <a:pt x="1315386" y="3666031"/>
                  </a:moveTo>
                  <a:cubicBezTo>
                    <a:pt x="1315386" y="3672761"/>
                    <a:pt x="1320837" y="3678211"/>
                    <a:pt x="1327566" y="3678211"/>
                  </a:cubicBezTo>
                  <a:cubicBezTo>
                    <a:pt x="1334295" y="3678211"/>
                    <a:pt x="1339745" y="3672761"/>
                    <a:pt x="1339745" y="3666031"/>
                  </a:cubicBezTo>
                  <a:cubicBezTo>
                    <a:pt x="1339745" y="3659302"/>
                    <a:pt x="1334295" y="3653852"/>
                    <a:pt x="1327566" y="3653852"/>
                  </a:cubicBezTo>
                  <a:cubicBezTo>
                    <a:pt x="1320837" y="3653852"/>
                    <a:pt x="1315386" y="3659302"/>
                    <a:pt x="1315386" y="3666031"/>
                  </a:cubicBezTo>
                  <a:moveTo>
                    <a:pt x="1315386" y="3812186"/>
                  </a:moveTo>
                  <a:cubicBezTo>
                    <a:pt x="1315386" y="3818915"/>
                    <a:pt x="1320837" y="3824365"/>
                    <a:pt x="1327566" y="3824365"/>
                  </a:cubicBezTo>
                  <a:cubicBezTo>
                    <a:pt x="1334295" y="3824365"/>
                    <a:pt x="1339745" y="3818915"/>
                    <a:pt x="1339745" y="3812186"/>
                  </a:cubicBezTo>
                  <a:cubicBezTo>
                    <a:pt x="1339745" y="3805456"/>
                    <a:pt x="1334295" y="3800006"/>
                    <a:pt x="1327566" y="3800006"/>
                  </a:cubicBezTo>
                  <a:cubicBezTo>
                    <a:pt x="1320837" y="3800006"/>
                    <a:pt x="1315386" y="3805456"/>
                    <a:pt x="1315386" y="3812186"/>
                  </a:cubicBezTo>
                  <a:moveTo>
                    <a:pt x="1315386" y="3958340"/>
                  </a:moveTo>
                  <a:cubicBezTo>
                    <a:pt x="1315386" y="3965069"/>
                    <a:pt x="1320837" y="3970519"/>
                    <a:pt x="1327566" y="3970519"/>
                  </a:cubicBezTo>
                  <a:cubicBezTo>
                    <a:pt x="1334295" y="3970519"/>
                    <a:pt x="1339745" y="3965069"/>
                    <a:pt x="1339745" y="3958340"/>
                  </a:cubicBezTo>
                  <a:cubicBezTo>
                    <a:pt x="1339745" y="3951610"/>
                    <a:pt x="1334295" y="3946160"/>
                    <a:pt x="1327566" y="3946160"/>
                  </a:cubicBezTo>
                  <a:cubicBezTo>
                    <a:pt x="1320837" y="3946160"/>
                    <a:pt x="1315386" y="3951610"/>
                    <a:pt x="1315386" y="3958340"/>
                  </a:cubicBezTo>
                  <a:moveTo>
                    <a:pt x="1315386" y="4104494"/>
                  </a:moveTo>
                  <a:cubicBezTo>
                    <a:pt x="1315386" y="4111223"/>
                    <a:pt x="1320837" y="4116673"/>
                    <a:pt x="1327566" y="4116673"/>
                  </a:cubicBezTo>
                  <a:cubicBezTo>
                    <a:pt x="1334295" y="4116673"/>
                    <a:pt x="1339745" y="4111223"/>
                    <a:pt x="1339745" y="4104494"/>
                  </a:cubicBezTo>
                  <a:cubicBezTo>
                    <a:pt x="1339745" y="4097765"/>
                    <a:pt x="1334295" y="4092314"/>
                    <a:pt x="1327566" y="4092314"/>
                  </a:cubicBezTo>
                  <a:cubicBezTo>
                    <a:pt x="1320837" y="4092314"/>
                    <a:pt x="1315386" y="4097765"/>
                    <a:pt x="1315386" y="4104494"/>
                  </a:cubicBezTo>
                  <a:moveTo>
                    <a:pt x="1315386" y="4250648"/>
                  </a:moveTo>
                  <a:cubicBezTo>
                    <a:pt x="1315386" y="4257377"/>
                    <a:pt x="1320837" y="4262827"/>
                    <a:pt x="1327566" y="4262827"/>
                  </a:cubicBezTo>
                  <a:cubicBezTo>
                    <a:pt x="1334295" y="4262827"/>
                    <a:pt x="1339745" y="4257377"/>
                    <a:pt x="1339745" y="4250648"/>
                  </a:cubicBezTo>
                  <a:cubicBezTo>
                    <a:pt x="1339745" y="4243919"/>
                    <a:pt x="1334295" y="4238468"/>
                    <a:pt x="1327566" y="4238468"/>
                  </a:cubicBezTo>
                  <a:cubicBezTo>
                    <a:pt x="1320837" y="4238468"/>
                    <a:pt x="1315386" y="4243919"/>
                    <a:pt x="1315386" y="4250648"/>
                  </a:cubicBezTo>
                  <a:moveTo>
                    <a:pt x="1315386" y="4396802"/>
                  </a:moveTo>
                  <a:cubicBezTo>
                    <a:pt x="1315386" y="4403531"/>
                    <a:pt x="1320837" y="4408981"/>
                    <a:pt x="1327566" y="4408981"/>
                  </a:cubicBezTo>
                  <a:cubicBezTo>
                    <a:pt x="1334295" y="4408981"/>
                    <a:pt x="1339745" y="4403531"/>
                    <a:pt x="1339745" y="4396802"/>
                  </a:cubicBezTo>
                  <a:cubicBezTo>
                    <a:pt x="1339745" y="4390073"/>
                    <a:pt x="1334295" y="4384622"/>
                    <a:pt x="1327566" y="4384622"/>
                  </a:cubicBezTo>
                  <a:cubicBezTo>
                    <a:pt x="1320837" y="4384622"/>
                    <a:pt x="1315386" y="4390073"/>
                    <a:pt x="1315386" y="4396802"/>
                  </a:cubicBezTo>
                  <a:moveTo>
                    <a:pt x="1315386" y="4542956"/>
                  </a:moveTo>
                  <a:cubicBezTo>
                    <a:pt x="1315386" y="4549685"/>
                    <a:pt x="1320837" y="4555136"/>
                    <a:pt x="1327566" y="4555136"/>
                  </a:cubicBezTo>
                  <a:cubicBezTo>
                    <a:pt x="1334295" y="4555136"/>
                    <a:pt x="1339745" y="4549685"/>
                    <a:pt x="1339745" y="4542956"/>
                  </a:cubicBezTo>
                  <a:cubicBezTo>
                    <a:pt x="1339745" y="4536227"/>
                    <a:pt x="1334295" y="4530777"/>
                    <a:pt x="1327566" y="4530777"/>
                  </a:cubicBezTo>
                  <a:cubicBezTo>
                    <a:pt x="1320837" y="4530777"/>
                    <a:pt x="1315386" y="4536227"/>
                    <a:pt x="1315386" y="4542956"/>
                  </a:cubicBezTo>
                  <a:moveTo>
                    <a:pt x="1169232" y="158333"/>
                  </a:moveTo>
                  <a:cubicBezTo>
                    <a:pt x="1169232" y="165062"/>
                    <a:pt x="1174683" y="170513"/>
                    <a:pt x="1181412" y="170513"/>
                  </a:cubicBezTo>
                  <a:cubicBezTo>
                    <a:pt x="1188141" y="170513"/>
                    <a:pt x="1193591" y="165062"/>
                    <a:pt x="1193591" y="158333"/>
                  </a:cubicBezTo>
                  <a:cubicBezTo>
                    <a:pt x="1193591" y="151604"/>
                    <a:pt x="1188141" y="146154"/>
                    <a:pt x="1181412" y="146154"/>
                  </a:cubicBezTo>
                  <a:cubicBezTo>
                    <a:pt x="1174683" y="146154"/>
                    <a:pt x="1169232" y="151604"/>
                    <a:pt x="1169232" y="158333"/>
                  </a:cubicBezTo>
                  <a:moveTo>
                    <a:pt x="1169232" y="304487"/>
                  </a:moveTo>
                  <a:cubicBezTo>
                    <a:pt x="1169232" y="311216"/>
                    <a:pt x="1174683" y="316667"/>
                    <a:pt x="1181412" y="316667"/>
                  </a:cubicBezTo>
                  <a:cubicBezTo>
                    <a:pt x="1188141" y="316667"/>
                    <a:pt x="1193591" y="311216"/>
                    <a:pt x="1193591" y="304487"/>
                  </a:cubicBezTo>
                  <a:cubicBezTo>
                    <a:pt x="1193591" y="297758"/>
                    <a:pt x="1188141" y="292308"/>
                    <a:pt x="1181412" y="292308"/>
                  </a:cubicBezTo>
                  <a:cubicBezTo>
                    <a:pt x="1174683" y="292308"/>
                    <a:pt x="1169232" y="297758"/>
                    <a:pt x="1169232" y="304487"/>
                  </a:cubicBezTo>
                  <a:moveTo>
                    <a:pt x="1169232" y="450641"/>
                  </a:moveTo>
                  <a:cubicBezTo>
                    <a:pt x="1169232" y="457370"/>
                    <a:pt x="1174683" y="462821"/>
                    <a:pt x="1181412" y="462821"/>
                  </a:cubicBezTo>
                  <a:cubicBezTo>
                    <a:pt x="1188141" y="462821"/>
                    <a:pt x="1193591" y="457370"/>
                    <a:pt x="1193591" y="450641"/>
                  </a:cubicBezTo>
                  <a:cubicBezTo>
                    <a:pt x="1193591" y="443912"/>
                    <a:pt x="1188141" y="438462"/>
                    <a:pt x="1181412" y="438462"/>
                  </a:cubicBezTo>
                  <a:cubicBezTo>
                    <a:pt x="1174683" y="438462"/>
                    <a:pt x="1169232" y="443912"/>
                    <a:pt x="1169232" y="450641"/>
                  </a:cubicBezTo>
                  <a:moveTo>
                    <a:pt x="1169232" y="596795"/>
                  </a:moveTo>
                  <a:cubicBezTo>
                    <a:pt x="1169232" y="603525"/>
                    <a:pt x="1174683" y="608975"/>
                    <a:pt x="1181412" y="608975"/>
                  </a:cubicBezTo>
                  <a:cubicBezTo>
                    <a:pt x="1188141" y="608975"/>
                    <a:pt x="1193591" y="603525"/>
                    <a:pt x="1193591" y="596795"/>
                  </a:cubicBezTo>
                  <a:cubicBezTo>
                    <a:pt x="1193591" y="590066"/>
                    <a:pt x="1188141" y="584616"/>
                    <a:pt x="1181412" y="584616"/>
                  </a:cubicBezTo>
                  <a:cubicBezTo>
                    <a:pt x="1174683" y="584616"/>
                    <a:pt x="1169232" y="590066"/>
                    <a:pt x="1169232" y="596795"/>
                  </a:cubicBezTo>
                  <a:moveTo>
                    <a:pt x="1169232" y="742950"/>
                  </a:moveTo>
                  <a:cubicBezTo>
                    <a:pt x="1169232" y="749679"/>
                    <a:pt x="1174683" y="755129"/>
                    <a:pt x="1181412" y="755129"/>
                  </a:cubicBezTo>
                  <a:cubicBezTo>
                    <a:pt x="1188141" y="755129"/>
                    <a:pt x="1193591" y="749679"/>
                    <a:pt x="1193591" y="742950"/>
                  </a:cubicBezTo>
                  <a:cubicBezTo>
                    <a:pt x="1193591" y="736220"/>
                    <a:pt x="1188141" y="730770"/>
                    <a:pt x="1181412" y="730770"/>
                  </a:cubicBezTo>
                  <a:cubicBezTo>
                    <a:pt x="1174683" y="730770"/>
                    <a:pt x="1169232" y="736220"/>
                    <a:pt x="1169232" y="742950"/>
                  </a:cubicBezTo>
                  <a:moveTo>
                    <a:pt x="1169232" y="889104"/>
                  </a:moveTo>
                  <a:cubicBezTo>
                    <a:pt x="1169232" y="895833"/>
                    <a:pt x="1174683" y="901283"/>
                    <a:pt x="1181412" y="901283"/>
                  </a:cubicBezTo>
                  <a:cubicBezTo>
                    <a:pt x="1188141" y="901283"/>
                    <a:pt x="1193591" y="895833"/>
                    <a:pt x="1193591" y="889104"/>
                  </a:cubicBezTo>
                  <a:cubicBezTo>
                    <a:pt x="1193591" y="882374"/>
                    <a:pt x="1188141" y="876924"/>
                    <a:pt x="1181412" y="876924"/>
                  </a:cubicBezTo>
                  <a:cubicBezTo>
                    <a:pt x="1174683" y="876924"/>
                    <a:pt x="1169232" y="882374"/>
                    <a:pt x="1169232" y="889104"/>
                  </a:cubicBezTo>
                  <a:moveTo>
                    <a:pt x="1169232" y="1035258"/>
                  </a:moveTo>
                  <a:cubicBezTo>
                    <a:pt x="1169232" y="1041987"/>
                    <a:pt x="1174683" y="1047437"/>
                    <a:pt x="1181412" y="1047437"/>
                  </a:cubicBezTo>
                  <a:cubicBezTo>
                    <a:pt x="1188141" y="1047437"/>
                    <a:pt x="1193591" y="1041987"/>
                    <a:pt x="1193591" y="1035258"/>
                  </a:cubicBezTo>
                  <a:cubicBezTo>
                    <a:pt x="1193591" y="1028529"/>
                    <a:pt x="1188141" y="1023078"/>
                    <a:pt x="1181412" y="1023078"/>
                  </a:cubicBezTo>
                  <a:cubicBezTo>
                    <a:pt x="1174683" y="1023078"/>
                    <a:pt x="1169232" y="1028529"/>
                    <a:pt x="1169232" y="1035258"/>
                  </a:cubicBezTo>
                  <a:moveTo>
                    <a:pt x="1169232" y="1181412"/>
                  </a:moveTo>
                  <a:cubicBezTo>
                    <a:pt x="1169232" y="1188141"/>
                    <a:pt x="1174683" y="1193591"/>
                    <a:pt x="1181412" y="1193591"/>
                  </a:cubicBezTo>
                  <a:cubicBezTo>
                    <a:pt x="1188141" y="1193591"/>
                    <a:pt x="1193591" y="1188141"/>
                    <a:pt x="1193591" y="1181412"/>
                  </a:cubicBezTo>
                  <a:cubicBezTo>
                    <a:pt x="1193591" y="1174683"/>
                    <a:pt x="1188141" y="1169232"/>
                    <a:pt x="1181412" y="1169232"/>
                  </a:cubicBezTo>
                  <a:cubicBezTo>
                    <a:pt x="1174683" y="1169232"/>
                    <a:pt x="1169232" y="1174683"/>
                    <a:pt x="1169232" y="1181412"/>
                  </a:cubicBezTo>
                  <a:moveTo>
                    <a:pt x="1169232" y="1327566"/>
                  </a:moveTo>
                  <a:cubicBezTo>
                    <a:pt x="1169232" y="1334295"/>
                    <a:pt x="1174683" y="1339745"/>
                    <a:pt x="1181412" y="1339745"/>
                  </a:cubicBezTo>
                  <a:cubicBezTo>
                    <a:pt x="1188141" y="1339745"/>
                    <a:pt x="1193591" y="1334295"/>
                    <a:pt x="1193591" y="1327566"/>
                  </a:cubicBezTo>
                  <a:cubicBezTo>
                    <a:pt x="1193591" y="1320837"/>
                    <a:pt x="1188141" y="1315386"/>
                    <a:pt x="1181412" y="1315386"/>
                  </a:cubicBezTo>
                  <a:cubicBezTo>
                    <a:pt x="1174683" y="1315386"/>
                    <a:pt x="1169232" y="1320837"/>
                    <a:pt x="1169232" y="1327566"/>
                  </a:cubicBezTo>
                  <a:moveTo>
                    <a:pt x="1169232" y="1473720"/>
                  </a:moveTo>
                  <a:cubicBezTo>
                    <a:pt x="1169232" y="1480449"/>
                    <a:pt x="1174683" y="1485900"/>
                    <a:pt x="1181412" y="1485900"/>
                  </a:cubicBezTo>
                  <a:cubicBezTo>
                    <a:pt x="1188141" y="1485900"/>
                    <a:pt x="1193591" y="1480449"/>
                    <a:pt x="1193591" y="1473720"/>
                  </a:cubicBezTo>
                  <a:cubicBezTo>
                    <a:pt x="1193591" y="1466991"/>
                    <a:pt x="1188141" y="1461540"/>
                    <a:pt x="1181412" y="1461540"/>
                  </a:cubicBezTo>
                  <a:cubicBezTo>
                    <a:pt x="1174683" y="1461540"/>
                    <a:pt x="1169232" y="1466991"/>
                    <a:pt x="1169232" y="1473720"/>
                  </a:cubicBezTo>
                  <a:moveTo>
                    <a:pt x="1169232" y="1619874"/>
                  </a:moveTo>
                  <a:cubicBezTo>
                    <a:pt x="1169232" y="1626603"/>
                    <a:pt x="1174683" y="1632054"/>
                    <a:pt x="1181412" y="1632054"/>
                  </a:cubicBezTo>
                  <a:cubicBezTo>
                    <a:pt x="1188141" y="1632054"/>
                    <a:pt x="1193591" y="1626603"/>
                    <a:pt x="1193591" y="1619874"/>
                  </a:cubicBezTo>
                  <a:cubicBezTo>
                    <a:pt x="1193591" y="1613145"/>
                    <a:pt x="1188141" y="1607695"/>
                    <a:pt x="1181412" y="1607695"/>
                  </a:cubicBezTo>
                  <a:cubicBezTo>
                    <a:pt x="1174683" y="1607695"/>
                    <a:pt x="1169232" y="1613145"/>
                    <a:pt x="1169232" y="1619874"/>
                  </a:cubicBezTo>
                  <a:moveTo>
                    <a:pt x="1169232" y="1766028"/>
                  </a:moveTo>
                  <a:cubicBezTo>
                    <a:pt x="1169232" y="1772757"/>
                    <a:pt x="1174683" y="1778208"/>
                    <a:pt x="1181412" y="1778208"/>
                  </a:cubicBezTo>
                  <a:cubicBezTo>
                    <a:pt x="1188141" y="1778208"/>
                    <a:pt x="1193591" y="1772757"/>
                    <a:pt x="1193591" y="1766028"/>
                  </a:cubicBezTo>
                  <a:cubicBezTo>
                    <a:pt x="1193591" y="1759299"/>
                    <a:pt x="1188141" y="1753849"/>
                    <a:pt x="1181412" y="1753849"/>
                  </a:cubicBezTo>
                  <a:cubicBezTo>
                    <a:pt x="1174683" y="1753849"/>
                    <a:pt x="1169232" y="1759299"/>
                    <a:pt x="1169232" y="1766028"/>
                  </a:cubicBezTo>
                  <a:moveTo>
                    <a:pt x="1169232" y="1912182"/>
                  </a:moveTo>
                  <a:cubicBezTo>
                    <a:pt x="1169232" y="1918911"/>
                    <a:pt x="1174683" y="1924362"/>
                    <a:pt x="1181412" y="1924362"/>
                  </a:cubicBezTo>
                  <a:cubicBezTo>
                    <a:pt x="1188141" y="1924362"/>
                    <a:pt x="1193591" y="1918911"/>
                    <a:pt x="1193591" y="1912182"/>
                  </a:cubicBezTo>
                  <a:cubicBezTo>
                    <a:pt x="1193591" y="1905453"/>
                    <a:pt x="1188141" y="1900003"/>
                    <a:pt x="1181412" y="1900003"/>
                  </a:cubicBezTo>
                  <a:cubicBezTo>
                    <a:pt x="1174683" y="1900003"/>
                    <a:pt x="1169232" y="1905453"/>
                    <a:pt x="1169232" y="1912182"/>
                  </a:cubicBezTo>
                  <a:moveTo>
                    <a:pt x="1169232" y="2058336"/>
                  </a:moveTo>
                  <a:cubicBezTo>
                    <a:pt x="1169232" y="2065066"/>
                    <a:pt x="1174683" y="2070516"/>
                    <a:pt x="1181412" y="2070516"/>
                  </a:cubicBezTo>
                  <a:cubicBezTo>
                    <a:pt x="1188141" y="2070516"/>
                    <a:pt x="1193591" y="2065066"/>
                    <a:pt x="1193591" y="2058336"/>
                  </a:cubicBezTo>
                  <a:cubicBezTo>
                    <a:pt x="1193591" y="2051607"/>
                    <a:pt x="1188141" y="2046157"/>
                    <a:pt x="1181412" y="2046157"/>
                  </a:cubicBezTo>
                  <a:cubicBezTo>
                    <a:pt x="1174683" y="2046157"/>
                    <a:pt x="1169232" y="2051607"/>
                    <a:pt x="1169232" y="2058336"/>
                  </a:cubicBezTo>
                  <a:moveTo>
                    <a:pt x="1169232" y="2204490"/>
                  </a:moveTo>
                  <a:cubicBezTo>
                    <a:pt x="1169232" y="2211220"/>
                    <a:pt x="1174683" y="2216670"/>
                    <a:pt x="1181412" y="2216670"/>
                  </a:cubicBezTo>
                  <a:cubicBezTo>
                    <a:pt x="1188141" y="2216670"/>
                    <a:pt x="1193591" y="2211220"/>
                    <a:pt x="1193591" y="2204490"/>
                  </a:cubicBezTo>
                  <a:cubicBezTo>
                    <a:pt x="1193591" y="2197761"/>
                    <a:pt x="1188141" y="2192311"/>
                    <a:pt x="1181412" y="2192311"/>
                  </a:cubicBezTo>
                  <a:cubicBezTo>
                    <a:pt x="1174683" y="2192311"/>
                    <a:pt x="1169232" y="2197761"/>
                    <a:pt x="1169232" y="2204490"/>
                  </a:cubicBezTo>
                  <a:moveTo>
                    <a:pt x="1169232" y="2350645"/>
                  </a:moveTo>
                  <a:cubicBezTo>
                    <a:pt x="1169232" y="2357374"/>
                    <a:pt x="1174683" y="2362824"/>
                    <a:pt x="1181412" y="2362824"/>
                  </a:cubicBezTo>
                  <a:cubicBezTo>
                    <a:pt x="1188141" y="2362824"/>
                    <a:pt x="1193591" y="2357374"/>
                    <a:pt x="1193591" y="2350645"/>
                  </a:cubicBezTo>
                  <a:cubicBezTo>
                    <a:pt x="1193591" y="2343915"/>
                    <a:pt x="1188141" y="2338465"/>
                    <a:pt x="1181412" y="2338465"/>
                  </a:cubicBezTo>
                  <a:cubicBezTo>
                    <a:pt x="1174683" y="2338465"/>
                    <a:pt x="1169232" y="2343915"/>
                    <a:pt x="1169232" y="2350645"/>
                  </a:cubicBezTo>
                  <a:moveTo>
                    <a:pt x="1169232" y="2496799"/>
                  </a:moveTo>
                  <a:cubicBezTo>
                    <a:pt x="1169232" y="2503528"/>
                    <a:pt x="1174683" y="2508978"/>
                    <a:pt x="1181412" y="2508978"/>
                  </a:cubicBezTo>
                  <a:cubicBezTo>
                    <a:pt x="1188141" y="2508978"/>
                    <a:pt x="1193591" y="2503528"/>
                    <a:pt x="1193591" y="2496799"/>
                  </a:cubicBezTo>
                  <a:cubicBezTo>
                    <a:pt x="1193591" y="2490070"/>
                    <a:pt x="1188141" y="2484619"/>
                    <a:pt x="1181412" y="2484619"/>
                  </a:cubicBezTo>
                  <a:cubicBezTo>
                    <a:pt x="1174683" y="2484619"/>
                    <a:pt x="1169232" y="2490070"/>
                    <a:pt x="1169232" y="2496799"/>
                  </a:cubicBezTo>
                  <a:moveTo>
                    <a:pt x="1169232" y="2642953"/>
                  </a:moveTo>
                  <a:cubicBezTo>
                    <a:pt x="1169232" y="2649682"/>
                    <a:pt x="1174683" y="2655132"/>
                    <a:pt x="1181412" y="2655132"/>
                  </a:cubicBezTo>
                  <a:cubicBezTo>
                    <a:pt x="1188141" y="2655132"/>
                    <a:pt x="1193591" y="2649682"/>
                    <a:pt x="1193591" y="2642953"/>
                  </a:cubicBezTo>
                  <a:cubicBezTo>
                    <a:pt x="1193591" y="2636224"/>
                    <a:pt x="1188141" y="2630773"/>
                    <a:pt x="1181412" y="2630773"/>
                  </a:cubicBezTo>
                  <a:cubicBezTo>
                    <a:pt x="1174683" y="2630773"/>
                    <a:pt x="1169232" y="2636224"/>
                    <a:pt x="1169232" y="2642953"/>
                  </a:cubicBezTo>
                  <a:moveTo>
                    <a:pt x="1169232" y="2789107"/>
                  </a:moveTo>
                  <a:cubicBezTo>
                    <a:pt x="1169232" y="2795836"/>
                    <a:pt x="1174683" y="2801286"/>
                    <a:pt x="1181412" y="2801286"/>
                  </a:cubicBezTo>
                  <a:cubicBezTo>
                    <a:pt x="1188141" y="2801286"/>
                    <a:pt x="1193591" y="2795836"/>
                    <a:pt x="1193591" y="2789107"/>
                  </a:cubicBezTo>
                  <a:cubicBezTo>
                    <a:pt x="1193591" y="2782378"/>
                    <a:pt x="1188141" y="2776927"/>
                    <a:pt x="1181412" y="2776927"/>
                  </a:cubicBezTo>
                  <a:cubicBezTo>
                    <a:pt x="1174683" y="2776927"/>
                    <a:pt x="1169232" y="2782378"/>
                    <a:pt x="1169232" y="2789107"/>
                  </a:cubicBezTo>
                  <a:moveTo>
                    <a:pt x="1169232" y="2935261"/>
                  </a:moveTo>
                  <a:cubicBezTo>
                    <a:pt x="1169232" y="2941990"/>
                    <a:pt x="1174683" y="2947440"/>
                    <a:pt x="1181412" y="2947440"/>
                  </a:cubicBezTo>
                  <a:cubicBezTo>
                    <a:pt x="1188141" y="2947440"/>
                    <a:pt x="1193591" y="2941990"/>
                    <a:pt x="1193591" y="2935261"/>
                  </a:cubicBezTo>
                  <a:cubicBezTo>
                    <a:pt x="1193591" y="2928532"/>
                    <a:pt x="1188141" y="2923081"/>
                    <a:pt x="1181412" y="2923081"/>
                  </a:cubicBezTo>
                  <a:cubicBezTo>
                    <a:pt x="1174683" y="2923081"/>
                    <a:pt x="1169232" y="2928532"/>
                    <a:pt x="1169232" y="2935261"/>
                  </a:cubicBezTo>
                  <a:moveTo>
                    <a:pt x="1169232" y="3081415"/>
                  </a:moveTo>
                  <a:cubicBezTo>
                    <a:pt x="1169232" y="3088144"/>
                    <a:pt x="1174683" y="3093595"/>
                    <a:pt x="1181412" y="3093595"/>
                  </a:cubicBezTo>
                  <a:cubicBezTo>
                    <a:pt x="1188141" y="3093595"/>
                    <a:pt x="1193591" y="3088144"/>
                    <a:pt x="1193591" y="3081415"/>
                  </a:cubicBezTo>
                  <a:cubicBezTo>
                    <a:pt x="1193591" y="3074686"/>
                    <a:pt x="1188141" y="3069236"/>
                    <a:pt x="1181412" y="3069236"/>
                  </a:cubicBezTo>
                  <a:cubicBezTo>
                    <a:pt x="1174683" y="3069236"/>
                    <a:pt x="1169232" y="3074686"/>
                    <a:pt x="1169232" y="3081415"/>
                  </a:cubicBezTo>
                  <a:moveTo>
                    <a:pt x="1169232" y="3227569"/>
                  </a:moveTo>
                  <a:cubicBezTo>
                    <a:pt x="1169232" y="3234298"/>
                    <a:pt x="1174683" y="3239749"/>
                    <a:pt x="1181412" y="3239749"/>
                  </a:cubicBezTo>
                  <a:cubicBezTo>
                    <a:pt x="1188141" y="3239749"/>
                    <a:pt x="1193591" y="3234298"/>
                    <a:pt x="1193591" y="3227569"/>
                  </a:cubicBezTo>
                  <a:cubicBezTo>
                    <a:pt x="1193591" y="3220840"/>
                    <a:pt x="1188141" y="3215390"/>
                    <a:pt x="1181412" y="3215390"/>
                  </a:cubicBezTo>
                  <a:cubicBezTo>
                    <a:pt x="1174683" y="3215390"/>
                    <a:pt x="1169232" y="3220840"/>
                    <a:pt x="1169232" y="3227569"/>
                  </a:cubicBezTo>
                  <a:moveTo>
                    <a:pt x="1169232" y="3373723"/>
                  </a:moveTo>
                  <a:cubicBezTo>
                    <a:pt x="1169232" y="3380452"/>
                    <a:pt x="1174683" y="3385903"/>
                    <a:pt x="1181412" y="3385903"/>
                  </a:cubicBezTo>
                  <a:cubicBezTo>
                    <a:pt x="1188141" y="3385903"/>
                    <a:pt x="1193591" y="3380452"/>
                    <a:pt x="1193591" y="3373723"/>
                  </a:cubicBezTo>
                  <a:cubicBezTo>
                    <a:pt x="1193591" y="3366994"/>
                    <a:pt x="1188141" y="3361544"/>
                    <a:pt x="1181412" y="3361544"/>
                  </a:cubicBezTo>
                  <a:cubicBezTo>
                    <a:pt x="1174683" y="3361544"/>
                    <a:pt x="1169232" y="3366994"/>
                    <a:pt x="1169232" y="3373723"/>
                  </a:cubicBezTo>
                  <a:moveTo>
                    <a:pt x="1169232" y="3519877"/>
                  </a:moveTo>
                  <a:cubicBezTo>
                    <a:pt x="1169232" y="3526607"/>
                    <a:pt x="1174683" y="3532057"/>
                    <a:pt x="1181412" y="3532057"/>
                  </a:cubicBezTo>
                  <a:cubicBezTo>
                    <a:pt x="1188141" y="3532057"/>
                    <a:pt x="1193591" y="3526607"/>
                    <a:pt x="1193591" y="3519877"/>
                  </a:cubicBezTo>
                  <a:cubicBezTo>
                    <a:pt x="1193591" y="3513148"/>
                    <a:pt x="1188141" y="3507698"/>
                    <a:pt x="1181412" y="3507698"/>
                  </a:cubicBezTo>
                  <a:cubicBezTo>
                    <a:pt x="1174683" y="3507698"/>
                    <a:pt x="1169232" y="3513148"/>
                    <a:pt x="1169232" y="3519877"/>
                  </a:cubicBezTo>
                  <a:moveTo>
                    <a:pt x="1169232" y="3666031"/>
                  </a:moveTo>
                  <a:cubicBezTo>
                    <a:pt x="1169232" y="3672761"/>
                    <a:pt x="1174683" y="3678211"/>
                    <a:pt x="1181412" y="3678211"/>
                  </a:cubicBezTo>
                  <a:cubicBezTo>
                    <a:pt x="1188141" y="3678211"/>
                    <a:pt x="1193591" y="3672761"/>
                    <a:pt x="1193591" y="3666031"/>
                  </a:cubicBezTo>
                  <a:cubicBezTo>
                    <a:pt x="1193591" y="3659302"/>
                    <a:pt x="1188141" y="3653852"/>
                    <a:pt x="1181412" y="3653852"/>
                  </a:cubicBezTo>
                  <a:cubicBezTo>
                    <a:pt x="1174683" y="3653852"/>
                    <a:pt x="1169232" y="3659302"/>
                    <a:pt x="1169232" y="3666031"/>
                  </a:cubicBezTo>
                  <a:moveTo>
                    <a:pt x="1169232" y="3812186"/>
                  </a:moveTo>
                  <a:cubicBezTo>
                    <a:pt x="1169232" y="3818915"/>
                    <a:pt x="1174683" y="3824365"/>
                    <a:pt x="1181412" y="3824365"/>
                  </a:cubicBezTo>
                  <a:cubicBezTo>
                    <a:pt x="1188141" y="3824365"/>
                    <a:pt x="1193591" y="3818915"/>
                    <a:pt x="1193591" y="3812186"/>
                  </a:cubicBezTo>
                  <a:cubicBezTo>
                    <a:pt x="1193591" y="3805456"/>
                    <a:pt x="1188141" y="3800006"/>
                    <a:pt x="1181412" y="3800006"/>
                  </a:cubicBezTo>
                  <a:cubicBezTo>
                    <a:pt x="1174683" y="3800006"/>
                    <a:pt x="1169232" y="3805456"/>
                    <a:pt x="1169232" y="3812186"/>
                  </a:cubicBezTo>
                  <a:moveTo>
                    <a:pt x="1169232" y="3958340"/>
                  </a:moveTo>
                  <a:cubicBezTo>
                    <a:pt x="1169232" y="3965069"/>
                    <a:pt x="1174683" y="3970519"/>
                    <a:pt x="1181412" y="3970519"/>
                  </a:cubicBezTo>
                  <a:cubicBezTo>
                    <a:pt x="1188141" y="3970519"/>
                    <a:pt x="1193591" y="3965069"/>
                    <a:pt x="1193591" y="3958340"/>
                  </a:cubicBezTo>
                  <a:cubicBezTo>
                    <a:pt x="1193591" y="3951610"/>
                    <a:pt x="1188141" y="3946160"/>
                    <a:pt x="1181412" y="3946160"/>
                  </a:cubicBezTo>
                  <a:cubicBezTo>
                    <a:pt x="1174683" y="3946160"/>
                    <a:pt x="1169232" y="3951610"/>
                    <a:pt x="1169232" y="3958340"/>
                  </a:cubicBezTo>
                  <a:moveTo>
                    <a:pt x="1169232" y="4104494"/>
                  </a:moveTo>
                  <a:cubicBezTo>
                    <a:pt x="1169232" y="4111223"/>
                    <a:pt x="1174683" y="4116673"/>
                    <a:pt x="1181412" y="4116673"/>
                  </a:cubicBezTo>
                  <a:cubicBezTo>
                    <a:pt x="1188141" y="4116673"/>
                    <a:pt x="1193591" y="4111223"/>
                    <a:pt x="1193591" y="4104494"/>
                  </a:cubicBezTo>
                  <a:cubicBezTo>
                    <a:pt x="1193591" y="4097765"/>
                    <a:pt x="1188141" y="4092314"/>
                    <a:pt x="1181412" y="4092314"/>
                  </a:cubicBezTo>
                  <a:cubicBezTo>
                    <a:pt x="1174683" y="4092314"/>
                    <a:pt x="1169232" y="4097765"/>
                    <a:pt x="1169232" y="4104494"/>
                  </a:cubicBezTo>
                  <a:moveTo>
                    <a:pt x="1169232" y="4250648"/>
                  </a:moveTo>
                  <a:cubicBezTo>
                    <a:pt x="1169232" y="4257377"/>
                    <a:pt x="1174683" y="4262827"/>
                    <a:pt x="1181412" y="4262827"/>
                  </a:cubicBezTo>
                  <a:cubicBezTo>
                    <a:pt x="1188141" y="4262827"/>
                    <a:pt x="1193591" y="4257377"/>
                    <a:pt x="1193591" y="4250648"/>
                  </a:cubicBezTo>
                  <a:cubicBezTo>
                    <a:pt x="1193591" y="4243919"/>
                    <a:pt x="1188141" y="4238468"/>
                    <a:pt x="1181412" y="4238468"/>
                  </a:cubicBezTo>
                  <a:cubicBezTo>
                    <a:pt x="1174683" y="4238468"/>
                    <a:pt x="1169232" y="4243919"/>
                    <a:pt x="1169232" y="4250648"/>
                  </a:cubicBezTo>
                  <a:moveTo>
                    <a:pt x="1169232" y="4396802"/>
                  </a:moveTo>
                  <a:cubicBezTo>
                    <a:pt x="1169232" y="4403531"/>
                    <a:pt x="1174683" y="4408981"/>
                    <a:pt x="1181412" y="4408981"/>
                  </a:cubicBezTo>
                  <a:cubicBezTo>
                    <a:pt x="1188141" y="4408981"/>
                    <a:pt x="1193591" y="4403531"/>
                    <a:pt x="1193591" y="4396802"/>
                  </a:cubicBezTo>
                  <a:cubicBezTo>
                    <a:pt x="1193591" y="4390073"/>
                    <a:pt x="1188141" y="4384622"/>
                    <a:pt x="1181412" y="4384622"/>
                  </a:cubicBezTo>
                  <a:cubicBezTo>
                    <a:pt x="1174683" y="4384622"/>
                    <a:pt x="1169232" y="4390073"/>
                    <a:pt x="1169232" y="4396802"/>
                  </a:cubicBezTo>
                  <a:moveTo>
                    <a:pt x="1169232" y="4542956"/>
                  </a:moveTo>
                  <a:cubicBezTo>
                    <a:pt x="1169232" y="4549685"/>
                    <a:pt x="1174683" y="4555136"/>
                    <a:pt x="1181412" y="4555136"/>
                  </a:cubicBezTo>
                  <a:cubicBezTo>
                    <a:pt x="1188141" y="4555136"/>
                    <a:pt x="1193591" y="4549685"/>
                    <a:pt x="1193591" y="4542956"/>
                  </a:cubicBezTo>
                  <a:cubicBezTo>
                    <a:pt x="1193591" y="4536227"/>
                    <a:pt x="1188141" y="4530777"/>
                    <a:pt x="1181412" y="4530777"/>
                  </a:cubicBezTo>
                  <a:cubicBezTo>
                    <a:pt x="1174683" y="4530777"/>
                    <a:pt x="1169232" y="4536227"/>
                    <a:pt x="1169232" y="4542956"/>
                  </a:cubicBezTo>
                  <a:moveTo>
                    <a:pt x="1023078" y="158333"/>
                  </a:moveTo>
                  <a:cubicBezTo>
                    <a:pt x="1023078" y="165062"/>
                    <a:pt x="1028529" y="170513"/>
                    <a:pt x="1035258" y="170513"/>
                  </a:cubicBezTo>
                  <a:cubicBezTo>
                    <a:pt x="1041987" y="170513"/>
                    <a:pt x="1047437" y="165062"/>
                    <a:pt x="1047437" y="158333"/>
                  </a:cubicBezTo>
                  <a:cubicBezTo>
                    <a:pt x="1047437" y="151604"/>
                    <a:pt x="1041987" y="146154"/>
                    <a:pt x="1035258" y="146154"/>
                  </a:cubicBezTo>
                  <a:cubicBezTo>
                    <a:pt x="1028529" y="146154"/>
                    <a:pt x="1023078" y="151604"/>
                    <a:pt x="1023078" y="158333"/>
                  </a:cubicBezTo>
                  <a:moveTo>
                    <a:pt x="1023078" y="304487"/>
                  </a:moveTo>
                  <a:cubicBezTo>
                    <a:pt x="1023078" y="311216"/>
                    <a:pt x="1028529" y="316667"/>
                    <a:pt x="1035258" y="316667"/>
                  </a:cubicBezTo>
                  <a:cubicBezTo>
                    <a:pt x="1041987" y="316667"/>
                    <a:pt x="1047437" y="311216"/>
                    <a:pt x="1047437" y="304487"/>
                  </a:cubicBezTo>
                  <a:cubicBezTo>
                    <a:pt x="1047437" y="297758"/>
                    <a:pt x="1041987" y="292308"/>
                    <a:pt x="1035258" y="292308"/>
                  </a:cubicBezTo>
                  <a:cubicBezTo>
                    <a:pt x="1028529" y="292308"/>
                    <a:pt x="1023078" y="297758"/>
                    <a:pt x="1023078" y="304487"/>
                  </a:cubicBezTo>
                  <a:moveTo>
                    <a:pt x="1023078" y="450641"/>
                  </a:moveTo>
                  <a:cubicBezTo>
                    <a:pt x="1023078" y="457370"/>
                    <a:pt x="1028529" y="462821"/>
                    <a:pt x="1035258" y="462821"/>
                  </a:cubicBezTo>
                  <a:cubicBezTo>
                    <a:pt x="1041987" y="462821"/>
                    <a:pt x="1047437" y="457370"/>
                    <a:pt x="1047437" y="450641"/>
                  </a:cubicBezTo>
                  <a:cubicBezTo>
                    <a:pt x="1047437" y="443912"/>
                    <a:pt x="1041987" y="438462"/>
                    <a:pt x="1035258" y="438462"/>
                  </a:cubicBezTo>
                  <a:cubicBezTo>
                    <a:pt x="1028529" y="438462"/>
                    <a:pt x="1023078" y="443912"/>
                    <a:pt x="1023078" y="450641"/>
                  </a:cubicBezTo>
                  <a:moveTo>
                    <a:pt x="1023078" y="596795"/>
                  </a:moveTo>
                  <a:cubicBezTo>
                    <a:pt x="1023078" y="603525"/>
                    <a:pt x="1028529" y="608975"/>
                    <a:pt x="1035258" y="608975"/>
                  </a:cubicBezTo>
                  <a:cubicBezTo>
                    <a:pt x="1041987" y="608975"/>
                    <a:pt x="1047437" y="603525"/>
                    <a:pt x="1047437" y="596795"/>
                  </a:cubicBezTo>
                  <a:cubicBezTo>
                    <a:pt x="1047437" y="590066"/>
                    <a:pt x="1041987" y="584616"/>
                    <a:pt x="1035258" y="584616"/>
                  </a:cubicBezTo>
                  <a:cubicBezTo>
                    <a:pt x="1028529" y="584616"/>
                    <a:pt x="1023078" y="590066"/>
                    <a:pt x="1023078" y="596795"/>
                  </a:cubicBezTo>
                  <a:moveTo>
                    <a:pt x="1023078" y="742950"/>
                  </a:moveTo>
                  <a:cubicBezTo>
                    <a:pt x="1023078" y="749679"/>
                    <a:pt x="1028529" y="755129"/>
                    <a:pt x="1035258" y="755129"/>
                  </a:cubicBezTo>
                  <a:cubicBezTo>
                    <a:pt x="1041987" y="755129"/>
                    <a:pt x="1047437" y="749679"/>
                    <a:pt x="1047437" y="742950"/>
                  </a:cubicBezTo>
                  <a:cubicBezTo>
                    <a:pt x="1047437" y="736220"/>
                    <a:pt x="1041987" y="730770"/>
                    <a:pt x="1035258" y="730770"/>
                  </a:cubicBezTo>
                  <a:cubicBezTo>
                    <a:pt x="1028529" y="730770"/>
                    <a:pt x="1023078" y="736220"/>
                    <a:pt x="1023078" y="742950"/>
                  </a:cubicBezTo>
                  <a:moveTo>
                    <a:pt x="1023078" y="889104"/>
                  </a:moveTo>
                  <a:cubicBezTo>
                    <a:pt x="1023078" y="895833"/>
                    <a:pt x="1028529" y="901283"/>
                    <a:pt x="1035258" y="901283"/>
                  </a:cubicBezTo>
                  <a:cubicBezTo>
                    <a:pt x="1041987" y="901283"/>
                    <a:pt x="1047437" y="895833"/>
                    <a:pt x="1047437" y="889104"/>
                  </a:cubicBezTo>
                  <a:cubicBezTo>
                    <a:pt x="1047437" y="882374"/>
                    <a:pt x="1041987" y="876924"/>
                    <a:pt x="1035258" y="876924"/>
                  </a:cubicBezTo>
                  <a:cubicBezTo>
                    <a:pt x="1028529" y="876924"/>
                    <a:pt x="1023078" y="882374"/>
                    <a:pt x="1023078" y="889104"/>
                  </a:cubicBezTo>
                  <a:moveTo>
                    <a:pt x="1023078" y="1035258"/>
                  </a:moveTo>
                  <a:cubicBezTo>
                    <a:pt x="1023078" y="1041987"/>
                    <a:pt x="1028529" y="1047437"/>
                    <a:pt x="1035258" y="1047437"/>
                  </a:cubicBezTo>
                  <a:cubicBezTo>
                    <a:pt x="1041987" y="1047437"/>
                    <a:pt x="1047437" y="1041987"/>
                    <a:pt x="1047437" y="1035258"/>
                  </a:cubicBezTo>
                  <a:cubicBezTo>
                    <a:pt x="1047437" y="1028529"/>
                    <a:pt x="1041987" y="1023078"/>
                    <a:pt x="1035258" y="1023078"/>
                  </a:cubicBezTo>
                  <a:cubicBezTo>
                    <a:pt x="1028529" y="1023078"/>
                    <a:pt x="1023078" y="1028529"/>
                    <a:pt x="1023078" y="1035258"/>
                  </a:cubicBezTo>
                  <a:moveTo>
                    <a:pt x="1023078" y="1181412"/>
                  </a:moveTo>
                  <a:cubicBezTo>
                    <a:pt x="1023078" y="1188141"/>
                    <a:pt x="1028529" y="1193591"/>
                    <a:pt x="1035258" y="1193591"/>
                  </a:cubicBezTo>
                  <a:cubicBezTo>
                    <a:pt x="1041987" y="1193591"/>
                    <a:pt x="1047437" y="1188141"/>
                    <a:pt x="1047437" y="1181412"/>
                  </a:cubicBezTo>
                  <a:cubicBezTo>
                    <a:pt x="1047437" y="1174683"/>
                    <a:pt x="1041987" y="1169232"/>
                    <a:pt x="1035258" y="1169232"/>
                  </a:cubicBezTo>
                  <a:cubicBezTo>
                    <a:pt x="1028529" y="1169232"/>
                    <a:pt x="1023078" y="1174683"/>
                    <a:pt x="1023078" y="1181412"/>
                  </a:cubicBezTo>
                  <a:moveTo>
                    <a:pt x="1023078" y="1327566"/>
                  </a:moveTo>
                  <a:cubicBezTo>
                    <a:pt x="1023078" y="1334295"/>
                    <a:pt x="1028529" y="1339745"/>
                    <a:pt x="1035258" y="1339745"/>
                  </a:cubicBezTo>
                  <a:cubicBezTo>
                    <a:pt x="1041987" y="1339745"/>
                    <a:pt x="1047437" y="1334295"/>
                    <a:pt x="1047437" y="1327566"/>
                  </a:cubicBezTo>
                  <a:cubicBezTo>
                    <a:pt x="1047437" y="1320837"/>
                    <a:pt x="1041987" y="1315386"/>
                    <a:pt x="1035258" y="1315386"/>
                  </a:cubicBezTo>
                  <a:cubicBezTo>
                    <a:pt x="1028529" y="1315386"/>
                    <a:pt x="1023078" y="1320837"/>
                    <a:pt x="1023078" y="1327566"/>
                  </a:cubicBezTo>
                  <a:moveTo>
                    <a:pt x="1023078" y="1473720"/>
                  </a:moveTo>
                  <a:cubicBezTo>
                    <a:pt x="1023078" y="1480449"/>
                    <a:pt x="1028529" y="1485900"/>
                    <a:pt x="1035258" y="1485900"/>
                  </a:cubicBezTo>
                  <a:cubicBezTo>
                    <a:pt x="1041987" y="1485900"/>
                    <a:pt x="1047437" y="1480449"/>
                    <a:pt x="1047437" y="1473720"/>
                  </a:cubicBezTo>
                  <a:cubicBezTo>
                    <a:pt x="1047437" y="1466991"/>
                    <a:pt x="1041987" y="1461540"/>
                    <a:pt x="1035258" y="1461540"/>
                  </a:cubicBezTo>
                  <a:cubicBezTo>
                    <a:pt x="1028529" y="1461540"/>
                    <a:pt x="1023078" y="1466991"/>
                    <a:pt x="1023078" y="1473720"/>
                  </a:cubicBezTo>
                  <a:moveTo>
                    <a:pt x="1023078" y="1619874"/>
                  </a:moveTo>
                  <a:cubicBezTo>
                    <a:pt x="1023078" y="1626603"/>
                    <a:pt x="1028529" y="1632054"/>
                    <a:pt x="1035258" y="1632054"/>
                  </a:cubicBezTo>
                  <a:cubicBezTo>
                    <a:pt x="1041987" y="1632054"/>
                    <a:pt x="1047437" y="1626603"/>
                    <a:pt x="1047437" y="1619874"/>
                  </a:cubicBezTo>
                  <a:cubicBezTo>
                    <a:pt x="1047437" y="1613145"/>
                    <a:pt x="1041987" y="1607695"/>
                    <a:pt x="1035258" y="1607695"/>
                  </a:cubicBezTo>
                  <a:cubicBezTo>
                    <a:pt x="1028529" y="1607695"/>
                    <a:pt x="1023078" y="1613145"/>
                    <a:pt x="1023078" y="1619874"/>
                  </a:cubicBezTo>
                  <a:moveTo>
                    <a:pt x="1023078" y="1766028"/>
                  </a:moveTo>
                  <a:cubicBezTo>
                    <a:pt x="1023078" y="1772757"/>
                    <a:pt x="1028529" y="1778208"/>
                    <a:pt x="1035258" y="1778208"/>
                  </a:cubicBezTo>
                  <a:cubicBezTo>
                    <a:pt x="1041987" y="1778208"/>
                    <a:pt x="1047437" y="1772757"/>
                    <a:pt x="1047437" y="1766028"/>
                  </a:cubicBezTo>
                  <a:cubicBezTo>
                    <a:pt x="1047437" y="1759299"/>
                    <a:pt x="1041987" y="1753849"/>
                    <a:pt x="1035258" y="1753849"/>
                  </a:cubicBezTo>
                  <a:cubicBezTo>
                    <a:pt x="1028529" y="1753849"/>
                    <a:pt x="1023078" y="1759299"/>
                    <a:pt x="1023078" y="1766028"/>
                  </a:cubicBezTo>
                  <a:moveTo>
                    <a:pt x="1023078" y="1912182"/>
                  </a:moveTo>
                  <a:cubicBezTo>
                    <a:pt x="1023078" y="1918911"/>
                    <a:pt x="1028529" y="1924362"/>
                    <a:pt x="1035258" y="1924362"/>
                  </a:cubicBezTo>
                  <a:cubicBezTo>
                    <a:pt x="1041987" y="1924362"/>
                    <a:pt x="1047437" y="1918911"/>
                    <a:pt x="1047437" y="1912182"/>
                  </a:cubicBezTo>
                  <a:cubicBezTo>
                    <a:pt x="1047437" y="1905453"/>
                    <a:pt x="1041987" y="1900003"/>
                    <a:pt x="1035258" y="1900003"/>
                  </a:cubicBezTo>
                  <a:cubicBezTo>
                    <a:pt x="1028529" y="1900003"/>
                    <a:pt x="1023078" y="1905453"/>
                    <a:pt x="1023078" y="1912182"/>
                  </a:cubicBezTo>
                  <a:moveTo>
                    <a:pt x="1023078" y="2058336"/>
                  </a:moveTo>
                  <a:cubicBezTo>
                    <a:pt x="1023078" y="2065066"/>
                    <a:pt x="1028529" y="2070516"/>
                    <a:pt x="1035258" y="2070516"/>
                  </a:cubicBezTo>
                  <a:cubicBezTo>
                    <a:pt x="1041987" y="2070516"/>
                    <a:pt x="1047437" y="2065066"/>
                    <a:pt x="1047437" y="2058336"/>
                  </a:cubicBezTo>
                  <a:cubicBezTo>
                    <a:pt x="1047437" y="2051607"/>
                    <a:pt x="1041987" y="2046157"/>
                    <a:pt x="1035258" y="2046157"/>
                  </a:cubicBezTo>
                  <a:cubicBezTo>
                    <a:pt x="1028529" y="2046157"/>
                    <a:pt x="1023078" y="2051607"/>
                    <a:pt x="1023078" y="2058336"/>
                  </a:cubicBezTo>
                  <a:moveTo>
                    <a:pt x="1023078" y="2204490"/>
                  </a:moveTo>
                  <a:cubicBezTo>
                    <a:pt x="1023078" y="2211220"/>
                    <a:pt x="1028529" y="2216670"/>
                    <a:pt x="1035258" y="2216670"/>
                  </a:cubicBezTo>
                  <a:cubicBezTo>
                    <a:pt x="1041987" y="2216670"/>
                    <a:pt x="1047437" y="2211220"/>
                    <a:pt x="1047437" y="2204490"/>
                  </a:cubicBezTo>
                  <a:cubicBezTo>
                    <a:pt x="1047437" y="2197761"/>
                    <a:pt x="1041987" y="2192311"/>
                    <a:pt x="1035258" y="2192311"/>
                  </a:cubicBezTo>
                  <a:cubicBezTo>
                    <a:pt x="1028529" y="2192311"/>
                    <a:pt x="1023078" y="2197761"/>
                    <a:pt x="1023078" y="2204490"/>
                  </a:cubicBezTo>
                  <a:moveTo>
                    <a:pt x="1023078" y="2350645"/>
                  </a:moveTo>
                  <a:cubicBezTo>
                    <a:pt x="1023078" y="2357374"/>
                    <a:pt x="1028529" y="2362824"/>
                    <a:pt x="1035258" y="2362824"/>
                  </a:cubicBezTo>
                  <a:cubicBezTo>
                    <a:pt x="1041987" y="2362824"/>
                    <a:pt x="1047437" y="2357374"/>
                    <a:pt x="1047437" y="2350645"/>
                  </a:cubicBezTo>
                  <a:cubicBezTo>
                    <a:pt x="1047437" y="2343915"/>
                    <a:pt x="1041987" y="2338465"/>
                    <a:pt x="1035258" y="2338465"/>
                  </a:cubicBezTo>
                  <a:cubicBezTo>
                    <a:pt x="1028529" y="2338465"/>
                    <a:pt x="1023078" y="2343915"/>
                    <a:pt x="1023078" y="2350645"/>
                  </a:cubicBezTo>
                  <a:moveTo>
                    <a:pt x="1023078" y="2496799"/>
                  </a:moveTo>
                  <a:cubicBezTo>
                    <a:pt x="1023078" y="2503528"/>
                    <a:pt x="1028529" y="2508978"/>
                    <a:pt x="1035258" y="2508978"/>
                  </a:cubicBezTo>
                  <a:cubicBezTo>
                    <a:pt x="1041987" y="2508978"/>
                    <a:pt x="1047437" y="2503528"/>
                    <a:pt x="1047437" y="2496799"/>
                  </a:cubicBezTo>
                  <a:cubicBezTo>
                    <a:pt x="1047437" y="2490070"/>
                    <a:pt x="1041987" y="2484619"/>
                    <a:pt x="1035258" y="2484619"/>
                  </a:cubicBezTo>
                  <a:cubicBezTo>
                    <a:pt x="1028529" y="2484619"/>
                    <a:pt x="1023078" y="2490070"/>
                    <a:pt x="1023078" y="2496799"/>
                  </a:cubicBezTo>
                  <a:moveTo>
                    <a:pt x="1023078" y="2642953"/>
                  </a:moveTo>
                  <a:cubicBezTo>
                    <a:pt x="1023078" y="2649682"/>
                    <a:pt x="1028529" y="2655132"/>
                    <a:pt x="1035258" y="2655132"/>
                  </a:cubicBezTo>
                  <a:cubicBezTo>
                    <a:pt x="1041987" y="2655132"/>
                    <a:pt x="1047437" y="2649682"/>
                    <a:pt x="1047437" y="2642953"/>
                  </a:cubicBezTo>
                  <a:cubicBezTo>
                    <a:pt x="1047437" y="2636224"/>
                    <a:pt x="1041987" y="2630773"/>
                    <a:pt x="1035258" y="2630773"/>
                  </a:cubicBezTo>
                  <a:cubicBezTo>
                    <a:pt x="1028529" y="2630773"/>
                    <a:pt x="1023078" y="2636224"/>
                    <a:pt x="1023078" y="2642953"/>
                  </a:cubicBezTo>
                  <a:moveTo>
                    <a:pt x="1023078" y="2789107"/>
                  </a:moveTo>
                  <a:cubicBezTo>
                    <a:pt x="1023078" y="2795836"/>
                    <a:pt x="1028529" y="2801286"/>
                    <a:pt x="1035258" y="2801286"/>
                  </a:cubicBezTo>
                  <a:cubicBezTo>
                    <a:pt x="1041987" y="2801286"/>
                    <a:pt x="1047437" y="2795836"/>
                    <a:pt x="1047437" y="2789107"/>
                  </a:cubicBezTo>
                  <a:cubicBezTo>
                    <a:pt x="1047437" y="2782378"/>
                    <a:pt x="1041987" y="2776927"/>
                    <a:pt x="1035258" y="2776927"/>
                  </a:cubicBezTo>
                  <a:cubicBezTo>
                    <a:pt x="1028529" y="2776927"/>
                    <a:pt x="1023078" y="2782378"/>
                    <a:pt x="1023078" y="2789107"/>
                  </a:cubicBezTo>
                  <a:moveTo>
                    <a:pt x="1023078" y="2935261"/>
                  </a:moveTo>
                  <a:cubicBezTo>
                    <a:pt x="1023078" y="2941990"/>
                    <a:pt x="1028529" y="2947440"/>
                    <a:pt x="1035258" y="2947440"/>
                  </a:cubicBezTo>
                  <a:cubicBezTo>
                    <a:pt x="1041987" y="2947440"/>
                    <a:pt x="1047437" y="2941990"/>
                    <a:pt x="1047437" y="2935261"/>
                  </a:cubicBezTo>
                  <a:cubicBezTo>
                    <a:pt x="1047437" y="2928532"/>
                    <a:pt x="1041987" y="2923081"/>
                    <a:pt x="1035258" y="2923081"/>
                  </a:cubicBezTo>
                  <a:cubicBezTo>
                    <a:pt x="1028529" y="2923081"/>
                    <a:pt x="1023078" y="2928532"/>
                    <a:pt x="1023078" y="2935261"/>
                  </a:cubicBezTo>
                  <a:moveTo>
                    <a:pt x="1023078" y="3081415"/>
                  </a:moveTo>
                  <a:cubicBezTo>
                    <a:pt x="1023078" y="3088144"/>
                    <a:pt x="1028529" y="3093595"/>
                    <a:pt x="1035258" y="3093595"/>
                  </a:cubicBezTo>
                  <a:cubicBezTo>
                    <a:pt x="1041987" y="3093595"/>
                    <a:pt x="1047437" y="3088144"/>
                    <a:pt x="1047437" y="3081415"/>
                  </a:cubicBezTo>
                  <a:cubicBezTo>
                    <a:pt x="1047437" y="3074686"/>
                    <a:pt x="1041987" y="3069236"/>
                    <a:pt x="1035258" y="3069236"/>
                  </a:cubicBezTo>
                  <a:cubicBezTo>
                    <a:pt x="1028529" y="3069236"/>
                    <a:pt x="1023078" y="3074686"/>
                    <a:pt x="1023078" y="3081415"/>
                  </a:cubicBezTo>
                  <a:moveTo>
                    <a:pt x="1023078" y="3227569"/>
                  </a:moveTo>
                  <a:cubicBezTo>
                    <a:pt x="1023078" y="3234298"/>
                    <a:pt x="1028529" y="3239749"/>
                    <a:pt x="1035258" y="3239749"/>
                  </a:cubicBezTo>
                  <a:cubicBezTo>
                    <a:pt x="1041987" y="3239749"/>
                    <a:pt x="1047437" y="3234298"/>
                    <a:pt x="1047437" y="3227569"/>
                  </a:cubicBezTo>
                  <a:cubicBezTo>
                    <a:pt x="1047437" y="3220840"/>
                    <a:pt x="1041987" y="3215390"/>
                    <a:pt x="1035258" y="3215390"/>
                  </a:cubicBezTo>
                  <a:cubicBezTo>
                    <a:pt x="1028529" y="3215390"/>
                    <a:pt x="1023078" y="3220840"/>
                    <a:pt x="1023078" y="3227569"/>
                  </a:cubicBezTo>
                  <a:moveTo>
                    <a:pt x="1023078" y="3373723"/>
                  </a:moveTo>
                  <a:cubicBezTo>
                    <a:pt x="1023078" y="3380452"/>
                    <a:pt x="1028529" y="3385903"/>
                    <a:pt x="1035258" y="3385903"/>
                  </a:cubicBezTo>
                  <a:cubicBezTo>
                    <a:pt x="1041987" y="3385903"/>
                    <a:pt x="1047437" y="3380452"/>
                    <a:pt x="1047437" y="3373723"/>
                  </a:cubicBezTo>
                  <a:cubicBezTo>
                    <a:pt x="1047437" y="3366994"/>
                    <a:pt x="1041987" y="3361544"/>
                    <a:pt x="1035258" y="3361544"/>
                  </a:cubicBezTo>
                  <a:cubicBezTo>
                    <a:pt x="1028529" y="3361544"/>
                    <a:pt x="1023078" y="3366994"/>
                    <a:pt x="1023078" y="3373723"/>
                  </a:cubicBezTo>
                  <a:moveTo>
                    <a:pt x="1023078" y="3519877"/>
                  </a:moveTo>
                  <a:cubicBezTo>
                    <a:pt x="1023078" y="3526607"/>
                    <a:pt x="1028529" y="3532057"/>
                    <a:pt x="1035258" y="3532057"/>
                  </a:cubicBezTo>
                  <a:cubicBezTo>
                    <a:pt x="1041987" y="3532057"/>
                    <a:pt x="1047437" y="3526607"/>
                    <a:pt x="1047437" y="3519877"/>
                  </a:cubicBezTo>
                  <a:cubicBezTo>
                    <a:pt x="1047437" y="3513148"/>
                    <a:pt x="1041987" y="3507698"/>
                    <a:pt x="1035258" y="3507698"/>
                  </a:cubicBezTo>
                  <a:cubicBezTo>
                    <a:pt x="1028529" y="3507698"/>
                    <a:pt x="1023078" y="3513148"/>
                    <a:pt x="1023078" y="3519877"/>
                  </a:cubicBezTo>
                  <a:moveTo>
                    <a:pt x="1023078" y="3666031"/>
                  </a:moveTo>
                  <a:cubicBezTo>
                    <a:pt x="1023078" y="3672761"/>
                    <a:pt x="1028529" y="3678211"/>
                    <a:pt x="1035258" y="3678211"/>
                  </a:cubicBezTo>
                  <a:cubicBezTo>
                    <a:pt x="1041987" y="3678211"/>
                    <a:pt x="1047437" y="3672761"/>
                    <a:pt x="1047437" y="3666031"/>
                  </a:cubicBezTo>
                  <a:cubicBezTo>
                    <a:pt x="1047437" y="3659302"/>
                    <a:pt x="1041987" y="3653852"/>
                    <a:pt x="1035258" y="3653852"/>
                  </a:cubicBezTo>
                  <a:cubicBezTo>
                    <a:pt x="1028529" y="3653852"/>
                    <a:pt x="1023078" y="3659302"/>
                    <a:pt x="1023078" y="3666031"/>
                  </a:cubicBezTo>
                  <a:moveTo>
                    <a:pt x="1023078" y="3812186"/>
                  </a:moveTo>
                  <a:cubicBezTo>
                    <a:pt x="1023078" y="3818915"/>
                    <a:pt x="1028529" y="3824365"/>
                    <a:pt x="1035258" y="3824365"/>
                  </a:cubicBezTo>
                  <a:cubicBezTo>
                    <a:pt x="1041987" y="3824365"/>
                    <a:pt x="1047437" y="3818915"/>
                    <a:pt x="1047437" y="3812186"/>
                  </a:cubicBezTo>
                  <a:cubicBezTo>
                    <a:pt x="1047437" y="3805456"/>
                    <a:pt x="1041987" y="3800006"/>
                    <a:pt x="1035258" y="3800006"/>
                  </a:cubicBezTo>
                  <a:cubicBezTo>
                    <a:pt x="1028529" y="3800006"/>
                    <a:pt x="1023078" y="3805456"/>
                    <a:pt x="1023078" y="3812186"/>
                  </a:cubicBezTo>
                  <a:moveTo>
                    <a:pt x="1023078" y="3958340"/>
                  </a:moveTo>
                  <a:cubicBezTo>
                    <a:pt x="1023078" y="3965069"/>
                    <a:pt x="1028529" y="3970519"/>
                    <a:pt x="1035258" y="3970519"/>
                  </a:cubicBezTo>
                  <a:cubicBezTo>
                    <a:pt x="1041987" y="3970519"/>
                    <a:pt x="1047437" y="3965069"/>
                    <a:pt x="1047437" y="3958340"/>
                  </a:cubicBezTo>
                  <a:cubicBezTo>
                    <a:pt x="1047437" y="3951610"/>
                    <a:pt x="1041987" y="3946160"/>
                    <a:pt x="1035258" y="3946160"/>
                  </a:cubicBezTo>
                  <a:cubicBezTo>
                    <a:pt x="1028529" y="3946160"/>
                    <a:pt x="1023078" y="3951610"/>
                    <a:pt x="1023078" y="3958340"/>
                  </a:cubicBezTo>
                  <a:moveTo>
                    <a:pt x="1023078" y="4104494"/>
                  </a:moveTo>
                  <a:cubicBezTo>
                    <a:pt x="1023078" y="4111223"/>
                    <a:pt x="1028529" y="4116673"/>
                    <a:pt x="1035258" y="4116673"/>
                  </a:cubicBezTo>
                  <a:cubicBezTo>
                    <a:pt x="1041987" y="4116673"/>
                    <a:pt x="1047437" y="4111223"/>
                    <a:pt x="1047437" y="4104494"/>
                  </a:cubicBezTo>
                  <a:cubicBezTo>
                    <a:pt x="1047437" y="4097765"/>
                    <a:pt x="1041987" y="4092314"/>
                    <a:pt x="1035258" y="4092314"/>
                  </a:cubicBezTo>
                  <a:cubicBezTo>
                    <a:pt x="1028529" y="4092314"/>
                    <a:pt x="1023078" y="4097765"/>
                    <a:pt x="1023078" y="4104494"/>
                  </a:cubicBezTo>
                  <a:moveTo>
                    <a:pt x="1023078" y="4250648"/>
                  </a:moveTo>
                  <a:cubicBezTo>
                    <a:pt x="1023078" y="4257377"/>
                    <a:pt x="1028529" y="4262827"/>
                    <a:pt x="1035258" y="4262827"/>
                  </a:cubicBezTo>
                  <a:cubicBezTo>
                    <a:pt x="1041987" y="4262827"/>
                    <a:pt x="1047437" y="4257377"/>
                    <a:pt x="1047437" y="4250648"/>
                  </a:cubicBezTo>
                  <a:cubicBezTo>
                    <a:pt x="1047437" y="4243919"/>
                    <a:pt x="1041987" y="4238468"/>
                    <a:pt x="1035258" y="4238468"/>
                  </a:cubicBezTo>
                  <a:cubicBezTo>
                    <a:pt x="1028529" y="4238468"/>
                    <a:pt x="1023078" y="4243919"/>
                    <a:pt x="1023078" y="4250648"/>
                  </a:cubicBezTo>
                  <a:moveTo>
                    <a:pt x="1023078" y="4396802"/>
                  </a:moveTo>
                  <a:cubicBezTo>
                    <a:pt x="1023078" y="4403531"/>
                    <a:pt x="1028529" y="4408981"/>
                    <a:pt x="1035258" y="4408981"/>
                  </a:cubicBezTo>
                  <a:cubicBezTo>
                    <a:pt x="1041987" y="4408981"/>
                    <a:pt x="1047437" y="4403531"/>
                    <a:pt x="1047437" y="4396802"/>
                  </a:cubicBezTo>
                  <a:cubicBezTo>
                    <a:pt x="1047437" y="4390073"/>
                    <a:pt x="1041987" y="4384622"/>
                    <a:pt x="1035258" y="4384622"/>
                  </a:cubicBezTo>
                  <a:cubicBezTo>
                    <a:pt x="1028529" y="4384622"/>
                    <a:pt x="1023078" y="4390073"/>
                    <a:pt x="1023078" y="4396802"/>
                  </a:cubicBezTo>
                  <a:moveTo>
                    <a:pt x="876924" y="12179"/>
                  </a:moveTo>
                  <a:cubicBezTo>
                    <a:pt x="876924" y="18908"/>
                    <a:pt x="882374" y="24359"/>
                    <a:pt x="889104" y="24359"/>
                  </a:cubicBezTo>
                  <a:cubicBezTo>
                    <a:pt x="895833" y="24359"/>
                    <a:pt x="901283" y="18908"/>
                    <a:pt x="901283" y="12179"/>
                  </a:cubicBezTo>
                  <a:cubicBezTo>
                    <a:pt x="901283" y="5450"/>
                    <a:pt x="895833" y="0"/>
                    <a:pt x="889104" y="0"/>
                  </a:cubicBezTo>
                  <a:cubicBezTo>
                    <a:pt x="882374" y="0"/>
                    <a:pt x="876924" y="5450"/>
                    <a:pt x="876924" y="12179"/>
                  </a:cubicBezTo>
                  <a:moveTo>
                    <a:pt x="876924" y="158333"/>
                  </a:moveTo>
                  <a:cubicBezTo>
                    <a:pt x="876924" y="165062"/>
                    <a:pt x="882374" y="170513"/>
                    <a:pt x="889104" y="170513"/>
                  </a:cubicBezTo>
                  <a:cubicBezTo>
                    <a:pt x="895833" y="170513"/>
                    <a:pt x="901283" y="165062"/>
                    <a:pt x="901283" y="158333"/>
                  </a:cubicBezTo>
                  <a:cubicBezTo>
                    <a:pt x="901283" y="151604"/>
                    <a:pt x="895833" y="146154"/>
                    <a:pt x="889104" y="146154"/>
                  </a:cubicBezTo>
                  <a:cubicBezTo>
                    <a:pt x="882374" y="146154"/>
                    <a:pt x="876924" y="151604"/>
                    <a:pt x="876924" y="158333"/>
                  </a:cubicBezTo>
                  <a:moveTo>
                    <a:pt x="876924" y="304487"/>
                  </a:moveTo>
                  <a:cubicBezTo>
                    <a:pt x="876924" y="311216"/>
                    <a:pt x="882374" y="316667"/>
                    <a:pt x="889104" y="316667"/>
                  </a:cubicBezTo>
                  <a:cubicBezTo>
                    <a:pt x="895833" y="316667"/>
                    <a:pt x="901283" y="311216"/>
                    <a:pt x="901283" y="304487"/>
                  </a:cubicBezTo>
                  <a:cubicBezTo>
                    <a:pt x="901283" y="297758"/>
                    <a:pt x="895833" y="292308"/>
                    <a:pt x="889104" y="292308"/>
                  </a:cubicBezTo>
                  <a:cubicBezTo>
                    <a:pt x="882374" y="292308"/>
                    <a:pt x="876924" y="297758"/>
                    <a:pt x="876924" y="304487"/>
                  </a:cubicBezTo>
                  <a:moveTo>
                    <a:pt x="876924" y="450641"/>
                  </a:moveTo>
                  <a:cubicBezTo>
                    <a:pt x="876924" y="457370"/>
                    <a:pt x="882374" y="462821"/>
                    <a:pt x="889104" y="462821"/>
                  </a:cubicBezTo>
                  <a:cubicBezTo>
                    <a:pt x="895833" y="462821"/>
                    <a:pt x="901283" y="457370"/>
                    <a:pt x="901283" y="450641"/>
                  </a:cubicBezTo>
                  <a:cubicBezTo>
                    <a:pt x="901283" y="443912"/>
                    <a:pt x="895833" y="438462"/>
                    <a:pt x="889104" y="438462"/>
                  </a:cubicBezTo>
                  <a:cubicBezTo>
                    <a:pt x="882374" y="438462"/>
                    <a:pt x="876924" y="443912"/>
                    <a:pt x="876924" y="450641"/>
                  </a:cubicBezTo>
                  <a:moveTo>
                    <a:pt x="876924" y="596795"/>
                  </a:moveTo>
                  <a:cubicBezTo>
                    <a:pt x="876924" y="603525"/>
                    <a:pt x="882374" y="608975"/>
                    <a:pt x="889104" y="608975"/>
                  </a:cubicBezTo>
                  <a:cubicBezTo>
                    <a:pt x="895833" y="608975"/>
                    <a:pt x="901283" y="603525"/>
                    <a:pt x="901283" y="596795"/>
                  </a:cubicBezTo>
                  <a:cubicBezTo>
                    <a:pt x="901283" y="590066"/>
                    <a:pt x="895833" y="584616"/>
                    <a:pt x="889104" y="584616"/>
                  </a:cubicBezTo>
                  <a:cubicBezTo>
                    <a:pt x="882374" y="584616"/>
                    <a:pt x="876924" y="590066"/>
                    <a:pt x="876924" y="596795"/>
                  </a:cubicBezTo>
                  <a:moveTo>
                    <a:pt x="876924" y="742950"/>
                  </a:moveTo>
                  <a:cubicBezTo>
                    <a:pt x="876924" y="749679"/>
                    <a:pt x="882374" y="755129"/>
                    <a:pt x="889104" y="755129"/>
                  </a:cubicBezTo>
                  <a:cubicBezTo>
                    <a:pt x="895833" y="755129"/>
                    <a:pt x="901283" y="749679"/>
                    <a:pt x="901283" y="742950"/>
                  </a:cubicBezTo>
                  <a:cubicBezTo>
                    <a:pt x="901283" y="736220"/>
                    <a:pt x="895833" y="730770"/>
                    <a:pt x="889104" y="730770"/>
                  </a:cubicBezTo>
                  <a:cubicBezTo>
                    <a:pt x="882374" y="730770"/>
                    <a:pt x="876924" y="736220"/>
                    <a:pt x="876924" y="742950"/>
                  </a:cubicBezTo>
                  <a:moveTo>
                    <a:pt x="876924" y="889104"/>
                  </a:moveTo>
                  <a:cubicBezTo>
                    <a:pt x="876924" y="895833"/>
                    <a:pt x="882374" y="901283"/>
                    <a:pt x="889104" y="901283"/>
                  </a:cubicBezTo>
                  <a:cubicBezTo>
                    <a:pt x="895833" y="901283"/>
                    <a:pt x="901283" y="895833"/>
                    <a:pt x="901283" y="889104"/>
                  </a:cubicBezTo>
                  <a:cubicBezTo>
                    <a:pt x="901283" y="882374"/>
                    <a:pt x="895833" y="876924"/>
                    <a:pt x="889104" y="876924"/>
                  </a:cubicBezTo>
                  <a:cubicBezTo>
                    <a:pt x="882374" y="876924"/>
                    <a:pt x="876924" y="882374"/>
                    <a:pt x="876924" y="889104"/>
                  </a:cubicBezTo>
                  <a:moveTo>
                    <a:pt x="876924" y="1035258"/>
                  </a:moveTo>
                  <a:cubicBezTo>
                    <a:pt x="876924" y="1041987"/>
                    <a:pt x="882374" y="1047437"/>
                    <a:pt x="889104" y="1047437"/>
                  </a:cubicBezTo>
                  <a:cubicBezTo>
                    <a:pt x="895833" y="1047437"/>
                    <a:pt x="901283" y="1041987"/>
                    <a:pt x="901283" y="1035258"/>
                  </a:cubicBezTo>
                  <a:cubicBezTo>
                    <a:pt x="901283" y="1028529"/>
                    <a:pt x="895833" y="1023078"/>
                    <a:pt x="889104" y="1023078"/>
                  </a:cubicBezTo>
                  <a:cubicBezTo>
                    <a:pt x="882374" y="1023078"/>
                    <a:pt x="876924" y="1028529"/>
                    <a:pt x="876924" y="1035258"/>
                  </a:cubicBezTo>
                  <a:moveTo>
                    <a:pt x="876924" y="1181412"/>
                  </a:moveTo>
                  <a:cubicBezTo>
                    <a:pt x="876924" y="1188141"/>
                    <a:pt x="882374" y="1193591"/>
                    <a:pt x="889104" y="1193591"/>
                  </a:cubicBezTo>
                  <a:cubicBezTo>
                    <a:pt x="895833" y="1193591"/>
                    <a:pt x="901283" y="1188141"/>
                    <a:pt x="901283" y="1181412"/>
                  </a:cubicBezTo>
                  <a:cubicBezTo>
                    <a:pt x="901283" y="1174683"/>
                    <a:pt x="895833" y="1169232"/>
                    <a:pt x="889104" y="1169232"/>
                  </a:cubicBezTo>
                  <a:cubicBezTo>
                    <a:pt x="882374" y="1169232"/>
                    <a:pt x="876924" y="1174683"/>
                    <a:pt x="876924" y="1181412"/>
                  </a:cubicBezTo>
                  <a:moveTo>
                    <a:pt x="876924" y="1327566"/>
                  </a:moveTo>
                  <a:cubicBezTo>
                    <a:pt x="876924" y="1334295"/>
                    <a:pt x="882374" y="1339745"/>
                    <a:pt x="889104" y="1339745"/>
                  </a:cubicBezTo>
                  <a:cubicBezTo>
                    <a:pt x="895833" y="1339745"/>
                    <a:pt x="901283" y="1334295"/>
                    <a:pt x="901283" y="1327566"/>
                  </a:cubicBezTo>
                  <a:cubicBezTo>
                    <a:pt x="901283" y="1320837"/>
                    <a:pt x="895833" y="1315386"/>
                    <a:pt x="889104" y="1315386"/>
                  </a:cubicBezTo>
                  <a:cubicBezTo>
                    <a:pt x="882374" y="1315386"/>
                    <a:pt x="876924" y="1320837"/>
                    <a:pt x="876924" y="1327566"/>
                  </a:cubicBezTo>
                  <a:moveTo>
                    <a:pt x="876924" y="1473720"/>
                  </a:moveTo>
                  <a:cubicBezTo>
                    <a:pt x="876924" y="1480449"/>
                    <a:pt x="882374" y="1485900"/>
                    <a:pt x="889104" y="1485900"/>
                  </a:cubicBezTo>
                  <a:cubicBezTo>
                    <a:pt x="895833" y="1485900"/>
                    <a:pt x="901283" y="1480449"/>
                    <a:pt x="901283" y="1473720"/>
                  </a:cubicBezTo>
                  <a:cubicBezTo>
                    <a:pt x="901283" y="1466991"/>
                    <a:pt x="895833" y="1461540"/>
                    <a:pt x="889104" y="1461540"/>
                  </a:cubicBezTo>
                  <a:cubicBezTo>
                    <a:pt x="882374" y="1461540"/>
                    <a:pt x="876924" y="1466991"/>
                    <a:pt x="876924" y="1473720"/>
                  </a:cubicBezTo>
                  <a:moveTo>
                    <a:pt x="876924" y="1619874"/>
                  </a:moveTo>
                  <a:cubicBezTo>
                    <a:pt x="876924" y="1626603"/>
                    <a:pt x="882374" y="1632054"/>
                    <a:pt x="889104" y="1632054"/>
                  </a:cubicBezTo>
                  <a:cubicBezTo>
                    <a:pt x="895833" y="1632054"/>
                    <a:pt x="901283" y="1626603"/>
                    <a:pt x="901283" y="1619874"/>
                  </a:cubicBezTo>
                  <a:cubicBezTo>
                    <a:pt x="901283" y="1613145"/>
                    <a:pt x="895833" y="1607695"/>
                    <a:pt x="889104" y="1607695"/>
                  </a:cubicBezTo>
                  <a:cubicBezTo>
                    <a:pt x="882374" y="1607695"/>
                    <a:pt x="876924" y="1613145"/>
                    <a:pt x="876924" y="1619874"/>
                  </a:cubicBezTo>
                  <a:moveTo>
                    <a:pt x="876924" y="1766028"/>
                  </a:moveTo>
                  <a:cubicBezTo>
                    <a:pt x="876924" y="1772757"/>
                    <a:pt x="882374" y="1778208"/>
                    <a:pt x="889104" y="1778208"/>
                  </a:cubicBezTo>
                  <a:cubicBezTo>
                    <a:pt x="895833" y="1778208"/>
                    <a:pt x="901283" y="1772757"/>
                    <a:pt x="901283" y="1766028"/>
                  </a:cubicBezTo>
                  <a:cubicBezTo>
                    <a:pt x="901283" y="1759299"/>
                    <a:pt x="895833" y="1753849"/>
                    <a:pt x="889104" y="1753849"/>
                  </a:cubicBezTo>
                  <a:cubicBezTo>
                    <a:pt x="882374" y="1753849"/>
                    <a:pt x="876924" y="1759299"/>
                    <a:pt x="876924" y="1766028"/>
                  </a:cubicBezTo>
                  <a:moveTo>
                    <a:pt x="876924" y="1912182"/>
                  </a:moveTo>
                  <a:cubicBezTo>
                    <a:pt x="876924" y="1918911"/>
                    <a:pt x="882374" y="1924362"/>
                    <a:pt x="889104" y="1924362"/>
                  </a:cubicBezTo>
                  <a:cubicBezTo>
                    <a:pt x="895833" y="1924362"/>
                    <a:pt x="901283" y="1918911"/>
                    <a:pt x="901283" y="1912182"/>
                  </a:cubicBezTo>
                  <a:cubicBezTo>
                    <a:pt x="901283" y="1905453"/>
                    <a:pt x="895833" y="1900003"/>
                    <a:pt x="889104" y="1900003"/>
                  </a:cubicBezTo>
                  <a:cubicBezTo>
                    <a:pt x="882374" y="1900003"/>
                    <a:pt x="876924" y="1905453"/>
                    <a:pt x="876924" y="1912182"/>
                  </a:cubicBezTo>
                  <a:moveTo>
                    <a:pt x="876924" y="2058336"/>
                  </a:moveTo>
                  <a:cubicBezTo>
                    <a:pt x="876924" y="2065066"/>
                    <a:pt x="882374" y="2070516"/>
                    <a:pt x="889104" y="2070516"/>
                  </a:cubicBezTo>
                  <a:cubicBezTo>
                    <a:pt x="895833" y="2070516"/>
                    <a:pt x="901283" y="2065066"/>
                    <a:pt x="901283" y="2058336"/>
                  </a:cubicBezTo>
                  <a:cubicBezTo>
                    <a:pt x="901283" y="2051607"/>
                    <a:pt x="895833" y="2046157"/>
                    <a:pt x="889104" y="2046157"/>
                  </a:cubicBezTo>
                  <a:cubicBezTo>
                    <a:pt x="882374" y="2046157"/>
                    <a:pt x="876924" y="2051607"/>
                    <a:pt x="876924" y="2058336"/>
                  </a:cubicBezTo>
                  <a:moveTo>
                    <a:pt x="876924" y="2204490"/>
                  </a:moveTo>
                  <a:cubicBezTo>
                    <a:pt x="876924" y="2211220"/>
                    <a:pt x="882374" y="2216670"/>
                    <a:pt x="889104" y="2216670"/>
                  </a:cubicBezTo>
                  <a:cubicBezTo>
                    <a:pt x="895833" y="2216670"/>
                    <a:pt x="901283" y="2211220"/>
                    <a:pt x="901283" y="2204490"/>
                  </a:cubicBezTo>
                  <a:cubicBezTo>
                    <a:pt x="901283" y="2197761"/>
                    <a:pt x="895833" y="2192311"/>
                    <a:pt x="889104" y="2192311"/>
                  </a:cubicBezTo>
                  <a:cubicBezTo>
                    <a:pt x="882374" y="2192311"/>
                    <a:pt x="876924" y="2197761"/>
                    <a:pt x="876924" y="2204490"/>
                  </a:cubicBezTo>
                  <a:moveTo>
                    <a:pt x="876924" y="2350645"/>
                  </a:moveTo>
                  <a:cubicBezTo>
                    <a:pt x="876924" y="2357374"/>
                    <a:pt x="882374" y="2362824"/>
                    <a:pt x="889104" y="2362824"/>
                  </a:cubicBezTo>
                  <a:cubicBezTo>
                    <a:pt x="895833" y="2362824"/>
                    <a:pt x="901283" y="2357374"/>
                    <a:pt x="901283" y="2350645"/>
                  </a:cubicBezTo>
                  <a:cubicBezTo>
                    <a:pt x="901283" y="2343915"/>
                    <a:pt x="895833" y="2338465"/>
                    <a:pt x="889104" y="2338465"/>
                  </a:cubicBezTo>
                  <a:cubicBezTo>
                    <a:pt x="882374" y="2338465"/>
                    <a:pt x="876924" y="2343915"/>
                    <a:pt x="876924" y="2350645"/>
                  </a:cubicBezTo>
                  <a:moveTo>
                    <a:pt x="876924" y="2496799"/>
                  </a:moveTo>
                  <a:cubicBezTo>
                    <a:pt x="876924" y="2503528"/>
                    <a:pt x="882374" y="2508978"/>
                    <a:pt x="889104" y="2508978"/>
                  </a:cubicBezTo>
                  <a:cubicBezTo>
                    <a:pt x="895833" y="2508978"/>
                    <a:pt x="901283" y="2503528"/>
                    <a:pt x="901283" y="2496799"/>
                  </a:cubicBezTo>
                  <a:cubicBezTo>
                    <a:pt x="901283" y="2490070"/>
                    <a:pt x="895833" y="2484619"/>
                    <a:pt x="889104" y="2484619"/>
                  </a:cubicBezTo>
                  <a:cubicBezTo>
                    <a:pt x="882374" y="2484619"/>
                    <a:pt x="876924" y="2490070"/>
                    <a:pt x="876924" y="2496799"/>
                  </a:cubicBezTo>
                  <a:moveTo>
                    <a:pt x="876924" y="2642953"/>
                  </a:moveTo>
                  <a:cubicBezTo>
                    <a:pt x="876924" y="2649682"/>
                    <a:pt x="882374" y="2655132"/>
                    <a:pt x="889104" y="2655132"/>
                  </a:cubicBezTo>
                  <a:cubicBezTo>
                    <a:pt x="895833" y="2655132"/>
                    <a:pt x="901283" y="2649682"/>
                    <a:pt x="901283" y="2642953"/>
                  </a:cubicBezTo>
                  <a:cubicBezTo>
                    <a:pt x="901283" y="2636224"/>
                    <a:pt x="895833" y="2630773"/>
                    <a:pt x="889104" y="2630773"/>
                  </a:cubicBezTo>
                  <a:cubicBezTo>
                    <a:pt x="882374" y="2630773"/>
                    <a:pt x="876924" y="2636224"/>
                    <a:pt x="876924" y="2642953"/>
                  </a:cubicBezTo>
                  <a:moveTo>
                    <a:pt x="876924" y="2789107"/>
                  </a:moveTo>
                  <a:cubicBezTo>
                    <a:pt x="876924" y="2795836"/>
                    <a:pt x="882374" y="2801286"/>
                    <a:pt x="889104" y="2801286"/>
                  </a:cubicBezTo>
                  <a:cubicBezTo>
                    <a:pt x="895833" y="2801286"/>
                    <a:pt x="901283" y="2795836"/>
                    <a:pt x="901283" y="2789107"/>
                  </a:cubicBezTo>
                  <a:cubicBezTo>
                    <a:pt x="901283" y="2782378"/>
                    <a:pt x="895833" y="2776927"/>
                    <a:pt x="889104" y="2776927"/>
                  </a:cubicBezTo>
                  <a:cubicBezTo>
                    <a:pt x="882374" y="2776927"/>
                    <a:pt x="876924" y="2782378"/>
                    <a:pt x="876924" y="2789107"/>
                  </a:cubicBezTo>
                  <a:moveTo>
                    <a:pt x="876924" y="2935261"/>
                  </a:moveTo>
                  <a:cubicBezTo>
                    <a:pt x="876924" y="2941990"/>
                    <a:pt x="882374" y="2947440"/>
                    <a:pt x="889104" y="2947440"/>
                  </a:cubicBezTo>
                  <a:cubicBezTo>
                    <a:pt x="895833" y="2947440"/>
                    <a:pt x="901283" y="2941990"/>
                    <a:pt x="901283" y="2935261"/>
                  </a:cubicBezTo>
                  <a:cubicBezTo>
                    <a:pt x="901283" y="2928532"/>
                    <a:pt x="895833" y="2923081"/>
                    <a:pt x="889104" y="2923081"/>
                  </a:cubicBezTo>
                  <a:cubicBezTo>
                    <a:pt x="882374" y="2923081"/>
                    <a:pt x="876924" y="2928532"/>
                    <a:pt x="876924" y="2935261"/>
                  </a:cubicBezTo>
                  <a:moveTo>
                    <a:pt x="876924" y="3081415"/>
                  </a:moveTo>
                  <a:cubicBezTo>
                    <a:pt x="876924" y="3088144"/>
                    <a:pt x="882374" y="3093595"/>
                    <a:pt x="889104" y="3093595"/>
                  </a:cubicBezTo>
                  <a:cubicBezTo>
                    <a:pt x="895833" y="3093595"/>
                    <a:pt x="901283" y="3088144"/>
                    <a:pt x="901283" y="3081415"/>
                  </a:cubicBezTo>
                  <a:cubicBezTo>
                    <a:pt x="901283" y="3074686"/>
                    <a:pt x="895833" y="3069236"/>
                    <a:pt x="889104" y="3069236"/>
                  </a:cubicBezTo>
                  <a:cubicBezTo>
                    <a:pt x="882374" y="3069236"/>
                    <a:pt x="876924" y="3074686"/>
                    <a:pt x="876924" y="3081415"/>
                  </a:cubicBezTo>
                  <a:moveTo>
                    <a:pt x="876924" y="3227569"/>
                  </a:moveTo>
                  <a:cubicBezTo>
                    <a:pt x="876924" y="3234298"/>
                    <a:pt x="882374" y="3239749"/>
                    <a:pt x="889104" y="3239749"/>
                  </a:cubicBezTo>
                  <a:cubicBezTo>
                    <a:pt x="895833" y="3239749"/>
                    <a:pt x="901283" y="3234298"/>
                    <a:pt x="901283" y="3227569"/>
                  </a:cubicBezTo>
                  <a:cubicBezTo>
                    <a:pt x="901283" y="3220840"/>
                    <a:pt x="895833" y="3215390"/>
                    <a:pt x="889104" y="3215390"/>
                  </a:cubicBezTo>
                  <a:cubicBezTo>
                    <a:pt x="882374" y="3215390"/>
                    <a:pt x="876924" y="3220840"/>
                    <a:pt x="876924" y="3227569"/>
                  </a:cubicBezTo>
                  <a:moveTo>
                    <a:pt x="876924" y="3373723"/>
                  </a:moveTo>
                  <a:cubicBezTo>
                    <a:pt x="876924" y="3380452"/>
                    <a:pt x="882374" y="3385903"/>
                    <a:pt x="889104" y="3385903"/>
                  </a:cubicBezTo>
                  <a:cubicBezTo>
                    <a:pt x="895833" y="3385903"/>
                    <a:pt x="901283" y="3380452"/>
                    <a:pt x="901283" y="3373723"/>
                  </a:cubicBezTo>
                  <a:cubicBezTo>
                    <a:pt x="901283" y="3366994"/>
                    <a:pt x="895833" y="3361544"/>
                    <a:pt x="889104" y="3361544"/>
                  </a:cubicBezTo>
                  <a:cubicBezTo>
                    <a:pt x="882374" y="3361544"/>
                    <a:pt x="876924" y="3366994"/>
                    <a:pt x="876924" y="3373723"/>
                  </a:cubicBezTo>
                  <a:moveTo>
                    <a:pt x="876924" y="3519877"/>
                  </a:moveTo>
                  <a:cubicBezTo>
                    <a:pt x="876924" y="3526607"/>
                    <a:pt x="882374" y="3532057"/>
                    <a:pt x="889104" y="3532057"/>
                  </a:cubicBezTo>
                  <a:cubicBezTo>
                    <a:pt x="895833" y="3532057"/>
                    <a:pt x="901283" y="3526607"/>
                    <a:pt x="901283" y="3519877"/>
                  </a:cubicBezTo>
                  <a:cubicBezTo>
                    <a:pt x="901283" y="3513148"/>
                    <a:pt x="895833" y="3507698"/>
                    <a:pt x="889104" y="3507698"/>
                  </a:cubicBezTo>
                  <a:cubicBezTo>
                    <a:pt x="882374" y="3507698"/>
                    <a:pt x="876924" y="3513148"/>
                    <a:pt x="876924" y="3519877"/>
                  </a:cubicBezTo>
                  <a:moveTo>
                    <a:pt x="876924" y="3666031"/>
                  </a:moveTo>
                  <a:cubicBezTo>
                    <a:pt x="876924" y="3672761"/>
                    <a:pt x="882374" y="3678211"/>
                    <a:pt x="889104" y="3678211"/>
                  </a:cubicBezTo>
                  <a:cubicBezTo>
                    <a:pt x="895833" y="3678211"/>
                    <a:pt x="901283" y="3672761"/>
                    <a:pt x="901283" y="3666031"/>
                  </a:cubicBezTo>
                  <a:cubicBezTo>
                    <a:pt x="901283" y="3659302"/>
                    <a:pt x="895833" y="3653852"/>
                    <a:pt x="889104" y="3653852"/>
                  </a:cubicBezTo>
                  <a:cubicBezTo>
                    <a:pt x="882374" y="3653852"/>
                    <a:pt x="876924" y="3659302"/>
                    <a:pt x="876924" y="3666031"/>
                  </a:cubicBezTo>
                  <a:moveTo>
                    <a:pt x="876924" y="3812186"/>
                  </a:moveTo>
                  <a:cubicBezTo>
                    <a:pt x="876924" y="3818915"/>
                    <a:pt x="882374" y="3824365"/>
                    <a:pt x="889104" y="3824365"/>
                  </a:cubicBezTo>
                  <a:cubicBezTo>
                    <a:pt x="895833" y="3824365"/>
                    <a:pt x="901283" y="3818915"/>
                    <a:pt x="901283" y="3812186"/>
                  </a:cubicBezTo>
                  <a:cubicBezTo>
                    <a:pt x="901283" y="3805456"/>
                    <a:pt x="895833" y="3800006"/>
                    <a:pt x="889104" y="3800006"/>
                  </a:cubicBezTo>
                  <a:cubicBezTo>
                    <a:pt x="882374" y="3800006"/>
                    <a:pt x="876924" y="3805456"/>
                    <a:pt x="876924" y="3812186"/>
                  </a:cubicBezTo>
                  <a:moveTo>
                    <a:pt x="876924" y="3958340"/>
                  </a:moveTo>
                  <a:cubicBezTo>
                    <a:pt x="876924" y="3965069"/>
                    <a:pt x="882374" y="3970519"/>
                    <a:pt x="889104" y="3970519"/>
                  </a:cubicBezTo>
                  <a:cubicBezTo>
                    <a:pt x="895833" y="3970519"/>
                    <a:pt x="901283" y="3965069"/>
                    <a:pt x="901283" y="3958340"/>
                  </a:cubicBezTo>
                  <a:cubicBezTo>
                    <a:pt x="901283" y="3951610"/>
                    <a:pt x="895833" y="3946160"/>
                    <a:pt x="889104" y="3946160"/>
                  </a:cubicBezTo>
                  <a:cubicBezTo>
                    <a:pt x="882374" y="3946160"/>
                    <a:pt x="876924" y="3951610"/>
                    <a:pt x="876924" y="3958340"/>
                  </a:cubicBezTo>
                  <a:moveTo>
                    <a:pt x="876924" y="4104494"/>
                  </a:moveTo>
                  <a:cubicBezTo>
                    <a:pt x="876924" y="4111223"/>
                    <a:pt x="882374" y="4116673"/>
                    <a:pt x="889104" y="4116673"/>
                  </a:cubicBezTo>
                  <a:cubicBezTo>
                    <a:pt x="895833" y="4116673"/>
                    <a:pt x="901283" y="4111223"/>
                    <a:pt x="901283" y="4104494"/>
                  </a:cubicBezTo>
                  <a:cubicBezTo>
                    <a:pt x="901283" y="4097765"/>
                    <a:pt x="895833" y="4092314"/>
                    <a:pt x="889104" y="4092314"/>
                  </a:cubicBezTo>
                  <a:cubicBezTo>
                    <a:pt x="882374" y="4092314"/>
                    <a:pt x="876924" y="4097765"/>
                    <a:pt x="876924" y="4104494"/>
                  </a:cubicBezTo>
                  <a:moveTo>
                    <a:pt x="876924" y="4250648"/>
                  </a:moveTo>
                  <a:cubicBezTo>
                    <a:pt x="876924" y="4257377"/>
                    <a:pt x="882374" y="4262827"/>
                    <a:pt x="889104" y="4262827"/>
                  </a:cubicBezTo>
                  <a:cubicBezTo>
                    <a:pt x="895833" y="4262827"/>
                    <a:pt x="901283" y="4257377"/>
                    <a:pt x="901283" y="4250648"/>
                  </a:cubicBezTo>
                  <a:cubicBezTo>
                    <a:pt x="901283" y="4243919"/>
                    <a:pt x="895833" y="4238468"/>
                    <a:pt x="889104" y="4238468"/>
                  </a:cubicBezTo>
                  <a:cubicBezTo>
                    <a:pt x="882374" y="4238468"/>
                    <a:pt x="876924" y="4243919"/>
                    <a:pt x="876924" y="4250648"/>
                  </a:cubicBezTo>
                  <a:moveTo>
                    <a:pt x="876924" y="4396802"/>
                  </a:moveTo>
                  <a:cubicBezTo>
                    <a:pt x="876924" y="4403531"/>
                    <a:pt x="882374" y="4408981"/>
                    <a:pt x="889104" y="4408981"/>
                  </a:cubicBezTo>
                  <a:cubicBezTo>
                    <a:pt x="895833" y="4408981"/>
                    <a:pt x="901283" y="4403531"/>
                    <a:pt x="901283" y="4396802"/>
                  </a:cubicBezTo>
                  <a:cubicBezTo>
                    <a:pt x="901283" y="4390073"/>
                    <a:pt x="895833" y="4384622"/>
                    <a:pt x="889104" y="4384622"/>
                  </a:cubicBezTo>
                  <a:cubicBezTo>
                    <a:pt x="882374" y="4384622"/>
                    <a:pt x="876924" y="4390073"/>
                    <a:pt x="876924" y="4396802"/>
                  </a:cubicBezTo>
                  <a:moveTo>
                    <a:pt x="876924" y="4542956"/>
                  </a:moveTo>
                  <a:cubicBezTo>
                    <a:pt x="876924" y="4549685"/>
                    <a:pt x="882374" y="4555136"/>
                    <a:pt x="889104" y="4555136"/>
                  </a:cubicBezTo>
                  <a:cubicBezTo>
                    <a:pt x="895833" y="4555136"/>
                    <a:pt x="901283" y="4549685"/>
                    <a:pt x="901283" y="4542956"/>
                  </a:cubicBezTo>
                  <a:cubicBezTo>
                    <a:pt x="901283" y="4536227"/>
                    <a:pt x="895833" y="4530777"/>
                    <a:pt x="889104" y="4530777"/>
                  </a:cubicBezTo>
                  <a:cubicBezTo>
                    <a:pt x="882374" y="4530777"/>
                    <a:pt x="876924" y="4536227"/>
                    <a:pt x="876924" y="4542956"/>
                  </a:cubicBezTo>
                  <a:moveTo>
                    <a:pt x="876924" y="4689110"/>
                  </a:moveTo>
                  <a:cubicBezTo>
                    <a:pt x="876924" y="4695839"/>
                    <a:pt x="882374" y="4701290"/>
                    <a:pt x="889104" y="4701290"/>
                  </a:cubicBezTo>
                  <a:cubicBezTo>
                    <a:pt x="895833" y="4701290"/>
                    <a:pt x="901283" y="4695839"/>
                    <a:pt x="901283" y="4689110"/>
                  </a:cubicBezTo>
                  <a:cubicBezTo>
                    <a:pt x="901283" y="4682381"/>
                    <a:pt x="895833" y="4676931"/>
                    <a:pt x="889104" y="4676931"/>
                  </a:cubicBezTo>
                  <a:cubicBezTo>
                    <a:pt x="882374" y="4676931"/>
                    <a:pt x="876924" y="4682381"/>
                    <a:pt x="876924" y="4689110"/>
                  </a:cubicBezTo>
                  <a:moveTo>
                    <a:pt x="730770" y="12179"/>
                  </a:moveTo>
                  <a:cubicBezTo>
                    <a:pt x="730770" y="18908"/>
                    <a:pt x="736220" y="24359"/>
                    <a:pt x="742950" y="24359"/>
                  </a:cubicBezTo>
                  <a:cubicBezTo>
                    <a:pt x="749679" y="24359"/>
                    <a:pt x="755129" y="18908"/>
                    <a:pt x="755129" y="12179"/>
                  </a:cubicBezTo>
                  <a:cubicBezTo>
                    <a:pt x="755129" y="5450"/>
                    <a:pt x="749679" y="0"/>
                    <a:pt x="742950" y="0"/>
                  </a:cubicBezTo>
                  <a:cubicBezTo>
                    <a:pt x="736220" y="0"/>
                    <a:pt x="730770" y="5450"/>
                    <a:pt x="730770" y="12179"/>
                  </a:cubicBezTo>
                  <a:moveTo>
                    <a:pt x="730770" y="158333"/>
                  </a:moveTo>
                  <a:cubicBezTo>
                    <a:pt x="730770" y="165062"/>
                    <a:pt x="736220" y="170513"/>
                    <a:pt x="742950" y="170513"/>
                  </a:cubicBezTo>
                  <a:cubicBezTo>
                    <a:pt x="749679" y="170513"/>
                    <a:pt x="755129" y="165062"/>
                    <a:pt x="755129" y="158333"/>
                  </a:cubicBezTo>
                  <a:cubicBezTo>
                    <a:pt x="755129" y="151604"/>
                    <a:pt x="749679" y="146154"/>
                    <a:pt x="742950" y="146154"/>
                  </a:cubicBezTo>
                  <a:cubicBezTo>
                    <a:pt x="736220" y="146154"/>
                    <a:pt x="730770" y="151604"/>
                    <a:pt x="730770" y="158333"/>
                  </a:cubicBezTo>
                  <a:moveTo>
                    <a:pt x="730770" y="304487"/>
                  </a:moveTo>
                  <a:cubicBezTo>
                    <a:pt x="730770" y="311216"/>
                    <a:pt x="736220" y="316667"/>
                    <a:pt x="742950" y="316667"/>
                  </a:cubicBezTo>
                  <a:cubicBezTo>
                    <a:pt x="749679" y="316667"/>
                    <a:pt x="755129" y="311216"/>
                    <a:pt x="755129" y="304487"/>
                  </a:cubicBezTo>
                  <a:cubicBezTo>
                    <a:pt x="755129" y="297758"/>
                    <a:pt x="749679" y="292308"/>
                    <a:pt x="742950" y="292308"/>
                  </a:cubicBezTo>
                  <a:cubicBezTo>
                    <a:pt x="736220" y="292308"/>
                    <a:pt x="730770" y="297758"/>
                    <a:pt x="730770" y="304487"/>
                  </a:cubicBezTo>
                  <a:moveTo>
                    <a:pt x="730770" y="450641"/>
                  </a:moveTo>
                  <a:cubicBezTo>
                    <a:pt x="730770" y="457370"/>
                    <a:pt x="736220" y="462821"/>
                    <a:pt x="742950" y="462821"/>
                  </a:cubicBezTo>
                  <a:cubicBezTo>
                    <a:pt x="749679" y="462821"/>
                    <a:pt x="755129" y="457370"/>
                    <a:pt x="755129" y="450641"/>
                  </a:cubicBezTo>
                  <a:cubicBezTo>
                    <a:pt x="755129" y="443912"/>
                    <a:pt x="749679" y="438462"/>
                    <a:pt x="742950" y="438462"/>
                  </a:cubicBezTo>
                  <a:cubicBezTo>
                    <a:pt x="736220" y="438462"/>
                    <a:pt x="730770" y="443912"/>
                    <a:pt x="730770" y="450641"/>
                  </a:cubicBezTo>
                  <a:moveTo>
                    <a:pt x="730770" y="596795"/>
                  </a:moveTo>
                  <a:cubicBezTo>
                    <a:pt x="730770" y="603525"/>
                    <a:pt x="736220" y="608975"/>
                    <a:pt x="742950" y="608975"/>
                  </a:cubicBezTo>
                  <a:cubicBezTo>
                    <a:pt x="749679" y="608975"/>
                    <a:pt x="755129" y="603525"/>
                    <a:pt x="755129" y="596795"/>
                  </a:cubicBezTo>
                  <a:cubicBezTo>
                    <a:pt x="755129" y="590066"/>
                    <a:pt x="749679" y="584616"/>
                    <a:pt x="742950" y="584616"/>
                  </a:cubicBezTo>
                  <a:cubicBezTo>
                    <a:pt x="736220" y="584616"/>
                    <a:pt x="730770" y="590066"/>
                    <a:pt x="730770" y="596795"/>
                  </a:cubicBezTo>
                  <a:moveTo>
                    <a:pt x="730770" y="742950"/>
                  </a:moveTo>
                  <a:cubicBezTo>
                    <a:pt x="730770" y="749679"/>
                    <a:pt x="736220" y="755129"/>
                    <a:pt x="742950" y="755129"/>
                  </a:cubicBezTo>
                  <a:cubicBezTo>
                    <a:pt x="749679" y="755129"/>
                    <a:pt x="755129" y="749679"/>
                    <a:pt x="755129" y="742950"/>
                  </a:cubicBezTo>
                  <a:cubicBezTo>
                    <a:pt x="755129" y="736220"/>
                    <a:pt x="749679" y="730770"/>
                    <a:pt x="742950" y="730770"/>
                  </a:cubicBezTo>
                  <a:cubicBezTo>
                    <a:pt x="736220" y="730770"/>
                    <a:pt x="730770" y="736220"/>
                    <a:pt x="730770" y="742950"/>
                  </a:cubicBezTo>
                  <a:moveTo>
                    <a:pt x="730770" y="889104"/>
                  </a:moveTo>
                  <a:cubicBezTo>
                    <a:pt x="730770" y="895833"/>
                    <a:pt x="736220" y="901283"/>
                    <a:pt x="742950" y="901283"/>
                  </a:cubicBezTo>
                  <a:cubicBezTo>
                    <a:pt x="749679" y="901283"/>
                    <a:pt x="755129" y="895833"/>
                    <a:pt x="755129" y="889104"/>
                  </a:cubicBezTo>
                  <a:cubicBezTo>
                    <a:pt x="755129" y="882374"/>
                    <a:pt x="749679" y="876924"/>
                    <a:pt x="742950" y="876924"/>
                  </a:cubicBezTo>
                  <a:cubicBezTo>
                    <a:pt x="736220" y="876924"/>
                    <a:pt x="730770" y="882374"/>
                    <a:pt x="730770" y="889104"/>
                  </a:cubicBezTo>
                  <a:moveTo>
                    <a:pt x="730770" y="1035258"/>
                  </a:moveTo>
                  <a:cubicBezTo>
                    <a:pt x="730770" y="1041987"/>
                    <a:pt x="736220" y="1047437"/>
                    <a:pt x="742950" y="1047437"/>
                  </a:cubicBezTo>
                  <a:cubicBezTo>
                    <a:pt x="749679" y="1047437"/>
                    <a:pt x="755129" y="1041987"/>
                    <a:pt x="755129" y="1035258"/>
                  </a:cubicBezTo>
                  <a:cubicBezTo>
                    <a:pt x="755129" y="1028529"/>
                    <a:pt x="749679" y="1023078"/>
                    <a:pt x="742950" y="1023078"/>
                  </a:cubicBezTo>
                  <a:cubicBezTo>
                    <a:pt x="736220" y="1023078"/>
                    <a:pt x="730770" y="1028529"/>
                    <a:pt x="730770" y="1035258"/>
                  </a:cubicBezTo>
                  <a:moveTo>
                    <a:pt x="730770" y="1181412"/>
                  </a:moveTo>
                  <a:cubicBezTo>
                    <a:pt x="730770" y="1188141"/>
                    <a:pt x="736220" y="1193591"/>
                    <a:pt x="742950" y="1193591"/>
                  </a:cubicBezTo>
                  <a:cubicBezTo>
                    <a:pt x="749679" y="1193591"/>
                    <a:pt x="755129" y="1188141"/>
                    <a:pt x="755129" y="1181412"/>
                  </a:cubicBezTo>
                  <a:cubicBezTo>
                    <a:pt x="755129" y="1174683"/>
                    <a:pt x="749679" y="1169232"/>
                    <a:pt x="742950" y="1169232"/>
                  </a:cubicBezTo>
                  <a:cubicBezTo>
                    <a:pt x="736220" y="1169232"/>
                    <a:pt x="730770" y="1174683"/>
                    <a:pt x="730770" y="1181412"/>
                  </a:cubicBezTo>
                  <a:moveTo>
                    <a:pt x="730770" y="1327566"/>
                  </a:moveTo>
                  <a:cubicBezTo>
                    <a:pt x="730770" y="1334295"/>
                    <a:pt x="736220" y="1339745"/>
                    <a:pt x="742950" y="1339745"/>
                  </a:cubicBezTo>
                  <a:cubicBezTo>
                    <a:pt x="749679" y="1339745"/>
                    <a:pt x="755129" y="1334295"/>
                    <a:pt x="755129" y="1327566"/>
                  </a:cubicBezTo>
                  <a:cubicBezTo>
                    <a:pt x="755129" y="1320837"/>
                    <a:pt x="749679" y="1315386"/>
                    <a:pt x="742950" y="1315386"/>
                  </a:cubicBezTo>
                  <a:cubicBezTo>
                    <a:pt x="736220" y="1315386"/>
                    <a:pt x="730770" y="1320837"/>
                    <a:pt x="730770" y="1327566"/>
                  </a:cubicBezTo>
                  <a:moveTo>
                    <a:pt x="730770" y="1473720"/>
                  </a:moveTo>
                  <a:cubicBezTo>
                    <a:pt x="730770" y="1480449"/>
                    <a:pt x="736220" y="1485900"/>
                    <a:pt x="742950" y="1485900"/>
                  </a:cubicBezTo>
                  <a:cubicBezTo>
                    <a:pt x="749679" y="1485900"/>
                    <a:pt x="755129" y="1480449"/>
                    <a:pt x="755129" y="1473720"/>
                  </a:cubicBezTo>
                  <a:cubicBezTo>
                    <a:pt x="755129" y="1466991"/>
                    <a:pt x="749679" y="1461540"/>
                    <a:pt x="742950" y="1461540"/>
                  </a:cubicBezTo>
                  <a:cubicBezTo>
                    <a:pt x="736220" y="1461540"/>
                    <a:pt x="730770" y="1466991"/>
                    <a:pt x="730770" y="1473720"/>
                  </a:cubicBezTo>
                  <a:moveTo>
                    <a:pt x="730770" y="1619874"/>
                  </a:moveTo>
                  <a:cubicBezTo>
                    <a:pt x="730770" y="1626603"/>
                    <a:pt x="736220" y="1632054"/>
                    <a:pt x="742950" y="1632054"/>
                  </a:cubicBezTo>
                  <a:cubicBezTo>
                    <a:pt x="749679" y="1632054"/>
                    <a:pt x="755129" y="1626603"/>
                    <a:pt x="755129" y="1619874"/>
                  </a:cubicBezTo>
                  <a:cubicBezTo>
                    <a:pt x="755129" y="1613145"/>
                    <a:pt x="749679" y="1607695"/>
                    <a:pt x="742950" y="1607695"/>
                  </a:cubicBezTo>
                  <a:cubicBezTo>
                    <a:pt x="736220" y="1607695"/>
                    <a:pt x="730770" y="1613145"/>
                    <a:pt x="730770" y="1619874"/>
                  </a:cubicBezTo>
                  <a:moveTo>
                    <a:pt x="730770" y="1766028"/>
                  </a:moveTo>
                  <a:cubicBezTo>
                    <a:pt x="730770" y="1772757"/>
                    <a:pt x="736220" y="1778208"/>
                    <a:pt x="742950" y="1778208"/>
                  </a:cubicBezTo>
                  <a:cubicBezTo>
                    <a:pt x="749679" y="1778208"/>
                    <a:pt x="755129" y="1772757"/>
                    <a:pt x="755129" y="1766028"/>
                  </a:cubicBezTo>
                  <a:cubicBezTo>
                    <a:pt x="755129" y="1759299"/>
                    <a:pt x="749679" y="1753849"/>
                    <a:pt x="742950" y="1753849"/>
                  </a:cubicBezTo>
                  <a:cubicBezTo>
                    <a:pt x="736220" y="1753849"/>
                    <a:pt x="730770" y="1759299"/>
                    <a:pt x="730770" y="1766028"/>
                  </a:cubicBezTo>
                  <a:moveTo>
                    <a:pt x="730770" y="1912182"/>
                  </a:moveTo>
                  <a:cubicBezTo>
                    <a:pt x="730770" y="1918911"/>
                    <a:pt x="736220" y="1924362"/>
                    <a:pt x="742950" y="1924362"/>
                  </a:cubicBezTo>
                  <a:cubicBezTo>
                    <a:pt x="749679" y="1924362"/>
                    <a:pt x="755129" y="1918911"/>
                    <a:pt x="755129" y="1912182"/>
                  </a:cubicBezTo>
                  <a:cubicBezTo>
                    <a:pt x="755129" y="1905453"/>
                    <a:pt x="749679" y="1900003"/>
                    <a:pt x="742950" y="1900003"/>
                  </a:cubicBezTo>
                  <a:cubicBezTo>
                    <a:pt x="736220" y="1900003"/>
                    <a:pt x="730770" y="1905453"/>
                    <a:pt x="730770" y="1912182"/>
                  </a:cubicBezTo>
                  <a:moveTo>
                    <a:pt x="730770" y="2058336"/>
                  </a:moveTo>
                  <a:cubicBezTo>
                    <a:pt x="730770" y="2065066"/>
                    <a:pt x="736220" y="2070516"/>
                    <a:pt x="742950" y="2070516"/>
                  </a:cubicBezTo>
                  <a:cubicBezTo>
                    <a:pt x="749679" y="2070516"/>
                    <a:pt x="755129" y="2065066"/>
                    <a:pt x="755129" y="2058336"/>
                  </a:cubicBezTo>
                  <a:cubicBezTo>
                    <a:pt x="755129" y="2051607"/>
                    <a:pt x="749679" y="2046157"/>
                    <a:pt x="742950" y="2046157"/>
                  </a:cubicBezTo>
                  <a:cubicBezTo>
                    <a:pt x="736220" y="2046157"/>
                    <a:pt x="730770" y="2051607"/>
                    <a:pt x="730770" y="2058336"/>
                  </a:cubicBezTo>
                  <a:moveTo>
                    <a:pt x="730770" y="2204490"/>
                  </a:moveTo>
                  <a:cubicBezTo>
                    <a:pt x="730770" y="2211220"/>
                    <a:pt x="736220" y="2216670"/>
                    <a:pt x="742950" y="2216670"/>
                  </a:cubicBezTo>
                  <a:cubicBezTo>
                    <a:pt x="749679" y="2216670"/>
                    <a:pt x="755129" y="2211220"/>
                    <a:pt x="755129" y="2204490"/>
                  </a:cubicBezTo>
                  <a:cubicBezTo>
                    <a:pt x="755129" y="2197761"/>
                    <a:pt x="749679" y="2192311"/>
                    <a:pt x="742950" y="2192311"/>
                  </a:cubicBezTo>
                  <a:cubicBezTo>
                    <a:pt x="736220" y="2192311"/>
                    <a:pt x="730770" y="2197761"/>
                    <a:pt x="730770" y="2204490"/>
                  </a:cubicBezTo>
                  <a:moveTo>
                    <a:pt x="730770" y="2350645"/>
                  </a:moveTo>
                  <a:cubicBezTo>
                    <a:pt x="730770" y="2357374"/>
                    <a:pt x="736220" y="2362824"/>
                    <a:pt x="742950" y="2362824"/>
                  </a:cubicBezTo>
                  <a:cubicBezTo>
                    <a:pt x="749679" y="2362824"/>
                    <a:pt x="755129" y="2357374"/>
                    <a:pt x="755129" y="2350645"/>
                  </a:cubicBezTo>
                  <a:cubicBezTo>
                    <a:pt x="755129" y="2343915"/>
                    <a:pt x="749679" y="2338465"/>
                    <a:pt x="742950" y="2338465"/>
                  </a:cubicBezTo>
                  <a:cubicBezTo>
                    <a:pt x="736220" y="2338465"/>
                    <a:pt x="730770" y="2343915"/>
                    <a:pt x="730770" y="2350645"/>
                  </a:cubicBezTo>
                  <a:moveTo>
                    <a:pt x="730770" y="2496799"/>
                  </a:moveTo>
                  <a:cubicBezTo>
                    <a:pt x="730770" y="2503528"/>
                    <a:pt x="736220" y="2508978"/>
                    <a:pt x="742950" y="2508978"/>
                  </a:cubicBezTo>
                  <a:cubicBezTo>
                    <a:pt x="749679" y="2508978"/>
                    <a:pt x="755129" y="2503528"/>
                    <a:pt x="755129" y="2496799"/>
                  </a:cubicBezTo>
                  <a:cubicBezTo>
                    <a:pt x="755129" y="2490070"/>
                    <a:pt x="749679" y="2484619"/>
                    <a:pt x="742950" y="2484619"/>
                  </a:cubicBezTo>
                  <a:cubicBezTo>
                    <a:pt x="736220" y="2484619"/>
                    <a:pt x="730770" y="2490070"/>
                    <a:pt x="730770" y="2496799"/>
                  </a:cubicBezTo>
                  <a:moveTo>
                    <a:pt x="730770" y="2642953"/>
                  </a:moveTo>
                  <a:cubicBezTo>
                    <a:pt x="730770" y="2649682"/>
                    <a:pt x="736220" y="2655132"/>
                    <a:pt x="742950" y="2655132"/>
                  </a:cubicBezTo>
                  <a:cubicBezTo>
                    <a:pt x="749679" y="2655132"/>
                    <a:pt x="755129" y="2649682"/>
                    <a:pt x="755129" y="2642953"/>
                  </a:cubicBezTo>
                  <a:cubicBezTo>
                    <a:pt x="755129" y="2636224"/>
                    <a:pt x="749679" y="2630773"/>
                    <a:pt x="742950" y="2630773"/>
                  </a:cubicBezTo>
                  <a:cubicBezTo>
                    <a:pt x="736220" y="2630773"/>
                    <a:pt x="730770" y="2636224"/>
                    <a:pt x="730770" y="2642953"/>
                  </a:cubicBezTo>
                  <a:moveTo>
                    <a:pt x="730770" y="2789107"/>
                  </a:moveTo>
                  <a:cubicBezTo>
                    <a:pt x="730770" y="2795836"/>
                    <a:pt x="736220" y="2801286"/>
                    <a:pt x="742950" y="2801286"/>
                  </a:cubicBezTo>
                  <a:cubicBezTo>
                    <a:pt x="749679" y="2801286"/>
                    <a:pt x="755129" y="2795836"/>
                    <a:pt x="755129" y="2789107"/>
                  </a:cubicBezTo>
                  <a:cubicBezTo>
                    <a:pt x="755129" y="2782378"/>
                    <a:pt x="749679" y="2776927"/>
                    <a:pt x="742950" y="2776927"/>
                  </a:cubicBezTo>
                  <a:cubicBezTo>
                    <a:pt x="736220" y="2776927"/>
                    <a:pt x="730770" y="2782378"/>
                    <a:pt x="730770" y="2789107"/>
                  </a:cubicBezTo>
                  <a:moveTo>
                    <a:pt x="730770" y="2935261"/>
                  </a:moveTo>
                  <a:cubicBezTo>
                    <a:pt x="730770" y="2941990"/>
                    <a:pt x="736220" y="2947440"/>
                    <a:pt x="742950" y="2947440"/>
                  </a:cubicBezTo>
                  <a:cubicBezTo>
                    <a:pt x="749679" y="2947440"/>
                    <a:pt x="755129" y="2941990"/>
                    <a:pt x="755129" y="2935261"/>
                  </a:cubicBezTo>
                  <a:cubicBezTo>
                    <a:pt x="755129" y="2928532"/>
                    <a:pt x="749679" y="2923081"/>
                    <a:pt x="742950" y="2923081"/>
                  </a:cubicBezTo>
                  <a:cubicBezTo>
                    <a:pt x="736220" y="2923081"/>
                    <a:pt x="730770" y="2928532"/>
                    <a:pt x="730770" y="2935261"/>
                  </a:cubicBezTo>
                  <a:moveTo>
                    <a:pt x="730770" y="3081415"/>
                  </a:moveTo>
                  <a:cubicBezTo>
                    <a:pt x="730770" y="3088144"/>
                    <a:pt x="736220" y="3093595"/>
                    <a:pt x="742950" y="3093595"/>
                  </a:cubicBezTo>
                  <a:cubicBezTo>
                    <a:pt x="749679" y="3093595"/>
                    <a:pt x="755129" y="3088144"/>
                    <a:pt x="755129" y="3081415"/>
                  </a:cubicBezTo>
                  <a:cubicBezTo>
                    <a:pt x="755129" y="3074686"/>
                    <a:pt x="749679" y="3069236"/>
                    <a:pt x="742950" y="3069236"/>
                  </a:cubicBezTo>
                  <a:cubicBezTo>
                    <a:pt x="736220" y="3069236"/>
                    <a:pt x="730770" y="3074686"/>
                    <a:pt x="730770" y="3081415"/>
                  </a:cubicBezTo>
                  <a:moveTo>
                    <a:pt x="730770" y="3227569"/>
                  </a:moveTo>
                  <a:cubicBezTo>
                    <a:pt x="730770" y="3234298"/>
                    <a:pt x="736220" y="3239749"/>
                    <a:pt x="742950" y="3239749"/>
                  </a:cubicBezTo>
                  <a:cubicBezTo>
                    <a:pt x="749679" y="3239749"/>
                    <a:pt x="755129" y="3234298"/>
                    <a:pt x="755129" y="3227569"/>
                  </a:cubicBezTo>
                  <a:cubicBezTo>
                    <a:pt x="755129" y="3220840"/>
                    <a:pt x="749679" y="3215390"/>
                    <a:pt x="742950" y="3215390"/>
                  </a:cubicBezTo>
                  <a:cubicBezTo>
                    <a:pt x="736220" y="3215390"/>
                    <a:pt x="730770" y="3220840"/>
                    <a:pt x="730770" y="3227569"/>
                  </a:cubicBezTo>
                  <a:moveTo>
                    <a:pt x="730770" y="3373723"/>
                  </a:moveTo>
                  <a:cubicBezTo>
                    <a:pt x="730770" y="3380452"/>
                    <a:pt x="736220" y="3385903"/>
                    <a:pt x="742950" y="3385903"/>
                  </a:cubicBezTo>
                  <a:cubicBezTo>
                    <a:pt x="749679" y="3385903"/>
                    <a:pt x="755129" y="3380452"/>
                    <a:pt x="755129" y="3373723"/>
                  </a:cubicBezTo>
                  <a:cubicBezTo>
                    <a:pt x="755129" y="3366994"/>
                    <a:pt x="749679" y="3361544"/>
                    <a:pt x="742950" y="3361544"/>
                  </a:cubicBezTo>
                  <a:cubicBezTo>
                    <a:pt x="736220" y="3361544"/>
                    <a:pt x="730770" y="3366994"/>
                    <a:pt x="730770" y="3373723"/>
                  </a:cubicBezTo>
                  <a:moveTo>
                    <a:pt x="730770" y="3519877"/>
                  </a:moveTo>
                  <a:cubicBezTo>
                    <a:pt x="730770" y="3526607"/>
                    <a:pt x="736220" y="3532057"/>
                    <a:pt x="742950" y="3532057"/>
                  </a:cubicBezTo>
                  <a:cubicBezTo>
                    <a:pt x="749679" y="3532057"/>
                    <a:pt x="755129" y="3526607"/>
                    <a:pt x="755129" y="3519877"/>
                  </a:cubicBezTo>
                  <a:cubicBezTo>
                    <a:pt x="755129" y="3513148"/>
                    <a:pt x="749679" y="3507698"/>
                    <a:pt x="742950" y="3507698"/>
                  </a:cubicBezTo>
                  <a:cubicBezTo>
                    <a:pt x="736220" y="3507698"/>
                    <a:pt x="730770" y="3513148"/>
                    <a:pt x="730770" y="3519877"/>
                  </a:cubicBezTo>
                  <a:moveTo>
                    <a:pt x="730770" y="3666031"/>
                  </a:moveTo>
                  <a:cubicBezTo>
                    <a:pt x="730770" y="3672761"/>
                    <a:pt x="736220" y="3678211"/>
                    <a:pt x="742950" y="3678211"/>
                  </a:cubicBezTo>
                  <a:cubicBezTo>
                    <a:pt x="749679" y="3678211"/>
                    <a:pt x="755129" y="3672761"/>
                    <a:pt x="755129" y="3666031"/>
                  </a:cubicBezTo>
                  <a:cubicBezTo>
                    <a:pt x="755129" y="3659302"/>
                    <a:pt x="749679" y="3653852"/>
                    <a:pt x="742950" y="3653852"/>
                  </a:cubicBezTo>
                  <a:cubicBezTo>
                    <a:pt x="736220" y="3653852"/>
                    <a:pt x="730770" y="3659302"/>
                    <a:pt x="730770" y="3666031"/>
                  </a:cubicBezTo>
                  <a:moveTo>
                    <a:pt x="730770" y="3812186"/>
                  </a:moveTo>
                  <a:cubicBezTo>
                    <a:pt x="730770" y="3818915"/>
                    <a:pt x="736220" y="3824365"/>
                    <a:pt x="742950" y="3824365"/>
                  </a:cubicBezTo>
                  <a:cubicBezTo>
                    <a:pt x="749679" y="3824365"/>
                    <a:pt x="755129" y="3818915"/>
                    <a:pt x="755129" y="3812186"/>
                  </a:cubicBezTo>
                  <a:cubicBezTo>
                    <a:pt x="755129" y="3805456"/>
                    <a:pt x="749679" y="3800006"/>
                    <a:pt x="742950" y="3800006"/>
                  </a:cubicBezTo>
                  <a:cubicBezTo>
                    <a:pt x="736220" y="3800006"/>
                    <a:pt x="730770" y="3805456"/>
                    <a:pt x="730770" y="3812186"/>
                  </a:cubicBezTo>
                  <a:moveTo>
                    <a:pt x="730770" y="3958340"/>
                  </a:moveTo>
                  <a:cubicBezTo>
                    <a:pt x="730770" y="3965069"/>
                    <a:pt x="736220" y="3970519"/>
                    <a:pt x="742950" y="3970519"/>
                  </a:cubicBezTo>
                  <a:cubicBezTo>
                    <a:pt x="749679" y="3970519"/>
                    <a:pt x="755129" y="3965069"/>
                    <a:pt x="755129" y="3958340"/>
                  </a:cubicBezTo>
                  <a:cubicBezTo>
                    <a:pt x="755129" y="3951610"/>
                    <a:pt x="749679" y="3946160"/>
                    <a:pt x="742950" y="3946160"/>
                  </a:cubicBezTo>
                  <a:cubicBezTo>
                    <a:pt x="736220" y="3946160"/>
                    <a:pt x="730770" y="3951610"/>
                    <a:pt x="730770" y="3958340"/>
                  </a:cubicBezTo>
                  <a:moveTo>
                    <a:pt x="730770" y="4104494"/>
                  </a:moveTo>
                  <a:cubicBezTo>
                    <a:pt x="730770" y="4111223"/>
                    <a:pt x="736220" y="4116673"/>
                    <a:pt x="742950" y="4116673"/>
                  </a:cubicBezTo>
                  <a:cubicBezTo>
                    <a:pt x="749679" y="4116673"/>
                    <a:pt x="755129" y="4111223"/>
                    <a:pt x="755129" y="4104494"/>
                  </a:cubicBezTo>
                  <a:cubicBezTo>
                    <a:pt x="755129" y="4097765"/>
                    <a:pt x="749679" y="4092314"/>
                    <a:pt x="742950" y="4092314"/>
                  </a:cubicBezTo>
                  <a:cubicBezTo>
                    <a:pt x="736220" y="4092314"/>
                    <a:pt x="730770" y="4097765"/>
                    <a:pt x="730770" y="4104494"/>
                  </a:cubicBezTo>
                  <a:moveTo>
                    <a:pt x="730770" y="4250648"/>
                  </a:moveTo>
                  <a:cubicBezTo>
                    <a:pt x="730770" y="4257377"/>
                    <a:pt x="736220" y="4262827"/>
                    <a:pt x="742950" y="4262827"/>
                  </a:cubicBezTo>
                  <a:cubicBezTo>
                    <a:pt x="749679" y="4262827"/>
                    <a:pt x="755129" y="4257377"/>
                    <a:pt x="755129" y="4250648"/>
                  </a:cubicBezTo>
                  <a:cubicBezTo>
                    <a:pt x="755129" y="4243919"/>
                    <a:pt x="749679" y="4238468"/>
                    <a:pt x="742950" y="4238468"/>
                  </a:cubicBezTo>
                  <a:cubicBezTo>
                    <a:pt x="736220" y="4238468"/>
                    <a:pt x="730770" y="4243919"/>
                    <a:pt x="730770" y="4250648"/>
                  </a:cubicBezTo>
                  <a:moveTo>
                    <a:pt x="730770" y="4396802"/>
                  </a:moveTo>
                  <a:cubicBezTo>
                    <a:pt x="730770" y="4403531"/>
                    <a:pt x="736220" y="4408981"/>
                    <a:pt x="742950" y="4408981"/>
                  </a:cubicBezTo>
                  <a:cubicBezTo>
                    <a:pt x="749679" y="4408981"/>
                    <a:pt x="755129" y="4403531"/>
                    <a:pt x="755129" y="4396802"/>
                  </a:cubicBezTo>
                  <a:cubicBezTo>
                    <a:pt x="755129" y="4390073"/>
                    <a:pt x="749679" y="4384622"/>
                    <a:pt x="742950" y="4384622"/>
                  </a:cubicBezTo>
                  <a:cubicBezTo>
                    <a:pt x="736220" y="4384622"/>
                    <a:pt x="730770" y="4390073"/>
                    <a:pt x="730770" y="4396802"/>
                  </a:cubicBezTo>
                  <a:moveTo>
                    <a:pt x="730770" y="4542956"/>
                  </a:moveTo>
                  <a:cubicBezTo>
                    <a:pt x="730770" y="4549685"/>
                    <a:pt x="736220" y="4555136"/>
                    <a:pt x="742950" y="4555136"/>
                  </a:cubicBezTo>
                  <a:cubicBezTo>
                    <a:pt x="749679" y="4555136"/>
                    <a:pt x="755129" y="4549685"/>
                    <a:pt x="755129" y="4542956"/>
                  </a:cubicBezTo>
                  <a:cubicBezTo>
                    <a:pt x="755129" y="4536227"/>
                    <a:pt x="749679" y="4530777"/>
                    <a:pt x="742950" y="4530777"/>
                  </a:cubicBezTo>
                  <a:cubicBezTo>
                    <a:pt x="736220" y="4530777"/>
                    <a:pt x="730770" y="4536227"/>
                    <a:pt x="730770" y="4542956"/>
                  </a:cubicBezTo>
                  <a:moveTo>
                    <a:pt x="584616" y="158333"/>
                  </a:moveTo>
                  <a:cubicBezTo>
                    <a:pt x="584616" y="165062"/>
                    <a:pt x="590066" y="170513"/>
                    <a:pt x="596795" y="170513"/>
                  </a:cubicBezTo>
                  <a:cubicBezTo>
                    <a:pt x="603518" y="170513"/>
                    <a:pt x="608975" y="165062"/>
                    <a:pt x="608975" y="158333"/>
                  </a:cubicBezTo>
                  <a:cubicBezTo>
                    <a:pt x="608975" y="151604"/>
                    <a:pt x="603518" y="146154"/>
                    <a:pt x="596795" y="146154"/>
                  </a:cubicBezTo>
                  <a:cubicBezTo>
                    <a:pt x="590066" y="146154"/>
                    <a:pt x="584616" y="151604"/>
                    <a:pt x="584616" y="158333"/>
                  </a:cubicBezTo>
                  <a:moveTo>
                    <a:pt x="584616" y="304487"/>
                  </a:moveTo>
                  <a:cubicBezTo>
                    <a:pt x="584616" y="311216"/>
                    <a:pt x="590066" y="316667"/>
                    <a:pt x="596795" y="316667"/>
                  </a:cubicBezTo>
                  <a:cubicBezTo>
                    <a:pt x="603518" y="316667"/>
                    <a:pt x="608975" y="311216"/>
                    <a:pt x="608975" y="304487"/>
                  </a:cubicBezTo>
                  <a:cubicBezTo>
                    <a:pt x="608975" y="297758"/>
                    <a:pt x="603518" y="292308"/>
                    <a:pt x="596795" y="292308"/>
                  </a:cubicBezTo>
                  <a:cubicBezTo>
                    <a:pt x="590066" y="292308"/>
                    <a:pt x="584616" y="297758"/>
                    <a:pt x="584616" y="304487"/>
                  </a:cubicBezTo>
                  <a:moveTo>
                    <a:pt x="584616" y="450641"/>
                  </a:moveTo>
                  <a:cubicBezTo>
                    <a:pt x="584616" y="457370"/>
                    <a:pt x="590066" y="462821"/>
                    <a:pt x="596795" y="462821"/>
                  </a:cubicBezTo>
                  <a:cubicBezTo>
                    <a:pt x="603518" y="462821"/>
                    <a:pt x="608975" y="457370"/>
                    <a:pt x="608975" y="450641"/>
                  </a:cubicBezTo>
                  <a:cubicBezTo>
                    <a:pt x="608975" y="443912"/>
                    <a:pt x="603518" y="438462"/>
                    <a:pt x="596795" y="438462"/>
                  </a:cubicBezTo>
                  <a:cubicBezTo>
                    <a:pt x="590066" y="438462"/>
                    <a:pt x="584616" y="443912"/>
                    <a:pt x="584616" y="450641"/>
                  </a:cubicBezTo>
                  <a:moveTo>
                    <a:pt x="584616" y="596795"/>
                  </a:moveTo>
                  <a:cubicBezTo>
                    <a:pt x="584616" y="603525"/>
                    <a:pt x="590066" y="608975"/>
                    <a:pt x="596795" y="608975"/>
                  </a:cubicBezTo>
                  <a:cubicBezTo>
                    <a:pt x="603518" y="608975"/>
                    <a:pt x="608975" y="603525"/>
                    <a:pt x="608975" y="596795"/>
                  </a:cubicBezTo>
                  <a:cubicBezTo>
                    <a:pt x="608975" y="590066"/>
                    <a:pt x="603518" y="584616"/>
                    <a:pt x="596795" y="584616"/>
                  </a:cubicBezTo>
                  <a:cubicBezTo>
                    <a:pt x="590066" y="584616"/>
                    <a:pt x="584616" y="590066"/>
                    <a:pt x="584616" y="596795"/>
                  </a:cubicBezTo>
                  <a:moveTo>
                    <a:pt x="584616" y="742950"/>
                  </a:moveTo>
                  <a:cubicBezTo>
                    <a:pt x="584616" y="749679"/>
                    <a:pt x="590066" y="755129"/>
                    <a:pt x="596795" y="755129"/>
                  </a:cubicBezTo>
                  <a:cubicBezTo>
                    <a:pt x="603518" y="755129"/>
                    <a:pt x="608975" y="749679"/>
                    <a:pt x="608975" y="742950"/>
                  </a:cubicBezTo>
                  <a:cubicBezTo>
                    <a:pt x="608975" y="736220"/>
                    <a:pt x="603518" y="730770"/>
                    <a:pt x="596795" y="730770"/>
                  </a:cubicBezTo>
                  <a:cubicBezTo>
                    <a:pt x="590066" y="730770"/>
                    <a:pt x="584616" y="736220"/>
                    <a:pt x="584616" y="742950"/>
                  </a:cubicBezTo>
                  <a:moveTo>
                    <a:pt x="584616" y="889104"/>
                  </a:moveTo>
                  <a:cubicBezTo>
                    <a:pt x="584616" y="895833"/>
                    <a:pt x="590066" y="901283"/>
                    <a:pt x="596795" y="901283"/>
                  </a:cubicBezTo>
                  <a:cubicBezTo>
                    <a:pt x="603518" y="901283"/>
                    <a:pt x="608975" y="895833"/>
                    <a:pt x="608975" y="889104"/>
                  </a:cubicBezTo>
                  <a:cubicBezTo>
                    <a:pt x="608975" y="882374"/>
                    <a:pt x="603518" y="876924"/>
                    <a:pt x="596795" y="876924"/>
                  </a:cubicBezTo>
                  <a:cubicBezTo>
                    <a:pt x="590066" y="876924"/>
                    <a:pt x="584616" y="882374"/>
                    <a:pt x="584616" y="889104"/>
                  </a:cubicBezTo>
                  <a:moveTo>
                    <a:pt x="584616" y="1035258"/>
                  </a:moveTo>
                  <a:cubicBezTo>
                    <a:pt x="584616" y="1041987"/>
                    <a:pt x="590066" y="1047437"/>
                    <a:pt x="596795" y="1047437"/>
                  </a:cubicBezTo>
                  <a:cubicBezTo>
                    <a:pt x="603518" y="1047437"/>
                    <a:pt x="608975" y="1041987"/>
                    <a:pt x="608975" y="1035258"/>
                  </a:cubicBezTo>
                  <a:cubicBezTo>
                    <a:pt x="608975" y="1028529"/>
                    <a:pt x="603518" y="1023078"/>
                    <a:pt x="596795" y="1023078"/>
                  </a:cubicBezTo>
                  <a:cubicBezTo>
                    <a:pt x="590066" y="1023078"/>
                    <a:pt x="584616" y="1028529"/>
                    <a:pt x="584616" y="1035258"/>
                  </a:cubicBezTo>
                  <a:moveTo>
                    <a:pt x="584616" y="1181412"/>
                  </a:moveTo>
                  <a:cubicBezTo>
                    <a:pt x="584616" y="1188141"/>
                    <a:pt x="590066" y="1193591"/>
                    <a:pt x="596795" y="1193591"/>
                  </a:cubicBezTo>
                  <a:cubicBezTo>
                    <a:pt x="603518" y="1193591"/>
                    <a:pt x="608975" y="1188141"/>
                    <a:pt x="608975" y="1181412"/>
                  </a:cubicBezTo>
                  <a:cubicBezTo>
                    <a:pt x="608975" y="1174683"/>
                    <a:pt x="603518" y="1169232"/>
                    <a:pt x="596795" y="1169232"/>
                  </a:cubicBezTo>
                  <a:cubicBezTo>
                    <a:pt x="590066" y="1169232"/>
                    <a:pt x="584616" y="1174683"/>
                    <a:pt x="584616" y="1181412"/>
                  </a:cubicBezTo>
                  <a:moveTo>
                    <a:pt x="584616" y="1327566"/>
                  </a:moveTo>
                  <a:cubicBezTo>
                    <a:pt x="584616" y="1334295"/>
                    <a:pt x="590066" y="1339745"/>
                    <a:pt x="596795" y="1339745"/>
                  </a:cubicBezTo>
                  <a:cubicBezTo>
                    <a:pt x="603518" y="1339745"/>
                    <a:pt x="608975" y="1334295"/>
                    <a:pt x="608975" y="1327566"/>
                  </a:cubicBezTo>
                  <a:cubicBezTo>
                    <a:pt x="608975" y="1320837"/>
                    <a:pt x="603518" y="1315386"/>
                    <a:pt x="596795" y="1315386"/>
                  </a:cubicBezTo>
                  <a:cubicBezTo>
                    <a:pt x="590066" y="1315386"/>
                    <a:pt x="584616" y="1320837"/>
                    <a:pt x="584616" y="1327566"/>
                  </a:cubicBezTo>
                  <a:moveTo>
                    <a:pt x="584616" y="1473720"/>
                  </a:moveTo>
                  <a:cubicBezTo>
                    <a:pt x="584616" y="1480449"/>
                    <a:pt x="590066" y="1485900"/>
                    <a:pt x="596795" y="1485900"/>
                  </a:cubicBezTo>
                  <a:cubicBezTo>
                    <a:pt x="603518" y="1485900"/>
                    <a:pt x="608975" y="1480449"/>
                    <a:pt x="608975" y="1473720"/>
                  </a:cubicBezTo>
                  <a:cubicBezTo>
                    <a:pt x="608975" y="1466991"/>
                    <a:pt x="603518" y="1461540"/>
                    <a:pt x="596795" y="1461540"/>
                  </a:cubicBezTo>
                  <a:cubicBezTo>
                    <a:pt x="590066" y="1461540"/>
                    <a:pt x="584616" y="1466991"/>
                    <a:pt x="584616" y="1473720"/>
                  </a:cubicBezTo>
                  <a:moveTo>
                    <a:pt x="584616" y="1619874"/>
                  </a:moveTo>
                  <a:cubicBezTo>
                    <a:pt x="584616" y="1626603"/>
                    <a:pt x="590066" y="1632054"/>
                    <a:pt x="596795" y="1632054"/>
                  </a:cubicBezTo>
                  <a:cubicBezTo>
                    <a:pt x="603518" y="1632054"/>
                    <a:pt x="608975" y="1626603"/>
                    <a:pt x="608975" y="1619874"/>
                  </a:cubicBezTo>
                  <a:cubicBezTo>
                    <a:pt x="608975" y="1613145"/>
                    <a:pt x="603518" y="1607695"/>
                    <a:pt x="596795" y="1607695"/>
                  </a:cubicBezTo>
                  <a:cubicBezTo>
                    <a:pt x="590066" y="1607695"/>
                    <a:pt x="584616" y="1613145"/>
                    <a:pt x="584616" y="1619874"/>
                  </a:cubicBezTo>
                  <a:moveTo>
                    <a:pt x="584616" y="1766028"/>
                  </a:moveTo>
                  <a:cubicBezTo>
                    <a:pt x="584616" y="1772757"/>
                    <a:pt x="590066" y="1778208"/>
                    <a:pt x="596795" y="1778208"/>
                  </a:cubicBezTo>
                  <a:cubicBezTo>
                    <a:pt x="603518" y="1778208"/>
                    <a:pt x="608975" y="1772757"/>
                    <a:pt x="608975" y="1766028"/>
                  </a:cubicBezTo>
                  <a:cubicBezTo>
                    <a:pt x="608975" y="1759299"/>
                    <a:pt x="603518" y="1753849"/>
                    <a:pt x="596795" y="1753849"/>
                  </a:cubicBezTo>
                  <a:cubicBezTo>
                    <a:pt x="590066" y="1753849"/>
                    <a:pt x="584616" y="1759299"/>
                    <a:pt x="584616" y="1766028"/>
                  </a:cubicBezTo>
                  <a:moveTo>
                    <a:pt x="584616" y="1912182"/>
                  </a:moveTo>
                  <a:cubicBezTo>
                    <a:pt x="584616" y="1918911"/>
                    <a:pt x="590066" y="1924362"/>
                    <a:pt x="596795" y="1924362"/>
                  </a:cubicBezTo>
                  <a:cubicBezTo>
                    <a:pt x="603518" y="1924362"/>
                    <a:pt x="608975" y="1918911"/>
                    <a:pt x="608975" y="1912182"/>
                  </a:cubicBezTo>
                  <a:cubicBezTo>
                    <a:pt x="608975" y="1905453"/>
                    <a:pt x="603518" y="1900003"/>
                    <a:pt x="596795" y="1900003"/>
                  </a:cubicBezTo>
                  <a:cubicBezTo>
                    <a:pt x="590066" y="1900003"/>
                    <a:pt x="584616" y="1905453"/>
                    <a:pt x="584616" y="1912182"/>
                  </a:cubicBezTo>
                  <a:moveTo>
                    <a:pt x="584616" y="2058336"/>
                  </a:moveTo>
                  <a:cubicBezTo>
                    <a:pt x="584616" y="2065066"/>
                    <a:pt x="590066" y="2070516"/>
                    <a:pt x="596795" y="2070516"/>
                  </a:cubicBezTo>
                  <a:cubicBezTo>
                    <a:pt x="603518" y="2070516"/>
                    <a:pt x="608975" y="2065066"/>
                    <a:pt x="608975" y="2058336"/>
                  </a:cubicBezTo>
                  <a:cubicBezTo>
                    <a:pt x="608975" y="2051607"/>
                    <a:pt x="603518" y="2046157"/>
                    <a:pt x="596795" y="2046157"/>
                  </a:cubicBezTo>
                  <a:cubicBezTo>
                    <a:pt x="590066" y="2046157"/>
                    <a:pt x="584616" y="2051607"/>
                    <a:pt x="584616" y="2058336"/>
                  </a:cubicBezTo>
                  <a:moveTo>
                    <a:pt x="584616" y="2204490"/>
                  </a:moveTo>
                  <a:cubicBezTo>
                    <a:pt x="584616" y="2211220"/>
                    <a:pt x="590066" y="2216670"/>
                    <a:pt x="596795" y="2216670"/>
                  </a:cubicBezTo>
                  <a:cubicBezTo>
                    <a:pt x="603518" y="2216670"/>
                    <a:pt x="608975" y="2211220"/>
                    <a:pt x="608975" y="2204490"/>
                  </a:cubicBezTo>
                  <a:cubicBezTo>
                    <a:pt x="608975" y="2197761"/>
                    <a:pt x="603518" y="2192311"/>
                    <a:pt x="596795" y="2192311"/>
                  </a:cubicBezTo>
                  <a:cubicBezTo>
                    <a:pt x="590066" y="2192311"/>
                    <a:pt x="584616" y="2197761"/>
                    <a:pt x="584616" y="2204490"/>
                  </a:cubicBezTo>
                  <a:moveTo>
                    <a:pt x="584616" y="2350645"/>
                  </a:moveTo>
                  <a:cubicBezTo>
                    <a:pt x="584616" y="2357374"/>
                    <a:pt x="590066" y="2362824"/>
                    <a:pt x="596795" y="2362824"/>
                  </a:cubicBezTo>
                  <a:cubicBezTo>
                    <a:pt x="603518" y="2362824"/>
                    <a:pt x="608975" y="2357374"/>
                    <a:pt x="608975" y="2350645"/>
                  </a:cubicBezTo>
                  <a:cubicBezTo>
                    <a:pt x="608975" y="2343915"/>
                    <a:pt x="603518" y="2338465"/>
                    <a:pt x="596795" y="2338465"/>
                  </a:cubicBezTo>
                  <a:cubicBezTo>
                    <a:pt x="590066" y="2338465"/>
                    <a:pt x="584616" y="2343915"/>
                    <a:pt x="584616" y="2350645"/>
                  </a:cubicBezTo>
                  <a:moveTo>
                    <a:pt x="584616" y="2496799"/>
                  </a:moveTo>
                  <a:cubicBezTo>
                    <a:pt x="584616" y="2503528"/>
                    <a:pt x="590066" y="2508978"/>
                    <a:pt x="596795" y="2508978"/>
                  </a:cubicBezTo>
                  <a:cubicBezTo>
                    <a:pt x="603518" y="2508978"/>
                    <a:pt x="608975" y="2503528"/>
                    <a:pt x="608975" y="2496799"/>
                  </a:cubicBezTo>
                  <a:cubicBezTo>
                    <a:pt x="608975" y="2490070"/>
                    <a:pt x="603518" y="2484619"/>
                    <a:pt x="596795" y="2484619"/>
                  </a:cubicBezTo>
                  <a:cubicBezTo>
                    <a:pt x="590066" y="2484619"/>
                    <a:pt x="584616" y="2490070"/>
                    <a:pt x="584616" y="2496799"/>
                  </a:cubicBezTo>
                  <a:moveTo>
                    <a:pt x="584616" y="2642953"/>
                  </a:moveTo>
                  <a:cubicBezTo>
                    <a:pt x="584616" y="2649682"/>
                    <a:pt x="590066" y="2655132"/>
                    <a:pt x="596795" y="2655132"/>
                  </a:cubicBezTo>
                  <a:cubicBezTo>
                    <a:pt x="603518" y="2655132"/>
                    <a:pt x="608975" y="2649682"/>
                    <a:pt x="608975" y="2642953"/>
                  </a:cubicBezTo>
                  <a:cubicBezTo>
                    <a:pt x="608975" y="2636224"/>
                    <a:pt x="603518" y="2630773"/>
                    <a:pt x="596795" y="2630773"/>
                  </a:cubicBezTo>
                  <a:cubicBezTo>
                    <a:pt x="590066" y="2630773"/>
                    <a:pt x="584616" y="2636224"/>
                    <a:pt x="584616" y="2642953"/>
                  </a:cubicBezTo>
                  <a:moveTo>
                    <a:pt x="584616" y="2789107"/>
                  </a:moveTo>
                  <a:cubicBezTo>
                    <a:pt x="584616" y="2795836"/>
                    <a:pt x="590066" y="2801286"/>
                    <a:pt x="596795" y="2801286"/>
                  </a:cubicBezTo>
                  <a:cubicBezTo>
                    <a:pt x="603518" y="2801286"/>
                    <a:pt x="608975" y="2795836"/>
                    <a:pt x="608975" y="2789107"/>
                  </a:cubicBezTo>
                  <a:cubicBezTo>
                    <a:pt x="608975" y="2782378"/>
                    <a:pt x="603518" y="2776927"/>
                    <a:pt x="596795" y="2776927"/>
                  </a:cubicBezTo>
                  <a:cubicBezTo>
                    <a:pt x="590066" y="2776927"/>
                    <a:pt x="584616" y="2782378"/>
                    <a:pt x="584616" y="2789107"/>
                  </a:cubicBezTo>
                  <a:moveTo>
                    <a:pt x="584616" y="2935261"/>
                  </a:moveTo>
                  <a:cubicBezTo>
                    <a:pt x="584616" y="2941990"/>
                    <a:pt x="590066" y="2947440"/>
                    <a:pt x="596795" y="2947440"/>
                  </a:cubicBezTo>
                  <a:cubicBezTo>
                    <a:pt x="603518" y="2947440"/>
                    <a:pt x="608975" y="2941990"/>
                    <a:pt x="608975" y="2935261"/>
                  </a:cubicBezTo>
                  <a:cubicBezTo>
                    <a:pt x="608975" y="2928532"/>
                    <a:pt x="603518" y="2923081"/>
                    <a:pt x="596795" y="2923081"/>
                  </a:cubicBezTo>
                  <a:cubicBezTo>
                    <a:pt x="590066" y="2923081"/>
                    <a:pt x="584616" y="2928532"/>
                    <a:pt x="584616" y="2935261"/>
                  </a:cubicBezTo>
                  <a:moveTo>
                    <a:pt x="584616" y="3081415"/>
                  </a:moveTo>
                  <a:cubicBezTo>
                    <a:pt x="584616" y="3088144"/>
                    <a:pt x="590066" y="3093595"/>
                    <a:pt x="596795" y="3093595"/>
                  </a:cubicBezTo>
                  <a:cubicBezTo>
                    <a:pt x="603518" y="3093595"/>
                    <a:pt x="608975" y="3088144"/>
                    <a:pt x="608975" y="3081415"/>
                  </a:cubicBezTo>
                  <a:cubicBezTo>
                    <a:pt x="608975" y="3074686"/>
                    <a:pt x="603518" y="3069236"/>
                    <a:pt x="596795" y="3069236"/>
                  </a:cubicBezTo>
                  <a:cubicBezTo>
                    <a:pt x="590066" y="3069236"/>
                    <a:pt x="584616" y="3074686"/>
                    <a:pt x="584616" y="3081415"/>
                  </a:cubicBezTo>
                  <a:moveTo>
                    <a:pt x="584616" y="3227569"/>
                  </a:moveTo>
                  <a:cubicBezTo>
                    <a:pt x="584616" y="3234298"/>
                    <a:pt x="590066" y="3239749"/>
                    <a:pt x="596795" y="3239749"/>
                  </a:cubicBezTo>
                  <a:cubicBezTo>
                    <a:pt x="603518" y="3239749"/>
                    <a:pt x="608975" y="3234298"/>
                    <a:pt x="608975" y="3227569"/>
                  </a:cubicBezTo>
                  <a:cubicBezTo>
                    <a:pt x="608975" y="3220840"/>
                    <a:pt x="603518" y="3215390"/>
                    <a:pt x="596795" y="3215390"/>
                  </a:cubicBezTo>
                  <a:cubicBezTo>
                    <a:pt x="590066" y="3215390"/>
                    <a:pt x="584616" y="3220840"/>
                    <a:pt x="584616" y="3227569"/>
                  </a:cubicBezTo>
                  <a:moveTo>
                    <a:pt x="584616" y="3373723"/>
                  </a:moveTo>
                  <a:cubicBezTo>
                    <a:pt x="584616" y="3380452"/>
                    <a:pt x="590066" y="3385903"/>
                    <a:pt x="596795" y="3385903"/>
                  </a:cubicBezTo>
                  <a:cubicBezTo>
                    <a:pt x="603518" y="3385903"/>
                    <a:pt x="608975" y="3380452"/>
                    <a:pt x="608975" y="3373723"/>
                  </a:cubicBezTo>
                  <a:cubicBezTo>
                    <a:pt x="608975" y="3366994"/>
                    <a:pt x="603518" y="3361544"/>
                    <a:pt x="596795" y="3361544"/>
                  </a:cubicBezTo>
                  <a:cubicBezTo>
                    <a:pt x="590066" y="3361544"/>
                    <a:pt x="584616" y="3366994"/>
                    <a:pt x="584616" y="3373723"/>
                  </a:cubicBezTo>
                  <a:moveTo>
                    <a:pt x="584616" y="3519877"/>
                  </a:moveTo>
                  <a:cubicBezTo>
                    <a:pt x="584616" y="3526607"/>
                    <a:pt x="590066" y="3532057"/>
                    <a:pt x="596795" y="3532057"/>
                  </a:cubicBezTo>
                  <a:cubicBezTo>
                    <a:pt x="603518" y="3532057"/>
                    <a:pt x="608975" y="3526607"/>
                    <a:pt x="608975" y="3519877"/>
                  </a:cubicBezTo>
                  <a:cubicBezTo>
                    <a:pt x="608975" y="3513148"/>
                    <a:pt x="603518" y="3507698"/>
                    <a:pt x="596795" y="3507698"/>
                  </a:cubicBezTo>
                  <a:cubicBezTo>
                    <a:pt x="590066" y="3507698"/>
                    <a:pt x="584616" y="3513148"/>
                    <a:pt x="584616" y="3519877"/>
                  </a:cubicBezTo>
                  <a:moveTo>
                    <a:pt x="584616" y="3666031"/>
                  </a:moveTo>
                  <a:cubicBezTo>
                    <a:pt x="584616" y="3672761"/>
                    <a:pt x="590066" y="3678211"/>
                    <a:pt x="596795" y="3678211"/>
                  </a:cubicBezTo>
                  <a:cubicBezTo>
                    <a:pt x="603518" y="3678211"/>
                    <a:pt x="608975" y="3672761"/>
                    <a:pt x="608975" y="3666031"/>
                  </a:cubicBezTo>
                  <a:cubicBezTo>
                    <a:pt x="608975" y="3659302"/>
                    <a:pt x="603518" y="3653852"/>
                    <a:pt x="596795" y="3653852"/>
                  </a:cubicBezTo>
                  <a:cubicBezTo>
                    <a:pt x="590066" y="3653852"/>
                    <a:pt x="584616" y="3659302"/>
                    <a:pt x="584616" y="3666031"/>
                  </a:cubicBezTo>
                  <a:moveTo>
                    <a:pt x="584616" y="3812186"/>
                  </a:moveTo>
                  <a:cubicBezTo>
                    <a:pt x="584616" y="3818915"/>
                    <a:pt x="590066" y="3824365"/>
                    <a:pt x="596795" y="3824365"/>
                  </a:cubicBezTo>
                  <a:cubicBezTo>
                    <a:pt x="603518" y="3824365"/>
                    <a:pt x="608975" y="3818915"/>
                    <a:pt x="608975" y="3812186"/>
                  </a:cubicBezTo>
                  <a:cubicBezTo>
                    <a:pt x="608975" y="3805456"/>
                    <a:pt x="603518" y="3800006"/>
                    <a:pt x="596795" y="3800006"/>
                  </a:cubicBezTo>
                  <a:cubicBezTo>
                    <a:pt x="590066" y="3800006"/>
                    <a:pt x="584616" y="3805456"/>
                    <a:pt x="584616" y="3812186"/>
                  </a:cubicBezTo>
                  <a:moveTo>
                    <a:pt x="584616" y="3958340"/>
                  </a:moveTo>
                  <a:cubicBezTo>
                    <a:pt x="584616" y="3965069"/>
                    <a:pt x="590066" y="3970519"/>
                    <a:pt x="596795" y="3970519"/>
                  </a:cubicBezTo>
                  <a:cubicBezTo>
                    <a:pt x="603518" y="3970519"/>
                    <a:pt x="608975" y="3965069"/>
                    <a:pt x="608975" y="3958340"/>
                  </a:cubicBezTo>
                  <a:cubicBezTo>
                    <a:pt x="608975" y="3951610"/>
                    <a:pt x="603518" y="3946160"/>
                    <a:pt x="596795" y="3946160"/>
                  </a:cubicBezTo>
                  <a:cubicBezTo>
                    <a:pt x="590066" y="3946160"/>
                    <a:pt x="584616" y="3951610"/>
                    <a:pt x="584616" y="3958340"/>
                  </a:cubicBezTo>
                  <a:moveTo>
                    <a:pt x="584616" y="4104494"/>
                  </a:moveTo>
                  <a:cubicBezTo>
                    <a:pt x="584616" y="4111223"/>
                    <a:pt x="590066" y="4116673"/>
                    <a:pt x="596795" y="4116673"/>
                  </a:cubicBezTo>
                  <a:cubicBezTo>
                    <a:pt x="603518" y="4116673"/>
                    <a:pt x="608975" y="4111223"/>
                    <a:pt x="608975" y="4104494"/>
                  </a:cubicBezTo>
                  <a:cubicBezTo>
                    <a:pt x="608975" y="4097765"/>
                    <a:pt x="603518" y="4092314"/>
                    <a:pt x="596795" y="4092314"/>
                  </a:cubicBezTo>
                  <a:cubicBezTo>
                    <a:pt x="590066" y="4092314"/>
                    <a:pt x="584616" y="4097765"/>
                    <a:pt x="584616" y="4104494"/>
                  </a:cubicBezTo>
                  <a:moveTo>
                    <a:pt x="584616" y="4250648"/>
                  </a:moveTo>
                  <a:cubicBezTo>
                    <a:pt x="584616" y="4257377"/>
                    <a:pt x="590066" y="4262827"/>
                    <a:pt x="596795" y="4262827"/>
                  </a:cubicBezTo>
                  <a:cubicBezTo>
                    <a:pt x="603518" y="4262827"/>
                    <a:pt x="608975" y="4257377"/>
                    <a:pt x="608975" y="4250648"/>
                  </a:cubicBezTo>
                  <a:cubicBezTo>
                    <a:pt x="608975" y="4243919"/>
                    <a:pt x="603518" y="4238468"/>
                    <a:pt x="596795" y="4238468"/>
                  </a:cubicBezTo>
                  <a:cubicBezTo>
                    <a:pt x="590066" y="4238468"/>
                    <a:pt x="584616" y="4243919"/>
                    <a:pt x="584616" y="4250648"/>
                  </a:cubicBezTo>
                  <a:moveTo>
                    <a:pt x="584616" y="4396802"/>
                  </a:moveTo>
                  <a:cubicBezTo>
                    <a:pt x="584616" y="4403531"/>
                    <a:pt x="590066" y="4408981"/>
                    <a:pt x="596795" y="4408981"/>
                  </a:cubicBezTo>
                  <a:cubicBezTo>
                    <a:pt x="603518" y="4408981"/>
                    <a:pt x="608975" y="4403531"/>
                    <a:pt x="608975" y="4396802"/>
                  </a:cubicBezTo>
                  <a:cubicBezTo>
                    <a:pt x="608975" y="4390073"/>
                    <a:pt x="603518" y="4384622"/>
                    <a:pt x="596795" y="4384622"/>
                  </a:cubicBezTo>
                  <a:cubicBezTo>
                    <a:pt x="590066" y="4384622"/>
                    <a:pt x="584616" y="4390073"/>
                    <a:pt x="584616" y="4396802"/>
                  </a:cubicBezTo>
                  <a:moveTo>
                    <a:pt x="584616" y="4542956"/>
                  </a:moveTo>
                  <a:cubicBezTo>
                    <a:pt x="584616" y="4549685"/>
                    <a:pt x="590066" y="4555136"/>
                    <a:pt x="596795" y="4555136"/>
                  </a:cubicBezTo>
                  <a:cubicBezTo>
                    <a:pt x="603518" y="4555136"/>
                    <a:pt x="608975" y="4549685"/>
                    <a:pt x="608975" y="4542956"/>
                  </a:cubicBezTo>
                  <a:cubicBezTo>
                    <a:pt x="608975" y="4536227"/>
                    <a:pt x="603518" y="4530777"/>
                    <a:pt x="596795" y="4530777"/>
                  </a:cubicBezTo>
                  <a:cubicBezTo>
                    <a:pt x="590066" y="4530777"/>
                    <a:pt x="584616" y="4536227"/>
                    <a:pt x="584616" y="4542956"/>
                  </a:cubicBezTo>
                  <a:moveTo>
                    <a:pt x="438462" y="304487"/>
                  </a:moveTo>
                  <a:cubicBezTo>
                    <a:pt x="438462" y="311216"/>
                    <a:pt x="443912" y="316667"/>
                    <a:pt x="450641" y="316667"/>
                  </a:cubicBezTo>
                  <a:cubicBezTo>
                    <a:pt x="457370" y="316667"/>
                    <a:pt x="462821" y="311216"/>
                    <a:pt x="462821" y="304487"/>
                  </a:cubicBezTo>
                  <a:cubicBezTo>
                    <a:pt x="462821" y="297758"/>
                    <a:pt x="457370" y="292308"/>
                    <a:pt x="450641" y="292308"/>
                  </a:cubicBezTo>
                  <a:cubicBezTo>
                    <a:pt x="443912" y="292308"/>
                    <a:pt x="438462" y="297758"/>
                    <a:pt x="438462" y="304487"/>
                  </a:cubicBezTo>
                  <a:moveTo>
                    <a:pt x="438462" y="450641"/>
                  </a:moveTo>
                  <a:cubicBezTo>
                    <a:pt x="438462" y="457370"/>
                    <a:pt x="443912" y="462821"/>
                    <a:pt x="450641" y="462821"/>
                  </a:cubicBezTo>
                  <a:cubicBezTo>
                    <a:pt x="457370" y="462821"/>
                    <a:pt x="462821" y="457370"/>
                    <a:pt x="462821" y="450641"/>
                  </a:cubicBezTo>
                  <a:cubicBezTo>
                    <a:pt x="462821" y="443912"/>
                    <a:pt x="457370" y="438462"/>
                    <a:pt x="450641" y="438462"/>
                  </a:cubicBezTo>
                  <a:cubicBezTo>
                    <a:pt x="443912" y="438462"/>
                    <a:pt x="438462" y="443912"/>
                    <a:pt x="438462" y="450641"/>
                  </a:cubicBezTo>
                  <a:moveTo>
                    <a:pt x="438462" y="596795"/>
                  </a:moveTo>
                  <a:cubicBezTo>
                    <a:pt x="438462" y="603525"/>
                    <a:pt x="443912" y="608975"/>
                    <a:pt x="450641" y="608975"/>
                  </a:cubicBezTo>
                  <a:cubicBezTo>
                    <a:pt x="457370" y="608975"/>
                    <a:pt x="462821" y="603525"/>
                    <a:pt x="462821" y="596795"/>
                  </a:cubicBezTo>
                  <a:cubicBezTo>
                    <a:pt x="462821" y="590066"/>
                    <a:pt x="457370" y="584616"/>
                    <a:pt x="450641" y="584616"/>
                  </a:cubicBezTo>
                  <a:cubicBezTo>
                    <a:pt x="443912" y="584616"/>
                    <a:pt x="438462" y="590066"/>
                    <a:pt x="438462" y="596795"/>
                  </a:cubicBezTo>
                  <a:moveTo>
                    <a:pt x="438462" y="742950"/>
                  </a:moveTo>
                  <a:cubicBezTo>
                    <a:pt x="438462" y="749679"/>
                    <a:pt x="443912" y="755129"/>
                    <a:pt x="450641" y="755129"/>
                  </a:cubicBezTo>
                  <a:cubicBezTo>
                    <a:pt x="457370" y="755129"/>
                    <a:pt x="462821" y="749679"/>
                    <a:pt x="462821" y="742950"/>
                  </a:cubicBezTo>
                  <a:cubicBezTo>
                    <a:pt x="462821" y="736220"/>
                    <a:pt x="457370" y="730770"/>
                    <a:pt x="450641" y="730770"/>
                  </a:cubicBezTo>
                  <a:cubicBezTo>
                    <a:pt x="443912" y="730770"/>
                    <a:pt x="438462" y="736220"/>
                    <a:pt x="438462" y="742950"/>
                  </a:cubicBezTo>
                  <a:moveTo>
                    <a:pt x="438462" y="889104"/>
                  </a:moveTo>
                  <a:cubicBezTo>
                    <a:pt x="438462" y="895833"/>
                    <a:pt x="443912" y="901283"/>
                    <a:pt x="450641" y="901283"/>
                  </a:cubicBezTo>
                  <a:cubicBezTo>
                    <a:pt x="457370" y="901283"/>
                    <a:pt x="462821" y="895833"/>
                    <a:pt x="462821" y="889104"/>
                  </a:cubicBezTo>
                  <a:cubicBezTo>
                    <a:pt x="462821" y="882374"/>
                    <a:pt x="457370" y="876924"/>
                    <a:pt x="450641" y="876924"/>
                  </a:cubicBezTo>
                  <a:cubicBezTo>
                    <a:pt x="443912" y="876924"/>
                    <a:pt x="438462" y="882374"/>
                    <a:pt x="438462" y="889104"/>
                  </a:cubicBezTo>
                  <a:moveTo>
                    <a:pt x="438462" y="1035258"/>
                  </a:moveTo>
                  <a:cubicBezTo>
                    <a:pt x="438462" y="1041987"/>
                    <a:pt x="443912" y="1047437"/>
                    <a:pt x="450641" y="1047437"/>
                  </a:cubicBezTo>
                  <a:cubicBezTo>
                    <a:pt x="457370" y="1047437"/>
                    <a:pt x="462821" y="1041987"/>
                    <a:pt x="462821" y="1035258"/>
                  </a:cubicBezTo>
                  <a:cubicBezTo>
                    <a:pt x="462821" y="1028529"/>
                    <a:pt x="457370" y="1023078"/>
                    <a:pt x="450641" y="1023078"/>
                  </a:cubicBezTo>
                  <a:cubicBezTo>
                    <a:pt x="443912" y="1023078"/>
                    <a:pt x="438462" y="1028529"/>
                    <a:pt x="438462" y="1035258"/>
                  </a:cubicBezTo>
                  <a:moveTo>
                    <a:pt x="438462" y="1181412"/>
                  </a:moveTo>
                  <a:cubicBezTo>
                    <a:pt x="438462" y="1188141"/>
                    <a:pt x="443912" y="1193591"/>
                    <a:pt x="450641" y="1193591"/>
                  </a:cubicBezTo>
                  <a:cubicBezTo>
                    <a:pt x="457370" y="1193591"/>
                    <a:pt x="462821" y="1188141"/>
                    <a:pt x="462821" y="1181412"/>
                  </a:cubicBezTo>
                  <a:cubicBezTo>
                    <a:pt x="462821" y="1174683"/>
                    <a:pt x="457370" y="1169232"/>
                    <a:pt x="450641" y="1169232"/>
                  </a:cubicBezTo>
                  <a:cubicBezTo>
                    <a:pt x="443912" y="1169232"/>
                    <a:pt x="438462" y="1174683"/>
                    <a:pt x="438462" y="1181412"/>
                  </a:cubicBezTo>
                  <a:moveTo>
                    <a:pt x="438462" y="1327566"/>
                  </a:moveTo>
                  <a:cubicBezTo>
                    <a:pt x="438462" y="1334295"/>
                    <a:pt x="443912" y="1339745"/>
                    <a:pt x="450641" y="1339745"/>
                  </a:cubicBezTo>
                  <a:cubicBezTo>
                    <a:pt x="457370" y="1339745"/>
                    <a:pt x="462821" y="1334295"/>
                    <a:pt x="462821" y="1327566"/>
                  </a:cubicBezTo>
                  <a:cubicBezTo>
                    <a:pt x="462821" y="1320837"/>
                    <a:pt x="457370" y="1315386"/>
                    <a:pt x="450641" y="1315386"/>
                  </a:cubicBezTo>
                  <a:cubicBezTo>
                    <a:pt x="443912" y="1315386"/>
                    <a:pt x="438462" y="1320837"/>
                    <a:pt x="438462" y="1327566"/>
                  </a:cubicBezTo>
                  <a:moveTo>
                    <a:pt x="438462" y="1473720"/>
                  </a:moveTo>
                  <a:cubicBezTo>
                    <a:pt x="438462" y="1480449"/>
                    <a:pt x="443912" y="1485900"/>
                    <a:pt x="450641" y="1485900"/>
                  </a:cubicBezTo>
                  <a:cubicBezTo>
                    <a:pt x="457370" y="1485900"/>
                    <a:pt x="462821" y="1480449"/>
                    <a:pt x="462821" y="1473720"/>
                  </a:cubicBezTo>
                  <a:cubicBezTo>
                    <a:pt x="462821" y="1466991"/>
                    <a:pt x="457370" y="1461540"/>
                    <a:pt x="450641" y="1461540"/>
                  </a:cubicBezTo>
                  <a:cubicBezTo>
                    <a:pt x="443912" y="1461540"/>
                    <a:pt x="438462" y="1466991"/>
                    <a:pt x="438462" y="1473720"/>
                  </a:cubicBezTo>
                  <a:moveTo>
                    <a:pt x="438462" y="1619874"/>
                  </a:moveTo>
                  <a:cubicBezTo>
                    <a:pt x="438462" y="1626603"/>
                    <a:pt x="443912" y="1632054"/>
                    <a:pt x="450641" y="1632054"/>
                  </a:cubicBezTo>
                  <a:cubicBezTo>
                    <a:pt x="457370" y="1632054"/>
                    <a:pt x="462821" y="1626603"/>
                    <a:pt x="462821" y="1619874"/>
                  </a:cubicBezTo>
                  <a:cubicBezTo>
                    <a:pt x="462821" y="1613145"/>
                    <a:pt x="457370" y="1607695"/>
                    <a:pt x="450641" y="1607695"/>
                  </a:cubicBezTo>
                  <a:cubicBezTo>
                    <a:pt x="443912" y="1607695"/>
                    <a:pt x="438462" y="1613145"/>
                    <a:pt x="438462" y="1619874"/>
                  </a:cubicBezTo>
                  <a:moveTo>
                    <a:pt x="438462" y="1766028"/>
                  </a:moveTo>
                  <a:cubicBezTo>
                    <a:pt x="438462" y="1772757"/>
                    <a:pt x="443912" y="1778208"/>
                    <a:pt x="450641" y="1778208"/>
                  </a:cubicBezTo>
                  <a:cubicBezTo>
                    <a:pt x="457370" y="1778208"/>
                    <a:pt x="462821" y="1772757"/>
                    <a:pt x="462821" y="1766028"/>
                  </a:cubicBezTo>
                  <a:cubicBezTo>
                    <a:pt x="462821" y="1759299"/>
                    <a:pt x="457370" y="1753849"/>
                    <a:pt x="450641" y="1753849"/>
                  </a:cubicBezTo>
                  <a:cubicBezTo>
                    <a:pt x="443912" y="1753849"/>
                    <a:pt x="438462" y="1759299"/>
                    <a:pt x="438462" y="1766028"/>
                  </a:cubicBezTo>
                  <a:moveTo>
                    <a:pt x="438462" y="1912182"/>
                  </a:moveTo>
                  <a:cubicBezTo>
                    <a:pt x="438462" y="1918911"/>
                    <a:pt x="443912" y="1924362"/>
                    <a:pt x="450641" y="1924362"/>
                  </a:cubicBezTo>
                  <a:cubicBezTo>
                    <a:pt x="457370" y="1924362"/>
                    <a:pt x="462821" y="1918911"/>
                    <a:pt x="462821" y="1912182"/>
                  </a:cubicBezTo>
                  <a:cubicBezTo>
                    <a:pt x="462821" y="1905453"/>
                    <a:pt x="457370" y="1900003"/>
                    <a:pt x="450641" y="1900003"/>
                  </a:cubicBezTo>
                  <a:cubicBezTo>
                    <a:pt x="443912" y="1900003"/>
                    <a:pt x="438462" y="1905453"/>
                    <a:pt x="438462" y="1912182"/>
                  </a:cubicBezTo>
                  <a:moveTo>
                    <a:pt x="438462" y="2058336"/>
                  </a:moveTo>
                  <a:cubicBezTo>
                    <a:pt x="438462" y="2065066"/>
                    <a:pt x="443912" y="2070516"/>
                    <a:pt x="450641" y="2070516"/>
                  </a:cubicBezTo>
                  <a:cubicBezTo>
                    <a:pt x="457370" y="2070516"/>
                    <a:pt x="462821" y="2065066"/>
                    <a:pt x="462821" y="2058336"/>
                  </a:cubicBezTo>
                  <a:cubicBezTo>
                    <a:pt x="462821" y="2051607"/>
                    <a:pt x="457370" y="2046157"/>
                    <a:pt x="450641" y="2046157"/>
                  </a:cubicBezTo>
                  <a:cubicBezTo>
                    <a:pt x="443912" y="2046157"/>
                    <a:pt x="438462" y="2051607"/>
                    <a:pt x="438462" y="2058336"/>
                  </a:cubicBezTo>
                  <a:moveTo>
                    <a:pt x="438462" y="2204490"/>
                  </a:moveTo>
                  <a:cubicBezTo>
                    <a:pt x="438462" y="2211220"/>
                    <a:pt x="443912" y="2216670"/>
                    <a:pt x="450641" y="2216670"/>
                  </a:cubicBezTo>
                  <a:cubicBezTo>
                    <a:pt x="457370" y="2216670"/>
                    <a:pt x="462821" y="2211220"/>
                    <a:pt x="462821" y="2204490"/>
                  </a:cubicBezTo>
                  <a:cubicBezTo>
                    <a:pt x="462821" y="2197761"/>
                    <a:pt x="457370" y="2192311"/>
                    <a:pt x="450641" y="2192311"/>
                  </a:cubicBezTo>
                  <a:cubicBezTo>
                    <a:pt x="443912" y="2192311"/>
                    <a:pt x="438462" y="2197761"/>
                    <a:pt x="438462" y="2204490"/>
                  </a:cubicBezTo>
                  <a:moveTo>
                    <a:pt x="438462" y="2350645"/>
                  </a:moveTo>
                  <a:cubicBezTo>
                    <a:pt x="438462" y="2357374"/>
                    <a:pt x="443912" y="2362824"/>
                    <a:pt x="450641" y="2362824"/>
                  </a:cubicBezTo>
                  <a:cubicBezTo>
                    <a:pt x="457370" y="2362824"/>
                    <a:pt x="462821" y="2357374"/>
                    <a:pt x="462821" y="2350645"/>
                  </a:cubicBezTo>
                  <a:cubicBezTo>
                    <a:pt x="462821" y="2343915"/>
                    <a:pt x="457370" y="2338465"/>
                    <a:pt x="450641" y="2338465"/>
                  </a:cubicBezTo>
                  <a:cubicBezTo>
                    <a:pt x="443912" y="2338465"/>
                    <a:pt x="438462" y="2343915"/>
                    <a:pt x="438462" y="2350645"/>
                  </a:cubicBezTo>
                  <a:moveTo>
                    <a:pt x="438462" y="2496799"/>
                  </a:moveTo>
                  <a:cubicBezTo>
                    <a:pt x="438462" y="2503528"/>
                    <a:pt x="443912" y="2508978"/>
                    <a:pt x="450641" y="2508978"/>
                  </a:cubicBezTo>
                  <a:cubicBezTo>
                    <a:pt x="457370" y="2508978"/>
                    <a:pt x="462821" y="2503528"/>
                    <a:pt x="462821" y="2496799"/>
                  </a:cubicBezTo>
                  <a:cubicBezTo>
                    <a:pt x="462821" y="2490070"/>
                    <a:pt x="457370" y="2484619"/>
                    <a:pt x="450641" y="2484619"/>
                  </a:cubicBezTo>
                  <a:cubicBezTo>
                    <a:pt x="443912" y="2484619"/>
                    <a:pt x="438462" y="2490070"/>
                    <a:pt x="438462" y="2496799"/>
                  </a:cubicBezTo>
                  <a:moveTo>
                    <a:pt x="438462" y="2642953"/>
                  </a:moveTo>
                  <a:cubicBezTo>
                    <a:pt x="438462" y="2649682"/>
                    <a:pt x="443912" y="2655132"/>
                    <a:pt x="450641" y="2655132"/>
                  </a:cubicBezTo>
                  <a:cubicBezTo>
                    <a:pt x="457370" y="2655132"/>
                    <a:pt x="462821" y="2649682"/>
                    <a:pt x="462821" y="2642953"/>
                  </a:cubicBezTo>
                  <a:cubicBezTo>
                    <a:pt x="462821" y="2636224"/>
                    <a:pt x="457370" y="2630773"/>
                    <a:pt x="450641" y="2630773"/>
                  </a:cubicBezTo>
                  <a:cubicBezTo>
                    <a:pt x="443912" y="2630773"/>
                    <a:pt x="438462" y="2636224"/>
                    <a:pt x="438462" y="2642953"/>
                  </a:cubicBezTo>
                  <a:moveTo>
                    <a:pt x="438462" y="2789107"/>
                  </a:moveTo>
                  <a:cubicBezTo>
                    <a:pt x="438462" y="2795836"/>
                    <a:pt x="443912" y="2801286"/>
                    <a:pt x="450641" y="2801286"/>
                  </a:cubicBezTo>
                  <a:cubicBezTo>
                    <a:pt x="457370" y="2801286"/>
                    <a:pt x="462821" y="2795836"/>
                    <a:pt x="462821" y="2789107"/>
                  </a:cubicBezTo>
                  <a:cubicBezTo>
                    <a:pt x="462821" y="2782378"/>
                    <a:pt x="457370" y="2776927"/>
                    <a:pt x="450641" y="2776927"/>
                  </a:cubicBezTo>
                  <a:cubicBezTo>
                    <a:pt x="443912" y="2776927"/>
                    <a:pt x="438462" y="2782378"/>
                    <a:pt x="438462" y="2789107"/>
                  </a:cubicBezTo>
                  <a:moveTo>
                    <a:pt x="438462" y="2935261"/>
                  </a:moveTo>
                  <a:cubicBezTo>
                    <a:pt x="438462" y="2941990"/>
                    <a:pt x="443912" y="2947440"/>
                    <a:pt x="450641" y="2947440"/>
                  </a:cubicBezTo>
                  <a:cubicBezTo>
                    <a:pt x="457370" y="2947440"/>
                    <a:pt x="462821" y="2941990"/>
                    <a:pt x="462821" y="2935261"/>
                  </a:cubicBezTo>
                  <a:cubicBezTo>
                    <a:pt x="462821" y="2928532"/>
                    <a:pt x="457370" y="2923081"/>
                    <a:pt x="450641" y="2923081"/>
                  </a:cubicBezTo>
                  <a:cubicBezTo>
                    <a:pt x="443912" y="2923081"/>
                    <a:pt x="438462" y="2928532"/>
                    <a:pt x="438462" y="2935261"/>
                  </a:cubicBezTo>
                  <a:moveTo>
                    <a:pt x="438462" y="3081415"/>
                  </a:moveTo>
                  <a:cubicBezTo>
                    <a:pt x="438462" y="3088144"/>
                    <a:pt x="443912" y="3093595"/>
                    <a:pt x="450641" y="3093595"/>
                  </a:cubicBezTo>
                  <a:cubicBezTo>
                    <a:pt x="457370" y="3093595"/>
                    <a:pt x="462821" y="3088144"/>
                    <a:pt x="462821" y="3081415"/>
                  </a:cubicBezTo>
                  <a:cubicBezTo>
                    <a:pt x="462821" y="3074686"/>
                    <a:pt x="457370" y="3069236"/>
                    <a:pt x="450641" y="3069236"/>
                  </a:cubicBezTo>
                  <a:cubicBezTo>
                    <a:pt x="443912" y="3069236"/>
                    <a:pt x="438462" y="3074686"/>
                    <a:pt x="438462" y="3081415"/>
                  </a:cubicBezTo>
                  <a:moveTo>
                    <a:pt x="438462" y="3227569"/>
                  </a:moveTo>
                  <a:cubicBezTo>
                    <a:pt x="438462" y="3234298"/>
                    <a:pt x="443912" y="3239749"/>
                    <a:pt x="450641" y="3239749"/>
                  </a:cubicBezTo>
                  <a:cubicBezTo>
                    <a:pt x="457370" y="3239749"/>
                    <a:pt x="462821" y="3234298"/>
                    <a:pt x="462821" y="3227569"/>
                  </a:cubicBezTo>
                  <a:cubicBezTo>
                    <a:pt x="462821" y="3220840"/>
                    <a:pt x="457370" y="3215390"/>
                    <a:pt x="450641" y="3215390"/>
                  </a:cubicBezTo>
                  <a:cubicBezTo>
                    <a:pt x="443912" y="3215390"/>
                    <a:pt x="438462" y="3220840"/>
                    <a:pt x="438462" y="3227569"/>
                  </a:cubicBezTo>
                  <a:moveTo>
                    <a:pt x="438462" y="3373723"/>
                  </a:moveTo>
                  <a:cubicBezTo>
                    <a:pt x="438462" y="3380452"/>
                    <a:pt x="443912" y="3385903"/>
                    <a:pt x="450641" y="3385903"/>
                  </a:cubicBezTo>
                  <a:cubicBezTo>
                    <a:pt x="457370" y="3385903"/>
                    <a:pt x="462821" y="3380452"/>
                    <a:pt x="462821" y="3373723"/>
                  </a:cubicBezTo>
                  <a:cubicBezTo>
                    <a:pt x="462821" y="3366994"/>
                    <a:pt x="457370" y="3361544"/>
                    <a:pt x="450641" y="3361544"/>
                  </a:cubicBezTo>
                  <a:cubicBezTo>
                    <a:pt x="443912" y="3361544"/>
                    <a:pt x="438462" y="3366994"/>
                    <a:pt x="438462" y="3373723"/>
                  </a:cubicBezTo>
                  <a:moveTo>
                    <a:pt x="438462" y="3519877"/>
                  </a:moveTo>
                  <a:cubicBezTo>
                    <a:pt x="438462" y="3526607"/>
                    <a:pt x="443912" y="3532057"/>
                    <a:pt x="450641" y="3532057"/>
                  </a:cubicBezTo>
                  <a:cubicBezTo>
                    <a:pt x="457370" y="3532057"/>
                    <a:pt x="462821" y="3526607"/>
                    <a:pt x="462821" y="3519877"/>
                  </a:cubicBezTo>
                  <a:cubicBezTo>
                    <a:pt x="462821" y="3513148"/>
                    <a:pt x="457370" y="3507698"/>
                    <a:pt x="450641" y="3507698"/>
                  </a:cubicBezTo>
                  <a:cubicBezTo>
                    <a:pt x="443912" y="3507698"/>
                    <a:pt x="438462" y="3513148"/>
                    <a:pt x="438462" y="3519877"/>
                  </a:cubicBezTo>
                  <a:moveTo>
                    <a:pt x="438462" y="3666031"/>
                  </a:moveTo>
                  <a:cubicBezTo>
                    <a:pt x="438462" y="3672761"/>
                    <a:pt x="443912" y="3678211"/>
                    <a:pt x="450641" y="3678211"/>
                  </a:cubicBezTo>
                  <a:cubicBezTo>
                    <a:pt x="457370" y="3678211"/>
                    <a:pt x="462821" y="3672761"/>
                    <a:pt x="462821" y="3666031"/>
                  </a:cubicBezTo>
                  <a:cubicBezTo>
                    <a:pt x="462821" y="3659302"/>
                    <a:pt x="457370" y="3653852"/>
                    <a:pt x="450641" y="3653852"/>
                  </a:cubicBezTo>
                  <a:cubicBezTo>
                    <a:pt x="443912" y="3653852"/>
                    <a:pt x="438462" y="3659302"/>
                    <a:pt x="438462" y="3666031"/>
                  </a:cubicBezTo>
                  <a:moveTo>
                    <a:pt x="438462" y="3812186"/>
                  </a:moveTo>
                  <a:cubicBezTo>
                    <a:pt x="438462" y="3818915"/>
                    <a:pt x="443912" y="3824365"/>
                    <a:pt x="450641" y="3824365"/>
                  </a:cubicBezTo>
                  <a:cubicBezTo>
                    <a:pt x="457370" y="3824365"/>
                    <a:pt x="462821" y="3818915"/>
                    <a:pt x="462821" y="3812186"/>
                  </a:cubicBezTo>
                  <a:cubicBezTo>
                    <a:pt x="462821" y="3805456"/>
                    <a:pt x="457370" y="3800006"/>
                    <a:pt x="450641" y="3800006"/>
                  </a:cubicBezTo>
                  <a:cubicBezTo>
                    <a:pt x="443912" y="3800006"/>
                    <a:pt x="438462" y="3805456"/>
                    <a:pt x="438462" y="3812186"/>
                  </a:cubicBezTo>
                  <a:moveTo>
                    <a:pt x="438462" y="3958340"/>
                  </a:moveTo>
                  <a:cubicBezTo>
                    <a:pt x="438462" y="3965069"/>
                    <a:pt x="443912" y="3970519"/>
                    <a:pt x="450641" y="3970519"/>
                  </a:cubicBezTo>
                  <a:cubicBezTo>
                    <a:pt x="457370" y="3970519"/>
                    <a:pt x="462821" y="3965069"/>
                    <a:pt x="462821" y="3958340"/>
                  </a:cubicBezTo>
                  <a:cubicBezTo>
                    <a:pt x="462821" y="3951610"/>
                    <a:pt x="457370" y="3946160"/>
                    <a:pt x="450641" y="3946160"/>
                  </a:cubicBezTo>
                  <a:cubicBezTo>
                    <a:pt x="443912" y="3946160"/>
                    <a:pt x="438462" y="3951610"/>
                    <a:pt x="438462" y="3958340"/>
                  </a:cubicBezTo>
                  <a:moveTo>
                    <a:pt x="438462" y="4104494"/>
                  </a:moveTo>
                  <a:cubicBezTo>
                    <a:pt x="438462" y="4111223"/>
                    <a:pt x="443912" y="4116673"/>
                    <a:pt x="450641" y="4116673"/>
                  </a:cubicBezTo>
                  <a:cubicBezTo>
                    <a:pt x="457370" y="4116673"/>
                    <a:pt x="462821" y="4111223"/>
                    <a:pt x="462821" y="4104494"/>
                  </a:cubicBezTo>
                  <a:cubicBezTo>
                    <a:pt x="462821" y="4097765"/>
                    <a:pt x="457370" y="4092314"/>
                    <a:pt x="450641" y="4092314"/>
                  </a:cubicBezTo>
                  <a:cubicBezTo>
                    <a:pt x="443912" y="4092314"/>
                    <a:pt x="438462" y="4097765"/>
                    <a:pt x="438462" y="4104494"/>
                  </a:cubicBezTo>
                  <a:moveTo>
                    <a:pt x="438462" y="4250648"/>
                  </a:moveTo>
                  <a:cubicBezTo>
                    <a:pt x="438462" y="4257377"/>
                    <a:pt x="443912" y="4262827"/>
                    <a:pt x="450641" y="4262827"/>
                  </a:cubicBezTo>
                  <a:cubicBezTo>
                    <a:pt x="457370" y="4262827"/>
                    <a:pt x="462821" y="4257377"/>
                    <a:pt x="462821" y="4250648"/>
                  </a:cubicBezTo>
                  <a:cubicBezTo>
                    <a:pt x="462821" y="4243919"/>
                    <a:pt x="457370" y="4238468"/>
                    <a:pt x="450641" y="4238468"/>
                  </a:cubicBezTo>
                  <a:cubicBezTo>
                    <a:pt x="443912" y="4238468"/>
                    <a:pt x="438462" y="4243919"/>
                    <a:pt x="438462" y="4250648"/>
                  </a:cubicBezTo>
                  <a:moveTo>
                    <a:pt x="438462" y="4396802"/>
                  </a:moveTo>
                  <a:cubicBezTo>
                    <a:pt x="438462" y="4403531"/>
                    <a:pt x="443912" y="4408981"/>
                    <a:pt x="450641" y="4408981"/>
                  </a:cubicBezTo>
                  <a:cubicBezTo>
                    <a:pt x="457370" y="4408981"/>
                    <a:pt x="462821" y="4403531"/>
                    <a:pt x="462821" y="4396802"/>
                  </a:cubicBezTo>
                  <a:cubicBezTo>
                    <a:pt x="462821" y="4390073"/>
                    <a:pt x="457370" y="4384622"/>
                    <a:pt x="450641" y="4384622"/>
                  </a:cubicBezTo>
                  <a:cubicBezTo>
                    <a:pt x="443912" y="4384622"/>
                    <a:pt x="438462" y="4390073"/>
                    <a:pt x="438462" y="4396802"/>
                  </a:cubicBezTo>
                  <a:moveTo>
                    <a:pt x="438462" y="4542956"/>
                  </a:moveTo>
                  <a:cubicBezTo>
                    <a:pt x="438462" y="4549685"/>
                    <a:pt x="443912" y="4555136"/>
                    <a:pt x="450641" y="4555136"/>
                  </a:cubicBezTo>
                  <a:cubicBezTo>
                    <a:pt x="457370" y="4555136"/>
                    <a:pt x="462821" y="4549685"/>
                    <a:pt x="462821" y="4542956"/>
                  </a:cubicBezTo>
                  <a:cubicBezTo>
                    <a:pt x="462821" y="4536227"/>
                    <a:pt x="457370" y="4530777"/>
                    <a:pt x="450641" y="4530777"/>
                  </a:cubicBezTo>
                  <a:cubicBezTo>
                    <a:pt x="443912" y="4530777"/>
                    <a:pt x="438462" y="4536227"/>
                    <a:pt x="438462" y="4542956"/>
                  </a:cubicBezTo>
                  <a:moveTo>
                    <a:pt x="438462" y="4689110"/>
                  </a:moveTo>
                  <a:cubicBezTo>
                    <a:pt x="438462" y="4695839"/>
                    <a:pt x="443912" y="4701290"/>
                    <a:pt x="450641" y="4701290"/>
                  </a:cubicBezTo>
                  <a:cubicBezTo>
                    <a:pt x="457370" y="4701290"/>
                    <a:pt x="462821" y="4695839"/>
                    <a:pt x="462821" y="4689110"/>
                  </a:cubicBezTo>
                  <a:cubicBezTo>
                    <a:pt x="462821" y="4682381"/>
                    <a:pt x="457370" y="4676931"/>
                    <a:pt x="450641" y="4676931"/>
                  </a:cubicBezTo>
                  <a:cubicBezTo>
                    <a:pt x="443912" y="4676931"/>
                    <a:pt x="438462" y="4682381"/>
                    <a:pt x="438462" y="4689110"/>
                  </a:cubicBezTo>
                  <a:moveTo>
                    <a:pt x="292308" y="158333"/>
                  </a:moveTo>
                  <a:cubicBezTo>
                    <a:pt x="292308" y="165062"/>
                    <a:pt x="297758" y="170513"/>
                    <a:pt x="304487" y="170513"/>
                  </a:cubicBezTo>
                  <a:cubicBezTo>
                    <a:pt x="311216" y="170513"/>
                    <a:pt x="316667" y="165062"/>
                    <a:pt x="316667" y="158333"/>
                  </a:cubicBezTo>
                  <a:cubicBezTo>
                    <a:pt x="316667" y="151604"/>
                    <a:pt x="311216" y="146154"/>
                    <a:pt x="304487" y="146154"/>
                  </a:cubicBezTo>
                  <a:cubicBezTo>
                    <a:pt x="297758" y="146154"/>
                    <a:pt x="292308" y="151604"/>
                    <a:pt x="292308" y="158333"/>
                  </a:cubicBezTo>
                  <a:moveTo>
                    <a:pt x="292308" y="304487"/>
                  </a:moveTo>
                  <a:cubicBezTo>
                    <a:pt x="292308" y="311216"/>
                    <a:pt x="297758" y="316667"/>
                    <a:pt x="304487" y="316667"/>
                  </a:cubicBezTo>
                  <a:cubicBezTo>
                    <a:pt x="311216" y="316667"/>
                    <a:pt x="316667" y="311216"/>
                    <a:pt x="316667" y="304487"/>
                  </a:cubicBezTo>
                  <a:cubicBezTo>
                    <a:pt x="316667" y="297758"/>
                    <a:pt x="311216" y="292308"/>
                    <a:pt x="304487" y="292308"/>
                  </a:cubicBezTo>
                  <a:cubicBezTo>
                    <a:pt x="297758" y="292308"/>
                    <a:pt x="292308" y="297758"/>
                    <a:pt x="292308" y="304487"/>
                  </a:cubicBezTo>
                  <a:moveTo>
                    <a:pt x="292308" y="450641"/>
                  </a:moveTo>
                  <a:cubicBezTo>
                    <a:pt x="292308" y="457370"/>
                    <a:pt x="297758" y="462821"/>
                    <a:pt x="304487" y="462821"/>
                  </a:cubicBezTo>
                  <a:cubicBezTo>
                    <a:pt x="311216" y="462821"/>
                    <a:pt x="316667" y="457370"/>
                    <a:pt x="316667" y="450641"/>
                  </a:cubicBezTo>
                  <a:cubicBezTo>
                    <a:pt x="316667" y="443912"/>
                    <a:pt x="311216" y="438462"/>
                    <a:pt x="304487" y="438462"/>
                  </a:cubicBezTo>
                  <a:cubicBezTo>
                    <a:pt x="297758" y="438462"/>
                    <a:pt x="292308" y="443912"/>
                    <a:pt x="292308" y="450641"/>
                  </a:cubicBezTo>
                  <a:moveTo>
                    <a:pt x="292308" y="596795"/>
                  </a:moveTo>
                  <a:cubicBezTo>
                    <a:pt x="292308" y="603525"/>
                    <a:pt x="297758" y="608975"/>
                    <a:pt x="304487" y="608975"/>
                  </a:cubicBezTo>
                  <a:cubicBezTo>
                    <a:pt x="311216" y="608975"/>
                    <a:pt x="316667" y="603525"/>
                    <a:pt x="316667" y="596795"/>
                  </a:cubicBezTo>
                  <a:cubicBezTo>
                    <a:pt x="316667" y="590066"/>
                    <a:pt x="311216" y="584616"/>
                    <a:pt x="304487" y="584616"/>
                  </a:cubicBezTo>
                  <a:cubicBezTo>
                    <a:pt x="297758" y="584616"/>
                    <a:pt x="292308" y="590066"/>
                    <a:pt x="292308" y="596795"/>
                  </a:cubicBezTo>
                  <a:moveTo>
                    <a:pt x="292308" y="742950"/>
                  </a:moveTo>
                  <a:cubicBezTo>
                    <a:pt x="292308" y="749679"/>
                    <a:pt x="297758" y="755129"/>
                    <a:pt x="304487" y="755129"/>
                  </a:cubicBezTo>
                  <a:cubicBezTo>
                    <a:pt x="311216" y="755129"/>
                    <a:pt x="316667" y="749679"/>
                    <a:pt x="316667" y="742950"/>
                  </a:cubicBezTo>
                  <a:cubicBezTo>
                    <a:pt x="316667" y="736220"/>
                    <a:pt x="311216" y="730770"/>
                    <a:pt x="304487" y="730770"/>
                  </a:cubicBezTo>
                  <a:cubicBezTo>
                    <a:pt x="297758" y="730770"/>
                    <a:pt x="292308" y="736220"/>
                    <a:pt x="292308" y="742950"/>
                  </a:cubicBezTo>
                  <a:moveTo>
                    <a:pt x="292308" y="889104"/>
                  </a:moveTo>
                  <a:cubicBezTo>
                    <a:pt x="292308" y="895833"/>
                    <a:pt x="297758" y="901283"/>
                    <a:pt x="304487" y="901283"/>
                  </a:cubicBezTo>
                  <a:cubicBezTo>
                    <a:pt x="311216" y="901283"/>
                    <a:pt x="316667" y="895833"/>
                    <a:pt x="316667" y="889104"/>
                  </a:cubicBezTo>
                  <a:cubicBezTo>
                    <a:pt x="316667" y="882374"/>
                    <a:pt x="311216" y="876924"/>
                    <a:pt x="304487" y="876924"/>
                  </a:cubicBezTo>
                  <a:cubicBezTo>
                    <a:pt x="297758" y="876924"/>
                    <a:pt x="292308" y="882374"/>
                    <a:pt x="292308" y="889104"/>
                  </a:cubicBezTo>
                  <a:moveTo>
                    <a:pt x="292308" y="1035258"/>
                  </a:moveTo>
                  <a:cubicBezTo>
                    <a:pt x="292308" y="1041987"/>
                    <a:pt x="297758" y="1047437"/>
                    <a:pt x="304487" y="1047437"/>
                  </a:cubicBezTo>
                  <a:cubicBezTo>
                    <a:pt x="311216" y="1047437"/>
                    <a:pt x="316667" y="1041987"/>
                    <a:pt x="316667" y="1035258"/>
                  </a:cubicBezTo>
                  <a:cubicBezTo>
                    <a:pt x="316667" y="1028529"/>
                    <a:pt x="311216" y="1023078"/>
                    <a:pt x="304487" y="1023078"/>
                  </a:cubicBezTo>
                  <a:cubicBezTo>
                    <a:pt x="297758" y="1023078"/>
                    <a:pt x="292308" y="1028529"/>
                    <a:pt x="292308" y="1035258"/>
                  </a:cubicBezTo>
                  <a:moveTo>
                    <a:pt x="292308" y="1181412"/>
                  </a:moveTo>
                  <a:cubicBezTo>
                    <a:pt x="292308" y="1188141"/>
                    <a:pt x="297758" y="1193591"/>
                    <a:pt x="304487" y="1193591"/>
                  </a:cubicBezTo>
                  <a:cubicBezTo>
                    <a:pt x="311216" y="1193591"/>
                    <a:pt x="316667" y="1188141"/>
                    <a:pt x="316667" y="1181412"/>
                  </a:cubicBezTo>
                  <a:cubicBezTo>
                    <a:pt x="316667" y="1174683"/>
                    <a:pt x="311216" y="1169232"/>
                    <a:pt x="304487" y="1169232"/>
                  </a:cubicBezTo>
                  <a:cubicBezTo>
                    <a:pt x="297758" y="1169232"/>
                    <a:pt x="292308" y="1174683"/>
                    <a:pt x="292308" y="1181412"/>
                  </a:cubicBezTo>
                  <a:moveTo>
                    <a:pt x="292308" y="1327566"/>
                  </a:moveTo>
                  <a:cubicBezTo>
                    <a:pt x="292308" y="1334295"/>
                    <a:pt x="297758" y="1339745"/>
                    <a:pt x="304487" y="1339745"/>
                  </a:cubicBezTo>
                  <a:cubicBezTo>
                    <a:pt x="311216" y="1339745"/>
                    <a:pt x="316667" y="1334295"/>
                    <a:pt x="316667" y="1327566"/>
                  </a:cubicBezTo>
                  <a:cubicBezTo>
                    <a:pt x="316667" y="1320837"/>
                    <a:pt x="311216" y="1315386"/>
                    <a:pt x="304487" y="1315386"/>
                  </a:cubicBezTo>
                  <a:cubicBezTo>
                    <a:pt x="297758" y="1315386"/>
                    <a:pt x="292308" y="1320837"/>
                    <a:pt x="292308" y="1327566"/>
                  </a:cubicBezTo>
                  <a:moveTo>
                    <a:pt x="292308" y="1473720"/>
                  </a:moveTo>
                  <a:cubicBezTo>
                    <a:pt x="292308" y="1480449"/>
                    <a:pt x="297758" y="1485900"/>
                    <a:pt x="304487" y="1485900"/>
                  </a:cubicBezTo>
                  <a:cubicBezTo>
                    <a:pt x="311216" y="1485900"/>
                    <a:pt x="316667" y="1480449"/>
                    <a:pt x="316667" y="1473720"/>
                  </a:cubicBezTo>
                  <a:cubicBezTo>
                    <a:pt x="316667" y="1466991"/>
                    <a:pt x="311216" y="1461540"/>
                    <a:pt x="304487" y="1461540"/>
                  </a:cubicBezTo>
                  <a:cubicBezTo>
                    <a:pt x="297758" y="1461540"/>
                    <a:pt x="292308" y="1466991"/>
                    <a:pt x="292308" y="1473720"/>
                  </a:cubicBezTo>
                  <a:moveTo>
                    <a:pt x="292308" y="1619874"/>
                  </a:moveTo>
                  <a:cubicBezTo>
                    <a:pt x="292308" y="1626603"/>
                    <a:pt x="297758" y="1632054"/>
                    <a:pt x="304487" y="1632054"/>
                  </a:cubicBezTo>
                  <a:cubicBezTo>
                    <a:pt x="311216" y="1632054"/>
                    <a:pt x="316667" y="1626603"/>
                    <a:pt x="316667" y="1619874"/>
                  </a:cubicBezTo>
                  <a:cubicBezTo>
                    <a:pt x="316667" y="1613145"/>
                    <a:pt x="311216" y="1607695"/>
                    <a:pt x="304487" y="1607695"/>
                  </a:cubicBezTo>
                  <a:cubicBezTo>
                    <a:pt x="297758" y="1607695"/>
                    <a:pt x="292308" y="1613145"/>
                    <a:pt x="292308" y="1619874"/>
                  </a:cubicBezTo>
                  <a:moveTo>
                    <a:pt x="292308" y="1766028"/>
                  </a:moveTo>
                  <a:cubicBezTo>
                    <a:pt x="292308" y="1772757"/>
                    <a:pt x="297758" y="1778208"/>
                    <a:pt x="304487" y="1778208"/>
                  </a:cubicBezTo>
                  <a:cubicBezTo>
                    <a:pt x="311216" y="1778208"/>
                    <a:pt x="316667" y="1772757"/>
                    <a:pt x="316667" y="1766028"/>
                  </a:cubicBezTo>
                  <a:cubicBezTo>
                    <a:pt x="316667" y="1759299"/>
                    <a:pt x="311216" y="1753849"/>
                    <a:pt x="304487" y="1753849"/>
                  </a:cubicBezTo>
                  <a:cubicBezTo>
                    <a:pt x="297758" y="1753849"/>
                    <a:pt x="292308" y="1759299"/>
                    <a:pt x="292308" y="1766028"/>
                  </a:cubicBezTo>
                  <a:moveTo>
                    <a:pt x="292308" y="1912182"/>
                  </a:moveTo>
                  <a:cubicBezTo>
                    <a:pt x="292308" y="1918911"/>
                    <a:pt x="297758" y="1924362"/>
                    <a:pt x="304487" y="1924362"/>
                  </a:cubicBezTo>
                  <a:cubicBezTo>
                    <a:pt x="311216" y="1924362"/>
                    <a:pt x="316667" y="1918911"/>
                    <a:pt x="316667" y="1912182"/>
                  </a:cubicBezTo>
                  <a:cubicBezTo>
                    <a:pt x="316667" y="1905453"/>
                    <a:pt x="311216" y="1900003"/>
                    <a:pt x="304487" y="1900003"/>
                  </a:cubicBezTo>
                  <a:cubicBezTo>
                    <a:pt x="297758" y="1900003"/>
                    <a:pt x="292308" y="1905453"/>
                    <a:pt x="292308" y="1912182"/>
                  </a:cubicBezTo>
                  <a:moveTo>
                    <a:pt x="292308" y="2058336"/>
                  </a:moveTo>
                  <a:cubicBezTo>
                    <a:pt x="292308" y="2065066"/>
                    <a:pt x="297758" y="2070516"/>
                    <a:pt x="304487" y="2070516"/>
                  </a:cubicBezTo>
                  <a:cubicBezTo>
                    <a:pt x="311216" y="2070516"/>
                    <a:pt x="316667" y="2065066"/>
                    <a:pt x="316667" y="2058336"/>
                  </a:cubicBezTo>
                  <a:cubicBezTo>
                    <a:pt x="316667" y="2051607"/>
                    <a:pt x="311216" y="2046157"/>
                    <a:pt x="304487" y="2046157"/>
                  </a:cubicBezTo>
                  <a:cubicBezTo>
                    <a:pt x="297758" y="2046157"/>
                    <a:pt x="292308" y="2051607"/>
                    <a:pt x="292308" y="2058336"/>
                  </a:cubicBezTo>
                  <a:moveTo>
                    <a:pt x="292308" y="2204490"/>
                  </a:moveTo>
                  <a:cubicBezTo>
                    <a:pt x="292308" y="2211220"/>
                    <a:pt x="297758" y="2216670"/>
                    <a:pt x="304487" y="2216670"/>
                  </a:cubicBezTo>
                  <a:cubicBezTo>
                    <a:pt x="311216" y="2216670"/>
                    <a:pt x="316667" y="2211220"/>
                    <a:pt x="316667" y="2204490"/>
                  </a:cubicBezTo>
                  <a:cubicBezTo>
                    <a:pt x="316667" y="2197761"/>
                    <a:pt x="311216" y="2192311"/>
                    <a:pt x="304487" y="2192311"/>
                  </a:cubicBezTo>
                  <a:cubicBezTo>
                    <a:pt x="297758" y="2192311"/>
                    <a:pt x="292308" y="2197761"/>
                    <a:pt x="292308" y="2204490"/>
                  </a:cubicBezTo>
                  <a:moveTo>
                    <a:pt x="292308" y="2350645"/>
                  </a:moveTo>
                  <a:cubicBezTo>
                    <a:pt x="292308" y="2357374"/>
                    <a:pt x="297758" y="2362824"/>
                    <a:pt x="304487" y="2362824"/>
                  </a:cubicBezTo>
                  <a:cubicBezTo>
                    <a:pt x="311216" y="2362824"/>
                    <a:pt x="316667" y="2357374"/>
                    <a:pt x="316667" y="2350645"/>
                  </a:cubicBezTo>
                  <a:cubicBezTo>
                    <a:pt x="316667" y="2343915"/>
                    <a:pt x="311216" y="2338465"/>
                    <a:pt x="304487" y="2338465"/>
                  </a:cubicBezTo>
                  <a:cubicBezTo>
                    <a:pt x="297758" y="2338465"/>
                    <a:pt x="292308" y="2343915"/>
                    <a:pt x="292308" y="2350645"/>
                  </a:cubicBezTo>
                  <a:moveTo>
                    <a:pt x="292308" y="2496799"/>
                  </a:moveTo>
                  <a:cubicBezTo>
                    <a:pt x="292308" y="2503528"/>
                    <a:pt x="297758" y="2508978"/>
                    <a:pt x="304487" y="2508978"/>
                  </a:cubicBezTo>
                  <a:cubicBezTo>
                    <a:pt x="311216" y="2508978"/>
                    <a:pt x="316667" y="2503528"/>
                    <a:pt x="316667" y="2496799"/>
                  </a:cubicBezTo>
                  <a:cubicBezTo>
                    <a:pt x="316667" y="2490070"/>
                    <a:pt x="311216" y="2484619"/>
                    <a:pt x="304487" y="2484619"/>
                  </a:cubicBezTo>
                  <a:cubicBezTo>
                    <a:pt x="297758" y="2484619"/>
                    <a:pt x="292308" y="2490070"/>
                    <a:pt x="292308" y="2496799"/>
                  </a:cubicBezTo>
                  <a:moveTo>
                    <a:pt x="292308" y="2642953"/>
                  </a:moveTo>
                  <a:cubicBezTo>
                    <a:pt x="292308" y="2649682"/>
                    <a:pt x="297758" y="2655132"/>
                    <a:pt x="304487" y="2655132"/>
                  </a:cubicBezTo>
                  <a:cubicBezTo>
                    <a:pt x="311216" y="2655132"/>
                    <a:pt x="316667" y="2649682"/>
                    <a:pt x="316667" y="2642953"/>
                  </a:cubicBezTo>
                  <a:cubicBezTo>
                    <a:pt x="316667" y="2636224"/>
                    <a:pt x="311216" y="2630773"/>
                    <a:pt x="304487" y="2630773"/>
                  </a:cubicBezTo>
                  <a:cubicBezTo>
                    <a:pt x="297758" y="2630773"/>
                    <a:pt x="292308" y="2636224"/>
                    <a:pt x="292308" y="2642953"/>
                  </a:cubicBezTo>
                  <a:moveTo>
                    <a:pt x="292308" y="2789107"/>
                  </a:moveTo>
                  <a:cubicBezTo>
                    <a:pt x="292308" y="2795836"/>
                    <a:pt x="297758" y="2801286"/>
                    <a:pt x="304487" y="2801286"/>
                  </a:cubicBezTo>
                  <a:cubicBezTo>
                    <a:pt x="311216" y="2801286"/>
                    <a:pt x="316667" y="2795836"/>
                    <a:pt x="316667" y="2789107"/>
                  </a:cubicBezTo>
                  <a:cubicBezTo>
                    <a:pt x="316667" y="2782378"/>
                    <a:pt x="311216" y="2776927"/>
                    <a:pt x="304487" y="2776927"/>
                  </a:cubicBezTo>
                  <a:cubicBezTo>
                    <a:pt x="297758" y="2776927"/>
                    <a:pt x="292308" y="2782378"/>
                    <a:pt x="292308" y="2789107"/>
                  </a:cubicBezTo>
                  <a:moveTo>
                    <a:pt x="292308" y="2935261"/>
                  </a:moveTo>
                  <a:cubicBezTo>
                    <a:pt x="292308" y="2941990"/>
                    <a:pt x="297758" y="2947440"/>
                    <a:pt x="304487" y="2947440"/>
                  </a:cubicBezTo>
                  <a:cubicBezTo>
                    <a:pt x="311216" y="2947440"/>
                    <a:pt x="316667" y="2941990"/>
                    <a:pt x="316667" y="2935261"/>
                  </a:cubicBezTo>
                  <a:cubicBezTo>
                    <a:pt x="316667" y="2928532"/>
                    <a:pt x="311216" y="2923081"/>
                    <a:pt x="304487" y="2923081"/>
                  </a:cubicBezTo>
                  <a:cubicBezTo>
                    <a:pt x="297758" y="2923081"/>
                    <a:pt x="292308" y="2928532"/>
                    <a:pt x="292308" y="2935261"/>
                  </a:cubicBezTo>
                  <a:moveTo>
                    <a:pt x="292308" y="3081415"/>
                  </a:moveTo>
                  <a:cubicBezTo>
                    <a:pt x="292308" y="3088144"/>
                    <a:pt x="297758" y="3093595"/>
                    <a:pt x="304487" y="3093595"/>
                  </a:cubicBezTo>
                  <a:cubicBezTo>
                    <a:pt x="311216" y="3093595"/>
                    <a:pt x="316667" y="3088144"/>
                    <a:pt x="316667" y="3081415"/>
                  </a:cubicBezTo>
                  <a:cubicBezTo>
                    <a:pt x="316667" y="3074686"/>
                    <a:pt x="311216" y="3069236"/>
                    <a:pt x="304487" y="3069236"/>
                  </a:cubicBezTo>
                  <a:cubicBezTo>
                    <a:pt x="297758" y="3069236"/>
                    <a:pt x="292308" y="3074686"/>
                    <a:pt x="292308" y="3081415"/>
                  </a:cubicBezTo>
                  <a:moveTo>
                    <a:pt x="292308" y="3227569"/>
                  </a:moveTo>
                  <a:cubicBezTo>
                    <a:pt x="292308" y="3234298"/>
                    <a:pt x="297758" y="3239749"/>
                    <a:pt x="304487" y="3239749"/>
                  </a:cubicBezTo>
                  <a:cubicBezTo>
                    <a:pt x="311216" y="3239749"/>
                    <a:pt x="316667" y="3234298"/>
                    <a:pt x="316667" y="3227569"/>
                  </a:cubicBezTo>
                  <a:cubicBezTo>
                    <a:pt x="316667" y="3220840"/>
                    <a:pt x="311216" y="3215390"/>
                    <a:pt x="304487" y="3215390"/>
                  </a:cubicBezTo>
                  <a:cubicBezTo>
                    <a:pt x="297758" y="3215390"/>
                    <a:pt x="292308" y="3220840"/>
                    <a:pt x="292308" y="3227569"/>
                  </a:cubicBezTo>
                  <a:moveTo>
                    <a:pt x="292308" y="3373723"/>
                  </a:moveTo>
                  <a:cubicBezTo>
                    <a:pt x="292308" y="3380452"/>
                    <a:pt x="297758" y="3385903"/>
                    <a:pt x="304487" y="3385903"/>
                  </a:cubicBezTo>
                  <a:cubicBezTo>
                    <a:pt x="311216" y="3385903"/>
                    <a:pt x="316667" y="3380452"/>
                    <a:pt x="316667" y="3373723"/>
                  </a:cubicBezTo>
                  <a:cubicBezTo>
                    <a:pt x="316667" y="3366994"/>
                    <a:pt x="311216" y="3361544"/>
                    <a:pt x="304487" y="3361544"/>
                  </a:cubicBezTo>
                  <a:cubicBezTo>
                    <a:pt x="297758" y="3361544"/>
                    <a:pt x="292308" y="3366994"/>
                    <a:pt x="292308" y="3373723"/>
                  </a:cubicBezTo>
                  <a:moveTo>
                    <a:pt x="292308" y="3519877"/>
                  </a:moveTo>
                  <a:cubicBezTo>
                    <a:pt x="292308" y="3526607"/>
                    <a:pt x="297758" y="3532057"/>
                    <a:pt x="304487" y="3532057"/>
                  </a:cubicBezTo>
                  <a:cubicBezTo>
                    <a:pt x="311216" y="3532057"/>
                    <a:pt x="316667" y="3526607"/>
                    <a:pt x="316667" y="3519877"/>
                  </a:cubicBezTo>
                  <a:cubicBezTo>
                    <a:pt x="316667" y="3513148"/>
                    <a:pt x="311216" y="3507698"/>
                    <a:pt x="304487" y="3507698"/>
                  </a:cubicBezTo>
                  <a:cubicBezTo>
                    <a:pt x="297758" y="3507698"/>
                    <a:pt x="292308" y="3513148"/>
                    <a:pt x="292308" y="3519877"/>
                  </a:cubicBezTo>
                  <a:moveTo>
                    <a:pt x="292308" y="3666031"/>
                  </a:moveTo>
                  <a:cubicBezTo>
                    <a:pt x="292308" y="3672761"/>
                    <a:pt x="297758" y="3678211"/>
                    <a:pt x="304487" y="3678211"/>
                  </a:cubicBezTo>
                  <a:cubicBezTo>
                    <a:pt x="311216" y="3678211"/>
                    <a:pt x="316667" y="3672761"/>
                    <a:pt x="316667" y="3666031"/>
                  </a:cubicBezTo>
                  <a:cubicBezTo>
                    <a:pt x="316667" y="3659302"/>
                    <a:pt x="311216" y="3653852"/>
                    <a:pt x="304487" y="3653852"/>
                  </a:cubicBezTo>
                  <a:cubicBezTo>
                    <a:pt x="297758" y="3653852"/>
                    <a:pt x="292308" y="3659302"/>
                    <a:pt x="292308" y="3666031"/>
                  </a:cubicBezTo>
                  <a:moveTo>
                    <a:pt x="292308" y="3812186"/>
                  </a:moveTo>
                  <a:cubicBezTo>
                    <a:pt x="292308" y="3818915"/>
                    <a:pt x="297758" y="3824365"/>
                    <a:pt x="304487" y="3824365"/>
                  </a:cubicBezTo>
                  <a:cubicBezTo>
                    <a:pt x="311216" y="3824365"/>
                    <a:pt x="316667" y="3818915"/>
                    <a:pt x="316667" y="3812186"/>
                  </a:cubicBezTo>
                  <a:cubicBezTo>
                    <a:pt x="316667" y="3805456"/>
                    <a:pt x="311216" y="3800006"/>
                    <a:pt x="304487" y="3800006"/>
                  </a:cubicBezTo>
                  <a:cubicBezTo>
                    <a:pt x="297758" y="3800006"/>
                    <a:pt x="292308" y="3805456"/>
                    <a:pt x="292308" y="3812186"/>
                  </a:cubicBezTo>
                  <a:moveTo>
                    <a:pt x="292308" y="3958340"/>
                  </a:moveTo>
                  <a:cubicBezTo>
                    <a:pt x="292308" y="3965069"/>
                    <a:pt x="297758" y="3970519"/>
                    <a:pt x="304487" y="3970519"/>
                  </a:cubicBezTo>
                  <a:cubicBezTo>
                    <a:pt x="311216" y="3970519"/>
                    <a:pt x="316667" y="3965069"/>
                    <a:pt x="316667" y="3958340"/>
                  </a:cubicBezTo>
                  <a:cubicBezTo>
                    <a:pt x="316667" y="3951610"/>
                    <a:pt x="311216" y="3946160"/>
                    <a:pt x="304487" y="3946160"/>
                  </a:cubicBezTo>
                  <a:cubicBezTo>
                    <a:pt x="297758" y="3946160"/>
                    <a:pt x="292308" y="3951610"/>
                    <a:pt x="292308" y="3958340"/>
                  </a:cubicBezTo>
                  <a:moveTo>
                    <a:pt x="292308" y="4104494"/>
                  </a:moveTo>
                  <a:cubicBezTo>
                    <a:pt x="292308" y="4111223"/>
                    <a:pt x="297758" y="4116673"/>
                    <a:pt x="304487" y="4116673"/>
                  </a:cubicBezTo>
                  <a:cubicBezTo>
                    <a:pt x="311216" y="4116673"/>
                    <a:pt x="316667" y="4111223"/>
                    <a:pt x="316667" y="4104494"/>
                  </a:cubicBezTo>
                  <a:cubicBezTo>
                    <a:pt x="316667" y="4097765"/>
                    <a:pt x="311216" y="4092314"/>
                    <a:pt x="304487" y="4092314"/>
                  </a:cubicBezTo>
                  <a:cubicBezTo>
                    <a:pt x="297758" y="4092314"/>
                    <a:pt x="292308" y="4097765"/>
                    <a:pt x="292308" y="4104494"/>
                  </a:cubicBezTo>
                  <a:moveTo>
                    <a:pt x="292308" y="4250648"/>
                  </a:moveTo>
                  <a:cubicBezTo>
                    <a:pt x="292308" y="4257377"/>
                    <a:pt x="297758" y="4262827"/>
                    <a:pt x="304487" y="4262827"/>
                  </a:cubicBezTo>
                  <a:cubicBezTo>
                    <a:pt x="311216" y="4262827"/>
                    <a:pt x="316667" y="4257377"/>
                    <a:pt x="316667" y="4250648"/>
                  </a:cubicBezTo>
                  <a:cubicBezTo>
                    <a:pt x="316667" y="4243919"/>
                    <a:pt x="311216" y="4238468"/>
                    <a:pt x="304487" y="4238468"/>
                  </a:cubicBezTo>
                  <a:cubicBezTo>
                    <a:pt x="297758" y="4238468"/>
                    <a:pt x="292308" y="4243919"/>
                    <a:pt x="292308" y="4250648"/>
                  </a:cubicBezTo>
                  <a:moveTo>
                    <a:pt x="292308" y="4396802"/>
                  </a:moveTo>
                  <a:cubicBezTo>
                    <a:pt x="292308" y="4403531"/>
                    <a:pt x="297758" y="4408981"/>
                    <a:pt x="304487" y="4408981"/>
                  </a:cubicBezTo>
                  <a:cubicBezTo>
                    <a:pt x="311216" y="4408981"/>
                    <a:pt x="316667" y="4403531"/>
                    <a:pt x="316667" y="4396802"/>
                  </a:cubicBezTo>
                  <a:cubicBezTo>
                    <a:pt x="316667" y="4390073"/>
                    <a:pt x="311216" y="4384622"/>
                    <a:pt x="304487" y="4384622"/>
                  </a:cubicBezTo>
                  <a:cubicBezTo>
                    <a:pt x="297758" y="4384622"/>
                    <a:pt x="292308" y="4390073"/>
                    <a:pt x="292308" y="4396802"/>
                  </a:cubicBezTo>
                  <a:moveTo>
                    <a:pt x="292308" y="4542956"/>
                  </a:moveTo>
                  <a:cubicBezTo>
                    <a:pt x="292308" y="4549685"/>
                    <a:pt x="297758" y="4555136"/>
                    <a:pt x="304487" y="4555136"/>
                  </a:cubicBezTo>
                  <a:cubicBezTo>
                    <a:pt x="311216" y="4555136"/>
                    <a:pt x="316667" y="4549685"/>
                    <a:pt x="316667" y="4542956"/>
                  </a:cubicBezTo>
                  <a:cubicBezTo>
                    <a:pt x="316667" y="4536227"/>
                    <a:pt x="311216" y="4530777"/>
                    <a:pt x="304487" y="4530777"/>
                  </a:cubicBezTo>
                  <a:cubicBezTo>
                    <a:pt x="297758" y="4530777"/>
                    <a:pt x="292308" y="4536227"/>
                    <a:pt x="292308" y="4542956"/>
                  </a:cubicBezTo>
                  <a:moveTo>
                    <a:pt x="292308" y="4689110"/>
                  </a:moveTo>
                  <a:cubicBezTo>
                    <a:pt x="292308" y="4695839"/>
                    <a:pt x="297758" y="4701290"/>
                    <a:pt x="304487" y="4701290"/>
                  </a:cubicBezTo>
                  <a:cubicBezTo>
                    <a:pt x="311216" y="4701290"/>
                    <a:pt x="316667" y="4695839"/>
                    <a:pt x="316667" y="4689110"/>
                  </a:cubicBezTo>
                  <a:cubicBezTo>
                    <a:pt x="316667" y="4682381"/>
                    <a:pt x="311216" y="4676931"/>
                    <a:pt x="304487" y="4676931"/>
                  </a:cubicBezTo>
                  <a:cubicBezTo>
                    <a:pt x="297758" y="4676931"/>
                    <a:pt x="292308" y="4682381"/>
                    <a:pt x="292308" y="4689110"/>
                  </a:cubicBezTo>
                  <a:moveTo>
                    <a:pt x="146154" y="304487"/>
                  </a:moveTo>
                  <a:cubicBezTo>
                    <a:pt x="146154" y="311216"/>
                    <a:pt x="151604" y="316667"/>
                    <a:pt x="158333" y="316667"/>
                  </a:cubicBezTo>
                  <a:cubicBezTo>
                    <a:pt x="165062" y="316667"/>
                    <a:pt x="170513" y="311216"/>
                    <a:pt x="170513" y="304487"/>
                  </a:cubicBezTo>
                  <a:cubicBezTo>
                    <a:pt x="170513" y="297758"/>
                    <a:pt x="165062" y="292308"/>
                    <a:pt x="158333" y="292308"/>
                  </a:cubicBezTo>
                  <a:cubicBezTo>
                    <a:pt x="151604" y="292308"/>
                    <a:pt x="146154" y="297758"/>
                    <a:pt x="146154" y="304487"/>
                  </a:cubicBezTo>
                  <a:moveTo>
                    <a:pt x="146154" y="450641"/>
                  </a:moveTo>
                  <a:cubicBezTo>
                    <a:pt x="146154" y="457370"/>
                    <a:pt x="151604" y="462821"/>
                    <a:pt x="158333" y="462821"/>
                  </a:cubicBezTo>
                  <a:cubicBezTo>
                    <a:pt x="165062" y="462821"/>
                    <a:pt x="170513" y="457370"/>
                    <a:pt x="170513" y="450641"/>
                  </a:cubicBezTo>
                  <a:cubicBezTo>
                    <a:pt x="170513" y="443912"/>
                    <a:pt x="165062" y="438462"/>
                    <a:pt x="158333" y="438462"/>
                  </a:cubicBezTo>
                  <a:cubicBezTo>
                    <a:pt x="151604" y="438462"/>
                    <a:pt x="146154" y="443912"/>
                    <a:pt x="146154" y="450641"/>
                  </a:cubicBezTo>
                  <a:moveTo>
                    <a:pt x="146154" y="596795"/>
                  </a:moveTo>
                  <a:cubicBezTo>
                    <a:pt x="146154" y="603525"/>
                    <a:pt x="151604" y="608975"/>
                    <a:pt x="158333" y="608975"/>
                  </a:cubicBezTo>
                  <a:cubicBezTo>
                    <a:pt x="165062" y="608975"/>
                    <a:pt x="170513" y="603525"/>
                    <a:pt x="170513" y="596795"/>
                  </a:cubicBezTo>
                  <a:cubicBezTo>
                    <a:pt x="170513" y="590066"/>
                    <a:pt x="165062" y="584616"/>
                    <a:pt x="158333" y="584616"/>
                  </a:cubicBezTo>
                  <a:cubicBezTo>
                    <a:pt x="151604" y="584616"/>
                    <a:pt x="146154" y="590066"/>
                    <a:pt x="146154" y="596795"/>
                  </a:cubicBezTo>
                  <a:moveTo>
                    <a:pt x="146154" y="742950"/>
                  </a:moveTo>
                  <a:cubicBezTo>
                    <a:pt x="146154" y="749679"/>
                    <a:pt x="151604" y="755129"/>
                    <a:pt x="158333" y="755129"/>
                  </a:cubicBezTo>
                  <a:cubicBezTo>
                    <a:pt x="165062" y="755129"/>
                    <a:pt x="170513" y="749679"/>
                    <a:pt x="170513" y="742950"/>
                  </a:cubicBezTo>
                  <a:cubicBezTo>
                    <a:pt x="170513" y="736220"/>
                    <a:pt x="165062" y="730770"/>
                    <a:pt x="158333" y="730770"/>
                  </a:cubicBezTo>
                  <a:cubicBezTo>
                    <a:pt x="151604" y="730770"/>
                    <a:pt x="146154" y="736220"/>
                    <a:pt x="146154" y="742950"/>
                  </a:cubicBezTo>
                  <a:moveTo>
                    <a:pt x="146154" y="889104"/>
                  </a:moveTo>
                  <a:cubicBezTo>
                    <a:pt x="146154" y="895833"/>
                    <a:pt x="151604" y="901283"/>
                    <a:pt x="158333" y="901283"/>
                  </a:cubicBezTo>
                  <a:cubicBezTo>
                    <a:pt x="165062" y="901283"/>
                    <a:pt x="170513" y="895833"/>
                    <a:pt x="170513" y="889104"/>
                  </a:cubicBezTo>
                  <a:cubicBezTo>
                    <a:pt x="170513" y="882374"/>
                    <a:pt x="165062" y="876924"/>
                    <a:pt x="158333" y="876924"/>
                  </a:cubicBezTo>
                  <a:cubicBezTo>
                    <a:pt x="151604" y="876924"/>
                    <a:pt x="146154" y="882374"/>
                    <a:pt x="146154" y="889104"/>
                  </a:cubicBezTo>
                  <a:moveTo>
                    <a:pt x="146154" y="1035258"/>
                  </a:moveTo>
                  <a:cubicBezTo>
                    <a:pt x="146154" y="1041987"/>
                    <a:pt x="151604" y="1047437"/>
                    <a:pt x="158333" y="1047437"/>
                  </a:cubicBezTo>
                  <a:cubicBezTo>
                    <a:pt x="165062" y="1047437"/>
                    <a:pt x="170513" y="1041987"/>
                    <a:pt x="170513" y="1035258"/>
                  </a:cubicBezTo>
                  <a:cubicBezTo>
                    <a:pt x="170513" y="1028529"/>
                    <a:pt x="165062" y="1023078"/>
                    <a:pt x="158333" y="1023078"/>
                  </a:cubicBezTo>
                  <a:cubicBezTo>
                    <a:pt x="151604" y="1023078"/>
                    <a:pt x="146154" y="1028529"/>
                    <a:pt x="146154" y="1035258"/>
                  </a:cubicBezTo>
                  <a:moveTo>
                    <a:pt x="146154" y="1181412"/>
                  </a:moveTo>
                  <a:cubicBezTo>
                    <a:pt x="146154" y="1188141"/>
                    <a:pt x="151604" y="1193591"/>
                    <a:pt x="158333" y="1193591"/>
                  </a:cubicBezTo>
                  <a:cubicBezTo>
                    <a:pt x="165062" y="1193591"/>
                    <a:pt x="170513" y="1188141"/>
                    <a:pt x="170513" y="1181412"/>
                  </a:cubicBezTo>
                  <a:cubicBezTo>
                    <a:pt x="170513" y="1174683"/>
                    <a:pt x="165062" y="1169232"/>
                    <a:pt x="158333" y="1169232"/>
                  </a:cubicBezTo>
                  <a:cubicBezTo>
                    <a:pt x="151604" y="1169232"/>
                    <a:pt x="146154" y="1174683"/>
                    <a:pt x="146154" y="1181412"/>
                  </a:cubicBezTo>
                  <a:moveTo>
                    <a:pt x="146154" y="1327566"/>
                  </a:moveTo>
                  <a:cubicBezTo>
                    <a:pt x="146154" y="1334295"/>
                    <a:pt x="151604" y="1339745"/>
                    <a:pt x="158333" y="1339745"/>
                  </a:cubicBezTo>
                  <a:cubicBezTo>
                    <a:pt x="165062" y="1339745"/>
                    <a:pt x="170513" y="1334295"/>
                    <a:pt x="170513" y="1327566"/>
                  </a:cubicBezTo>
                  <a:cubicBezTo>
                    <a:pt x="170513" y="1320837"/>
                    <a:pt x="165062" y="1315386"/>
                    <a:pt x="158333" y="1315386"/>
                  </a:cubicBezTo>
                  <a:cubicBezTo>
                    <a:pt x="151604" y="1315386"/>
                    <a:pt x="146154" y="1320837"/>
                    <a:pt x="146154" y="1327566"/>
                  </a:cubicBezTo>
                  <a:moveTo>
                    <a:pt x="146154" y="1473720"/>
                  </a:moveTo>
                  <a:cubicBezTo>
                    <a:pt x="146154" y="1480449"/>
                    <a:pt x="151604" y="1485900"/>
                    <a:pt x="158333" y="1485900"/>
                  </a:cubicBezTo>
                  <a:cubicBezTo>
                    <a:pt x="165062" y="1485900"/>
                    <a:pt x="170513" y="1480449"/>
                    <a:pt x="170513" y="1473720"/>
                  </a:cubicBezTo>
                  <a:cubicBezTo>
                    <a:pt x="170513" y="1466991"/>
                    <a:pt x="165062" y="1461540"/>
                    <a:pt x="158333" y="1461540"/>
                  </a:cubicBezTo>
                  <a:cubicBezTo>
                    <a:pt x="151604" y="1461540"/>
                    <a:pt x="146154" y="1466991"/>
                    <a:pt x="146154" y="1473720"/>
                  </a:cubicBezTo>
                  <a:moveTo>
                    <a:pt x="146154" y="1619874"/>
                  </a:moveTo>
                  <a:cubicBezTo>
                    <a:pt x="146154" y="1626603"/>
                    <a:pt x="151604" y="1632054"/>
                    <a:pt x="158333" y="1632054"/>
                  </a:cubicBezTo>
                  <a:cubicBezTo>
                    <a:pt x="165062" y="1632054"/>
                    <a:pt x="170513" y="1626603"/>
                    <a:pt x="170513" y="1619874"/>
                  </a:cubicBezTo>
                  <a:cubicBezTo>
                    <a:pt x="170513" y="1613145"/>
                    <a:pt x="165062" y="1607695"/>
                    <a:pt x="158333" y="1607695"/>
                  </a:cubicBezTo>
                  <a:cubicBezTo>
                    <a:pt x="151604" y="1607695"/>
                    <a:pt x="146154" y="1613145"/>
                    <a:pt x="146154" y="1619874"/>
                  </a:cubicBezTo>
                  <a:moveTo>
                    <a:pt x="146154" y="1912182"/>
                  </a:moveTo>
                  <a:cubicBezTo>
                    <a:pt x="146154" y="1918911"/>
                    <a:pt x="151604" y="1924362"/>
                    <a:pt x="158333" y="1924362"/>
                  </a:cubicBezTo>
                  <a:cubicBezTo>
                    <a:pt x="165062" y="1924362"/>
                    <a:pt x="170513" y="1918911"/>
                    <a:pt x="170513" y="1912182"/>
                  </a:cubicBezTo>
                  <a:cubicBezTo>
                    <a:pt x="170513" y="1905453"/>
                    <a:pt x="165062" y="1900003"/>
                    <a:pt x="158333" y="1900003"/>
                  </a:cubicBezTo>
                  <a:cubicBezTo>
                    <a:pt x="151604" y="1900003"/>
                    <a:pt x="146154" y="1905453"/>
                    <a:pt x="146154" y="1912182"/>
                  </a:cubicBezTo>
                  <a:moveTo>
                    <a:pt x="146154" y="2058336"/>
                  </a:moveTo>
                  <a:cubicBezTo>
                    <a:pt x="146154" y="2065066"/>
                    <a:pt x="151604" y="2070516"/>
                    <a:pt x="158333" y="2070516"/>
                  </a:cubicBezTo>
                  <a:cubicBezTo>
                    <a:pt x="165062" y="2070516"/>
                    <a:pt x="170513" y="2065066"/>
                    <a:pt x="170513" y="2058336"/>
                  </a:cubicBezTo>
                  <a:cubicBezTo>
                    <a:pt x="170513" y="2051607"/>
                    <a:pt x="165062" y="2046157"/>
                    <a:pt x="158333" y="2046157"/>
                  </a:cubicBezTo>
                  <a:cubicBezTo>
                    <a:pt x="151604" y="2046157"/>
                    <a:pt x="146154" y="2051607"/>
                    <a:pt x="146154" y="2058336"/>
                  </a:cubicBezTo>
                  <a:moveTo>
                    <a:pt x="146154" y="2204490"/>
                  </a:moveTo>
                  <a:cubicBezTo>
                    <a:pt x="146154" y="2211220"/>
                    <a:pt x="151604" y="2216670"/>
                    <a:pt x="158333" y="2216670"/>
                  </a:cubicBezTo>
                  <a:cubicBezTo>
                    <a:pt x="165062" y="2216670"/>
                    <a:pt x="170513" y="2211220"/>
                    <a:pt x="170513" y="2204490"/>
                  </a:cubicBezTo>
                  <a:cubicBezTo>
                    <a:pt x="170513" y="2197761"/>
                    <a:pt x="165062" y="2192311"/>
                    <a:pt x="158333" y="2192311"/>
                  </a:cubicBezTo>
                  <a:cubicBezTo>
                    <a:pt x="151604" y="2192311"/>
                    <a:pt x="146154" y="2197761"/>
                    <a:pt x="146154" y="2204490"/>
                  </a:cubicBezTo>
                  <a:moveTo>
                    <a:pt x="146154" y="2350645"/>
                  </a:moveTo>
                  <a:cubicBezTo>
                    <a:pt x="146154" y="2357374"/>
                    <a:pt x="151604" y="2362824"/>
                    <a:pt x="158333" y="2362824"/>
                  </a:cubicBezTo>
                  <a:cubicBezTo>
                    <a:pt x="165062" y="2362824"/>
                    <a:pt x="170513" y="2357374"/>
                    <a:pt x="170513" y="2350645"/>
                  </a:cubicBezTo>
                  <a:cubicBezTo>
                    <a:pt x="170513" y="2343915"/>
                    <a:pt x="165062" y="2338465"/>
                    <a:pt x="158333" y="2338465"/>
                  </a:cubicBezTo>
                  <a:cubicBezTo>
                    <a:pt x="151604" y="2338465"/>
                    <a:pt x="146154" y="2343915"/>
                    <a:pt x="146154" y="2350645"/>
                  </a:cubicBezTo>
                  <a:moveTo>
                    <a:pt x="146154" y="2496799"/>
                  </a:moveTo>
                  <a:cubicBezTo>
                    <a:pt x="146154" y="2503528"/>
                    <a:pt x="151604" y="2508978"/>
                    <a:pt x="158333" y="2508978"/>
                  </a:cubicBezTo>
                  <a:cubicBezTo>
                    <a:pt x="165062" y="2508978"/>
                    <a:pt x="170513" y="2503528"/>
                    <a:pt x="170513" y="2496799"/>
                  </a:cubicBezTo>
                  <a:cubicBezTo>
                    <a:pt x="170513" y="2490070"/>
                    <a:pt x="165062" y="2484619"/>
                    <a:pt x="158333" y="2484619"/>
                  </a:cubicBezTo>
                  <a:cubicBezTo>
                    <a:pt x="151604" y="2484619"/>
                    <a:pt x="146154" y="2490070"/>
                    <a:pt x="146154" y="2496799"/>
                  </a:cubicBezTo>
                  <a:moveTo>
                    <a:pt x="146154" y="2642953"/>
                  </a:moveTo>
                  <a:cubicBezTo>
                    <a:pt x="146154" y="2649682"/>
                    <a:pt x="151604" y="2655132"/>
                    <a:pt x="158333" y="2655132"/>
                  </a:cubicBezTo>
                  <a:cubicBezTo>
                    <a:pt x="165062" y="2655132"/>
                    <a:pt x="170513" y="2649682"/>
                    <a:pt x="170513" y="2642953"/>
                  </a:cubicBezTo>
                  <a:cubicBezTo>
                    <a:pt x="170513" y="2636224"/>
                    <a:pt x="165062" y="2630773"/>
                    <a:pt x="158333" y="2630773"/>
                  </a:cubicBezTo>
                  <a:cubicBezTo>
                    <a:pt x="151604" y="2630773"/>
                    <a:pt x="146154" y="2636224"/>
                    <a:pt x="146154" y="2642953"/>
                  </a:cubicBezTo>
                  <a:moveTo>
                    <a:pt x="146154" y="2789107"/>
                  </a:moveTo>
                  <a:cubicBezTo>
                    <a:pt x="146154" y="2795836"/>
                    <a:pt x="151604" y="2801286"/>
                    <a:pt x="158333" y="2801286"/>
                  </a:cubicBezTo>
                  <a:cubicBezTo>
                    <a:pt x="165062" y="2801286"/>
                    <a:pt x="170513" y="2795836"/>
                    <a:pt x="170513" y="2789107"/>
                  </a:cubicBezTo>
                  <a:cubicBezTo>
                    <a:pt x="170513" y="2782378"/>
                    <a:pt x="165062" y="2776927"/>
                    <a:pt x="158333" y="2776927"/>
                  </a:cubicBezTo>
                  <a:cubicBezTo>
                    <a:pt x="151604" y="2776927"/>
                    <a:pt x="146154" y="2782378"/>
                    <a:pt x="146154" y="2789107"/>
                  </a:cubicBezTo>
                  <a:moveTo>
                    <a:pt x="146154" y="3081415"/>
                  </a:moveTo>
                  <a:cubicBezTo>
                    <a:pt x="146154" y="3088144"/>
                    <a:pt x="151604" y="3093595"/>
                    <a:pt x="158333" y="3093595"/>
                  </a:cubicBezTo>
                  <a:cubicBezTo>
                    <a:pt x="165062" y="3093595"/>
                    <a:pt x="170513" y="3088144"/>
                    <a:pt x="170513" y="3081415"/>
                  </a:cubicBezTo>
                  <a:cubicBezTo>
                    <a:pt x="170513" y="3074686"/>
                    <a:pt x="165062" y="3069236"/>
                    <a:pt x="158333" y="3069236"/>
                  </a:cubicBezTo>
                  <a:cubicBezTo>
                    <a:pt x="151604" y="3069236"/>
                    <a:pt x="146154" y="3074686"/>
                    <a:pt x="146154" y="3081415"/>
                  </a:cubicBezTo>
                  <a:moveTo>
                    <a:pt x="146154" y="3227569"/>
                  </a:moveTo>
                  <a:cubicBezTo>
                    <a:pt x="146154" y="3234298"/>
                    <a:pt x="151604" y="3239749"/>
                    <a:pt x="158333" y="3239749"/>
                  </a:cubicBezTo>
                  <a:cubicBezTo>
                    <a:pt x="165062" y="3239749"/>
                    <a:pt x="170513" y="3234298"/>
                    <a:pt x="170513" y="3227569"/>
                  </a:cubicBezTo>
                  <a:cubicBezTo>
                    <a:pt x="170513" y="3220840"/>
                    <a:pt x="165062" y="3215390"/>
                    <a:pt x="158333" y="3215390"/>
                  </a:cubicBezTo>
                  <a:cubicBezTo>
                    <a:pt x="151604" y="3215390"/>
                    <a:pt x="146154" y="3220840"/>
                    <a:pt x="146154" y="3227569"/>
                  </a:cubicBezTo>
                  <a:moveTo>
                    <a:pt x="146154" y="3373723"/>
                  </a:moveTo>
                  <a:cubicBezTo>
                    <a:pt x="146154" y="3380452"/>
                    <a:pt x="151604" y="3385903"/>
                    <a:pt x="158333" y="3385903"/>
                  </a:cubicBezTo>
                  <a:cubicBezTo>
                    <a:pt x="165062" y="3385903"/>
                    <a:pt x="170513" y="3380452"/>
                    <a:pt x="170513" y="3373723"/>
                  </a:cubicBezTo>
                  <a:cubicBezTo>
                    <a:pt x="170513" y="3366994"/>
                    <a:pt x="165062" y="3361544"/>
                    <a:pt x="158333" y="3361544"/>
                  </a:cubicBezTo>
                  <a:cubicBezTo>
                    <a:pt x="151604" y="3361544"/>
                    <a:pt x="146154" y="3366994"/>
                    <a:pt x="146154" y="3373723"/>
                  </a:cubicBezTo>
                  <a:moveTo>
                    <a:pt x="146154" y="3519877"/>
                  </a:moveTo>
                  <a:cubicBezTo>
                    <a:pt x="146154" y="3526607"/>
                    <a:pt x="151604" y="3532057"/>
                    <a:pt x="158333" y="3532057"/>
                  </a:cubicBezTo>
                  <a:cubicBezTo>
                    <a:pt x="165062" y="3532057"/>
                    <a:pt x="170513" y="3526607"/>
                    <a:pt x="170513" y="3519877"/>
                  </a:cubicBezTo>
                  <a:cubicBezTo>
                    <a:pt x="170513" y="3513148"/>
                    <a:pt x="165062" y="3507698"/>
                    <a:pt x="158333" y="3507698"/>
                  </a:cubicBezTo>
                  <a:cubicBezTo>
                    <a:pt x="151604" y="3507698"/>
                    <a:pt x="146154" y="3513148"/>
                    <a:pt x="146154" y="3519877"/>
                  </a:cubicBezTo>
                  <a:moveTo>
                    <a:pt x="146154" y="3812186"/>
                  </a:moveTo>
                  <a:cubicBezTo>
                    <a:pt x="146154" y="3818915"/>
                    <a:pt x="151604" y="3824365"/>
                    <a:pt x="158333" y="3824365"/>
                  </a:cubicBezTo>
                  <a:cubicBezTo>
                    <a:pt x="165062" y="3824365"/>
                    <a:pt x="170513" y="3818915"/>
                    <a:pt x="170513" y="3812186"/>
                  </a:cubicBezTo>
                  <a:cubicBezTo>
                    <a:pt x="170513" y="3805456"/>
                    <a:pt x="165062" y="3800006"/>
                    <a:pt x="158333" y="3800006"/>
                  </a:cubicBezTo>
                  <a:cubicBezTo>
                    <a:pt x="151604" y="3800006"/>
                    <a:pt x="146154" y="3805456"/>
                    <a:pt x="146154" y="3812186"/>
                  </a:cubicBezTo>
                  <a:moveTo>
                    <a:pt x="146154" y="3958340"/>
                  </a:moveTo>
                  <a:cubicBezTo>
                    <a:pt x="146154" y="3965069"/>
                    <a:pt x="151604" y="3970519"/>
                    <a:pt x="158333" y="3970519"/>
                  </a:cubicBezTo>
                  <a:cubicBezTo>
                    <a:pt x="165062" y="3970519"/>
                    <a:pt x="170513" y="3965069"/>
                    <a:pt x="170513" y="3958340"/>
                  </a:cubicBezTo>
                  <a:cubicBezTo>
                    <a:pt x="170513" y="3951610"/>
                    <a:pt x="165062" y="3946160"/>
                    <a:pt x="158333" y="3946160"/>
                  </a:cubicBezTo>
                  <a:cubicBezTo>
                    <a:pt x="151604" y="3946160"/>
                    <a:pt x="146154" y="3951610"/>
                    <a:pt x="146154" y="3958340"/>
                  </a:cubicBezTo>
                  <a:moveTo>
                    <a:pt x="146154" y="4104494"/>
                  </a:moveTo>
                  <a:cubicBezTo>
                    <a:pt x="146154" y="4111223"/>
                    <a:pt x="151604" y="4116673"/>
                    <a:pt x="158333" y="4116673"/>
                  </a:cubicBezTo>
                  <a:cubicBezTo>
                    <a:pt x="165062" y="4116673"/>
                    <a:pt x="170513" y="4111223"/>
                    <a:pt x="170513" y="4104494"/>
                  </a:cubicBezTo>
                  <a:cubicBezTo>
                    <a:pt x="170513" y="4097765"/>
                    <a:pt x="165062" y="4092314"/>
                    <a:pt x="158333" y="4092314"/>
                  </a:cubicBezTo>
                  <a:cubicBezTo>
                    <a:pt x="151604" y="4092314"/>
                    <a:pt x="146154" y="4097765"/>
                    <a:pt x="146154" y="4104494"/>
                  </a:cubicBezTo>
                  <a:moveTo>
                    <a:pt x="146154" y="4250648"/>
                  </a:moveTo>
                  <a:cubicBezTo>
                    <a:pt x="146154" y="4257377"/>
                    <a:pt x="151604" y="4262827"/>
                    <a:pt x="158333" y="4262827"/>
                  </a:cubicBezTo>
                  <a:cubicBezTo>
                    <a:pt x="165062" y="4262827"/>
                    <a:pt x="170513" y="4257377"/>
                    <a:pt x="170513" y="4250648"/>
                  </a:cubicBezTo>
                  <a:cubicBezTo>
                    <a:pt x="170513" y="4243919"/>
                    <a:pt x="165062" y="4238468"/>
                    <a:pt x="158333" y="4238468"/>
                  </a:cubicBezTo>
                  <a:cubicBezTo>
                    <a:pt x="151604" y="4238468"/>
                    <a:pt x="146154" y="4243919"/>
                    <a:pt x="146154" y="4250648"/>
                  </a:cubicBezTo>
                  <a:moveTo>
                    <a:pt x="146154" y="4396802"/>
                  </a:moveTo>
                  <a:cubicBezTo>
                    <a:pt x="146154" y="4403531"/>
                    <a:pt x="151604" y="4408981"/>
                    <a:pt x="158333" y="4408981"/>
                  </a:cubicBezTo>
                  <a:cubicBezTo>
                    <a:pt x="165062" y="4408981"/>
                    <a:pt x="170513" y="4403531"/>
                    <a:pt x="170513" y="4396802"/>
                  </a:cubicBezTo>
                  <a:cubicBezTo>
                    <a:pt x="170513" y="4390073"/>
                    <a:pt x="165062" y="4384622"/>
                    <a:pt x="158333" y="4384622"/>
                  </a:cubicBezTo>
                  <a:cubicBezTo>
                    <a:pt x="151604" y="4384622"/>
                    <a:pt x="146154" y="4390073"/>
                    <a:pt x="146154" y="4396802"/>
                  </a:cubicBezTo>
                  <a:moveTo>
                    <a:pt x="0" y="742950"/>
                  </a:moveTo>
                  <a:cubicBezTo>
                    <a:pt x="0" y="749679"/>
                    <a:pt x="5450" y="755129"/>
                    <a:pt x="12179" y="755129"/>
                  </a:cubicBezTo>
                  <a:cubicBezTo>
                    <a:pt x="18908" y="755129"/>
                    <a:pt x="24359" y="749679"/>
                    <a:pt x="24359" y="742950"/>
                  </a:cubicBezTo>
                  <a:cubicBezTo>
                    <a:pt x="24359" y="736220"/>
                    <a:pt x="18908" y="730770"/>
                    <a:pt x="12179" y="730770"/>
                  </a:cubicBezTo>
                  <a:cubicBezTo>
                    <a:pt x="5450" y="730770"/>
                    <a:pt x="0" y="736220"/>
                    <a:pt x="0" y="742950"/>
                  </a:cubicBezTo>
                  <a:moveTo>
                    <a:pt x="0" y="1035258"/>
                  </a:moveTo>
                  <a:cubicBezTo>
                    <a:pt x="0" y="1041987"/>
                    <a:pt x="5450" y="1047437"/>
                    <a:pt x="12179" y="1047437"/>
                  </a:cubicBezTo>
                  <a:cubicBezTo>
                    <a:pt x="18908" y="1047437"/>
                    <a:pt x="24359" y="1041987"/>
                    <a:pt x="24359" y="1035258"/>
                  </a:cubicBezTo>
                  <a:cubicBezTo>
                    <a:pt x="24359" y="1028529"/>
                    <a:pt x="18908" y="1023078"/>
                    <a:pt x="12179" y="1023078"/>
                  </a:cubicBezTo>
                  <a:cubicBezTo>
                    <a:pt x="5450" y="1023078"/>
                    <a:pt x="0" y="1028529"/>
                    <a:pt x="0" y="1035258"/>
                  </a:cubicBezTo>
                  <a:moveTo>
                    <a:pt x="0" y="1619874"/>
                  </a:moveTo>
                  <a:cubicBezTo>
                    <a:pt x="0" y="1626603"/>
                    <a:pt x="5450" y="1632054"/>
                    <a:pt x="12179" y="1632054"/>
                  </a:cubicBezTo>
                  <a:cubicBezTo>
                    <a:pt x="18908" y="1632054"/>
                    <a:pt x="24359" y="1626603"/>
                    <a:pt x="24359" y="1619874"/>
                  </a:cubicBezTo>
                  <a:cubicBezTo>
                    <a:pt x="24359" y="1613145"/>
                    <a:pt x="18908" y="1607695"/>
                    <a:pt x="12179" y="1607695"/>
                  </a:cubicBezTo>
                  <a:cubicBezTo>
                    <a:pt x="5450" y="1607695"/>
                    <a:pt x="0" y="1613145"/>
                    <a:pt x="0" y="1619874"/>
                  </a:cubicBezTo>
                  <a:moveTo>
                    <a:pt x="0" y="2350645"/>
                  </a:moveTo>
                  <a:cubicBezTo>
                    <a:pt x="0" y="2357374"/>
                    <a:pt x="5450" y="2362824"/>
                    <a:pt x="12179" y="2362824"/>
                  </a:cubicBezTo>
                  <a:cubicBezTo>
                    <a:pt x="18908" y="2362824"/>
                    <a:pt x="24359" y="2357374"/>
                    <a:pt x="24359" y="2350645"/>
                  </a:cubicBezTo>
                  <a:cubicBezTo>
                    <a:pt x="24359" y="2343915"/>
                    <a:pt x="18908" y="2338465"/>
                    <a:pt x="12179" y="2338465"/>
                  </a:cubicBezTo>
                  <a:cubicBezTo>
                    <a:pt x="5450" y="2338465"/>
                    <a:pt x="0" y="2343915"/>
                    <a:pt x="0" y="2350645"/>
                  </a:cubicBezTo>
                  <a:moveTo>
                    <a:pt x="0" y="2496799"/>
                  </a:moveTo>
                  <a:cubicBezTo>
                    <a:pt x="0" y="2503528"/>
                    <a:pt x="5450" y="2508978"/>
                    <a:pt x="12179" y="2508978"/>
                  </a:cubicBezTo>
                  <a:cubicBezTo>
                    <a:pt x="18908" y="2508978"/>
                    <a:pt x="24359" y="2503528"/>
                    <a:pt x="24359" y="2496799"/>
                  </a:cubicBezTo>
                  <a:cubicBezTo>
                    <a:pt x="24359" y="2490070"/>
                    <a:pt x="18908" y="2484619"/>
                    <a:pt x="12179" y="2484619"/>
                  </a:cubicBezTo>
                  <a:cubicBezTo>
                    <a:pt x="5450" y="2484619"/>
                    <a:pt x="0" y="2490070"/>
                    <a:pt x="0" y="2496799"/>
                  </a:cubicBezTo>
                  <a:moveTo>
                    <a:pt x="0" y="3081415"/>
                  </a:moveTo>
                  <a:cubicBezTo>
                    <a:pt x="0" y="3088144"/>
                    <a:pt x="5450" y="3093595"/>
                    <a:pt x="12179" y="3093595"/>
                  </a:cubicBezTo>
                  <a:cubicBezTo>
                    <a:pt x="18908" y="3093595"/>
                    <a:pt x="24359" y="3088144"/>
                    <a:pt x="24359" y="3081415"/>
                  </a:cubicBezTo>
                  <a:cubicBezTo>
                    <a:pt x="24359" y="3074686"/>
                    <a:pt x="18908" y="3069236"/>
                    <a:pt x="12179" y="3069236"/>
                  </a:cubicBezTo>
                  <a:cubicBezTo>
                    <a:pt x="5450" y="3069236"/>
                    <a:pt x="0" y="3074686"/>
                    <a:pt x="0" y="3081415"/>
                  </a:cubicBezTo>
                  <a:moveTo>
                    <a:pt x="0" y="3373723"/>
                  </a:moveTo>
                  <a:cubicBezTo>
                    <a:pt x="0" y="3380452"/>
                    <a:pt x="5450" y="3385903"/>
                    <a:pt x="12179" y="3385903"/>
                  </a:cubicBezTo>
                  <a:cubicBezTo>
                    <a:pt x="18908" y="3385903"/>
                    <a:pt x="24359" y="3380452"/>
                    <a:pt x="24359" y="3373723"/>
                  </a:cubicBezTo>
                  <a:cubicBezTo>
                    <a:pt x="24359" y="3366994"/>
                    <a:pt x="18908" y="3361544"/>
                    <a:pt x="12179" y="3361544"/>
                  </a:cubicBezTo>
                  <a:cubicBezTo>
                    <a:pt x="5450" y="3361544"/>
                    <a:pt x="0" y="3366994"/>
                    <a:pt x="0" y="3373723"/>
                  </a:cubicBezTo>
                  <a:moveTo>
                    <a:pt x="0" y="4104494"/>
                  </a:moveTo>
                  <a:cubicBezTo>
                    <a:pt x="0" y="4111223"/>
                    <a:pt x="5450" y="4116673"/>
                    <a:pt x="12179" y="4116673"/>
                  </a:cubicBezTo>
                  <a:cubicBezTo>
                    <a:pt x="18908" y="4116673"/>
                    <a:pt x="24359" y="4111223"/>
                    <a:pt x="24359" y="4104494"/>
                  </a:cubicBezTo>
                  <a:cubicBezTo>
                    <a:pt x="24359" y="4097765"/>
                    <a:pt x="18908" y="4092314"/>
                    <a:pt x="12179" y="4092314"/>
                  </a:cubicBezTo>
                  <a:cubicBezTo>
                    <a:pt x="5450" y="4092314"/>
                    <a:pt x="0" y="4097765"/>
                    <a:pt x="0" y="4104494"/>
                  </a:cubicBezTo>
                  <a:moveTo>
                    <a:pt x="0" y="4396802"/>
                  </a:moveTo>
                  <a:cubicBezTo>
                    <a:pt x="0" y="4403531"/>
                    <a:pt x="5450" y="4408981"/>
                    <a:pt x="12179" y="4408981"/>
                  </a:cubicBezTo>
                  <a:cubicBezTo>
                    <a:pt x="18908" y="4408981"/>
                    <a:pt x="24359" y="4403531"/>
                    <a:pt x="24359" y="4396802"/>
                  </a:cubicBezTo>
                  <a:cubicBezTo>
                    <a:pt x="24359" y="4390073"/>
                    <a:pt x="18908" y="4384622"/>
                    <a:pt x="12179" y="4384622"/>
                  </a:cubicBezTo>
                  <a:cubicBezTo>
                    <a:pt x="5450" y="4384622"/>
                    <a:pt x="0" y="4390073"/>
                    <a:pt x="0" y="4396802"/>
                  </a:cubicBezTo>
                </a:path>
              </a:pathLst>
            </a:custGeom>
            <a:solidFill>
              <a:srgbClr val="969696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>
                <a:latin typeface=" Arial"/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2A0CA95-E943-4E8B-E672-1B3AE0C7871C}"/>
                </a:ext>
              </a:extLst>
            </p:cNvPr>
            <p:cNvGrpSpPr/>
            <p:nvPr/>
          </p:nvGrpSpPr>
          <p:grpSpPr>
            <a:xfrm>
              <a:off x="4963329" y="3783042"/>
              <a:ext cx="1837114" cy="2267824"/>
              <a:chOff x="2008565" y="3252537"/>
              <a:chExt cx="1837114" cy="2267824"/>
            </a:xfrm>
          </p:grpSpPr>
          <p:sp>
            <p:nvSpPr>
              <p:cNvPr id="11" name="Rounded Rectangle 2">
                <a:extLst>
                  <a:ext uri="{FF2B5EF4-FFF2-40B4-BE49-F238E27FC236}">
                    <a16:creationId xmlns:a16="http://schemas.microsoft.com/office/drawing/2014/main" id="{11144EB2-2296-9177-3A95-A20948419D2F}"/>
                  </a:ext>
                </a:extLst>
              </p:cNvPr>
              <p:cNvSpPr/>
              <p:nvPr/>
            </p:nvSpPr>
            <p:spPr>
              <a:xfrm>
                <a:off x="2008565" y="4881072"/>
                <a:ext cx="208683" cy="173424"/>
              </a:xfrm>
              <a:custGeom>
                <a:avLst/>
                <a:gdLst/>
                <a:ahLst/>
                <a:cxnLst/>
                <a:rect l="0" t="0" r="0" b="0"/>
                <a:pathLst>
                  <a:path w="208683" h="173424">
                    <a:moveTo>
                      <a:pt x="94622" y="0"/>
                    </a:moveTo>
                    <a:cubicBezTo>
                      <a:pt x="95609" y="10858"/>
                      <a:pt x="98921" y="20668"/>
                      <a:pt x="104579" y="27269"/>
                    </a:cubicBezTo>
                    <a:cubicBezTo>
                      <a:pt x="121362" y="46842"/>
                      <a:pt x="184361" y="84397"/>
                      <a:pt x="208683" y="125777"/>
                    </a:cubicBezTo>
                    <a:lnTo>
                      <a:pt x="208105" y="127750"/>
                    </a:lnTo>
                    <a:cubicBezTo>
                      <a:pt x="195925" y="152109"/>
                      <a:pt x="152286" y="166317"/>
                      <a:pt x="131983" y="170379"/>
                    </a:cubicBezTo>
                    <a:cubicBezTo>
                      <a:pt x="102551" y="173424"/>
                      <a:pt x="38810" y="163071"/>
                      <a:pt x="19322" y="97302"/>
                    </a:cubicBezTo>
                    <a:cubicBezTo>
                      <a:pt x="0" y="32068"/>
                      <a:pt x="60946" y="5383"/>
                      <a:pt x="94622" y="0"/>
                    </a:cubicBezTo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rtlCol="0" anchor="ctr"/>
              <a:lstStyle/>
              <a:p>
                <a:pPr algn="ctr"/>
                <a:endParaRPr>
                  <a:latin typeface=" Arial"/>
                </a:endParaRPr>
              </a:p>
            </p:txBody>
          </p:sp>
          <p:sp>
            <p:nvSpPr>
              <p:cNvPr id="12" name="Rounded Rectangle 3">
                <a:extLst>
                  <a:ext uri="{FF2B5EF4-FFF2-40B4-BE49-F238E27FC236}">
                    <a16:creationId xmlns:a16="http://schemas.microsoft.com/office/drawing/2014/main" id="{9256677C-1DBB-1518-CEE2-B02F48B21016}"/>
                  </a:ext>
                </a:extLst>
              </p:cNvPr>
              <p:cNvSpPr/>
              <p:nvPr/>
            </p:nvSpPr>
            <p:spPr>
              <a:xfrm>
                <a:off x="3485556" y="5376930"/>
                <a:ext cx="159143" cy="143431"/>
              </a:xfrm>
              <a:custGeom>
                <a:avLst/>
                <a:gdLst/>
                <a:ahLst/>
                <a:cxnLst/>
                <a:rect l="0" t="0" r="0" b="0"/>
                <a:pathLst>
                  <a:path w="159143" h="143431">
                    <a:moveTo>
                      <a:pt x="121393" y="0"/>
                    </a:moveTo>
                    <a:cubicBezTo>
                      <a:pt x="159143" y="23707"/>
                      <a:pt x="158912" y="68296"/>
                      <a:pt x="156116" y="79489"/>
                    </a:cubicBezTo>
                    <a:cubicBezTo>
                      <a:pt x="153072" y="91669"/>
                      <a:pt x="119578" y="143431"/>
                      <a:pt x="52591" y="122117"/>
                    </a:cubicBezTo>
                    <a:cubicBezTo>
                      <a:pt x="2923" y="106308"/>
                      <a:pt x="0" y="45691"/>
                      <a:pt x="5492" y="11052"/>
                    </a:cubicBezTo>
                    <a:cubicBezTo>
                      <a:pt x="47627" y="24614"/>
                      <a:pt x="97862" y="15321"/>
                      <a:pt x="121393" y="0"/>
                    </a:cubicBezTo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rtlCol="0" anchor="ctr"/>
              <a:lstStyle/>
              <a:p>
                <a:pPr algn="ctr"/>
                <a:endParaRPr>
                  <a:latin typeface=" Arial"/>
                </a:endParaRPr>
              </a:p>
            </p:txBody>
          </p:sp>
          <p:sp>
            <p:nvSpPr>
              <p:cNvPr id="13" name="Rounded Rectangle 4">
                <a:extLst>
                  <a:ext uri="{FF2B5EF4-FFF2-40B4-BE49-F238E27FC236}">
                    <a16:creationId xmlns:a16="http://schemas.microsoft.com/office/drawing/2014/main" id="{88C689E3-E984-F460-F631-DD05F3B6AFB3}"/>
                  </a:ext>
                </a:extLst>
              </p:cNvPr>
              <p:cNvSpPr/>
              <p:nvPr/>
            </p:nvSpPr>
            <p:spPr>
              <a:xfrm>
                <a:off x="2094875" y="3252537"/>
                <a:ext cx="1750804" cy="2155163"/>
              </a:xfrm>
              <a:custGeom>
                <a:avLst/>
                <a:gdLst/>
                <a:ahLst/>
                <a:cxnLst/>
                <a:rect l="0" t="0" r="0" b="0"/>
                <a:pathLst>
                  <a:path w="1750804" h="2155163">
                    <a:moveTo>
                      <a:pt x="1391508" y="370866"/>
                    </a:moveTo>
                    <a:cubicBezTo>
                      <a:pt x="1366138" y="328237"/>
                      <a:pt x="1315386" y="215577"/>
                      <a:pt x="1309297" y="169904"/>
                    </a:cubicBezTo>
                    <a:cubicBezTo>
                      <a:pt x="1303207" y="124230"/>
                      <a:pt x="1281893" y="93782"/>
                      <a:pt x="1278848" y="57243"/>
                    </a:cubicBezTo>
                    <a:cubicBezTo>
                      <a:pt x="1268702" y="36940"/>
                      <a:pt x="1227085" y="0"/>
                      <a:pt x="1141828" y="14615"/>
                    </a:cubicBezTo>
                    <a:cubicBezTo>
                      <a:pt x="1129649" y="21923"/>
                      <a:pt x="1173294" y="64350"/>
                      <a:pt x="1196636" y="84647"/>
                    </a:cubicBezTo>
                    <a:cubicBezTo>
                      <a:pt x="1203743" y="91754"/>
                      <a:pt x="1211861" y="110224"/>
                      <a:pt x="1187502" y="127275"/>
                    </a:cubicBezTo>
                    <a:cubicBezTo>
                      <a:pt x="1163143" y="144327"/>
                      <a:pt x="1134728" y="140472"/>
                      <a:pt x="1123559" y="136410"/>
                    </a:cubicBezTo>
                    <a:cubicBezTo>
                      <a:pt x="1113414" y="141483"/>
                      <a:pt x="1099200" y="155288"/>
                      <a:pt x="1123559" y="169904"/>
                    </a:cubicBezTo>
                    <a:cubicBezTo>
                      <a:pt x="1154008" y="188173"/>
                      <a:pt x="1196636" y="166859"/>
                      <a:pt x="1220995" y="191218"/>
                    </a:cubicBezTo>
                    <a:cubicBezTo>
                      <a:pt x="1245354" y="215577"/>
                      <a:pt x="1266668" y="246026"/>
                      <a:pt x="1272758" y="294744"/>
                    </a:cubicBezTo>
                    <a:cubicBezTo>
                      <a:pt x="1277630" y="333718"/>
                      <a:pt x="1278848" y="377972"/>
                      <a:pt x="1278848" y="395225"/>
                    </a:cubicBezTo>
                    <a:cubicBezTo>
                      <a:pt x="1265207" y="403123"/>
                      <a:pt x="1241914" y="423926"/>
                      <a:pt x="1229448" y="456122"/>
                    </a:cubicBezTo>
                    <a:cubicBezTo>
                      <a:pt x="1224296" y="469434"/>
                      <a:pt x="1220995" y="484695"/>
                      <a:pt x="1220995" y="501795"/>
                    </a:cubicBezTo>
                    <a:cubicBezTo>
                      <a:pt x="1220995" y="538334"/>
                      <a:pt x="1202726" y="590097"/>
                      <a:pt x="1208816" y="623590"/>
                    </a:cubicBezTo>
                    <a:cubicBezTo>
                      <a:pt x="1208816" y="638815"/>
                      <a:pt x="1217950" y="702757"/>
                      <a:pt x="1254489" y="702757"/>
                    </a:cubicBezTo>
                    <a:cubicBezTo>
                      <a:pt x="1291027" y="702757"/>
                      <a:pt x="1303207" y="705802"/>
                      <a:pt x="1306252" y="717982"/>
                    </a:cubicBezTo>
                    <a:cubicBezTo>
                      <a:pt x="1308688" y="727725"/>
                      <a:pt x="1307269" y="750458"/>
                      <a:pt x="1306252" y="760610"/>
                    </a:cubicBezTo>
                    <a:cubicBezTo>
                      <a:pt x="1284938" y="757565"/>
                      <a:pt x="1242309" y="745385"/>
                      <a:pt x="1202726" y="748430"/>
                    </a:cubicBezTo>
                    <a:cubicBezTo>
                      <a:pt x="1151584" y="757565"/>
                      <a:pt x="1029168" y="803238"/>
                      <a:pt x="980450" y="839777"/>
                    </a:cubicBezTo>
                    <a:cubicBezTo>
                      <a:pt x="965226" y="845866"/>
                      <a:pt x="959136" y="839777"/>
                      <a:pt x="925642" y="800193"/>
                    </a:cubicBezTo>
                    <a:cubicBezTo>
                      <a:pt x="896210" y="766700"/>
                      <a:pt x="826988" y="672917"/>
                      <a:pt x="785578" y="565738"/>
                    </a:cubicBezTo>
                    <a:cubicBezTo>
                      <a:pt x="733815" y="431763"/>
                      <a:pt x="615065" y="398269"/>
                      <a:pt x="596795" y="401314"/>
                    </a:cubicBezTo>
                    <a:cubicBezTo>
                      <a:pt x="578526" y="404359"/>
                      <a:pt x="554167" y="437853"/>
                      <a:pt x="560257" y="450032"/>
                    </a:cubicBezTo>
                    <a:cubicBezTo>
                      <a:pt x="566347" y="462212"/>
                      <a:pt x="602885" y="510930"/>
                      <a:pt x="618110" y="538334"/>
                    </a:cubicBezTo>
                    <a:cubicBezTo>
                      <a:pt x="633334" y="565738"/>
                      <a:pt x="669872" y="596186"/>
                      <a:pt x="694231" y="611411"/>
                    </a:cubicBezTo>
                    <a:cubicBezTo>
                      <a:pt x="718590" y="626635"/>
                      <a:pt x="718590" y="635770"/>
                      <a:pt x="733815" y="693622"/>
                    </a:cubicBezTo>
                    <a:cubicBezTo>
                      <a:pt x="749039" y="751475"/>
                      <a:pt x="809937" y="912854"/>
                      <a:pt x="861700" y="958527"/>
                    </a:cubicBezTo>
                    <a:cubicBezTo>
                      <a:pt x="913463" y="1004200"/>
                      <a:pt x="934777" y="988976"/>
                      <a:pt x="977405" y="973751"/>
                    </a:cubicBezTo>
                    <a:cubicBezTo>
                      <a:pt x="1020033" y="958527"/>
                      <a:pt x="1147918" y="918943"/>
                      <a:pt x="1178367" y="934168"/>
                    </a:cubicBezTo>
                    <a:cubicBezTo>
                      <a:pt x="1191198" y="940580"/>
                      <a:pt x="1192136" y="948077"/>
                      <a:pt x="1189383" y="964617"/>
                    </a:cubicBezTo>
                    <a:cubicBezTo>
                      <a:pt x="1185602" y="987344"/>
                      <a:pt x="1174847" y="1027146"/>
                      <a:pt x="1178367" y="1104681"/>
                    </a:cubicBezTo>
                    <a:cubicBezTo>
                      <a:pt x="1178367" y="1153399"/>
                      <a:pt x="1157053" y="1196027"/>
                      <a:pt x="1157053" y="1263015"/>
                    </a:cubicBezTo>
                    <a:cubicBezTo>
                      <a:pt x="1157053" y="1299553"/>
                      <a:pt x="1099200" y="1317822"/>
                      <a:pt x="1083976" y="1366540"/>
                    </a:cubicBezTo>
                    <a:cubicBezTo>
                      <a:pt x="1071796" y="1381156"/>
                      <a:pt x="1040337" y="1394955"/>
                      <a:pt x="1026123" y="1400034"/>
                    </a:cubicBezTo>
                    <a:cubicBezTo>
                      <a:pt x="994663" y="1383793"/>
                      <a:pt x="910418" y="1351316"/>
                      <a:pt x="886059" y="1333047"/>
                    </a:cubicBezTo>
                    <a:cubicBezTo>
                      <a:pt x="861700" y="1314777"/>
                      <a:pt x="828206" y="1256925"/>
                      <a:pt x="758174" y="1229521"/>
                    </a:cubicBezTo>
                    <a:cubicBezTo>
                      <a:pt x="716837" y="1208852"/>
                      <a:pt x="638425" y="1175712"/>
                      <a:pt x="584616" y="1170073"/>
                    </a:cubicBezTo>
                    <a:cubicBezTo>
                      <a:pt x="567083" y="1168240"/>
                      <a:pt x="552164" y="1169324"/>
                      <a:pt x="541988" y="1174713"/>
                    </a:cubicBezTo>
                    <a:cubicBezTo>
                      <a:pt x="490225" y="1202117"/>
                      <a:pt x="450641" y="1284329"/>
                      <a:pt x="377564" y="1351316"/>
                    </a:cubicBezTo>
                    <a:cubicBezTo>
                      <a:pt x="319103" y="1404906"/>
                      <a:pt x="231410" y="1515739"/>
                      <a:pt x="194872" y="1564457"/>
                    </a:cubicBezTo>
                    <a:cubicBezTo>
                      <a:pt x="176602" y="1565474"/>
                      <a:pt x="135192" y="1569938"/>
                      <a:pt x="115705" y="1579682"/>
                    </a:cubicBezTo>
                    <a:cubicBezTo>
                      <a:pt x="88301" y="1579682"/>
                      <a:pt x="66987" y="1549233"/>
                      <a:pt x="36538" y="1564457"/>
                    </a:cubicBezTo>
                    <a:cubicBezTo>
                      <a:pt x="6089" y="1579682"/>
                      <a:pt x="0" y="1634490"/>
                      <a:pt x="18269" y="1655804"/>
                    </a:cubicBezTo>
                    <a:cubicBezTo>
                      <a:pt x="36538" y="1677118"/>
                      <a:pt x="109615" y="1719746"/>
                      <a:pt x="127884" y="1765419"/>
                    </a:cubicBezTo>
                    <a:cubicBezTo>
                      <a:pt x="146154" y="1811092"/>
                      <a:pt x="207051" y="1792823"/>
                      <a:pt x="216186" y="1765419"/>
                    </a:cubicBezTo>
                    <a:cubicBezTo>
                      <a:pt x="223493" y="1743496"/>
                      <a:pt x="215175" y="1709594"/>
                      <a:pt x="210096" y="1695387"/>
                    </a:cubicBezTo>
                    <a:cubicBezTo>
                      <a:pt x="232427" y="1666966"/>
                      <a:pt x="295962" y="1600996"/>
                      <a:pt x="371475" y="1564457"/>
                    </a:cubicBezTo>
                    <a:cubicBezTo>
                      <a:pt x="446987" y="1527919"/>
                      <a:pt x="502404" y="1472094"/>
                      <a:pt x="520673" y="1448752"/>
                    </a:cubicBezTo>
                    <a:cubicBezTo>
                      <a:pt x="531842" y="1456870"/>
                      <a:pt x="563911" y="1474329"/>
                      <a:pt x="602885" y="1479201"/>
                    </a:cubicBezTo>
                    <a:cubicBezTo>
                      <a:pt x="651603" y="1485291"/>
                      <a:pt x="849520" y="1597951"/>
                      <a:pt x="895193" y="1634490"/>
                    </a:cubicBezTo>
                    <a:cubicBezTo>
                      <a:pt x="940867" y="1671028"/>
                      <a:pt x="995674" y="1738015"/>
                      <a:pt x="1071796" y="1738015"/>
                    </a:cubicBezTo>
                    <a:cubicBezTo>
                      <a:pt x="1147918" y="1738015"/>
                      <a:pt x="1233175" y="1759329"/>
                      <a:pt x="1278848" y="1786733"/>
                    </a:cubicBezTo>
                    <a:cubicBezTo>
                      <a:pt x="1315386" y="1808656"/>
                      <a:pt x="1377301" y="1812109"/>
                      <a:pt x="1403688" y="1811092"/>
                    </a:cubicBezTo>
                    <a:cubicBezTo>
                      <a:pt x="1376284" y="1852704"/>
                      <a:pt x="1309906" y="1945067"/>
                      <a:pt x="1263623" y="1981605"/>
                    </a:cubicBezTo>
                    <a:cubicBezTo>
                      <a:pt x="1253478" y="1982622"/>
                      <a:pt x="1231348" y="1990740"/>
                      <a:pt x="1224040" y="2015099"/>
                    </a:cubicBezTo>
                    <a:cubicBezTo>
                      <a:pt x="1214905" y="2045548"/>
                      <a:pt x="1214905" y="2109490"/>
                      <a:pt x="1239264" y="2112535"/>
                    </a:cubicBezTo>
                    <a:cubicBezTo>
                      <a:pt x="1263623" y="2115580"/>
                      <a:pt x="1333656" y="2112535"/>
                      <a:pt x="1391508" y="2133849"/>
                    </a:cubicBezTo>
                    <a:cubicBezTo>
                      <a:pt x="1449361" y="2155163"/>
                      <a:pt x="1525483" y="2130804"/>
                      <a:pt x="1525483" y="2106445"/>
                    </a:cubicBezTo>
                    <a:cubicBezTo>
                      <a:pt x="1525483" y="2082086"/>
                      <a:pt x="1504169" y="2051638"/>
                      <a:pt x="1458496" y="2045548"/>
                    </a:cubicBezTo>
                    <a:cubicBezTo>
                      <a:pt x="1421957" y="2040676"/>
                      <a:pt x="1392525" y="2023217"/>
                      <a:pt x="1382374" y="2015099"/>
                    </a:cubicBezTo>
                    <a:cubicBezTo>
                      <a:pt x="1442260" y="1955219"/>
                      <a:pt x="1574810" y="1825708"/>
                      <a:pt x="1625964" y="1786733"/>
                    </a:cubicBezTo>
                    <a:cubicBezTo>
                      <a:pt x="1689906" y="1738015"/>
                      <a:pt x="1750804" y="1658849"/>
                      <a:pt x="1747759" y="1600996"/>
                    </a:cubicBezTo>
                    <a:cubicBezTo>
                      <a:pt x="1744714" y="1543143"/>
                      <a:pt x="1717310" y="1512694"/>
                      <a:pt x="1677727" y="1509650"/>
                    </a:cubicBezTo>
                    <a:cubicBezTo>
                      <a:pt x="1646060" y="1507214"/>
                      <a:pt x="1550859" y="1508633"/>
                      <a:pt x="1507214" y="1509650"/>
                    </a:cubicBezTo>
                    <a:cubicBezTo>
                      <a:pt x="1508231" y="1462959"/>
                      <a:pt x="1522438" y="1341572"/>
                      <a:pt x="1571156" y="1229521"/>
                    </a:cubicBezTo>
                    <a:cubicBezTo>
                      <a:pt x="1619874" y="1117469"/>
                      <a:pt x="1615818" y="1036677"/>
                      <a:pt x="1607695" y="1010290"/>
                    </a:cubicBezTo>
                    <a:cubicBezTo>
                      <a:pt x="1619874" y="1005211"/>
                      <a:pt x="1641797" y="975578"/>
                      <a:pt x="1632054" y="897629"/>
                    </a:cubicBezTo>
                    <a:cubicBezTo>
                      <a:pt x="1619874" y="800193"/>
                      <a:pt x="1610739" y="751475"/>
                      <a:pt x="1601605" y="699712"/>
                    </a:cubicBezTo>
                    <a:cubicBezTo>
                      <a:pt x="1594297" y="658302"/>
                      <a:pt x="1570145" y="637798"/>
                      <a:pt x="1558977" y="632725"/>
                    </a:cubicBezTo>
                    <a:cubicBezTo>
                      <a:pt x="1558977" y="627652"/>
                      <a:pt x="1557150" y="615065"/>
                      <a:pt x="1549842" y="605321"/>
                    </a:cubicBezTo>
                    <a:cubicBezTo>
                      <a:pt x="1558977" y="581979"/>
                      <a:pt x="1572983" y="523109"/>
                      <a:pt x="1555932" y="474391"/>
                    </a:cubicBezTo>
                    <a:cubicBezTo>
                      <a:pt x="1534618" y="413494"/>
                      <a:pt x="1467630" y="370866"/>
                      <a:pt x="1391508" y="370866"/>
                    </a:cubicBezTo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rtlCol="0" anchor="ctr"/>
              <a:lstStyle/>
              <a:p>
                <a:pPr algn="ctr"/>
                <a:endParaRPr>
                  <a:latin typeface=" Arial"/>
                </a:endParaRP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8C666345-A501-B5CE-9050-61B3350D5F25}"/>
                </a:ext>
              </a:extLst>
            </p:cNvPr>
            <p:cNvGrpSpPr/>
            <p:nvPr/>
          </p:nvGrpSpPr>
          <p:grpSpPr>
            <a:xfrm>
              <a:off x="4963326" y="3783040"/>
              <a:ext cx="1837119" cy="2267825"/>
              <a:chOff x="2008562" y="3252535"/>
              <a:chExt cx="1837119" cy="2267825"/>
            </a:xfrm>
          </p:grpSpPr>
          <p:sp>
            <p:nvSpPr>
              <p:cNvPr id="15" name="Rounded Rectangle 6">
                <a:extLst>
                  <a:ext uri="{FF2B5EF4-FFF2-40B4-BE49-F238E27FC236}">
                    <a16:creationId xmlns:a16="http://schemas.microsoft.com/office/drawing/2014/main" id="{D19C6EF0-77B9-2B2C-8184-E1EC64C6BD6F}"/>
                  </a:ext>
                </a:extLst>
              </p:cNvPr>
              <p:cNvSpPr/>
              <p:nvPr/>
            </p:nvSpPr>
            <p:spPr>
              <a:xfrm>
                <a:off x="2008562" y="4881073"/>
                <a:ext cx="208686" cy="173420"/>
              </a:xfrm>
              <a:custGeom>
                <a:avLst/>
                <a:gdLst/>
                <a:ahLst/>
                <a:cxnLst/>
                <a:rect l="0" t="0" r="0" b="0"/>
                <a:pathLst>
                  <a:path w="208686" h="173420">
                    <a:moveTo>
                      <a:pt x="94623" y="0"/>
                    </a:moveTo>
                    <a:cubicBezTo>
                      <a:pt x="95608" y="10854"/>
                      <a:pt x="98926" y="20666"/>
                      <a:pt x="104584" y="27266"/>
                    </a:cubicBezTo>
                    <a:cubicBezTo>
                      <a:pt x="121362" y="46841"/>
                      <a:pt x="184363" y="84396"/>
                      <a:pt x="208686" y="125773"/>
                    </a:cubicBezTo>
                    <a:lnTo>
                      <a:pt x="208110" y="127747"/>
                    </a:lnTo>
                    <a:cubicBezTo>
                      <a:pt x="195930" y="152106"/>
                      <a:pt x="152287" y="166316"/>
                      <a:pt x="131988" y="170376"/>
                    </a:cubicBezTo>
                    <a:cubicBezTo>
                      <a:pt x="102554" y="173420"/>
                      <a:pt x="38814" y="163068"/>
                      <a:pt x="19327" y="97299"/>
                    </a:cubicBezTo>
                    <a:cubicBezTo>
                      <a:pt x="0" y="32068"/>
                      <a:pt x="60946" y="5383"/>
                      <a:pt x="94623" y="0"/>
                    </a:cubicBezTo>
                    <a:close/>
                  </a:path>
                </a:pathLst>
              </a:custGeom>
              <a:noFill/>
              <a:ln w="9134">
                <a:solidFill>
                  <a:srgbClr val="FFFFFF"/>
                </a:solidFill>
              </a:ln>
            </p:spPr>
            <p:txBody>
              <a:bodyPr rtlCol="0" anchor="ctr"/>
              <a:lstStyle/>
              <a:p>
                <a:pPr algn="ctr"/>
                <a:endParaRPr>
                  <a:latin typeface=" Arial"/>
                </a:endParaRPr>
              </a:p>
            </p:txBody>
          </p:sp>
          <p:sp>
            <p:nvSpPr>
              <p:cNvPr id="16" name="Rounded Rectangle 7">
                <a:extLst>
                  <a:ext uri="{FF2B5EF4-FFF2-40B4-BE49-F238E27FC236}">
                    <a16:creationId xmlns:a16="http://schemas.microsoft.com/office/drawing/2014/main" id="{084016FE-C52F-6F62-0BA5-D9C0436ADC3A}"/>
                  </a:ext>
                </a:extLst>
              </p:cNvPr>
              <p:cNvSpPr/>
              <p:nvPr/>
            </p:nvSpPr>
            <p:spPr>
              <a:xfrm>
                <a:off x="3485553" y="5376930"/>
                <a:ext cx="159146" cy="143430"/>
              </a:xfrm>
              <a:custGeom>
                <a:avLst/>
                <a:gdLst/>
                <a:ahLst/>
                <a:cxnLst/>
                <a:rect l="0" t="0" r="0" b="0"/>
                <a:pathLst>
                  <a:path w="159146" h="143430">
                    <a:moveTo>
                      <a:pt x="121394" y="0"/>
                    </a:moveTo>
                    <a:cubicBezTo>
                      <a:pt x="159146" y="23704"/>
                      <a:pt x="158916" y="68298"/>
                      <a:pt x="156119" y="79487"/>
                    </a:cubicBezTo>
                    <a:cubicBezTo>
                      <a:pt x="153074" y="91667"/>
                      <a:pt x="119580" y="143430"/>
                      <a:pt x="52593" y="122116"/>
                    </a:cubicBezTo>
                    <a:cubicBezTo>
                      <a:pt x="2925" y="106310"/>
                      <a:pt x="0" y="45692"/>
                      <a:pt x="5492" y="11049"/>
                    </a:cubicBezTo>
                    <a:cubicBezTo>
                      <a:pt x="47631" y="24614"/>
                      <a:pt x="97862" y="15318"/>
                      <a:pt x="121394" y="0"/>
                    </a:cubicBezTo>
                    <a:close/>
                  </a:path>
                </a:pathLst>
              </a:custGeom>
              <a:noFill/>
              <a:ln w="9134">
                <a:solidFill>
                  <a:srgbClr val="FFFFFF"/>
                </a:solidFill>
              </a:ln>
            </p:spPr>
            <p:txBody>
              <a:bodyPr rtlCol="0" anchor="ctr"/>
              <a:lstStyle/>
              <a:p>
                <a:pPr algn="ctr"/>
                <a:endParaRPr>
                  <a:latin typeface=" Arial"/>
                </a:endParaRPr>
              </a:p>
            </p:txBody>
          </p:sp>
          <p:sp>
            <p:nvSpPr>
              <p:cNvPr id="17" name="Rounded Rectangle 8">
                <a:extLst>
                  <a:ext uri="{FF2B5EF4-FFF2-40B4-BE49-F238E27FC236}">
                    <a16:creationId xmlns:a16="http://schemas.microsoft.com/office/drawing/2014/main" id="{9BBFFD16-23F5-B1C4-C746-2FFBA1226930}"/>
                  </a:ext>
                </a:extLst>
              </p:cNvPr>
              <p:cNvSpPr/>
              <p:nvPr/>
            </p:nvSpPr>
            <p:spPr>
              <a:xfrm>
                <a:off x="2094877" y="3252535"/>
                <a:ext cx="1750804" cy="2155165"/>
              </a:xfrm>
              <a:custGeom>
                <a:avLst/>
                <a:gdLst/>
                <a:ahLst/>
                <a:cxnLst/>
                <a:rect l="0" t="0" r="0" b="0"/>
                <a:pathLst>
                  <a:path w="1750804" h="2155165">
                    <a:moveTo>
                      <a:pt x="1391508" y="370866"/>
                    </a:moveTo>
                    <a:cubicBezTo>
                      <a:pt x="1366134" y="328237"/>
                      <a:pt x="1315386" y="215577"/>
                      <a:pt x="1309297" y="169904"/>
                    </a:cubicBezTo>
                    <a:cubicBezTo>
                      <a:pt x="1303207" y="124230"/>
                      <a:pt x="1281893" y="93782"/>
                      <a:pt x="1278848" y="57243"/>
                    </a:cubicBezTo>
                    <a:cubicBezTo>
                      <a:pt x="1268698" y="36944"/>
                      <a:pt x="1227085" y="0"/>
                      <a:pt x="1141828" y="14615"/>
                    </a:cubicBezTo>
                    <a:cubicBezTo>
                      <a:pt x="1129649" y="21923"/>
                      <a:pt x="1173292" y="64349"/>
                      <a:pt x="1196636" y="84648"/>
                    </a:cubicBezTo>
                    <a:cubicBezTo>
                      <a:pt x="1203741" y="91753"/>
                      <a:pt x="1211861" y="110225"/>
                      <a:pt x="1187502" y="127277"/>
                    </a:cubicBezTo>
                    <a:cubicBezTo>
                      <a:pt x="1163143" y="144328"/>
                      <a:pt x="1132694" y="130321"/>
                      <a:pt x="1123559" y="136411"/>
                    </a:cubicBezTo>
                    <a:cubicBezTo>
                      <a:pt x="1113409" y="141485"/>
                      <a:pt x="1099200" y="155288"/>
                      <a:pt x="1123559" y="169904"/>
                    </a:cubicBezTo>
                    <a:cubicBezTo>
                      <a:pt x="1154008" y="188174"/>
                      <a:pt x="1196636" y="166860"/>
                      <a:pt x="1220995" y="191219"/>
                    </a:cubicBezTo>
                    <a:cubicBezTo>
                      <a:pt x="1245354" y="215578"/>
                      <a:pt x="1266668" y="246027"/>
                      <a:pt x="1272758" y="294745"/>
                    </a:cubicBezTo>
                    <a:cubicBezTo>
                      <a:pt x="1277630" y="333719"/>
                      <a:pt x="1278848" y="377971"/>
                      <a:pt x="1278848" y="395226"/>
                    </a:cubicBezTo>
                    <a:moveTo>
                      <a:pt x="1391508" y="370866"/>
                    </a:moveTo>
                    <a:cubicBezTo>
                      <a:pt x="1467630" y="370866"/>
                      <a:pt x="1534618" y="413495"/>
                      <a:pt x="1555932" y="474393"/>
                    </a:cubicBezTo>
                    <a:cubicBezTo>
                      <a:pt x="1572983" y="523111"/>
                      <a:pt x="1558977" y="581978"/>
                      <a:pt x="1549842" y="605322"/>
                    </a:cubicBezTo>
                    <a:moveTo>
                      <a:pt x="1278848" y="395226"/>
                    </a:moveTo>
                    <a:cubicBezTo>
                      <a:pt x="1303207" y="381122"/>
                      <a:pt x="1350098" y="370866"/>
                      <a:pt x="1391508" y="370866"/>
                    </a:cubicBezTo>
                    <a:moveTo>
                      <a:pt x="1278848" y="395226"/>
                    </a:moveTo>
                    <a:cubicBezTo>
                      <a:pt x="1265204" y="403124"/>
                      <a:pt x="1241909" y="423927"/>
                      <a:pt x="1229448" y="456123"/>
                    </a:cubicBezTo>
                    <a:moveTo>
                      <a:pt x="1306252" y="760611"/>
                    </a:moveTo>
                    <a:cubicBezTo>
                      <a:pt x="1307267" y="750461"/>
                      <a:pt x="1308688" y="727726"/>
                      <a:pt x="1306252" y="717983"/>
                    </a:cubicBezTo>
                    <a:cubicBezTo>
                      <a:pt x="1303207" y="705803"/>
                      <a:pt x="1291027" y="702758"/>
                      <a:pt x="1254489" y="702758"/>
                    </a:cubicBezTo>
                    <a:cubicBezTo>
                      <a:pt x="1217950" y="702758"/>
                      <a:pt x="1208816" y="638816"/>
                      <a:pt x="1208816" y="623592"/>
                    </a:cubicBezTo>
                    <a:cubicBezTo>
                      <a:pt x="1202726" y="590098"/>
                      <a:pt x="1220995" y="538335"/>
                      <a:pt x="1220995" y="501796"/>
                    </a:cubicBezTo>
                    <a:cubicBezTo>
                      <a:pt x="1220995" y="484695"/>
                      <a:pt x="1224295" y="469435"/>
                      <a:pt x="1229448" y="456123"/>
                    </a:cubicBezTo>
                    <a:moveTo>
                      <a:pt x="1306252" y="760611"/>
                    </a:moveTo>
                    <a:cubicBezTo>
                      <a:pt x="1266668" y="751476"/>
                      <a:pt x="1230296" y="744169"/>
                      <a:pt x="1189379" y="751476"/>
                    </a:cubicBezTo>
                    <a:cubicBezTo>
                      <a:pt x="1138234" y="760611"/>
                      <a:pt x="1029168" y="803239"/>
                      <a:pt x="980450" y="839778"/>
                    </a:cubicBezTo>
                    <a:cubicBezTo>
                      <a:pt x="965226" y="845868"/>
                      <a:pt x="959136" y="839778"/>
                      <a:pt x="925642" y="800194"/>
                    </a:cubicBezTo>
                    <a:cubicBezTo>
                      <a:pt x="896209" y="766701"/>
                      <a:pt x="826988" y="672919"/>
                      <a:pt x="785578" y="565739"/>
                    </a:cubicBezTo>
                    <a:cubicBezTo>
                      <a:pt x="733815" y="431764"/>
                      <a:pt x="615065" y="398271"/>
                      <a:pt x="596795" y="401316"/>
                    </a:cubicBezTo>
                    <a:cubicBezTo>
                      <a:pt x="578526" y="404360"/>
                      <a:pt x="554167" y="437854"/>
                      <a:pt x="560257" y="450034"/>
                    </a:cubicBezTo>
                    <a:cubicBezTo>
                      <a:pt x="566347" y="462213"/>
                      <a:pt x="602885" y="510931"/>
                      <a:pt x="618110" y="538335"/>
                    </a:cubicBezTo>
                    <a:cubicBezTo>
                      <a:pt x="633334" y="565739"/>
                      <a:pt x="669872" y="596188"/>
                      <a:pt x="694231" y="611412"/>
                    </a:cubicBezTo>
                    <a:cubicBezTo>
                      <a:pt x="718590" y="626636"/>
                      <a:pt x="718590" y="635771"/>
                      <a:pt x="733815" y="693624"/>
                    </a:cubicBezTo>
                    <a:cubicBezTo>
                      <a:pt x="749039" y="751476"/>
                      <a:pt x="809937" y="912855"/>
                      <a:pt x="861700" y="958528"/>
                    </a:cubicBezTo>
                    <a:cubicBezTo>
                      <a:pt x="913463" y="1004201"/>
                      <a:pt x="934777" y="988977"/>
                      <a:pt x="977405" y="973752"/>
                    </a:cubicBezTo>
                    <a:cubicBezTo>
                      <a:pt x="1020033" y="958528"/>
                      <a:pt x="1147918" y="918945"/>
                      <a:pt x="1178367" y="934169"/>
                    </a:cubicBezTo>
                    <a:cubicBezTo>
                      <a:pt x="1191194" y="940582"/>
                      <a:pt x="1192133" y="948076"/>
                      <a:pt x="1189379" y="964618"/>
                    </a:cubicBezTo>
                    <a:moveTo>
                      <a:pt x="1306252" y="760611"/>
                    </a:moveTo>
                    <a:cubicBezTo>
                      <a:pt x="1329465" y="760611"/>
                      <a:pt x="1348526" y="764896"/>
                      <a:pt x="1364104" y="772073"/>
                    </a:cubicBezTo>
                    <a:moveTo>
                      <a:pt x="1026123" y="1400035"/>
                    </a:moveTo>
                    <a:cubicBezTo>
                      <a:pt x="1040332" y="1394960"/>
                      <a:pt x="1071796" y="1381157"/>
                      <a:pt x="1083976" y="1366542"/>
                    </a:cubicBezTo>
                    <a:cubicBezTo>
                      <a:pt x="1099200" y="1317824"/>
                      <a:pt x="1157053" y="1299554"/>
                      <a:pt x="1157053" y="1263016"/>
                    </a:cubicBezTo>
                    <a:cubicBezTo>
                      <a:pt x="1157053" y="1196028"/>
                      <a:pt x="1178367" y="1153400"/>
                      <a:pt x="1178367" y="1104682"/>
                    </a:cubicBezTo>
                    <a:cubicBezTo>
                      <a:pt x="1174843" y="1027145"/>
                      <a:pt x="1185596" y="987343"/>
                      <a:pt x="1189379" y="964618"/>
                    </a:cubicBezTo>
                    <a:moveTo>
                      <a:pt x="1026123" y="1400035"/>
                    </a:moveTo>
                    <a:cubicBezTo>
                      <a:pt x="994659" y="1383796"/>
                      <a:pt x="910418" y="1351317"/>
                      <a:pt x="886059" y="1333048"/>
                    </a:cubicBezTo>
                    <a:cubicBezTo>
                      <a:pt x="861700" y="1314779"/>
                      <a:pt x="828206" y="1256926"/>
                      <a:pt x="758174" y="1229522"/>
                    </a:cubicBezTo>
                    <a:cubicBezTo>
                      <a:pt x="716835" y="1208852"/>
                      <a:pt x="638426" y="1175711"/>
                      <a:pt x="584616" y="1170077"/>
                    </a:cubicBezTo>
                    <a:moveTo>
                      <a:pt x="1026123" y="1400035"/>
                    </a:moveTo>
                    <a:cubicBezTo>
                      <a:pt x="1023078" y="1443678"/>
                      <a:pt x="1068142" y="1544362"/>
                      <a:pt x="1272758" y="1597952"/>
                    </a:cubicBezTo>
                    <a:cubicBezTo>
                      <a:pt x="1446316" y="1649715"/>
                      <a:pt x="1513303" y="1640580"/>
                      <a:pt x="1510259" y="1600997"/>
                    </a:cubicBezTo>
                    <a:cubicBezTo>
                      <a:pt x="1507823" y="1569330"/>
                      <a:pt x="1507214" y="1526905"/>
                      <a:pt x="1507214" y="1509651"/>
                    </a:cubicBezTo>
                    <a:moveTo>
                      <a:pt x="194872" y="1564459"/>
                    </a:moveTo>
                    <a:cubicBezTo>
                      <a:pt x="231410" y="1515741"/>
                      <a:pt x="319103" y="1404907"/>
                      <a:pt x="377564" y="1351317"/>
                    </a:cubicBezTo>
                    <a:cubicBezTo>
                      <a:pt x="450641" y="1284330"/>
                      <a:pt x="490225" y="1202118"/>
                      <a:pt x="541988" y="1174714"/>
                    </a:cubicBezTo>
                    <a:cubicBezTo>
                      <a:pt x="552164" y="1169327"/>
                      <a:pt x="567084" y="1168242"/>
                      <a:pt x="584616" y="1170077"/>
                    </a:cubicBezTo>
                    <a:moveTo>
                      <a:pt x="194872" y="1564459"/>
                    </a:moveTo>
                    <a:cubicBezTo>
                      <a:pt x="176602" y="1565473"/>
                      <a:pt x="135192" y="1569939"/>
                      <a:pt x="115705" y="1579683"/>
                    </a:cubicBezTo>
                    <a:cubicBezTo>
                      <a:pt x="88301" y="1579683"/>
                      <a:pt x="66987" y="1549234"/>
                      <a:pt x="36538" y="1564459"/>
                    </a:cubicBezTo>
                    <a:cubicBezTo>
                      <a:pt x="6089" y="1579683"/>
                      <a:pt x="0" y="1634491"/>
                      <a:pt x="18269" y="1655805"/>
                    </a:cubicBezTo>
                    <a:cubicBezTo>
                      <a:pt x="36538" y="1677119"/>
                      <a:pt x="109615" y="1719747"/>
                      <a:pt x="127884" y="1765420"/>
                    </a:cubicBezTo>
                    <a:cubicBezTo>
                      <a:pt x="146154" y="1811094"/>
                      <a:pt x="207051" y="1792824"/>
                      <a:pt x="216186" y="1765420"/>
                    </a:cubicBezTo>
                    <a:cubicBezTo>
                      <a:pt x="223493" y="1743497"/>
                      <a:pt x="215171" y="1709597"/>
                      <a:pt x="210096" y="1695388"/>
                    </a:cubicBezTo>
                    <a:moveTo>
                      <a:pt x="210096" y="1695388"/>
                    </a:moveTo>
                    <a:cubicBezTo>
                      <a:pt x="189797" y="1696403"/>
                      <a:pt x="145545" y="1688690"/>
                      <a:pt x="130929" y="1649715"/>
                    </a:cubicBezTo>
                    <a:cubicBezTo>
                      <a:pt x="116314" y="1610741"/>
                      <a:pt x="167468" y="1576638"/>
                      <a:pt x="194872" y="1564459"/>
                    </a:cubicBezTo>
                    <a:moveTo>
                      <a:pt x="210096" y="1695388"/>
                    </a:moveTo>
                    <a:cubicBezTo>
                      <a:pt x="232425" y="1666969"/>
                      <a:pt x="295962" y="1600997"/>
                      <a:pt x="371474" y="1564459"/>
                    </a:cubicBezTo>
                    <a:cubicBezTo>
                      <a:pt x="446987" y="1527920"/>
                      <a:pt x="502404" y="1472097"/>
                      <a:pt x="520673" y="1448753"/>
                    </a:cubicBezTo>
                    <a:moveTo>
                      <a:pt x="520673" y="1448753"/>
                    </a:moveTo>
                    <a:cubicBezTo>
                      <a:pt x="531838" y="1456873"/>
                      <a:pt x="563911" y="1474330"/>
                      <a:pt x="602885" y="1479202"/>
                    </a:cubicBezTo>
                    <a:cubicBezTo>
                      <a:pt x="651603" y="1485292"/>
                      <a:pt x="849520" y="1597952"/>
                      <a:pt x="895193" y="1634491"/>
                    </a:cubicBezTo>
                    <a:cubicBezTo>
                      <a:pt x="940867" y="1671029"/>
                      <a:pt x="995674" y="1738017"/>
                      <a:pt x="1071796" y="1738017"/>
                    </a:cubicBezTo>
                    <a:cubicBezTo>
                      <a:pt x="1147918" y="1738017"/>
                      <a:pt x="1233175" y="1759331"/>
                      <a:pt x="1278848" y="1786735"/>
                    </a:cubicBezTo>
                    <a:cubicBezTo>
                      <a:pt x="1315386" y="1808658"/>
                      <a:pt x="1377299" y="1812108"/>
                      <a:pt x="1403688" y="1811094"/>
                    </a:cubicBezTo>
                    <a:moveTo>
                      <a:pt x="584616" y="1170077"/>
                    </a:moveTo>
                    <a:cubicBezTo>
                      <a:pt x="545032" y="1231506"/>
                      <a:pt x="476827" y="1373240"/>
                      <a:pt x="520673" y="1448753"/>
                    </a:cubicBezTo>
                    <a:moveTo>
                      <a:pt x="1403688" y="1811094"/>
                    </a:moveTo>
                    <a:cubicBezTo>
                      <a:pt x="1376284" y="1852707"/>
                      <a:pt x="1309906" y="1945068"/>
                      <a:pt x="1263623" y="1981607"/>
                    </a:cubicBezTo>
                    <a:moveTo>
                      <a:pt x="1677727" y="1509651"/>
                    </a:moveTo>
                    <a:cubicBezTo>
                      <a:pt x="1732535" y="1513867"/>
                      <a:pt x="1741669" y="1689299"/>
                      <a:pt x="1644233" y="1747151"/>
                    </a:cubicBezTo>
                    <a:cubicBezTo>
                      <a:pt x="1566284" y="1793433"/>
                      <a:pt x="1451391" y="1809063"/>
                      <a:pt x="1403688" y="1811094"/>
                    </a:cubicBezTo>
                    <a:moveTo>
                      <a:pt x="1263623" y="1981607"/>
                    </a:moveTo>
                    <a:cubicBezTo>
                      <a:pt x="1253474" y="1982621"/>
                      <a:pt x="1231348" y="1990741"/>
                      <a:pt x="1224040" y="2015100"/>
                    </a:cubicBezTo>
                    <a:cubicBezTo>
                      <a:pt x="1214905" y="2045549"/>
                      <a:pt x="1214905" y="2109492"/>
                      <a:pt x="1239264" y="2112536"/>
                    </a:cubicBezTo>
                    <a:cubicBezTo>
                      <a:pt x="1263623" y="2115581"/>
                      <a:pt x="1333656" y="2112536"/>
                      <a:pt x="1391508" y="2133851"/>
                    </a:cubicBezTo>
                    <a:cubicBezTo>
                      <a:pt x="1449361" y="2155165"/>
                      <a:pt x="1525483" y="2130806"/>
                      <a:pt x="1525483" y="2106447"/>
                    </a:cubicBezTo>
                    <a:cubicBezTo>
                      <a:pt x="1525483" y="2082088"/>
                      <a:pt x="1504169" y="2051639"/>
                      <a:pt x="1458496" y="2045549"/>
                    </a:cubicBezTo>
                    <a:cubicBezTo>
                      <a:pt x="1421957" y="2040677"/>
                      <a:pt x="1392523" y="2023220"/>
                      <a:pt x="1382374" y="2015100"/>
                    </a:cubicBezTo>
                    <a:moveTo>
                      <a:pt x="1382374" y="2015100"/>
                    </a:moveTo>
                    <a:cubicBezTo>
                      <a:pt x="1282502" y="2083306"/>
                      <a:pt x="1261594" y="2021190"/>
                      <a:pt x="1263623" y="1981607"/>
                    </a:cubicBezTo>
                    <a:moveTo>
                      <a:pt x="1382374" y="2015100"/>
                    </a:moveTo>
                    <a:cubicBezTo>
                      <a:pt x="1442256" y="1955217"/>
                      <a:pt x="1574810" y="1825709"/>
                      <a:pt x="1625964" y="1786735"/>
                    </a:cubicBezTo>
                    <a:cubicBezTo>
                      <a:pt x="1689906" y="1738017"/>
                      <a:pt x="1750804" y="1658850"/>
                      <a:pt x="1747759" y="1600997"/>
                    </a:cubicBezTo>
                    <a:cubicBezTo>
                      <a:pt x="1744714" y="1543144"/>
                      <a:pt x="1717310" y="1512696"/>
                      <a:pt x="1677727" y="1509651"/>
                    </a:cubicBezTo>
                    <a:moveTo>
                      <a:pt x="1677727" y="1509651"/>
                    </a:moveTo>
                    <a:cubicBezTo>
                      <a:pt x="1646060" y="1507215"/>
                      <a:pt x="1550857" y="1508636"/>
                      <a:pt x="1507214" y="1509651"/>
                    </a:cubicBezTo>
                    <a:moveTo>
                      <a:pt x="1507214" y="1509651"/>
                    </a:moveTo>
                    <a:cubicBezTo>
                      <a:pt x="1508229" y="1462962"/>
                      <a:pt x="1522438" y="1341574"/>
                      <a:pt x="1571156" y="1229522"/>
                    </a:cubicBezTo>
                    <a:cubicBezTo>
                      <a:pt x="1619874" y="1117471"/>
                      <a:pt x="1615814" y="1036680"/>
                      <a:pt x="1607695" y="1010291"/>
                    </a:cubicBezTo>
                    <a:moveTo>
                      <a:pt x="1607695" y="1010291"/>
                    </a:moveTo>
                    <a:cubicBezTo>
                      <a:pt x="1619874" y="1005216"/>
                      <a:pt x="1641797" y="975579"/>
                      <a:pt x="1632054" y="897630"/>
                    </a:cubicBezTo>
                    <a:cubicBezTo>
                      <a:pt x="1619874" y="800194"/>
                      <a:pt x="1610739" y="751476"/>
                      <a:pt x="1601605" y="699713"/>
                    </a:cubicBezTo>
                    <a:cubicBezTo>
                      <a:pt x="1594297" y="658303"/>
                      <a:pt x="1570141" y="637801"/>
                      <a:pt x="1558977" y="632726"/>
                    </a:cubicBezTo>
                    <a:moveTo>
                      <a:pt x="1607695" y="1010291"/>
                    </a:moveTo>
                    <a:cubicBezTo>
                      <a:pt x="1565066" y="998111"/>
                      <a:pt x="1516348" y="1086413"/>
                      <a:pt x="1495034" y="1089458"/>
                    </a:cubicBezTo>
                    <a:cubicBezTo>
                      <a:pt x="1473720" y="1092503"/>
                      <a:pt x="1488944" y="1043785"/>
                      <a:pt x="1458496" y="952438"/>
                    </a:cubicBezTo>
                    <a:cubicBezTo>
                      <a:pt x="1434137" y="879361"/>
                      <a:pt x="1458496" y="822523"/>
                      <a:pt x="1473720" y="803239"/>
                    </a:cubicBezTo>
                    <a:moveTo>
                      <a:pt x="1558977" y="632726"/>
                    </a:moveTo>
                    <a:cubicBezTo>
                      <a:pt x="1558977" y="627651"/>
                      <a:pt x="1557150" y="615066"/>
                      <a:pt x="1549842" y="605322"/>
                    </a:cubicBezTo>
                    <a:moveTo>
                      <a:pt x="1558977" y="632726"/>
                    </a:moveTo>
                    <a:cubicBezTo>
                      <a:pt x="1515130" y="625418"/>
                      <a:pt x="1508229" y="658100"/>
                      <a:pt x="1510259" y="675354"/>
                    </a:cubicBezTo>
                    <a:moveTo>
                      <a:pt x="1549842" y="605322"/>
                    </a:moveTo>
                    <a:cubicBezTo>
                      <a:pt x="1507214" y="587053"/>
                      <a:pt x="1473720" y="632726"/>
                      <a:pt x="1473720" y="647951"/>
                    </a:cubicBezTo>
                    <a:cubicBezTo>
                      <a:pt x="1473720" y="660130"/>
                      <a:pt x="1498079" y="671294"/>
                      <a:pt x="1510259" y="675354"/>
                    </a:cubicBezTo>
                    <a:moveTo>
                      <a:pt x="1189379" y="964618"/>
                    </a:moveTo>
                    <a:cubicBezTo>
                      <a:pt x="1190783" y="1001156"/>
                      <a:pt x="1221604" y="1063881"/>
                      <a:pt x="1333656" y="1022470"/>
                    </a:cubicBezTo>
                    <a:cubicBezTo>
                      <a:pt x="1421348" y="983496"/>
                      <a:pt x="1433121" y="923004"/>
                      <a:pt x="1428047" y="897630"/>
                    </a:cubicBezTo>
                    <a:cubicBezTo>
                      <a:pt x="1431228" y="861849"/>
                      <a:pt x="1420454" y="798036"/>
                      <a:pt x="1364104" y="772073"/>
                    </a:cubicBezTo>
                    <a:moveTo>
                      <a:pt x="1364104" y="772073"/>
                    </a:moveTo>
                    <a:cubicBezTo>
                      <a:pt x="1379683" y="779251"/>
                      <a:pt x="1421957" y="797150"/>
                      <a:pt x="1437181" y="800194"/>
                    </a:cubicBezTo>
                    <a:cubicBezTo>
                      <a:pt x="1452406" y="803239"/>
                      <a:pt x="1473720" y="803239"/>
                      <a:pt x="1473720" y="803239"/>
                    </a:cubicBezTo>
                    <a:moveTo>
                      <a:pt x="1473720" y="803239"/>
                    </a:moveTo>
                    <a:cubicBezTo>
                      <a:pt x="1485133" y="791010"/>
                      <a:pt x="1504928" y="758353"/>
                      <a:pt x="1509752" y="711893"/>
                    </a:cubicBezTo>
                    <a:moveTo>
                      <a:pt x="1510259" y="675354"/>
                    </a:moveTo>
                    <a:cubicBezTo>
                      <a:pt x="1511217" y="688297"/>
                      <a:pt x="1510934" y="700509"/>
                      <a:pt x="1509752" y="711893"/>
                    </a:cubicBezTo>
                    <a:moveTo>
                      <a:pt x="1229448" y="456123"/>
                    </a:moveTo>
                    <a:cubicBezTo>
                      <a:pt x="1233735" y="475407"/>
                      <a:pt x="1243527" y="518848"/>
                      <a:pt x="1248399" y="538335"/>
                    </a:cubicBezTo>
                    <a:cubicBezTo>
                      <a:pt x="1248399" y="559649"/>
                      <a:pt x="1239264" y="611412"/>
                      <a:pt x="1254489" y="614457"/>
                    </a:cubicBezTo>
                    <a:cubicBezTo>
                      <a:pt x="1263623" y="617502"/>
                      <a:pt x="1266668" y="593143"/>
                      <a:pt x="1278848" y="596188"/>
                    </a:cubicBezTo>
                    <a:cubicBezTo>
                      <a:pt x="1286158" y="598015"/>
                      <a:pt x="1292371" y="602036"/>
                      <a:pt x="1296171" y="610226"/>
                    </a:cubicBezTo>
                    <a:moveTo>
                      <a:pt x="1266668" y="660130"/>
                    </a:moveTo>
                    <a:cubicBezTo>
                      <a:pt x="1278848" y="681444"/>
                      <a:pt x="1300162" y="657085"/>
                      <a:pt x="1300162" y="632726"/>
                    </a:cubicBezTo>
                    <a:cubicBezTo>
                      <a:pt x="1300162" y="622987"/>
                      <a:pt x="1298702" y="615682"/>
                      <a:pt x="1296171" y="610226"/>
                    </a:cubicBezTo>
                    <a:moveTo>
                      <a:pt x="1296171" y="610226"/>
                    </a:moveTo>
                    <a:cubicBezTo>
                      <a:pt x="1313740" y="620771"/>
                      <a:pt x="1356797" y="657085"/>
                      <a:pt x="1388463" y="717983"/>
                    </a:cubicBezTo>
                    <a:cubicBezTo>
                      <a:pt x="1409778" y="754521"/>
                      <a:pt x="1441762" y="766701"/>
                      <a:pt x="1473720" y="751476"/>
                    </a:cubicBezTo>
                    <a:cubicBezTo>
                      <a:pt x="1488335" y="741733"/>
                      <a:pt x="1503831" y="721028"/>
                      <a:pt x="1509752" y="711893"/>
                    </a:cubicBezTo>
                  </a:path>
                </a:pathLst>
              </a:custGeom>
              <a:noFill/>
              <a:ln w="9134">
                <a:solidFill>
                  <a:srgbClr val="FFFFFF"/>
                </a:solidFill>
              </a:ln>
            </p:spPr>
            <p:txBody>
              <a:bodyPr rtlCol="0" anchor="ctr"/>
              <a:lstStyle/>
              <a:p>
                <a:pPr algn="ctr"/>
                <a:endParaRPr>
                  <a:latin typeface=" Arial"/>
                </a:endParaRPr>
              </a:p>
            </p:txBody>
          </p:sp>
        </p:grpSp>
        <p:sp>
          <p:nvSpPr>
            <p:cNvPr id="18" name="Rounded Rectangle 12">
              <a:extLst>
                <a:ext uri="{FF2B5EF4-FFF2-40B4-BE49-F238E27FC236}">
                  <a16:creationId xmlns:a16="http://schemas.microsoft.com/office/drawing/2014/main" id="{423DA727-F4AE-92C7-3D23-392BE2B8D269}"/>
                </a:ext>
              </a:extLst>
            </p:cNvPr>
            <p:cNvSpPr/>
            <p:nvPr/>
          </p:nvSpPr>
          <p:spPr>
            <a:xfrm>
              <a:off x="5319543" y="1600719"/>
              <a:ext cx="326587" cy="324145"/>
            </a:xfrm>
            <a:custGeom>
              <a:avLst/>
              <a:gdLst/>
              <a:ahLst/>
              <a:cxnLst/>
              <a:rect l="0" t="0" r="0" b="0"/>
              <a:pathLst>
                <a:path w="326587" h="324145">
                  <a:moveTo>
                    <a:pt x="229425" y="19048"/>
                  </a:moveTo>
                  <a:cubicBezTo>
                    <a:pt x="157414" y="0"/>
                    <a:pt x="120437" y="63035"/>
                    <a:pt x="60221" y="127580"/>
                  </a:cubicBezTo>
                  <a:cubicBezTo>
                    <a:pt x="0" y="192131"/>
                    <a:pt x="79775" y="286047"/>
                    <a:pt x="151787" y="305096"/>
                  </a:cubicBezTo>
                  <a:cubicBezTo>
                    <a:pt x="223798" y="324145"/>
                    <a:pt x="326587" y="242396"/>
                    <a:pt x="248577" y="177406"/>
                  </a:cubicBezTo>
                  <a:cubicBezTo>
                    <a:pt x="170567" y="112422"/>
                    <a:pt x="301436" y="38097"/>
                    <a:pt x="229425" y="19048"/>
                  </a:cubicBezTo>
                </a:path>
              </a:pathLst>
            </a:custGeom>
            <a:solidFill>
              <a:srgbClr val="4E88E7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>
                <a:latin typeface=" Arial"/>
              </a:endParaRPr>
            </a:p>
          </p:txBody>
        </p:sp>
        <p:sp>
          <p:nvSpPr>
            <p:cNvPr id="19" name="Rounded Rectangle 13">
              <a:extLst>
                <a:ext uri="{FF2B5EF4-FFF2-40B4-BE49-F238E27FC236}">
                  <a16:creationId xmlns:a16="http://schemas.microsoft.com/office/drawing/2014/main" id="{3636C778-BCA0-D058-FEF4-2D9FE18735DC}"/>
                </a:ext>
              </a:extLst>
            </p:cNvPr>
            <p:cNvSpPr/>
            <p:nvPr/>
          </p:nvSpPr>
          <p:spPr>
            <a:xfrm>
              <a:off x="5235966" y="2195681"/>
              <a:ext cx="326586" cy="324144"/>
            </a:xfrm>
            <a:custGeom>
              <a:avLst/>
              <a:gdLst/>
              <a:ahLst/>
              <a:cxnLst/>
              <a:rect l="0" t="0" r="0" b="0"/>
              <a:pathLst>
                <a:path w="326586" h="324144">
                  <a:moveTo>
                    <a:pt x="229426" y="19048"/>
                  </a:moveTo>
                  <a:cubicBezTo>
                    <a:pt x="157415" y="0"/>
                    <a:pt x="120440" y="63033"/>
                    <a:pt x="60220" y="127581"/>
                  </a:cubicBezTo>
                  <a:cubicBezTo>
                    <a:pt x="0" y="192129"/>
                    <a:pt x="79777" y="286046"/>
                    <a:pt x="151788" y="305095"/>
                  </a:cubicBezTo>
                  <a:cubicBezTo>
                    <a:pt x="223798" y="324144"/>
                    <a:pt x="326586" y="242392"/>
                    <a:pt x="248576" y="177406"/>
                  </a:cubicBezTo>
                  <a:cubicBezTo>
                    <a:pt x="170566" y="112419"/>
                    <a:pt x="301436" y="38097"/>
                    <a:pt x="229426" y="19048"/>
                  </a:cubicBezTo>
                  <a:close/>
                </a:path>
              </a:pathLst>
            </a:custGeom>
            <a:noFill/>
            <a:ln w="913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>
                <a:latin typeface=" Arial"/>
              </a:endParaRPr>
            </a:p>
          </p:txBody>
        </p:sp>
        <p:sp>
          <p:nvSpPr>
            <p:cNvPr id="20" name="Rounded Rectangle 14">
              <a:extLst>
                <a:ext uri="{FF2B5EF4-FFF2-40B4-BE49-F238E27FC236}">
                  <a16:creationId xmlns:a16="http://schemas.microsoft.com/office/drawing/2014/main" id="{789CA6B7-C02B-CC68-7CB3-9241E830F3FC}"/>
                </a:ext>
              </a:extLst>
            </p:cNvPr>
            <p:cNvSpPr/>
            <p:nvPr/>
          </p:nvSpPr>
          <p:spPr>
            <a:xfrm>
              <a:off x="6351517" y="2345404"/>
              <a:ext cx="342652" cy="207051"/>
            </a:xfrm>
            <a:custGeom>
              <a:avLst/>
              <a:gdLst/>
              <a:ahLst/>
              <a:cxnLst/>
              <a:rect l="0" t="0" r="0" b="0"/>
              <a:pathLst>
                <a:path w="342652" h="207051">
                  <a:moveTo>
                    <a:pt x="95609" y="33499"/>
                  </a:moveTo>
                  <a:cubicBezTo>
                    <a:pt x="62115" y="18275"/>
                    <a:pt x="0" y="35320"/>
                    <a:pt x="7307" y="79166"/>
                  </a:cubicBezTo>
                  <a:cubicBezTo>
                    <a:pt x="12386" y="109615"/>
                    <a:pt x="28621" y="133974"/>
                    <a:pt x="80384" y="155288"/>
                  </a:cubicBezTo>
                  <a:cubicBezTo>
                    <a:pt x="132147" y="176602"/>
                    <a:pt x="162425" y="207051"/>
                    <a:pt x="190000" y="207051"/>
                  </a:cubicBezTo>
                  <a:cubicBezTo>
                    <a:pt x="232628" y="207051"/>
                    <a:pt x="313287" y="188782"/>
                    <a:pt x="327019" y="100480"/>
                  </a:cubicBezTo>
                  <a:cubicBezTo>
                    <a:pt x="342652" y="0"/>
                    <a:pt x="229583" y="60897"/>
                    <a:pt x="165641" y="57852"/>
                  </a:cubicBezTo>
                  <a:cubicBezTo>
                    <a:pt x="147372" y="56981"/>
                    <a:pt x="104743" y="36538"/>
                    <a:pt x="95609" y="33499"/>
                  </a:cubicBezTo>
                </a:path>
              </a:pathLst>
            </a:custGeom>
            <a:solidFill>
              <a:srgbClr val="1EABDA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>
                <a:latin typeface=" Arial"/>
              </a:endParaRPr>
            </a:p>
          </p:txBody>
        </p:sp>
        <p:sp>
          <p:nvSpPr>
            <p:cNvPr id="21" name="Rounded Rectangle 15">
              <a:extLst>
                <a:ext uri="{FF2B5EF4-FFF2-40B4-BE49-F238E27FC236}">
                  <a16:creationId xmlns:a16="http://schemas.microsoft.com/office/drawing/2014/main" id="{54FCF807-7431-7ED1-ED52-44692B8C1AF7}"/>
                </a:ext>
              </a:extLst>
            </p:cNvPr>
            <p:cNvSpPr/>
            <p:nvPr/>
          </p:nvSpPr>
          <p:spPr>
            <a:xfrm>
              <a:off x="6163438" y="2743496"/>
              <a:ext cx="342650" cy="207053"/>
            </a:xfrm>
            <a:custGeom>
              <a:avLst/>
              <a:gdLst/>
              <a:ahLst/>
              <a:cxnLst/>
              <a:rect l="0" t="0" r="0" b="0"/>
              <a:pathLst>
                <a:path w="342650" h="207053">
                  <a:moveTo>
                    <a:pt x="95609" y="33497"/>
                  </a:moveTo>
                  <a:cubicBezTo>
                    <a:pt x="62115" y="18274"/>
                    <a:pt x="0" y="35323"/>
                    <a:pt x="7307" y="79169"/>
                  </a:cubicBezTo>
                  <a:cubicBezTo>
                    <a:pt x="12382" y="109618"/>
                    <a:pt x="28621" y="133976"/>
                    <a:pt x="80384" y="155290"/>
                  </a:cubicBezTo>
                  <a:cubicBezTo>
                    <a:pt x="132147" y="176604"/>
                    <a:pt x="162427" y="207053"/>
                    <a:pt x="190000" y="207053"/>
                  </a:cubicBezTo>
                  <a:cubicBezTo>
                    <a:pt x="232628" y="207053"/>
                    <a:pt x="313284" y="188782"/>
                    <a:pt x="327019" y="100482"/>
                  </a:cubicBezTo>
                  <a:cubicBezTo>
                    <a:pt x="342650" y="0"/>
                    <a:pt x="229583" y="60899"/>
                    <a:pt x="165641" y="57854"/>
                  </a:cubicBezTo>
                  <a:cubicBezTo>
                    <a:pt x="147372" y="56984"/>
                    <a:pt x="104743" y="36541"/>
                    <a:pt x="95609" y="33497"/>
                  </a:cubicBezTo>
                  <a:close/>
                </a:path>
              </a:pathLst>
            </a:custGeom>
            <a:noFill/>
            <a:ln w="913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>
                <a:latin typeface=" Arial"/>
              </a:endParaRPr>
            </a:p>
          </p:txBody>
        </p:sp>
        <p:sp>
          <p:nvSpPr>
            <p:cNvPr id="22" name="Rounded Rectangle 16">
              <a:extLst>
                <a:ext uri="{FF2B5EF4-FFF2-40B4-BE49-F238E27FC236}">
                  <a16:creationId xmlns:a16="http://schemas.microsoft.com/office/drawing/2014/main" id="{42345919-4656-4026-C979-B52523ED4DD6}"/>
                </a:ext>
              </a:extLst>
            </p:cNvPr>
            <p:cNvSpPr/>
            <p:nvPr/>
          </p:nvSpPr>
          <p:spPr>
            <a:xfrm>
              <a:off x="5447526" y="2851339"/>
              <a:ext cx="300998" cy="304110"/>
            </a:xfrm>
            <a:custGeom>
              <a:avLst/>
              <a:gdLst/>
              <a:ahLst/>
              <a:cxnLst/>
              <a:rect l="0" t="0" r="0" b="0"/>
              <a:pathLst>
                <a:path w="300998" h="304110">
                  <a:moveTo>
                    <a:pt x="0" y="123451"/>
                  </a:moveTo>
                  <a:cubicBezTo>
                    <a:pt x="0" y="208263"/>
                    <a:pt x="90371" y="135497"/>
                    <a:pt x="135509" y="219803"/>
                  </a:cubicBezTo>
                  <a:cubicBezTo>
                    <a:pt x="180646" y="304110"/>
                    <a:pt x="300998" y="222811"/>
                    <a:pt x="237810" y="153559"/>
                  </a:cubicBezTo>
                  <a:cubicBezTo>
                    <a:pt x="174617" y="84306"/>
                    <a:pt x="230235" y="0"/>
                    <a:pt x="135509" y="0"/>
                  </a:cubicBezTo>
                  <a:cubicBezTo>
                    <a:pt x="40783" y="0"/>
                    <a:pt x="0" y="38639"/>
                    <a:pt x="0" y="123451"/>
                  </a:cubicBezTo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dirty="0">
                <a:latin typeface=" Arial"/>
              </a:endParaRPr>
            </a:p>
          </p:txBody>
        </p:sp>
        <p:sp>
          <p:nvSpPr>
            <p:cNvPr id="23" name="Rounded Rectangle 17">
              <a:extLst>
                <a:ext uri="{FF2B5EF4-FFF2-40B4-BE49-F238E27FC236}">
                  <a16:creationId xmlns:a16="http://schemas.microsoft.com/office/drawing/2014/main" id="{63C32614-7E10-1A49-9CD4-FA50E54C2AD5}"/>
                </a:ext>
              </a:extLst>
            </p:cNvPr>
            <p:cNvSpPr/>
            <p:nvPr/>
          </p:nvSpPr>
          <p:spPr>
            <a:xfrm>
              <a:off x="5192927" y="2557754"/>
              <a:ext cx="301000" cy="304111"/>
            </a:xfrm>
            <a:custGeom>
              <a:avLst/>
              <a:gdLst/>
              <a:ahLst/>
              <a:cxnLst/>
              <a:rect l="0" t="0" r="0" b="0"/>
              <a:pathLst>
                <a:path w="301000" h="304111">
                  <a:moveTo>
                    <a:pt x="0" y="123451"/>
                  </a:moveTo>
                  <a:cubicBezTo>
                    <a:pt x="0" y="208261"/>
                    <a:pt x="90374" y="135495"/>
                    <a:pt x="135511" y="219803"/>
                  </a:cubicBezTo>
                  <a:cubicBezTo>
                    <a:pt x="180647" y="304111"/>
                    <a:pt x="301000" y="222814"/>
                    <a:pt x="237810" y="153561"/>
                  </a:cubicBezTo>
                  <a:cubicBezTo>
                    <a:pt x="174620" y="84308"/>
                    <a:pt x="230235" y="0"/>
                    <a:pt x="135510" y="0"/>
                  </a:cubicBezTo>
                  <a:cubicBezTo>
                    <a:pt x="40784" y="0"/>
                    <a:pt x="0" y="38641"/>
                    <a:pt x="0" y="123451"/>
                  </a:cubicBezTo>
                  <a:close/>
                </a:path>
              </a:pathLst>
            </a:custGeom>
            <a:noFill/>
            <a:ln w="913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>
                <a:latin typeface=" Arial"/>
              </a:endParaRPr>
            </a:p>
          </p:txBody>
        </p:sp>
        <p:sp>
          <p:nvSpPr>
            <p:cNvPr id="24" name="Rounded Rectangle 18">
              <a:extLst>
                <a:ext uri="{FF2B5EF4-FFF2-40B4-BE49-F238E27FC236}">
                  <a16:creationId xmlns:a16="http://schemas.microsoft.com/office/drawing/2014/main" id="{6FAEF439-C0DC-E04E-05F4-8C9FF5365915}"/>
                </a:ext>
              </a:extLst>
            </p:cNvPr>
            <p:cNvSpPr/>
            <p:nvPr/>
          </p:nvSpPr>
          <p:spPr>
            <a:xfrm>
              <a:off x="6008672" y="3715074"/>
              <a:ext cx="252828" cy="258467"/>
            </a:xfrm>
            <a:custGeom>
              <a:avLst/>
              <a:gdLst/>
              <a:ahLst/>
              <a:cxnLst/>
              <a:rect l="0" t="0" r="0" b="0"/>
              <a:pathLst>
                <a:path w="252828" h="258467">
                  <a:moveTo>
                    <a:pt x="196826" y="246050"/>
                  </a:moveTo>
                  <a:cubicBezTo>
                    <a:pt x="216101" y="246921"/>
                    <a:pt x="236081" y="244186"/>
                    <a:pt x="251744" y="251890"/>
                  </a:cubicBezTo>
                  <a:cubicBezTo>
                    <a:pt x="234948" y="258467"/>
                    <a:pt x="215370" y="258022"/>
                    <a:pt x="196826" y="246050"/>
                  </a:cubicBezTo>
                  <a:moveTo>
                    <a:pt x="123469" y="16576"/>
                  </a:moveTo>
                  <a:cubicBezTo>
                    <a:pt x="185378" y="0"/>
                    <a:pt x="191973" y="37311"/>
                    <a:pt x="212818" y="79379"/>
                  </a:cubicBezTo>
                  <a:cubicBezTo>
                    <a:pt x="203476" y="79727"/>
                    <a:pt x="193477" y="80750"/>
                    <a:pt x="182796" y="82583"/>
                  </a:cubicBezTo>
                  <a:cubicBezTo>
                    <a:pt x="170616" y="89890"/>
                    <a:pt x="214261" y="132318"/>
                    <a:pt x="237603" y="152615"/>
                  </a:cubicBezTo>
                  <a:cubicBezTo>
                    <a:pt x="244710" y="159722"/>
                    <a:pt x="252828" y="178192"/>
                    <a:pt x="228469" y="195243"/>
                  </a:cubicBezTo>
                  <a:cubicBezTo>
                    <a:pt x="204110" y="212294"/>
                    <a:pt x="173661" y="198288"/>
                    <a:pt x="164526" y="204378"/>
                  </a:cubicBezTo>
                  <a:cubicBezTo>
                    <a:pt x="160988" y="206144"/>
                    <a:pt x="156963" y="208969"/>
                    <a:pt x="154241" y="212520"/>
                  </a:cubicBezTo>
                  <a:cubicBezTo>
                    <a:pt x="96595" y="184677"/>
                    <a:pt x="41763" y="246208"/>
                    <a:pt x="22404" y="174008"/>
                  </a:cubicBezTo>
                  <a:cubicBezTo>
                    <a:pt x="0" y="90445"/>
                    <a:pt x="30022" y="41599"/>
                    <a:pt x="123469" y="16576"/>
                  </a:cubicBezTo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dirty="0">
                <a:latin typeface=" Arial"/>
              </a:endParaRPr>
            </a:p>
          </p:txBody>
        </p:sp>
        <p:sp>
          <p:nvSpPr>
            <p:cNvPr id="25" name="Rounded Rectangle 19">
              <a:extLst>
                <a:ext uri="{FF2B5EF4-FFF2-40B4-BE49-F238E27FC236}">
                  <a16:creationId xmlns:a16="http://schemas.microsoft.com/office/drawing/2014/main" id="{20D03F94-639C-2331-38B7-62D1B9404A6B}"/>
                </a:ext>
              </a:extLst>
            </p:cNvPr>
            <p:cNvSpPr/>
            <p:nvPr/>
          </p:nvSpPr>
          <p:spPr>
            <a:xfrm>
              <a:off x="6008673" y="3715072"/>
              <a:ext cx="252824" cy="258469"/>
            </a:xfrm>
            <a:custGeom>
              <a:avLst/>
              <a:gdLst/>
              <a:ahLst/>
              <a:cxnLst/>
              <a:rect l="0" t="0" r="0" b="0"/>
              <a:pathLst>
                <a:path w="252824" h="258469">
                  <a:moveTo>
                    <a:pt x="196823" y="246051"/>
                  </a:moveTo>
                  <a:cubicBezTo>
                    <a:pt x="216101" y="246924"/>
                    <a:pt x="236083" y="244187"/>
                    <a:pt x="251743" y="251891"/>
                  </a:cubicBezTo>
                  <a:cubicBezTo>
                    <a:pt x="234950" y="258469"/>
                    <a:pt x="215367" y="258027"/>
                    <a:pt x="196823" y="246051"/>
                  </a:cubicBezTo>
                  <a:close/>
                  <a:moveTo>
                    <a:pt x="123466" y="16579"/>
                  </a:moveTo>
                  <a:cubicBezTo>
                    <a:pt x="185378" y="0"/>
                    <a:pt x="191969" y="37315"/>
                    <a:pt x="212814" y="79379"/>
                  </a:cubicBezTo>
                  <a:cubicBezTo>
                    <a:pt x="203476" y="79726"/>
                    <a:pt x="193478" y="80753"/>
                    <a:pt x="182793" y="82585"/>
                  </a:cubicBezTo>
                  <a:cubicBezTo>
                    <a:pt x="170614" y="89893"/>
                    <a:pt x="214257" y="132318"/>
                    <a:pt x="237601" y="152617"/>
                  </a:cubicBezTo>
                  <a:cubicBezTo>
                    <a:pt x="244706" y="159722"/>
                    <a:pt x="252824" y="178195"/>
                    <a:pt x="228466" y="195246"/>
                  </a:cubicBezTo>
                  <a:cubicBezTo>
                    <a:pt x="204109" y="212296"/>
                    <a:pt x="173658" y="198290"/>
                    <a:pt x="164524" y="204380"/>
                  </a:cubicBezTo>
                  <a:cubicBezTo>
                    <a:pt x="160989" y="206147"/>
                    <a:pt x="156960" y="208972"/>
                    <a:pt x="154242" y="212522"/>
                  </a:cubicBezTo>
                  <a:cubicBezTo>
                    <a:pt x="96596" y="184683"/>
                    <a:pt x="41761" y="246210"/>
                    <a:pt x="22402" y="174009"/>
                  </a:cubicBezTo>
                  <a:cubicBezTo>
                    <a:pt x="0" y="90449"/>
                    <a:pt x="30023" y="41603"/>
                    <a:pt x="123466" y="16579"/>
                  </a:cubicBezTo>
                  <a:close/>
                </a:path>
              </a:pathLst>
            </a:custGeom>
            <a:noFill/>
            <a:ln w="913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>
                <a:latin typeface=" Arial"/>
              </a:endParaRPr>
            </a:p>
          </p:txBody>
        </p:sp>
        <p:sp>
          <p:nvSpPr>
            <p:cNvPr id="26" name="Rounded Rectangle 20">
              <a:extLst>
                <a:ext uri="{FF2B5EF4-FFF2-40B4-BE49-F238E27FC236}">
                  <a16:creationId xmlns:a16="http://schemas.microsoft.com/office/drawing/2014/main" id="{CDA82E4A-DBB8-E1D7-E15C-9CA314C51B6A}"/>
                </a:ext>
              </a:extLst>
            </p:cNvPr>
            <p:cNvSpPr/>
            <p:nvPr/>
          </p:nvSpPr>
          <p:spPr>
            <a:xfrm>
              <a:off x="5061423" y="4219696"/>
              <a:ext cx="258120" cy="216959"/>
            </a:xfrm>
            <a:custGeom>
              <a:avLst/>
              <a:gdLst/>
              <a:ahLst/>
              <a:cxnLst/>
              <a:rect l="0" t="0" r="0" b="0"/>
              <a:pathLst>
                <a:path w="258120" h="216959">
                  <a:moveTo>
                    <a:pt x="123536" y="177632"/>
                  </a:moveTo>
                  <a:cubicBezTo>
                    <a:pt x="181614" y="162352"/>
                    <a:pt x="226733" y="216959"/>
                    <a:pt x="242427" y="148261"/>
                  </a:cubicBezTo>
                  <a:cubicBezTo>
                    <a:pt x="258120" y="79562"/>
                    <a:pt x="151506" y="0"/>
                    <a:pt x="93422" y="15285"/>
                  </a:cubicBezTo>
                  <a:cubicBezTo>
                    <a:pt x="35344" y="30570"/>
                    <a:pt x="29316" y="71164"/>
                    <a:pt x="14658" y="124212"/>
                  </a:cubicBezTo>
                  <a:cubicBezTo>
                    <a:pt x="0" y="177266"/>
                    <a:pt x="65452" y="192917"/>
                    <a:pt x="123536" y="177632"/>
                  </a:cubicBezTo>
                </a:path>
              </a:pathLst>
            </a:custGeom>
            <a:solidFill>
              <a:srgbClr val="DE8431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>
                <a:latin typeface=" Arial"/>
              </a:endParaRPr>
            </a:p>
          </p:txBody>
        </p:sp>
        <p:sp>
          <p:nvSpPr>
            <p:cNvPr id="27" name="Rounded Rectangle 21">
              <a:extLst>
                <a:ext uri="{FF2B5EF4-FFF2-40B4-BE49-F238E27FC236}">
                  <a16:creationId xmlns:a16="http://schemas.microsoft.com/office/drawing/2014/main" id="{BF9944A1-7023-D4D5-E8AC-CEAA80D2F062}"/>
                </a:ext>
              </a:extLst>
            </p:cNvPr>
            <p:cNvSpPr/>
            <p:nvPr/>
          </p:nvSpPr>
          <p:spPr>
            <a:xfrm>
              <a:off x="5061424" y="4219698"/>
              <a:ext cx="258121" cy="216957"/>
            </a:xfrm>
            <a:custGeom>
              <a:avLst/>
              <a:gdLst/>
              <a:ahLst/>
              <a:cxnLst/>
              <a:rect l="0" t="0" r="0" b="0"/>
              <a:pathLst>
                <a:path w="258121" h="216957">
                  <a:moveTo>
                    <a:pt x="123531" y="177631"/>
                  </a:moveTo>
                  <a:cubicBezTo>
                    <a:pt x="181613" y="162347"/>
                    <a:pt x="226728" y="216957"/>
                    <a:pt x="242425" y="148259"/>
                  </a:cubicBezTo>
                  <a:cubicBezTo>
                    <a:pt x="258121" y="79560"/>
                    <a:pt x="151505" y="0"/>
                    <a:pt x="93423" y="15282"/>
                  </a:cubicBezTo>
                  <a:cubicBezTo>
                    <a:pt x="35341" y="30566"/>
                    <a:pt x="29314" y="71159"/>
                    <a:pt x="14657" y="124210"/>
                  </a:cubicBezTo>
                  <a:cubicBezTo>
                    <a:pt x="0" y="177262"/>
                    <a:pt x="65450" y="192914"/>
                    <a:pt x="123531" y="177631"/>
                  </a:cubicBezTo>
                  <a:close/>
                </a:path>
              </a:pathLst>
            </a:custGeom>
            <a:noFill/>
            <a:ln w="913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>
                <a:latin typeface=" Arial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683022AC-2BA2-6D10-B6A6-447FCD739DC1}"/>
              </a:ext>
            </a:extLst>
          </p:cNvPr>
          <p:cNvSpPr txBox="1"/>
          <p:nvPr/>
        </p:nvSpPr>
        <p:spPr>
          <a:xfrm>
            <a:off x="7251966" y="3858677"/>
            <a:ext cx="4267129" cy="33855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en-SG" sz="2200" b="1" dirty="0">
                <a:solidFill>
                  <a:srgbClr val="FF0000"/>
                </a:solidFill>
                <a:latin typeface=" Arial"/>
              </a:rPr>
              <a:t>Exploring hidden uses of data</a:t>
            </a:r>
            <a:endParaRPr sz="2200" b="1" dirty="0">
              <a:solidFill>
                <a:srgbClr val="FF0000"/>
              </a:solidFill>
              <a:latin typeface=" 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CB1C7CE-6BD5-13A3-3ABB-DC96F157BFBC}"/>
              </a:ext>
            </a:extLst>
          </p:cNvPr>
          <p:cNvSpPr txBox="1"/>
          <p:nvPr/>
        </p:nvSpPr>
        <p:spPr>
          <a:xfrm>
            <a:off x="381071" y="2964230"/>
            <a:ext cx="4267129" cy="33855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r"/>
            <a:r>
              <a:rPr lang="en-SG" sz="2200" b="1" dirty="0">
                <a:solidFill>
                  <a:schemeClr val="accent6">
                    <a:lumMod val="75000"/>
                  </a:schemeClr>
                </a:solidFill>
                <a:latin typeface=" Arial"/>
              </a:rPr>
              <a:t>AI demonstrations</a:t>
            </a:r>
            <a:endParaRPr sz="2200" b="1" dirty="0">
              <a:solidFill>
                <a:schemeClr val="accent6">
                  <a:lumMod val="75000"/>
                </a:schemeClr>
              </a:solidFill>
              <a:latin typeface=" Arial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E76776C-6A3B-4327-14C2-A95DEF8D310F}"/>
              </a:ext>
            </a:extLst>
          </p:cNvPr>
          <p:cNvSpPr txBox="1"/>
          <p:nvPr/>
        </p:nvSpPr>
        <p:spPr>
          <a:xfrm>
            <a:off x="526571" y="4761687"/>
            <a:ext cx="4085524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just"/>
            <a:r>
              <a:rPr lang="en-US" sz="1600" dirty="0">
                <a:latin typeface=" Arial"/>
              </a:rPr>
              <a:t>Identifying what data exist within their </a:t>
            </a:r>
            <a:r>
              <a:rPr lang="en-US" sz="1600" dirty="0" err="1">
                <a:latin typeface=" Arial"/>
              </a:rPr>
              <a:t>organisations</a:t>
            </a:r>
            <a:r>
              <a:rPr lang="en-US" sz="1600" dirty="0">
                <a:latin typeface=" Arial"/>
              </a:rPr>
              <a:t> and how they care currently used.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B2BDA1A-9B18-71B4-05D6-7209887A0593}"/>
              </a:ext>
            </a:extLst>
          </p:cNvPr>
          <p:cNvSpPr txBox="1"/>
          <p:nvPr/>
        </p:nvSpPr>
        <p:spPr>
          <a:xfrm>
            <a:off x="7487392" y="4330892"/>
            <a:ext cx="4085524" cy="4924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just"/>
            <a:r>
              <a:rPr lang="en-US" sz="1600" dirty="0">
                <a:latin typeface=" Arial"/>
              </a:rPr>
              <a:t>Uncovering new opportunities from existing datasets.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8F4B3A4-BA6E-ABD4-CC1D-6B8EA1377BBC}"/>
              </a:ext>
            </a:extLst>
          </p:cNvPr>
          <p:cNvSpPr txBox="1"/>
          <p:nvPr/>
        </p:nvSpPr>
        <p:spPr>
          <a:xfrm>
            <a:off x="562676" y="3433781"/>
            <a:ext cx="4085524" cy="4924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just"/>
            <a:r>
              <a:rPr lang="en-US" sz="1600" dirty="0">
                <a:latin typeface=" Arial"/>
              </a:rPr>
              <a:t>Showcasing practical AI applications using simulated data.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8F87C78-A9E3-BF38-D3E4-381F70A32891}"/>
              </a:ext>
            </a:extLst>
          </p:cNvPr>
          <p:cNvSpPr txBox="1"/>
          <p:nvPr/>
        </p:nvSpPr>
        <p:spPr>
          <a:xfrm>
            <a:off x="7487392" y="3106761"/>
            <a:ext cx="4085524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just"/>
            <a:r>
              <a:rPr lang="en-US" sz="1600" dirty="0">
                <a:latin typeface=" Arial"/>
              </a:rPr>
              <a:t>Examining safeguards for responsible AI use.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A1979CA-CAB4-6D6D-299D-D8239537B42E}"/>
              </a:ext>
            </a:extLst>
          </p:cNvPr>
          <p:cNvSpPr txBox="1"/>
          <p:nvPr/>
        </p:nvSpPr>
        <p:spPr>
          <a:xfrm>
            <a:off x="538843" y="2102092"/>
            <a:ext cx="4085524" cy="4924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just"/>
            <a:r>
              <a:rPr lang="en-US" sz="1600" dirty="0">
                <a:latin typeface=" Arial"/>
              </a:rPr>
              <a:t>Exploring approaches for sustainable AI adoption.</a:t>
            </a:r>
          </a:p>
        </p:txBody>
      </p:sp>
    </p:spTree>
    <p:extLst>
      <p:ext uri="{BB962C8B-B14F-4D97-AF65-F5344CB8AC3E}">
        <p14:creationId xmlns:p14="http://schemas.microsoft.com/office/powerpoint/2010/main" val="198760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CACFAD9-1814-0F6F-A896-653879C0BA63}"/>
              </a:ext>
            </a:extLst>
          </p:cNvPr>
          <p:cNvGrpSpPr/>
          <p:nvPr/>
        </p:nvGrpSpPr>
        <p:grpSpPr>
          <a:xfrm>
            <a:off x="456955" y="1565466"/>
            <a:ext cx="3753454" cy="3753454"/>
            <a:chOff x="0" y="0"/>
            <a:chExt cx="5004605" cy="5004605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A6DDDE71-2008-488B-9590-8742257EC407}"/>
                </a:ext>
              </a:extLst>
            </p:cNvPr>
            <p:cNvGrpSpPr/>
            <p:nvPr/>
          </p:nvGrpSpPr>
          <p:grpSpPr>
            <a:xfrm rot="-5400000">
              <a:off x="0" y="0"/>
              <a:ext cx="5004605" cy="5004605"/>
              <a:chOff x="0" y="0"/>
              <a:chExt cx="812800" cy="812800"/>
            </a:xfrm>
          </p:grpSpPr>
          <p:sp>
            <p:nvSpPr>
              <p:cNvPr id="9" name="Freeform 4">
                <a:extLst>
                  <a:ext uri="{FF2B5EF4-FFF2-40B4-BE49-F238E27FC236}">
                    <a16:creationId xmlns:a16="http://schemas.microsoft.com/office/drawing/2014/main" id="{1621599E-97D3-2873-655C-93A380C07B8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1430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SG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TextBox 5">
                <a:extLst>
                  <a:ext uri="{FF2B5EF4-FFF2-40B4-BE49-F238E27FC236}">
                    <a16:creationId xmlns:a16="http://schemas.microsoft.com/office/drawing/2014/main" id="{9C97B344-3CB0-CDB9-79A3-8FD9D72D808F}"/>
                  </a:ext>
                </a:extLst>
              </p:cNvPr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</p:spPr>
            <p:txBody>
              <a:bodyPr lIns="22969" tIns="22969" rIns="22969" bIns="22969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ts val="1243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41865E82-9DB6-857B-CDFB-583CA1DA1F57}"/>
                </a:ext>
              </a:extLst>
            </p:cNvPr>
            <p:cNvGrpSpPr/>
            <p:nvPr/>
          </p:nvGrpSpPr>
          <p:grpSpPr>
            <a:xfrm rot="-5400000">
              <a:off x="263672" y="275134"/>
              <a:ext cx="4477261" cy="4477261"/>
              <a:chOff x="0" y="0"/>
              <a:chExt cx="812800" cy="812800"/>
            </a:xfrm>
          </p:grpSpPr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050BDD23-9129-97BE-955F-904F57BFE139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8575" cap="sq">
                <a:solidFill>
                  <a:srgbClr val="000000"/>
                </a:solidFill>
                <a:prstDash val="dash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SG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TextBox 8">
                <a:extLst>
                  <a:ext uri="{FF2B5EF4-FFF2-40B4-BE49-F238E27FC236}">
                    <a16:creationId xmlns:a16="http://schemas.microsoft.com/office/drawing/2014/main" id="{A675BAAC-4462-4161-1F70-5BD4665BBA06}"/>
                  </a:ext>
                </a:extLst>
              </p:cNvPr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</p:spPr>
            <p:txBody>
              <a:bodyPr lIns="22969" tIns="22969" rIns="22969" bIns="22969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ts val="1243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4BD2FEB-FDF2-1926-241A-0A77893E6DA1}"/>
              </a:ext>
            </a:extLst>
          </p:cNvPr>
          <p:cNvGrpSpPr/>
          <p:nvPr/>
        </p:nvGrpSpPr>
        <p:grpSpPr>
          <a:xfrm rot="-5400000">
            <a:off x="2902309" y="5027343"/>
            <a:ext cx="240956" cy="240956"/>
            <a:chOff x="0" y="0"/>
            <a:chExt cx="812800" cy="812800"/>
          </a:xfrm>
        </p:grpSpPr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5BC4E82-3182-C2BB-94CD-E1F914A6A6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260E4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1">
              <a:extLst>
                <a:ext uri="{FF2B5EF4-FFF2-40B4-BE49-F238E27FC236}">
                  <a16:creationId xmlns:a16="http://schemas.microsoft.com/office/drawing/2014/main" id="{6407BCA6-E4C4-3291-55AF-8B87DD9125EA}"/>
                </a:ext>
              </a:extLst>
            </p:cNvPr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22969" tIns="22969" rIns="22969" bIns="2296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24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:a16="http://schemas.microsoft.com/office/drawing/2014/main" id="{D642A161-68DA-C49B-05E5-E6C234FD8268}"/>
              </a:ext>
            </a:extLst>
          </p:cNvPr>
          <p:cNvGrpSpPr/>
          <p:nvPr/>
        </p:nvGrpSpPr>
        <p:grpSpPr>
          <a:xfrm rot="-5400000">
            <a:off x="3656923" y="4403082"/>
            <a:ext cx="240956" cy="240956"/>
            <a:chOff x="0" y="0"/>
            <a:chExt cx="812800" cy="812800"/>
          </a:xfrm>
        </p:grpSpPr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702893F7-2302-134F-3FAD-F430CC1B7D5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DC3FF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4">
              <a:extLst>
                <a:ext uri="{FF2B5EF4-FFF2-40B4-BE49-F238E27FC236}">
                  <a16:creationId xmlns:a16="http://schemas.microsoft.com/office/drawing/2014/main" id="{E1941DDA-A125-BAF7-67D1-321D73A6B06F}"/>
                </a:ext>
              </a:extLst>
            </p:cNvPr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22969" tIns="22969" rIns="22969" bIns="2296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24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" name="Group 15">
            <a:extLst>
              <a:ext uri="{FF2B5EF4-FFF2-40B4-BE49-F238E27FC236}">
                <a16:creationId xmlns:a16="http://schemas.microsoft.com/office/drawing/2014/main" id="{53DA6957-2B7A-9DC3-6C2C-DC3826B138AA}"/>
              </a:ext>
            </a:extLst>
          </p:cNvPr>
          <p:cNvGrpSpPr/>
          <p:nvPr/>
        </p:nvGrpSpPr>
        <p:grpSpPr>
          <a:xfrm rot="-5400000">
            <a:off x="4027459" y="3294465"/>
            <a:ext cx="240956" cy="240956"/>
            <a:chOff x="0" y="0"/>
            <a:chExt cx="812800" cy="812800"/>
          </a:xfrm>
        </p:grpSpPr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3AB64224-7D77-B411-7AD5-56B7133060A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EBF00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7">
              <a:extLst>
                <a:ext uri="{FF2B5EF4-FFF2-40B4-BE49-F238E27FC236}">
                  <a16:creationId xmlns:a16="http://schemas.microsoft.com/office/drawing/2014/main" id="{FE0A8602-5EA3-5137-C8F1-1AD17BD10F61}"/>
                </a:ext>
              </a:extLst>
            </p:cNvPr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22969" tIns="22969" rIns="22969" bIns="2296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24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18">
            <a:extLst>
              <a:ext uri="{FF2B5EF4-FFF2-40B4-BE49-F238E27FC236}">
                <a16:creationId xmlns:a16="http://schemas.microsoft.com/office/drawing/2014/main" id="{BD451495-7773-524D-A843-56D54F269D46}"/>
              </a:ext>
            </a:extLst>
          </p:cNvPr>
          <p:cNvGrpSpPr/>
          <p:nvPr/>
        </p:nvGrpSpPr>
        <p:grpSpPr>
          <a:xfrm rot="-5400000">
            <a:off x="3628726" y="2162270"/>
            <a:ext cx="240956" cy="240956"/>
            <a:chOff x="0" y="0"/>
            <a:chExt cx="812800" cy="812800"/>
          </a:xfrm>
        </p:grpSpPr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9A0DAE11-2DEA-B72C-0A7B-E4C12DEEE88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D755B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0">
              <a:extLst>
                <a:ext uri="{FF2B5EF4-FFF2-40B4-BE49-F238E27FC236}">
                  <a16:creationId xmlns:a16="http://schemas.microsoft.com/office/drawing/2014/main" id="{D724B422-0FE8-6FB1-8B63-33A4A2D415A3}"/>
                </a:ext>
              </a:extLst>
            </p:cNvPr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22969" tIns="22969" rIns="22969" bIns="2296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24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1">
            <a:extLst>
              <a:ext uri="{FF2B5EF4-FFF2-40B4-BE49-F238E27FC236}">
                <a16:creationId xmlns:a16="http://schemas.microsoft.com/office/drawing/2014/main" id="{35186BFD-1EAB-1CB2-B90B-6F3EEC4939B7}"/>
              </a:ext>
            </a:extLst>
          </p:cNvPr>
          <p:cNvGrpSpPr/>
          <p:nvPr/>
        </p:nvGrpSpPr>
        <p:grpSpPr>
          <a:xfrm rot="-5400000">
            <a:off x="2902309" y="1614176"/>
            <a:ext cx="240956" cy="240956"/>
            <a:chOff x="0" y="0"/>
            <a:chExt cx="812800" cy="812800"/>
          </a:xfrm>
        </p:grpSpPr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0E362205-BCFE-26D0-A8E1-88CCD618332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DEDC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3">
              <a:extLst>
                <a:ext uri="{FF2B5EF4-FFF2-40B4-BE49-F238E27FC236}">
                  <a16:creationId xmlns:a16="http://schemas.microsoft.com/office/drawing/2014/main" id="{7286197A-7E01-A61A-36C7-D609D90B58D6}"/>
                </a:ext>
              </a:extLst>
            </p:cNvPr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22969" tIns="22969" rIns="22969" bIns="2296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24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6" name="Group 24">
            <a:extLst>
              <a:ext uri="{FF2B5EF4-FFF2-40B4-BE49-F238E27FC236}">
                <a16:creationId xmlns:a16="http://schemas.microsoft.com/office/drawing/2014/main" id="{3DAB1A62-5EB2-2A5A-E760-F015041C3DEC}"/>
              </a:ext>
            </a:extLst>
          </p:cNvPr>
          <p:cNvGrpSpPr/>
          <p:nvPr/>
        </p:nvGrpSpPr>
        <p:grpSpPr>
          <a:xfrm>
            <a:off x="3934952" y="458651"/>
            <a:ext cx="2378368" cy="484102"/>
            <a:chOff x="0" y="0"/>
            <a:chExt cx="1996620" cy="406400"/>
          </a:xfrm>
        </p:grpSpPr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41035691-C604-69A8-F7AE-6600778F485C}"/>
                </a:ext>
              </a:extLst>
            </p:cNvPr>
            <p:cNvSpPr/>
            <p:nvPr/>
          </p:nvSpPr>
          <p:spPr>
            <a:xfrm>
              <a:off x="0" y="0"/>
              <a:ext cx="1996620" cy="406400"/>
            </a:xfrm>
            <a:custGeom>
              <a:avLst/>
              <a:gdLst/>
              <a:ahLst/>
              <a:cxnLst/>
              <a:rect l="l" t="t" r="r" b="b"/>
              <a:pathLst>
                <a:path w="1996620" h="406400">
                  <a:moveTo>
                    <a:pt x="1793420" y="0"/>
                  </a:moveTo>
                  <a:cubicBezTo>
                    <a:pt x="1905644" y="0"/>
                    <a:pt x="1996620" y="90976"/>
                    <a:pt x="1996620" y="203200"/>
                  </a:cubicBezTo>
                  <a:cubicBezTo>
                    <a:pt x="1996620" y="315424"/>
                    <a:pt x="1905644" y="406400"/>
                    <a:pt x="179342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6">
              <a:extLst>
                <a:ext uri="{FF2B5EF4-FFF2-40B4-BE49-F238E27FC236}">
                  <a16:creationId xmlns:a16="http://schemas.microsoft.com/office/drawing/2014/main" id="{86F8FE02-BCA6-2AA9-C76E-C43C21ACE184}"/>
                </a:ext>
              </a:extLst>
            </p:cNvPr>
            <p:cNvSpPr txBox="1"/>
            <p:nvPr/>
          </p:nvSpPr>
          <p:spPr>
            <a:xfrm>
              <a:off x="0" y="-28575"/>
              <a:ext cx="1996620" cy="434975"/>
            </a:xfrm>
            <a:prstGeom prst="rect">
              <a:avLst/>
            </a:prstGeom>
          </p:spPr>
          <p:txBody>
            <a:bodyPr lIns="45673" tIns="45673" rIns="45673" bIns="45673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9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" name="Group 27">
            <a:extLst>
              <a:ext uri="{FF2B5EF4-FFF2-40B4-BE49-F238E27FC236}">
                <a16:creationId xmlns:a16="http://schemas.microsoft.com/office/drawing/2014/main" id="{E1DC13D5-AF44-BF17-D523-9A7E8AC0A5D5}"/>
              </a:ext>
            </a:extLst>
          </p:cNvPr>
          <p:cNvGrpSpPr/>
          <p:nvPr/>
        </p:nvGrpSpPr>
        <p:grpSpPr>
          <a:xfrm>
            <a:off x="4843710" y="1657335"/>
            <a:ext cx="2378368" cy="484102"/>
            <a:chOff x="0" y="0"/>
            <a:chExt cx="1996620" cy="406400"/>
          </a:xfrm>
        </p:grpSpPr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6F65429C-C769-3DFA-16CF-D020D6F1C511}"/>
                </a:ext>
              </a:extLst>
            </p:cNvPr>
            <p:cNvSpPr/>
            <p:nvPr/>
          </p:nvSpPr>
          <p:spPr>
            <a:xfrm>
              <a:off x="0" y="0"/>
              <a:ext cx="1996620" cy="406400"/>
            </a:xfrm>
            <a:custGeom>
              <a:avLst/>
              <a:gdLst/>
              <a:ahLst/>
              <a:cxnLst/>
              <a:rect l="l" t="t" r="r" b="b"/>
              <a:pathLst>
                <a:path w="1996620" h="406400">
                  <a:moveTo>
                    <a:pt x="1793420" y="0"/>
                  </a:moveTo>
                  <a:cubicBezTo>
                    <a:pt x="1905644" y="0"/>
                    <a:pt x="1996620" y="90976"/>
                    <a:pt x="1996620" y="203200"/>
                  </a:cubicBezTo>
                  <a:cubicBezTo>
                    <a:pt x="1996620" y="315424"/>
                    <a:pt x="1905644" y="406400"/>
                    <a:pt x="179342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TextBox 29">
              <a:extLst>
                <a:ext uri="{FF2B5EF4-FFF2-40B4-BE49-F238E27FC236}">
                  <a16:creationId xmlns:a16="http://schemas.microsoft.com/office/drawing/2014/main" id="{61E60EDC-6892-883A-70D1-4DE4124B1A11}"/>
                </a:ext>
              </a:extLst>
            </p:cNvPr>
            <p:cNvSpPr txBox="1"/>
            <p:nvPr/>
          </p:nvSpPr>
          <p:spPr>
            <a:xfrm>
              <a:off x="0" y="-28575"/>
              <a:ext cx="1996620" cy="434975"/>
            </a:xfrm>
            <a:prstGeom prst="rect">
              <a:avLst/>
            </a:prstGeom>
          </p:spPr>
          <p:txBody>
            <a:bodyPr lIns="45673" tIns="45673" rIns="45673" bIns="45673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9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2" name="Group 30">
            <a:extLst>
              <a:ext uri="{FF2B5EF4-FFF2-40B4-BE49-F238E27FC236}">
                <a16:creationId xmlns:a16="http://schemas.microsoft.com/office/drawing/2014/main" id="{4C849BC9-0219-E012-E101-8E0D3F02C078}"/>
              </a:ext>
            </a:extLst>
          </p:cNvPr>
          <p:cNvGrpSpPr/>
          <p:nvPr/>
        </p:nvGrpSpPr>
        <p:grpSpPr>
          <a:xfrm>
            <a:off x="5429433" y="3206390"/>
            <a:ext cx="2178862" cy="484102"/>
            <a:chOff x="0" y="0"/>
            <a:chExt cx="1829137" cy="406400"/>
          </a:xfrm>
        </p:grpSpPr>
        <p:sp>
          <p:nvSpPr>
            <p:cNvPr id="33" name="Freeform 31">
              <a:extLst>
                <a:ext uri="{FF2B5EF4-FFF2-40B4-BE49-F238E27FC236}">
                  <a16:creationId xmlns:a16="http://schemas.microsoft.com/office/drawing/2014/main" id="{25572A75-CF40-EAFE-D7BF-A97232860830}"/>
                </a:ext>
              </a:extLst>
            </p:cNvPr>
            <p:cNvSpPr/>
            <p:nvPr/>
          </p:nvSpPr>
          <p:spPr>
            <a:xfrm>
              <a:off x="0" y="0"/>
              <a:ext cx="1829137" cy="406400"/>
            </a:xfrm>
            <a:custGeom>
              <a:avLst/>
              <a:gdLst/>
              <a:ahLst/>
              <a:cxnLst/>
              <a:rect l="l" t="t" r="r" b="b"/>
              <a:pathLst>
                <a:path w="1829137" h="406400">
                  <a:moveTo>
                    <a:pt x="1625937" y="0"/>
                  </a:moveTo>
                  <a:cubicBezTo>
                    <a:pt x="1738161" y="0"/>
                    <a:pt x="1829137" y="90976"/>
                    <a:pt x="1829137" y="203200"/>
                  </a:cubicBezTo>
                  <a:cubicBezTo>
                    <a:pt x="1829137" y="315424"/>
                    <a:pt x="1738161" y="406400"/>
                    <a:pt x="1625937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TextBox 32">
              <a:extLst>
                <a:ext uri="{FF2B5EF4-FFF2-40B4-BE49-F238E27FC236}">
                  <a16:creationId xmlns:a16="http://schemas.microsoft.com/office/drawing/2014/main" id="{857CE413-2E86-1AB7-FC9F-83E12D5C1E59}"/>
                </a:ext>
              </a:extLst>
            </p:cNvPr>
            <p:cNvSpPr txBox="1"/>
            <p:nvPr/>
          </p:nvSpPr>
          <p:spPr>
            <a:xfrm>
              <a:off x="0" y="-28575"/>
              <a:ext cx="1829137" cy="434975"/>
            </a:xfrm>
            <a:prstGeom prst="rect">
              <a:avLst/>
            </a:prstGeom>
          </p:spPr>
          <p:txBody>
            <a:bodyPr lIns="45673" tIns="45673" rIns="45673" bIns="45673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9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oup 33">
            <a:extLst>
              <a:ext uri="{FF2B5EF4-FFF2-40B4-BE49-F238E27FC236}">
                <a16:creationId xmlns:a16="http://schemas.microsoft.com/office/drawing/2014/main" id="{399044CE-2875-9A1B-E864-1081A0FE1B95}"/>
              </a:ext>
            </a:extLst>
          </p:cNvPr>
          <p:cNvGrpSpPr/>
          <p:nvPr/>
        </p:nvGrpSpPr>
        <p:grpSpPr>
          <a:xfrm rot="-5400000">
            <a:off x="3351141" y="180393"/>
            <a:ext cx="937298" cy="937298"/>
            <a:chOff x="0" y="0"/>
            <a:chExt cx="812800" cy="812800"/>
          </a:xfrm>
        </p:grpSpPr>
        <p:sp>
          <p:nvSpPr>
            <p:cNvPr id="36" name="Freeform 34">
              <a:extLst>
                <a:ext uri="{FF2B5EF4-FFF2-40B4-BE49-F238E27FC236}">
                  <a16:creationId xmlns:a16="http://schemas.microsoft.com/office/drawing/2014/main" id="{B1EEA872-1972-F5DF-0ABD-16FE9E4187D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DEDC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TextBox 35">
              <a:extLst>
                <a:ext uri="{FF2B5EF4-FFF2-40B4-BE49-F238E27FC236}">
                  <a16:creationId xmlns:a16="http://schemas.microsoft.com/office/drawing/2014/main" id="{88F398EA-AA8B-C870-0291-237CBA629C99}"/>
                </a:ext>
              </a:extLst>
            </p:cNvPr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22969" tIns="22969" rIns="22969" bIns="2296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24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8" name="Group 36">
            <a:extLst>
              <a:ext uri="{FF2B5EF4-FFF2-40B4-BE49-F238E27FC236}">
                <a16:creationId xmlns:a16="http://schemas.microsoft.com/office/drawing/2014/main" id="{3765DDCF-9CF2-0A1A-D27A-49DF34FD047B}"/>
              </a:ext>
            </a:extLst>
          </p:cNvPr>
          <p:cNvGrpSpPr/>
          <p:nvPr/>
        </p:nvGrpSpPr>
        <p:grpSpPr>
          <a:xfrm rot="-5400000">
            <a:off x="4553543" y="1430737"/>
            <a:ext cx="937298" cy="937298"/>
            <a:chOff x="0" y="0"/>
            <a:chExt cx="812800" cy="812800"/>
          </a:xfrm>
        </p:grpSpPr>
        <p:sp>
          <p:nvSpPr>
            <p:cNvPr id="39" name="Freeform 37">
              <a:extLst>
                <a:ext uri="{FF2B5EF4-FFF2-40B4-BE49-F238E27FC236}">
                  <a16:creationId xmlns:a16="http://schemas.microsoft.com/office/drawing/2014/main" id="{B2544D73-5858-7182-687C-632EC88CD8C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D755B3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TextBox 38">
              <a:extLst>
                <a:ext uri="{FF2B5EF4-FFF2-40B4-BE49-F238E27FC236}">
                  <a16:creationId xmlns:a16="http://schemas.microsoft.com/office/drawing/2014/main" id="{FF17C2A6-9015-2872-AE96-750BE4DB7C83}"/>
                </a:ext>
              </a:extLst>
            </p:cNvPr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22969" tIns="22969" rIns="22969" bIns="2296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24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Group 39">
            <a:extLst>
              <a:ext uri="{FF2B5EF4-FFF2-40B4-BE49-F238E27FC236}">
                <a16:creationId xmlns:a16="http://schemas.microsoft.com/office/drawing/2014/main" id="{AC6D326C-7A9A-7A04-F974-DE989F41C1CA}"/>
              </a:ext>
            </a:extLst>
          </p:cNvPr>
          <p:cNvGrpSpPr/>
          <p:nvPr/>
        </p:nvGrpSpPr>
        <p:grpSpPr>
          <a:xfrm rot="-5400000">
            <a:off x="4960784" y="2943420"/>
            <a:ext cx="937298" cy="937298"/>
            <a:chOff x="0" y="0"/>
            <a:chExt cx="812800" cy="812800"/>
          </a:xfrm>
        </p:grpSpPr>
        <p:sp>
          <p:nvSpPr>
            <p:cNvPr id="42" name="Freeform 40">
              <a:extLst>
                <a:ext uri="{FF2B5EF4-FFF2-40B4-BE49-F238E27FC236}">
                  <a16:creationId xmlns:a16="http://schemas.microsoft.com/office/drawing/2014/main" id="{C9AF577C-4928-78B2-9AB1-D6BD49D1B74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BC046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TextBox 41">
              <a:extLst>
                <a:ext uri="{FF2B5EF4-FFF2-40B4-BE49-F238E27FC236}">
                  <a16:creationId xmlns:a16="http://schemas.microsoft.com/office/drawing/2014/main" id="{CE78A3A4-10E2-9463-CEB3-A84E7EE9A78E}"/>
                </a:ext>
              </a:extLst>
            </p:cNvPr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22969" tIns="22969" rIns="22969" bIns="2296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24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Group 42">
            <a:extLst>
              <a:ext uri="{FF2B5EF4-FFF2-40B4-BE49-F238E27FC236}">
                <a16:creationId xmlns:a16="http://schemas.microsoft.com/office/drawing/2014/main" id="{10DC5E07-2AC1-5B1F-7ECB-DCBA18941329}"/>
              </a:ext>
            </a:extLst>
          </p:cNvPr>
          <p:cNvGrpSpPr/>
          <p:nvPr/>
        </p:nvGrpSpPr>
        <p:grpSpPr>
          <a:xfrm>
            <a:off x="5022192" y="4689867"/>
            <a:ext cx="2199885" cy="484102"/>
            <a:chOff x="0" y="0"/>
            <a:chExt cx="1846786" cy="406400"/>
          </a:xfrm>
        </p:grpSpPr>
        <p:sp>
          <p:nvSpPr>
            <p:cNvPr id="45" name="Freeform 43">
              <a:extLst>
                <a:ext uri="{FF2B5EF4-FFF2-40B4-BE49-F238E27FC236}">
                  <a16:creationId xmlns:a16="http://schemas.microsoft.com/office/drawing/2014/main" id="{4E8052DF-F58D-9B4B-1544-A0F874FFBF7F}"/>
                </a:ext>
              </a:extLst>
            </p:cNvPr>
            <p:cNvSpPr/>
            <p:nvPr/>
          </p:nvSpPr>
          <p:spPr>
            <a:xfrm>
              <a:off x="0" y="0"/>
              <a:ext cx="1846786" cy="406400"/>
            </a:xfrm>
            <a:custGeom>
              <a:avLst/>
              <a:gdLst/>
              <a:ahLst/>
              <a:cxnLst/>
              <a:rect l="l" t="t" r="r" b="b"/>
              <a:pathLst>
                <a:path w="1846786" h="406400">
                  <a:moveTo>
                    <a:pt x="1643586" y="0"/>
                  </a:moveTo>
                  <a:cubicBezTo>
                    <a:pt x="1755810" y="0"/>
                    <a:pt x="1846786" y="90976"/>
                    <a:pt x="1846786" y="203200"/>
                  </a:cubicBezTo>
                  <a:cubicBezTo>
                    <a:pt x="1846786" y="315424"/>
                    <a:pt x="1755810" y="406400"/>
                    <a:pt x="1643586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TextBox 44">
              <a:extLst>
                <a:ext uri="{FF2B5EF4-FFF2-40B4-BE49-F238E27FC236}">
                  <a16:creationId xmlns:a16="http://schemas.microsoft.com/office/drawing/2014/main" id="{71528D84-5AC8-4F9D-6E49-320536846378}"/>
                </a:ext>
              </a:extLst>
            </p:cNvPr>
            <p:cNvSpPr txBox="1"/>
            <p:nvPr/>
          </p:nvSpPr>
          <p:spPr>
            <a:xfrm>
              <a:off x="0" y="-28575"/>
              <a:ext cx="1846786" cy="434975"/>
            </a:xfrm>
            <a:prstGeom prst="rect">
              <a:avLst/>
            </a:prstGeom>
          </p:spPr>
          <p:txBody>
            <a:bodyPr lIns="45673" tIns="45673" rIns="45673" bIns="45673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9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" name="Group 45">
            <a:extLst>
              <a:ext uri="{FF2B5EF4-FFF2-40B4-BE49-F238E27FC236}">
                <a16:creationId xmlns:a16="http://schemas.microsoft.com/office/drawing/2014/main" id="{A9687BA3-C0CC-F6C8-4516-BADDFCC21084}"/>
              </a:ext>
            </a:extLst>
          </p:cNvPr>
          <p:cNvGrpSpPr/>
          <p:nvPr/>
        </p:nvGrpSpPr>
        <p:grpSpPr>
          <a:xfrm rot="-5400000">
            <a:off x="4553543" y="4463269"/>
            <a:ext cx="937298" cy="937298"/>
            <a:chOff x="0" y="0"/>
            <a:chExt cx="812800" cy="812800"/>
          </a:xfrm>
        </p:grpSpPr>
        <p:sp>
          <p:nvSpPr>
            <p:cNvPr id="48" name="Freeform 46">
              <a:extLst>
                <a:ext uri="{FF2B5EF4-FFF2-40B4-BE49-F238E27FC236}">
                  <a16:creationId xmlns:a16="http://schemas.microsoft.com/office/drawing/2014/main" id="{9B845DF6-1370-F158-0FD4-1198D43AF4F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DC3FF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TextBox 47">
              <a:extLst>
                <a:ext uri="{FF2B5EF4-FFF2-40B4-BE49-F238E27FC236}">
                  <a16:creationId xmlns:a16="http://schemas.microsoft.com/office/drawing/2014/main" id="{7D8C420F-90AF-0DE0-365F-E66D08044354}"/>
                </a:ext>
              </a:extLst>
            </p:cNvPr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22969" tIns="22969" rIns="22969" bIns="2296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24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" name="Group 48">
            <a:extLst>
              <a:ext uri="{FF2B5EF4-FFF2-40B4-BE49-F238E27FC236}">
                <a16:creationId xmlns:a16="http://schemas.microsoft.com/office/drawing/2014/main" id="{59BC00BA-B57F-3EC1-550B-50788A0D4B5E}"/>
              </a:ext>
            </a:extLst>
          </p:cNvPr>
          <p:cNvGrpSpPr/>
          <p:nvPr/>
        </p:nvGrpSpPr>
        <p:grpSpPr>
          <a:xfrm>
            <a:off x="3819790" y="5948960"/>
            <a:ext cx="2378368" cy="484102"/>
            <a:chOff x="0" y="0"/>
            <a:chExt cx="1996620" cy="406400"/>
          </a:xfrm>
        </p:grpSpPr>
        <p:sp>
          <p:nvSpPr>
            <p:cNvPr id="51" name="Freeform 49">
              <a:extLst>
                <a:ext uri="{FF2B5EF4-FFF2-40B4-BE49-F238E27FC236}">
                  <a16:creationId xmlns:a16="http://schemas.microsoft.com/office/drawing/2014/main" id="{598D82C8-94EA-9984-C56E-4251DF9BB6B3}"/>
                </a:ext>
              </a:extLst>
            </p:cNvPr>
            <p:cNvSpPr/>
            <p:nvPr/>
          </p:nvSpPr>
          <p:spPr>
            <a:xfrm>
              <a:off x="0" y="0"/>
              <a:ext cx="1996620" cy="406400"/>
            </a:xfrm>
            <a:custGeom>
              <a:avLst/>
              <a:gdLst/>
              <a:ahLst/>
              <a:cxnLst/>
              <a:rect l="l" t="t" r="r" b="b"/>
              <a:pathLst>
                <a:path w="1996620" h="406400">
                  <a:moveTo>
                    <a:pt x="1793420" y="0"/>
                  </a:moveTo>
                  <a:cubicBezTo>
                    <a:pt x="1905644" y="0"/>
                    <a:pt x="1996620" y="90976"/>
                    <a:pt x="1996620" y="203200"/>
                  </a:cubicBezTo>
                  <a:cubicBezTo>
                    <a:pt x="1996620" y="315424"/>
                    <a:pt x="1905644" y="406400"/>
                    <a:pt x="179342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TextBox 50">
              <a:extLst>
                <a:ext uri="{FF2B5EF4-FFF2-40B4-BE49-F238E27FC236}">
                  <a16:creationId xmlns:a16="http://schemas.microsoft.com/office/drawing/2014/main" id="{29E9878F-C950-E269-947D-6542F9CA30D0}"/>
                </a:ext>
              </a:extLst>
            </p:cNvPr>
            <p:cNvSpPr txBox="1"/>
            <p:nvPr/>
          </p:nvSpPr>
          <p:spPr>
            <a:xfrm>
              <a:off x="0" y="-28575"/>
              <a:ext cx="1996620" cy="434975"/>
            </a:xfrm>
            <a:prstGeom prst="rect">
              <a:avLst/>
            </a:prstGeom>
          </p:spPr>
          <p:txBody>
            <a:bodyPr lIns="45673" tIns="45673" rIns="45673" bIns="45673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39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" name="Group 51">
            <a:extLst>
              <a:ext uri="{FF2B5EF4-FFF2-40B4-BE49-F238E27FC236}">
                <a16:creationId xmlns:a16="http://schemas.microsoft.com/office/drawing/2014/main" id="{F72B4129-7318-6B23-1181-BC595E3D5DE5}"/>
              </a:ext>
            </a:extLst>
          </p:cNvPr>
          <p:cNvGrpSpPr/>
          <p:nvPr/>
        </p:nvGrpSpPr>
        <p:grpSpPr>
          <a:xfrm rot="-5400000">
            <a:off x="3429230" y="5709445"/>
            <a:ext cx="937298" cy="937298"/>
            <a:chOff x="0" y="0"/>
            <a:chExt cx="812800" cy="812800"/>
          </a:xfrm>
        </p:grpSpPr>
        <p:sp>
          <p:nvSpPr>
            <p:cNvPr id="54" name="Freeform 52">
              <a:extLst>
                <a:ext uri="{FF2B5EF4-FFF2-40B4-BE49-F238E27FC236}">
                  <a16:creationId xmlns:a16="http://schemas.microsoft.com/office/drawing/2014/main" id="{D6974871-00F0-9A95-E6FC-EBF88A36342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260E4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TextBox 53">
              <a:extLst>
                <a:ext uri="{FF2B5EF4-FFF2-40B4-BE49-F238E27FC236}">
                  <a16:creationId xmlns:a16="http://schemas.microsoft.com/office/drawing/2014/main" id="{CFBEF3FE-E28B-D76C-6A84-CE1B94504299}"/>
                </a:ext>
              </a:extLst>
            </p:cNvPr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22969" tIns="22969" rIns="22969" bIns="2296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24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6" name="Freeform 54">
            <a:extLst>
              <a:ext uri="{FF2B5EF4-FFF2-40B4-BE49-F238E27FC236}">
                <a16:creationId xmlns:a16="http://schemas.microsoft.com/office/drawing/2014/main" id="{5764CCA9-8D33-06E4-F461-F4EFCD791F37}"/>
              </a:ext>
            </a:extLst>
          </p:cNvPr>
          <p:cNvSpPr/>
          <p:nvPr/>
        </p:nvSpPr>
        <p:spPr>
          <a:xfrm>
            <a:off x="4683921" y="4586849"/>
            <a:ext cx="676542" cy="659320"/>
          </a:xfrm>
          <a:custGeom>
            <a:avLst/>
            <a:gdLst/>
            <a:ahLst/>
            <a:cxnLst/>
            <a:rect l="l" t="t" r="r" b="b"/>
            <a:pathLst>
              <a:path w="676542" h="659320">
                <a:moveTo>
                  <a:pt x="0" y="0"/>
                </a:moveTo>
                <a:lnTo>
                  <a:pt x="676542" y="0"/>
                </a:lnTo>
                <a:lnTo>
                  <a:pt x="676542" y="659321"/>
                </a:lnTo>
                <a:lnTo>
                  <a:pt x="0" y="6593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Freeform 55">
            <a:extLst>
              <a:ext uri="{FF2B5EF4-FFF2-40B4-BE49-F238E27FC236}">
                <a16:creationId xmlns:a16="http://schemas.microsoft.com/office/drawing/2014/main" id="{8CBCE3E0-13B7-775D-8110-F7226AE634DD}"/>
              </a:ext>
            </a:extLst>
          </p:cNvPr>
          <p:cNvSpPr/>
          <p:nvPr/>
        </p:nvSpPr>
        <p:spPr>
          <a:xfrm>
            <a:off x="3500428" y="322184"/>
            <a:ext cx="638723" cy="586463"/>
          </a:xfrm>
          <a:custGeom>
            <a:avLst/>
            <a:gdLst/>
            <a:ahLst/>
            <a:cxnLst/>
            <a:rect l="l" t="t" r="r" b="b"/>
            <a:pathLst>
              <a:path w="638723" h="586463">
                <a:moveTo>
                  <a:pt x="0" y="0"/>
                </a:moveTo>
                <a:lnTo>
                  <a:pt x="638723" y="0"/>
                </a:lnTo>
                <a:lnTo>
                  <a:pt x="638723" y="586463"/>
                </a:lnTo>
                <a:lnTo>
                  <a:pt x="0" y="58646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Freeform 56">
            <a:extLst>
              <a:ext uri="{FF2B5EF4-FFF2-40B4-BE49-F238E27FC236}">
                <a16:creationId xmlns:a16="http://schemas.microsoft.com/office/drawing/2014/main" id="{B38F86AB-54F3-F870-BE26-4ED5DFA332AD}"/>
              </a:ext>
            </a:extLst>
          </p:cNvPr>
          <p:cNvSpPr/>
          <p:nvPr/>
        </p:nvSpPr>
        <p:spPr>
          <a:xfrm>
            <a:off x="4701245" y="1629928"/>
            <a:ext cx="599433" cy="583085"/>
          </a:xfrm>
          <a:custGeom>
            <a:avLst/>
            <a:gdLst/>
            <a:ahLst/>
            <a:cxnLst/>
            <a:rect l="l" t="t" r="r" b="b"/>
            <a:pathLst>
              <a:path w="599433" h="583085">
                <a:moveTo>
                  <a:pt x="0" y="0"/>
                </a:moveTo>
                <a:lnTo>
                  <a:pt x="599433" y="0"/>
                </a:lnTo>
                <a:lnTo>
                  <a:pt x="599433" y="583085"/>
                </a:lnTo>
                <a:lnTo>
                  <a:pt x="0" y="5830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Freeform 57">
            <a:extLst>
              <a:ext uri="{FF2B5EF4-FFF2-40B4-BE49-F238E27FC236}">
                <a16:creationId xmlns:a16="http://schemas.microsoft.com/office/drawing/2014/main" id="{0032CF7A-823D-D01E-B56B-D4BE7C393B77}"/>
              </a:ext>
            </a:extLst>
          </p:cNvPr>
          <p:cNvSpPr/>
          <p:nvPr/>
        </p:nvSpPr>
        <p:spPr>
          <a:xfrm>
            <a:off x="5131712" y="3092373"/>
            <a:ext cx="622163" cy="567866"/>
          </a:xfrm>
          <a:custGeom>
            <a:avLst/>
            <a:gdLst/>
            <a:ahLst/>
            <a:cxnLst/>
            <a:rect l="l" t="t" r="r" b="b"/>
            <a:pathLst>
              <a:path w="622163" h="567866">
                <a:moveTo>
                  <a:pt x="0" y="0"/>
                </a:moveTo>
                <a:lnTo>
                  <a:pt x="622163" y="0"/>
                </a:lnTo>
                <a:lnTo>
                  <a:pt x="622163" y="567865"/>
                </a:lnTo>
                <a:lnTo>
                  <a:pt x="0" y="56786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Freeform 58">
            <a:extLst>
              <a:ext uri="{FF2B5EF4-FFF2-40B4-BE49-F238E27FC236}">
                <a16:creationId xmlns:a16="http://schemas.microsoft.com/office/drawing/2014/main" id="{AE55FBF4-2A4A-B3B1-703E-2A4498CF4D45}"/>
              </a:ext>
            </a:extLst>
          </p:cNvPr>
          <p:cNvSpPr/>
          <p:nvPr/>
        </p:nvSpPr>
        <p:spPr>
          <a:xfrm>
            <a:off x="3601856" y="5831685"/>
            <a:ext cx="592045" cy="692819"/>
          </a:xfrm>
          <a:custGeom>
            <a:avLst/>
            <a:gdLst/>
            <a:ahLst/>
            <a:cxnLst/>
            <a:rect l="l" t="t" r="r" b="b"/>
            <a:pathLst>
              <a:path w="592045" h="692818">
                <a:moveTo>
                  <a:pt x="0" y="0"/>
                </a:moveTo>
                <a:lnTo>
                  <a:pt x="592045" y="0"/>
                </a:lnTo>
                <a:lnTo>
                  <a:pt x="592045" y="692818"/>
                </a:lnTo>
                <a:lnTo>
                  <a:pt x="0" y="6928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Freeform 59">
            <a:extLst>
              <a:ext uri="{FF2B5EF4-FFF2-40B4-BE49-F238E27FC236}">
                <a16:creationId xmlns:a16="http://schemas.microsoft.com/office/drawing/2014/main" id="{963EE8EC-F683-5CC5-40BB-35548B130145}"/>
              </a:ext>
            </a:extLst>
          </p:cNvPr>
          <p:cNvSpPr/>
          <p:nvPr/>
        </p:nvSpPr>
        <p:spPr>
          <a:xfrm>
            <a:off x="4477964" y="3282873"/>
            <a:ext cx="411914" cy="241178"/>
          </a:xfrm>
          <a:custGeom>
            <a:avLst/>
            <a:gdLst/>
            <a:ahLst/>
            <a:cxnLst/>
            <a:rect l="l" t="t" r="r" b="b"/>
            <a:pathLst>
              <a:path w="411914" h="241178">
                <a:moveTo>
                  <a:pt x="0" y="0"/>
                </a:moveTo>
                <a:lnTo>
                  <a:pt x="411914" y="0"/>
                </a:lnTo>
                <a:lnTo>
                  <a:pt x="411914" y="241178"/>
                </a:lnTo>
                <a:lnTo>
                  <a:pt x="0" y="24117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-149971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1">
            <a:extLst>
              <a:ext uri="{FF2B5EF4-FFF2-40B4-BE49-F238E27FC236}">
                <a16:creationId xmlns:a16="http://schemas.microsoft.com/office/drawing/2014/main" id="{4235B111-90F8-C33F-E9BE-05526B8AE06F}"/>
              </a:ext>
            </a:extLst>
          </p:cNvPr>
          <p:cNvSpPr txBox="1"/>
          <p:nvPr/>
        </p:nvSpPr>
        <p:spPr>
          <a:xfrm>
            <a:off x="6518864" y="325946"/>
            <a:ext cx="5277107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pc="39" dirty="0">
                <a:solidFill>
                  <a:srgbClr val="000000"/>
                </a:solidFill>
                <a:latin typeface="Arial" panose="020B0604020202020204" pitchFamily="34" charset="0"/>
                <a:ea typeface="Balsamiq Sans"/>
                <a:cs typeface="Arial" panose="020B0604020202020204" pitchFamily="34" charset="0"/>
                <a:sym typeface="Balsamiq Sans"/>
              </a:rPr>
              <a:t>Supervisors have more data that they </a:t>
            </a:r>
            <a:r>
              <a:rPr lang="en-US" spc="39" dirty="0" err="1">
                <a:solidFill>
                  <a:srgbClr val="000000"/>
                </a:solidFill>
                <a:latin typeface="Arial" panose="020B0604020202020204" pitchFamily="34" charset="0"/>
                <a:ea typeface="Balsamiq Sans"/>
                <a:cs typeface="Arial" panose="020B0604020202020204" pitchFamily="34" charset="0"/>
                <a:sym typeface="Balsamiq Sans"/>
              </a:rPr>
              <a:t>realise</a:t>
            </a:r>
            <a:r>
              <a:rPr lang="en-US" spc="39" dirty="0">
                <a:solidFill>
                  <a:srgbClr val="000000"/>
                </a:solidFill>
                <a:latin typeface="Arial" panose="020B0604020202020204" pitchFamily="34" charset="0"/>
                <a:ea typeface="Balsamiq Sans"/>
                <a:cs typeface="Arial" panose="020B0604020202020204" pitchFamily="34" charset="0"/>
                <a:sym typeface="Balsamiq Sans"/>
              </a:rPr>
              <a:t> and the challenge is often not lack of data but under-utilization and quality of available data</a:t>
            </a:r>
            <a:endParaRPr kumimoji="0" lang="en-US" sz="1800" b="0" i="0" u="none" strike="noStrike" kern="1200" cap="none" spc="39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Balsamiq Sans"/>
              <a:cs typeface="Arial" panose="020B0604020202020204" pitchFamily="34" charset="0"/>
              <a:sym typeface="Balsamiq Sans"/>
            </a:endParaRPr>
          </a:p>
        </p:txBody>
      </p:sp>
      <p:sp>
        <p:nvSpPr>
          <p:cNvPr id="64" name="TextBox 62">
            <a:extLst>
              <a:ext uri="{FF2B5EF4-FFF2-40B4-BE49-F238E27FC236}">
                <a16:creationId xmlns:a16="http://schemas.microsoft.com/office/drawing/2014/main" id="{A69E1563-E574-9071-EE19-37C1D0F245B1}"/>
              </a:ext>
            </a:extLst>
          </p:cNvPr>
          <p:cNvSpPr txBox="1"/>
          <p:nvPr/>
        </p:nvSpPr>
        <p:spPr>
          <a:xfrm>
            <a:off x="7350345" y="1531203"/>
            <a:ext cx="4409583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defRPr/>
            </a:pPr>
            <a:r>
              <a:rPr lang="en-US" spc="39" dirty="0">
                <a:solidFill>
                  <a:srgbClr val="000000"/>
                </a:solidFill>
                <a:latin typeface="Arial" panose="020B0604020202020204" pitchFamily="34" charset="0"/>
                <a:ea typeface="Balsamiq Sans"/>
                <a:cs typeface="Arial" panose="020B0604020202020204" pitchFamily="34" charset="0"/>
                <a:sym typeface="Balsamiq Sans"/>
              </a:rPr>
              <a:t>Common challenges are siloed systems, fragmented datasets, legacy systems and inconsistent data standards</a:t>
            </a:r>
          </a:p>
        </p:txBody>
      </p:sp>
      <p:sp>
        <p:nvSpPr>
          <p:cNvPr id="65" name="TextBox 63">
            <a:extLst>
              <a:ext uri="{FF2B5EF4-FFF2-40B4-BE49-F238E27FC236}">
                <a16:creationId xmlns:a16="http://schemas.microsoft.com/office/drawing/2014/main" id="{F4CA8D8C-6C6E-3B44-58B1-17D9CB13BC84}"/>
              </a:ext>
            </a:extLst>
          </p:cNvPr>
          <p:cNvSpPr txBox="1"/>
          <p:nvPr/>
        </p:nvSpPr>
        <p:spPr>
          <a:xfrm>
            <a:off x="7706307" y="2743200"/>
            <a:ext cx="4142875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39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Balsamiq Sans"/>
                <a:cs typeface="Arial" panose="020B0604020202020204" pitchFamily="34" charset="0"/>
                <a:sym typeface="Balsamiq Sans"/>
              </a:rPr>
              <a:t>AI is primarily seen as a tool for prioritization – risk profiling, inspection targeting, complaint analysis, etc., rather than fully automated decision-making</a:t>
            </a:r>
          </a:p>
        </p:txBody>
      </p:sp>
      <p:sp>
        <p:nvSpPr>
          <p:cNvPr id="66" name="TextBox 64">
            <a:extLst>
              <a:ext uri="{FF2B5EF4-FFF2-40B4-BE49-F238E27FC236}">
                <a16:creationId xmlns:a16="http://schemas.microsoft.com/office/drawing/2014/main" id="{E1E9F9AC-E082-2B92-ED4A-8CF9AAB29FA2}"/>
              </a:ext>
            </a:extLst>
          </p:cNvPr>
          <p:cNvSpPr txBox="1"/>
          <p:nvPr/>
        </p:nvSpPr>
        <p:spPr>
          <a:xfrm>
            <a:off x="6451237" y="5862307"/>
            <a:ext cx="5277107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39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Balsamiq Sans"/>
                <a:cs typeface="Arial" panose="020B0604020202020204" pitchFamily="34" charset="0"/>
                <a:sym typeface="Balsamiq Sans"/>
              </a:rPr>
              <a:t>Transparency, accountability and human oversight are essential conditions for adoption</a:t>
            </a:r>
          </a:p>
        </p:txBody>
      </p:sp>
      <p:sp>
        <p:nvSpPr>
          <p:cNvPr id="67" name="TextBox 65">
            <a:extLst>
              <a:ext uri="{FF2B5EF4-FFF2-40B4-BE49-F238E27FC236}">
                <a16:creationId xmlns:a16="http://schemas.microsoft.com/office/drawing/2014/main" id="{321573AA-F014-2F0B-F887-1E6CEE228063}"/>
              </a:ext>
            </a:extLst>
          </p:cNvPr>
          <p:cNvSpPr txBox="1"/>
          <p:nvPr/>
        </p:nvSpPr>
        <p:spPr>
          <a:xfrm>
            <a:off x="7350344" y="4533367"/>
            <a:ext cx="4409583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defRPr/>
            </a:pPr>
            <a:r>
              <a:rPr lang="en-US" spc="39" dirty="0">
                <a:solidFill>
                  <a:srgbClr val="000000"/>
                </a:solidFill>
                <a:latin typeface="Arial" panose="020B0604020202020204" pitchFamily="34" charset="0"/>
                <a:ea typeface="Balsamiq Sans"/>
                <a:cs typeface="Arial" panose="020B0604020202020204" pitchFamily="34" charset="0"/>
                <a:sym typeface="Balsamiq Sans"/>
              </a:rPr>
              <a:t>Most </a:t>
            </a:r>
            <a:r>
              <a:rPr lang="en-US" spc="39" dirty="0" err="1">
                <a:solidFill>
                  <a:srgbClr val="000000"/>
                </a:solidFill>
                <a:latin typeface="Arial" panose="020B0604020202020204" pitchFamily="34" charset="0"/>
                <a:ea typeface="Balsamiq Sans"/>
                <a:cs typeface="Arial" panose="020B0604020202020204" pitchFamily="34" charset="0"/>
                <a:sym typeface="Balsamiq Sans"/>
              </a:rPr>
              <a:t>organisations</a:t>
            </a:r>
            <a:r>
              <a:rPr lang="en-US" spc="39" dirty="0">
                <a:solidFill>
                  <a:srgbClr val="000000"/>
                </a:solidFill>
                <a:latin typeface="Arial" panose="020B0604020202020204" pitchFamily="34" charset="0"/>
                <a:ea typeface="Balsamiq Sans"/>
                <a:cs typeface="Arial" panose="020B0604020202020204" pitchFamily="34" charset="0"/>
                <a:sym typeface="Balsamiq Sans"/>
              </a:rPr>
              <a:t> are still in the exploration phase when it comes to experimenting with GenAI</a:t>
            </a:r>
          </a:p>
        </p:txBody>
      </p:sp>
      <p:sp>
        <p:nvSpPr>
          <p:cNvPr id="68" name="TextBox 66">
            <a:extLst>
              <a:ext uri="{FF2B5EF4-FFF2-40B4-BE49-F238E27FC236}">
                <a16:creationId xmlns:a16="http://schemas.microsoft.com/office/drawing/2014/main" id="{70724045-5EC9-CB8D-F8BA-BECF8F9D68D6}"/>
              </a:ext>
            </a:extLst>
          </p:cNvPr>
          <p:cNvSpPr txBox="1"/>
          <p:nvPr/>
        </p:nvSpPr>
        <p:spPr>
          <a:xfrm>
            <a:off x="5486400" y="4838024"/>
            <a:ext cx="1710438" cy="221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1718"/>
              </a:lnSpc>
              <a:spcBef>
                <a:spcPct val="0"/>
              </a:spcBef>
              <a:defRPr/>
            </a:pP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Oswald Bold"/>
                <a:cs typeface="Arial" panose="020B0604020202020204" pitchFamily="34" charset="0"/>
                <a:sym typeface="Oswald Bold"/>
              </a:rPr>
              <a:t>Generative AI</a:t>
            </a:r>
          </a:p>
        </p:txBody>
      </p:sp>
      <p:sp>
        <p:nvSpPr>
          <p:cNvPr id="69" name="TextBox 67">
            <a:extLst>
              <a:ext uri="{FF2B5EF4-FFF2-40B4-BE49-F238E27FC236}">
                <a16:creationId xmlns:a16="http://schemas.microsoft.com/office/drawing/2014/main" id="{F0B97471-F313-832D-E6D9-CB11EABD59DD}"/>
              </a:ext>
            </a:extLst>
          </p:cNvPr>
          <p:cNvSpPr txBox="1"/>
          <p:nvPr/>
        </p:nvSpPr>
        <p:spPr>
          <a:xfrm>
            <a:off x="4306807" y="5973081"/>
            <a:ext cx="1710438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718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Oswald Bold"/>
                <a:cs typeface="Arial" panose="020B0604020202020204" pitchFamily="34" charset="0"/>
                <a:sym typeface="Oswald Bold"/>
              </a:rPr>
              <a:t>Governance as Enabler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Oswald Bold"/>
              <a:cs typeface="Arial" panose="020B0604020202020204" pitchFamily="34" charset="0"/>
              <a:sym typeface="Oswald Bold"/>
            </a:endParaRPr>
          </a:p>
        </p:txBody>
      </p:sp>
      <p:sp>
        <p:nvSpPr>
          <p:cNvPr id="70" name="TextBox 68">
            <a:extLst>
              <a:ext uri="{FF2B5EF4-FFF2-40B4-BE49-F238E27FC236}">
                <a16:creationId xmlns:a16="http://schemas.microsoft.com/office/drawing/2014/main" id="{91F4734B-A598-0F3C-D25D-34CE5DA3E254}"/>
              </a:ext>
            </a:extLst>
          </p:cNvPr>
          <p:cNvSpPr txBox="1"/>
          <p:nvPr/>
        </p:nvSpPr>
        <p:spPr>
          <a:xfrm>
            <a:off x="5908223" y="3341785"/>
            <a:ext cx="1595872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718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Oswald Bold"/>
                <a:cs typeface="Arial" panose="020B0604020202020204" pitchFamily="34" charset="0"/>
                <a:sym typeface="Oswald Bold"/>
              </a:rPr>
              <a:t>Use of AI</a:t>
            </a:r>
          </a:p>
        </p:txBody>
      </p:sp>
      <p:sp>
        <p:nvSpPr>
          <p:cNvPr id="71" name="TextBox 69">
            <a:extLst>
              <a:ext uri="{FF2B5EF4-FFF2-40B4-BE49-F238E27FC236}">
                <a16:creationId xmlns:a16="http://schemas.microsoft.com/office/drawing/2014/main" id="{37A136BF-4788-A886-FC87-09393E8F670B}"/>
              </a:ext>
            </a:extLst>
          </p:cNvPr>
          <p:cNvSpPr txBox="1"/>
          <p:nvPr/>
        </p:nvSpPr>
        <p:spPr>
          <a:xfrm>
            <a:off x="5561774" y="1697583"/>
            <a:ext cx="152423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1718"/>
              </a:lnSpc>
              <a:spcBef>
                <a:spcPct val="0"/>
              </a:spcBef>
              <a:defRPr/>
            </a:pP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Oswald Bold"/>
                <a:cs typeface="Arial" panose="020B0604020202020204" pitchFamily="34" charset="0"/>
                <a:sym typeface="Oswald Bold"/>
              </a:rPr>
              <a:t>Data Integration</a:t>
            </a:r>
          </a:p>
        </p:txBody>
      </p:sp>
      <p:sp>
        <p:nvSpPr>
          <p:cNvPr id="72" name="TextBox 70">
            <a:extLst>
              <a:ext uri="{FF2B5EF4-FFF2-40B4-BE49-F238E27FC236}">
                <a16:creationId xmlns:a16="http://schemas.microsoft.com/office/drawing/2014/main" id="{CD59ACD0-662D-F84F-1304-E06FD1D5D7E1}"/>
              </a:ext>
            </a:extLst>
          </p:cNvPr>
          <p:cNvSpPr txBox="1"/>
          <p:nvPr/>
        </p:nvSpPr>
        <p:spPr>
          <a:xfrm>
            <a:off x="4429691" y="591931"/>
            <a:ext cx="1710438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718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Oswald Bold"/>
                <a:cs typeface="Arial" panose="020B0604020202020204" pitchFamily="34" charset="0"/>
                <a:sym typeface="Oswald Bold"/>
              </a:rPr>
              <a:t>Data Availability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Oswald Bold"/>
              <a:cs typeface="Arial" panose="020B0604020202020204" pitchFamily="34" charset="0"/>
              <a:sym typeface="Oswald Bold"/>
            </a:endParaRPr>
          </a:p>
        </p:txBody>
      </p:sp>
      <p:sp>
        <p:nvSpPr>
          <p:cNvPr id="73" name="TextBox 71">
            <a:extLst>
              <a:ext uri="{FF2B5EF4-FFF2-40B4-BE49-F238E27FC236}">
                <a16:creationId xmlns:a16="http://schemas.microsoft.com/office/drawing/2014/main" id="{6A116557-94E6-838F-9F6C-28267A0C73F0}"/>
              </a:ext>
            </a:extLst>
          </p:cNvPr>
          <p:cNvSpPr txBox="1"/>
          <p:nvPr/>
        </p:nvSpPr>
        <p:spPr>
          <a:xfrm>
            <a:off x="1211920" y="2746259"/>
            <a:ext cx="2288508" cy="1384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72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9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Oswald Bold"/>
                <a:cs typeface="Arial" panose="020B0604020202020204" pitchFamily="34" charset="0"/>
                <a:sym typeface="Oswald Bold"/>
              </a:rPr>
              <a:t>Key Themes that emerged from the Participants</a:t>
            </a:r>
          </a:p>
        </p:txBody>
      </p:sp>
      <p:sp>
        <p:nvSpPr>
          <p:cNvPr id="74" name="Freeform 72">
            <a:extLst>
              <a:ext uri="{FF2B5EF4-FFF2-40B4-BE49-F238E27FC236}">
                <a16:creationId xmlns:a16="http://schemas.microsoft.com/office/drawing/2014/main" id="{92489D41-268B-586F-FD3A-E060D0EFC883}"/>
              </a:ext>
            </a:extLst>
          </p:cNvPr>
          <p:cNvSpPr/>
          <p:nvPr/>
        </p:nvSpPr>
        <p:spPr>
          <a:xfrm rot="1820444">
            <a:off x="4110186" y="4652816"/>
            <a:ext cx="393243" cy="241178"/>
          </a:xfrm>
          <a:custGeom>
            <a:avLst/>
            <a:gdLst/>
            <a:ahLst/>
            <a:cxnLst/>
            <a:rect l="l" t="t" r="r" b="b"/>
            <a:pathLst>
              <a:path w="393243" h="241178">
                <a:moveTo>
                  <a:pt x="0" y="0"/>
                </a:moveTo>
                <a:lnTo>
                  <a:pt x="393243" y="0"/>
                </a:lnTo>
                <a:lnTo>
                  <a:pt x="393243" y="241179"/>
                </a:lnTo>
                <a:lnTo>
                  <a:pt x="0" y="24117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-161840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Freeform 73">
            <a:extLst>
              <a:ext uri="{FF2B5EF4-FFF2-40B4-BE49-F238E27FC236}">
                <a16:creationId xmlns:a16="http://schemas.microsoft.com/office/drawing/2014/main" id="{03CD055B-13DC-1493-2514-3D8F5BAADD51}"/>
              </a:ext>
            </a:extLst>
          </p:cNvPr>
          <p:cNvSpPr/>
          <p:nvPr/>
        </p:nvSpPr>
        <p:spPr>
          <a:xfrm rot="2932163">
            <a:off x="3138851" y="5437550"/>
            <a:ext cx="424578" cy="241178"/>
          </a:xfrm>
          <a:custGeom>
            <a:avLst/>
            <a:gdLst/>
            <a:ahLst/>
            <a:cxnLst/>
            <a:rect l="l" t="t" r="r" b="b"/>
            <a:pathLst>
              <a:path w="424578" h="241178">
                <a:moveTo>
                  <a:pt x="0" y="0"/>
                </a:moveTo>
                <a:lnTo>
                  <a:pt x="424579" y="0"/>
                </a:lnTo>
                <a:lnTo>
                  <a:pt x="424579" y="241178"/>
                </a:lnTo>
                <a:lnTo>
                  <a:pt x="0" y="24117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-142515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Freeform 74">
            <a:extLst>
              <a:ext uri="{FF2B5EF4-FFF2-40B4-BE49-F238E27FC236}">
                <a16:creationId xmlns:a16="http://schemas.microsoft.com/office/drawing/2014/main" id="{349F0E2E-EE7A-A0A1-9AC6-006DD2C3A15A}"/>
              </a:ext>
            </a:extLst>
          </p:cNvPr>
          <p:cNvSpPr/>
          <p:nvPr/>
        </p:nvSpPr>
        <p:spPr>
          <a:xfrm rot="-1511026">
            <a:off x="4045713" y="1935561"/>
            <a:ext cx="431897" cy="241178"/>
          </a:xfrm>
          <a:custGeom>
            <a:avLst/>
            <a:gdLst/>
            <a:ahLst/>
            <a:cxnLst/>
            <a:rect l="l" t="t" r="r" b="b"/>
            <a:pathLst>
              <a:path w="431897" h="241178">
                <a:moveTo>
                  <a:pt x="0" y="0"/>
                </a:moveTo>
                <a:lnTo>
                  <a:pt x="431897" y="0"/>
                </a:lnTo>
                <a:lnTo>
                  <a:pt x="431897" y="241178"/>
                </a:lnTo>
                <a:lnTo>
                  <a:pt x="0" y="24117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-138405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Freeform 75">
            <a:extLst>
              <a:ext uri="{FF2B5EF4-FFF2-40B4-BE49-F238E27FC236}">
                <a16:creationId xmlns:a16="http://schemas.microsoft.com/office/drawing/2014/main" id="{3488A99D-78B1-43B6-186A-0FDA9ADEF8C7}"/>
              </a:ext>
            </a:extLst>
          </p:cNvPr>
          <p:cNvSpPr/>
          <p:nvPr/>
        </p:nvSpPr>
        <p:spPr>
          <a:xfrm rot="-3190806">
            <a:off x="3136204" y="1148015"/>
            <a:ext cx="437025" cy="241178"/>
          </a:xfrm>
          <a:custGeom>
            <a:avLst/>
            <a:gdLst/>
            <a:ahLst/>
            <a:cxnLst/>
            <a:rect l="l" t="t" r="r" b="b"/>
            <a:pathLst>
              <a:path w="437025" h="241178">
                <a:moveTo>
                  <a:pt x="0" y="0"/>
                </a:moveTo>
                <a:lnTo>
                  <a:pt x="437025" y="0"/>
                </a:lnTo>
                <a:lnTo>
                  <a:pt x="437025" y="241178"/>
                </a:lnTo>
                <a:lnTo>
                  <a:pt x="0" y="24117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135608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72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6BF30-2B78-8F69-14F9-9CA0141D0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Data Landscape Mapping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6BD15-8D38-97EE-5761-E0AFCA944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5386917" cy="639763"/>
          </a:xfrm>
        </p:spPr>
        <p:txBody>
          <a:bodyPr/>
          <a:lstStyle/>
          <a:p>
            <a:r>
              <a:rPr lang="en-SG" dirty="0"/>
              <a:t>Opportunities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F03A7B-081C-5CCA-7B68-590EE987D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524000"/>
            <a:ext cx="5386917" cy="4602163"/>
          </a:xfrm>
        </p:spPr>
        <p:txBody>
          <a:bodyPr/>
          <a:lstStyle/>
          <a:p>
            <a:r>
              <a:rPr lang="en-SG" dirty="0"/>
              <a:t>Data can help move supervision from reactive to risk-based</a:t>
            </a:r>
          </a:p>
          <a:p>
            <a:r>
              <a:rPr lang="en-SG" dirty="0"/>
              <a:t>Inspection &amp; monitoring data can be used for more than finding problems</a:t>
            </a:r>
          </a:p>
          <a:p>
            <a:r>
              <a:rPr lang="en-SG" dirty="0"/>
              <a:t>Narrative reports are a major under-used source of insight</a:t>
            </a:r>
          </a:p>
          <a:p>
            <a:r>
              <a:rPr lang="en-SG" dirty="0"/>
              <a:t>Combining structured data and text could create much richer analysis</a:t>
            </a:r>
          </a:p>
          <a:p>
            <a:r>
              <a:rPr lang="en-SG" dirty="0"/>
              <a:t>AI can help analyse data at a scale that would be difficult manually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8187C-A70B-E080-7C33-35621EDE56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3380" y="762000"/>
            <a:ext cx="5389033" cy="639763"/>
          </a:xfrm>
        </p:spPr>
        <p:txBody>
          <a:bodyPr/>
          <a:lstStyle/>
          <a:p>
            <a:r>
              <a:rPr lang="en-SG" dirty="0"/>
              <a:t>Threats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FED04-4343-268E-4055-5192A65ABC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3380" y="1524000"/>
            <a:ext cx="5389033" cy="4602163"/>
          </a:xfrm>
        </p:spPr>
        <p:txBody>
          <a:bodyPr/>
          <a:lstStyle/>
          <a:p>
            <a:r>
              <a:rPr lang="en-SG" dirty="0"/>
              <a:t>Apparent relationships in the data should be treated carefully</a:t>
            </a:r>
          </a:p>
          <a:p>
            <a:r>
              <a:rPr lang="en-SG" dirty="0"/>
              <a:t>Transparency can create value, but also new risks</a:t>
            </a:r>
          </a:p>
          <a:p>
            <a:r>
              <a:rPr lang="en-SG" dirty="0"/>
              <a:t>Incomplete data is not just a technical problem; it affects interpretation</a:t>
            </a:r>
          </a:p>
          <a:p>
            <a:r>
              <a:rPr lang="en-SG" dirty="0"/>
              <a:t>Data use (inspection targeting, public reporting, reimbursement or benchmarking) changes incentives</a:t>
            </a:r>
          </a:p>
        </p:txBody>
      </p:sp>
    </p:spTree>
    <p:extLst>
      <p:ext uri="{BB962C8B-B14F-4D97-AF65-F5344CB8AC3E}">
        <p14:creationId xmlns:p14="http://schemas.microsoft.com/office/powerpoint/2010/main" val="4274982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D8ABE-839A-5DB8-1161-4765A1E87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6799"/>
            <a:ext cx="11734800" cy="609600"/>
          </a:xfrm>
        </p:spPr>
        <p:txBody>
          <a:bodyPr/>
          <a:lstStyle/>
          <a:p>
            <a:r>
              <a:rPr lang="en-SG" dirty="0"/>
              <a:t>Case Study 1 – French Nursing Home Inspection Data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47B843E-7241-6FB3-0EBE-6EDC41392C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146202"/>
              </p:ext>
            </p:extLst>
          </p:nvPr>
        </p:nvGraphicFramePr>
        <p:xfrm>
          <a:off x="304800" y="838200"/>
          <a:ext cx="11582399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1CE656E-5250-9CF1-7FED-3ADE3D449AFD}"/>
              </a:ext>
            </a:extLst>
          </p:cNvPr>
          <p:cNvSpPr/>
          <p:nvPr/>
        </p:nvSpPr>
        <p:spPr>
          <a:xfrm>
            <a:off x="381000" y="6172200"/>
            <a:ext cx="114300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b="1" u="sng" dirty="0"/>
              <a:t>Key Takeaway:</a:t>
            </a:r>
            <a:r>
              <a:rPr lang="en-SG" b="1" dirty="0"/>
              <a:t> Large supervisory datasets often contain significant untapped value beyond their original purpose.</a:t>
            </a:r>
          </a:p>
        </p:txBody>
      </p:sp>
    </p:spTree>
    <p:extLst>
      <p:ext uri="{BB962C8B-B14F-4D97-AF65-F5344CB8AC3E}">
        <p14:creationId xmlns:p14="http://schemas.microsoft.com/office/powerpoint/2010/main" val="2469773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C93F2-60CA-B22B-1F2D-E15698C46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7D632-2EF4-B140-5642-6B3A3A36F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6799"/>
            <a:ext cx="11734800" cy="609600"/>
          </a:xfrm>
        </p:spPr>
        <p:txBody>
          <a:bodyPr>
            <a:normAutofit fontScale="90000"/>
          </a:bodyPr>
          <a:lstStyle/>
          <a:p>
            <a:r>
              <a:rPr lang="en-SG" dirty="0"/>
              <a:t>Case Study 2 – Monitoring Data from Nursing Homes in Malta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61A44BC-C098-61FF-2367-3F13F658D7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4408877"/>
              </p:ext>
            </p:extLst>
          </p:nvPr>
        </p:nvGraphicFramePr>
        <p:xfrm>
          <a:off x="304800" y="838200"/>
          <a:ext cx="11582399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6C06123-1F86-76FF-A3B1-ED7EEE2F9951}"/>
              </a:ext>
            </a:extLst>
          </p:cNvPr>
          <p:cNvSpPr/>
          <p:nvPr/>
        </p:nvSpPr>
        <p:spPr>
          <a:xfrm>
            <a:off x="381000" y="6172200"/>
            <a:ext cx="114300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sz="1400" b="1" u="sng" dirty="0"/>
              <a:t>Key Takeaway:</a:t>
            </a:r>
            <a:r>
              <a:rPr lang="en-SG" sz="1400" b="1" dirty="0"/>
              <a:t> Effective AI use requires understanding not only the data, but also the incentives created by how information is analysed and shared.</a:t>
            </a:r>
          </a:p>
        </p:txBody>
      </p:sp>
    </p:spTree>
    <p:extLst>
      <p:ext uri="{BB962C8B-B14F-4D97-AF65-F5344CB8AC3E}">
        <p14:creationId xmlns:p14="http://schemas.microsoft.com/office/powerpoint/2010/main" val="2635816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C115E-241D-A80A-A551-19C10E0B5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5D842-CA74-C28D-2F64-51394B409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6799"/>
            <a:ext cx="11734800" cy="609600"/>
          </a:xfrm>
        </p:spPr>
        <p:txBody>
          <a:bodyPr>
            <a:noAutofit/>
          </a:bodyPr>
          <a:lstStyle/>
          <a:p>
            <a:r>
              <a:rPr lang="en-SG" sz="2400" dirty="0"/>
              <a:t>Case Study 3 – Learning from Adverse Events &amp; Near Misses in Japan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9898DB-230A-B9F8-479B-FA225D6C3A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0568126"/>
              </p:ext>
            </p:extLst>
          </p:nvPr>
        </p:nvGraphicFramePr>
        <p:xfrm>
          <a:off x="304800" y="838200"/>
          <a:ext cx="11582399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2D08049-DAAA-92D9-8BF2-0EA400D7241A}"/>
              </a:ext>
            </a:extLst>
          </p:cNvPr>
          <p:cNvSpPr/>
          <p:nvPr/>
        </p:nvSpPr>
        <p:spPr>
          <a:xfrm>
            <a:off x="381000" y="6172200"/>
            <a:ext cx="114300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sz="1400" b="1" u="sng" dirty="0"/>
              <a:t>Key Takeaway:</a:t>
            </a:r>
            <a:r>
              <a:rPr lang="en-SG" sz="1400" dirty="0"/>
              <a:t> </a:t>
            </a:r>
            <a:r>
              <a:rPr lang="en-SG" sz="1400" b="1" dirty="0"/>
              <a:t>AI can accelerate learning from safety data, but its value depends fundamentally on data quality, representativeness and governance.</a:t>
            </a:r>
          </a:p>
        </p:txBody>
      </p:sp>
    </p:spTree>
    <p:extLst>
      <p:ext uri="{BB962C8B-B14F-4D97-AF65-F5344CB8AC3E}">
        <p14:creationId xmlns:p14="http://schemas.microsoft.com/office/powerpoint/2010/main" val="1534867237"/>
      </p:ext>
    </p:extLst>
  </p:cSld>
  <p:clrMapOvr>
    <a:masterClrMapping/>
  </p:clrMapOvr>
</p:sld>
</file>

<file path=ppt/theme/theme1.xml><?xml version="1.0" encoding="utf-8"?>
<a:theme xmlns:a="http://schemas.openxmlformats.org/drawingml/2006/main" name="CoRE 2018 template">
  <a:themeElements>
    <a:clrScheme name="CoRE 2020">
      <a:dk1>
        <a:sysClr val="windowText" lastClr="000000"/>
      </a:dk1>
      <a:lt1>
        <a:sysClr val="window" lastClr="FFFFFF"/>
      </a:lt1>
      <a:dk2>
        <a:srgbClr val="00539B"/>
      </a:dk2>
      <a:lt2>
        <a:srgbClr val="EEECE1"/>
      </a:lt2>
      <a:accent1>
        <a:srgbClr val="00539B"/>
      </a:accent1>
      <a:accent2>
        <a:srgbClr val="F5821F"/>
      </a:accent2>
      <a:accent3>
        <a:srgbClr val="28AAE1"/>
      </a:accent3>
      <a:accent4>
        <a:srgbClr val="D34B4C"/>
      </a:accent4>
      <a:accent5>
        <a:srgbClr val="FFCB05"/>
      </a:accent5>
      <a:accent6>
        <a:srgbClr val="6ACE39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E 2018 template" id="{E9810648-814A-408E-B331-C47E6C3FC063}" vid="{524A9C50-8B0C-4EFC-85E7-2EC81F7D79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23618</TotalTime>
  <Words>956</Words>
  <Application>Microsoft Office PowerPoint</Application>
  <PresentationFormat>Widescreen</PresentationFormat>
  <Paragraphs>139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 Arial</vt:lpstr>
      <vt:lpstr>Arial</vt:lpstr>
      <vt:lpstr>Calibri</vt:lpstr>
      <vt:lpstr>Courier New</vt:lpstr>
      <vt:lpstr>Wingdings</vt:lpstr>
      <vt:lpstr>CoRE 2018 template</vt:lpstr>
      <vt:lpstr>Outcomes of the EPSO Training day on AI and Regulation</vt:lpstr>
      <vt:lpstr>Rationale</vt:lpstr>
      <vt:lpstr>Participants’ Profile</vt:lpstr>
      <vt:lpstr>Workshop Activities</vt:lpstr>
      <vt:lpstr>PowerPoint Presentation</vt:lpstr>
      <vt:lpstr>Data Landscape Mapping Activity</vt:lpstr>
      <vt:lpstr>Case Study 1 – French Nursing Home Inspection Data</vt:lpstr>
      <vt:lpstr>Case Study 2 – Monitoring Data from Nursing Homes in Malta</vt:lpstr>
      <vt:lpstr>Case Study 3 – Learning from Adverse Events &amp; Near Misses in Japan</vt:lpstr>
      <vt:lpstr>Voices from the Training</vt:lpstr>
      <vt:lpstr>Collective Priorities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</dc:creator>
  <cp:lastModifiedBy>Kavitha Palaniappan</cp:lastModifiedBy>
  <cp:revision>1280</cp:revision>
  <cp:lastPrinted>2026-06-08T09:10:03Z</cp:lastPrinted>
  <dcterms:created xsi:type="dcterms:W3CDTF">2006-08-16T00:00:00Z</dcterms:created>
  <dcterms:modified xsi:type="dcterms:W3CDTF">2026-06-16T09:27:45Z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785d770b-d67f-4706-9593-e60da9a37b57</vt:lpwstr>
  </property>
  <property fmtid="{D5CDD505-2E9C-101B-9397-08002B2CF9AE}" pid="3" name="CLASSIFICATION">
    <vt:lpwstr>NUS Restricted</vt:lpwstr>
  </property>
  <property fmtid="{D5CDD505-2E9C-101B-9397-08002B2CF9AE}" pid="4" name="TITUSMarking">
    <vt:lpwstr>None</vt:lpwstr>
  </property>
  <property fmtid="{D5CDD505-2E9C-101B-9397-08002B2CF9AE}" pid="5" name="IsSavedOnce">
    <vt:lpwstr>IsSavedOnceTrue</vt:lpwstr>
  </property>
  <property fmtid="{D5CDD505-2E9C-101B-9397-08002B2CF9AE}" pid="6" name="ExistingClassification">
    <vt:lpwstr>NUS Restricted</vt:lpwstr>
  </property>
  <property fmtid="{D5CDD505-2E9C-101B-9397-08002B2CF9AE}" pid="7" name="ExistingHeaderFooter">
    <vt:lpwstr>None</vt:lpwstr>
  </property>
</Properties>
</file>