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6"/>
  </p:normalViewPr>
  <p:slideViewPr>
    <p:cSldViewPr snapToGrid="0">
      <p:cViewPr varScale="1">
        <p:scale>
          <a:sx n="104" d="100"/>
          <a:sy n="104" d="100"/>
        </p:scale>
        <p:origin x="232" y="2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3E267-C0F5-6BCB-C21E-162DC7EA3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DCA82-7167-B993-BB52-7253D72F1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6B8A1-C431-3089-BD78-C4CEFE9D4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0A481-E481-8FC0-5DFB-976FC96AC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7D329-065E-7F9E-D603-1DCB286C1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1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D599-287B-862A-1F64-2FDB2433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38DAF7-F673-80AC-297B-47E2AF865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7312E-F7E8-8A01-645D-1E2277B1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E0BA8-1147-3F73-1B6D-37BC364D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53742-A818-54AC-E811-41CAAB61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0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3D75CC-A50D-8EA6-4461-CBE4EB6C2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75C15-96F1-83B0-1104-2582CCC80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703B0-75CD-EFDB-32B1-7F7BE79B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E13C-DD44-DE6A-797D-A74B1619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F3154-6987-7116-DFD2-6A165B80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3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982C-A36F-3AE3-104A-991803C37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A14DA-DC26-AE0C-12D9-BFBFB373E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D89B5-B9BA-12BF-52E1-5F2D256E2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523B5-FA18-5E50-6578-145A43C8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67EE8-0641-CB64-7C2A-FAC3FE6C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BE9D5-34EC-7B0B-3D66-C2B1A519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CF587-EE83-383D-9047-D9670BEEE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32F89-97BA-9151-E972-A8AFEC96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E322F-047D-D53C-9222-DB22B79B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3733E-4541-31A5-994F-F99220D4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1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23404-9FAC-870C-F975-63D06188D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4CCA4-52C0-85EE-30B7-A9EDF0A51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9390A-D6E8-3215-9A48-CFB74BEA9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E1926-B8CD-282A-F238-628B7DE4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9CB29-7C52-9150-434F-15E02FFD0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0AB5E-E526-FD87-B9AC-0C2AF060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3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077D-783B-58E5-5E80-90AE76FC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0F0B5-8AE8-C3AF-6C2B-6B813D54B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B2621-1B97-7466-32DC-013B325F0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31BA3-D562-7601-A6A7-3FF06E8E7F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A0124-7F70-CD93-A561-4CD671345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D30F57-BD1B-49C5-3DB8-DA12D7667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1956F-D305-B8F7-92C0-4E5EB1CE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7FB2F-7772-E4A9-F55E-303CD886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01EBB-C73B-F5C8-065F-1A73DCD9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47FA61-D5EF-BE74-5C6E-4093C891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FB232-48B3-52F6-C647-AC40CBFA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9A968-4093-2DA1-F80D-40BD3A62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F4304-A209-7A68-8663-CAF466ABE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09C2B-FCEA-94EA-8F1A-C6149160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9ADCB-538F-D910-85D1-5B7559A3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6B97-DA18-846B-9D9C-23D2D70C2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03F5F-7F4E-582B-F94F-B9C1A999E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0CF7D-9A8F-9D3B-5D57-1B9D7B613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C90FE-B14B-1AE4-24B9-1E458FBF2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D751B-F4DA-1837-0FEF-A137D284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0221B-48F7-9CBC-3114-F48FC290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0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E363-54C7-0476-B866-F2773556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5B84E9-B67A-CFFB-6D7B-420FA6150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44E96-0D97-D8EB-B5B2-3DBD05515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2B529-E2CD-7320-CF39-B21437AFA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C9DBC-FA66-754C-330C-56B35D99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1CCFE-E230-50F8-02E2-19070828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8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F13395-5DF0-F4DE-1810-607C562F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A1718-A1EF-7B6C-71D9-24FDE972D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922A6-89F8-AE2E-B982-8AFBDA543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09EA6F-4C41-894E-AED7-09BB54CC31A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1D660-10EF-D893-CC2F-89E5CACFC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35986-C808-6A20-AAC4-AE57A59D9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C3541A-3441-5743-8F31-5AC4B3A51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8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16D56-3CC7-F336-5114-780B877B4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50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6751F-3612-8497-D94E-FC69ACC10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46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0F101-3D13-68FD-57A3-0B06D5AFD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4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F2C61D-38AD-55D3-CBD2-FB0563632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3A3E2A-15DA-6027-8B9E-7C861E41D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0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A6202-5D68-CA98-515C-EDA39FDA2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4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E13ECC-10F3-573E-67CF-7E10FB4B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652A2-C2FD-907F-6915-EBE5DA41B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11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317C01-FD7E-29EA-CD72-188B3856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46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22FA7-B3CC-6728-72DC-BCE273B24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50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2398DF-46F4-DA56-7656-B1AE86AE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8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A36C6-9078-11DF-B9BA-254F699B7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31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FF0A9-1035-62BB-7132-ACAA1D1C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63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006995-AA03-338C-6C8C-5B7F711CE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7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51D7C-021B-6A59-A3FF-DFB4E51CC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94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70C1C0-C115-3C9C-FF38-2C3CFF12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5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64F0CD-7D10-8387-986B-82F471931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95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AA658-45D1-D3E7-9C63-D94313DA1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22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604623-F0FF-EF80-BB11-835D84DF7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9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9E48E2-4D65-AFEE-60AC-C05C2A02D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2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EEF2C-4D08-CF6E-8FF5-B95E6B0B4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42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8427E-F5C2-A239-4A20-D86052F7E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9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DFE18C-1301-8F24-73AC-ED3A6D2C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27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F4A89B-277B-0AB6-A156-45769EE32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80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64A6E-9717-5A81-EBFD-11565390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7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8417C-4D46-57B4-9111-3855C775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6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2FD42-528D-2108-CC86-44B0765B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E2627-27CC-74EF-D4B3-D01A5EFA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26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D56BD-4CA9-DD47-0036-4DAB712E2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4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51B55-4236-F99C-F479-3AF4B6FF6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5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01D57-D4E0-CAE4-69D9-8B38E745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31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ED1CC-FB39-ED3E-FF0E-6058FF423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83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Ikona Arts</dc:creator>
  <cp:lastModifiedBy>Ikona Arts</cp:lastModifiedBy>
  <cp:revision>2</cp:revision>
  <dcterms:created xsi:type="dcterms:W3CDTF">2026-06-10T13:18:53Z</dcterms:created>
  <dcterms:modified xsi:type="dcterms:W3CDTF">2026-06-10T13:50:26Z</dcterms:modified>
</cp:coreProperties>
</file>