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9" r:id="rId9"/>
    <p:sldId id="276" r:id="rId10"/>
    <p:sldId id="277" r:id="rId11"/>
    <p:sldId id="278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04" autoAdjust="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28A043E-F27E-E541-0F04-686C3D30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2794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59977328-2A6E-F60C-DCCB-0CE8C421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393700"/>
            <a:ext cx="1609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20544"/>
            <a:ext cx="9144000" cy="1196253"/>
          </a:xfrm>
        </p:spPr>
        <p:txBody>
          <a:bodyPr>
            <a:normAutofit/>
          </a:bodyPr>
          <a:lstStyle>
            <a:lvl1pPr algn="ctr">
              <a:defRPr sz="3800" b="1" cap="none" baseline="0">
                <a:solidFill>
                  <a:srgbClr val="0000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56363"/>
            <a:ext cx="9144000" cy="13369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sm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70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dré_points_clé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92150" y="1664203"/>
            <a:ext cx="2473200" cy="4308475"/>
          </a:xfrm>
          <a:solidFill>
            <a:schemeClr val="accent2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527903" y="1664203"/>
            <a:ext cx="2473200" cy="4308475"/>
          </a:xfrm>
          <a:solidFill>
            <a:schemeClr val="accent3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6363656" y="1664203"/>
            <a:ext cx="2473200" cy="4308475"/>
          </a:xfrm>
          <a:solidFill>
            <a:schemeClr val="accent4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9199410" y="1664203"/>
            <a:ext cx="2473200" cy="4308475"/>
          </a:xfrm>
          <a:solidFill>
            <a:schemeClr val="accent5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A370950-3F6D-3A4B-3B23-D93AAD24E9F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36B2-62AF-43C6-BD97-743CBB69B921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D62A0F6-81D0-7B94-65DF-15BE8D4689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C3CBFAF-FDD4-6DD5-9D6C-B56BC18C12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14E7-BDA6-46B7-A0AC-34292E3E99B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16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dré_points_clé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F5ECBF9-E508-E42F-07EC-5537BC38E8E4}"/>
              </a:ext>
            </a:extLst>
          </p:cNvPr>
          <p:cNvCxnSpPr>
            <a:cxnSpLocks/>
          </p:cNvCxnSpPr>
          <p:nvPr/>
        </p:nvCxnSpPr>
        <p:spPr>
          <a:xfrm>
            <a:off x="2259013" y="2614613"/>
            <a:ext cx="92519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E818C6B-54DA-A34F-BD8C-9ECA8511E7A1}"/>
              </a:ext>
            </a:extLst>
          </p:cNvPr>
          <p:cNvCxnSpPr>
            <a:cxnSpLocks/>
          </p:cNvCxnSpPr>
          <p:nvPr/>
        </p:nvCxnSpPr>
        <p:spPr>
          <a:xfrm>
            <a:off x="2259013" y="3824288"/>
            <a:ext cx="92519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EFDB23-E469-0CB8-7CFC-A31CA1046308}"/>
              </a:ext>
            </a:extLst>
          </p:cNvPr>
          <p:cNvCxnSpPr>
            <a:cxnSpLocks/>
          </p:cNvCxnSpPr>
          <p:nvPr/>
        </p:nvCxnSpPr>
        <p:spPr>
          <a:xfrm>
            <a:off x="2259013" y="5062538"/>
            <a:ext cx="92519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17497" y="1460571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17496" y="2674936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17495" y="3889301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317494" y="5103666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2273300" y="1460571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Tx/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2273300" y="2674936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Tx/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20"/>
          </p:nvPr>
        </p:nvSpPr>
        <p:spPr>
          <a:xfrm>
            <a:off x="2273300" y="3889301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Tx/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21"/>
          </p:nvPr>
        </p:nvSpPr>
        <p:spPr>
          <a:xfrm>
            <a:off x="2273300" y="5103666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Tx/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F2F3F281-3CFF-3EF4-296F-C5C7277AB9B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DC8C-6731-4923-80F5-33AA32A70311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C6A68867-AE4B-3DA9-4A6B-667CFE62D23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7AE89CF-DDF2-CAA6-943D-5A808112C75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8E9C-A387-486B-9EA1-B1D980FF7CB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19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dré_points_clé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C008501-060B-401F-9E13-3364B9CD88BC}"/>
              </a:ext>
            </a:extLst>
          </p:cNvPr>
          <p:cNvCxnSpPr>
            <a:cxnSpLocks/>
          </p:cNvCxnSpPr>
          <p:nvPr/>
        </p:nvCxnSpPr>
        <p:spPr>
          <a:xfrm>
            <a:off x="2259013" y="2614613"/>
            <a:ext cx="92519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C8DF828-DFC0-F0AC-E798-94BF7675EB89}"/>
              </a:ext>
            </a:extLst>
          </p:cNvPr>
          <p:cNvCxnSpPr>
            <a:cxnSpLocks/>
          </p:cNvCxnSpPr>
          <p:nvPr/>
        </p:nvCxnSpPr>
        <p:spPr>
          <a:xfrm>
            <a:off x="2259013" y="3824288"/>
            <a:ext cx="92519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ACA5C91-1B74-86E0-9ED8-6CB56FD0ADBD}"/>
              </a:ext>
            </a:extLst>
          </p:cNvPr>
          <p:cNvCxnSpPr>
            <a:cxnSpLocks/>
          </p:cNvCxnSpPr>
          <p:nvPr/>
        </p:nvCxnSpPr>
        <p:spPr>
          <a:xfrm>
            <a:off x="2259013" y="5062538"/>
            <a:ext cx="92519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17497" y="1460571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17496" y="2674936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2"/>
          </a:solidFill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17495" y="3889301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3"/>
          </a:solidFill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317494" y="5103666"/>
            <a:ext cx="1752599" cy="1103474"/>
          </a:xfrm>
          <a:prstGeom prst="homePlate">
            <a:avLst>
              <a:gd name="adj" fmla="val 26168"/>
            </a:avLst>
          </a:prstGeom>
          <a:solidFill>
            <a:schemeClr val="accent5"/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>
              <a:buNone/>
              <a:defRPr lang="fr-FR" sz="1300" dirty="0" smtClean="0">
                <a:solidFill>
                  <a:schemeClr val="bg1"/>
                </a:solidFill>
              </a:defRPr>
            </a:lvl1pPr>
            <a:lvl2pPr>
              <a:defRPr lang="fr-FR" sz="1300" dirty="0" smtClean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2273300" y="1460571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2273300" y="2674936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20"/>
          </p:nvPr>
        </p:nvSpPr>
        <p:spPr>
          <a:xfrm>
            <a:off x="2273300" y="3889301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21"/>
          </p:nvPr>
        </p:nvSpPr>
        <p:spPr>
          <a:xfrm>
            <a:off x="2273300" y="5103666"/>
            <a:ext cx="9194800" cy="1103474"/>
          </a:xfrm>
        </p:spPr>
        <p:txBody>
          <a:bodyPr>
            <a:normAutofit/>
          </a:bodyPr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B213A0F7-D37D-8C08-9E6B-4821877D0AF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9651-63C3-4CA4-95CC-C851E710876E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FAEDD9AF-0093-E6C5-840B-2DAA13543B4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D5FBBFC-CB27-5E9C-6207-6E4A875CF20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80C0-0DAA-4668-BC28-AC822C0A2A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07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ints_clé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6">
            <a:extLst>
              <a:ext uri="{FF2B5EF4-FFF2-40B4-BE49-F238E27FC236}">
                <a16:creationId xmlns:a16="http://schemas.microsoft.com/office/drawing/2014/main" id="{576D7A9A-2E4F-F6D5-C75C-03718AB40408}"/>
              </a:ext>
            </a:extLst>
          </p:cNvPr>
          <p:cNvGrpSpPr>
            <a:grpSpLocks/>
          </p:cNvGrpSpPr>
          <p:nvPr/>
        </p:nvGrpSpPr>
        <p:grpSpPr bwMode="auto">
          <a:xfrm>
            <a:off x="728663" y="1922463"/>
            <a:ext cx="2411412" cy="3048000"/>
            <a:chOff x="727984" y="1922220"/>
            <a:chExt cx="2412000" cy="3048365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1E606E63-2A1C-4FFE-E333-DAB1C4B3CB2D}"/>
                </a:ext>
              </a:extLst>
            </p:cNvPr>
            <p:cNvCxnSpPr/>
            <p:nvPr/>
          </p:nvCxnSpPr>
          <p:spPr>
            <a:xfrm>
              <a:off x="727984" y="1922220"/>
              <a:ext cx="24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E7B3522-46C2-52C5-34DE-92E4541D3A6A}"/>
                </a:ext>
              </a:extLst>
            </p:cNvPr>
            <p:cNvCxnSpPr/>
            <p:nvPr/>
          </p:nvCxnSpPr>
          <p:spPr>
            <a:xfrm>
              <a:off x="3139984" y="1922220"/>
              <a:ext cx="0" cy="3048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11">
            <a:extLst>
              <a:ext uri="{FF2B5EF4-FFF2-40B4-BE49-F238E27FC236}">
                <a16:creationId xmlns:a16="http://schemas.microsoft.com/office/drawing/2014/main" id="{1D780019-DB03-9D96-35E2-134C582EAC4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922463"/>
            <a:ext cx="2411413" cy="3048000"/>
            <a:chOff x="727984" y="1922220"/>
            <a:chExt cx="2412000" cy="3048365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DDAED8F-270A-516A-A266-C284640BB08D}"/>
                </a:ext>
              </a:extLst>
            </p:cNvPr>
            <p:cNvCxnSpPr/>
            <p:nvPr/>
          </p:nvCxnSpPr>
          <p:spPr>
            <a:xfrm>
              <a:off x="727984" y="1922220"/>
              <a:ext cx="24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2D7B56F-BA70-76AE-F59B-65DA80843054}"/>
                </a:ext>
              </a:extLst>
            </p:cNvPr>
            <p:cNvCxnSpPr/>
            <p:nvPr/>
          </p:nvCxnSpPr>
          <p:spPr>
            <a:xfrm>
              <a:off x="3139984" y="1922220"/>
              <a:ext cx="0" cy="3048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4">
            <a:extLst>
              <a:ext uri="{FF2B5EF4-FFF2-40B4-BE49-F238E27FC236}">
                <a16:creationId xmlns:a16="http://schemas.microsoft.com/office/drawing/2014/main" id="{8DB4967D-A61D-0F50-83F7-409AB3777BA9}"/>
              </a:ext>
            </a:extLst>
          </p:cNvPr>
          <p:cNvGrpSpPr>
            <a:grpSpLocks/>
          </p:cNvGrpSpPr>
          <p:nvPr/>
        </p:nvGrpSpPr>
        <p:grpSpPr bwMode="auto">
          <a:xfrm>
            <a:off x="9196388" y="1922463"/>
            <a:ext cx="2411412" cy="3048000"/>
            <a:chOff x="727984" y="1922220"/>
            <a:chExt cx="2412000" cy="304836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CB58C2B-46F8-BC14-D380-6482D9506F43}"/>
                </a:ext>
              </a:extLst>
            </p:cNvPr>
            <p:cNvCxnSpPr/>
            <p:nvPr/>
          </p:nvCxnSpPr>
          <p:spPr>
            <a:xfrm>
              <a:off x="727984" y="1922220"/>
              <a:ext cx="24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6DA1A91-F264-ED63-7D3C-1088B6DB7E9E}"/>
                </a:ext>
              </a:extLst>
            </p:cNvPr>
            <p:cNvCxnSpPr/>
            <p:nvPr/>
          </p:nvCxnSpPr>
          <p:spPr>
            <a:xfrm>
              <a:off x="3139984" y="1922220"/>
              <a:ext cx="0" cy="3048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7">
            <a:extLst>
              <a:ext uri="{FF2B5EF4-FFF2-40B4-BE49-F238E27FC236}">
                <a16:creationId xmlns:a16="http://schemas.microsoft.com/office/drawing/2014/main" id="{F433C163-D688-54B3-3D0A-A19F30237C97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1922463"/>
            <a:ext cx="2411413" cy="3048000"/>
            <a:chOff x="727984" y="1922220"/>
            <a:chExt cx="2412000" cy="304836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E0E0140-E1B8-4BE1-8EDE-0E63EB455A7F}"/>
                </a:ext>
              </a:extLst>
            </p:cNvPr>
            <p:cNvCxnSpPr/>
            <p:nvPr/>
          </p:nvCxnSpPr>
          <p:spPr>
            <a:xfrm>
              <a:off x="727984" y="1922220"/>
              <a:ext cx="24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6F2E8C0-C630-1503-5BDC-5741D0001710}"/>
                </a:ext>
              </a:extLst>
            </p:cNvPr>
            <p:cNvCxnSpPr/>
            <p:nvPr/>
          </p:nvCxnSpPr>
          <p:spPr>
            <a:xfrm>
              <a:off x="3139984" y="1922220"/>
              <a:ext cx="0" cy="30483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27985" y="1432384"/>
            <a:ext cx="1741488" cy="3258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580800" y="1432384"/>
            <a:ext cx="1741488" cy="3258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6451200" y="1432384"/>
            <a:ext cx="1741488" cy="3258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9321600" y="1432384"/>
            <a:ext cx="1741488" cy="3258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>
          <a:xfrm>
            <a:off x="710400" y="2109788"/>
            <a:ext cx="2160000" cy="914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8"/>
          </p:nvPr>
        </p:nvSpPr>
        <p:spPr>
          <a:xfrm>
            <a:off x="3580800" y="2109788"/>
            <a:ext cx="2160000" cy="914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9"/>
          </p:nvPr>
        </p:nvSpPr>
        <p:spPr>
          <a:xfrm>
            <a:off x="6451200" y="2109788"/>
            <a:ext cx="2160000" cy="914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20"/>
          </p:nvPr>
        </p:nvSpPr>
        <p:spPr>
          <a:xfrm>
            <a:off x="9321600" y="2109788"/>
            <a:ext cx="2160000" cy="914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6" name="Espace réservé du texte 45"/>
          <p:cNvSpPr>
            <a:spLocks noGrp="1"/>
          </p:cNvSpPr>
          <p:nvPr>
            <p:ph type="body" sz="quarter" idx="21"/>
          </p:nvPr>
        </p:nvSpPr>
        <p:spPr>
          <a:xfrm>
            <a:off x="710400" y="5504481"/>
            <a:ext cx="1044000" cy="756000"/>
          </a:xfrm>
          <a:prstGeom prst="homePlate">
            <a:avLst>
              <a:gd name="adj" fmla="val 37500"/>
            </a:avLst>
          </a:prstGeo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8" name="Espace réservé du texte 47"/>
          <p:cNvSpPr>
            <a:spLocks noGrp="1"/>
          </p:cNvSpPr>
          <p:nvPr>
            <p:ph type="body" sz="quarter" idx="22"/>
          </p:nvPr>
        </p:nvSpPr>
        <p:spPr>
          <a:xfrm>
            <a:off x="1933986" y="5503863"/>
            <a:ext cx="9673613" cy="75723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e la date 2">
            <a:extLst>
              <a:ext uri="{FF2B5EF4-FFF2-40B4-BE49-F238E27FC236}">
                <a16:creationId xmlns:a16="http://schemas.microsoft.com/office/drawing/2014/main" id="{B2A5B559-3D37-A488-FA4D-8DDBC49DD67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F190-73FB-433D-8A7B-9580EF90F89C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75A897F6-7FD0-DAD9-2F6E-A8F10BB915A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5" name="Espace réservé du numéro de diapositive 4">
            <a:extLst>
              <a:ext uri="{FF2B5EF4-FFF2-40B4-BE49-F238E27FC236}">
                <a16:creationId xmlns:a16="http://schemas.microsoft.com/office/drawing/2014/main" id="{FFF8B382-E4ED-3B2E-D7DD-07000EAAF36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06B8-C53F-4F90-A3DA-03092D7E7D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37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vertical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540107"/>
            <a:ext cx="5157787" cy="627651"/>
          </a:xfrm>
          <a:prstGeom prst="roundRect">
            <a:avLst/>
          </a:prstGeom>
          <a:noFill/>
          <a:ln>
            <a:solidFill>
              <a:srgbClr val="00009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612" y="2258723"/>
            <a:ext cx="51577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540108"/>
            <a:ext cx="5180012" cy="627650"/>
          </a:xfrm>
          <a:prstGeom prst="roundRect">
            <a:avLst/>
          </a:prstGeom>
          <a:noFill/>
          <a:ln>
            <a:solidFill>
              <a:srgbClr val="000091"/>
            </a:solidFill>
          </a:ln>
        </p:spPr>
        <p:txBody>
          <a:bodyPr rtlCol="0">
            <a:noAutofit/>
          </a:bodyPr>
          <a:lstStyle>
            <a:lvl1pPr>
              <a:defRPr lang="fr-FR" sz="1600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3"/>
          </p:nvPr>
        </p:nvSpPr>
        <p:spPr>
          <a:xfrm>
            <a:off x="6197603" y="2264062"/>
            <a:ext cx="51577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9397A61-1F01-01F2-154F-D8DF8B6161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06CE-93A9-47B5-A937-6D2C03EC69B8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9362D2D-A508-8C11-97D8-0D7BAF312B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21AB310-4FB2-09EA-7366-F78FB68A3B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1FB2-2892-4A66-A784-7B9EAD9CD4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155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vertical_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540107"/>
            <a:ext cx="5157787" cy="627651"/>
          </a:xfrm>
          <a:prstGeom prst="roundRect">
            <a:avLst/>
          </a:prstGeom>
          <a:noFill/>
          <a:ln>
            <a:solidFill>
              <a:srgbClr val="00009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612" y="2258723"/>
            <a:ext cx="5157787" cy="3930940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540108"/>
            <a:ext cx="5180012" cy="627650"/>
          </a:xfrm>
          <a:prstGeom prst="roundRect">
            <a:avLst/>
          </a:prstGeom>
          <a:noFill/>
          <a:ln>
            <a:solidFill>
              <a:srgbClr val="000091"/>
            </a:solidFill>
          </a:ln>
        </p:spPr>
        <p:txBody>
          <a:bodyPr rtlCol="0">
            <a:noAutofit/>
          </a:bodyPr>
          <a:lstStyle>
            <a:lvl1pPr>
              <a:defRPr lang="fr-FR" sz="1600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3"/>
          </p:nvPr>
        </p:nvSpPr>
        <p:spPr>
          <a:xfrm>
            <a:off x="6197603" y="2264062"/>
            <a:ext cx="5157787" cy="3930940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D2D4D6CF-5736-71A8-FE5D-FC7FEACE62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80B7-9871-4A41-A3FA-2ACCE2A23E1A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32BD16B-1BC8-726B-9BA6-51CFE2D126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52C7721-54C0-2A4B-B84A-932ABCFAE2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2F6C-2234-41D0-9C91-556F494BF2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20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vertical_v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540107"/>
            <a:ext cx="5157787" cy="627651"/>
          </a:xfrm>
          <a:prstGeom prst="roundRect">
            <a:avLst/>
          </a:prstGeom>
          <a:noFill/>
          <a:ln>
            <a:solidFill>
              <a:srgbClr val="00009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612" y="2258723"/>
            <a:ext cx="51577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540108"/>
            <a:ext cx="5180012" cy="62765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txBody>
          <a:bodyPr rtlCol="0">
            <a:noAutofit/>
          </a:bodyPr>
          <a:lstStyle>
            <a:lvl1pPr>
              <a:defRPr lang="fr-FR" sz="1600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3"/>
          </p:nvPr>
        </p:nvSpPr>
        <p:spPr>
          <a:xfrm>
            <a:off x="6197603" y="2264062"/>
            <a:ext cx="51577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AFB86A6-FF2D-AE34-E48E-841B9C0E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60D0-1BC9-46B5-93C7-CC161AE2AF1F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E318033-0F05-420C-7E86-7A7E5559D8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395D3C25-0AAD-4F7D-FA76-274BD3F19D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1BF0-8EE3-4FE6-BDA4-969777D7ED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55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vertical_v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540107"/>
            <a:ext cx="5157787" cy="62765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612" y="2258723"/>
            <a:ext cx="5157787" cy="3930940"/>
          </a:xfrm>
          <a:ln>
            <a:solidFill>
              <a:schemeClr val="accent2"/>
            </a:solidFill>
          </a:ln>
        </p:spPr>
        <p:txBody>
          <a:bodyPr/>
          <a:lstStyle>
            <a:lvl1pPr>
              <a:buClr>
                <a:schemeClr val="accent2"/>
              </a:buClr>
              <a:defRPr sz="1600" b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540108"/>
            <a:ext cx="5180012" cy="62765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lang="fr-FR" sz="1600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3"/>
          </p:nvPr>
        </p:nvSpPr>
        <p:spPr>
          <a:xfrm>
            <a:off x="6197603" y="2264062"/>
            <a:ext cx="5157787" cy="3930940"/>
          </a:xfrm>
          <a:ln>
            <a:solidFill>
              <a:schemeClr val="accent4"/>
            </a:solidFill>
          </a:ln>
        </p:spPr>
        <p:txBody>
          <a:bodyPr/>
          <a:lstStyle>
            <a:lvl1pPr>
              <a:buClr>
                <a:schemeClr val="accent4"/>
              </a:buClr>
              <a:defRPr sz="1600" b="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91448C4-11E1-9043-02D8-AC139D42C7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88AE6-716D-416F-A2C6-2BCE6C708989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AE6D820-3980-708C-0412-AC520C5C0D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F0D5CB2-F7F4-7882-613C-7639C7DE52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3DDF-65EE-4948-B58F-C1DAC22352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53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vertical_p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540108"/>
            <a:ext cx="5157787" cy="619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612" y="2258723"/>
            <a:ext cx="51577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540108"/>
            <a:ext cx="5180012" cy="619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3"/>
          </p:nvPr>
        </p:nvSpPr>
        <p:spPr>
          <a:xfrm>
            <a:off x="6197603" y="2264062"/>
            <a:ext cx="51577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3500A79-0EE2-4E11-B126-21199357D7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F7E6-4B06-4AAA-8170-5FF886F8AD0D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2CBD7B4-276C-4CA1-2707-FD5B0999F9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4FF8E19-D3BA-A61B-A67F-BCF7487DF2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1DC4-0908-45FA-8178-4D85A2D4AD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63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yptique_vertical_plei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540108"/>
            <a:ext cx="5157787" cy="6197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540108"/>
            <a:ext cx="5180012" cy="61976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836612" y="2258723"/>
            <a:ext cx="5157787" cy="3930940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3"/>
          </p:nvPr>
        </p:nvSpPr>
        <p:spPr>
          <a:xfrm>
            <a:off x="6197603" y="2264062"/>
            <a:ext cx="5157787" cy="3930940"/>
          </a:xfrm>
          <a:ln>
            <a:solidFill>
              <a:schemeClr val="accent4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AF293-A443-E338-BD47-9B1C7BF0E38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2F07-3D0F-43D6-B2A9-8A2680B84BCD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11AA2D3-D5E3-7765-FB61-197E07EB22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D05C733-EEDF-2D29-86D0-621B64DCCA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0DB1-A713-4818-AEAA-F55B17D851A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82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DA845-EC5D-CE1C-7EE1-4CD7C4128D75}"/>
              </a:ext>
            </a:extLst>
          </p:cNvPr>
          <p:cNvSpPr/>
          <p:nvPr/>
        </p:nvSpPr>
        <p:spPr>
          <a:xfrm rot="5400000" flipH="1" flipV="1">
            <a:off x="8285162" y="2954338"/>
            <a:ext cx="6861175" cy="952500"/>
          </a:xfrm>
          <a:prstGeom prst="rect">
            <a:avLst/>
          </a:prstGeom>
          <a:gradFill>
            <a:gsLst>
              <a:gs pos="0">
                <a:srgbClr val="AB0345"/>
              </a:gs>
              <a:gs pos="100000">
                <a:srgbClr val="000091"/>
              </a:gs>
              <a:gs pos="100000">
                <a:srgbClr val="000091"/>
              </a:gs>
            </a:gsLst>
            <a:lin ang="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900" b="1" kern="2200" cap="all" spc="300" dirty="0">
              <a:latin typeface="Marianne ExtraBold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313AA9-1CCC-8675-9AD3-E6C9A420D15F}"/>
              </a:ext>
            </a:extLst>
          </p:cNvPr>
          <p:cNvSpPr txBox="1"/>
          <p:nvPr/>
        </p:nvSpPr>
        <p:spPr>
          <a:xfrm rot="16200000">
            <a:off x="7885112" y="2405063"/>
            <a:ext cx="7573963" cy="1785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700" b="1" kern="0" cap="all" spc="560" dirty="0">
                <a:solidFill>
                  <a:schemeClr val="bg1"/>
                </a:solidFill>
                <a:latin typeface="Marianne ExtraBold" panose="02000000000000000000" pitchFamily="2" charset="0"/>
              </a:rPr>
              <a:t>Rapport</a:t>
            </a:r>
          </a:p>
        </p:txBody>
      </p:sp>
      <p:pic>
        <p:nvPicPr>
          <p:cNvPr id="6" name="Image 1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393DFB6-C0A4-2251-A525-8756F870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397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262E3070-C42C-6D53-F831-B5351DEE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536575"/>
            <a:ext cx="7159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20544"/>
            <a:ext cx="9144000" cy="1196253"/>
          </a:xfrm>
        </p:spPr>
        <p:txBody>
          <a:bodyPr>
            <a:normAutofit/>
          </a:bodyPr>
          <a:lstStyle>
            <a:lvl1pPr algn="ctr">
              <a:defRPr sz="3800" b="1" cap="none" baseline="0">
                <a:solidFill>
                  <a:srgbClr val="0000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56363"/>
            <a:ext cx="9144000" cy="13369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sm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325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ptique_vertical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434" y="1556434"/>
            <a:ext cx="3606088" cy="6507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640" y="2275050"/>
            <a:ext cx="3609264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266700" indent="-177800" defTabSz="266700">
              <a:defRPr sz="1600"/>
            </a:lvl2pPr>
            <a:lvl3pPr marL="533400" indent="-266700">
              <a:defRPr/>
            </a:lvl3pPr>
            <a:lvl4pPr marL="812800" indent="-2794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4292956" y="1556435"/>
            <a:ext cx="3606088" cy="6507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4"/>
          </p:nvPr>
        </p:nvSpPr>
        <p:spPr>
          <a:xfrm>
            <a:off x="4294544" y="2275050"/>
            <a:ext cx="3606088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266700" indent="-177800">
              <a:defRPr sz="1600"/>
            </a:lvl2pPr>
            <a:lvl3pPr marL="533400" indent="-266700">
              <a:defRPr/>
            </a:lvl3pPr>
            <a:lvl4pPr marL="812800" indent="-2794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5"/>
          </p:nvPr>
        </p:nvSpPr>
        <p:spPr>
          <a:xfrm>
            <a:off x="8242478" y="1556435"/>
            <a:ext cx="3606088" cy="6507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8243272" y="2275050"/>
            <a:ext cx="36060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177800">
              <a:defRPr sz="1600"/>
            </a:lvl2pPr>
            <a:lvl3pPr marL="622300" indent="-266700">
              <a:defRPr/>
            </a:lvl3pPr>
            <a:lvl4pPr marL="990600" indent="-3683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68DD184-CDE8-4C7E-4F7D-BC6F716C1E1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8FC22-64FF-46F6-A9C1-E1E6D31434BA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5E0B190-8A39-261D-F15C-DD16E48A4DE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E053B8F-0311-0EB4-7CDA-E105AEB42BC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28F1E-B8EA-4256-8ACC-824E219FEB7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6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ptique_vertical_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434" y="1556434"/>
            <a:ext cx="3606088" cy="6507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640" y="2275050"/>
            <a:ext cx="3609264" cy="393094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266700" indent="-177800" defTabSz="266700">
              <a:defRPr sz="1600"/>
            </a:lvl2pPr>
            <a:lvl3pPr marL="533400" indent="-266700">
              <a:defRPr/>
            </a:lvl3pPr>
            <a:lvl4pPr marL="812800" indent="-2794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4292956" y="1556435"/>
            <a:ext cx="3606088" cy="6507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4"/>
          </p:nvPr>
        </p:nvSpPr>
        <p:spPr>
          <a:xfrm>
            <a:off x="4294544" y="2275050"/>
            <a:ext cx="3606088" cy="393094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266700" indent="-177800">
              <a:defRPr sz="1600"/>
            </a:lvl2pPr>
            <a:lvl3pPr marL="533400" indent="-266700">
              <a:defRPr/>
            </a:lvl3pPr>
            <a:lvl4pPr marL="812800" indent="-2794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5"/>
          </p:nvPr>
        </p:nvSpPr>
        <p:spPr>
          <a:xfrm>
            <a:off x="8242478" y="1556435"/>
            <a:ext cx="3606088" cy="6507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8243272" y="2275050"/>
            <a:ext cx="3606087" cy="393094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177800">
              <a:defRPr sz="1600"/>
            </a:lvl2pPr>
            <a:lvl3pPr marL="622300" indent="-266700">
              <a:defRPr/>
            </a:lvl3pPr>
            <a:lvl4pPr marL="900113" indent="-363538">
              <a:tabLst>
                <a:tab pos="812800" algn="l"/>
              </a:tabLst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B5B90CA-82CD-E6B7-5261-6CF7410C953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49C05-733A-4CDA-A243-82CFA48553B4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70DB3B5-7989-D9AD-86B4-7314880FE9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6F5795E-7FE9-E6F5-75B4-3864F3963F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4745-54AD-4BF7-B5B6-56E7AA07F47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143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ptique_vertical_v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434" y="1556434"/>
            <a:ext cx="3606088" cy="627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640" y="2275050"/>
            <a:ext cx="3609264" cy="393094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266700">
              <a:buClr>
                <a:schemeClr val="accent1"/>
              </a:buClr>
              <a:defRPr sz="1600"/>
            </a:lvl2pPr>
            <a:lvl3pPr marL="533400" indent="-266700">
              <a:buClr>
                <a:schemeClr val="accent1"/>
              </a:buClr>
              <a:defRPr/>
            </a:lvl3pPr>
            <a:lvl4pPr marL="723900" indent="-279400">
              <a:buClr>
                <a:schemeClr val="accent1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4292956" y="1556435"/>
            <a:ext cx="3606088" cy="627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4"/>
          </p:nvPr>
        </p:nvSpPr>
        <p:spPr>
          <a:xfrm>
            <a:off x="4294544" y="2275050"/>
            <a:ext cx="3606088" cy="3930940"/>
          </a:xfrm>
          <a:ln>
            <a:solidFill>
              <a:schemeClr val="accent4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266700">
              <a:buClr>
                <a:schemeClr val="accent3"/>
              </a:buClr>
              <a:defRPr sz="1600"/>
            </a:lvl2pPr>
            <a:lvl3pPr marL="533400" indent="-266700">
              <a:buClr>
                <a:schemeClr val="accent3"/>
              </a:buClr>
              <a:defRPr/>
            </a:lvl3pPr>
            <a:lvl4pPr marL="812800" indent="-279400">
              <a:buClr>
                <a:schemeClr val="accent3"/>
              </a:buClr>
              <a:tabLst>
                <a:tab pos="901700" algn="l"/>
              </a:tabLst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5"/>
          </p:nvPr>
        </p:nvSpPr>
        <p:spPr>
          <a:xfrm>
            <a:off x="8242478" y="1556435"/>
            <a:ext cx="3606088" cy="627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8243272" y="2275050"/>
            <a:ext cx="3606087" cy="393094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266700">
              <a:buClr>
                <a:schemeClr val="accent5"/>
              </a:buClr>
              <a:defRPr sz="1600"/>
            </a:lvl2pPr>
            <a:lvl3pPr marL="622300" indent="-355600">
              <a:buClr>
                <a:schemeClr val="accent5"/>
              </a:buClr>
              <a:defRPr/>
            </a:lvl3pPr>
            <a:lvl4pPr marL="901700" indent="-279400">
              <a:buClr>
                <a:schemeClr val="accent5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15BC6E6-5DB4-62A4-E266-D65ACC874B5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5F35-2F0A-4F85-A3FB-52D5E491F955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1590786-BF0C-3617-52EF-5E22D87C422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02BDE72-09FC-2609-BD9C-81F86FC124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2CBA-712B-4CDC-8F60-62E4C23701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759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ptique_vertical_p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434" y="1556434"/>
            <a:ext cx="3606088" cy="6507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640" y="2275050"/>
            <a:ext cx="3609264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266700" indent="-177800" defTabSz="266700">
              <a:defRPr sz="1600"/>
            </a:lvl2pPr>
            <a:lvl3pPr marL="533400" indent="-266700">
              <a:defRPr/>
            </a:lvl3pPr>
            <a:lvl4pPr marL="812800" indent="-2794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4292956" y="1556435"/>
            <a:ext cx="3606088" cy="6507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4"/>
          </p:nvPr>
        </p:nvSpPr>
        <p:spPr>
          <a:xfrm>
            <a:off x="4294544" y="2275050"/>
            <a:ext cx="3606088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266700" indent="-177800">
              <a:defRPr sz="1600"/>
            </a:lvl2pPr>
            <a:lvl3pPr marL="533400" indent="-266700">
              <a:defRPr/>
            </a:lvl3pPr>
            <a:lvl4pPr marL="812800" indent="-2794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5"/>
          </p:nvPr>
        </p:nvSpPr>
        <p:spPr>
          <a:xfrm>
            <a:off x="8242478" y="1556435"/>
            <a:ext cx="3606088" cy="6507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8243272" y="2275050"/>
            <a:ext cx="36060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177800">
              <a:defRPr sz="1600"/>
            </a:lvl2pPr>
            <a:lvl3pPr marL="622300" indent="-266700">
              <a:defRPr/>
            </a:lvl3pPr>
            <a:lvl4pPr marL="990600" indent="-368300"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2501699-E816-AADA-60C7-F0A3FCD358B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0D60-ACB6-4C7B-B596-C02AEDF30ECE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AE17779-6A02-C11F-153F-3A2679331DE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FA45A70-D641-58FB-E0CB-7AFFF832610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3880-7D15-42D1-ADA8-6B0A0270911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318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ptique_vertical_plei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964" y="272257"/>
            <a:ext cx="10378785" cy="1095744"/>
          </a:xfrm>
        </p:spPr>
        <p:txBody>
          <a:bodyPr>
            <a:normAutofit/>
          </a:bodyPr>
          <a:lstStyle>
            <a:lvl1pPr algn="ctr">
              <a:defRPr lang="fr-FR" sz="2800" kern="1200" smtClean="0">
                <a:solidFill>
                  <a:srgbClr val="000091"/>
                </a:solidFill>
                <a:latin typeface="Mariann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434" y="1556434"/>
            <a:ext cx="3606088" cy="6270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640" y="2275050"/>
            <a:ext cx="3609264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266700">
              <a:buClr>
                <a:schemeClr val="accent1"/>
              </a:buClr>
              <a:defRPr sz="1600"/>
            </a:lvl2pPr>
            <a:lvl3pPr marL="533400" indent="-266700">
              <a:buClr>
                <a:schemeClr val="accent1"/>
              </a:buClr>
              <a:defRPr/>
            </a:lvl3pPr>
            <a:lvl4pPr marL="723900" indent="-279400">
              <a:buClr>
                <a:schemeClr val="accent1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4292956" y="1556435"/>
            <a:ext cx="3606088" cy="6270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4"/>
          </p:nvPr>
        </p:nvSpPr>
        <p:spPr>
          <a:xfrm>
            <a:off x="4294544" y="2275050"/>
            <a:ext cx="3606088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266700">
              <a:buClr>
                <a:schemeClr val="accent3"/>
              </a:buClr>
              <a:defRPr sz="1600"/>
            </a:lvl2pPr>
            <a:lvl3pPr marL="533400" indent="-266700">
              <a:buClr>
                <a:schemeClr val="accent3"/>
              </a:buClr>
              <a:defRPr/>
            </a:lvl3pPr>
            <a:lvl4pPr marL="812800" indent="-279400">
              <a:buClr>
                <a:schemeClr val="accent3"/>
              </a:buClr>
              <a:tabLst>
                <a:tab pos="901700" algn="l"/>
              </a:tabLst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5"/>
          </p:nvPr>
        </p:nvSpPr>
        <p:spPr>
          <a:xfrm>
            <a:off x="8242478" y="1556435"/>
            <a:ext cx="3606088" cy="6270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rtlCol="0">
            <a:noAutofit/>
          </a:bodyPr>
          <a:lstStyle>
            <a:lvl1pPr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6"/>
          </p:nvPr>
        </p:nvSpPr>
        <p:spPr>
          <a:xfrm>
            <a:off x="8243272" y="2275050"/>
            <a:ext cx="3606087" cy="393094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  <a:lvl2pPr marL="355600" indent="-266700">
              <a:buClr>
                <a:schemeClr val="accent5"/>
              </a:buClr>
              <a:defRPr sz="1600"/>
            </a:lvl2pPr>
            <a:lvl3pPr marL="622300" indent="-355600">
              <a:buClr>
                <a:schemeClr val="accent5"/>
              </a:buClr>
              <a:defRPr/>
            </a:lvl3pPr>
            <a:lvl4pPr marL="901700" indent="-279400">
              <a:buClr>
                <a:schemeClr val="accent5"/>
              </a:buCl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EB5990C-5DB3-8106-2554-DEB16A05CFF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529C-330D-4764-9E38-E6E8422B4CD7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C33513F-B447-941E-F958-1EA6E494530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381DA41-5F4E-DE1D-92B4-B817CC9C3BE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133-5517-42F8-AACC-049929881F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901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horizontal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18509" y="1593078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7"/>
          </p:nvPr>
        </p:nvSpPr>
        <p:spPr>
          <a:xfrm>
            <a:off x="397646" y="3731951"/>
            <a:ext cx="1794966" cy="1865285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8"/>
          </p:nvPr>
        </p:nvSpPr>
        <p:spPr>
          <a:xfrm>
            <a:off x="7299391" y="1593078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30"/>
          </p:nvPr>
        </p:nvSpPr>
        <p:spPr>
          <a:xfrm>
            <a:off x="397646" y="1593079"/>
            <a:ext cx="1794966" cy="183592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3"/>
          <p:cNvSpPr>
            <a:spLocks noGrp="1"/>
          </p:cNvSpPr>
          <p:nvPr>
            <p:ph type="body" sz="half" idx="31"/>
          </p:nvPr>
        </p:nvSpPr>
        <p:spPr>
          <a:xfrm>
            <a:off x="2618509" y="3764943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32"/>
          </p:nvPr>
        </p:nvSpPr>
        <p:spPr>
          <a:xfrm>
            <a:off x="7299391" y="3764943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4165561-3BDD-5E27-D664-1BF8AE3621FB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E351-900A-43A8-ACBC-DA433AD7D160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87E6E81-6430-77C8-356B-1FE43516AE28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6A1BBC4-58B2-65D7-ACC7-EBC52425231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988B-A150-43A0-800B-7233411737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196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horizontal_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6">
            <a:extLst>
              <a:ext uri="{FF2B5EF4-FFF2-40B4-BE49-F238E27FC236}">
                <a16:creationId xmlns:a16="http://schemas.microsoft.com/office/drawing/2014/main" id="{FC74CDBA-3B9C-CD88-DE0D-A95275FC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3732213"/>
            <a:ext cx="2184400" cy="1865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8">
            <a:extLst>
              <a:ext uri="{FF2B5EF4-FFF2-40B4-BE49-F238E27FC236}">
                <a16:creationId xmlns:a16="http://schemas.microsoft.com/office/drawing/2014/main" id="{3A779A3A-FEE6-E735-99E3-C49DE7DA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593850"/>
            <a:ext cx="2184400" cy="1835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r>
              <a:rPr lang="fr-FR" altLang="fr-FR" sz="1600" b="1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7"/>
          </p:nvPr>
        </p:nvSpPr>
        <p:spPr>
          <a:xfrm>
            <a:off x="397646" y="3965462"/>
            <a:ext cx="1794966" cy="147885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30"/>
          </p:nvPr>
        </p:nvSpPr>
        <p:spPr>
          <a:xfrm>
            <a:off x="397646" y="1758510"/>
            <a:ext cx="1794966" cy="145557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18509" y="1593078"/>
            <a:ext cx="4298818" cy="1835922"/>
          </a:xfrm>
          <a:ln>
            <a:solidFill>
              <a:schemeClr val="accent1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8"/>
          </p:nvPr>
        </p:nvSpPr>
        <p:spPr>
          <a:xfrm>
            <a:off x="7299391" y="1593078"/>
            <a:ext cx="4298818" cy="1835922"/>
          </a:xfrm>
          <a:ln>
            <a:solidFill>
              <a:schemeClr val="accent1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31"/>
          </p:nvPr>
        </p:nvSpPr>
        <p:spPr>
          <a:xfrm>
            <a:off x="2618509" y="3764943"/>
            <a:ext cx="4298818" cy="1835922"/>
          </a:xfrm>
          <a:ln>
            <a:solidFill>
              <a:schemeClr val="accent1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32"/>
          </p:nvPr>
        </p:nvSpPr>
        <p:spPr>
          <a:xfrm>
            <a:off x="7299391" y="3764943"/>
            <a:ext cx="4298818" cy="1835922"/>
          </a:xfrm>
          <a:ln>
            <a:solidFill>
              <a:schemeClr val="accent1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558B9B7-DD3C-7DA4-80CE-7D61E0CCA16B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7D99-D692-4C1C-9FE7-F372AB4C3C89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9B8C7C16-0474-52FE-B3E4-7ED89D2DF24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5ACF1B8D-1557-7E8B-4A83-EFA88CC1640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C8FA-FC7E-48D8-8C8D-CD6D9425FF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46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horizontal_v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8026C09-AA59-2FFF-CBF7-5B92E9D017DE}"/>
              </a:ext>
            </a:extLst>
          </p:cNvPr>
          <p:cNvSpPr/>
          <p:nvPr/>
        </p:nvSpPr>
        <p:spPr>
          <a:xfrm>
            <a:off x="227013" y="3732213"/>
            <a:ext cx="2184400" cy="18653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8">
            <a:extLst>
              <a:ext uri="{FF2B5EF4-FFF2-40B4-BE49-F238E27FC236}">
                <a16:creationId xmlns:a16="http://schemas.microsoft.com/office/drawing/2014/main" id="{DDE3EFBF-54E7-F344-E2BB-96B90882B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593850"/>
            <a:ext cx="2184400" cy="1835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r>
              <a:rPr lang="fr-FR" altLang="fr-FR" sz="1600" b="1">
                <a:solidFill>
                  <a:schemeClr val="bg1"/>
                </a:solidFill>
              </a:rPr>
              <a:t>&lt;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7"/>
          </p:nvPr>
        </p:nvSpPr>
        <p:spPr>
          <a:xfrm>
            <a:off x="397646" y="3965462"/>
            <a:ext cx="1794966" cy="147885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30"/>
          </p:nvPr>
        </p:nvSpPr>
        <p:spPr>
          <a:xfrm>
            <a:off x="397646" y="1758510"/>
            <a:ext cx="1794966" cy="145557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18509" y="1593078"/>
            <a:ext cx="4298818" cy="1835922"/>
          </a:xfrm>
          <a:ln>
            <a:solidFill>
              <a:schemeClr val="accent2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8"/>
          </p:nvPr>
        </p:nvSpPr>
        <p:spPr>
          <a:xfrm>
            <a:off x="7299391" y="1593078"/>
            <a:ext cx="4298818" cy="1835922"/>
          </a:xfrm>
          <a:ln>
            <a:solidFill>
              <a:schemeClr val="accent2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31"/>
          </p:nvPr>
        </p:nvSpPr>
        <p:spPr>
          <a:xfrm>
            <a:off x="2618509" y="3761315"/>
            <a:ext cx="4298818" cy="1835922"/>
          </a:xfrm>
          <a:ln>
            <a:solidFill>
              <a:schemeClr val="accent4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32"/>
          </p:nvPr>
        </p:nvSpPr>
        <p:spPr>
          <a:xfrm>
            <a:off x="7299391" y="3761315"/>
            <a:ext cx="4298818" cy="1835922"/>
          </a:xfrm>
          <a:ln>
            <a:solidFill>
              <a:schemeClr val="accent4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E7468D8-F161-0272-6ECD-4BE12D97A7F9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740A-FFAB-4A1F-B4EC-FB33E2A7651E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CFD1A4D-414E-F51B-FD36-059B1D62B795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B70ACABE-F0B4-6261-8256-FF0F8AA33AA9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7A3E-A428-4D63-A571-C33CF624A5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7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ptyque_horizontal_p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6">
            <a:extLst>
              <a:ext uri="{FF2B5EF4-FFF2-40B4-BE49-F238E27FC236}">
                <a16:creationId xmlns:a16="http://schemas.microsoft.com/office/drawing/2014/main" id="{92B772DF-3223-7DD5-A112-BB892DCF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3732213"/>
            <a:ext cx="2184400" cy="1865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2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8">
            <a:extLst>
              <a:ext uri="{FF2B5EF4-FFF2-40B4-BE49-F238E27FC236}">
                <a16:creationId xmlns:a16="http://schemas.microsoft.com/office/drawing/2014/main" id="{228CA6C0-F51D-FC7E-F191-AEA0BFE4B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593850"/>
            <a:ext cx="2184400" cy="1835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7"/>
          </p:nvPr>
        </p:nvSpPr>
        <p:spPr>
          <a:xfrm>
            <a:off x="397646" y="3965462"/>
            <a:ext cx="1794966" cy="147885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30"/>
          </p:nvPr>
        </p:nvSpPr>
        <p:spPr>
          <a:xfrm>
            <a:off x="397646" y="1758510"/>
            <a:ext cx="1794966" cy="145557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18509" y="1593078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8"/>
          </p:nvPr>
        </p:nvSpPr>
        <p:spPr>
          <a:xfrm>
            <a:off x="7299391" y="1593078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31"/>
          </p:nvPr>
        </p:nvSpPr>
        <p:spPr>
          <a:xfrm>
            <a:off x="2618509" y="3764943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32"/>
          </p:nvPr>
        </p:nvSpPr>
        <p:spPr>
          <a:xfrm>
            <a:off x="7299391" y="3764943"/>
            <a:ext cx="4298818" cy="183592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8B404A6-9F05-CC74-43AF-807210DF1BCA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BBCB-D7EE-4A0F-AE46-604C2DA27795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F4B8FEE2-49E1-9D05-D5ED-EED1D50D0A48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41894557-3E6B-AB54-6B13-03B65991B2E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E7AB-A352-4075-8850-1890895DCC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930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horizontal_plei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02D607C-690E-B042-D300-A1ED84270518}"/>
              </a:ext>
            </a:extLst>
          </p:cNvPr>
          <p:cNvSpPr/>
          <p:nvPr/>
        </p:nvSpPr>
        <p:spPr>
          <a:xfrm>
            <a:off x="227013" y="3732213"/>
            <a:ext cx="2184400" cy="186531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8">
            <a:extLst>
              <a:ext uri="{FF2B5EF4-FFF2-40B4-BE49-F238E27FC236}">
                <a16:creationId xmlns:a16="http://schemas.microsoft.com/office/drawing/2014/main" id="{0BCB02B5-16BA-C847-3DC9-CB43F335E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593850"/>
            <a:ext cx="2184400" cy="18351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7"/>
          </p:nvPr>
        </p:nvSpPr>
        <p:spPr>
          <a:xfrm>
            <a:off x="397646" y="3965462"/>
            <a:ext cx="1794966" cy="147885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30"/>
          </p:nvPr>
        </p:nvSpPr>
        <p:spPr>
          <a:xfrm>
            <a:off x="397646" y="1758510"/>
            <a:ext cx="1794966" cy="145557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18509" y="1593078"/>
            <a:ext cx="4298818" cy="1835922"/>
          </a:xfrm>
          <a:ln>
            <a:solidFill>
              <a:schemeClr val="accent2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8"/>
          </p:nvPr>
        </p:nvSpPr>
        <p:spPr>
          <a:xfrm>
            <a:off x="7299391" y="1593078"/>
            <a:ext cx="4298818" cy="1835922"/>
          </a:xfrm>
          <a:ln>
            <a:solidFill>
              <a:schemeClr val="accent2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31"/>
          </p:nvPr>
        </p:nvSpPr>
        <p:spPr>
          <a:xfrm>
            <a:off x="2618509" y="3764943"/>
            <a:ext cx="4298818" cy="1835922"/>
          </a:xfrm>
          <a:ln>
            <a:solidFill>
              <a:schemeClr val="accent4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32"/>
          </p:nvPr>
        </p:nvSpPr>
        <p:spPr>
          <a:xfrm>
            <a:off x="7299391" y="3764943"/>
            <a:ext cx="4298818" cy="1835922"/>
          </a:xfrm>
          <a:ln>
            <a:solidFill>
              <a:schemeClr val="accent4"/>
            </a:solidFill>
            <a:prstDash val="solid"/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A7508CF4-3F9E-AD30-10C4-8A507AA5EC26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5D1D-3831-4A71-8708-74EBAF21C6BD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AB70606D-A461-D3A9-AF08-8C5610B1E91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56CF126C-DB32-8813-D878-BB4F97BC543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E9E0-14FE-4824-8C8E-198BE3F14B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89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128544-7AD3-8C26-A3F0-83205FB1B50A}"/>
              </a:ext>
            </a:extLst>
          </p:cNvPr>
          <p:cNvSpPr/>
          <p:nvPr/>
        </p:nvSpPr>
        <p:spPr>
          <a:xfrm>
            <a:off x="209550" y="6121400"/>
            <a:ext cx="11811000" cy="139700"/>
          </a:xfrm>
          <a:prstGeom prst="rect">
            <a:avLst/>
          </a:prstGeom>
          <a:gradFill>
            <a:gsLst>
              <a:gs pos="100000">
                <a:srgbClr val="000091"/>
              </a:gs>
              <a:gs pos="0">
                <a:srgbClr val="AB03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4605" y="172229"/>
            <a:ext cx="9821219" cy="91555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934605" y="1797049"/>
            <a:ext cx="9821219" cy="3968319"/>
          </a:xfrm>
        </p:spPr>
        <p:txBody>
          <a:bodyPr/>
          <a:lstStyle>
            <a:lvl1pPr marL="457200" indent="-457200">
              <a:buClrTx/>
              <a:buFont typeface="+mj-lt"/>
              <a:buAutoNum type="arabicPeriod"/>
              <a:defRPr/>
            </a:lvl1pPr>
            <a:lvl2pPr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D98BE889-9423-9CBE-3342-12071E3E0F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F137-1B25-4E48-A4D1-29FB1C2E93BE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691E3747-1216-FFDE-57AD-9220960DC9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72050A39-5DC0-4A27-AF01-07184AFC70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859D-AEC5-4A3E-8FCE-D5FBE59731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20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ptyque_horizontal_plei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13E7098-F0E3-2931-5EF9-1AADDAA788AF}"/>
              </a:ext>
            </a:extLst>
          </p:cNvPr>
          <p:cNvSpPr/>
          <p:nvPr/>
        </p:nvSpPr>
        <p:spPr>
          <a:xfrm>
            <a:off x="227013" y="3732213"/>
            <a:ext cx="2184400" cy="186531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8">
            <a:extLst>
              <a:ext uri="{FF2B5EF4-FFF2-40B4-BE49-F238E27FC236}">
                <a16:creationId xmlns:a16="http://schemas.microsoft.com/office/drawing/2014/main" id="{B54C3E90-933F-0F84-87A3-64EED999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593850"/>
            <a:ext cx="2184400" cy="18351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18509" y="1593078"/>
            <a:ext cx="4298818" cy="1835922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7"/>
          </p:nvPr>
        </p:nvSpPr>
        <p:spPr>
          <a:xfrm>
            <a:off x="397646" y="3965462"/>
            <a:ext cx="1794966" cy="147885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8"/>
          </p:nvPr>
        </p:nvSpPr>
        <p:spPr>
          <a:xfrm>
            <a:off x="7299391" y="1593078"/>
            <a:ext cx="4298818" cy="1835922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30"/>
          </p:nvPr>
        </p:nvSpPr>
        <p:spPr>
          <a:xfrm>
            <a:off x="397646" y="1758510"/>
            <a:ext cx="1794966" cy="145557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3"/>
          <p:cNvSpPr>
            <a:spLocks noGrp="1"/>
          </p:cNvSpPr>
          <p:nvPr>
            <p:ph type="body" sz="half" idx="31"/>
          </p:nvPr>
        </p:nvSpPr>
        <p:spPr>
          <a:xfrm>
            <a:off x="2618509" y="3731951"/>
            <a:ext cx="4298818" cy="1835922"/>
          </a:xfrm>
          <a:solidFill>
            <a:schemeClr val="accent4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32"/>
          </p:nvPr>
        </p:nvSpPr>
        <p:spPr>
          <a:xfrm>
            <a:off x="7299391" y="3731951"/>
            <a:ext cx="4298818" cy="1835922"/>
          </a:xfrm>
          <a:solidFill>
            <a:schemeClr val="accent4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BECC5BAF-34F5-08AD-F7EB-527ED2B26CA4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215E-C456-41CF-B546-A04924025E93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A09FE3F3-65EC-A94A-2276-1EF032CC2B5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CEB08624-5392-293F-B136-8782F90A571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3A92-3EDB-48E4-B3F5-7C275DDB8C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267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tyqu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DAA4F80E-20CA-55BE-1BFD-5A27B6B42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412875"/>
            <a:ext cx="1758950" cy="1528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8">
            <a:extLst>
              <a:ext uri="{FF2B5EF4-FFF2-40B4-BE49-F238E27FC236}">
                <a16:creationId xmlns:a16="http://schemas.microsoft.com/office/drawing/2014/main" id="{213A0CF1-CC1D-6695-972E-F6328C40C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3128963"/>
            <a:ext cx="1758950" cy="1527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10">
            <a:extLst>
              <a:ext uri="{FF2B5EF4-FFF2-40B4-BE49-F238E27FC236}">
                <a16:creationId xmlns:a16="http://schemas.microsoft.com/office/drawing/2014/main" id="{AF3A0E2B-BECB-3D09-4F8E-B6B64FCA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4800600"/>
            <a:ext cx="1758950" cy="1527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1570661"/>
            <a:ext cx="1446246" cy="1212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8"/>
          </p:nvPr>
        </p:nvSpPr>
        <p:spPr>
          <a:xfrm>
            <a:off x="363377" y="3287162"/>
            <a:ext cx="1446246" cy="1210207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42"/>
          </p:nvPr>
        </p:nvSpPr>
        <p:spPr>
          <a:xfrm>
            <a:off x="363377" y="4959122"/>
            <a:ext cx="1446246" cy="1210207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2146136" y="1414712"/>
            <a:ext cx="4730400" cy="1526400"/>
          </a:xfrm>
          <a:ln>
            <a:solidFill>
              <a:schemeClr val="accent1"/>
            </a:solidFill>
            <a:prstDash val="dash"/>
          </a:ln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44"/>
          </p:nvPr>
        </p:nvSpPr>
        <p:spPr>
          <a:xfrm>
            <a:off x="7126343" y="1412297"/>
            <a:ext cx="4730400" cy="1526400"/>
          </a:xfrm>
          <a:ln>
            <a:solidFill>
              <a:schemeClr val="accent1"/>
            </a:solidFill>
            <a:prstDash val="dash"/>
          </a:ln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45"/>
          </p:nvPr>
        </p:nvSpPr>
        <p:spPr>
          <a:xfrm>
            <a:off x="2146136" y="3140341"/>
            <a:ext cx="4730400" cy="1526400"/>
          </a:xfrm>
          <a:ln>
            <a:solidFill>
              <a:schemeClr val="accent1"/>
            </a:solidFill>
            <a:prstDash val="dash"/>
          </a:ln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46"/>
          </p:nvPr>
        </p:nvSpPr>
        <p:spPr>
          <a:xfrm>
            <a:off x="7126343" y="3137926"/>
            <a:ext cx="4730400" cy="1526400"/>
          </a:xfrm>
          <a:ln>
            <a:solidFill>
              <a:schemeClr val="accent1"/>
            </a:solidFill>
            <a:prstDash val="dash"/>
          </a:ln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7"/>
          </p:nvPr>
        </p:nvSpPr>
        <p:spPr>
          <a:xfrm>
            <a:off x="2146136" y="4840870"/>
            <a:ext cx="4730400" cy="1526400"/>
          </a:xfrm>
          <a:ln>
            <a:solidFill>
              <a:schemeClr val="accent1"/>
            </a:solidFill>
            <a:prstDash val="dash"/>
          </a:ln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8"/>
          </p:nvPr>
        </p:nvSpPr>
        <p:spPr>
          <a:xfrm>
            <a:off x="7126343" y="4838455"/>
            <a:ext cx="4730400" cy="1526400"/>
          </a:xfrm>
          <a:ln>
            <a:solidFill>
              <a:schemeClr val="accent1"/>
            </a:solidFill>
            <a:prstDash val="dash"/>
          </a:ln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BCD72627-77F2-A495-511B-D23695FAE998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8982-6525-4B7A-BA2A-63D1234A6742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F18F8344-BFA3-6BC5-AF04-65832B305EF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D7BD7996-F4BB-D499-9E3E-C5F8754755A0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AF1B-0AA8-455E-A2A2-63CECF1D68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549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iptyque_horizont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DD93571E-912E-6EC2-E88A-AF1098E2B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412875"/>
            <a:ext cx="1758950" cy="1528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8">
            <a:extLst>
              <a:ext uri="{FF2B5EF4-FFF2-40B4-BE49-F238E27FC236}">
                <a16:creationId xmlns:a16="http://schemas.microsoft.com/office/drawing/2014/main" id="{CD718F1F-FF14-F2BD-4D71-4E4BF3B9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3128963"/>
            <a:ext cx="1758950" cy="1527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10">
            <a:extLst>
              <a:ext uri="{FF2B5EF4-FFF2-40B4-BE49-F238E27FC236}">
                <a16:creationId xmlns:a16="http://schemas.microsoft.com/office/drawing/2014/main" id="{9035C3A8-4D7E-E813-BA95-F1BF168C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4800600"/>
            <a:ext cx="1758950" cy="1527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1570661"/>
            <a:ext cx="1446246" cy="1212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8"/>
          </p:nvPr>
        </p:nvSpPr>
        <p:spPr>
          <a:xfrm>
            <a:off x="363377" y="3287162"/>
            <a:ext cx="1446246" cy="1210207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42"/>
          </p:nvPr>
        </p:nvSpPr>
        <p:spPr>
          <a:xfrm>
            <a:off x="363377" y="4959122"/>
            <a:ext cx="1446246" cy="1210207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2146136" y="1414712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44"/>
          </p:nvPr>
        </p:nvSpPr>
        <p:spPr>
          <a:xfrm>
            <a:off x="7126343" y="1412297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45"/>
          </p:nvPr>
        </p:nvSpPr>
        <p:spPr>
          <a:xfrm>
            <a:off x="2146136" y="3140341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46"/>
          </p:nvPr>
        </p:nvSpPr>
        <p:spPr>
          <a:xfrm>
            <a:off x="7126343" y="3137926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7"/>
          </p:nvPr>
        </p:nvSpPr>
        <p:spPr>
          <a:xfrm>
            <a:off x="2146136" y="4840870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8"/>
          </p:nvPr>
        </p:nvSpPr>
        <p:spPr>
          <a:xfrm>
            <a:off x="7126343" y="4838455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FE75CCCB-CD1E-2FA8-9DB3-363DCB94BF36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A92F-F3AB-4E48-8B66-BCFF11F6101D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C1A56A9D-4919-955F-F39C-F49BC0B1103A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B3B3BFD5-D4FE-91E9-16C0-7C1A81564955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98AF-0883-418E-891E-82A93CDDF4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41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tyque_horizonta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FB57A8E8-6FB3-C151-85BC-CA032D56D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412875"/>
            <a:ext cx="1758950" cy="1528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B9E4B20-452C-51C5-10E4-8A33B6B564BB}"/>
              </a:ext>
            </a:extLst>
          </p:cNvPr>
          <p:cNvSpPr/>
          <p:nvPr/>
        </p:nvSpPr>
        <p:spPr>
          <a:xfrm>
            <a:off x="227013" y="3128963"/>
            <a:ext cx="1758950" cy="1527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58CAD67-ACDD-19EC-3E9C-C5FD668F9BA2}"/>
              </a:ext>
            </a:extLst>
          </p:cNvPr>
          <p:cNvSpPr/>
          <p:nvPr/>
        </p:nvSpPr>
        <p:spPr>
          <a:xfrm>
            <a:off x="227013" y="4800600"/>
            <a:ext cx="1758950" cy="1527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1570661"/>
            <a:ext cx="1446246" cy="1212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8"/>
          </p:nvPr>
        </p:nvSpPr>
        <p:spPr>
          <a:xfrm>
            <a:off x="363377" y="3287162"/>
            <a:ext cx="1446246" cy="1210207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42"/>
          </p:nvPr>
        </p:nvSpPr>
        <p:spPr>
          <a:xfrm>
            <a:off x="363377" y="4959122"/>
            <a:ext cx="1446246" cy="1210207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2146136" y="1414712"/>
            <a:ext cx="4730400" cy="1526400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44"/>
          </p:nvPr>
        </p:nvSpPr>
        <p:spPr>
          <a:xfrm>
            <a:off x="7126343" y="1412297"/>
            <a:ext cx="4730400" cy="1526400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45"/>
          </p:nvPr>
        </p:nvSpPr>
        <p:spPr>
          <a:xfrm>
            <a:off x="2146136" y="3140341"/>
            <a:ext cx="4730400" cy="1526400"/>
          </a:xfrm>
        </p:spPr>
        <p:txBody>
          <a:bodyPr/>
          <a:lstStyle>
            <a:lvl1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46"/>
          </p:nvPr>
        </p:nvSpPr>
        <p:spPr>
          <a:xfrm>
            <a:off x="7126343" y="3137926"/>
            <a:ext cx="4730400" cy="1526400"/>
          </a:xfrm>
        </p:spPr>
        <p:txBody>
          <a:bodyPr/>
          <a:lstStyle>
            <a:lvl1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7"/>
          </p:nvPr>
        </p:nvSpPr>
        <p:spPr>
          <a:xfrm>
            <a:off x="2146136" y="4840870"/>
            <a:ext cx="4730400" cy="1526400"/>
          </a:xfrm>
        </p:spPr>
        <p:txBody>
          <a:bodyPr/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5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8"/>
          </p:nvPr>
        </p:nvSpPr>
        <p:spPr>
          <a:xfrm>
            <a:off x="7126343" y="4838455"/>
            <a:ext cx="4730400" cy="1526400"/>
          </a:xfrm>
        </p:spPr>
        <p:txBody>
          <a:bodyPr/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5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FC2BAEDC-CE86-60AA-019B-A1B29675CE1D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4EFA-1A21-4FE3-9E83-8DDD9DB43163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61186F6C-3190-A8BD-65C1-72941CFAE54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BFA4CE4D-923C-3056-5814-08194CD31FE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31DA-AC9F-43BB-BCEB-57BEEE1946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692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tyque_horizonta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0694AFC6-3F76-309E-33A3-DEAE65CE3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412875"/>
            <a:ext cx="1758950" cy="1528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C3A413D-981B-60E6-158D-DD282C4007ED}"/>
              </a:ext>
            </a:extLst>
          </p:cNvPr>
          <p:cNvSpPr/>
          <p:nvPr/>
        </p:nvSpPr>
        <p:spPr>
          <a:xfrm>
            <a:off x="227013" y="3128963"/>
            <a:ext cx="1758950" cy="1527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B65334C-FCB7-3F3A-92DC-24411D3933F0}"/>
              </a:ext>
            </a:extLst>
          </p:cNvPr>
          <p:cNvSpPr/>
          <p:nvPr/>
        </p:nvSpPr>
        <p:spPr>
          <a:xfrm>
            <a:off x="227013" y="4800600"/>
            <a:ext cx="1758950" cy="15271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1570661"/>
            <a:ext cx="1446246" cy="1212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8"/>
          </p:nvPr>
        </p:nvSpPr>
        <p:spPr>
          <a:xfrm>
            <a:off x="363377" y="3287162"/>
            <a:ext cx="1446246" cy="1210207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42"/>
          </p:nvPr>
        </p:nvSpPr>
        <p:spPr>
          <a:xfrm>
            <a:off x="363377" y="4959122"/>
            <a:ext cx="1446246" cy="1210207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2146136" y="1414712"/>
            <a:ext cx="4730400" cy="1526400"/>
          </a:xfrm>
          <a:ln>
            <a:solidFill>
              <a:schemeClr val="accent2"/>
            </a:solidFill>
          </a:ln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44"/>
          </p:nvPr>
        </p:nvSpPr>
        <p:spPr>
          <a:xfrm>
            <a:off x="7126343" y="1412297"/>
            <a:ext cx="4730400" cy="1526400"/>
          </a:xfrm>
          <a:ln>
            <a:solidFill>
              <a:schemeClr val="accent2"/>
            </a:solidFill>
          </a:ln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45"/>
          </p:nvPr>
        </p:nvSpPr>
        <p:spPr>
          <a:xfrm>
            <a:off x="2146136" y="3140341"/>
            <a:ext cx="4730400" cy="1526400"/>
          </a:xfrm>
          <a:ln>
            <a:solidFill>
              <a:schemeClr val="accent4"/>
            </a:solidFill>
          </a:ln>
        </p:spPr>
        <p:txBody>
          <a:bodyPr/>
          <a:lstStyle>
            <a:lvl1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46"/>
          </p:nvPr>
        </p:nvSpPr>
        <p:spPr>
          <a:xfrm>
            <a:off x="7126343" y="3137926"/>
            <a:ext cx="4730400" cy="1526400"/>
          </a:xfrm>
          <a:ln>
            <a:solidFill>
              <a:schemeClr val="accent4"/>
            </a:solidFill>
          </a:ln>
        </p:spPr>
        <p:txBody>
          <a:bodyPr/>
          <a:lstStyle>
            <a:lvl1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4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7"/>
          </p:nvPr>
        </p:nvSpPr>
        <p:spPr>
          <a:xfrm>
            <a:off x="2146136" y="4840870"/>
            <a:ext cx="4730400" cy="1526400"/>
          </a:xfrm>
          <a:ln>
            <a:solidFill>
              <a:schemeClr val="accent5"/>
            </a:solidFill>
          </a:ln>
        </p:spPr>
        <p:txBody>
          <a:bodyPr/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5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8"/>
          </p:nvPr>
        </p:nvSpPr>
        <p:spPr>
          <a:xfrm>
            <a:off x="7126343" y="4838455"/>
            <a:ext cx="4730400" cy="1526400"/>
          </a:xfrm>
          <a:ln>
            <a:solidFill>
              <a:schemeClr val="accent5"/>
            </a:solidFill>
          </a:ln>
        </p:spPr>
        <p:txBody>
          <a:bodyPr/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400" b="0"/>
            </a:lvl1pPr>
            <a:lvl2pPr>
              <a:buClr>
                <a:schemeClr val="accent5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A874441B-5071-F462-3F9A-818CF1F2CC1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DC74-9CE9-4C86-B576-2D8A4BB2B221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101951AA-AF1F-2102-98C2-3E9D73D90D3E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F612CABD-DBCF-360F-A5FF-44FB4EC3828D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2434-899D-4EA0-9832-B04EE2C5F0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5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tyque_horizontal_p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37EEAC08-E8C2-A14A-0085-224228AA9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412875"/>
            <a:ext cx="1758950" cy="1528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8">
            <a:extLst>
              <a:ext uri="{FF2B5EF4-FFF2-40B4-BE49-F238E27FC236}">
                <a16:creationId xmlns:a16="http://schemas.microsoft.com/office/drawing/2014/main" id="{99BB3DDE-C59A-46DB-67FB-ACC192AA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3128963"/>
            <a:ext cx="1758950" cy="1527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10">
            <a:extLst>
              <a:ext uri="{FF2B5EF4-FFF2-40B4-BE49-F238E27FC236}">
                <a16:creationId xmlns:a16="http://schemas.microsoft.com/office/drawing/2014/main" id="{F022D3E1-D114-0CA6-4987-BB2F9DD2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4800600"/>
            <a:ext cx="1758950" cy="1527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1570661"/>
            <a:ext cx="1446246" cy="121208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4"/>
          <p:cNvSpPr>
            <a:spLocks noGrp="1"/>
          </p:cNvSpPr>
          <p:nvPr>
            <p:ph type="body" sz="quarter" idx="28"/>
          </p:nvPr>
        </p:nvSpPr>
        <p:spPr>
          <a:xfrm>
            <a:off x="363377" y="3287162"/>
            <a:ext cx="1446246" cy="1210207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42"/>
          </p:nvPr>
        </p:nvSpPr>
        <p:spPr>
          <a:xfrm>
            <a:off x="363377" y="4959122"/>
            <a:ext cx="1446246" cy="1210207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3"/>
          </p:nvPr>
        </p:nvSpPr>
        <p:spPr>
          <a:xfrm>
            <a:off x="2146136" y="1414712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44"/>
          </p:nvPr>
        </p:nvSpPr>
        <p:spPr>
          <a:xfrm>
            <a:off x="7126343" y="1412297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45"/>
          </p:nvPr>
        </p:nvSpPr>
        <p:spPr>
          <a:xfrm>
            <a:off x="2146136" y="3140341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46"/>
          </p:nvPr>
        </p:nvSpPr>
        <p:spPr>
          <a:xfrm>
            <a:off x="7126343" y="3137926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7"/>
          </p:nvPr>
        </p:nvSpPr>
        <p:spPr>
          <a:xfrm>
            <a:off x="2146136" y="4840870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8"/>
          </p:nvPr>
        </p:nvSpPr>
        <p:spPr>
          <a:xfrm>
            <a:off x="7126343" y="4838455"/>
            <a:ext cx="4730400" cy="1526400"/>
          </a:xfr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EC1B1766-8C6A-7078-BFEC-B17EB855CF09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7172-B0CE-4211-AABF-0EAE3659536C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6C2841AE-A0FB-1AF0-B0AF-0C11553F086B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Espace réservé du numéro de diapositive 6">
            <a:extLst>
              <a:ext uri="{FF2B5EF4-FFF2-40B4-BE49-F238E27FC236}">
                <a16:creationId xmlns:a16="http://schemas.microsoft.com/office/drawing/2014/main" id="{B294D863-E29F-5BD0-43EE-4DDBEC4E90CC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2A8C-1D68-4101-8B3E-08603FA3C7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74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tyque_horizontal_plei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7FA28CD9-D943-E842-A562-BC6F5C236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506538"/>
            <a:ext cx="1758950" cy="15478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3E98291-2C26-7762-85A8-A9C7DAB470D4}"/>
              </a:ext>
            </a:extLst>
          </p:cNvPr>
          <p:cNvSpPr/>
          <p:nvPr/>
        </p:nvSpPr>
        <p:spPr>
          <a:xfrm>
            <a:off x="227013" y="3127375"/>
            <a:ext cx="1758950" cy="154781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B36F3B0-2925-E9B4-604C-14B9D8A4ACA7}"/>
              </a:ext>
            </a:extLst>
          </p:cNvPr>
          <p:cNvSpPr/>
          <p:nvPr/>
        </p:nvSpPr>
        <p:spPr>
          <a:xfrm>
            <a:off x="227013" y="4749800"/>
            <a:ext cx="1758950" cy="15478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1666212"/>
            <a:ext cx="1446246" cy="122755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40"/>
          </p:nvPr>
        </p:nvSpPr>
        <p:spPr>
          <a:xfrm>
            <a:off x="2183523" y="1527711"/>
            <a:ext cx="4728547" cy="1526444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41"/>
          </p:nvPr>
        </p:nvSpPr>
        <p:spPr>
          <a:xfrm>
            <a:off x="7104294" y="1527711"/>
            <a:ext cx="4728547" cy="1526444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14"/>
          <p:cNvSpPr>
            <a:spLocks noGrp="1"/>
          </p:cNvSpPr>
          <p:nvPr>
            <p:ph type="body" sz="quarter" idx="42"/>
          </p:nvPr>
        </p:nvSpPr>
        <p:spPr>
          <a:xfrm>
            <a:off x="335257" y="3287410"/>
            <a:ext cx="1446246" cy="122755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43"/>
          </p:nvPr>
        </p:nvSpPr>
        <p:spPr>
          <a:xfrm>
            <a:off x="335257" y="4910345"/>
            <a:ext cx="1446246" cy="1227558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44"/>
          </p:nvPr>
        </p:nvSpPr>
        <p:spPr>
          <a:xfrm>
            <a:off x="2181670" y="3158448"/>
            <a:ext cx="4730400" cy="1526400"/>
          </a:xfr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45"/>
          </p:nvPr>
        </p:nvSpPr>
        <p:spPr>
          <a:xfrm>
            <a:off x="7104294" y="3148953"/>
            <a:ext cx="4730400" cy="1526400"/>
          </a:xfrm>
        </p:spPr>
        <p:txBody>
          <a:bodyPr>
            <a:normAutofit/>
          </a:bodyPr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46"/>
          </p:nvPr>
        </p:nvSpPr>
        <p:spPr>
          <a:xfrm>
            <a:off x="2181670" y="4832076"/>
            <a:ext cx="4730400" cy="1526400"/>
          </a:xfrm>
        </p:spPr>
        <p:txBody>
          <a:bodyPr>
            <a:normAutofit/>
          </a:bodyPr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47"/>
          </p:nvPr>
        </p:nvSpPr>
        <p:spPr>
          <a:xfrm>
            <a:off x="7102441" y="4832076"/>
            <a:ext cx="4730400" cy="1526400"/>
          </a:xfrm>
        </p:spPr>
        <p:txBody>
          <a:bodyPr>
            <a:normAutofit/>
          </a:bodyPr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FB707BD0-12DC-E1CB-D1B0-2CFFA3209002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62B3-00EC-4E15-8371-4A094BBFC968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97F5AA27-5019-D23B-9604-A29F1FBFDBA4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77488836-86A3-AFBD-33CC-4CF9A3D5810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0BFC-1C87-41FB-876C-64E570AD7C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702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tyque_horizontal_plei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15622925-6766-A5E1-8A94-77E437316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447800"/>
            <a:ext cx="1758950" cy="15478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</a:pPr>
            <a:endParaRPr lang="fr-FR" altLang="fr-FR" sz="1600" b="1">
              <a:solidFill>
                <a:schemeClr val="bg1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706887C-D004-D305-7423-1117DF399ED3}"/>
              </a:ext>
            </a:extLst>
          </p:cNvPr>
          <p:cNvSpPr/>
          <p:nvPr/>
        </p:nvSpPr>
        <p:spPr>
          <a:xfrm>
            <a:off x="227013" y="3127375"/>
            <a:ext cx="1758950" cy="154781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5D58D80-435C-C03B-F1DB-01C3C76260A6}"/>
              </a:ext>
            </a:extLst>
          </p:cNvPr>
          <p:cNvSpPr/>
          <p:nvPr/>
        </p:nvSpPr>
        <p:spPr>
          <a:xfrm>
            <a:off x="227013" y="4808538"/>
            <a:ext cx="1758950" cy="15478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0091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1608156"/>
            <a:ext cx="1446246" cy="1227558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14"/>
          <p:cNvSpPr>
            <a:spLocks noGrp="1"/>
          </p:cNvSpPr>
          <p:nvPr>
            <p:ph type="body" sz="quarter" idx="42"/>
          </p:nvPr>
        </p:nvSpPr>
        <p:spPr>
          <a:xfrm>
            <a:off x="335257" y="3287410"/>
            <a:ext cx="1446246" cy="1227558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43"/>
          </p:nvPr>
        </p:nvSpPr>
        <p:spPr>
          <a:xfrm>
            <a:off x="335257" y="4968401"/>
            <a:ext cx="1446246" cy="1227558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44"/>
          </p:nvPr>
        </p:nvSpPr>
        <p:spPr>
          <a:xfrm>
            <a:off x="2146136" y="1414712"/>
            <a:ext cx="4730400" cy="1526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45"/>
          </p:nvPr>
        </p:nvSpPr>
        <p:spPr>
          <a:xfrm>
            <a:off x="7126343" y="1412297"/>
            <a:ext cx="4730400" cy="15264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46"/>
          </p:nvPr>
        </p:nvSpPr>
        <p:spPr>
          <a:xfrm>
            <a:off x="2146136" y="3140341"/>
            <a:ext cx="4730400" cy="1526400"/>
          </a:xfrm>
          <a:solidFill>
            <a:schemeClr val="accent4"/>
          </a:solidFill>
          <a:ln>
            <a:noFill/>
          </a:ln>
        </p:spPr>
        <p:txBody>
          <a:bodyPr/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47"/>
          </p:nvPr>
        </p:nvSpPr>
        <p:spPr>
          <a:xfrm>
            <a:off x="7126343" y="3137926"/>
            <a:ext cx="4730400" cy="1526400"/>
          </a:xfrm>
          <a:solidFill>
            <a:schemeClr val="accent4"/>
          </a:solidFill>
          <a:ln>
            <a:noFill/>
          </a:ln>
        </p:spPr>
        <p:txBody>
          <a:bodyPr/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48"/>
          </p:nvPr>
        </p:nvSpPr>
        <p:spPr>
          <a:xfrm>
            <a:off x="2146136" y="4840870"/>
            <a:ext cx="4730400" cy="1526400"/>
          </a:xfrm>
          <a:solidFill>
            <a:schemeClr val="accent5"/>
          </a:solidFill>
          <a:ln>
            <a:noFill/>
          </a:ln>
        </p:spPr>
        <p:txBody>
          <a:bodyPr/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49"/>
          </p:nvPr>
        </p:nvSpPr>
        <p:spPr>
          <a:xfrm>
            <a:off x="7126343" y="4838455"/>
            <a:ext cx="4730400" cy="1526400"/>
          </a:xfrm>
          <a:solidFill>
            <a:schemeClr val="accent5"/>
          </a:solidFill>
          <a:ln>
            <a:noFill/>
          </a:ln>
        </p:spPr>
        <p:txBody>
          <a:bodyPr/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9F70863C-DD3B-3EF5-0708-56A7AAB7D371}"/>
              </a:ext>
            </a:extLst>
          </p:cNvPr>
          <p:cNvSpPr>
            <a:spLocks noGrp="1"/>
          </p:cNvSpPr>
          <p:nvPr>
            <p:ph type="dt" sz="half" idx="5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7D32-DFB6-44F2-B23A-A4E435E4F072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01C82476-C69F-8A1A-2D79-0BC3E03AF41E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BD9FF260-3EBB-8B20-D1CB-4BF3B13DEE9E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48C6-B3DD-49CE-99CA-09973A6EF2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40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r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4CA9E0-803C-67E7-A2D8-FEA6227FCAE6}"/>
              </a:ext>
            </a:extLst>
          </p:cNvPr>
          <p:cNvSpPr/>
          <p:nvPr/>
        </p:nvSpPr>
        <p:spPr>
          <a:xfrm>
            <a:off x="227013" y="1911350"/>
            <a:ext cx="1130300" cy="1985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 indent="360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sz="1400" b="1">
              <a:solidFill>
                <a:srgbClr val="000091"/>
              </a:solidFill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EAA7E-B84D-E2EF-ADDE-7C5EFAF2E9BD}"/>
              </a:ext>
            </a:extLst>
          </p:cNvPr>
          <p:cNvSpPr/>
          <p:nvPr/>
        </p:nvSpPr>
        <p:spPr>
          <a:xfrm>
            <a:off x="227013" y="4030663"/>
            <a:ext cx="1130300" cy="20542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pPr indent="360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sz="1400" b="1">
              <a:solidFill>
                <a:srgbClr val="000091"/>
              </a:solidFill>
              <a:ea typeface="+mj-ea"/>
              <a:cs typeface="+mj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04948" y="1910859"/>
            <a:ext cx="5131377" cy="1985826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7"/>
          </p:nvPr>
        </p:nvSpPr>
        <p:spPr>
          <a:xfrm>
            <a:off x="1504948" y="1391814"/>
            <a:ext cx="5131379" cy="36512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 algn="ctr">
              <a:defRPr lang="fr-FR" sz="12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35257" y="2075636"/>
            <a:ext cx="914400" cy="165627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25"/>
          </p:nvPr>
        </p:nvSpPr>
        <p:spPr>
          <a:xfrm>
            <a:off x="335257" y="4313303"/>
            <a:ext cx="914400" cy="1488397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26"/>
          </p:nvPr>
        </p:nvSpPr>
        <p:spPr>
          <a:xfrm>
            <a:off x="6871133" y="1391814"/>
            <a:ext cx="5131379" cy="36512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rtlCol="0">
            <a:noAutofit/>
          </a:bodyPr>
          <a:lstStyle>
            <a:lvl1pPr algn="ctr">
              <a:defRPr lang="fr-FR" sz="1200" b="1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texte 3"/>
          <p:cNvSpPr>
            <a:spLocks noGrp="1"/>
          </p:cNvSpPr>
          <p:nvPr>
            <p:ph type="body" sz="half" idx="27"/>
          </p:nvPr>
        </p:nvSpPr>
        <p:spPr>
          <a:xfrm>
            <a:off x="1504948" y="4050604"/>
            <a:ext cx="5131377" cy="1985826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8"/>
          </p:nvPr>
        </p:nvSpPr>
        <p:spPr>
          <a:xfrm>
            <a:off x="6883111" y="1910858"/>
            <a:ext cx="5131377" cy="1985826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29"/>
          </p:nvPr>
        </p:nvSpPr>
        <p:spPr>
          <a:xfrm>
            <a:off x="6883111" y="4030524"/>
            <a:ext cx="5131377" cy="1985826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918C2068-4870-B2D1-9D5C-7CD30ED82DD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368F-1845-4478-BAB4-C34202682779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16132C04-4DF6-2AA8-4D37-7040E369A7D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D4EE6A82-FAA2-B4A0-D9CD-702B688BF85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B254-769B-4F5C-9536-A6C1410D24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773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r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4A195F2-A826-A0E3-9923-1574DB313167}"/>
              </a:ext>
            </a:extLst>
          </p:cNvPr>
          <p:cNvCxnSpPr>
            <a:cxnSpLocks/>
          </p:cNvCxnSpPr>
          <p:nvPr/>
        </p:nvCxnSpPr>
        <p:spPr>
          <a:xfrm flipV="1">
            <a:off x="5973763" y="1804988"/>
            <a:ext cx="0" cy="1620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895FF18-C198-8611-CC2E-528D9CBC7F4B}"/>
              </a:ext>
            </a:extLst>
          </p:cNvPr>
          <p:cNvCxnSpPr>
            <a:cxnSpLocks/>
          </p:cNvCxnSpPr>
          <p:nvPr/>
        </p:nvCxnSpPr>
        <p:spPr>
          <a:xfrm flipV="1">
            <a:off x="5973763" y="4468813"/>
            <a:ext cx="0" cy="1620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B7FF3C5-15F9-F0F6-6939-0CD08ABA8A35}"/>
              </a:ext>
            </a:extLst>
          </p:cNvPr>
          <p:cNvCxnSpPr>
            <a:endCxn id="20" idx="1"/>
          </p:cNvCxnSpPr>
          <p:nvPr/>
        </p:nvCxnSpPr>
        <p:spPr>
          <a:xfrm>
            <a:off x="655638" y="3943350"/>
            <a:ext cx="4364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0C8BF82-C620-91D7-0ADB-5FD5572E76BA}"/>
              </a:ext>
            </a:extLst>
          </p:cNvPr>
          <p:cNvCxnSpPr/>
          <p:nvPr/>
        </p:nvCxnSpPr>
        <p:spPr>
          <a:xfrm>
            <a:off x="6948488" y="3943350"/>
            <a:ext cx="4364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36024"/>
            <a:ext cx="10515600" cy="915554"/>
          </a:xfrm>
        </p:spPr>
        <p:txBody>
          <a:bodyPr>
            <a:normAutofit/>
          </a:bodyPr>
          <a:lstStyle>
            <a:lvl1pPr marL="0" indent="0" algn="ctr">
              <a:defRPr sz="2800">
                <a:solidFill>
                  <a:srgbClr val="0000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54878" y="1819583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6993050" y="1819583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654878" y="4220033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6993050" y="4191005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8"/>
          </p:nvPr>
        </p:nvSpPr>
        <p:spPr>
          <a:xfrm>
            <a:off x="5019300" y="3447431"/>
            <a:ext cx="1908000" cy="992579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9"/>
          </p:nvPr>
        </p:nvSpPr>
        <p:spPr>
          <a:xfrm>
            <a:off x="434215" y="1562743"/>
            <a:ext cx="220663" cy="25558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9"/>
          <p:cNvSpPr>
            <a:spLocks noGrp="1"/>
          </p:cNvSpPr>
          <p:nvPr>
            <p:ph type="body" sz="quarter" idx="20"/>
          </p:nvPr>
        </p:nvSpPr>
        <p:spPr>
          <a:xfrm>
            <a:off x="6715186" y="1562743"/>
            <a:ext cx="220663" cy="25558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29"/>
          <p:cNvSpPr>
            <a:spLocks noGrp="1"/>
          </p:cNvSpPr>
          <p:nvPr>
            <p:ph type="body" sz="quarter" idx="22"/>
          </p:nvPr>
        </p:nvSpPr>
        <p:spPr>
          <a:xfrm>
            <a:off x="6738634" y="6069605"/>
            <a:ext cx="220663" cy="25558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29"/>
          <p:cNvSpPr>
            <a:spLocks noGrp="1"/>
          </p:cNvSpPr>
          <p:nvPr>
            <p:ph type="body" sz="quarter" idx="23"/>
          </p:nvPr>
        </p:nvSpPr>
        <p:spPr>
          <a:xfrm>
            <a:off x="434214" y="6069605"/>
            <a:ext cx="220663" cy="25558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contenu 36"/>
          <p:cNvSpPr>
            <a:spLocks noGrp="1"/>
          </p:cNvSpPr>
          <p:nvPr>
            <p:ph sz="quarter" idx="24"/>
          </p:nvPr>
        </p:nvSpPr>
        <p:spPr>
          <a:xfrm>
            <a:off x="746351" y="1502670"/>
            <a:ext cx="4228527" cy="26588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contenu 36"/>
          <p:cNvSpPr>
            <a:spLocks noGrp="1"/>
          </p:cNvSpPr>
          <p:nvPr>
            <p:ph sz="quarter" idx="25"/>
          </p:nvPr>
        </p:nvSpPr>
        <p:spPr>
          <a:xfrm>
            <a:off x="7084523" y="1513779"/>
            <a:ext cx="4228527" cy="26588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contenu 36"/>
          <p:cNvSpPr>
            <a:spLocks noGrp="1"/>
          </p:cNvSpPr>
          <p:nvPr>
            <p:ph sz="quarter" idx="26"/>
          </p:nvPr>
        </p:nvSpPr>
        <p:spPr>
          <a:xfrm>
            <a:off x="746351" y="6101705"/>
            <a:ext cx="4228527" cy="26588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contenu 36"/>
          <p:cNvSpPr>
            <a:spLocks noGrp="1"/>
          </p:cNvSpPr>
          <p:nvPr>
            <p:ph sz="quarter" idx="27"/>
          </p:nvPr>
        </p:nvSpPr>
        <p:spPr>
          <a:xfrm>
            <a:off x="7084523" y="6101705"/>
            <a:ext cx="4228527" cy="26588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908FAB0-D8D6-5A53-D2B6-16379A159618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1A34-A310-496A-81CD-97DC8564AF03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BB476A5-CF39-A726-5582-04CEA1DECED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9123B3B-5897-0764-ED9E-AA1E621AB15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B119-6ED3-4420-976D-9A6F5B9E57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05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1452175"/>
            <a:ext cx="11620500" cy="4462462"/>
          </a:xfrm>
          <a:gradFill>
            <a:gsLst>
              <a:gs pos="0">
                <a:srgbClr val="AB0345"/>
              </a:gs>
              <a:gs pos="100000">
                <a:srgbClr val="00009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>
              <a:defRPr lang="fr-FR" sz="2800" dirty="0">
                <a:solidFill>
                  <a:schemeClr val="lt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322" y="41210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0F0108-2040-A2EC-0743-B3414A2D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868A5-5D6C-4036-9C51-58A6B2E38099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B6957-E203-36BB-950D-5904D419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E6EC7C-8354-924C-7C1F-702CA818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4226-4B42-4496-B336-C6BA8C4367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16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ric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5FDCB81-3C53-1FFA-BA98-133CC3CF5DCC}"/>
              </a:ext>
            </a:extLst>
          </p:cNvPr>
          <p:cNvCxnSpPr>
            <a:cxnSpLocks/>
          </p:cNvCxnSpPr>
          <p:nvPr/>
        </p:nvCxnSpPr>
        <p:spPr>
          <a:xfrm flipV="1">
            <a:off x="5973763" y="1804988"/>
            <a:ext cx="0" cy="1620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41F2F6D-ACAA-3432-0674-9F34191A419A}"/>
              </a:ext>
            </a:extLst>
          </p:cNvPr>
          <p:cNvCxnSpPr>
            <a:cxnSpLocks/>
          </p:cNvCxnSpPr>
          <p:nvPr/>
        </p:nvCxnSpPr>
        <p:spPr>
          <a:xfrm flipV="1">
            <a:off x="5973763" y="4468813"/>
            <a:ext cx="0" cy="1620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E7C5D9F-13A6-7104-A0FD-FE647B6CE407}"/>
              </a:ext>
            </a:extLst>
          </p:cNvPr>
          <p:cNvCxnSpPr>
            <a:endCxn id="20" idx="1"/>
          </p:cNvCxnSpPr>
          <p:nvPr/>
        </p:nvCxnSpPr>
        <p:spPr>
          <a:xfrm>
            <a:off x="655638" y="3943350"/>
            <a:ext cx="4364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337FAC0-6181-DFEF-99A7-FDCF74AED334}"/>
              </a:ext>
            </a:extLst>
          </p:cNvPr>
          <p:cNvCxnSpPr/>
          <p:nvPr/>
        </p:nvCxnSpPr>
        <p:spPr>
          <a:xfrm>
            <a:off x="6948488" y="3943350"/>
            <a:ext cx="4364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36024"/>
            <a:ext cx="10515600" cy="915554"/>
          </a:xfrm>
        </p:spPr>
        <p:txBody>
          <a:bodyPr>
            <a:normAutofit/>
          </a:bodyPr>
          <a:lstStyle>
            <a:lvl1pPr marL="0" indent="0" algn="ctr">
              <a:defRPr sz="2800">
                <a:solidFill>
                  <a:srgbClr val="0000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654878" y="1819583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6993050" y="1819583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Clr>
                <a:schemeClr val="accent3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654878" y="4220033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6993050" y="4191005"/>
            <a:ext cx="4320000" cy="1800000"/>
          </a:xfrm>
        </p:spPr>
        <p:txBody>
          <a:bodyPr/>
          <a:lstStyle>
            <a:lvl1pPr>
              <a:defRPr sz="1400"/>
            </a:lvl1pPr>
            <a:lvl2pPr marL="363538" indent="-276225">
              <a:buClr>
                <a:schemeClr val="accent6"/>
              </a:buClr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8"/>
          </p:nvPr>
        </p:nvSpPr>
        <p:spPr>
          <a:xfrm>
            <a:off x="5019300" y="3447431"/>
            <a:ext cx="1908000" cy="992579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9"/>
          </p:nvPr>
        </p:nvSpPr>
        <p:spPr>
          <a:xfrm>
            <a:off x="434215" y="1562743"/>
            <a:ext cx="220663" cy="25558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9"/>
          <p:cNvSpPr>
            <a:spLocks noGrp="1"/>
          </p:cNvSpPr>
          <p:nvPr>
            <p:ph type="body" sz="quarter" idx="20"/>
          </p:nvPr>
        </p:nvSpPr>
        <p:spPr>
          <a:xfrm>
            <a:off x="6715186" y="1562743"/>
            <a:ext cx="220663" cy="25558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texte 29"/>
          <p:cNvSpPr>
            <a:spLocks noGrp="1"/>
          </p:cNvSpPr>
          <p:nvPr>
            <p:ph type="body" sz="quarter" idx="22"/>
          </p:nvPr>
        </p:nvSpPr>
        <p:spPr>
          <a:xfrm>
            <a:off x="6738634" y="6069605"/>
            <a:ext cx="220663" cy="255588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29"/>
          <p:cNvSpPr>
            <a:spLocks noGrp="1"/>
          </p:cNvSpPr>
          <p:nvPr>
            <p:ph type="body" sz="quarter" idx="23"/>
          </p:nvPr>
        </p:nvSpPr>
        <p:spPr>
          <a:xfrm>
            <a:off x="434214" y="6069605"/>
            <a:ext cx="220663" cy="25558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contenu 36"/>
          <p:cNvSpPr>
            <a:spLocks noGrp="1"/>
          </p:cNvSpPr>
          <p:nvPr>
            <p:ph sz="quarter" idx="24"/>
          </p:nvPr>
        </p:nvSpPr>
        <p:spPr>
          <a:xfrm>
            <a:off x="746351" y="1502670"/>
            <a:ext cx="4228527" cy="26588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contenu 36"/>
          <p:cNvSpPr>
            <a:spLocks noGrp="1"/>
          </p:cNvSpPr>
          <p:nvPr>
            <p:ph sz="quarter" idx="25"/>
          </p:nvPr>
        </p:nvSpPr>
        <p:spPr>
          <a:xfrm>
            <a:off x="7084523" y="1513779"/>
            <a:ext cx="4228527" cy="265882"/>
          </a:xfrm>
          <a:ln>
            <a:solidFill>
              <a:schemeClr val="accent3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Espace réservé du contenu 36"/>
          <p:cNvSpPr>
            <a:spLocks noGrp="1"/>
          </p:cNvSpPr>
          <p:nvPr>
            <p:ph sz="quarter" idx="26"/>
          </p:nvPr>
        </p:nvSpPr>
        <p:spPr>
          <a:xfrm>
            <a:off x="746351" y="6101705"/>
            <a:ext cx="4228527" cy="265882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contenu 36"/>
          <p:cNvSpPr>
            <a:spLocks noGrp="1"/>
          </p:cNvSpPr>
          <p:nvPr>
            <p:ph sz="quarter" idx="27"/>
          </p:nvPr>
        </p:nvSpPr>
        <p:spPr>
          <a:xfrm>
            <a:off x="7084523" y="6101705"/>
            <a:ext cx="4228527" cy="265882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4159D53-EA0F-7C4D-A4EB-C1C413407D1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02DD-2F0E-4CB3-99C1-0C7B113BDE60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697F2BF-E425-848E-72F0-343D15B6025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7D74126-38ED-589C-1B03-723F8B1E9F79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B986-9DE6-44B0-8391-A287EA90D1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57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ric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2DBFF4C5-D72A-2012-A2F9-D9EFAE3C0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2028825"/>
            <a:ext cx="2224088" cy="4257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b"/>
          <a:lstStyle>
            <a:lvl1pPr indent="360363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fr-FR" altLang="fr-FR" sz="1400" b="1">
              <a:solidFill>
                <a:srgbClr val="000091"/>
              </a:solidFill>
            </a:endParaRPr>
          </a:p>
        </p:txBody>
      </p:sp>
      <p:sp>
        <p:nvSpPr>
          <p:cNvPr id="4" name="Arc plein 3">
            <a:extLst>
              <a:ext uri="{FF2B5EF4-FFF2-40B4-BE49-F238E27FC236}">
                <a16:creationId xmlns:a16="http://schemas.microsoft.com/office/drawing/2014/main" id="{97971678-E9DC-F16A-BCFF-EF5825897EA6}"/>
              </a:ext>
            </a:extLst>
          </p:cNvPr>
          <p:cNvSpPr/>
          <p:nvPr/>
        </p:nvSpPr>
        <p:spPr>
          <a:xfrm rot="5400000">
            <a:off x="5684838" y="2351088"/>
            <a:ext cx="3900487" cy="3665537"/>
          </a:xfrm>
          <a:prstGeom prst="blockArc">
            <a:avLst>
              <a:gd name="adj1" fmla="val 10776900"/>
              <a:gd name="adj2" fmla="val 46381"/>
              <a:gd name="adj3" fmla="val 103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310769" y="2339638"/>
            <a:ext cx="1982275" cy="363586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>
          <a:xfrm>
            <a:off x="7719447" y="2253640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6"/>
          </p:nvPr>
        </p:nvSpPr>
        <p:spPr>
          <a:xfrm>
            <a:off x="8664008" y="2824284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7"/>
          </p:nvPr>
        </p:nvSpPr>
        <p:spPr>
          <a:xfrm>
            <a:off x="9107416" y="3932541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8"/>
          </p:nvPr>
        </p:nvSpPr>
        <p:spPr>
          <a:xfrm>
            <a:off x="8669654" y="5161800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29"/>
          </p:nvPr>
        </p:nvSpPr>
        <p:spPr>
          <a:xfrm>
            <a:off x="7719447" y="5749551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30"/>
          </p:nvPr>
        </p:nvSpPr>
        <p:spPr>
          <a:xfrm>
            <a:off x="8335264" y="2004738"/>
            <a:ext cx="3565339" cy="707129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26"/>
          <p:cNvSpPr>
            <a:spLocks noGrp="1"/>
          </p:cNvSpPr>
          <p:nvPr>
            <p:ph type="body" sz="quarter" idx="31"/>
          </p:nvPr>
        </p:nvSpPr>
        <p:spPr>
          <a:xfrm>
            <a:off x="9168904" y="2828972"/>
            <a:ext cx="2584095" cy="707129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6"/>
          <p:cNvSpPr>
            <a:spLocks noGrp="1"/>
          </p:cNvSpPr>
          <p:nvPr>
            <p:ph type="body" sz="quarter" idx="32"/>
          </p:nvPr>
        </p:nvSpPr>
        <p:spPr>
          <a:xfrm>
            <a:off x="9560953" y="3782101"/>
            <a:ext cx="2339651" cy="707129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26"/>
          <p:cNvSpPr>
            <a:spLocks noGrp="1"/>
          </p:cNvSpPr>
          <p:nvPr>
            <p:ph type="body" sz="quarter" idx="33"/>
          </p:nvPr>
        </p:nvSpPr>
        <p:spPr>
          <a:xfrm>
            <a:off x="9168904" y="5106788"/>
            <a:ext cx="2339651" cy="707129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6"/>
          <p:cNvSpPr>
            <a:spLocks noGrp="1"/>
          </p:cNvSpPr>
          <p:nvPr>
            <p:ph type="body" sz="quarter" idx="34"/>
          </p:nvPr>
        </p:nvSpPr>
        <p:spPr>
          <a:xfrm>
            <a:off x="8065851" y="6027779"/>
            <a:ext cx="3755415" cy="45423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26"/>
          <p:cNvSpPr>
            <a:spLocks noGrp="1"/>
          </p:cNvSpPr>
          <p:nvPr>
            <p:ph type="body" sz="quarter" idx="35"/>
          </p:nvPr>
        </p:nvSpPr>
        <p:spPr>
          <a:xfrm>
            <a:off x="7463629" y="1207589"/>
            <a:ext cx="4110667" cy="707129"/>
          </a:xfrm>
          <a:ln>
            <a:solidFill>
              <a:srgbClr val="00009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6"/>
          </p:nvPr>
        </p:nvSpPr>
        <p:spPr>
          <a:xfrm>
            <a:off x="2503239" y="2029227"/>
            <a:ext cx="4960389" cy="4256689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201F6B-F6EF-B2FD-20C9-02761B9F9D6C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67DE-45F4-42EF-97C6-086AA5DE92A8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B08E50-1176-2D09-4759-F9438E50920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3951288" y="6497638"/>
            <a:ext cx="41148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721CB1-5138-79B7-71BB-C6C326D1ADF5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556375"/>
            <a:ext cx="2743200" cy="277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5151-DE1B-4FB6-824C-DA3CDAE179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71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ric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6">
            <a:extLst>
              <a:ext uri="{FF2B5EF4-FFF2-40B4-BE49-F238E27FC236}">
                <a16:creationId xmlns:a16="http://schemas.microsoft.com/office/drawing/2014/main" id="{082936D8-C0A3-0790-DE3F-EB6613B5A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2028825"/>
            <a:ext cx="2224088" cy="4257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b"/>
          <a:lstStyle>
            <a:lvl1pPr indent="360363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fr-FR" altLang="fr-FR" sz="1400" b="1">
              <a:solidFill>
                <a:srgbClr val="000091"/>
              </a:solidFill>
            </a:endParaRPr>
          </a:p>
        </p:txBody>
      </p:sp>
      <p:sp>
        <p:nvSpPr>
          <p:cNvPr id="5" name="Arc plein 4">
            <a:extLst>
              <a:ext uri="{FF2B5EF4-FFF2-40B4-BE49-F238E27FC236}">
                <a16:creationId xmlns:a16="http://schemas.microsoft.com/office/drawing/2014/main" id="{689CBCDC-9E52-1953-14D4-4F424C6B133D}"/>
              </a:ext>
            </a:extLst>
          </p:cNvPr>
          <p:cNvSpPr/>
          <p:nvPr/>
        </p:nvSpPr>
        <p:spPr>
          <a:xfrm rot="5400000">
            <a:off x="5684838" y="2351088"/>
            <a:ext cx="3900487" cy="3665537"/>
          </a:xfrm>
          <a:prstGeom prst="blockArc">
            <a:avLst>
              <a:gd name="adj1" fmla="val 10776900"/>
              <a:gd name="adj2" fmla="val 46381"/>
              <a:gd name="adj3" fmla="val 103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4"/>
          </p:nvPr>
        </p:nvSpPr>
        <p:spPr>
          <a:xfrm>
            <a:off x="255349" y="2376069"/>
            <a:ext cx="1982275" cy="3635866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/>
          </p:nvPr>
        </p:nvSpPr>
        <p:spPr>
          <a:xfrm>
            <a:off x="7719447" y="2253640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6"/>
          </p:nvPr>
        </p:nvSpPr>
        <p:spPr>
          <a:xfrm>
            <a:off x="8664008" y="2824284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lang="fr-FR" sz="1000" dirty="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7"/>
          </p:nvPr>
        </p:nvSpPr>
        <p:spPr>
          <a:xfrm>
            <a:off x="9093561" y="3932541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lang="fr-FR" sz="100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8"/>
          </p:nvPr>
        </p:nvSpPr>
        <p:spPr>
          <a:xfrm>
            <a:off x="8669654" y="5161800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lang="fr-FR" sz="100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29"/>
          </p:nvPr>
        </p:nvSpPr>
        <p:spPr>
          <a:xfrm>
            <a:off x="7719447" y="5749551"/>
            <a:ext cx="360000" cy="3600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lang="fr-FR" sz="1000" smtClean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30"/>
          </p:nvPr>
        </p:nvSpPr>
        <p:spPr>
          <a:xfrm>
            <a:off x="8335264" y="2004738"/>
            <a:ext cx="3565339" cy="707129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26"/>
          <p:cNvSpPr>
            <a:spLocks noGrp="1"/>
          </p:cNvSpPr>
          <p:nvPr>
            <p:ph type="body" sz="quarter" idx="31"/>
          </p:nvPr>
        </p:nvSpPr>
        <p:spPr>
          <a:xfrm>
            <a:off x="9168904" y="2828972"/>
            <a:ext cx="2584095" cy="70712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6"/>
          <p:cNvSpPr>
            <a:spLocks noGrp="1"/>
          </p:cNvSpPr>
          <p:nvPr>
            <p:ph type="body" sz="quarter" idx="32"/>
          </p:nvPr>
        </p:nvSpPr>
        <p:spPr>
          <a:xfrm>
            <a:off x="9560953" y="3782101"/>
            <a:ext cx="2339651" cy="70712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26"/>
          <p:cNvSpPr>
            <a:spLocks noGrp="1"/>
          </p:cNvSpPr>
          <p:nvPr>
            <p:ph type="body" sz="quarter" idx="33"/>
          </p:nvPr>
        </p:nvSpPr>
        <p:spPr>
          <a:xfrm>
            <a:off x="9168904" y="5106788"/>
            <a:ext cx="2339651" cy="70712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6"/>
          <p:cNvSpPr>
            <a:spLocks noGrp="1"/>
          </p:cNvSpPr>
          <p:nvPr>
            <p:ph type="body" sz="quarter" idx="34"/>
          </p:nvPr>
        </p:nvSpPr>
        <p:spPr>
          <a:xfrm>
            <a:off x="8065851" y="6027779"/>
            <a:ext cx="3755415" cy="45423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26"/>
          <p:cNvSpPr>
            <a:spLocks noGrp="1"/>
          </p:cNvSpPr>
          <p:nvPr>
            <p:ph type="body" sz="quarter" idx="35"/>
          </p:nvPr>
        </p:nvSpPr>
        <p:spPr>
          <a:xfrm>
            <a:off x="7463629" y="1207589"/>
            <a:ext cx="4110667" cy="707129"/>
          </a:xfrm>
          <a:ln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36"/>
          </p:nvPr>
        </p:nvSpPr>
        <p:spPr>
          <a:xfrm>
            <a:off x="2503239" y="2029227"/>
            <a:ext cx="4960389" cy="4256689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61CBC443-2480-B63A-5441-870797507411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9245-022E-4D2A-86FA-651973EECA50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08F1981E-BD9D-1132-4023-4AC3610FB98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3951288" y="6516688"/>
            <a:ext cx="41148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0135961A-C641-1D28-D538-7BD67A4DC512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556375"/>
            <a:ext cx="2743200" cy="277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0C33-71FB-4CF8-8C1A-AE07441FA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510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capitul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0967090-5295-62E4-1FD3-06310690D566}"/>
              </a:ext>
            </a:extLst>
          </p:cNvPr>
          <p:cNvSpPr/>
          <p:nvPr/>
        </p:nvSpPr>
        <p:spPr>
          <a:xfrm>
            <a:off x="5992813" y="2171700"/>
            <a:ext cx="333375" cy="307975"/>
          </a:xfrm>
          <a:prstGeom prst="rightArrow">
            <a:avLst/>
          </a:prstGeom>
          <a:solidFill>
            <a:srgbClr val="0000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66A4C1B5-6404-64F0-697B-58EDBA848C1F}"/>
              </a:ext>
            </a:extLst>
          </p:cNvPr>
          <p:cNvSpPr/>
          <p:nvPr/>
        </p:nvSpPr>
        <p:spPr>
          <a:xfrm>
            <a:off x="5992813" y="3349625"/>
            <a:ext cx="333375" cy="309563"/>
          </a:xfrm>
          <a:prstGeom prst="rightArrow">
            <a:avLst/>
          </a:prstGeom>
          <a:solidFill>
            <a:srgbClr val="0000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97E3965-650F-C40B-1B99-DA5D0992270F}"/>
              </a:ext>
            </a:extLst>
          </p:cNvPr>
          <p:cNvSpPr/>
          <p:nvPr/>
        </p:nvSpPr>
        <p:spPr>
          <a:xfrm>
            <a:off x="5992813" y="4476750"/>
            <a:ext cx="333375" cy="307975"/>
          </a:xfrm>
          <a:prstGeom prst="rightArrow">
            <a:avLst/>
          </a:prstGeom>
          <a:solidFill>
            <a:srgbClr val="0000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BCD2722A-02BD-4F6C-25EF-E85F9D54880D}"/>
              </a:ext>
            </a:extLst>
          </p:cNvPr>
          <p:cNvSpPr/>
          <p:nvPr/>
        </p:nvSpPr>
        <p:spPr>
          <a:xfrm>
            <a:off x="5992813" y="5694363"/>
            <a:ext cx="333375" cy="307975"/>
          </a:xfrm>
          <a:prstGeom prst="rightArrow">
            <a:avLst/>
          </a:prstGeom>
          <a:solidFill>
            <a:srgbClr val="0000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87998" y="1812564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1"/>
          </p:nvPr>
        </p:nvSpPr>
        <p:spPr>
          <a:xfrm>
            <a:off x="487998" y="1310532"/>
            <a:ext cx="5470187" cy="402768"/>
          </a:xfrm>
          <a:ln>
            <a:solidFill>
              <a:srgbClr val="000091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2"/>
          </p:nvPr>
        </p:nvSpPr>
        <p:spPr>
          <a:xfrm>
            <a:off x="6360262" y="1322218"/>
            <a:ext cx="5470187" cy="402768"/>
          </a:xfrm>
          <a:ln>
            <a:solidFill>
              <a:srgbClr val="000091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6360262" y="1812564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24"/>
          </p:nvPr>
        </p:nvSpPr>
        <p:spPr>
          <a:xfrm>
            <a:off x="487998" y="2983039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25"/>
          </p:nvPr>
        </p:nvSpPr>
        <p:spPr>
          <a:xfrm>
            <a:off x="6360262" y="2983039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26"/>
          </p:nvPr>
        </p:nvSpPr>
        <p:spPr>
          <a:xfrm>
            <a:off x="487998" y="4153514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7"/>
          </p:nvPr>
        </p:nvSpPr>
        <p:spPr>
          <a:xfrm>
            <a:off x="6360262" y="4153514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487998" y="5323990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29"/>
          </p:nvPr>
        </p:nvSpPr>
        <p:spPr>
          <a:xfrm>
            <a:off x="6360262" y="5323990"/>
            <a:ext cx="5470187" cy="1026648"/>
          </a:xfrm>
          <a:ln>
            <a:solidFill>
              <a:srgbClr val="000091"/>
            </a:solidFill>
          </a:ln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23DE834D-236B-1C7A-4D73-047B958A390A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E73B-0828-459B-BF01-811E65CA2AE2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41CE8BE-381E-D6ED-E1F3-D097BCC3AED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3E55626D-0E85-557E-6C05-0F5BD91FB52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7D5B-605D-4B37-BA2F-5F64D5622B1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445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écapitulatif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D777333-077F-CAAA-58D2-B4825A13E176}"/>
              </a:ext>
            </a:extLst>
          </p:cNvPr>
          <p:cNvSpPr/>
          <p:nvPr/>
        </p:nvSpPr>
        <p:spPr>
          <a:xfrm>
            <a:off x="5992813" y="2171700"/>
            <a:ext cx="333375" cy="3079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88D54598-5F15-1242-6DC4-CC7ABF3B629E}"/>
              </a:ext>
            </a:extLst>
          </p:cNvPr>
          <p:cNvSpPr/>
          <p:nvPr/>
        </p:nvSpPr>
        <p:spPr>
          <a:xfrm>
            <a:off x="5992813" y="3349625"/>
            <a:ext cx="333375" cy="30956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078A3A0-B8BA-D4C0-49A8-56D5C5BF7C1E}"/>
              </a:ext>
            </a:extLst>
          </p:cNvPr>
          <p:cNvSpPr/>
          <p:nvPr/>
        </p:nvSpPr>
        <p:spPr>
          <a:xfrm>
            <a:off x="5992813" y="4476750"/>
            <a:ext cx="333375" cy="307975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2E416DF7-0017-88D9-C9EB-EABE02FD03E0}"/>
              </a:ext>
            </a:extLst>
          </p:cNvPr>
          <p:cNvSpPr/>
          <p:nvPr/>
        </p:nvSpPr>
        <p:spPr>
          <a:xfrm>
            <a:off x="5992813" y="5694363"/>
            <a:ext cx="333375" cy="307975"/>
          </a:xfrm>
          <a:prstGeom prst="righ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87998" y="1812564"/>
            <a:ext cx="5470187" cy="1026648"/>
          </a:xfrm>
          <a:ln>
            <a:solidFill>
              <a:schemeClr val="accent2"/>
            </a:solidFill>
          </a:ln>
        </p:spPr>
        <p:txBody>
          <a:bodyPr/>
          <a:lstStyle>
            <a:lvl1pPr>
              <a:buClr>
                <a:schemeClr val="accent2"/>
              </a:buClr>
              <a:defRPr sz="1400"/>
            </a:lvl1pPr>
            <a:lvl2pPr>
              <a:buClr>
                <a:schemeClr val="accent2"/>
              </a:buClr>
              <a:defRPr sz="1200"/>
            </a:lvl2pPr>
            <a:lvl3pPr>
              <a:buClr>
                <a:schemeClr val="accent2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5" name="Espace réservé du texte 9"/>
          <p:cNvSpPr>
            <a:spLocks noGrp="1"/>
          </p:cNvSpPr>
          <p:nvPr>
            <p:ph type="body" sz="quarter" idx="21"/>
          </p:nvPr>
        </p:nvSpPr>
        <p:spPr>
          <a:xfrm>
            <a:off x="487998" y="1310532"/>
            <a:ext cx="5470187" cy="402768"/>
          </a:xfrm>
          <a:ln>
            <a:solidFill>
              <a:srgbClr val="000091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9"/>
          <p:cNvSpPr>
            <a:spLocks noGrp="1"/>
          </p:cNvSpPr>
          <p:nvPr>
            <p:ph type="body" sz="quarter" idx="22"/>
          </p:nvPr>
        </p:nvSpPr>
        <p:spPr>
          <a:xfrm>
            <a:off x="6360262" y="1322218"/>
            <a:ext cx="5470187" cy="402768"/>
          </a:xfrm>
          <a:ln>
            <a:solidFill>
              <a:srgbClr val="000091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6360262" y="1812564"/>
            <a:ext cx="5470187" cy="1026648"/>
          </a:xfrm>
          <a:ln>
            <a:solidFill>
              <a:schemeClr val="accent2"/>
            </a:solidFill>
          </a:ln>
        </p:spPr>
        <p:txBody>
          <a:bodyPr/>
          <a:lstStyle>
            <a:lvl1pPr>
              <a:buClr>
                <a:schemeClr val="accent2"/>
              </a:buClr>
              <a:defRPr sz="1400"/>
            </a:lvl1pPr>
            <a:lvl2pPr>
              <a:buClr>
                <a:schemeClr val="accent2"/>
              </a:buClr>
              <a:defRPr sz="1200"/>
            </a:lvl2pPr>
            <a:lvl3pPr>
              <a:buClr>
                <a:schemeClr val="accent2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24"/>
          </p:nvPr>
        </p:nvSpPr>
        <p:spPr>
          <a:xfrm>
            <a:off x="487998" y="2983039"/>
            <a:ext cx="5470187" cy="1026648"/>
          </a:xfrm>
          <a:ln>
            <a:solidFill>
              <a:schemeClr val="accent3"/>
            </a:solidFill>
          </a:ln>
        </p:spPr>
        <p:txBody>
          <a:bodyPr/>
          <a:lstStyle>
            <a:lvl1pPr>
              <a:buClr>
                <a:schemeClr val="accent3"/>
              </a:buClr>
              <a:defRPr sz="1400"/>
            </a:lvl1pPr>
            <a:lvl2pPr>
              <a:buClr>
                <a:schemeClr val="accent3"/>
              </a:buClr>
              <a:defRPr sz="1200"/>
            </a:lvl2pPr>
            <a:lvl3pPr>
              <a:buClr>
                <a:schemeClr val="accent3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25"/>
          </p:nvPr>
        </p:nvSpPr>
        <p:spPr>
          <a:xfrm>
            <a:off x="6360262" y="2983039"/>
            <a:ext cx="5470187" cy="1026648"/>
          </a:xfrm>
          <a:ln>
            <a:solidFill>
              <a:schemeClr val="accent3"/>
            </a:solidFill>
          </a:ln>
        </p:spPr>
        <p:txBody>
          <a:bodyPr/>
          <a:lstStyle>
            <a:lvl1pPr>
              <a:buClr>
                <a:schemeClr val="accent3"/>
              </a:buClr>
              <a:defRPr sz="1400"/>
            </a:lvl1pPr>
            <a:lvl2pPr>
              <a:buClr>
                <a:schemeClr val="accent3"/>
              </a:buClr>
              <a:defRPr sz="1200"/>
            </a:lvl2pPr>
            <a:lvl3pPr>
              <a:buClr>
                <a:schemeClr val="accent3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26"/>
          </p:nvPr>
        </p:nvSpPr>
        <p:spPr>
          <a:xfrm>
            <a:off x="487998" y="4153514"/>
            <a:ext cx="5470187" cy="1026648"/>
          </a:xfrm>
          <a:ln>
            <a:solidFill>
              <a:schemeClr val="accent4"/>
            </a:solidFill>
          </a:ln>
        </p:spPr>
        <p:txBody>
          <a:bodyPr/>
          <a:lstStyle>
            <a:lvl1pPr>
              <a:buClr>
                <a:schemeClr val="accent4"/>
              </a:buClr>
              <a:defRPr sz="14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27"/>
          </p:nvPr>
        </p:nvSpPr>
        <p:spPr>
          <a:xfrm>
            <a:off x="6360262" y="4153514"/>
            <a:ext cx="5470187" cy="1026648"/>
          </a:xfrm>
          <a:ln>
            <a:solidFill>
              <a:schemeClr val="accent4"/>
            </a:solidFill>
          </a:ln>
        </p:spPr>
        <p:txBody>
          <a:bodyPr/>
          <a:lstStyle>
            <a:lvl1pPr>
              <a:buClr>
                <a:schemeClr val="accent4"/>
              </a:buClr>
              <a:defRPr sz="1400"/>
            </a:lvl1pPr>
            <a:lvl2pPr>
              <a:buClr>
                <a:schemeClr val="accent4"/>
              </a:buClr>
              <a:defRPr sz="1200"/>
            </a:lvl2pPr>
            <a:lvl3pPr>
              <a:buClr>
                <a:schemeClr val="accent4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487998" y="5323990"/>
            <a:ext cx="5470187" cy="1026648"/>
          </a:xfrm>
          <a:ln>
            <a:solidFill>
              <a:schemeClr val="accent5"/>
            </a:solidFill>
          </a:ln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buClr>
                <a:schemeClr val="accent5"/>
              </a:buClr>
              <a:defRPr sz="1200"/>
            </a:lvl2pPr>
            <a:lvl3pPr>
              <a:buClr>
                <a:schemeClr val="accent5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29"/>
          </p:nvPr>
        </p:nvSpPr>
        <p:spPr>
          <a:xfrm>
            <a:off x="6360262" y="5323990"/>
            <a:ext cx="5470187" cy="1026648"/>
          </a:xfrm>
          <a:ln>
            <a:solidFill>
              <a:schemeClr val="accent5"/>
            </a:solidFill>
          </a:ln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buClr>
                <a:schemeClr val="accent5"/>
              </a:buClr>
              <a:defRPr sz="1200"/>
            </a:lvl2pPr>
            <a:lvl3pPr>
              <a:buClr>
                <a:schemeClr val="accent5"/>
              </a:buClr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B906DA39-AF11-DCC3-CFE8-FB1DCE658E0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FF5F-4593-4F96-829D-8D9B3B985F31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3FCC99DD-2C66-9775-144C-7B03A6822AE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D9C21DDA-BA0A-2D8D-5634-25488C9EC35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738D-E103-405B-9549-767DC562C1C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790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é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5">
            <a:extLst>
              <a:ext uri="{FF2B5EF4-FFF2-40B4-BE49-F238E27FC236}">
                <a16:creationId xmlns:a16="http://schemas.microsoft.com/office/drawing/2014/main" id="{383C5889-6CEB-EEF3-F57B-5058B0A3D180}"/>
              </a:ext>
            </a:extLst>
          </p:cNvPr>
          <p:cNvSpPr/>
          <p:nvPr/>
        </p:nvSpPr>
        <p:spPr>
          <a:xfrm>
            <a:off x="2079625" y="3302000"/>
            <a:ext cx="2030413" cy="1939925"/>
          </a:xfrm>
          <a:custGeom>
            <a:avLst/>
            <a:gdLst>
              <a:gd name="connsiteX0" fmla="*/ 0 w 2030278"/>
              <a:gd name="connsiteY0" fmla="*/ 1596326 h 1596326"/>
              <a:gd name="connsiteX1" fmla="*/ 1000623 w 2030278"/>
              <a:gd name="connsiteY1" fmla="*/ 0 h 1596326"/>
              <a:gd name="connsiteX2" fmla="*/ 2030278 w 2030278"/>
              <a:gd name="connsiteY2" fmla="*/ 1596326 h 1596326"/>
              <a:gd name="connsiteX3" fmla="*/ 0 w 2030278"/>
              <a:gd name="connsiteY3" fmla="*/ 1596326 h 1596326"/>
              <a:gd name="connsiteX0" fmla="*/ 0 w 2030278"/>
              <a:gd name="connsiteY0" fmla="*/ 2409126 h 2409126"/>
              <a:gd name="connsiteX1" fmla="*/ 1000623 w 2030278"/>
              <a:gd name="connsiteY1" fmla="*/ 0 h 2409126"/>
              <a:gd name="connsiteX2" fmla="*/ 2030278 w 2030278"/>
              <a:gd name="connsiteY2" fmla="*/ 2409126 h 2409126"/>
              <a:gd name="connsiteX3" fmla="*/ 0 w 2030278"/>
              <a:gd name="connsiteY3" fmla="*/ 2409126 h 240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0278" h="2409126">
                <a:moveTo>
                  <a:pt x="0" y="2409126"/>
                </a:moveTo>
                <a:lnTo>
                  <a:pt x="1000623" y="0"/>
                </a:lnTo>
                <a:lnTo>
                  <a:pt x="2030278" y="2409126"/>
                </a:lnTo>
                <a:lnTo>
                  <a:pt x="0" y="24091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FF207A4-1E86-C5EA-5804-A002F81A63E2}"/>
              </a:ext>
            </a:extLst>
          </p:cNvPr>
          <p:cNvCxnSpPr>
            <a:cxnSpLocks/>
          </p:cNvCxnSpPr>
          <p:nvPr/>
        </p:nvCxnSpPr>
        <p:spPr>
          <a:xfrm flipV="1">
            <a:off x="3187700" y="2352675"/>
            <a:ext cx="1481138" cy="213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39ACB75-1C3B-103A-8DDD-C2749D5BD8BB}"/>
              </a:ext>
            </a:extLst>
          </p:cNvPr>
          <p:cNvCxnSpPr/>
          <p:nvPr/>
        </p:nvCxnSpPr>
        <p:spPr>
          <a:xfrm flipV="1">
            <a:off x="3117850" y="3889375"/>
            <a:ext cx="1550988" cy="44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02A0207-46D7-665B-AD5E-5B170955B2A3}"/>
              </a:ext>
            </a:extLst>
          </p:cNvPr>
          <p:cNvCxnSpPr/>
          <p:nvPr/>
        </p:nvCxnSpPr>
        <p:spPr>
          <a:xfrm>
            <a:off x="3187700" y="4576763"/>
            <a:ext cx="1489075" cy="280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38200" y="1196975"/>
            <a:ext cx="10515600" cy="427466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57035" y="4057094"/>
            <a:ext cx="2030278" cy="885825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246545" y="1932407"/>
            <a:ext cx="5099050" cy="1117600"/>
          </a:xfrm>
          <a:ln>
            <a:solidFill>
              <a:srgbClr val="000091"/>
            </a:solidFill>
            <a:prstDash val="dash"/>
          </a:ln>
        </p:spPr>
        <p:txBody>
          <a:bodyPr>
            <a:norm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7"/>
          </p:nvPr>
        </p:nvSpPr>
        <p:spPr>
          <a:xfrm>
            <a:off x="6246546" y="3216037"/>
            <a:ext cx="5099049" cy="1117600"/>
          </a:xfrm>
          <a:ln>
            <a:solidFill>
              <a:srgbClr val="000091"/>
            </a:solidFill>
            <a:prstDash val="dash"/>
          </a:ln>
        </p:spPr>
        <p:txBody>
          <a:bodyPr>
            <a:norm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7"/>
          <p:cNvSpPr>
            <a:spLocks noGrp="1"/>
          </p:cNvSpPr>
          <p:nvPr>
            <p:ph type="body" sz="quarter" idx="18"/>
          </p:nvPr>
        </p:nvSpPr>
        <p:spPr>
          <a:xfrm>
            <a:off x="6254750" y="4493735"/>
            <a:ext cx="5099048" cy="1117600"/>
          </a:xfrm>
          <a:ln>
            <a:solidFill>
              <a:srgbClr val="000091"/>
            </a:solidFill>
            <a:prstDash val="dash"/>
          </a:ln>
        </p:spPr>
        <p:txBody>
          <a:bodyPr>
            <a:norm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9"/>
          </p:nvPr>
        </p:nvSpPr>
        <p:spPr>
          <a:xfrm>
            <a:off x="4819780" y="1932067"/>
            <a:ext cx="1268015" cy="1117600"/>
          </a:xfrm>
          <a:ln>
            <a:solidFill>
              <a:srgbClr val="000091"/>
            </a:solidFill>
            <a:prstDash val="dash"/>
          </a:ln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39"/>
          <p:cNvSpPr>
            <a:spLocks noGrp="1"/>
          </p:cNvSpPr>
          <p:nvPr>
            <p:ph type="body" sz="quarter" idx="20"/>
          </p:nvPr>
        </p:nvSpPr>
        <p:spPr>
          <a:xfrm>
            <a:off x="4827985" y="3216037"/>
            <a:ext cx="1268015" cy="1117600"/>
          </a:xfrm>
          <a:ln>
            <a:solidFill>
              <a:srgbClr val="000091"/>
            </a:solidFill>
            <a:prstDash val="dash"/>
          </a:ln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39"/>
          <p:cNvSpPr>
            <a:spLocks noGrp="1"/>
          </p:cNvSpPr>
          <p:nvPr>
            <p:ph type="body" sz="quarter" idx="21"/>
          </p:nvPr>
        </p:nvSpPr>
        <p:spPr>
          <a:xfrm>
            <a:off x="4836188" y="4500007"/>
            <a:ext cx="1268015" cy="1117600"/>
          </a:xfrm>
          <a:ln>
            <a:solidFill>
              <a:srgbClr val="000091"/>
            </a:solidFill>
            <a:prstDash val="dash"/>
          </a:ln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83B16129-001B-25BF-806D-2A09460050A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3A5F-6EC5-4D4E-BCBA-BC3323B64F1B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F4C7DD6D-323E-0160-C345-1D20BED509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E21EB4FE-9B69-B18E-5BF6-70512150B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F48C-DD1C-47AB-8595-FDCDF9D4321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10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énari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5">
            <a:extLst>
              <a:ext uri="{FF2B5EF4-FFF2-40B4-BE49-F238E27FC236}">
                <a16:creationId xmlns:a16="http://schemas.microsoft.com/office/drawing/2014/main" id="{A057E974-A452-7B00-E619-2984EB7BEF51}"/>
              </a:ext>
            </a:extLst>
          </p:cNvPr>
          <p:cNvSpPr/>
          <p:nvPr/>
        </p:nvSpPr>
        <p:spPr>
          <a:xfrm>
            <a:off x="2101850" y="3227388"/>
            <a:ext cx="2030413" cy="1939925"/>
          </a:xfrm>
          <a:custGeom>
            <a:avLst/>
            <a:gdLst>
              <a:gd name="connsiteX0" fmla="*/ 0 w 2030278"/>
              <a:gd name="connsiteY0" fmla="*/ 1596326 h 1596326"/>
              <a:gd name="connsiteX1" fmla="*/ 1000623 w 2030278"/>
              <a:gd name="connsiteY1" fmla="*/ 0 h 1596326"/>
              <a:gd name="connsiteX2" fmla="*/ 2030278 w 2030278"/>
              <a:gd name="connsiteY2" fmla="*/ 1596326 h 1596326"/>
              <a:gd name="connsiteX3" fmla="*/ 0 w 2030278"/>
              <a:gd name="connsiteY3" fmla="*/ 1596326 h 1596326"/>
              <a:gd name="connsiteX0" fmla="*/ 0 w 2030278"/>
              <a:gd name="connsiteY0" fmla="*/ 2409126 h 2409126"/>
              <a:gd name="connsiteX1" fmla="*/ 1000623 w 2030278"/>
              <a:gd name="connsiteY1" fmla="*/ 0 h 2409126"/>
              <a:gd name="connsiteX2" fmla="*/ 2030278 w 2030278"/>
              <a:gd name="connsiteY2" fmla="*/ 2409126 h 2409126"/>
              <a:gd name="connsiteX3" fmla="*/ 0 w 2030278"/>
              <a:gd name="connsiteY3" fmla="*/ 2409126 h 240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0278" h="2409126">
                <a:moveTo>
                  <a:pt x="0" y="2409126"/>
                </a:moveTo>
                <a:lnTo>
                  <a:pt x="1000623" y="0"/>
                </a:lnTo>
                <a:lnTo>
                  <a:pt x="2030278" y="2409126"/>
                </a:lnTo>
                <a:lnTo>
                  <a:pt x="0" y="24091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57B5C42-1409-C6D9-3B9E-D1F7D64A4FCF}"/>
              </a:ext>
            </a:extLst>
          </p:cNvPr>
          <p:cNvCxnSpPr>
            <a:cxnSpLocks/>
          </p:cNvCxnSpPr>
          <p:nvPr/>
        </p:nvCxnSpPr>
        <p:spPr>
          <a:xfrm flipV="1">
            <a:off x="3187700" y="2352675"/>
            <a:ext cx="1481138" cy="213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C27326B-4001-F185-A350-A8DC34E7DF8D}"/>
              </a:ext>
            </a:extLst>
          </p:cNvPr>
          <p:cNvCxnSpPr/>
          <p:nvPr/>
        </p:nvCxnSpPr>
        <p:spPr>
          <a:xfrm flipV="1">
            <a:off x="3117850" y="3889375"/>
            <a:ext cx="1550988" cy="44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063D88C-33D5-90B9-2F4D-BA6ED9332B13}"/>
              </a:ext>
            </a:extLst>
          </p:cNvPr>
          <p:cNvCxnSpPr/>
          <p:nvPr/>
        </p:nvCxnSpPr>
        <p:spPr>
          <a:xfrm>
            <a:off x="3187700" y="4576763"/>
            <a:ext cx="1489075" cy="280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38200" y="1196975"/>
            <a:ext cx="10515600" cy="427466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57035" y="4057094"/>
            <a:ext cx="2030278" cy="885825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4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246545" y="1932407"/>
            <a:ext cx="5099050" cy="1117600"/>
          </a:xfrm>
          <a:ln>
            <a:solidFill>
              <a:schemeClr val="accent2"/>
            </a:solidFill>
            <a:prstDash val="dash"/>
          </a:ln>
        </p:spPr>
        <p:txBody>
          <a:bodyPr>
            <a:normAutofit/>
          </a:bodyPr>
          <a:lstStyle>
            <a:lvl1pPr marL="285750" indent="-28575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7"/>
          </p:nvPr>
        </p:nvSpPr>
        <p:spPr>
          <a:xfrm>
            <a:off x="6246546" y="3216037"/>
            <a:ext cx="5099049" cy="1117600"/>
          </a:xfrm>
          <a:ln>
            <a:solidFill>
              <a:schemeClr val="accent3"/>
            </a:solidFill>
            <a:prstDash val="dash"/>
          </a:ln>
        </p:spPr>
        <p:txBody>
          <a:bodyPr>
            <a:normAutofit/>
          </a:bodyPr>
          <a:lstStyle>
            <a:lvl1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spcAft>
                <a:spcPts val="300"/>
              </a:spcAft>
              <a:buClr>
                <a:schemeClr val="accent3"/>
              </a:buCl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Espace réservé du texte 17"/>
          <p:cNvSpPr>
            <a:spLocks noGrp="1"/>
          </p:cNvSpPr>
          <p:nvPr>
            <p:ph type="body" sz="quarter" idx="18"/>
          </p:nvPr>
        </p:nvSpPr>
        <p:spPr>
          <a:xfrm>
            <a:off x="6254750" y="4493735"/>
            <a:ext cx="5099048" cy="1117600"/>
          </a:xfrm>
          <a:ln>
            <a:solidFill>
              <a:schemeClr val="accent5"/>
            </a:solidFill>
            <a:prstDash val="dash"/>
          </a:ln>
        </p:spPr>
        <p:txBody>
          <a:bodyPr>
            <a:normAutofit/>
          </a:bodyPr>
          <a:lstStyle>
            <a:lvl1pPr marL="285750" indent="-285750"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lang="fr-FR" sz="12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>
              <a:spcAft>
                <a:spcPts val="300"/>
              </a:spcAft>
              <a:buClr>
                <a:schemeClr val="accent5"/>
              </a:buClr>
              <a:defRPr sz="1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9"/>
          </p:nvPr>
        </p:nvSpPr>
        <p:spPr>
          <a:xfrm>
            <a:off x="4819780" y="1932067"/>
            <a:ext cx="1268015" cy="1117600"/>
          </a:xfrm>
          <a:ln>
            <a:solidFill>
              <a:schemeClr val="accent2"/>
            </a:solidFill>
            <a:prstDash val="dash"/>
          </a:ln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39"/>
          <p:cNvSpPr>
            <a:spLocks noGrp="1"/>
          </p:cNvSpPr>
          <p:nvPr>
            <p:ph type="body" sz="quarter" idx="20"/>
          </p:nvPr>
        </p:nvSpPr>
        <p:spPr>
          <a:xfrm>
            <a:off x="4827985" y="3216037"/>
            <a:ext cx="1268015" cy="1117600"/>
          </a:xfrm>
          <a:ln>
            <a:solidFill>
              <a:schemeClr val="accent3"/>
            </a:solidFill>
            <a:prstDash val="dash"/>
          </a:ln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39"/>
          <p:cNvSpPr>
            <a:spLocks noGrp="1"/>
          </p:cNvSpPr>
          <p:nvPr>
            <p:ph type="body" sz="quarter" idx="21"/>
          </p:nvPr>
        </p:nvSpPr>
        <p:spPr>
          <a:xfrm>
            <a:off x="4836188" y="4500007"/>
            <a:ext cx="1268015" cy="1117600"/>
          </a:xfrm>
          <a:ln>
            <a:solidFill>
              <a:schemeClr val="accent5"/>
            </a:solidFill>
            <a:prstDash val="dash"/>
          </a:ln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26D72166-B5EB-D0D5-12BC-E39CB0B9EE0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9676-6842-4D50-A64B-04DEB8150867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BDAC1B7A-FBFC-66DF-8622-426D76D4B0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3B6F1E6-87B8-296E-35FF-8FC5F648E0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99B7-A87F-4A69-8DC7-E2EBE6E448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279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10 recomma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5E0F941-4762-FFDB-5554-E0E70E9BEFA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74800"/>
          <a:ext cx="10515600" cy="374333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3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lang="fr-FR" sz="1400" b="1" kern="1200" dirty="0">
                        <a:solidFill>
                          <a:schemeClr val="lt1"/>
                        </a:solidFill>
                        <a:latin typeface="Marianne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3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</a:t>
                      </a:r>
                      <a:endParaRPr lang="fr-FR" sz="14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77109" y="1589088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477109" y="1965327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477108" y="2314644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1477108" y="2666665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77108" y="3081674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1477109" y="3446800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1477109" y="3835459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477109" y="4224118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1477109" y="4563286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477109" y="4964230"/>
            <a:ext cx="9876692" cy="365126"/>
          </a:xfr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DDBD672B-3B60-E4D6-E0B5-559802BDB9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8C70-A7EF-42C1-8501-4DE0B8410D63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EF685A0E-B8A8-93E0-34A0-A9C5814300E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FB584950-C742-8CAD-B145-F9B7B393364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C7E1-99BB-4589-9D82-17C6E9F153C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857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15 recomma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9187F50-0B0E-805A-A0A7-9483270B169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082675"/>
          <a:ext cx="10515600" cy="539908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3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lang="fr-FR" sz="1200" b="1" kern="1200" dirty="0">
                        <a:solidFill>
                          <a:schemeClr val="lt1"/>
                        </a:solidFill>
                        <a:latin typeface="Marianne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11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13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93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15</a:t>
                      </a:r>
                      <a:endParaRPr lang="fr-FR" sz="1200" dirty="0">
                        <a:latin typeface="Marianne" panose="02000000000000000000" pitchFamily="2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172229"/>
            <a:ext cx="10515600" cy="74582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77108" y="1108763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477108" y="1455512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477108" y="1840611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1477108" y="2187360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77108" y="2552486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1477108" y="2876699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1477108" y="3215310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477108" y="3580436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1477108" y="3962473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1477108" y="4309222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23"/>
          </p:nvPr>
        </p:nvSpPr>
        <p:spPr>
          <a:xfrm>
            <a:off x="1477108" y="4690249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7"/>
          <p:cNvSpPr>
            <a:spLocks noGrp="1"/>
          </p:cNvSpPr>
          <p:nvPr>
            <p:ph type="body" sz="quarter" idx="24"/>
          </p:nvPr>
        </p:nvSpPr>
        <p:spPr>
          <a:xfrm>
            <a:off x="1477108" y="5025392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1477108" y="5405080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26"/>
          </p:nvPr>
        </p:nvSpPr>
        <p:spPr>
          <a:xfrm>
            <a:off x="1477108" y="5754438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7"/>
          <p:cNvSpPr>
            <a:spLocks noGrp="1"/>
          </p:cNvSpPr>
          <p:nvPr>
            <p:ph type="body" sz="quarter" idx="27"/>
          </p:nvPr>
        </p:nvSpPr>
        <p:spPr>
          <a:xfrm>
            <a:off x="1477108" y="6131673"/>
            <a:ext cx="9876692" cy="36512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1FE8ED68-0FCE-1054-66DB-FCB3905D503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C1C4-CE19-401C-BDF8-33F0F071CD9B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B7E02C74-E2D4-3DF2-7ADD-E8E1638FE7B5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3F6A0FA-5226-9956-D8F7-77BAB9CCBE2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C0DA-986F-4941-862E-337E5EE859F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691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commandation_priorité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>
            <a:extLst>
              <a:ext uri="{FF2B5EF4-FFF2-40B4-BE49-F238E27FC236}">
                <a16:creationId xmlns:a16="http://schemas.microsoft.com/office/drawing/2014/main" id="{F6CAF75F-C8A1-8A33-837F-63B85B84D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Thème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51A53FC-9B52-4C7D-37C1-4E5C2EC530BF}"/>
              </a:ext>
            </a:extLst>
          </p:cNvPr>
          <p:cNvCxnSpPr>
            <a:cxnSpLocks/>
          </p:cNvCxnSpPr>
          <p:nvPr/>
        </p:nvCxnSpPr>
        <p:spPr>
          <a:xfrm>
            <a:off x="1770063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CE5C170-B4C4-20D9-B5D6-A1F09F6B868F}"/>
              </a:ext>
            </a:extLst>
          </p:cNvPr>
          <p:cNvCxnSpPr>
            <a:cxnSpLocks/>
          </p:cNvCxnSpPr>
          <p:nvPr/>
        </p:nvCxnSpPr>
        <p:spPr>
          <a:xfrm>
            <a:off x="10702925" y="1657350"/>
            <a:ext cx="0" cy="46815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1">
            <a:extLst>
              <a:ext uri="{FF2B5EF4-FFF2-40B4-BE49-F238E27FC236}">
                <a16:creationId xmlns:a16="http://schemas.microsoft.com/office/drawing/2014/main" id="{96D1E9A4-45EC-52F7-DDC3-B147A2CF2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N°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2E28D2B6-6143-7E53-63B4-292DD6FF4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Recommandation</a:t>
            </a:r>
          </a:p>
        </p:txBody>
      </p:sp>
      <p:sp>
        <p:nvSpPr>
          <p:cNvPr id="21" name="ZoneTexte 13">
            <a:extLst>
              <a:ext uri="{FF2B5EF4-FFF2-40B4-BE49-F238E27FC236}">
                <a16:creationId xmlns:a16="http://schemas.microsoft.com/office/drawing/2014/main" id="{30899EC8-52C1-A93C-2620-83DB70B7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1025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Priorité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E3CAB9-34D8-348D-3BBA-2B1B4A21CE42}"/>
              </a:ext>
            </a:extLst>
          </p:cNvPr>
          <p:cNvCxnSpPr>
            <a:cxnSpLocks/>
          </p:cNvCxnSpPr>
          <p:nvPr/>
        </p:nvCxnSpPr>
        <p:spPr>
          <a:xfrm>
            <a:off x="2351088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913D74B-4F54-F131-5768-FF712A24A9DD}"/>
              </a:ext>
            </a:extLst>
          </p:cNvPr>
          <p:cNvCxnSpPr>
            <a:cxnSpLocks/>
          </p:cNvCxnSpPr>
          <p:nvPr/>
        </p:nvCxnSpPr>
        <p:spPr>
          <a:xfrm>
            <a:off x="781050" y="1522413"/>
            <a:ext cx="9001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45FA6C9-4DB8-32B3-12F2-D67198DC1C37}"/>
              </a:ext>
            </a:extLst>
          </p:cNvPr>
          <p:cNvCxnSpPr>
            <a:cxnSpLocks/>
          </p:cNvCxnSpPr>
          <p:nvPr/>
        </p:nvCxnSpPr>
        <p:spPr>
          <a:xfrm>
            <a:off x="1843088" y="1522413"/>
            <a:ext cx="4191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C563163-4ECB-59CE-BC7E-83CBD79C39D3}"/>
              </a:ext>
            </a:extLst>
          </p:cNvPr>
          <p:cNvCxnSpPr>
            <a:cxnSpLocks/>
          </p:cNvCxnSpPr>
          <p:nvPr/>
        </p:nvCxnSpPr>
        <p:spPr>
          <a:xfrm>
            <a:off x="2424113" y="1522413"/>
            <a:ext cx="8172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723ADED-5100-75D3-C207-B89760DF064F}"/>
              </a:ext>
            </a:extLst>
          </p:cNvPr>
          <p:cNvCxnSpPr>
            <a:cxnSpLocks/>
          </p:cNvCxnSpPr>
          <p:nvPr/>
        </p:nvCxnSpPr>
        <p:spPr>
          <a:xfrm>
            <a:off x="10741025" y="1522413"/>
            <a:ext cx="71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1F780D4-8717-F8D7-9175-9B7B56CAB21F}"/>
              </a:ext>
            </a:extLst>
          </p:cNvPr>
          <p:cNvCxnSpPr>
            <a:cxnSpLocks/>
          </p:cNvCxnSpPr>
          <p:nvPr/>
        </p:nvCxnSpPr>
        <p:spPr>
          <a:xfrm>
            <a:off x="768350" y="3132138"/>
            <a:ext cx="1077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F0DAAE4-2744-E171-A8D3-74A32C67DB2B}"/>
              </a:ext>
            </a:extLst>
          </p:cNvPr>
          <p:cNvCxnSpPr>
            <a:cxnSpLocks/>
          </p:cNvCxnSpPr>
          <p:nvPr/>
        </p:nvCxnSpPr>
        <p:spPr>
          <a:xfrm>
            <a:off x="768350" y="4760913"/>
            <a:ext cx="1084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80957" y="1596699"/>
            <a:ext cx="779074" cy="1436785"/>
          </a:xfrm>
          <a:ln w="25400">
            <a:solidFill>
              <a:srgbClr val="000091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780957" y="3218800"/>
            <a:ext cx="779074" cy="1436785"/>
          </a:xfrm>
          <a:ln w="25400">
            <a:solidFill>
              <a:srgbClr val="000091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80957" y="4840902"/>
            <a:ext cx="779074" cy="1436785"/>
          </a:xfrm>
          <a:ln w="25400">
            <a:solidFill>
              <a:srgbClr val="000091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Espace réservé du texte 61"/>
          <p:cNvSpPr>
            <a:spLocks noGrp="1"/>
          </p:cNvSpPr>
          <p:nvPr>
            <p:ph type="body" sz="quarter" idx="16"/>
          </p:nvPr>
        </p:nvSpPr>
        <p:spPr>
          <a:xfrm>
            <a:off x="1891748" y="165762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3" name="Espace réservé du texte 61"/>
          <p:cNvSpPr>
            <a:spLocks noGrp="1"/>
          </p:cNvSpPr>
          <p:nvPr>
            <p:ph type="body" sz="quarter" idx="17"/>
          </p:nvPr>
        </p:nvSpPr>
        <p:spPr>
          <a:xfrm>
            <a:off x="2454915" y="157110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8" name="Espace réservé du texte 61"/>
          <p:cNvSpPr>
            <a:spLocks noGrp="1"/>
          </p:cNvSpPr>
          <p:nvPr>
            <p:ph type="body" sz="quarter" idx="31"/>
          </p:nvPr>
        </p:nvSpPr>
        <p:spPr>
          <a:xfrm>
            <a:off x="1891748" y="206194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9" name="Espace réservé du texte 61"/>
          <p:cNvSpPr>
            <a:spLocks noGrp="1"/>
          </p:cNvSpPr>
          <p:nvPr>
            <p:ph type="body" sz="quarter" idx="32"/>
          </p:nvPr>
        </p:nvSpPr>
        <p:spPr>
          <a:xfrm>
            <a:off x="1898309" y="243854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0" name="Espace réservé du texte 61"/>
          <p:cNvSpPr>
            <a:spLocks noGrp="1"/>
          </p:cNvSpPr>
          <p:nvPr>
            <p:ph type="body" sz="quarter" idx="33"/>
          </p:nvPr>
        </p:nvSpPr>
        <p:spPr>
          <a:xfrm>
            <a:off x="1898309" y="281515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2" name="Espace réservé du texte 61"/>
          <p:cNvSpPr>
            <a:spLocks noGrp="1"/>
          </p:cNvSpPr>
          <p:nvPr>
            <p:ph type="body" sz="quarter" idx="42"/>
          </p:nvPr>
        </p:nvSpPr>
        <p:spPr>
          <a:xfrm>
            <a:off x="2454915" y="195162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Espace réservé du texte 61"/>
          <p:cNvSpPr>
            <a:spLocks noGrp="1"/>
          </p:cNvSpPr>
          <p:nvPr>
            <p:ph type="body" sz="quarter" idx="43"/>
          </p:nvPr>
        </p:nvSpPr>
        <p:spPr>
          <a:xfrm>
            <a:off x="2454915" y="233215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Espace réservé du texte 61"/>
          <p:cNvSpPr>
            <a:spLocks noGrp="1"/>
          </p:cNvSpPr>
          <p:nvPr>
            <p:ph type="body" sz="quarter" idx="44"/>
          </p:nvPr>
        </p:nvSpPr>
        <p:spPr>
          <a:xfrm>
            <a:off x="2454915" y="271268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61"/>
          <p:cNvSpPr>
            <a:spLocks noGrp="1"/>
          </p:cNvSpPr>
          <p:nvPr>
            <p:ph type="body" sz="quarter" idx="57"/>
          </p:nvPr>
        </p:nvSpPr>
        <p:spPr>
          <a:xfrm>
            <a:off x="1848294" y="327962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61"/>
          <p:cNvSpPr>
            <a:spLocks noGrp="1"/>
          </p:cNvSpPr>
          <p:nvPr>
            <p:ph type="body" sz="quarter" idx="58"/>
          </p:nvPr>
        </p:nvSpPr>
        <p:spPr>
          <a:xfrm>
            <a:off x="1848294" y="368394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61"/>
          <p:cNvSpPr>
            <a:spLocks noGrp="1"/>
          </p:cNvSpPr>
          <p:nvPr>
            <p:ph type="body" sz="quarter" idx="59"/>
          </p:nvPr>
        </p:nvSpPr>
        <p:spPr>
          <a:xfrm>
            <a:off x="1848294" y="406054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61"/>
          <p:cNvSpPr>
            <a:spLocks noGrp="1"/>
          </p:cNvSpPr>
          <p:nvPr>
            <p:ph type="body" sz="quarter" idx="60"/>
          </p:nvPr>
        </p:nvSpPr>
        <p:spPr>
          <a:xfrm>
            <a:off x="1848294" y="443715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61"/>
          <p:cNvSpPr>
            <a:spLocks noGrp="1"/>
          </p:cNvSpPr>
          <p:nvPr>
            <p:ph type="body" sz="quarter" idx="61"/>
          </p:nvPr>
        </p:nvSpPr>
        <p:spPr>
          <a:xfrm>
            <a:off x="1848294" y="484829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61"/>
          <p:cNvSpPr>
            <a:spLocks noGrp="1"/>
          </p:cNvSpPr>
          <p:nvPr>
            <p:ph type="body" sz="quarter" idx="62"/>
          </p:nvPr>
        </p:nvSpPr>
        <p:spPr>
          <a:xfrm>
            <a:off x="1848294" y="525260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61"/>
          <p:cNvSpPr>
            <a:spLocks noGrp="1"/>
          </p:cNvSpPr>
          <p:nvPr>
            <p:ph type="body" sz="quarter" idx="63"/>
          </p:nvPr>
        </p:nvSpPr>
        <p:spPr>
          <a:xfrm>
            <a:off x="1848294" y="562921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61"/>
          <p:cNvSpPr>
            <a:spLocks noGrp="1"/>
          </p:cNvSpPr>
          <p:nvPr>
            <p:ph type="body" sz="quarter" idx="64"/>
          </p:nvPr>
        </p:nvSpPr>
        <p:spPr>
          <a:xfrm>
            <a:off x="1848294" y="600581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61"/>
          <p:cNvSpPr>
            <a:spLocks noGrp="1"/>
          </p:cNvSpPr>
          <p:nvPr>
            <p:ph type="body" sz="quarter" idx="65"/>
          </p:nvPr>
        </p:nvSpPr>
        <p:spPr>
          <a:xfrm>
            <a:off x="10948744" y="1629910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61"/>
          <p:cNvSpPr>
            <a:spLocks noGrp="1"/>
          </p:cNvSpPr>
          <p:nvPr>
            <p:ph type="body" sz="quarter" idx="66"/>
          </p:nvPr>
        </p:nvSpPr>
        <p:spPr>
          <a:xfrm>
            <a:off x="10948744" y="2034226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texte 61"/>
          <p:cNvSpPr>
            <a:spLocks noGrp="1"/>
          </p:cNvSpPr>
          <p:nvPr>
            <p:ph type="body" sz="quarter" idx="67"/>
          </p:nvPr>
        </p:nvSpPr>
        <p:spPr>
          <a:xfrm>
            <a:off x="10948744" y="2410832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61"/>
          <p:cNvSpPr>
            <a:spLocks noGrp="1"/>
          </p:cNvSpPr>
          <p:nvPr>
            <p:ph type="body" sz="quarter" idx="68"/>
          </p:nvPr>
        </p:nvSpPr>
        <p:spPr>
          <a:xfrm>
            <a:off x="10948744" y="2787438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61"/>
          <p:cNvSpPr>
            <a:spLocks noGrp="1"/>
          </p:cNvSpPr>
          <p:nvPr>
            <p:ph type="body" sz="quarter" idx="69"/>
          </p:nvPr>
        </p:nvSpPr>
        <p:spPr>
          <a:xfrm>
            <a:off x="10948744" y="323897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61"/>
          <p:cNvSpPr>
            <a:spLocks noGrp="1"/>
          </p:cNvSpPr>
          <p:nvPr>
            <p:ph type="body" sz="quarter" idx="70"/>
          </p:nvPr>
        </p:nvSpPr>
        <p:spPr>
          <a:xfrm>
            <a:off x="10948744" y="364329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Espace réservé du texte 61"/>
          <p:cNvSpPr>
            <a:spLocks noGrp="1"/>
          </p:cNvSpPr>
          <p:nvPr>
            <p:ph type="body" sz="quarter" idx="71"/>
          </p:nvPr>
        </p:nvSpPr>
        <p:spPr>
          <a:xfrm>
            <a:off x="10948744" y="401990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61"/>
          <p:cNvSpPr>
            <a:spLocks noGrp="1"/>
          </p:cNvSpPr>
          <p:nvPr>
            <p:ph type="body" sz="quarter" idx="72"/>
          </p:nvPr>
        </p:nvSpPr>
        <p:spPr>
          <a:xfrm>
            <a:off x="10948744" y="439650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u texte 61"/>
          <p:cNvSpPr>
            <a:spLocks noGrp="1"/>
          </p:cNvSpPr>
          <p:nvPr>
            <p:ph type="body" sz="quarter" idx="73"/>
          </p:nvPr>
        </p:nvSpPr>
        <p:spPr>
          <a:xfrm>
            <a:off x="10948744" y="4857350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61"/>
          <p:cNvSpPr>
            <a:spLocks noGrp="1"/>
          </p:cNvSpPr>
          <p:nvPr>
            <p:ph type="body" sz="quarter" idx="74"/>
          </p:nvPr>
        </p:nvSpPr>
        <p:spPr>
          <a:xfrm>
            <a:off x="10948744" y="5261666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61"/>
          <p:cNvSpPr>
            <a:spLocks noGrp="1"/>
          </p:cNvSpPr>
          <p:nvPr>
            <p:ph type="body" sz="quarter" idx="75"/>
          </p:nvPr>
        </p:nvSpPr>
        <p:spPr>
          <a:xfrm>
            <a:off x="10948744" y="5638272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Espace réservé du texte 61"/>
          <p:cNvSpPr>
            <a:spLocks noGrp="1"/>
          </p:cNvSpPr>
          <p:nvPr>
            <p:ph type="body" sz="quarter" idx="76"/>
          </p:nvPr>
        </p:nvSpPr>
        <p:spPr>
          <a:xfrm>
            <a:off x="10948744" y="6014878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61"/>
          <p:cNvSpPr>
            <a:spLocks noGrp="1"/>
          </p:cNvSpPr>
          <p:nvPr>
            <p:ph type="body" sz="quarter" idx="77"/>
          </p:nvPr>
        </p:nvSpPr>
        <p:spPr>
          <a:xfrm>
            <a:off x="2454915" y="3179878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1"/>
          <p:cNvSpPr>
            <a:spLocks noGrp="1"/>
          </p:cNvSpPr>
          <p:nvPr>
            <p:ph type="body" sz="quarter" idx="78"/>
          </p:nvPr>
        </p:nvSpPr>
        <p:spPr>
          <a:xfrm>
            <a:off x="2454915" y="3560404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1"/>
          <p:cNvSpPr>
            <a:spLocks noGrp="1"/>
          </p:cNvSpPr>
          <p:nvPr>
            <p:ph type="body" sz="quarter" idx="79"/>
          </p:nvPr>
        </p:nvSpPr>
        <p:spPr>
          <a:xfrm>
            <a:off x="2454915" y="394093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1"/>
          <p:cNvSpPr>
            <a:spLocks noGrp="1"/>
          </p:cNvSpPr>
          <p:nvPr>
            <p:ph type="body" sz="quarter" idx="80"/>
          </p:nvPr>
        </p:nvSpPr>
        <p:spPr>
          <a:xfrm>
            <a:off x="2454915" y="432145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61"/>
          <p:cNvSpPr>
            <a:spLocks noGrp="1"/>
          </p:cNvSpPr>
          <p:nvPr>
            <p:ph type="body" sz="quarter" idx="81"/>
          </p:nvPr>
        </p:nvSpPr>
        <p:spPr>
          <a:xfrm>
            <a:off x="2454915" y="480374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61"/>
          <p:cNvSpPr>
            <a:spLocks noGrp="1"/>
          </p:cNvSpPr>
          <p:nvPr>
            <p:ph type="body" sz="quarter" idx="82"/>
          </p:nvPr>
        </p:nvSpPr>
        <p:spPr>
          <a:xfrm>
            <a:off x="2454915" y="518426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61"/>
          <p:cNvSpPr>
            <a:spLocks noGrp="1"/>
          </p:cNvSpPr>
          <p:nvPr>
            <p:ph type="body" sz="quarter" idx="83"/>
          </p:nvPr>
        </p:nvSpPr>
        <p:spPr>
          <a:xfrm>
            <a:off x="2454915" y="556479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61"/>
          <p:cNvSpPr>
            <a:spLocks noGrp="1"/>
          </p:cNvSpPr>
          <p:nvPr>
            <p:ph type="body" sz="quarter" idx="84"/>
          </p:nvPr>
        </p:nvSpPr>
        <p:spPr>
          <a:xfrm>
            <a:off x="2454915" y="594532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e la date 2">
            <a:extLst>
              <a:ext uri="{FF2B5EF4-FFF2-40B4-BE49-F238E27FC236}">
                <a16:creationId xmlns:a16="http://schemas.microsoft.com/office/drawing/2014/main" id="{090F276F-1562-4D36-FFE4-7C4CE2AAA524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B1AD-71E3-4759-B3EC-46DD9C500713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C4C5EE92-52E3-3551-24B6-44919770BC7B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0" name="Espace réservé du numéro de diapositive 4">
            <a:extLst>
              <a:ext uri="{FF2B5EF4-FFF2-40B4-BE49-F238E27FC236}">
                <a16:creationId xmlns:a16="http://schemas.microsoft.com/office/drawing/2014/main" id="{20DEEB21-C4E3-3CD5-1862-096E1A680ECD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A298-DD70-43CA-9112-406346FFA7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37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36024"/>
            <a:ext cx="10515600" cy="915554"/>
          </a:xfrm>
        </p:spPr>
        <p:txBody>
          <a:bodyPr>
            <a:normAutofit/>
          </a:bodyPr>
          <a:lstStyle>
            <a:lvl1pPr marL="0" indent="0" algn="ctr">
              <a:defRPr sz="2800">
                <a:solidFill>
                  <a:srgbClr val="0000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69477"/>
            <a:ext cx="10515600" cy="4144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838200" y="1444198"/>
            <a:ext cx="10515600" cy="42746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F5CC3F-5390-5EBE-E2EA-15E7E39B3F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D7DC-E4C3-431F-A1CE-ABB25BDE6C3F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BF8C8-2ED6-6325-BF0E-70C616968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264A92-B4BF-9461-6B53-3261352504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5BF4-95FE-4603-A657-C073CBDBBA4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5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commandation_priorité_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>
            <a:extLst>
              <a:ext uri="{FF2B5EF4-FFF2-40B4-BE49-F238E27FC236}">
                <a16:creationId xmlns:a16="http://schemas.microsoft.com/office/drawing/2014/main" id="{D63ECDA6-B44F-3240-EB63-40B92B350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Thème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F2051A5-A449-89C2-961F-CAE27A853442}"/>
              </a:ext>
            </a:extLst>
          </p:cNvPr>
          <p:cNvCxnSpPr>
            <a:cxnSpLocks/>
          </p:cNvCxnSpPr>
          <p:nvPr/>
        </p:nvCxnSpPr>
        <p:spPr>
          <a:xfrm>
            <a:off x="1770063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C5221-FF46-59A5-A20D-0D95FB478C73}"/>
              </a:ext>
            </a:extLst>
          </p:cNvPr>
          <p:cNvCxnSpPr>
            <a:cxnSpLocks/>
          </p:cNvCxnSpPr>
          <p:nvPr/>
        </p:nvCxnSpPr>
        <p:spPr>
          <a:xfrm>
            <a:off x="10702925" y="1657350"/>
            <a:ext cx="0" cy="46815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1">
            <a:extLst>
              <a:ext uri="{FF2B5EF4-FFF2-40B4-BE49-F238E27FC236}">
                <a16:creationId xmlns:a16="http://schemas.microsoft.com/office/drawing/2014/main" id="{8DCC902A-2ED4-CF81-DFBA-1F7789C6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N°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CC1E1F52-665D-13BF-F9F7-E3307399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Recommandation</a:t>
            </a:r>
          </a:p>
        </p:txBody>
      </p:sp>
      <p:sp>
        <p:nvSpPr>
          <p:cNvPr id="21" name="ZoneTexte 13">
            <a:extLst>
              <a:ext uri="{FF2B5EF4-FFF2-40B4-BE49-F238E27FC236}">
                <a16:creationId xmlns:a16="http://schemas.microsoft.com/office/drawing/2014/main" id="{65676624-675C-AA12-FA21-75B105F9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1025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Priorité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96BDD95-2E6E-15AB-6DB8-CD08CF00546A}"/>
              </a:ext>
            </a:extLst>
          </p:cNvPr>
          <p:cNvCxnSpPr>
            <a:cxnSpLocks/>
          </p:cNvCxnSpPr>
          <p:nvPr/>
        </p:nvCxnSpPr>
        <p:spPr>
          <a:xfrm>
            <a:off x="2351088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55C7BE8-5F3B-DA21-5843-89C57A37ED56}"/>
              </a:ext>
            </a:extLst>
          </p:cNvPr>
          <p:cNvCxnSpPr>
            <a:cxnSpLocks/>
          </p:cNvCxnSpPr>
          <p:nvPr/>
        </p:nvCxnSpPr>
        <p:spPr>
          <a:xfrm>
            <a:off x="781050" y="1522413"/>
            <a:ext cx="9001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6E0FFAF-6704-B9D0-7E87-3356357FF927}"/>
              </a:ext>
            </a:extLst>
          </p:cNvPr>
          <p:cNvCxnSpPr>
            <a:cxnSpLocks/>
          </p:cNvCxnSpPr>
          <p:nvPr/>
        </p:nvCxnSpPr>
        <p:spPr>
          <a:xfrm>
            <a:off x="1843088" y="1522413"/>
            <a:ext cx="4191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6259A20-8D78-8BC9-9F2A-DF3A9D09934D}"/>
              </a:ext>
            </a:extLst>
          </p:cNvPr>
          <p:cNvCxnSpPr>
            <a:cxnSpLocks/>
          </p:cNvCxnSpPr>
          <p:nvPr/>
        </p:nvCxnSpPr>
        <p:spPr>
          <a:xfrm>
            <a:off x="2424113" y="1522413"/>
            <a:ext cx="8172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EB4BAD8-A28D-A362-491C-D373931C2553}"/>
              </a:ext>
            </a:extLst>
          </p:cNvPr>
          <p:cNvCxnSpPr>
            <a:cxnSpLocks/>
          </p:cNvCxnSpPr>
          <p:nvPr/>
        </p:nvCxnSpPr>
        <p:spPr>
          <a:xfrm>
            <a:off x="10741025" y="1522413"/>
            <a:ext cx="7191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0AAC7BE-48CA-FFA6-B3DB-EADA90D49552}"/>
              </a:ext>
            </a:extLst>
          </p:cNvPr>
          <p:cNvCxnSpPr>
            <a:cxnSpLocks/>
          </p:cNvCxnSpPr>
          <p:nvPr/>
        </p:nvCxnSpPr>
        <p:spPr>
          <a:xfrm>
            <a:off x="768350" y="3132138"/>
            <a:ext cx="10775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815755CA-4CC6-B1B5-7263-2D0716F4464E}"/>
              </a:ext>
            </a:extLst>
          </p:cNvPr>
          <p:cNvCxnSpPr>
            <a:cxnSpLocks/>
          </p:cNvCxnSpPr>
          <p:nvPr/>
        </p:nvCxnSpPr>
        <p:spPr>
          <a:xfrm>
            <a:off x="768350" y="4760913"/>
            <a:ext cx="1084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80957" y="1596699"/>
            <a:ext cx="779074" cy="1436785"/>
          </a:xfrm>
          <a:ln w="25400">
            <a:solidFill>
              <a:srgbClr val="000091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780957" y="3218800"/>
            <a:ext cx="779074" cy="1436785"/>
          </a:xfrm>
          <a:ln w="25400">
            <a:solidFill>
              <a:schemeClr val="accent4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80957" y="4840902"/>
            <a:ext cx="779074" cy="1436785"/>
          </a:xfrm>
          <a:ln w="25400">
            <a:solidFill>
              <a:schemeClr val="accent5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Espace réservé du texte 61"/>
          <p:cNvSpPr>
            <a:spLocks noGrp="1"/>
          </p:cNvSpPr>
          <p:nvPr>
            <p:ph type="body" sz="quarter" idx="16"/>
          </p:nvPr>
        </p:nvSpPr>
        <p:spPr>
          <a:xfrm>
            <a:off x="1891748" y="165762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3" name="Espace réservé du texte 61"/>
          <p:cNvSpPr>
            <a:spLocks noGrp="1"/>
          </p:cNvSpPr>
          <p:nvPr>
            <p:ph type="body" sz="quarter" idx="17"/>
          </p:nvPr>
        </p:nvSpPr>
        <p:spPr>
          <a:xfrm>
            <a:off x="2454915" y="157110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8" name="Espace réservé du texte 61"/>
          <p:cNvSpPr>
            <a:spLocks noGrp="1"/>
          </p:cNvSpPr>
          <p:nvPr>
            <p:ph type="body" sz="quarter" idx="31"/>
          </p:nvPr>
        </p:nvSpPr>
        <p:spPr>
          <a:xfrm>
            <a:off x="1891748" y="206194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9" name="Espace réservé du texte 61"/>
          <p:cNvSpPr>
            <a:spLocks noGrp="1"/>
          </p:cNvSpPr>
          <p:nvPr>
            <p:ph type="body" sz="quarter" idx="32"/>
          </p:nvPr>
        </p:nvSpPr>
        <p:spPr>
          <a:xfrm>
            <a:off x="1898309" y="243854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0" name="Espace réservé du texte 61"/>
          <p:cNvSpPr>
            <a:spLocks noGrp="1"/>
          </p:cNvSpPr>
          <p:nvPr>
            <p:ph type="body" sz="quarter" idx="33"/>
          </p:nvPr>
        </p:nvSpPr>
        <p:spPr>
          <a:xfrm>
            <a:off x="1898309" y="281515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2" name="Espace réservé du texte 61"/>
          <p:cNvSpPr>
            <a:spLocks noGrp="1"/>
          </p:cNvSpPr>
          <p:nvPr>
            <p:ph type="body" sz="quarter" idx="42"/>
          </p:nvPr>
        </p:nvSpPr>
        <p:spPr>
          <a:xfrm>
            <a:off x="2454915" y="195162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Espace réservé du texte 61"/>
          <p:cNvSpPr>
            <a:spLocks noGrp="1"/>
          </p:cNvSpPr>
          <p:nvPr>
            <p:ph type="body" sz="quarter" idx="43"/>
          </p:nvPr>
        </p:nvSpPr>
        <p:spPr>
          <a:xfrm>
            <a:off x="2454915" y="233215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Espace réservé du texte 61"/>
          <p:cNvSpPr>
            <a:spLocks noGrp="1"/>
          </p:cNvSpPr>
          <p:nvPr>
            <p:ph type="body" sz="quarter" idx="44"/>
          </p:nvPr>
        </p:nvSpPr>
        <p:spPr>
          <a:xfrm>
            <a:off x="2454915" y="271268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61"/>
          <p:cNvSpPr>
            <a:spLocks noGrp="1"/>
          </p:cNvSpPr>
          <p:nvPr>
            <p:ph type="body" sz="quarter" idx="57"/>
          </p:nvPr>
        </p:nvSpPr>
        <p:spPr>
          <a:xfrm>
            <a:off x="1848294" y="327962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61"/>
          <p:cNvSpPr>
            <a:spLocks noGrp="1"/>
          </p:cNvSpPr>
          <p:nvPr>
            <p:ph type="body" sz="quarter" idx="58"/>
          </p:nvPr>
        </p:nvSpPr>
        <p:spPr>
          <a:xfrm>
            <a:off x="1848294" y="368394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61"/>
          <p:cNvSpPr>
            <a:spLocks noGrp="1"/>
          </p:cNvSpPr>
          <p:nvPr>
            <p:ph type="body" sz="quarter" idx="59"/>
          </p:nvPr>
        </p:nvSpPr>
        <p:spPr>
          <a:xfrm>
            <a:off x="1848294" y="406054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61"/>
          <p:cNvSpPr>
            <a:spLocks noGrp="1"/>
          </p:cNvSpPr>
          <p:nvPr>
            <p:ph type="body" sz="quarter" idx="60"/>
          </p:nvPr>
        </p:nvSpPr>
        <p:spPr>
          <a:xfrm>
            <a:off x="1848294" y="443715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61"/>
          <p:cNvSpPr>
            <a:spLocks noGrp="1"/>
          </p:cNvSpPr>
          <p:nvPr>
            <p:ph type="body" sz="quarter" idx="61"/>
          </p:nvPr>
        </p:nvSpPr>
        <p:spPr>
          <a:xfrm>
            <a:off x="1848294" y="484829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61"/>
          <p:cNvSpPr>
            <a:spLocks noGrp="1"/>
          </p:cNvSpPr>
          <p:nvPr>
            <p:ph type="body" sz="quarter" idx="62"/>
          </p:nvPr>
        </p:nvSpPr>
        <p:spPr>
          <a:xfrm>
            <a:off x="1848294" y="525260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61"/>
          <p:cNvSpPr>
            <a:spLocks noGrp="1"/>
          </p:cNvSpPr>
          <p:nvPr>
            <p:ph type="body" sz="quarter" idx="63"/>
          </p:nvPr>
        </p:nvSpPr>
        <p:spPr>
          <a:xfrm>
            <a:off x="1848294" y="562921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61"/>
          <p:cNvSpPr>
            <a:spLocks noGrp="1"/>
          </p:cNvSpPr>
          <p:nvPr>
            <p:ph type="body" sz="quarter" idx="64"/>
          </p:nvPr>
        </p:nvSpPr>
        <p:spPr>
          <a:xfrm>
            <a:off x="1848294" y="600581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61"/>
          <p:cNvSpPr>
            <a:spLocks noGrp="1"/>
          </p:cNvSpPr>
          <p:nvPr>
            <p:ph type="body" sz="quarter" idx="65"/>
          </p:nvPr>
        </p:nvSpPr>
        <p:spPr>
          <a:xfrm>
            <a:off x="10948744" y="1629910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61"/>
          <p:cNvSpPr>
            <a:spLocks noGrp="1"/>
          </p:cNvSpPr>
          <p:nvPr>
            <p:ph type="body" sz="quarter" idx="66"/>
          </p:nvPr>
        </p:nvSpPr>
        <p:spPr>
          <a:xfrm>
            <a:off x="10948744" y="2034226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texte 61"/>
          <p:cNvSpPr>
            <a:spLocks noGrp="1"/>
          </p:cNvSpPr>
          <p:nvPr>
            <p:ph type="body" sz="quarter" idx="67"/>
          </p:nvPr>
        </p:nvSpPr>
        <p:spPr>
          <a:xfrm>
            <a:off x="10948744" y="2410832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61"/>
          <p:cNvSpPr>
            <a:spLocks noGrp="1"/>
          </p:cNvSpPr>
          <p:nvPr>
            <p:ph type="body" sz="quarter" idx="68"/>
          </p:nvPr>
        </p:nvSpPr>
        <p:spPr>
          <a:xfrm>
            <a:off x="10948744" y="2787438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61"/>
          <p:cNvSpPr>
            <a:spLocks noGrp="1"/>
          </p:cNvSpPr>
          <p:nvPr>
            <p:ph type="body" sz="quarter" idx="69"/>
          </p:nvPr>
        </p:nvSpPr>
        <p:spPr>
          <a:xfrm>
            <a:off x="10948744" y="323897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61"/>
          <p:cNvSpPr>
            <a:spLocks noGrp="1"/>
          </p:cNvSpPr>
          <p:nvPr>
            <p:ph type="body" sz="quarter" idx="70"/>
          </p:nvPr>
        </p:nvSpPr>
        <p:spPr>
          <a:xfrm>
            <a:off x="10948744" y="364329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Espace réservé du texte 61"/>
          <p:cNvSpPr>
            <a:spLocks noGrp="1"/>
          </p:cNvSpPr>
          <p:nvPr>
            <p:ph type="body" sz="quarter" idx="71"/>
          </p:nvPr>
        </p:nvSpPr>
        <p:spPr>
          <a:xfrm>
            <a:off x="10948744" y="401990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61"/>
          <p:cNvSpPr>
            <a:spLocks noGrp="1"/>
          </p:cNvSpPr>
          <p:nvPr>
            <p:ph type="body" sz="quarter" idx="72"/>
          </p:nvPr>
        </p:nvSpPr>
        <p:spPr>
          <a:xfrm>
            <a:off x="10948744" y="439650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u texte 61"/>
          <p:cNvSpPr>
            <a:spLocks noGrp="1"/>
          </p:cNvSpPr>
          <p:nvPr>
            <p:ph type="body" sz="quarter" idx="73"/>
          </p:nvPr>
        </p:nvSpPr>
        <p:spPr>
          <a:xfrm>
            <a:off x="10948744" y="4857350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61"/>
          <p:cNvSpPr>
            <a:spLocks noGrp="1"/>
          </p:cNvSpPr>
          <p:nvPr>
            <p:ph type="body" sz="quarter" idx="74"/>
          </p:nvPr>
        </p:nvSpPr>
        <p:spPr>
          <a:xfrm>
            <a:off x="10948744" y="5261666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61"/>
          <p:cNvSpPr>
            <a:spLocks noGrp="1"/>
          </p:cNvSpPr>
          <p:nvPr>
            <p:ph type="body" sz="quarter" idx="75"/>
          </p:nvPr>
        </p:nvSpPr>
        <p:spPr>
          <a:xfrm>
            <a:off x="10948744" y="5638272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Espace réservé du texte 61"/>
          <p:cNvSpPr>
            <a:spLocks noGrp="1"/>
          </p:cNvSpPr>
          <p:nvPr>
            <p:ph type="body" sz="quarter" idx="76"/>
          </p:nvPr>
        </p:nvSpPr>
        <p:spPr>
          <a:xfrm>
            <a:off x="10948744" y="6014878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61"/>
          <p:cNvSpPr>
            <a:spLocks noGrp="1"/>
          </p:cNvSpPr>
          <p:nvPr>
            <p:ph type="body" sz="quarter" idx="77"/>
          </p:nvPr>
        </p:nvSpPr>
        <p:spPr>
          <a:xfrm>
            <a:off x="2454915" y="3179878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1"/>
          <p:cNvSpPr>
            <a:spLocks noGrp="1"/>
          </p:cNvSpPr>
          <p:nvPr>
            <p:ph type="body" sz="quarter" idx="78"/>
          </p:nvPr>
        </p:nvSpPr>
        <p:spPr>
          <a:xfrm>
            <a:off x="2454915" y="3560404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1"/>
          <p:cNvSpPr>
            <a:spLocks noGrp="1"/>
          </p:cNvSpPr>
          <p:nvPr>
            <p:ph type="body" sz="quarter" idx="79"/>
          </p:nvPr>
        </p:nvSpPr>
        <p:spPr>
          <a:xfrm>
            <a:off x="2454915" y="394093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1"/>
          <p:cNvSpPr>
            <a:spLocks noGrp="1"/>
          </p:cNvSpPr>
          <p:nvPr>
            <p:ph type="body" sz="quarter" idx="80"/>
          </p:nvPr>
        </p:nvSpPr>
        <p:spPr>
          <a:xfrm>
            <a:off x="2454915" y="432145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61"/>
          <p:cNvSpPr>
            <a:spLocks noGrp="1"/>
          </p:cNvSpPr>
          <p:nvPr>
            <p:ph type="body" sz="quarter" idx="81"/>
          </p:nvPr>
        </p:nvSpPr>
        <p:spPr>
          <a:xfrm>
            <a:off x="2454915" y="480374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accent6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61"/>
          <p:cNvSpPr>
            <a:spLocks noGrp="1"/>
          </p:cNvSpPr>
          <p:nvPr>
            <p:ph type="body" sz="quarter" idx="82"/>
          </p:nvPr>
        </p:nvSpPr>
        <p:spPr>
          <a:xfrm>
            <a:off x="2454915" y="518426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61"/>
          <p:cNvSpPr>
            <a:spLocks noGrp="1"/>
          </p:cNvSpPr>
          <p:nvPr>
            <p:ph type="body" sz="quarter" idx="83"/>
          </p:nvPr>
        </p:nvSpPr>
        <p:spPr>
          <a:xfrm>
            <a:off x="2454915" y="556479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61"/>
          <p:cNvSpPr>
            <a:spLocks noGrp="1"/>
          </p:cNvSpPr>
          <p:nvPr>
            <p:ph type="body" sz="quarter" idx="84"/>
          </p:nvPr>
        </p:nvSpPr>
        <p:spPr>
          <a:xfrm>
            <a:off x="2454915" y="594532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e la date 2">
            <a:extLst>
              <a:ext uri="{FF2B5EF4-FFF2-40B4-BE49-F238E27FC236}">
                <a16:creationId xmlns:a16="http://schemas.microsoft.com/office/drawing/2014/main" id="{604B8EC8-923D-E223-C9CB-61C64096E245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58A4-CBD6-427C-B9DA-A7C4F74A6175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030D6BB1-D2FC-7822-DD91-97A2C8EF1A3D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0" name="Espace réservé du numéro de diapositive 4">
            <a:extLst>
              <a:ext uri="{FF2B5EF4-FFF2-40B4-BE49-F238E27FC236}">
                <a16:creationId xmlns:a16="http://schemas.microsoft.com/office/drawing/2014/main" id="{2C0004A8-C1A9-9565-2462-AD7ECC4CEAE5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B4C8-E569-4FCC-8859-0835C5A7E4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219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commandation_pilot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>
            <a:extLst>
              <a:ext uri="{FF2B5EF4-FFF2-40B4-BE49-F238E27FC236}">
                <a16:creationId xmlns:a16="http://schemas.microsoft.com/office/drawing/2014/main" id="{3FBB64B0-BB2E-697A-955E-C271CCC0F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Thème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584CF93-BDF8-3D5F-569F-86DCA3108377}"/>
              </a:ext>
            </a:extLst>
          </p:cNvPr>
          <p:cNvCxnSpPr>
            <a:cxnSpLocks/>
          </p:cNvCxnSpPr>
          <p:nvPr/>
        </p:nvCxnSpPr>
        <p:spPr>
          <a:xfrm>
            <a:off x="1770063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5E84DDA-3273-A7D7-48FE-79B9C5F98401}"/>
              </a:ext>
            </a:extLst>
          </p:cNvPr>
          <p:cNvCxnSpPr>
            <a:cxnSpLocks/>
          </p:cNvCxnSpPr>
          <p:nvPr/>
        </p:nvCxnSpPr>
        <p:spPr>
          <a:xfrm>
            <a:off x="10702925" y="1657350"/>
            <a:ext cx="0" cy="46815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1">
            <a:extLst>
              <a:ext uri="{FF2B5EF4-FFF2-40B4-BE49-F238E27FC236}">
                <a16:creationId xmlns:a16="http://schemas.microsoft.com/office/drawing/2014/main" id="{C507C0C6-E8B6-5FC6-D92A-AB6D2392F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N°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8A94233A-088E-ED09-88A9-57769EBD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Recommandation</a:t>
            </a:r>
          </a:p>
        </p:txBody>
      </p:sp>
      <p:sp>
        <p:nvSpPr>
          <p:cNvPr id="21" name="ZoneTexte 13">
            <a:extLst>
              <a:ext uri="{FF2B5EF4-FFF2-40B4-BE49-F238E27FC236}">
                <a16:creationId xmlns:a16="http://schemas.microsoft.com/office/drawing/2014/main" id="{7417CD5C-26DD-4441-1AA8-EB982F8D1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1025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Pilote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C9A07AC-65F7-B0DC-BC12-6FE74A416B11}"/>
              </a:ext>
            </a:extLst>
          </p:cNvPr>
          <p:cNvCxnSpPr>
            <a:cxnSpLocks/>
          </p:cNvCxnSpPr>
          <p:nvPr/>
        </p:nvCxnSpPr>
        <p:spPr>
          <a:xfrm>
            <a:off x="2351088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8C1DD2E-E6F0-1DDA-9E9A-F61F7DF9A7EE}"/>
              </a:ext>
            </a:extLst>
          </p:cNvPr>
          <p:cNvCxnSpPr>
            <a:cxnSpLocks/>
          </p:cNvCxnSpPr>
          <p:nvPr/>
        </p:nvCxnSpPr>
        <p:spPr>
          <a:xfrm>
            <a:off x="781050" y="1522413"/>
            <a:ext cx="9001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AD5E204-BB61-CAA0-6632-86A36A9DF1E7}"/>
              </a:ext>
            </a:extLst>
          </p:cNvPr>
          <p:cNvCxnSpPr>
            <a:cxnSpLocks/>
          </p:cNvCxnSpPr>
          <p:nvPr/>
        </p:nvCxnSpPr>
        <p:spPr>
          <a:xfrm>
            <a:off x="1843088" y="1522413"/>
            <a:ext cx="4191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51954F9-9217-0C0E-DC96-5FC5F29DF3C2}"/>
              </a:ext>
            </a:extLst>
          </p:cNvPr>
          <p:cNvCxnSpPr>
            <a:cxnSpLocks/>
          </p:cNvCxnSpPr>
          <p:nvPr/>
        </p:nvCxnSpPr>
        <p:spPr>
          <a:xfrm>
            <a:off x="2424113" y="1522413"/>
            <a:ext cx="8172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D25D4EA-EA9A-2FBA-34BD-A06B84A826BD}"/>
              </a:ext>
            </a:extLst>
          </p:cNvPr>
          <p:cNvCxnSpPr>
            <a:cxnSpLocks/>
          </p:cNvCxnSpPr>
          <p:nvPr/>
        </p:nvCxnSpPr>
        <p:spPr>
          <a:xfrm>
            <a:off x="10699750" y="1522413"/>
            <a:ext cx="10541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15C116A-D0FD-ADB9-8BD1-1F0DA0BA0BD2}"/>
              </a:ext>
            </a:extLst>
          </p:cNvPr>
          <p:cNvCxnSpPr>
            <a:cxnSpLocks/>
          </p:cNvCxnSpPr>
          <p:nvPr/>
        </p:nvCxnSpPr>
        <p:spPr>
          <a:xfrm>
            <a:off x="768350" y="3132138"/>
            <a:ext cx="11015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0BA5C2C-6EA3-2D69-6B0D-07FE38738E4C}"/>
              </a:ext>
            </a:extLst>
          </p:cNvPr>
          <p:cNvCxnSpPr>
            <a:cxnSpLocks/>
          </p:cNvCxnSpPr>
          <p:nvPr/>
        </p:nvCxnSpPr>
        <p:spPr>
          <a:xfrm>
            <a:off x="768350" y="4760913"/>
            <a:ext cx="11015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80957" y="1596699"/>
            <a:ext cx="779074" cy="1436785"/>
          </a:xfrm>
          <a:ln w="25400">
            <a:solidFill>
              <a:srgbClr val="000091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780957" y="3218800"/>
            <a:ext cx="779074" cy="1436785"/>
          </a:xfrm>
          <a:ln w="25400">
            <a:solidFill>
              <a:srgbClr val="000091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80957" y="4840902"/>
            <a:ext cx="779074" cy="1436785"/>
          </a:xfrm>
          <a:ln w="25400">
            <a:solidFill>
              <a:srgbClr val="000091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Espace réservé du texte 61"/>
          <p:cNvSpPr>
            <a:spLocks noGrp="1"/>
          </p:cNvSpPr>
          <p:nvPr>
            <p:ph type="body" sz="quarter" idx="16"/>
          </p:nvPr>
        </p:nvSpPr>
        <p:spPr>
          <a:xfrm>
            <a:off x="1891748" y="165762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3" name="Espace réservé du texte 61"/>
          <p:cNvSpPr>
            <a:spLocks noGrp="1"/>
          </p:cNvSpPr>
          <p:nvPr>
            <p:ph type="body" sz="quarter" idx="17"/>
          </p:nvPr>
        </p:nvSpPr>
        <p:spPr>
          <a:xfrm>
            <a:off x="2454915" y="157110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8" name="Espace réservé du texte 61"/>
          <p:cNvSpPr>
            <a:spLocks noGrp="1"/>
          </p:cNvSpPr>
          <p:nvPr>
            <p:ph type="body" sz="quarter" idx="31"/>
          </p:nvPr>
        </p:nvSpPr>
        <p:spPr>
          <a:xfrm>
            <a:off x="1891748" y="206194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9" name="Espace réservé du texte 61"/>
          <p:cNvSpPr>
            <a:spLocks noGrp="1"/>
          </p:cNvSpPr>
          <p:nvPr>
            <p:ph type="body" sz="quarter" idx="32"/>
          </p:nvPr>
        </p:nvSpPr>
        <p:spPr>
          <a:xfrm>
            <a:off x="1898309" y="243854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0" name="Espace réservé du texte 61"/>
          <p:cNvSpPr>
            <a:spLocks noGrp="1"/>
          </p:cNvSpPr>
          <p:nvPr>
            <p:ph type="body" sz="quarter" idx="33"/>
          </p:nvPr>
        </p:nvSpPr>
        <p:spPr>
          <a:xfrm>
            <a:off x="1898309" y="281515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2" name="Espace réservé du texte 61"/>
          <p:cNvSpPr>
            <a:spLocks noGrp="1"/>
          </p:cNvSpPr>
          <p:nvPr>
            <p:ph type="body" sz="quarter" idx="42"/>
          </p:nvPr>
        </p:nvSpPr>
        <p:spPr>
          <a:xfrm>
            <a:off x="2454915" y="195162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Espace réservé du texte 61"/>
          <p:cNvSpPr>
            <a:spLocks noGrp="1"/>
          </p:cNvSpPr>
          <p:nvPr>
            <p:ph type="body" sz="quarter" idx="43"/>
          </p:nvPr>
        </p:nvSpPr>
        <p:spPr>
          <a:xfrm>
            <a:off x="2454915" y="233215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Espace réservé du texte 61"/>
          <p:cNvSpPr>
            <a:spLocks noGrp="1"/>
          </p:cNvSpPr>
          <p:nvPr>
            <p:ph type="body" sz="quarter" idx="44"/>
          </p:nvPr>
        </p:nvSpPr>
        <p:spPr>
          <a:xfrm>
            <a:off x="2454915" y="271268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61"/>
          <p:cNvSpPr>
            <a:spLocks noGrp="1"/>
          </p:cNvSpPr>
          <p:nvPr>
            <p:ph type="body" sz="quarter" idx="57"/>
          </p:nvPr>
        </p:nvSpPr>
        <p:spPr>
          <a:xfrm>
            <a:off x="1848294" y="327962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61"/>
          <p:cNvSpPr>
            <a:spLocks noGrp="1"/>
          </p:cNvSpPr>
          <p:nvPr>
            <p:ph type="body" sz="quarter" idx="58"/>
          </p:nvPr>
        </p:nvSpPr>
        <p:spPr>
          <a:xfrm>
            <a:off x="1848294" y="368394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61"/>
          <p:cNvSpPr>
            <a:spLocks noGrp="1"/>
          </p:cNvSpPr>
          <p:nvPr>
            <p:ph type="body" sz="quarter" idx="59"/>
          </p:nvPr>
        </p:nvSpPr>
        <p:spPr>
          <a:xfrm>
            <a:off x="1848294" y="406054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61"/>
          <p:cNvSpPr>
            <a:spLocks noGrp="1"/>
          </p:cNvSpPr>
          <p:nvPr>
            <p:ph type="body" sz="quarter" idx="60"/>
          </p:nvPr>
        </p:nvSpPr>
        <p:spPr>
          <a:xfrm>
            <a:off x="1848294" y="443715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61"/>
          <p:cNvSpPr>
            <a:spLocks noGrp="1"/>
          </p:cNvSpPr>
          <p:nvPr>
            <p:ph type="body" sz="quarter" idx="61"/>
          </p:nvPr>
        </p:nvSpPr>
        <p:spPr>
          <a:xfrm>
            <a:off x="1848294" y="484829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61"/>
          <p:cNvSpPr>
            <a:spLocks noGrp="1"/>
          </p:cNvSpPr>
          <p:nvPr>
            <p:ph type="body" sz="quarter" idx="62"/>
          </p:nvPr>
        </p:nvSpPr>
        <p:spPr>
          <a:xfrm>
            <a:off x="1848294" y="525260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61"/>
          <p:cNvSpPr>
            <a:spLocks noGrp="1"/>
          </p:cNvSpPr>
          <p:nvPr>
            <p:ph type="body" sz="quarter" idx="63"/>
          </p:nvPr>
        </p:nvSpPr>
        <p:spPr>
          <a:xfrm>
            <a:off x="1848294" y="562921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61"/>
          <p:cNvSpPr>
            <a:spLocks noGrp="1"/>
          </p:cNvSpPr>
          <p:nvPr>
            <p:ph type="body" sz="quarter" idx="64"/>
          </p:nvPr>
        </p:nvSpPr>
        <p:spPr>
          <a:xfrm>
            <a:off x="1848294" y="600581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61"/>
          <p:cNvSpPr>
            <a:spLocks noGrp="1"/>
          </p:cNvSpPr>
          <p:nvPr>
            <p:ph type="body" sz="quarter" idx="65"/>
          </p:nvPr>
        </p:nvSpPr>
        <p:spPr>
          <a:xfrm>
            <a:off x="10948743" y="1629910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61"/>
          <p:cNvSpPr>
            <a:spLocks noGrp="1"/>
          </p:cNvSpPr>
          <p:nvPr>
            <p:ph type="body" sz="quarter" idx="66"/>
          </p:nvPr>
        </p:nvSpPr>
        <p:spPr>
          <a:xfrm>
            <a:off x="10948743" y="2034226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texte 61"/>
          <p:cNvSpPr>
            <a:spLocks noGrp="1"/>
          </p:cNvSpPr>
          <p:nvPr>
            <p:ph type="body" sz="quarter" idx="67"/>
          </p:nvPr>
        </p:nvSpPr>
        <p:spPr>
          <a:xfrm>
            <a:off x="10948743" y="2410832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61"/>
          <p:cNvSpPr>
            <a:spLocks noGrp="1"/>
          </p:cNvSpPr>
          <p:nvPr>
            <p:ph type="body" sz="quarter" idx="68"/>
          </p:nvPr>
        </p:nvSpPr>
        <p:spPr>
          <a:xfrm>
            <a:off x="10948743" y="2787438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61"/>
          <p:cNvSpPr>
            <a:spLocks noGrp="1"/>
          </p:cNvSpPr>
          <p:nvPr>
            <p:ph type="body" sz="quarter" idx="69"/>
          </p:nvPr>
        </p:nvSpPr>
        <p:spPr>
          <a:xfrm>
            <a:off x="10948743" y="3238979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61"/>
          <p:cNvSpPr>
            <a:spLocks noGrp="1"/>
          </p:cNvSpPr>
          <p:nvPr>
            <p:ph type="body" sz="quarter" idx="70"/>
          </p:nvPr>
        </p:nvSpPr>
        <p:spPr>
          <a:xfrm>
            <a:off x="10948743" y="3643295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Espace réservé du texte 61"/>
          <p:cNvSpPr>
            <a:spLocks noGrp="1"/>
          </p:cNvSpPr>
          <p:nvPr>
            <p:ph type="body" sz="quarter" idx="71"/>
          </p:nvPr>
        </p:nvSpPr>
        <p:spPr>
          <a:xfrm>
            <a:off x="10948743" y="4019901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61"/>
          <p:cNvSpPr>
            <a:spLocks noGrp="1"/>
          </p:cNvSpPr>
          <p:nvPr>
            <p:ph type="body" sz="quarter" idx="72"/>
          </p:nvPr>
        </p:nvSpPr>
        <p:spPr>
          <a:xfrm>
            <a:off x="10948743" y="4396507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u texte 61"/>
          <p:cNvSpPr>
            <a:spLocks noGrp="1"/>
          </p:cNvSpPr>
          <p:nvPr>
            <p:ph type="body" sz="quarter" idx="73"/>
          </p:nvPr>
        </p:nvSpPr>
        <p:spPr>
          <a:xfrm>
            <a:off x="10948743" y="4857350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61"/>
          <p:cNvSpPr>
            <a:spLocks noGrp="1"/>
          </p:cNvSpPr>
          <p:nvPr>
            <p:ph type="body" sz="quarter" idx="74"/>
          </p:nvPr>
        </p:nvSpPr>
        <p:spPr>
          <a:xfrm>
            <a:off x="10948743" y="5261666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61"/>
          <p:cNvSpPr>
            <a:spLocks noGrp="1"/>
          </p:cNvSpPr>
          <p:nvPr>
            <p:ph type="body" sz="quarter" idx="75"/>
          </p:nvPr>
        </p:nvSpPr>
        <p:spPr>
          <a:xfrm>
            <a:off x="10948743" y="5638272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Espace réservé du texte 61"/>
          <p:cNvSpPr>
            <a:spLocks noGrp="1"/>
          </p:cNvSpPr>
          <p:nvPr>
            <p:ph type="body" sz="quarter" idx="76"/>
          </p:nvPr>
        </p:nvSpPr>
        <p:spPr>
          <a:xfrm>
            <a:off x="10948743" y="6014878"/>
            <a:ext cx="795600" cy="235975"/>
          </a:xfrm>
          <a:ln w="254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61"/>
          <p:cNvSpPr>
            <a:spLocks noGrp="1"/>
          </p:cNvSpPr>
          <p:nvPr>
            <p:ph type="body" sz="quarter" idx="77"/>
          </p:nvPr>
        </p:nvSpPr>
        <p:spPr>
          <a:xfrm>
            <a:off x="2454915" y="3179878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1"/>
          <p:cNvSpPr>
            <a:spLocks noGrp="1"/>
          </p:cNvSpPr>
          <p:nvPr>
            <p:ph type="body" sz="quarter" idx="78"/>
          </p:nvPr>
        </p:nvSpPr>
        <p:spPr>
          <a:xfrm>
            <a:off x="2454915" y="3560404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1"/>
          <p:cNvSpPr>
            <a:spLocks noGrp="1"/>
          </p:cNvSpPr>
          <p:nvPr>
            <p:ph type="body" sz="quarter" idx="79"/>
          </p:nvPr>
        </p:nvSpPr>
        <p:spPr>
          <a:xfrm>
            <a:off x="2454915" y="394093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1"/>
          <p:cNvSpPr>
            <a:spLocks noGrp="1"/>
          </p:cNvSpPr>
          <p:nvPr>
            <p:ph type="body" sz="quarter" idx="80"/>
          </p:nvPr>
        </p:nvSpPr>
        <p:spPr>
          <a:xfrm>
            <a:off x="2454915" y="432145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61"/>
          <p:cNvSpPr>
            <a:spLocks noGrp="1"/>
          </p:cNvSpPr>
          <p:nvPr>
            <p:ph type="body" sz="quarter" idx="81"/>
          </p:nvPr>
        </p:nvSpPr>
        <p:spPr>
          <a:xfrm>
            <a:off x="2454915" y="480374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61"/>
          <p:cNvSpPr>
            <a:spLocks noGrp="1"/>
          </p:cNvSpPr>
          <p:nvPr>
            <p:ph type="body" sz="quarter" idx="82"/>
          </p:nvPr>
        </p:nvSpPr>
        <p:spPr>
          <a:xfrm>
            <a:off x="2454915" y="518426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61"/>
          <p:cNvSpPr>
            <a:spLocks noGrp="1"/>
          </p:cNvSpPr>
          <p:nvPr>
            <p:ph type="body" sz="quarter" idx="83"/>
          </p:nvPr>
        </p:nvSpPr>
        <p:spPr>
          <a:xfrm>
            <a:off x="2454915" y="556479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61"/>
          <p:cNvSpPr>
            <a:spLocks noGrp="1"/>
          </p:cNvSpPr>
          <p:nvPr>
            <p:ph type="body" sz="quarter" idx="84"/>
          </p:nvPr>
        </p:nvSpPr>
        <p:spPr>
          <a:xfrm>
            <a:off x="2454915" y="594532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e la date 2">
            <a:extLst>
              <a:ext uri="{FF2B5EF4-FFF2-40B4-BE49-F238E27FC236}">
                <a16:creationId xmlns:a16="http://schemas.microsoft.com/office/drawing/2014/main" id="{DFACA9BD-9A32-8ECD-9091-97DC182B0072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E4D7-3CC1-4711-B81A-F49A6FF7445F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78EF780B-D14A-303C-3985-3914D5D150BC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0" name="Espace réservé du numéro de diapositive 4">
            <a:extLst>
              <a:ext uri="{FF2B5EF4-FFF2-40B4-BE49-F238E27FC236}">
                <a16:creationId xmlns:a16="http://schemas.microsoft.com/office/drawing/2014/main" id="{6D0A5713-31FA-4D1B-5EB1-864F12694742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DE42-E228-4EAD-B38C-437E3C5C8D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003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commandation_pilot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>
            <a:extLst>
              <a:ext uri="{FF2B5EF4-FFF2-40B4-BE49-F238E27FC236}">
                <a16:creationId xmlns:a16="http://schemas.microsoft.com/office/drawing/2014/main" id="{3BD8DD2C-FD24-F0CB-2A5B-CED20C5D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Thème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67C4D57-1D62-DA78-F70D-0916FBD71A64}"/>
              </a:ext>
            </a:extLst>
          </p:cNvPr>
          <p:cNvCxnSpPr>
            <a:cxnSpLocks/>
          </p:cNvCxnSpPr>
          <p:nvPr/>
        </p:nvCxnSpPr>
        <p:spPr>
          <a:xfrm>
            <a:off x="1770063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1AD83BC-D26A-0C9A-3FCE-32799519C3C9}"/>
              </a:ext>
            </a:extLst>
          </p:cNvPr>
          <p:cNvCxnSpPr>
            <a:cxnSpLocks/>
          </p:cNvCxnSpPr>
          <p:nvPr/>
        </p:nvCxnSpPr>
        <p:spPr>
          <a:xfrm>
            <a:off x="10702925" y="1657350"/>
            <a:ext cx="0" cy="4681538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1">
            <a:extLst>
              <a:ext uri="{FF2B5EF4-FFF2-40B4-BE49-F238E27FC236}">
                <a16:creationId xmlns:a16="http://schemas.microsoft.com/office/drawing/2014/main" id="{8B6909CD-A254-F481-6718-5F02E2BB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1250950"/>
            <a:ext cx="785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N°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3F4775CD-97BB-B7E2-2A9D-6F821D053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Recommandation</a:t>
            </a:r>
          </a:p>
        </p:txBody>
      </p:sp>
      <p:sp>
        <p:nvSpPr>
          <p:cNvPr id="21" name="ZoneTexte 13">
            <a:extLst>
              <a:ext uri="{FF2B5EF4-FFF2-40B4-BE49-F238E27FC236}">
                <a16:creationId xmlns:a16="http://schemas.microsoft.com/office/drawing/2014/main" id="{A958556B-457C-2C7D-3BF5-10721F7BF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1025" y="1250950"/>
            <a:ext cx="12969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000" b="1"/>
              <a:t>Pilote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83EAE57-0F7F-AAC0-C3AE-857DEC29E403}"/>
              </a:ext>
            </a:extLst>
          </p:cNvPr>
          <p:cNvCxnSpPr>
            <a:cxnSpLocks/>
          </p:cNvCxnSpPr>
          <p:nvPr/>
        </p:nvCxnSpPr>
        <p:spPr>
          <a:xfrm>
            <a:off x="2351088" y="1597025"/>
            <a:ext cx="0" cy="467995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7C06F17-0DB2-34CA-7D62-4D6659E31B00}"/>
              </a:ext>
            </a:extLst>
          </p:cNvPr>
          <p:cNvCxnSpPr>
            <a:cxnSpLocks/>
          </p:cNvCxnSpPr>
          <p:nvPr/>
        </p:nvCxnSpPr>
        <p:spPr>
          <a:xfrm>
            <a:off x="781050" y="1522413"/>
            <a:ext cx="9001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79641F1-9F4F-23FA-7D50-C6750E48B8B3}"/>
              </a:ext>
            </a:extLst>
          </p:cNvPr>
          <p:cNvCxnSpPr>
            <a:cxnSpLocks/>
          </p:cNvCxnSpPr>
          <p:nvPr/>
        </p:nvCxnSpPr>
        <p:spPr>
          <a:xfrm>
            <a:off x="1843088" y="1522413"/>
            <a:ext cx="4191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647813F-949E-5712-2830-759CEE986A8C}"/>
              </a:ext>
            </a:extLst>
          </p:cNvPr>
          <p:cNvCxnSpPr>
            <a:cxnSpLocks/>
          </p:cNvCxnSpPr>
          <p:nvPr/>
        </p:nvCxnSpPr>
        <p:spPr>
          <a:xfrm>
            <a:off x="2424113" y="1522413"/>
            <a:ext cx="81724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4B25DF9-FA85-2520-FA7C-E203C6F219B2}"/>
              </a:ext>
            </a:extLst>
          </p:cNvPr>
          <p:cNvCxnSpPr>
            <a:cxnSpLocks/>
          </p:cNvCxnSpPr>
          <p:nvPr/>
        </p:nvCxnSpPr>
        <p:spPr>
          <a:xfrm>
            <a:off x="10699750" y="1522413"/>
            <a:ext cx="10541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EA89C76-1CC5-3B8A-B67F-9309F37F26A8}"/>
              </a:ext>
            </a:extLst>
          </p:cNvPr>
          <p:cNvCxnSpPr>
            <a:cxnSpLocks/>
          </p:cNvCxnSpPr>
          <p:nvPr/>
        </p:nvCxnSpPr>
        <p:spPr>
          <a:xfrm>
            <a:off x="768350" y="3132138"/>
            <a:ext cx="11015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F5DA9B2-9BFD-5B47-66F1-697B84AA893C}"/>
              </a:ext>
            </a:extLst>
          </p:cNvPr>
          <p:cNvCxnSpPr>
            <a:cxnSpLocks/>
          </p:cNvCxnSpPr>
          <p:nvPr/>
        </p:nvCxnSpPr>
        <p:spPr>
          <a:xfrm>
            <a:off x="768350" y="4760913"/>
            <a:ext cx="11015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80957" y="1596699"/>
            <a:ext cx="779074" cy="1436785"/>
          </a:xfrm>
          <a:ln w="25400">
            <a:solidFill>
              <a:schemeClr val="accent2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780957" y="3218800"/>
            <a:ext cx="779074" cy="1436785"/>
          </a:xfrm>
          <a:ln w="25400">
            <a:solidFill>
              <a:schemeClr val="accent3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80957" y="4840902"/>
            <a:ext cx="779074" cy="1436785"/>
          </a:xfrm>
          <a:ln w="25400">
            <a:solidFill>
              <a:schemeClr val="accent5"/>
            </a:solidFill>
          </a:ln>
        </p:spPr>
        <p:txBody>
          <a:bodyPr vert="vert270">
            <a:normAutofit/>
          </a:bodyPr>
          <a:lstStyle>
            <a:lvl1pPr marL="0" indent="0">
              <a:buNone/>
              <a:defRPr sz="1000" b="0"/>
            </a:lvl1pPr>
            <a:lvl2pPr marL="457200" indent="0">
              <a:buNone/>
              <a:defRPr sz="10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Espace réservé du texte 61"/>
          <p:cNvSpPr>
            <a:spLocks noGrp="1"/>
          </p:cNvSpPr>
          <p:nvPr>
            <p:ph type="body" sz="quarter" idx="16"/>
          </p:nvPr>
        </p:nvSpPr>
        <p:spPr>
          <a:xfrm>
            <a:off x="1891748" y="165762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3" name="Espace réservé du texte 61"/>
          <p:cNvSpPr>
            <a:spLocks noGrp="1"/>
          </p:cNvSpPr>
          <p:nvPr>
            <p:ph type="body" sz="quarter" idx="17"/>
          </p:nvPr>
        </p:nvSpPr>
        <p:spPr>
          <a:xfrm>
            <a:off x="2454915" y="157110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8" name="Espace réservé du texte 61"/>
          <p:cNvSpPr>
            <a:spLocks noGrp="1"/>
          </p:cNvSpPr>
          <p:nvPr>
            <p:ph type="body" sz="quarter" idx="31"/>
          </p:nvPr>
        </p:nvSpPr>
        <p:spPr>
          <a:xfrm>
            <a:off x="1891748" y="206194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9" name="Espace réservé du texte 61"/>
          <p:cNvSpPr>
            <a:spLocks noGrp="1"/>
          </p:cNvSpPr>
          <p:nvPr>
            <p:ph type="body" sz="quarter" idx="32"/>
          </p:nvPr>
        </p:nvSpPr>
        <p:spPr>
          <a:xfrm>
            <a:off x="1898309" y="243854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0" name="Espace réservé du texte 61"/>
          <p:cNvSpPr>
            <a:spLocks noGrp="1"/>
          </p:cNvSpPr>
          <p:nvPr>
            <p:ph type="body" sz="quarter" idx="33"/>
          </p:nvPr>
        </p:nvSpPr>
        <p:spPr>
          <a:xfrm>
            <a:off x="1898309" y="281515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2" name="Espace réservé du texte 61"/>
          <p:cNvSpPr>
            <a:spLocks noGrp="1"/>
          </p:cNvSpPr>
          <p:nvPr>
            <p:ph type="body" sz="quarter" idx="42"/>
          </p:nvPr>
        </p:nvSpPr>
        <p:spPr>
          <a:xfrm>
            <a:off x="2454915" y="195162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Espace réservé du texte 61"/>
          <p:cNvSpPr>
            <a:spLocks noGrp="1"/>
          </p:cNvSpPr>
          <p:nvPr>
            <p:ph type="body" sz="quarter" idx="43"/>
          </p:nvPr>
        </p:nvSpPr>
        <p:spPr>
          <a:xfrm>
            <a:off x="2454915" y="233215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Espace réservé du texte 61"/>
          <p:cNvSpPr>
            <a:spLocks noGrp="1"/>
          </p:cNvSpPr>
          <p:nvPr>
            <p:ph type="body" sz="quarter" idx="44"/>
          </p:nvPr>
        </p:nvSpPr>
        <p:spPr>
          <a:xfrm>
            <a:off x="2454915" y="271268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61"/>
          <p:cNvSpPr>
            <a:spLocks noGrp="1"/>
          </p:cNvSpPr>
          <p:nvPr>
            <p:ph type="body" sz="quarter" idx="57"/>
          </p:nvPr>
        </p:nvSpPr>
        <p:spPr>
          <a:xfrm>
            <a:off x="1848294" y="327962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61"/>
          <p:cNvSpPr>
            <a:spLocks noGrp="1"/>
          </p:cNvSpPr>
          <p:nvPr>
            <p:ph type="body" sz="quarter" idx="58"/>
          </p:nvPr>
        </p:nvSpPr>
        <p:spPr>
          <a:xfrm>
            <a:off x="1848294" y="368394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61"/>
          <p:cNvSpPr>
            <a:spLocks noGrp="1"/>
          </p:cNvSpPr>
          <p:nvPr>
            <p:ph type="body" sz="quarter" idx="59"/>
          </p:nvPr>
        </p:nvSpPr>
        <p:spPr>
          <a:xfrm>
            <a:off x="1848294" y="406054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61"/>
          <p:cNvSpPr>
            <a:spLocks noGrp="1"/>
          </p:cNvSpPr>
          <p:nvPr>
            <p:ph type="body" sz="quarter" idx="60"/>
          </p:nvPr>
        </p:nvSpPr>
        <p:spPr>
          <a:xfrm>
            <a:off x="1848294" y="4437155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61"/>
          <p:cNvSpPr>
            <a:spLocks noGrp="1"/>
          </p:cNvSpPr>
          <p:nvPr>
            <p:ph type="body" sz="quarter" idx="61"/>
          </p:nvPr>
        </p:nvSpPr>
        <p:spPr>
          <a:xfrm>
            <a:off x="1848294" y="4848291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61"/>
          <p:cNvSpPr>
            <a:spLocks noGrp="1"/>
          </p:cNvSpPr>
          <p:nvPr>
            <p:ph type="body" sz="quarter" idx="62"/>
          </p:nvPr>
        </p:nvSpPr>
        <p:spPr>
          <a:xfrm>
            <a:off x="1848294" y="5252607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61"/>
          <p:cNvSpPr>
            <a:spLocks noGrp="1"/>
          </p:cNvSpPr>
          <p:nvPr>
            <p:ph type="body" sz="quarter" idx="63"/>
          </p:nvPr>
        </p:nvSpPr>
        <p:spPr>
          <a:xfrm>
            <a:off x="1848294" y="5629213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61"/>
          <p:cNvSpPr>
            <a:spLocks noGrp="1"/>
          </p:cNvSpPr>
          <p:nvPr>
            <p:ph type="body" sz="quarter" idx="64"/>
          </p:nvPr>
        </p:nvSpPr>
        <p:spPr>
          <a:xfrm>
            <a:off x="1848294" y="6005819"/>
            <a:ext cx="369779" cy="235975"/>
          </a:xfrm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61"/>
          <p:cNvSpPr>
            <a:spLocks noGrp="1"/>
          </p:cNvSpPr>
          <p:nvPr>
            <p:ph type="body" sz="quarter" idx="65"/>
          </p:nvPr>
        </p:nvSpPr>
        <p:spPr>
          <a:xfrm>
            <a:off x="10948743" y="1629910"/>
            <a:ext cx="795600" cy="235975"/>
          </a:xfrm>
          <a:ln w="254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61"/>
          <p:cNvSpPr>
            <a:spLocks noGrp="1"/>
          </p:cNvSpPr>
          <p:nvPr>
            <p:ph type="body" sz="quarter" idx="66"/>
          </p:nvPr>
        </p:nvSpPr>
        <p:spPr>
          <a:xfrm>
            <a:off x="10948743" y="2034226"/>
            <a:ext cx="795600" cy="235975"/>
          </a:xfrm>
          <a:ln w="254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texte 61"/>
          <p:cNvSpPr>
            <a:spLocks noGrp="1"/>
          </p:cNvSpPr>
          <p:nvPr>
            <p:ph type="body" sz="quarter" idx="67"/>
          </p:nvPr>
        </p:nvSpPr>
        <p:spPr>
          <a:xfrm>
            <a:off x="10948743" y="2410832"/>
            <a:ext cx="795600" cy="235975"/>
          </a:xfrm>
          <a:ln w="254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61"/>
          <p:cNvSpPr>
            <a:spLocks noGrp="1"/>
          </p:cNvSpPr>
          <p:nvPr>
            <p:ph type="body" sz="quarter" idx="68"/>
          </p:nvPr>
        </p:nvSpPr>
        <p:spPr>
          <a:xfrm>
            <a:off x="10948743" y="2787438"/>
            <a:ext cx="795600" cy="235975"/>
          </a:xfrm>
          <a:ln w="254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Espace réservé du texte 61"/>
          <p:cNvSpPr>
            <a:spLocks noGrp="1"/>
          </p:cNvSpPr>
          <p:nvPr>
            <p:ph type="body" sz="quarter" idx="69"/>
          </p:nvPr>
        </p:nvSpPr>
        <p:spPr>
          <a:xfrm>
            <a:off x="10948743" y="3238979"/>
            <a:ext cx="795600" cy="235975"/>
          </a:xfrm>
          <a:ln w="254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61"/>
          <p:cNvSpPr>
            <a:spLocks noGrp="1"/>
          </p:cNvSpPr>
          <p:nvPr>
            <p:ph type="body" sz="quarter" idx="70"/>
          </p:nvPr>
        </p:nvSpPr>
        <p:spPr>
          <a:xfrm>
            <a:off x="10948743" y="3643295"/>
            <a:ext cx="795600" cy="235975"/>
          </a:xfrm>
          <a:ln w="254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5" name="Espace réservé du texte 61"/>
          <p:cNvSpPr>
            <a:spLocks noGrp="1"/>
          </p:cNvSpPr>
          <p:nvPr>
            <p:ph type="body" sz="quarter" idx="71"/>
          </p:nvPr>
        </p:nvSpPr>
        <p:spPr>
          <a:xfrm>
            <a:off x="10948743" y="4019901"/>
            <a:ext cx="795600" cy="235975"/>
          </a:xfrm>
          <a:ln w="254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u texte 61"/>
          <p:cNvSpPr>
            <a:spLocks noGrp="1"/>
          </p:cNvSpPr>
          <p:nvPr>
            <p:ph type="body" sz="quarter" idx="72"/>
          </p:nvPr>
        </p:nvSpPr>
        <p:spPr>
          <a:xfrm>
            <a:off x="10948743" y="4396507"/>
            <a:ext cx="795600" cy="235975"/>
          </a:xfrm>
          <a:ln w="254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u texte 61"/>
          <p:cNvSpPr>
            <a:spLocks noGrp="1"/>
          </p:cNvSpPr>
          <p:nvPr>
            <p:ph type="body" sz="quarter" idx="73"/>
          </p:nvPr>
        </p:nvSpPr>
        <p:spPr>
          <a:xfrm>
            <a:off x="10948743" y="4857350"/>
            <a:ext cx="795600" cy="235975"/>
          </a:xfrm>
          <a:ln w="25400"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Espace réservé du texte 61"/>
          <p:cNvSpPr>
            <a:spLocks noGrp="1"/>
          </p:cNvSpPr>
          <p:nvPr>
            <p:ph type="body" sz="quarter" idx="74"/>
          </p:nvPr>
        </p:nvSpPr>
        <p:spPr>
          <a:xfrm>
            <a:off x="10948743" y="5261666"/>
            <a:ext cx="795600" cy="235975"/>
          </a:xfrm>
          <a:ln w="25400"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Espace réservé du texte 61"/>
          <p:cNvSpPr>
            <a:spLocks noGrp="1"/>
          </p:cNvSpPr>
          <p:nvPr>
            <p:ph type="body" sz="quarter" idx="75"/>
          </p:nvPr>
        </p:nvSpPr>
        <p:spPr>
          <a:xfrm>
            <a:off x="10948743" y="5638272"/>
            <a:ext cx="795600" cy="235975"/>
          </a:xfrm>
          <a:ln w="25400"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1" name="Espace réservé du texte 61"/>
          <p:cNvSpPr>
            <a:spLocks noGrp="1"/>
          </p:cNvSpPr>
          <p:nvPr>
            <p:ph type="body" sz="quarter" idx="76"/>
          </p:nvPr>
        </p:nvSpPr>
        <p:spPr>
          <a:xfrm>
            <a:off x="10948743" y="6014878"/>
            <a:ext cx="795600" cy="235975"/>
          </a:xfrm>
          <a:ln w="25400"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10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61"/>
          <p:cNvSpPr>
            <a:spLocks noGrp="1"/>
          </p:cNvSpPr>
          <p:nvPr>
            <p:ph type="body" sz="quarter" idx="77"/>
          </p:nvPr>
        </p:nvSpPr>
        <p:spPr>
          <a:xfrm>
            <a:off x="2454915" y="3179878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1"/>
          <p:cNvSpPr>
            <a:spLocks noGrp="1"/>
          </p:cNvSpPr>
          <p:nvPr>
            <p:ph type="body" sz="quarter" idx="78"/>
          </p:nvPr>
        </p:nvSpPr>
        <p:spPr>
          <a:xfrm>
            <a:off x="2454915" y="3560404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1"/>
          <p:cNvSpPr>
            <a:spLocks noGrp="1"/>
          </p:cNvSpPr>
          <p:nvPr>
            <p:ph type="body" sz="quarter" idx="79"/>
          </p:nvPr>
        </p:nvSpPr>
        <p:spPr>
          <a:xfrm>
            <a:off x="2454915" y="394093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1"/>
          <p:cNvSpPr>
            <a:spLocks noGrp="1"/>
          </p:cNvSpPr>
          <p:nvPr>
            <p:ph type="body" sz="quarter" idx="80"/>
          </p:nvPr>
        </p:nvSpPr>
        <p:spPr>
          <a:xfrm>
            <a:off x="2454915" y="432145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61"/>
          <p:cNvSpPr>
            <a:spLocks noGrp="1"/>
          </p:cNvSpPr>
          <p:nvPr>
            <p:ph type="body" sz="quarter" idx="81"/>
          </p:nvPr>
        </p:nvSpPr>
        <p:spPr>
          <a:xfrm>
            <a:off x="2454915" y="4803741"/>
            <a:ext cx="8080776" cy="396000"/>
          </a:xfrm>
        </p:spPr>
        <p:txBody>
          <a:bodyPr>
            <a:noAutofit/>
          </a:bodyPr>
          <a:lstStyle>
            <a:lvl1pPr marL="171450" indent="-171450">
              <a:spcAft>
                <a:spcPts val="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61"/>
          <p:cNvSpPr>
            <a:spLocks noGrp="1"/>
          </p:cNvSpPr>
          <p:nvPr>
            <p:ph type="body" sz="quarter" idx="82"/>
          </p:nvPr>
        </p:nvSpPr>
        <p:spPr>
          <a:xfrm>
            <a:off x="2454915" y="5184267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defRPr lang="fr-FR" sz="1000" b="0" kern="1200" dirty="0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61"/>
          <p:cNvSpPr>
            <a:spLocks noGrp="1"/>
          </p:cNvSpPr>
          <p:nvPr>
            <p:ph type="body" sz="quarter" idx="83"/>
          </p:nvPr>
        </p:nvSpPr>
        <p:spPr>
          <a:xfrm>
            <a:off x="2454915" y="5564793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61"/>
          <p:cNvSpPr>
            <a:spLocks noGrp="1"/>
          </p:cNvSpPr>
          <p:nvPr>
            <p:ph type="body" sz="quarter" idx="84"/>
          </p:nvPr>
        </p:nvSpPr>
        <p:spPr>
          <a:xfrm>
            <a:off x="2454915" y="5945320"/>
            <a:ext cx="8080776" cy="396000"/>
          </a:xfrm>
        </p:spPr>
        <p:txBody>
          <a:bodyPr>
            <a:noAutofit/>
          </a:bodyPr>
          <a:lstStyle>
            <a:lvl1pPr marL="171450" indent="-171450"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defRPr sz="10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e la date 2">
            <a:extLst>
              <a:ext uri="{FF2B5EF4-FFF2-40B4-BE49-F238E27FC236}">
                <a16:creationId xmlns:a16="http://schemas.microsoft.com/office/drawing/2014/main" id="{6156C771-C5BF-232A-E520-41F9654068A7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1F66-B8B1-46FD-931F-89466218DC2E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506B85DF-9D4D-798F-1226-95B48663A752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0" name="Espace réservé du numéro de diapositive 4">
            <a:extLst>
              <a:ext uri="{FF2B5EF4-FFF2-40B4-BE49-F238E27FC236}">
                <a16:creationId xmlns:a16="http://schemas.microsoft.com/office/drawing/2014/main" id="{14978E3F-E87B-D90C-7D6D-CA85527CFE32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F719-9369-44E7-BB37-3700FF424B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115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6" descr="Utilisateurs contour">
            <a:extLst>
              <a:ext uri="{FF2B5EF4-FFF2-40B4-BE49-F238E27FC236}">
                <a16:creationId xmlns:a16="http://schemas.microsoft.com/office/drawing/2014/main" id="{7761E41C-4D19-5B1B-408B-4091F440E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4" name="Graphique 8" descr="Utilisateurs avec un remplissage uni">
            <a:extLst>
              <a:ext uri="{FF2B5EF4-FFF2-40B4-BE49-F238E27FC236}">
                <a16:creationId xmlns:a16="http://schemas.microsoft.com/office/drawing/2014/main" id="{3197852A-73BA-0D76-F8F0-E525B852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86200"/>
            <a:ext cx="914400" cy="914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8" name="Espace réservé du texte 57"/>
          <p:cNvSpPr>
            <a:spLocks noGrp="1"/>
          </p:cNvSpPr>
          <p:nvPr>
            <p:ph type="body" sz="quarter" idx="13"/>
          </p:nvPr>
        </p:nvSpPr>
        <p:spPr>
          <a:xfrm>
            <a:off x="940083" y="1644688"/>
            <a:ext cx="2387034" cy="1379806"/>
          </a:xfrm>
          <a:prstGeom prst="wedgeEllipseCallout">
            <a:avLst>
              <a:gd name="adj1" fmla="val 37364"/>
              <a:gd name="adj2" fmla="val 56484"/>
            </a:avLst>
          </a:prstGeom>
          <a:ln w="317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Espace réservé du texte 57"/>
          <p:cNvSpPr>
            <a:spLocks noGrp="1"/>
          </p:cNvSpPr>
          <p:nvPr>
            <p:ph type="body" sz="quarter" idx="14"/>
          </p:nvPr>
        </p:nvSpPr>
        <p:spPr>
          <a:xfrm>
            <a:off x="3842316" y="1371834"/>
            <a:ext cx="2387034" cy="1379806"/>
          </a:xfrm>
          <a:prstGeom prst="wedgeEllipseCallout">
            <a:avLst>
              <a:gd name="adj1" fmla="val 12624"/>
              <a:gd name="adj2" fmla="val 64767"/>
            </a:avLst>
          </a:prstGeom>
          <a:ln w="317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Espace réservé du texte 57"/>
          <p:cNvSpPr>
            <a:spLocks noGrp="1"/>
          </p:cNvSpPr>
          <p:nvPr>
            <p:ph type="body" sz="quarter" idx="15"/>
          </p:nvPr>
        </p:nvSpPr>
        <p:spPr>
          <a:xfrm>
            <a:off x="6959883" y="1484083"/>
            <a:ext cx="2387034" cy="1379806"/>
          </a:xfrm>
          <a:prstGeom prst="wedgeEllipseCallout">
            <a:avLst>
              <a:gd name="adj1" fmla="val -44038"/>
              <a:gd name="adj2" fmla="val 46819"/>
            </a:avLst>
          </a:prstGeom>
          <a:ln w="317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4" name="Espace réservé du texte 57"/>
          <p:cNvSpPr>
            <a:spLocks noGrp="1"/>
          </p:cNvSpPr>
          <p:nvPr>
            <p:ph type="body" sz="quarter" idx="16"/>
          </p:nvPr>
        </p:nvSpPr>
        <p:spPr>
          <a:xfrm>
            <a:off x="2972649" y="4772992"/>
            <a:ext cx="2387034" cy="1379806"/>
          </a:xfrm>
          <a:prstGeom prst="wedgeEllipseCallout">
            <a:avLst>
              <a:gd name="adj1" fmla="val 54922"/>
              <a:gd name="adj2" fmla="val -30496"/>
            </a:avLst>
          </a:prstGeom>
          <a:ln w="317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5" name="Espace réservé du texte 57"/>
          <p:cNvSpPr>
            <a:spLocks noGrp="1"/>
          </p:cNvSpPr>
          <p:nvPr>
            <p:ph type="body" sz="quarter" idx="17"/>
          </p:nvPr>
        </p:nvSpPr>
        <p:spPr>
          <a:xfrm>
            <a:off x="838201" y="3490251"/>
            <a:ext cx="2387034" cy="1379806"/>
          </a:xfrm>
          <a:prstGeom prst="wedgeEllipseCallout">
            <a:avLst>
              <a:gd name="adj1" fmla="val 56518"/>
              <a:gd name="adj2" fmla="val 31632"/>
            </a:avLst>
          </a:prstGeom>
          <a:ln w="317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6" name="Espace réservé du texte 57"/>
          <p:cNvSpPr>
            <a:spLocks noGrp="1"/>
          </p:cNvSpPr>
          <p:nvPr>
            <p:ph type="body" sz="quarter" idx="18"/>
          </p:nvPr>
        </p:nvSpPr>
        <p:spPr>
          <a:xfrm>
            <a:off x="9124101" y="3215582"/>
            <a:ext cx="2387034" cy="1379806"/>
          </a:xfrm>
          <a:prstGeom prst="wedgeEllipseCallout">
            <a:avLst>
              <a:gd name="adj1" fmla="val -62394"/>
              <a:gd name="adj2" fmla="val 1258"/>
            </a:avLst>
          </a:prstGeom>
          <a:ln w="317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7" name="Espace réservé du texte 57"/>
          <p:cNvSpPr>
            <a:spLocks noGrp="1"/>
          </p:cNvSpPr>
          <p:nvPr>
            <p:ph type="body" sz="quarter" idx="19"/>
          </p:nvPr>
        </p:nvSpPr>
        <p:spPr>
          <a:xfrm>
            <a:off x="6737067" y="4595388"/>
            <a:ext cx="2387034" cy="1379806"/>
          </a:xfrm>
          <a:prstGeom prst="wedgeEllipseCallout">
            <a:avLst>
              <a:gd name="adj1" fmla="val -54413"/>
              <a:gd name="adj2" fmla="val -40160"/>
            </a:avLst>
          </a:prstGeom>
          <a:ln w="3175">
            <a:solidFill>
              <a:schemeClr val="accent1"/>
            </a:solidFill>
            <a:prstDash val="sysDot"/>
          </a:ln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BB8F1756-F109-0199-D610-15AA52F643A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7D9D-EDDF-4516-A0E6-D478F5F8C2CD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3EFB839C-6ED3-3C41-3961-33240F5733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F6F4C9B7-27B7-876A-F85F-B5CA5ACCA14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B70CC-E80C-45A0-88CF-4DB2A0BB42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32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_base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36024"/>
            <a:ext cx="10515600" cy="915554"/>
          </a:xfrm>
        </p:spPr>
        <p:txBody>
          <a:bodyPr>
            <a:normAutofit/>
          </a:bodyPr>
          <a:lstStyle>
            <a:lvl1pPr marL="0" indent="0" algn="ctr">
              <a:defRPr sz="2800">
                <a:solidFill>
                  <a:srgbClr val="0000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69477"/>
            <a:ext cx="4915486" cy="4144176"/>
          </a:xfrm>
        </p:spPr>
        <p:txBody>
          <a:bodyPr/>
          <a:lstStyle>
            <a:lvl2pPr marL="538163" indent="-274638">
              <a:defRPr/>
            </a:lvl2pPr>
            <a:lvl4pPr marL="987425" indent="-363538">
              <a:defRPr/>
            </a:lvl4pPr>
            <a:lvl5pPr marL="1074738" indent="-174625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838200" y="1444198"/>
            <a:ext cx="4915486" cy="42746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/>
          </p:nvPr>
        </p:nvSpPr>
        <p:spPr>
          <a:xfrm>
            <a:off x="6438316" y="1969477"/>
            <a:ext cx="4915486" cy="4144176"/>
          </a:xfrm>
        </p:spPr>
        <p:txBody>
          <a:bodyPr/>
          <a:lstStyle>
            <a:lvl2pPr marL="627063" indent="-263525">
              <a:defRPr/>
            </a:lvl2pPr>
            <a:lvl4pPr marL="987425" indent="-363538">
              <a:defRPr/>
            </a:lvl4pPr>
            <a:lvl5pPr marL="1160463" indent="-26035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6438316" y="1444198"/>
            <a:ext cx="4915486" cy="42746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6DF1F7-5CD7-946B-8FF6-234070EBBD4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29DC-9C08-4719-ABB7-4F02ADCB2F97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149BBF-0151-97F1-B936-610E080C4EB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B80F33-35B2-A57F-B724-87A0E071828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6E6E-3068-42B9-8B69-51EF1C79B4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61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ande_calend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>
            <a:extLst>
              <a:ext uri="{FF2B5EF4-FFF2-40B4-BE49-F238E27FC236}">
                <a16:creationId xmlns:a16="http://schemas.microsoft.com/office/drawing/2014/main" id="{0DF57156-9F44-F8D4-186C-BB1320CE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473200"/>
            <a:ext cx="1339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000091"/>
                </a:solidFill>
              </a:rPr>
              <a:t>Commande</a:t>
            </a:r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D461C712-74A9-8F22-A8A0-CD5F9C0F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1473200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000091"/>
                </a:solidFill>
              </a:rPr>
              <a:t>Méthode</a:t>
            </a:r>
          </a:p>
        </p:txBody>
      </p:sp>
      <p:sp>
        <p:nvSpPr>
          <p:cNvPr id="5" name="ZoneTexte 10">
            <a:extLst>
              <a:ext uri="{FF2B5EF4-FFF2-40B4-BE49-F238E27FC236}">
                <a16:creationId xmlns:a16="http://schemas.microsoft.com/office/drawing/2014/main" id="{AAB3258C-4E3D-149E-9E8D-95E0EABD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0" y="1493838"/>
            <a:ext cx="1233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000091"/>
                </a:solidFill>
              </a:rPr>
              <a:t>Calendrier</a:t>
            </a:r>
          </a:p>
        </p:txBody>
      </p:sp>
      <p:pic>
        <p:nvPicPr>
          <p:cNvPr id="6" name="Graphique 11" descr="Engrenages contour">
            <a:extLst>
              <a:ext uri="{FF2B5EF4-FFF2-40B4-BE49-F238E27FC236}">
                <a16:creationId xmlns:a16="http://schemas.microsoft.com/office/drawing/2014/main" id="{73C949B4-6ACD-CBB3-6BCD-B179C5C2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1408113"/>
            <a:ext cx="468313" cy="468312"/>
          </a:xfrm>
          <a:prstGeom prst="rect">
            <a:avLst/>
          </a:prstGeom>
        </p:spPr>
      </p:pic>
      <p:pic>
        <p:nvPicPr>
          <p:cNvPr id="8" name="Graphique 12" descr="Document contour">
            <a:extLst>
              <a:ext uri="{FF2B5EF4-FFF2-40B4-BE49-F238E27FC236}">
                <a16:creationId xmlns:a16="http://schemas.microsoft.com/office/drawing/2014/main" id="{40B83BF4-D590-E9E2-40A8-00723B3EB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363663"/>
            <a:ext cx="468313" cy="468312"/>
          </a:xfrm>
          <a:prstGeom prst="rect">
            <a:avLst/>
          </a:prstGeom>
        </p:spPr>
      </p:pic>
      <p:pic>
        <p:nvPicPr>
          <p:cNvPr id="9" name="Graphique 13" descr="Calendrier à feuilles contour">
            <a:extLst>
              <a:ext uri="{FF2B5EF4-FFF2-40B4-BE49-F238E27FC236}">
                <a16:creationId xmlns:a16="http://schemas.microsoft.com/office/drawing/2014/main" id="{F7323708-6006-1465-9D06-931EE3B40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1363663"/>
            <a:ext cx="468313" cy="468312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00621" y="1949426"/>
            <a:ext cx="3263172" cy="4115521"/>
          </a:xfrm>
          <a:ln w="6350">
            <a:solidFill>
              <a:srgbClr val="000091">
                <a:alpha val="68000"/>
              </a:srgbClr>
            </a:solidFill>
            <a:prstDash val="sysDot"/>
          </a:ln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1600"/>
            </a:lvl1pPr>
            <a:lvl2pPr marL="363538" indent="-188913">
              <a:lnSpc>
                <a:spcPct val="100000"/>
              </a:lnSpc>
              <a:spcAft>
                <a:spcPts val="300"/>
              </a:spcAft>
              <a:defRPr sz="1400"/>
            </a:lvl2pPr>
            <a:lvl3pPr marL="442913" indent="-263525">
              <a:lnSpc>
                <a:spcPct val="100000"/>
              </a:lnSpc>
              <a:spcAft>
                <a:spcPts val="300"/>
              </a:spcAft>
              <a:defRPr sz="1400"/>
            </a:lvl3pPr>
            <a:lvl4pPr marL="623888" indent="-263525">
              <a:lnSpc>
                <a:spcPct val="100000"/>
              </a:lnSpc>
              <a:spcAft>
                <a:spcPts val="300"/>
              </a:spcAft>
              <a:tabLst>
                <a:tab pos="623888" algn="l"/>
              </a:tabLst>
              <a:defRPr sz="1300"/>
            </a:lvl4pPr>
            <a:lvl5pPr marL="720725" indent="-277813">
              <a:lnSpc>
                <a:spcPct val="100000"/>
              </a:lnSpc>
              <a:spcAft>
                <a:spcPts val="300"/>
              </a:spcAft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464414" y="1921831"/>
            <a:ext cx="3263172" cy="4143116"/>
          </a:xfrm>
          <a:ln w="6350">
            <a:solidFill>
              <a:srgbClr val="000091">
                <a:alpha val="68000"/>
              </a:srgbClr>
            </a:solidFill>
            <a:prstDash val="sysDot"/>
          </a:ln>
        </p:spPr>
        <p:txBody>
          <a:bodyPr rtlCol="0">
            <a:norm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lang="fr-FR" sz="1600" dirty="0" smtClean="0"/>
            </a:lvl1pPr>
            <a:lvl2pPr marL="450850" indent="-187325">
              <a:lnSpc>
                <a:spcPct val="100000"/>
              </a:lnSpc>
              <a:spcAft>
                <a:spcPts val="300"/>
              </a:spcAft>
              <a:defRPr lang="fr-FR" sz="1400" dirty="0" smtClean="0"/>
            </a:lvl2pPr>
            <a:lvl3pPr>
              <a:lnSpc>
                <a:spcPct val="100000"/>
              </a:lnSpc>
              <a:spcAft>
                <a:spcPts val="300"/>
              </a:spcAft>
              <a:defRPr lang="fr-FR" sz="1400" dirty="0" smtClean="0"/>
            </a:lvl3pPr>
            <a:lvl4pPr>
              <a:lnSpc>
                <a:spcPct val="100000"/>
              </a:lnSpc>
              <a:spcAft>
                <a:spcPts val="300"/>
              </a:spcAft>
              <a:defRPr lang="fr-FR" sz="1300" dirty="0" smtClean="0"/>
            </a:lvl4pPr>
            <a:lvl5pPr marL="1160463" indent="-260350">
              <a:lnSpc>
                <a:spcPct val="100000"/>
              </a:lnSpc>
              <a:spcAft>
                <a:spcPts val="300"/>
              </a:spcAft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8328207" y="1921830"/>
            <a:ext cx="3263172" cy="4115521"/>
          </a:xfrm>
          <a:ln w="6350">
            <a:solidFill>
              <a:srgbClr val="000091">
                <a:alpha val="68000"/>
              </a:srgbClr>
            </a:solidFill>
            <a:prstDash val="sysDot"/>
          </a:ln>
        </p:spPr>
        <p:txBody>
          <a:bodyPr rtlCol="0">
            <a:norm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lang="fr-FR" sz="1600" dirty="0" smtClean="0"/>
            </a:lvl1pPr>
            <a:lvl2pPr marL="444500" indent="-180975">
              <a:lnSpc>
                <a:spcPct val="100000"/>
              </a:lnSpc>
              <a:spcAft>
                <a:spcPts val="300"/>
              </a:spcAft>
              <a:defRPr lang="fr-FR" sz="1400" dirty="0" smtClean="0"/>
            </a:lvl2pPr>
            <a:lvl3pPr>
              <a:lnSpc>
                <a:spcPct val="100000"/>
              </a:lnSpc>
              <a:spcAft>
                <a:spcPts val="300"/>
              </a:spcAft>
              <a:defRPr lang="fr-FR" sz="1400" dirty="0" smtClean="0"/>
            </a:lvl3pPr>
            <a:lvl4pPr>
              <a:lnSpc>
                <a:spcPct val="100000"/>
              </a:lnSpc>
              <a:spcAft>
                <a:spcPts val="300"/>
              </a:spcAft>
              <a:defRPr lang="fr-FR" sz="1300" dirty="0" smtClean="0"/>
            </a:lvl4pPr>
            <a:lvl5pPr marL="1262063" indent="-361950">
              <a:lnSpc>
                <a:spcPct val="100000"/>
              </a:lnSpc>
              <a:spcAft>
                <a:spcPts val="300"/>
              </a:spcAft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476271F5-AFE7-B05D-41B5-9D2ACF72CE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A3CE-23BF-496C-B622-C96BADAC61DA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C9A5FFD7-1D61-AF9C-431D-2D6FBD3C0D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0255436E-2C2F-866C-3653-4D44BFC8A1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9D7E-AC18-4C5D-917B-4048AF4AAC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10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ande_calendri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>
            <a:extLst>
              <a:ext uri="{FF2B5EF4-FFF2-40B4-BE49-F238E27FC236}">
                <a16:creationId xmlns:a16="http://schemas.microsoft.com/office/drawing/2014/main" id="{55A429B3-0F9B-B926-33D8-86773480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473200"/>
            <a:ext cx="1339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000091"/>
                </a:solidFill>
              </a:rPr>
              <a:t>Commande</a:t>
            </a:r>
          </a:p>
        </p:txBody>
      </p:sp>
      <p:sp>
        <p:nvSpPr>
          <p:cNvPr id="4" name="ZoneTexte 8">
            <a:extLst>
              <a:ext uri="{FF2B5EF4-FFF2-40B4-BE49-F238E27FC236}">
                <a16:creationId xmlns:a16="http://schemas.microsoft.com/office/drawing/2014/main" id="{414371A6-02EC-4C68-9F02-5C993214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1473200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820276"/>
                </a:solidFill>
              </a:rPr>
              <a:t>Méthode</a:t>
            </a:r>
          </a:p>
        </p:txBody>
      </p:sp>
      <p:sp>
        <p:nvSpPr>
          <p:cNvPr id="5" name="ZoneTexte 10">
            <a:extLst>
              <a:ext uri="{FF2B5EF4-FFF2-40B4-BE49-F238E27FC236}">
                <a16:creationId xmlns:a16="http://schemas.microsoft.com/office/drawing/2014/main" id="{AE092A78-3278-6FC9-C4EB-E6C83294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0" y="1493838"/>
            <a:ext cx="1233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ianne" panose="02000000000000000000" pitchFamily="2" charset="0"/>
              </a:defRPr>
            </a:lvl9pPr>
          </a:lstStyle>
          <a:p>
            <a:pPr eaLnBrk="1" hangingPunct="1"/>
            <a:r>
              <a:rPr lang="fr-FR" altLang="fr-FR" sz="1600" b="1">
                <a:solidFill>
                  <a:srgbClr val="D8172F"/>
                </a:solidFill>
              </a:rPr>
              <a:t>Calendrier</a:t>
            </a:r>
          </a:p>
        </p:txBody>
      </p:sp>
      <p:pic>
        <p:nvPicPr>
          <p:cNvPr id="6" name="Graphique 11" descr="Engrenages contour">
            <a:extLst>
              <a:ext uri="{FF2B5EF4-FFF2-40B4-BE49-F238E27FC236}">
                <a16:creationId xmlns:a16="http://schemas.microsoft.com/office/drawing/2014/main" id="{0D9EB7E2-B228-EABF-3FD1-13DC829E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1408113"/>
            <a:ext cx="468313" cy="468312"/>
          </a:xfrm>
          <a:prstGeom prst="rect">
            <a:avLst/>
          </a:prstGeom>
        </p:spPr>
      </p:pic>
      <p:pic>
        <p:nvPicPr>
          <p:cNvPr id="8" name="Graphique 12" descr="Document contour">
            <a:extLst>
              <a:ext uri="{FF2B5EF4-FFF2-40B4-BE49-F238E27FC236}">
                <a16:creationId xmlns:a16="http://schemas.microsoft.com/office/drawing/2014/main" id="{2F3BDF46-BFAA-4002-6723-A5D65AEC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363663"/>
            <a:ext cx="468313" cy="468312"/>
          </a:xfrm>
          <a:prstGeom prst="rect">
            <a:avLst/>
          </a:prstGeom>
        </p:spPr>
      </p:pic>
      <p:pic>
        <p:nvPicPr>
          <p:cNvPr id="9" name="Graphique 13" descr="Calendrier à feuilles contour">
            <a:extLst>
              <a:ext uri="{FF2B5EF4-FFF2-40B4-BE49-F238E27FC236}">
                <a16:creationId xmlns:a16="http://schemas.microsoft.com/office/drawing/2014/main" id="{6B398FCD-21F0-F617-20F2-033C21C4A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1363663"/>
            <a:ext cx="468313" cy="468312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00621" y="1949426"/>
            <a:ext cx="3263172" cy="4115521"/>
          </a:xfrm>
          <a:ln w="6350">
            <a:solidFill>
              <a:schemeClr val="accent1">
                <a:alpha val="68000"/>
              </a:schemeClr>
            </a:solidFill>
            <a:prstDash val="sysDot"/>
          </a:ln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defRPr sz="1600"/>
            </a:lvl1pPr>
            <a:lvl2pPr marL="538163" indent="-274638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defRPr sz="1400"/>
            </a:lvl2pPr>
            <a:lvl3pPr marL="627063" indent="-263525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defRPr sz="1400"/>
            </a:lvl3pPr>
            <a:lvl4pPr marL="714375" indent="-263525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tabLst>
                <a:tab pos="714375" algn="l"/>
              </a:tabLst>
              <a:defRPr sz="1300"/>
            </a:lvl4pPr>
            <a:lvl5pPr marL="801688" indent="-263525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464414" y="1921831"/>
            <a:ext cx="3263172" cy="4143116"/>
          </a:xfrm>
          <a:ln w="6350">
            <a:solidFill>
              <a:schemeClr val="accent3">
                <a:alpha val="68000"/>
              </a:schemeClr>
            </a:solidFill>
            <a:prstDash val="sysDot"/>
          </a:ln>
        </p:spPr>
        <p:txBody>
          <a:bodyPr rtlCol="0">
            <a:normAutofit/>
          </a:bodyPr>
          <a:lstStyle>
            <a:lvl1pPr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defRPr lang="fr-FR" sz="1600" dirty="0" smtClean="0"/>
            </a:lvl1pPr>
            <a:lvl2pPr marL="627063" indent="-263525"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defRPr lang="fr-FR" sz="1400" dirty="0" smtClean="0"/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defRPr lang="fr-FR" sz="1400" dirty="0" smtClean="0"/>
            </a:lvl3pPr>
            <a:lvl4pPr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defRPr lang="fr-FR" sz="1300" dirty="0" smtClean="0"/>
            </a:lvl4pPr>
            <a:lvl5pPr marL="1160463" indent="-260350">
              <a:lnSpc>
                <a:spcPct val="100000"/>
              </a:lnSpc>
              <a:spcAft>
                <a:spcPts val="300"/>
              </a:spcAft>
              <a:buClr>
                <a:schemeClr val="accent3"/>
              </a:buCl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8328207" y="1921830"/>
            <a:ext cx="3263172" cy="4115521"/>
          </a:xfrm>
          <a:ln w="6350">
            <a:solidFill>
              <a:schemeClr val="accent5">
                <a:alpha val="68000"/>
              </a:schemeClr>
            </a:solidFill>
            <a:prstDash val="sysDot"/>
          </a:ln>
        </p:spPr>
        <p:txBody>
          <a:bodyPr rtlCol="0">
            <a:normAutofit/>
          </a:bodyPr>
          <a:lstStyle>
            <a:lvl1pPr>
              <a:lnSpc>
                <a:spcPct val="100000"/>
              </a:lnSpc>
              <a:spcAft>
                <a:spcPts val="300"/>
              </a:spcAft>
              <a:buClr>
                <a:schemeClr val="accent5"/>
              </a:buClr>
              <a:defRPr lang="fr-FR" sz="1600" dirty="0" smtClean="0"/>
            </a:lvl1pPr>
            <a:lvl2pPr>
              <a:lnSpc>
                <a:spcPct val="100000"/>
              </a:lnSpc>
              <a:spcAft>
                <a:spcPts val="300"/>
              </a:spcAft>
              <a:buClr>
                <a:schemeClr val="accent5"/>
              </a:buClr>
              <a:defRPr lang="fr-FR" sz="1400" dirty="0" smtClean="0"/>
            </a:lvl2pPr>
            <a:lvl3pPr>
              <a:lnSpc>
                <a:spcPct val="100000"/>
              </a:lnSpc>
              <a:spcAft>
                <a:spcPts val="300"/>
              </a:spcAft>
              <a:buClr>
                <a:schemeClr val="accent5"/>
              </a:buClr>
              <a:defRPr lang="fr-FR" sz="1400" dirty="0" smtClean="0"/>
            </a:lvl3pPr>
            <a:lvl4pPr>
              <a:lnSpc>
                <a:spcPct val="100000"/>
              </a:lnSpc>
              <a:spcAft>
                <a:spcPts val="300"/>
              </a:spcAft>
              <a:buClr>
                <a:schemeClr val="accent5"/>
              </a:buClr>
              <a:defRPr lang="fr-FR" sz="1300" dirty="0" smtClean="0"/>
            </a:lvl4pPr>
            <a:lvl5pPr marL="1160463" indent="-260350">
              <a:lnSpc>
                <a:spcPct val="100000"/>
              </a:lnSpc>
              <a:spcAft>
                <a:spcPts val="300"/>
              </a:spcAft>
              <a:buClr>
                <a:schemeClr val="accent5"/>
              </a:buCl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7B2389D4-CDE4-5337-6E73-38B6AC6C1A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8404-2DC3-46C5-9933-E78B76C18840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7A11378-5664-B825-39C6-35CF5210EC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F423029D-870E-2387-8F06-DFAF64998F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8C32-0BA6-4F76-99C2-9E61B5E3F2A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8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dré_points_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92150" y="1664203"/>
            <a:ext cx="2473200" cy="4308475"/>
          </a:xfrm>
          <a:solidFill>
            <a:schemeClr val="accent1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527903" y="1664203"/>
            <a:ext cx="2473200" cy="4308475"/>
          </a:xfrm>
          <a:solidFill>
            <a:schemeClr val="accent1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6363656" y="1664203"/>
            <a:ext cx="2473200" cy="4308475"/>
          </a:xfrm>
          <a:solidFill>
            <a:schemeClr val="accent1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9199410" y="1664203"/>
            <a:ext cx="2473200" cy="4308475"/>
          </a:xfrm>
          <a:solidFill>
            <a:schemeClr val="accent1"/>
          </a:solidFill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140CE8F-B1E3-903C-87E9-F029CA30A5F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D44D-5FD4-4EA7-B8D9-B90CB5C6FC35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69B5AF77-1F31-C00C-9921-6F4A1F8914D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BCAAB1E-4D98-3FB7-810A-6A770A4C0FD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1D50-5C1E-49B2-98CE-05EB5CD4F7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9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72C5336-94E4-5867-E1E1-883F868B0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1051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38C1A46-7497-247A-EB3F-5C0311B85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85888"/>
            <a:ext cx="105156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37521E-234E-03FD-250C-01C036F32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32563"/>
            <a:ext cx="2743200" cy="32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defRPr>
            </a:lvl1pPr>
          </a:lstStyle>
          <a:p>
            <a:pPr>
              <a:defRPr/>
            </a:pPr>
            <a:fld id="{EA79CA04-6C33-447E-815E-96B2352E5C65}" type="datetime1">
              <a:rPr lang="fr-FR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9AAF20-98BE-0E7B-3753-F6F7DC8F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8438"/>
            <a:ext cx="4114800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0990A1-8172-6236-1BB3-0C51B8924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80188"/>
            <a:ext cx="274320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defRPr>
            </a:lvl1pPr>
          </a:lstStyle>
          <a:p>
            <a:pPr>
              <a:defRPr/>
            </a:pPr>
            <a:fld id="{9D6DFDC9-0CDF-4C98-8A7E-2875B103389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Image 7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6CB708D7-9A51-4C4D-B54A-BB3F9617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0" y="242888"/>
            <a:ext cx="715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349608F-4BCD-3E1E-B4AF-7ECE4BC7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2700"/>
            <a:ext cx="1196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73" r:id="rId4"/>
    <p:sldLayoutId id="2147483774" r:id="rId5"/>
    <p:sldLayoutId id="2147483775" r:id="rId6"/>
    <p:sldLayoutId id="2147483793" r:id="rId7"/>
    <p:sldLayoutId id="2147483794" r:id="rId8"/>
    <p:sldLayoutId id="2147483776" r:id="rId9"/>
    <p:sldLayoutId id="2147483777" r:id="rId10"/>
    <p:sldLayoutId id="2147483795" r:id="rId11"/>
    <p:sldLayoutId id="2147483796" r:id="rId12"/>
    <p:sldLayoutId id="214748379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8" r:id="rId46"/>
    <p:sldLayoutId id="2147483819" r:id="rId47"/>
    <p:sldLayoutId id="2147483820" r:id="rId48"/>
    <p:sldLayoutId id="2147483821" r:id="rId49"/>
    <p:sldLayoutId id="2147483822" r:id="rId50"/>
    <p:sldLayoutId id="2147483823" r:id="rId51"/>
    <p:sldLayoutId id="2147483824" r:id="rId52"/>
    <p:sldLayoutId id="2147483825" r:id="rId53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0091"/>
          </a:solidFill>
          <a:latin typeface="Marianne" panose="02000000000000000000" pitchFamily="2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91"/>
          </a:solidFill>
          <a:latin typeface="Marianne" panose="02000000000000000000" pitchFamily="2" charset="0"/>
        </a:defRPr>
      </a:lvl9pPr>
    </p:titleStyle>
    <p:bodyStyle>
      <a:lvl1pPr marL="285750" indent="-285750" algn="just" rtl="0" eaLnBrk="1" fontAlgn="base" hangingPunct="1">
        <a:spcBef>
          <a:spcPct val="0"/>
        </a:spcBef>
        <a:spcAft>
          <a:spcPts val="300"/>
        </a:spcAft>
        <a:buSzPct val="100000"/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444500" indent="-266700" algn="l" rtl="0" eaLnBrk="1" fontAlgn="base" hangingPunct="1">
        <a:spcBef>
          <a:spcPct val="0"/>
        </a:spcBef>
        <a:spcAft>
          <a:spcPts val="300"/>
        </a:spcAft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714375" indent="-269875" algn="l" rtl="0" eaLnBrk="1" fontAlgn="base" hangingPunct="1">
        <a:spcBef>
          <a:spcPct val="0"/>
        </a:spcBef>
        <a:spcAft>
          <a:spcPts val="300"/>
        </a:spcAft>
        <a:buSzPct val="100000"/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989013" indent="-265113" algn="l" rtl="0" eaLnBrk="1" fontAlgn="base" hangingPunct="1">
        <a:spcBef>
          <a:spcPct val="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1252538" indent="-261938" algn="l" rtl="0" eaLnBrk="1" fontAlgn="base" hangingPunct="1">
        <a:spcBef>
          <a:spcPct val="0"/>
        </a:spcBef>
        <a:spcAft>
          <a:spcPts val="30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enariospa.shinyapps.io/simple_app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gas.gouv.fr/international/english/reports-englis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gas.gouv.fr/mission-inter-inspections-relative-aux-diverses-formes-dhabitat-partage-adapte-au-vieillissement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Social Isolation and Loneliness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sz="1600"/>
            </a:pPr>
            <a:r>
              <a:t>A major public health priority</a:t>
            </a:r>
          </a:p>
          <a:p>
            <a:pPr>
              <a:defRPr sz="1600"/>
            </a:pPr>
            <a:r>
              <a:t>Evidence from IGAS inspection reports</a:t>
            </a:r>
          </a:p>
          <a:p>
            <a:pPr>
              <a:defRPr sz="1600"/>
            </a:pPr>
            <a:r>
              <a:t>European comparative perspective – EPSO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0E7CA-4F86-4639-BF17-313C6EF6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Online </a:t>
            </a:r>
            <a:r>
              <a:rPr lang="fr-FR" dirty="0" err="1"/>
              <a:t>tool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C86930B-E903-956A-F036-B6A652BD1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90165" y="1090146"/>
            <a:ext cx="8211670" cy="5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33FC0D-1B40-1071-5CE5-84273CCA62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DF7D7DC-E4C3-431F-A1CE-ABB25BDE6C3F}" type="datetime1">
              <a:rPr lang="fr-FR" smtClean="0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98A68E-2CE1-14D4-EFCA-EDC93C69CD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F3A534-B084-A11D-B0BC-12C30859F8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FC5BF4-95FE-4603-A657-C073CBDBBA4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11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8F5BD-DC6C-12D1-6B32-4CF113CD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u="sng" dirty="0">
                <a:hlinkClick r:id="rId2"/>
              </a:rPr>
              <a:t>scenariospa.shinyapps.io/</a:t>
            </a:r>
            <a:r>
              <a:rPr lang="fr-FR" u="sng" dirty="0" err="1">
                <a:hlinkClick r:id="rId2"/>
              </a:rPr>
              <a:t>simple_app</a:t>
            </a:r>
            <a:r>
              <a:rPr lang="fr-FR" u="sng" dirty="0">
                <a:hlinkClick r:id="rId2"/>
              </a:rPr>
              <a:t>/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5245F67-F362-E3A2-5AF4-1F36E95F3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48871" y="1363994"/>
            <a:ext cx="8951879" cy="47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4CC8F5-2C6F-DA41-50CA-5E69295289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DF7D7DC-E4C3-431F-A1CE-ABB25BDE6C3F}" type="datetime1">
              <a:rPr lang="fr-FR" smtClean="0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C691C9-3BEA-B941-7C32-BB8172ABD8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CB87EB-E263-8633-CFFC-FB1276372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FC5BF4-95FE-4603-A657-C073CBDBBA4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80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Mental health systems: contrasted European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defRPr sz="1400"/>
            </a:pPr>
            <a:r>
              <a:rPr lang="en-US" sz="2800" dirty="0"/>
              <a:t>Gap of 1 to 14 between countries</a:t>
            </a:r>
          </a:p>
          <a:p>
            <a:pPr algn="l">
              <a:defRPr sz="1400"/>
            </a:pPr>
            <a:r>
              <a:rPr lang="en-US" sz="2800" dirty="0"/>
              <a:t>France: intermediate position</a:t>
            </a:r>
          </a:p>
          <a:p>
            <a:pPr algn="l">
              <a:defRPr sz="1400"/>
            </a:pPr>
            <a:r>
              <a:rPr lang="en-US" sz="2800" dirty="0" err="1"/>
              <a:t>Organisation</a:t>
            </a:r>
            <a:r>
              <a:rPr lang="en-US" sz="2800" dirty="0"/>
              <a:t> of care directly shapes isolation risks</a:t>
            </a:r>
          </a:p>
          <a:p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/>
          </a:p>
        </p:txBody>
      </p:sp>
      <p:pic>
        <p:nvPicPr>
          <p:cNvPr id="7" name="Picture 6" descr="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371600"/>
            <a:ext cx="5669280" cy="3672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Cross-cutting comparative insights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/>
            </a:pPr>
            <a:r>
              <a:t>Comparable demographic pressures</a:t>
            </a:r>
          </a:p>
          <a:p>
            <a:pPr>
              <a:defRPr sz="1600"/>
            </a:pPr>
            <a:r>
              <a:t>But very different policy responses</a:t>
            </a:r>
          </a:p>
          <a:p>
            <a:pPr>
              <a:defRPr sz="1600"/>
            </a:pPr>
            <a:r>
              <a:t>IGAS conclusion: isolation is largely system-driven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 – Key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 sz="1600"/>
            </a:pPr>
            <a:r>
              <a:rPr sz="3200" dirty="0"/>
              <a:t>Social isolation affects all ages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1600"/>
            </a:pPr>
            <a:r>
              <a:rPr sz="3200" dirty="0"/>
              <a:t>It is not a demographic inevitability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 sz="1600"/>
            </a:pPr>
            <a:r>
              <a:rPr sz="3200" dirty="0"/>
              <a:t>Inspection bodies play a key role in identifying and transforming policies</a:t>
            </a:r>
            <a:endParaRPr lang="fr-FR" sz="3200" dirty="0"/>
          </a:p>
          <a:p>
            <a:pPr algn="l">
              <a:spcBef>
                <a:spcPts val="600"/>
              </a:spcBef>
              <a:spcAft>
                <a:spcPts val="600"/>
              </a:spcAft>
              <a:defRPr sz="1600"/>
            </a:pPr>
            <a:r>
              <a:rPr lang="fr-FR" sz="3200" dirty="0"/>
              <a:t>You can </a:t>
            </a:r>
            <a:r>
              <a:rPr lang="fr-FR" sz="3200" dirty="0" err="1"/>
              <a:t>find</a:t>
            </a:r>
            <a:r>
              <a:rPr lang="fr-FR" sz="3200" dirty="0"/>
              <a:t> </a:t>
            </a:r>
            <a:r>
              <a:rPr lang="fr-FR" sz="3200" dirty="0" err="1"/>
              <a:t>our</a:t>
            </a:r>
            <a:r>
              <a:rPr lang="fr-FR" sz="3200" dirty="0"/>
              <a:t> reports </a:t>
            </a:r>
            <a:r>
              <a:rPr lang="fr-FR" sz="3200" dirty="0" err="1"/>
              <a:t>here</a:t>
            </a:r>
            <a:r>
              <a:rPr lang="fr-FR" sz="3200" dirty="0"/>
              <a:t> in </a:t>
            </a:r>
            <a:r>
              <a:rPr lang="fr-FR" sz="3200" dirty="0" err="1"/>
              <a:t>english</a:t>
            </a:r>
            <a:r>
              <a:rPr lang="fr-FR" sz="3200" dirty="0"/>
              <a:t> </a:t>
            </a:r>
            <a:r>
              <a:rPr lang="fr-FR" sz="3200" dirty="0">
                <a:hlinkClick r:id="rId2"/>
              </a:rPr>
              <a:t>Reports in English | </a:t>
            </a:r>
            <a:r>
              <a:rPr lang="fr-FR" sz="3200" dirty="0" err="1">
                <a:hlinkClick r:id="rId2"/>
              </a:rPr>
              <a:t>Igas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 systemic public policy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/>
            </a:pPr>
            <a:r>
              <a:t>Rapid population ageing across Europe</a:t>
            </a:r>
          </a:p>
          <a:p>
            <a:pPr>
              <a:defRPr sz="1600"/>
            </a:pPr>
            <a:r>
              <a:t>Rising mental health needs and pressure on care systems</a:t>
            </a:r>
          </a:p>
          <a:p>
            <a:pPr>
              <a:defRPr sz="1600"/>
            </a:pPr>
            <a:r>
              <a:t>IGAS hypothesis: social isolation is partly produced by policy design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Ageing and dependency: comparative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50000"/>
              </a:lnSpc>
              <a:defRPr sz="1400"/>
            </a:pPr>
            <a:r>
              <a:rPr lang="en-US" sz="2400" dirty="0"/>
              <a:t>France: +40–46% dependent persons by 2050</a:t>
            </a:r>
          </a:p>
          <a:p>
            <a:pPr>
              <a:lnSpc>
                <a:spcPct val="150000"/>
              </a:lnSpc>
              <a:defRPr sz="1400"/>
            </a:pPr>
            <a:r>
              <a:rPr lang="en-US" sz="2400" dirty="0"/>
              <a:t>Germany: already high levels (~6% of population)</a:t>
            </a:r>
          </a:p>
          <a:p>
            <a:pPr>
              <a:lnSpc>
                <a:spcPct val="150000"/>
              </a:lnSpc>
              <a:defRPr sz="1400"/>
            </a:pPr>
            <a:r>
              <a:rPr lang="en-US" sz="2400" dirty="0"/>
              <a:t>Common dynamics, differentiated pressure</a:t>
            </a:r>
          </a:p>
          <a:p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/>
          </a:p>
        </p:txBody>
      </p:sp>
      <p:pic>
        <p:nvPicPr>
          <p:cNvPr id="7" name="Picture 6" descr="g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6" y="2106706"/>
            <a:ext cx="5669280" cy="3679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Organisation of long-term care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44198"/>
            <a:ext cx="4915488" cy="4669455"/>
          </a:xfrm>
        </p:spPr>
        <p:txBody>
          <a:bodyPr/>
          <a:lstStyle/>
          <a:p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7" name="Picture 6" descr="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5" y="2115671"/>
            <a:ext cx="5669280" cy="3672300"/>
          </a:xfrm>
          <a:prstGeom prst="rect">
            <a:avLst/>
          </a:prstGeom>
        </p:spPr>
      </p:pic>
      <p:sp>
        <p:nvSpPr>
          <p:cNvPr id="9" name="TextBox 7"/>
          <p:cNvSpPr txBox="1">
            <a:spLocks noGrp="1"/>
          </p:cNvSpPr>
          <p:nvPr>
            <p:ph idx="14"/>
          </p:nvPr>
        </p:nvSpPr>
        <p:spPr>
          <a:xfrm>
            <a:off x="6507478" y="1970088"/>
            <a:ext cx="4846322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sz="2400" dirty="0"/>
              <a:t>France: more than 75% cared for at home</a:t>
            </a:r>
          </a:p>
          <a:p>
            <a:pPr>
              <a:defRPr sz="1400"/>
            </a:pPr>
            <a:r>
              <a:rPr sz="2400" dirty="0"/>
              <a:t>Highly contrasted European care models</a:t>
            </a:r>
          </a:p>
          <a:p>
            <a:pPr>
              <a:defRPr sz="1400"/>
            </a:pPr>
            <a:r>
              <a:rPr sz="2400" dirty="0"/>
              <a:t>Home-based care as a structural policy choice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Strong reliance on informal caregivers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defRPr sz="1400"/>
            </a:pPr>
            <a:r>
              <a:rPr lang="en-US" sz="2400" dirty="0"/>
              <a:t>France: informal/professional ratio ≈ 4</a:t>
            </a:r>
          </a:p>
          <a:p>
            <a:pPr>
              <a:defRPr sz="1400"/>
            </a:pPr>
            <a:endParaRPr lang="en-US" sz="2400" dirty="0"/>
          </a:p>
          <a:p>
            <a:pPr>
              <a:defRPr sz="1400"/>
            </a:pPr>
            <a:r>
              <a:rPr lang="en-US" sz="2400" dirty="0"/>
              <a:t>Netherlands: near balance</a:t>
            </a:r>
          </a:p>
          <a:p>
            <a:pPr>
              <a:defRPr sz="1400"/>
            </a:pPr>
            <a:endParaRPr lang="en-US" sz="2400" dirty="0"/>
          </a:p>
          <a:p>
            <a:pPr>
              <a:defRPr sz="1400"/>
            </a:pPr>
            <a:r>
              <a:rPr lang="en-US" sz="2400" dirty="0"/>
              <a:t>Structural vulnerability of the French model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/>
          </a:p>
        </p:txBody>
      </p:sp>
      <p:pic>
        <p:nvPicPr>
          <p:cNvPr id="7" name="Picture 6" descr="g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371600"/>
            <a:ext cx="5669280" cy="3672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IGAS analysis: home care and invisible isolation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00"/>
            </a:pPr>
            <a:r>
              <a:t>Low visibility of social isolation at home</a:t>
            </a:r>
          </a:p>
          <a:p>
            <a:pPr>
              <a:defRPr sz="1600"/>
            </a:pPr>
            <a:r>
              <a:t>High burden on family caregivers</a:t>
            </a:r>
          </a:p>
          <a:p>
            <a:pPr>
              <a:defRPr sz="1600"/>
            </a:pPr>
            <a:r>
              <a:t>Strong territorial inequalities in service availability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Housing supply and intermediate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defRPr sz="1400"/>
            </a:pPr>
            <a:r>
              <a:rPr lang="en-US" sz="2400" dirty="0"/>
              <a:t>France: structural deficit of intermediate housing</a:t>
            </a:r>
          </a:p>
          <a:p>
            <a:pPr>
              <a:defRPr sz="1400"/>
            </a:pPr>
            <a:r>
              <a:rPr lang="en-US" sz="2400" dirty="0"/>
              <a:t>Netherlands: dense long-term care supply</a:t>
            </a:r>
          </a:p>
          <a:p>
            <a:pPr>
              <a:defRPr sz="1400"/>
            </a:pPr>
            <a:r>
              <a:rPr lang="en-US" sz="2400" dirty="0"/>
              <a:t>Mechanical effect: prolonged stay at home</a:t>
            </a:r>
          </a:p>
          <a:p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/>
          </a:p>
        </p:txBody>
      </p:sp>
      <p:pic>
        <p:nvPicPr>
          <p:cNvPr id="7" name="Picture 6" descr="g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371600"/>
            <a:ext cx="5669280" cy="3672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31176-A16A-67E2-44D8-2B78CD2D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Igas</a:t>
            </a:r>
            <a:r>
              <a:rPr lang="fr-FR" dirty="0"/>
              <a:t> made a </a:t>
            </a:r>
            <a:r>
              <a:rPr lang="fr-FR" dirty="0" err="1"/>
              <a:t>special</a:t>
            </a:r>
            <a:r>
              <a:rPr lang="fr-FR" dirty="0"/>
              <a:t> report </a:t>
            </a:r>
            <a:r>
              <a:rPr lang="fr-FR" dirty="0" err="1"/>
              <a:t>forcasting</a:t>
            </a:r>
            <a:r>
              <a:rPr lang="fr-FR" dirty="0"/>
              <a:t> </a:t>
            </a:r>
            <a:r>
              <a:rPr lang="fr-FR" dirty="0" err="1"/>
              <a:t>facilities</a:t>
            </a:r>
            <a:r>
              <a:rPr lang="fr-FR" dirty="0"/>
              <a:t> </a:t>
            </a:r>
            <a:r>
              <a:rPr lang="fr-FR" dirty="0" err="1"/>
              <a:t>need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E601E8-38B8-7655-3BFD-896629B91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Mission inter-inspections relative aux diverses formes d’habitat partagé adapté au vieillissement | </a:t>
            </a:r>
            <a:r>
              <a:rPr lang="fr-FR" dirty="0" err="1">
                <a:hlinkClick r:id="rId2"/>
              </a:rPr>
              <a:t>Igas</a:t>
            </a:r>
            <a:r>
              <a:rPr lang="fr-FR" dirty="0"/>
              <a:t> (</a:t>
            </a:r>
            <a:r>
              <a:rPr lang="fr-FR" dirty="0" err="1"/>
              <a:t>share</a:t>
            </a:r>
            <a:r>
              <a:rPr lang="fr-FR" dirty="0"/>
              <a:t> home for </a:t>
            </a:r>
            <a:r>
              <a:rPr lang="fr-FR" dirty="0" err="1"/>
              <a:t>older</a:t>
            </a:r>
            <a:r>
              <a:rPr lang="fr-FR" dirty="0"/>
              <a:t> people)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5EDD7-04FB-639D-CC42-B60EECAF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868A5-5D6C-4036-9C51-58A6B2E38099}" type="datetime1">
              <a:rPr lang="fr-FR" smtClean="0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6A1159-F33D-3682-8B37-63A614A6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02B09-5F18-8E9A-BCBC-29BD7E7E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44226-4B42-4496-B336-C6BA8C4367B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84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CECF3-FB55-CE91-C201-61617B1E2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for local </a:t>
            </a:r>
            <a:r>
              <a:rPr lang="fr-FR" dirty="0" err="1"/>
              <a:t>authorities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12FFD-7461-0B91-09D6-D99FA83E2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this</a:t>
            </a:r>
            <a:r>
              <a:rPr lang="fr-FR" dirty="0"/>
              <a:t> report, </a:t>
            </a:r>
            <a:r>
              <a:rPr lang="fr-FR" dirty="0" err="1"/>
              <a:t>we</a:t>
            </a:r>
            <a:r>
              <a:rPr lang="fr-FR" dirty="0"/>
              <a:t> made a 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for </a:t>
            </a:r>
            <a:r>
              <a:rPr lang="fr-FR" dirty="0" err="1"/>
              <a:t>helping</a:t>
            </a:r>
            <a:r>
              <a:rPr lang="fr-FR" dirty="0"/>
              <a:t> local </a:t>
            </a:r>
            <a:r>
              <a:rPr lang="fr-FR" dirty="0" err="1"/>
              <a:t>authorities</a:t>
            </a:r>
            <a:r>
              <a:rPr lang="fr-FR" dirty="0"/>
              <a:t> to </a:t>
            </a:r>
            <a:r>
              <a:rPr lang="fr-FR" dirty="0" err="1"/>
              <a:t>forecast</a:t>
            </a:r>
            <a:r>
              <a:rPr lang="fr-FR" dirty="0"/>
              <a:t> future </a:t>
            </a:r>
            <a:r>
              <a:rPr lang="fr-FR" dirty="0" err="1"/>
              <a:t>facilities</a:t>
            </a:r>
            <a:r>
              <a:rPr lang="fr-FR" dirty="0"/>
              <a:t> for </a:t>
            </a:r>
            <a:r>
              <a:rPr lang="fr-FR" dirty="0" err="1"/>
              <a:t>older</a:t>
            </a:r>
            <a:r>
              <a:rPr lang="fr-FR" dirty="0"/>
              <a:t> </a:t>
            </a:r>
            <a:r>
              <a:rPr lang="fr-FR" dirty="0" err="1"/>
              <a:t>persons</a:t>
            </a:r>
            <a:endParaRPr lang="fr-FR" dirty="0"/>
          </a:p>
          <a:p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of </a:t>
            </a:r>
            <a:r>
              <a:rPr lang="fr-FR" dirty="0" err="1"/>
              <a:t>facilities</a:t>
            </a:r>
            <a:r>
              <a:rPr lang="fr-FR" dirty="0"/>
              <a:t> :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FR" dirty="0"/>
              <a:t>Residential nursing homes (long </a:t>
            </a:r>
            <a:r>
              <a:rPr lang="fr-FR" dirty="0" err="1"/>
              <a:t>term</a:t>
            </a:r>
            <a:r>
              <a:rPr lang="fr-FR" dirty="0"/>
              <a:t> care </a:t>
            </a:r>
            <a:r>
              <a:rPr lang="fr-FR" dirty="0" err="1"/>
              <a:t>facilities</a:t>
            </a:r>
            <a:r>
              <a:rPr lang="fr-FR" dirty="0"/>
              <a:t>; (Etablissement pour Personnes Handicapées Agées et Dépendantes, EPHAD in French);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FR" dirty="0"/>
              <a:t>Autonomy résidences for </a:t>
            </a:r>
            <a:r>
              <a:rPr lang="fr-FR" dirty="0" err="1"/>
              <a:t>older</a:t>
            </a:r>
            <a:r>
              <a:rPr lang="fr-FR" dirty="0"/>
              <a:t> </a:t>
            </a:r>
            <a:r>
              <a:rPr lang="fr-FR" dirty="0" err="1"/>
              <a:t>adults</a:t>
            </a:r>
            <a:r>
              <a:rPr lang="fr-FR" dirty="0"/>
              <a:t> (résidence autonomie in french);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Living at home (with home‑based care when applicable).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fr-FR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fr-FR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fr-FR" dirty="0"/>
          </a:p>
          <a:p>
            <a:endParaRPr lang="fr-FR" dirty="0"/>
          </a:p>
          <a:p>
            <a:pPr marL="520700" lvl="1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6A41B5-991C-FC55-AA4A-26C56FF6A6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DF7D7DC-E4C3-431F-A1CE-ABB25BDE6C3F}" type="datetime1">
              <a:rPr lang="fr-FR" smtClean="0"/>
              <a:pPr>
                <a:defRPr/>
              </a:pPr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72A6CC-66D5-68F7-9D17-6EAA010DE4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97278-77C9-3D6B-045C-68C041A6F0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FC5BF4-95FE-4603-A657-C073CBDBBA4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584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IGAS4">
  <a:themeElements>
    <a:clrScheme name="Personnalisé 3">
      <a:dk1>
        <a:srgbClr val="000000"/>
      </a:dk1>
      <a:lt1>
        <a:sysClr val="window" lastClr="FFFFFF"/>
      </a:lt1>
      <a:dk2>
        <a:srgbClr val="7F7F7F"/>
      </a:dk2>
      <a:lt2>
        <a:srgbClr val="FFFFFF"/>
      </a:lt2>
      <a:accent1>
        <a:srgbClr val="00005F"/>
      </a:accent1>
      <a:accent2>
        <a:srgbClr val="5300AB"/>
      </a:accent2>
      <a:accent3>
        <a:srgbClr val="820276"/>
      </a:accent3>
      <a:accent4>
        <a:srgbClr val="B31843"/>
      </a:accent4>
      <a:accent5>
        <a:srgbClr val="D8172F"/>
      </a:accent5>
      <a:accent6>
        <a:srgbClr val="FD6B3D"/>
      </a:accent6>
      <a:hlink>
        <a:srgbClr val="00006C"/>
      </a:hlink>
      <a:folHlink>
        <a:srgbClr val="00006C"/>
      </a:folHlink>
    </a:clrScheme>
    <a:fontScheme name="IGAS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0" id="{D2D80668-66A5-4158-BC40-8F82E34C4312}" vid="{0B266B66-16EA-4347-8C37-87CE68B6AC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Charte PPT IGAS 2025 (revue) (1)</Template>
  <TotalTime>79</TotalTime>
  <Words>388</Words>
  <Application>Microsoft Office PowerPoint</Application>
  <PresentationFormat>Grand écran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Marianne</vt:lpstr>
      <vt:lpstr>Marianne ExtraBold</vt:lpstr>
      <vt:lpstr>Wingdings</vt:lpstr>
      <vt:lpstr>ThèmeIGAS4</vt:lpstr>
      <vt:lpstr>Social Isolation and Loneliness</vt:lpstr>
      <vt:lpstr>A systemic public policy challenge</vt:lpstr>
      <vt:lpstr>Ageing and dependency: comparative projections</vt:lpstr>
      <vt:lpstr>Organisation of long-term care systems</vt:lpstr>
      <vt:lpstr>Strong reliance on informal caregivers</vt:lpstr>
      <vt:lpstr>IGAS analysis: home care and invisible isolation</vt:lpstr>
      <vt:lpstr>Housing supply and intermediate solutions</vt:lpstr>
      <vt:lpstr>Igas made a special report forcasting facilities need</vt:lpstr>
      <vt:lpstr>Special tool developed for local authorities</vt:lpstr>
      <vt:lpstr>Online tool</vt:lpstr>
      <vt:lpstr> scenariospa.shinyapps.io/simple_app/</vt:lpstr>
      <vt:lpstr>Mental health systems: contrasted European models</vt:lpstr>
      <vt:lpstr>Cross-cutting comparative insights</vt:lpstr>
      <vt:lpstr>Conclusion – Key message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BARTOLI, Fabienne (IGAS/INSPECTANTS)</dc:creator>
  <cp:lastModifiedBy>BARTOLI, Fabienne (IGAS/INSPECTANTS)</cp:lastModifiedBy>
  <cp:revision>3</cp:revision>
  <dcterms:created xsi:type="dcterms:W3CDTF">2026-06-12T21:40:32Z</dcterms:created>
  <dcterms:modified xsi:type="dcterms:W3CDTF">2026-06-16T08:22:20Z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2026-06-12T21:40:33Z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f3eacf4e-ea97-49a5-9994-d33954259aa7</vt:lpwstr>
  </property>
  <property fmtid="{D5CDD505-2E9C-101B-9397-08002B2CF9AE}" pid="8" name="MSIP_Label_3094c1fb-3db8-4cce-b079-9b022302847f_ContentBits">
    <vt:lpwstr>0</vt:lpwstr>
  </property>
</Properties>
</file>