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customXml/itemProps153.xml" ContentType="application/vnd.openxmlformats-officedocument.customXmlProperties+xml"/>
  <Override PartName="/customXml/itemProps154.xml" ContentType="application/vnd.openxmlformats-officedocument.customXmlProperties+xml"/>
  <Override PartName="/customXml/itemProps155.xml" ContentType="application/vnd.openxmlformats-officedocument.customXmlProperties+xml"/>
  <Override PartName="/customXml/itemProps156.xml" ContentType="application/vnd.openxmlformats-officedocument.customXmlProperties+xml"/>
  <Override PartName="/customXml/itemProps157.xml" ContentType="application/vnd.openxmlformats-officedocument.customXmlProperties+xml"/>
  <Override PartName="/customXml/itemProps158.xml" ContentType="application/vnd.openxmlformats-officedocument.customXmlProperties+xml"/>
  <Override PartName="/customXml/itemProps159.xml" ContentType="application/vnd.openxmlformats-officedocument.customXmlProperties+xml"/>
  <Override PartName="/customXml/itemProps160.xml" ContentType="application/vnd.openxmlformats-officedocument.customXmlProperties+xml"/>
  <Override PartName="/customXml/itemProps161.xml" ContentType="application/vnd.openxmlformats-officedocument.customXmlProperties+xml"/>
  <Override PartName="/customXml/itemProps162.xml" ContentType="application/vnd.openxmlformats-officedocument.customXmlProperties+xml"/>
  <Override PartName="/customXml/itemProps163.xml" ContentType="application/vnd.openxmlformats-officedocument.customXmlProperties+xml"/>
  <Override PartName="/customXml/itemProps164.xml" ContentType="application/vnd.openxmlformats-officedocument.customXmlProperties+xml"/>
  <Override PartName="/customXml/itemProps165.xml" ContentType="application/vnd.openxmlformats-officedocument.customXmlProperties+xml"/>
  <Override PartName="/customXml/itemProps166.xml" ContentType="application/vnd.openxmlformats-officedocument.customXmlProperties+xml"/>
  <Override PartName="/customXml/itemProps167.xml" ContentType="application/vnd.openxmlformats-officedocument.customXmlProperties+xml"/>
  <Override PartName="/customXml/itemProps168.xml" ContentType="application/vnd.openxmlformats-officedocument.customXmlProperties+xml"/>
  <Override PartName="/customXml/itemProps169.xml" ContentType="application/vnd.openxmlformats-officedocument.customXmlProperties+xml"/>
  <Override PartName="/customXml/itemProps170.xml" ContentType="application/vnd.openxmlformats-officedocument.customXmlProperties+xml"/>
  <Override PartName="/customXml/itemProps171.xml" ContentType="application/vnd.openxmlformats-officedocument.customXmlProperties+xml"/>
  <Override PartName="/customXml/itemProps172.xml" ContentType="application/vnd.openxmlformats-officedocument.customXmlProperties+xml"/>
  <Override PartName="/customXml/itemProps173.xml" ContentType="application/vnd.openxmlformats-officedocument.customXmlProperties+xml"/>
  <Override PartName="/customXml/itemProps174.xml" ContentType="application/vnd.openxmlformats-officedocument.customXmlProperties+xml"/>
  <Override PartName="/customXml/itemProps175.xml" ContentType="application/vnd.openxmlformats-officedocument.customXmlProperties+xml"/>
  <Override PartName="/customXml/itemProps176.xml" ContentType="application/vnd.openxmlformats-officedocument.customXmlProperties+xml"/>
  <Override PartName="/customXml/itemProps177.xml" ContentType="application/vnd.openxmlformats-officedocument.customXmlProperties+xml"/>
  <Override PartName="/customXml/itemProps178.xml" ContentType="application/vnd.openxmlformats-officedocument.customXmlProperties+xml"/>
  <Override PartName="/customXml/itemProps179.xml" ContentType="application/vnd.openxmlformats-officedocument.customXmlProperties+xml"/>
  <Override PartName="/customXml/itemProps180.xml" ContentType="application/vnd.openxmlformats-officedocument.customXmlProperties+xml"/>
  <Override PartName="/customXml/itemProps181.xml" ContentType="application/vnd.openxmlformats-officedocument.customXmlProperties+xml"/>
  <Override PartName="/customXml/itemProps182.xml" ContentType="application/vnd.openxmlformats-officedocument.customXmlProperties+xml"/>
  <Override PartName="/customXml/itemProps183.xml" ContentType="application/vnd.openxmlformats-officedocument.customXmlProperties+xml"/>
  <Override PartName="/customXml/itemProps184.xml" ContentType="application/vnd.openxmlformats-officedocument.customXmlProperties+xml"/>
  <Override PartName="/customXml/itemProps185.xml" ContentType="application/vnd.openxmlformats-officedocument.customXmlProperties+xml"/>
  <Override PartName="/customXml/itemProps186.xml" ContentType="application/vnd.openxmlformats-officedocument.customXmlProperties+xml"/>
  <Override PartName="/customXml/itemProps187.xml" ContentType="application/vnd.openxmlformats-officedocument.customXmlProperties+xml"/>
  <Override PartName="/customXml/itemProps188.xml" ContentType="application/vnd.openxmlformats-officedocument.customXmlProperties+xml"/>
  <Override PartName="/customXml/itemProps189.xml" ContentType="application/vnd.openxmlformats-officedocument.customXmlProperties+xml"/>
  <Override PartName="/customXml/itemProps190.xml" ContentType="application/vnd.openxmlformats-officedocument.customXmlProperties+xml"/>
  <Override PartName="/customXml/itemProps191.xml" ContentType="application/vnd.openxmlformats-officedocument.customXmlProperties+xml"/>
  <Override PartName="/customXml/itemProps192.xml" ContentType="application/vnd.openxmlformats-officedocument.customXmlProperties+xml"/>
  <Override PartName="/customXml/itemProps193.xml" ContentType="application/vnd.openxmlformats-officedocument.customXmlProperties+xml"/>
  <Override PartName="/customXml/itemProps194.xml" ContentType="application/vnd.openxmlformats-officedocument.customXmlProperties+xml"/>
  <Override PartName="/customXml/itemProps195.xml" ContentType="application/vnd.openxmlformats-officedocument.customXmlProperties+xml"/>
  <Override PartName="/customXml/itemProps196.xml" ContentType="application/vnd.openxmlformats-officedocument.customXmlProperties+xml"/>
  <Override PartName="/customXml/itemProps197.xml" ContentType="application/vnd.openxmlformats-officedocument.customXmlProperties+xml"/>
  <Override PartName="/customXml/itemProps198.xml" ContentType="application/vnd.openxmlformats-officedocument.customXmlProperties+xml"/>
  <Override PartName="/customXml/itemProps199.xml" ContentType="application/vnd.openxmlformats-officedocument.customXmlProperties+xml"/>
  <Override PartName="/customXml/itemProps200.xml" ContentType="application/vnd.openxmlformats-officedocument.customXmlProperties+xml"/>
  <Override PartName="/customXml/itemProps201.xml" ContentType="application/vnd.openxmlformats-officedocument.customXmlProperties+xml"/>
  <Override PartName="/customXml/itemProps202.xml" ContentType="application/vnd.openxmlformats-officedocument.customXmlProperties+xml"/>
  <Override PartName="/customXml/itemProps203.xml" ContentType="application/vnd.openxmlformats-officedocument.customXmlProperties+xml"/>
  <Override PartName="/customXml/itemProps204.xml" ContentType="application/vnd.openxmlformats-officedocument.customXmlProperties+xml"/>
  <Override PartName="/customXml/itemProps205.xml" ContentType="application/vnd.openxmlformats-officedocument.customXmlProperties+xml"/>
  <Override PartName="/customXml/itemProps206.xml" ContentType="application/vnd.openxmlformats-officedocument.customXmlProperties+xml"/>
  <Override PartName="/customXml/itemProps207.xml" ContentType="application/vnd.openxmlformats-officedocument.customXmlProperties+xml"/>
  <Override PartName="/customXml/itemProps208.xml" ContentType="application/vnd.openxmlformats-officedocument.customXmlProperties+xml"/>
  <Override PartName="/customXml/itemProps209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2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3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4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5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10"/>
    <p:sldMasterId id="2147483793" r:id="rId211"/>
    <p:sldMasterId id="2147483802" r:id="rId212"/>
    <p:sldMasterId id="2147483855" r:id="rId213"/>
    <p:sldMasterId id="2147483877" r:id="rId214"/>
    <p:sldMasterId id="2147483903" r:id="rId215"/>
  </p:sldMasterIdLst>
  <p:notesMasterIdLst>
    <p:notesMasterId r:id="rId226"/>
  </p:notesMasterIdLst>
  <p:sldIdLst>
    <p:sldId id="732" r:id="rId216"/>
    <p:sldId id="2147472596" r:id="rId217"/>
    <p:sldId id="2147472677" r:id="rId218"/>
    <p:sldId id="265" r:id="rId219"/>
    <p:sldId id="1512" r:id="rId220"/>
    <p:sldId id="2147472678" r:id="rId221"/>
    <p:sldId id="2147472511" r:id="rId222"/>
    <p:sldId id="2147472675" r:id="rId223"/>
    <p:sldId id="2147472680" r:id="rId224"/>
    <p:sldId id="2147472679" r:id="rId2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61F008-A836-4AA4-958E-0664D81D3E22}" v="5" dt="2026-03-03T12:31:13.9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974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customXml" Target="../customXml/item159.xml"/><Relationship Id="rId170" Type="http://schemas.openxmlformats.org/officeDocument/2006/relationships/customXml" Target="../customXml/item170.xml"/><Relationship Id="rId191" Type="http://schemas.openxmlformats.org/officeDocument/2006/relationships/customXml" Target="../customXml/item191.xml"/><Relationship Id="rId205" Type="http://schemas.openxmlformats.org/officeDocument/2006/relationships/customXml" Target="../customXml/item205.xml"/><Relationship Id="rId226" Type="http://schemas.openxmlformats.org/officeDocument/2006/relationships/notesMaster" Target="notesMasters/notesMaster1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customXml" Target="../customXml/item149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customXml" Target="../customXml/item160.xml"/><Relationship Id="rId181" Type="http://schemas.openxmlformats.org/officeDocument/2006/relationships/customXml" Target="../customXml/item181.xml"/><Relationship Id="rId216" Type="http://schemas.openxmlformats.org/officeDocument/2006/relationships/slide" Target="slides/slide1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85" Type="http://schemas.openxmlformats.org/officeDocument/2006/relationships/customXml" Target="../customXml/item85.xml"/><Relationship Id="rId150" Type="http://schemas.openxmlformats.org/officeDocument/2006/relationships/customXml" Target="../customXml/item150.xml"/><Relationship Id="rId171" Type="http://schemas.openxmlformats.org/officeDocument/2006/relationships/customXml" Target="../customXml/item171.xml"/><Relationship Id="rId192" Type="http://schemas.openxmlformats.org/officeDocument/2006/relationships/customXml" Target="../customXml/item192.xml"/><Relationship Id="rId206" Type="http://schemas.openxmlformats.org/officeDocument/2006/relationships/customXml" Target="../customXml/item206.xml"/><Relationship Id="rId227" Type="http://schemas.openxmlformats.org/officeDocument/2006/relationships/presProps" Target="presProps.xml"/><Relationship Id="rId12" Type="http://schemas.openxmlformats.org/officeDocument/2006/relationships/customXml" Target="../customXml/item12.xml"/><Relationship Id="rId33" Type="http://schemas.openxmlformats.org/officeDocument/2006/relationships/customXml" Target="../customXml/item33.xml"/><Relationship Id="rId108" Type="http://schemas.openxmlformats.org/officeDocument/2006/relationships/customXml" Target="../customXml/item108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5" Type="http://schemas.openxmlformats.org/officeDocument/2006/relationships/customXml" Target="../customXml/item75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61" Type="http://schemas.openxmlformats.org/officeDocument/2006/relationships/customXml" Target="../customXml/item161.xml"/><Relationship Id="rId182" Type="http://schemas.openxmlformats.org/officeDocument/2006/relationships/customXml" Target="../customXml/item182.xml"/><Relationship Id="rId217" Type="http://schemas.openxmlformats.org/officeDocument/2006/relationships/slide" Target="slides/slide2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5" Type="http://schemas.openxmlformats.org/officeDocument/2006/relationships/customXml" Target="../customXml/item65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51" Type="http://schemas.openxmlformats.org/officeDocument/2006/relationships/customXml" Target="../customXml/item151.xml"/><Relationship Id="rId172" Type="http://schemas.openxmlformats.org/officeDocument/2006/relationships/customXml" Target="../customXml/item172.xml"/><Relationship Id="rId193" Type="http://schemas.openxmlformats.org/officeDocument/2006/relationships/customXml" Target="../customXml/item193.xml"/><Relationship Id="rId207" Type="http://schemas.openxmlformats.org/officeDocument/2006/relationships/customXml" Target="../customXml/item207.xml"/><Relationship Id="rId228" Type="http://schemas.openxmlformats.org/officeDocument/2006/relationships/viewProps" Target="viewProps.xml"/><Relationship Id="rId13" Type="http://schemas.openxmlformats.org/officeDocument/2006/relationships/customXml" Target="../customXml/item13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20" Type="http://schemas.openxmlformats.org/officeDocument/2006/relationships/customXml" Target="../customXml/item120.xml"/><Relationship Id="rId141" Type="http://schemas.openxmlformats.org/officeDocument/2006/relationships/customXml" Target="../customXml/item141.xml"/><Relationship Id="rId7" Type="http://schemas.openxmlformats.org/officeDocument/2006/relationships/customXml" Target="../customXml/item7.xml"/><Relationship Id="rId162" Type="http://schemas.openxmlformats.org/officeDocument/2006/relationships/customXml" Target="../customXml/item162.xml"/><Relationship Id="rId183" Type="http://schemas.openxmlformats.org/officeDocument/2006/relationships/customXml" Target="../customXml/item183.xml"/><Relationship Id="rId218" Type="http://schemas.openxmlformats.org/officeDocument/2006/relationships/slide" Target="slides/slide3.xml"/><Relationship Id="rId24" Type="http://schemas.openxmlformats.org/officeDocument/2006/relationships/customXml" Target="../customXml/item24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31" Type="http://schemas.openxmlformats.org/officeDocument/2006/relationships/customXml" Target="../customXml/item131.xml"/><Relationship Id="rId152" Type="http://schemas.openxmlformats.org/officeDocument/2006/relationships/customXml" Target="../customXml/item152.xml"/><Relationship Id="rId173" Type="http://schemas.openxmlformats.org/officeDocument/2006/relationships/customXml" Target="../customXml/item173.xml"/><Relationship Id="rId194" Type="http://schemas.openxmlformats.org/officeDocument/2006/relationships/customXml" Target="../customXml/item194.xml"/><Relationship Id="rId208" Type="http://schemas.openxmlformats.org/officeDocument/2006/relationships/customXml" Target="../customXml/item208.xml"/><Relationship Id="rId229" Type="http://schemas.openxmlformats.org/officeDocument/2006/relationships/theme" Target="theme/theme1.xml"/><Relationship Id="rId14" Type="http://schemas.openxmlformats.org/officeDocument/2006/relationships/customXml" Target="../customXml/item14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8" Type="http://schemas.openxmlformats.org/officeDocument/2006/relationships/customXml" Target="../customXml/item8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customXml" Target="../customXml/item163.xml"/><Relationship Id="rId184" Type="http://schemas.openxmlformats.org/officeDocument/2006/relationships/customXml" Target="../customXml/item184.xml"/><Relationship Id="rId219" Type="http://schemas.openxmlformats.org/officeDocument/2006/relationships/slide" Target="slides/slide4.xml"/><Relationship Id="rId230" Type="http://schemas.openxmlformats.org/officeDocument/2006/relationships/tableStyles" Target="tableStyles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customXml" Target="../customXml/item158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customXml" Target="../customXml/item153.xml"/><Relationship Id="rId174" Type="http://schemas.openxmlformats.org/officeDocument/2006/relationships/customXml" Target="../customXml/item174.xml"/><Relationship Id="rId179" Type="http://schemas.openxmlformats.org/officeDocument/2006/relationships/customXml" Target="../customXml/item179.xml"/><Relationship Id="rId195" Type="http://schemas.openxmlformats.org/officeDocument/2006/relationships/customXml" Target="../customXml/item195.xml"/><Relationship Id="rId209" Type="http://schemas.openxmlformats.org/officeDocument/2006/relationships/customXml" Target="../customXml/item209.xml"/><Relationship Id="rId190" Type="http://schemas.openxmlformats.org/officeDocument/2006/relationships/customXml" Target="../customXml/item190.xml"/><Relationship Id="rId204" Type="http://schemas.openxmlformats.org/officeDocument/2006/relationships/customXml" Target="../customXml/item204.xml"/><Relationship Id="rId220" Type="http://schemas.openxmlformats.org/officeDocument/2006/relationships/slide" Target="slides/slide5.xml"/><Relationship Id="rId225" Type="http://schemas.openxmlformats.org/officeDocument/2006/relationships/slide" Target="slides/slide10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customXml" Target="../customXml/item164.xml"/><Relationship Id="rId169" Type="http://schemas.openxmlformats.org/officeDocument/2006/relationships/customXml" Target="../customXml/item169.xml"/><Relationship Id="rId185" Type="http://schemas.openxmlformats.org/officeDocument/2006/relationships/customXml" Target="../customXml/item185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80" Type="http://schemas.openxmlformats.org/officeDocument/2006/relationships/customXml" Target="../customXml/item180.xml"/><Relationship Id="rId210" Type="http://schemas.openxmlformats.org/officeDocument/2006/relationships/slideMaster" Target="slideMasters/slideMaster1.xml"/><Relationship Id="rId215" Type="http://schemas.openxmlformats.org/officeDocument/2006/relationships/slideMaster" Target="slideMasters/slideMaster6.xml"/><Relationship Id="rId26" Type="http://schemas.openxmlformats.org/officeDocument/2006/relationships/customXml" Target="../customXml/item26.xml"/><Relationship Id="rId231" Type="http://schemas.microsoft.com/office/2015/10/relationships/revisionInfo" Target="revisionInfo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customXml" Target="../customXml/item154.xml"/><Relationship Id="rId175" Type="http://schemas.openxmlformats.org/officeDocument/2006/relationships/customXml" Target="../customXml/item175.xml"/><Relationship Id="rId196" Type="http://schemas.openxmlformats.org/officeDocument/2006/relationships/customXml" Target="../customXml/item196.xml"/><Relationship Id="rId200" Type="http://schemas.openxmlformats.org/officeDocument/2006/relationships/customXml" Target="../customXml/item200.xml"/><Relationship Id="rId16" Type="http://schemas.openxmlformats.org/officeDocument/2006/relationships/customXml" Target="../customXml/item16.xml"/><Relationship Id="rId221" Type="http://schemas.openxmlformats.org/officeDocument/2006/relationships/slide" Target="slides/slide6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165" Type="http://schemas.openxmlformats.org/officeDocument/2006/relationships/customXml" Target="../customXml/item165.xml"/><Relationship Id="rId186" Type="http://schemas.openxmlformats.org/officeDocument/2006/relationships/customXml" Target="../customXml/item186.xml"/><Relationship Id="rId211" Type="http://schemas.openxmlformats.org/officeDocument/2006/relationships/slideMaster" Target="slideMasters/slideMaster2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80" Type="http://schemas.openxmlformats.org/officeDocument/2006/relationships/customXml" Target="../customXml/item80.xml"/><Relationship Id="rId155" Type="http://schemas.openxmlformats.org/officeDocument/2006/relationships/customXml" Target="../customXml/item155.xml"/><Relationship Id="rId176" Type="http://schemas.openxmlformats.org/officeDocument/2006/relationships/customXml" Target="../customXml/item176.xml"/><Relationship Id="rId197" Type="http://schemas.openxmlformats.org/officeDocument/2006/relationships/customXml" Target="../customXml/item197.xml"/><Relationship Id="rId201" Type="http://schemas.openxmlformats.org/officeDocument/2006/relationships/customXml" Target="../customXml/item201.xml"/><Relationship Id="rId222" Type="http://schemas.openxmlformats.org/officeDocument/2006/relationships/slide" Target="slides/slide7.xml"/><Relationship Id="rId17" Type="http://schemas.openxmlformats.org/officeDocument/2006/relationships/customXml" Target="../customXml/item17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24" Type="http://schemas.openxmlformats.org/officeDocument/2006/relationships/customXml" Target="../customXml/item124.xml"/><Relationship Id="rId70" Type="http://schemas.openxmlformats.org/officeDocument/2006/relationships/customXml" Target="../customXml/item70.xml"/><Relationship Id="rId91" Type="http://schemas.openxmlformats.org/officeDocument/2006/relationships/customXml" Target="../customXml/item91.xml"/><Relationship Id="rId145" Type="http://schemas.openxmlformats.org/officeDocument/2006/relationships/customXml" Target="../customXml/item145.xml"/><Relationship Id="rId166" Type="http://schemas.openxmlformats.org/officeDocument/2006/relationships/customXml" Target="../customXml/item166.xml"/><Relationship Id="rId187" Type="http://schemas.openxmlformats.org/officeDocument/2006/relationships/customXml" Target="../customXml/item187.xml"/><Relationship Id="rId1" Type="http://schemas.openxmlformats.org/officeDocument/2006/relationships/customXml" Target="../customXml/item1.xml"/><Relationship Id="rId212" Type="http://schemas.openxmlformats.org/officeDocument/2006/relationships/slideMaster" Target="slideMasters/slideMaster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60" Type="http://schemas.openxmlformats.org/officeDocument/2006/relationships/customXml" Target="../customXml/item60.xml"/><Relationship Id="rId81" Type="http://schemas.openxmlformats.org/officeDocument/2006/relationships/customXml" Target="../customXml/item81.xml"/><Relationship Id="rId135" Type="http://schemas.openxmlformats.org/officeDocument/2006/relationships/customXml" Target="../customXml/item135.xml"/><Relationship Id="rId156" Type="http://schemas.openxmlformats.org/officeDocument/2006/relationships/customXml" Target="../customXml/item156.xml"/><Relationship Id="rId177" Type="http://schemas.openxmlformats.org/officeDocument/2006/relationships/customXml" Target="../customXml/item177.xml"/><Relationship Id="rId198" Type="http://schemas.openxmlformats.org/officeDocument/2006/relationships/customXml" Target="../customXml/item198.xml"/><Relationship Id="rId202" Type="http://schemas.openxmlformats.org/officeDocument/2006/relationships/customXml" Target="../customXml/item202.xml"/><Relationship Id="rId223" Type="http://schemas.openxmlformats.org/officeDocument/2006/relationships/slide" Target="slides/slide8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50" Type="http://schemas.openxmlformats.org/officeDocument/2006/relationships/customXml" Target="../customXml/item50.xml"/><Relationship Id="rId104" Type="http://schemas.openxmlformats.org/officeDocument/2006/relationships/customXml" Target="../customXml/item104.xml"/><Relationship Id="rId125" Type="http://schemas.openxmlformats.org/officeDocument/2006/relationships/customXml" Target="../customXml/item125.xml"/><Relationship Id="rId146" Type="http://schemas.openxmlformats.org/officeDocument/2006/relationships/customXml" Target="../customXml/item146.xml"/><Relationship Id="rId167" Type="http://schemas.openxmlformats.org/officeDocument/2006/relationships/customXml" Target="../customXml/item167.xml"/><Relationship Id="rId188" Type="http://schemas.openxmlformats.org/officeDocument/2006/relationships/customXml" Target="../customXml/item188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13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40" Type="http://schemas.openxmlformats.org/officeDocument/2006/relationships/customXml" Target="../customXml/item40.xml"/><Relationship Id="rId115" Type="http://schemas.openxmlformats.org/officeDocument/2006/relationships/customXml" Target="../customXml/item115.xml"/><Relationship Id="rId136" Type="http://schemas.openxmlformats.org/officeDocument/2006/relationships/customXml" Target="../customXml/item136.xml"/><Relationship Id="rId157" Type="http://schemas.openxmlformats.org/officeDocument/2006/relationships/customXml" Target="../customXml/item157.xml"/><Relationship Id="rId178" Type="http://schemas.openxmlformats.org/officeDocument/2006/relationships/customXml" Target="../customXml/item178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99" Type="http://schemas.openxmlformats.org/officeDocument/2006/relationships/customXml" Target="../customXml/item199.xml"/><Relationship Id="rId203" Type="http://schemas.openxmlformats.org/officeDocument/2006/relationships/customXml" Target="../customXml/item203.xml"/><Relationship Id="rId19" Type="http://schemas.openxmlformats.org/officeDocument/2006/relationships/customXml" Target="../customXml/item19.xml"/><Relationship Id="rId224" Type="http://schemas.openxmlformats.org/officeDocument/2006/relationships/slide" Target="slides/slide9.xml"/><Relationship Id="rId30" Type="http://schemas.openxmlformats.org/officeDocument/2006/relationships/customXml" Target="../customXml/item3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168" Type="http://schemas.openxmlformats.org/officeDocument/2006/relationships/customXml" Target="../customXml/item16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189" Type="http://schemas.openxmlformats.org/officeDocument/2006/relationships/customXml" Target="../customXml/item189.xml"/><Relationship Id="rId3" Type="http://schemas.openxmlformats.org/officeDocument/2006/relationships/customXml" Target="../customXml/item3.xml"/><Relationship Id="rId214" Type="http://schemas.openxmlformats.org/officeDocument/2006/relationships/slideMaster" Target="slideMasters/slideMaster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8EA24D-55A2-4135-BCAB-66C42A0D2F5B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FD9AE113-3E9A-4AC0-9A54-8EE87BB6D2B5}">
      <dgm:prSet phldrT="[Tekst]"/>
      <dgm:spPr>
        <a:solidFill>
          <a:srgbClr val="F0F08C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Research questions</a:t>
          </a:r>
        </a:p>
        <a:p>
          <a:endParaRPr lang="nl-NL" b="1" dirty="0">
            <a:solidFill>
              <a:schemeClr val="tx1"/>
            </a:solidFill>
          </a:endParaRPr>
        </a:p>
      </dgm:t>
    </dgm:pt>
    <dgm:pt modelId="{A3737E14-2099-47A4-953A-884743B265E6}" type="parTrans" cxnId="{D90D1D79-3480-401A-8DFA-D6697E450F9E}">
      <dgm:prSet/>
      <dgm:spPr/>
      <dgm:t>
        <a:bodyPr/>
        <a:lstStyle/>
        <a:p>
          <a:endParaRPr lang="nl-NL"/>
        </a:p>
      </dgm:t>
    </dgm:pt>
    <dgm:pt modelId="{2899098D-6001-40CC-B386-08119F85647A}" type="sibTrans" cxnId="{D90D1D79-3480-401A-8DFA-D6697E450F9E}">
      <dgm:prSet/>
      <dgm:spPr/>
      <dgm:t>
        <a:bodyPr/>
        <a:lstStyle/>
        <a:p>
          <a:endParaRPr lang="nl-NL"/>
        </a:p>
      </dgm:t>
    </dgm:pt>
    <dgm:pt modelId="{037ECDD1-F29A-4440-9DF7-E4BE80CF53C6}">
      <dgm:prSet phldrT="[Tekst]"/>
      <dgm:spPr>
        <a:solidFill>
          <a:srgbClr val="F0F08C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What are the essential ingredients of integrated care? Are they generic?</a:t>
          </a:r>
          <a:endParaRPr lang="nl-NL" dirty="0">
            <a:solidFill>
              <a:schemeClr val="tx1"/>
            </a:solidFill>
          </a:endParaRPr>
        </a:p>
      </dgm:t>
    </dgm:pt>
    <dgm:pt modelId="{35D52A05-AE46-4551-B604-4238A3776598}" type="parTrans" cxnId="{886B85D0-69A5-40EA-9A85-1D4D48E808D6}">
      <dgm:prSet/>
      <dgm:spPr/>
      <dgm:t>
        <a:bodyPr/>
        <a:lstStyle/>
        <a:p>
          <a:endParaRPr lang="nl-NL"/>
        </a:p>
      </dgm:t>
    </dgm:pt>
    <dgm:pt modelId="{E5FDCE9D-CDCE-4009-BB21-74BEB175BF78}" type="sibTrans" cxnId="{886B85D0-69A5-40EA-9A85-1D4D48E808D6}">
      <dgm:prSet/>
      <dgm:spPr/>
      <dgm:t>
        <a:bodyPr/>
        <a:lstStyle/>
        <a:p>
          <a:endParaRPr lang="nl-NL"/>
        </a:p>
      </dgm:t>
    </dgm:pt>
    <dgm:pt modelId="{ADA16EAF-FD2D-42F3-8A2B-C1124276A6DE}">
      <dgm:prSet phldrT="[Tekst]"/>
      <dgm:spPr>
        <a:solidFill>
          <a:srgbClr val="F0F08C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How can integrated care networks develop over time?</a:t>
          </a:r>
          <a:endParaRPr lang="nl-NL" dirty="0">
            <a:solidFill>
              <a:schemeClr val="tx1"/>
            </a:solidFill>
          </a:endParaRPr>
        </a:p>
      </dgm:t>
    </dgm:pt>
    <dgm:pt modelId="{7C35686D-AD5C-400D-8701-163A1B586FCD}" type="parTrans" cxnId="{6E7CC1BD-5F61-4FA6-BA8B-DDD3F02C334F}">
      <dgm:prSet/>
      <dgm:spPr/>
      <dgm:t>
        <a:bodyPr/>
        <a:lstStyle/>
        <a:p>
          <a:endParaRPr lang="nl-NL"/>
        </a:p>
      </dgm:t>
    </dgm:pt>
    <dgm:pt modelId="{07F6D5A6-2AC7-413B-A98D-8A4F3444453B}" type="sibTrans" cxnId="{6E7CC1BD-5F61-4FA6-BA8B-DDD3F02C334F}">
      <dgm:prSet/>
      <dgm:spPr/>
      <dgm:t>
        <a:bodyPr/>
        <a:lstStyle/>
        <a:p>
          <a:endParaRPr lang="nl-NL"/>
        </a:p>
      </dgm:t>
    </dgm:pt>
    <dgm:pt modelId="{20FFDEE3-BF22-4D07-88F3-615520C67894}">
      <dgm:prSet phldrT="[Teks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Literature studies and case studies</a:t>
          </a:r>
          <a:endParaRPr lang="nl-NL" b="1" dirty="0">
            <a:solidFill>
              <a:schemeClr val="tx1"/>
            </a:solidFill>
          </a:endParaRPr>
        </a:p>
      </dgm:t>
    </dgm:pt>
    <dgm:pt modelId="{510F9B56-5CE1-4083-BEB2-E8C802F52204}" type="parTrans" cxnId="{F23CE37E-E923-4B54-8E0B-6977883FB5E0}">
      <dgm:prSet/>
      <dgm:spPr/>
      <dgm:t>
        <a:bodyPr/>
        <a:lstStyle/>
        <a:p>
          <a:endParaRPr lang="nl-NL"/>
        </a:p>
      </dgm:t>
    </dgm:pt>
    <dgm:pt modelId="{705431DB-AFB8-4943-B868-7CC47BA22D15}" type="sibTrans" cxnId="{F23CE37E-E923-4B54-8E0B-6977883FB5E0}">
      <dgm:prSet/>
      <dgm:spPr/>
      <dgm:t>
        <a:bodyPr/>
        <a:lstStyle/>
        <a:p>
          <a:endParaRPr lang="nl-NL"/>
        </a:p>
      </dgm:t>
    </dgm:pt>
    <dgm:pt modelId="{5F21CB5B-3451-443C-B5B7-FE45267BA151}">
      <dgm:prSet phldrT="[Teks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Literature review quality management models</a:t>
          </a:r>
          <a:endParaRPr lang="nl-NL" dirty="0">
            <a:solidFill>
              <a:schemeClr val="tx1"/>
            </a:solidFill>
          </a:endParaRPr>
        </a:p>
      </dgm:t>
    </dgm:pt>
    <dgm:pt modelId="{32605EFA-B52C-434F-9FF9-04A160C189A3}" type="parTrans" cxnId="{62C89ED6-E290-4F2E-8BB1-F8EA212B891F}">
      <dgm:prSet/>
      <dgm:spPr/>
      <dgm:t>
        <a:bodyPr/>
        <a:lstStyle/>
        <a:p>
          <a:endParaRPr lang="nl-NL"/>
        </a:p>
      </dgm:t>
    </dgm:pt>
    <dgm:pt modelId="{9AEBB718-414F-43A3-B18C-759D4AF64794}" type="sibTrans" cxnId="{62C89ED6-E290-4F2E-8BB1-F8EA212B891F}">
      <dgm:prSet/>
      <dgm:spPr/>
      <dgm:t>
        <a:bodyPr/>
        <a:lstStyle/>
        <a:p>
          <a:endParaRPr lang="nl-NL"/>
        </a:p>
      </dgm:t>
    </dgm:pt>
    <dgm:pt modelId="{F53BA518-60ED-4526-BA14-5E90605F4F5F}">
      <dgm:prSet phldrT="[Teks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dirty="0">
              <a:solidFill>
                <a:schemeClr val="tx1"/>
              </a:solidFill>
            </a:rPr>
            <a:t>Model development, validation 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300" b="1" dirty="0">
            <a:solidFill>
              <a:schemeClr val="tx1"/>
            </a:solidFill>
          </a:endParaRPr>
        </a:p>
      </dgm:t>
    </dgm:pt>
    <dgm:pt modelId="{348C35A5-2091-4F87-AC83-01FFE7547CEC}" type="parTrans" cxnId="{59DE6CE5-DC58-4D7F-A776-65AF4D8B4744}">
      <dgm:prSet/>
      <dgm:spPr/>
      <dgm:t>
        <a:bodyPr/>
        <a:lstStyle/>
        <a:p>
          <a:endParaRPr lang="nl-NL"/>
        </a:p>
      </dgm:t>
    </dgm:pt>
    <dgm:pt modelId="{7243474B-D107-4BEA-B3DC-7AFB89B01AA3}" type="sibTrans" cxnId="{59DE6CE5-DC58-4D7F-A776-65AF4D8B4744}">
      <dgm:prSet/>
      <dgm:spPr/>
      <dgm:t>
        <a:bodyPr/>
        <a:lstStyle/>
        <a:p>
          <a:endParaRPr lang="nl-NL"/>
        </a:p>
      </dgm:t>
    </dgm:pt>
    <dgm:pt modelId="{6477E442-6596-4B97-935D-3470B80ABFFA}">
      <dgm:prSet phldrT="[Teks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nl-NL" dirty="0">
              <a:solidFill>
                <a:schemeClr val="tx1"/>
              </a:solidFill>
            </a:rPr>
            <a:t>31 </a:t>
          </a:r>
          <a:r>
            <a:rPr lang="nl-NL" dirty="0" err="1">
              <a:solidFill>
                <a:schemeClr val="tx1"/>
              </a:solidFill>
            </a:rPr>
            <a:t>original</a:t>
          </a:r>
          <a:r>
            <a:rPr lang="nl-NL" dirty="0">
              <a:solidFill>
                <a:schemeClr val="tx1"/>
              </a:solidFill>
            </a:rPr>
            <a:t> cases (</a:t>
          </a:r>
          <a:r>
            <a:rPr lang="nl-NL" dirty="0" err="1">
              <a:solidFill>
                <a:schemeClr val="tx1"/>
              </a:solidFill>
            </a:rPr>
            <a:t>stroke</a:t>
          </a:r>
          <a:r>
            <a:rPr lang="nl-NL" dirty="0">
              <a:solidFill>
                <a:schemeClr val="tx1"/>
              </a:solidFill>
            </a:rPr>
            <a:t>, dementia, </a:t>
          </a:r>
          <a:r>
            <a:rPr lang="nl-NL" dirty="0" err="1">
              <a:solidFill>
                <a:schemeClr val="tx1"/>
              </a:solidFill>
            </a:rPr>
            <a:t>heart</a:t>
          </a:r>
          <a:r>
            <a:rPr lang="nl-NL" dirty="0">
              <a:solidFill>
                <a:schemeClr val="tx1"/>
              </a:solidFill>
            </a:rPr>
            <a:t>), </a:t>
          </a:r>
          <a:r>
            <a:rPr lang="nl-NL" dirty="0" err="1">
              <a:solidFill>
                <a:schemeClr val="tx1"/>
              </a:solidFill>
            </a:rPr>
            <a:t>numerous</a:t>
          </a:r>
          <a:r>
            <a:rPr lang="nl-NL" dirty="0">
              <a:solidFill>
                <a:schemeClr val="tx1"/>
              </a:solidFill>
            </a:rPr>
            <a:t> practical studies</a:t>
          </a:r>
        </a:p>
      </dgm:t>
    </dgm:pt>
    <dgm:pt modelId="{FAB44A0E-4207-4D23-9ED1-AA0C19BE6DA2}" type="parTrans" cxnId="{429ADE45-AB10-4E21-BEE0-FDE9E2BBE93C}">
      <dgm:prSet/>
      <dgm:spPr/>
      <dgm:t>
        <a:bodyPr/>
        <a:lstStyle/>
        <a:p>
          <a:endParaRPr lang="nl-NL"/>
        </a:p>
      </dgm:t>
    </dgm:pt>
    <dgm:pt modelId="{9B24E227-51C7-4123-8DEA-3C97953B415C}" type="sibTrans" cxnId="{429ADE45-AB10-4E21-BEE0-FDE9E2BBE93C}">
      <dgm:prSet/>
      <dgm:spPr/>
      <dgm:t>
        <a:bodyPr/>
        <a:lstStyle/>
        <a:p>
          <a:endParaRPr lang="nl-NL"/>
        </a:p>
      </dgm:t>
    </dgm:pt>
    <dgm:pt modelId="{297ED2F0-889B-4E10-9DC8-2FDC8CBB46B0}">
      <dgm:prSet phldrT="[Tekst]"/>
      <dgm:spPr>
        <a:solidFill>
          <a:srgbClr val="F0F08C"/>
        </a:solidFill>
      </dgm:spPr>
      <dgm:t>
        <a:bodyPr/>
        <a:lstStyle/>
        <a:p>
          <a:endParaRPr lang="nl-NL" dirty="0">
            <a:solidFill>
              <a:schemeClr val="tx1"/>
            </a:solidFill>
          </a:endParaRPr>
        </a:p>
      </dgm:t>
    </dgm:pt>
    <dgm:pt modelId="{8B00EFB2-B1B4-420A-8E92-15E86ECA26B8}" type="parTrans" cxnId="{8BE88056-818C-4886-95B8-ABEB8FE7CACF}">
      <dgm:prSet/>
      <dgm:spPr/>
      <dgm:t>
        <a:bodyPr/>
        <a:lstStyle/>
        <a:p>
          <a:endParaRPr lang="nl-NL"/>
        </a:p>
      </dgm:t>
    </dgm:pt>
    <dgm:pt modelId="{09714D5B-F0F0-414E-A8EC-AD21E661EA5E}" type="sibTrans" cxnId="{8BE88056-818C-4886-95B8-ABEB8FE7CACF}">
      <dgm:prSet/>
      <dgm:spPr/>
      <dgm:t>
        <a:bodyPr/>
        <a:lstStyle/>
        <a:p>
          <a:endParaRPr lang="nl-NL"/>
        </a:p>
      </dgm:t>
    </dgm:pt>
    <dgm:pt modelId="{0CB6118D-F0AA-43C9-9C91-D4E096DF1AB7}">
      <dgm:prSet phldrT="[Teks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nl-NL" dirty="0" err="1">
              <a:solidFill>
                <a:schemeClr val="tx1"/>
              </a:solidFill>
            </a:rPr>
            <a:t>Literature</a:t>
          </a:r>
          <a:r>
            <a:rPr lang="nl-NL" dirty="0">
              <a:solidFill>
                <a:schemeClr val="tx1"/>
              </a:solidFill>
            </a:rPr>
            <a:t> </a:t>
          </a:r>
          <a:r>
            <a:rPr lang="nl-NL" dirty="0" err="1">
              <a:solidFill>
                <a:schemeClr val="tx1"/>
              </a:solidFill>
            </a:rPr>
            <a:t>study</a:t>
          </a:r>
          <a:r>
            <a:rPr lang="nl-NL" dirty="0">
              <a:solidFill>
                <a:schemeClr val="tx1"/>
              </a:solidFill>
            </a:rPr>
            <a:t> </a:t>
          </a:r>
          <a:r>
            <a:rPr lang="nl-NL" dirty="0" err="1">
              <a:solidFill>
                <a:schemeClr val="tx1"/>
              </a:solidFill>
            </a:rPr>
            <a:t>about</a:t>
          </a:r>
          <a:r>
            <a:rPr lang="nl-NL" dirty="0">
              <a:solidFill>
                <a:schemeClr val="tx1"/>
              </a:solidFill>
            </a:rPr>
            <a:t> </a:t>
          </a:r>
          <a:r>
            <a:rPr lang="nl-NL" dirty="0" err="1">
              <a:solidFill>
                <a:schemeClr val="tx1"/>
              </a:solidFill>
            </a:rPr>
            <a:t>the</a:t>
          </a:r>
          <a:r>
            <a:rPr lang="nl-NL" dirty="0">
              <a:solidFill>
                <a:schemeClr val="tx1"/>
              </a:solidFill>
            </a:rPr>
            <a:t> </a:t>
          </a:r>
          <a:r>
            <a:rPr lang="nl-NL" dirty="0" err="1">
              <a:solidFill>
                <a:schemeClr val="tx1"/>
              </a:solidFill>
            </a:rPr>
            <a:t>dynamics</a:t>
          </a:r>
          <a:r>
            <a:rPr lang="nl-NL" dirty="0">
              <a:solidFill>
                <a:schemeClr val="tx1"/>
              </a:solidFill>
            </a:rPr>
            <a:t> of </a:t>
          </a:r>
          <a:r>
            <a:rPr lang="nl-NL" dirty="0" err="1">
              <a:solidFill>
                <a:schemeClr val="tx1"/>
              </a:solidFill>
            </a:rPr>
            <a:t>integrated</a:t>
          </a:r>
          <a:r>
            <a:rPr lang="nl-NL" dirty="0">
              <a:solidFill>
                <a:schemeClr val="tx1"/>
              </a:solidFill>
            </a:rPr>
            <a:t> care</a:t>
          </a:r>
        </a:p>
      </dgm:t>
    </dgm:pt>
    <dgm:pt modelId="{91697460-BA81-4EFF-B19A-D5C4AA0F9517}" type="parTrans" cxnId="{52783917-09A9-474C-B258-933DE0398B8E}">
      <dgm:prSet/>
      <dgm:spPr/>
      <dgm:t>
        <a:bodyPr/>
        <a:lstStyle/>
        <a:p>
          <a:endParaRPr lang="nl-NL"/>
        </a:p>
      </dgm:t>
    </dgm:pt>
    <dgm:pt modelId="{DEBD8C51-6A1F-4AB0-A8B9-A618DE6233B4}" type="sibTrans" cxnId="{52783917-09A9-474C-B258-933DE0398B8E}">
      <dgm:prSet/>
      <dgm:spPr/>
      <dgm:t>
        <a:bodyPr/>
        <a:lstStyle/>
        <a:p>
          <a:endParaRPr lang="nl-NL"/>
        </a:p>
      </dgm:t>
    </dgm:pt>
    <dgm:pt modelId="{D46E11BE-2585-4BB2-BDBF-13A75DB0B267}">
      <dgm:prSet phldrT="[Teks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nl-NL" dirty="0">
              <a:solidFill>
                <a:schemeClr val="tx1"/>
              </a:solidFill>
            </a:rPr>
            <a:t>National benchmarks (diabetes, </a:t>
          </a:r>
          <a:r>
            <a:rPr lang="nl-NL" dirty="0" err="1">
              <a:solidFill>
                <a:schemeClr val="tx1"/>
              </a:solidFill>
            </a:rPr>
            <a:t>stroke</a:t>
          </a:r>
          <a:r>
            <a:rPr lang="nl-NL" dirty="0">
              <a:solidFill>
                <a:schemeClr val="tx1"/>
              </a:solidFill>
            </a:rPr>
            <a:t>)</a:t>
          </a:r>
        </a:p>
      </dgm:t>
    </dgm:pt>
    <dgm:pt modelId="{DC083E87-717C-46C0-A502-67C09B0E7343}" type="parTrans" cxnId="{9148822A-350E-4E8C-9298-19A02150440A}">
      <dgm:prSet/>
      <dgm:spPr/>
      <dgm:t>
        <a:bodyPr/>
        <a:lstStyle/>
        <a:p>
          <a:endParaRPr lang="nl-NL"/>
        </a:p>
      </dgm:t>
    </dgm:pt>
    <dgm:pt modelId="{5E5FC1EF-6EC4-4EC8-AA0B-A91D59A43AFD}" type="sibTrans" cxnId="{9148822A-350E-4E8C-9298-19A02150440A}">
      <dgm:prSet/>
      <dgm:spPr/>
      <dgm:t>
        <a:bodyPr/>
        <a:lstStyle/>
        <a:p>
          <a:endParaRPr lang="nl-NL"/>
        </a:p>
      </dgm:t>
    </dgm:pt>
    <dgm:pt modelId="{DFEBA768-4D5A-4454-AFFA-D60AD979051E}">
      <dgm:prSet phldrT="[Teks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nl-NL" sz="1000" dirty="0">
            <a:solidFill>
              <a:schemeClr val="tx1"/>
            </a:solidFill>
          </a:endParaRPr>
        </a:p>
      </dgm:t>
    </dgm:pt>
    <dgm:pt modelId="{3E22846A-936B-4098-A819-67F5D048B5EA}" type="parTrans" cxnId="{1E1CBD2A-5C70-41A7-8571-C998967DFC9F}">
      <dgm:prSet/>
      <dgm:spPr/>
      <dgm:t>
        <a:bodyPr/>
        <a:lstStyle/>
        <a:p>
          <a:endParaRPr lang="nl-NL"/>
        </a:p>
      </dgm:t>
    </dgm:pt>
    <dgm:pt modelId="{B8493C3A-B5EB-485F-9FC4-0DF9E362DDF7}" type="sibTrans" cxnId="{1E1CBD2A-5C70-41A7-8571-C998967DFC9F}">
      <dgm:prSet/>
      <dgm:spPr/>
      <dgm:t>
        <a:bodyPr/>
        <a:lstStyle/>
        <a:p>
          <a:endParaRPr lang="nl-NL"/>
        </a:p>
      </dgm:t>
    </dgm:pt>
    <dgm:pt modelId="{8B1C4B3F-65B1-42DB-9F47-66018A2B1DC4}">
      <dgm:prSet phldrT="[Teks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100" dirty="0">
              <a:solidFill>
                <a:schemeClr val="tx1"/>
              </a:solidFill>
            </a:rPr>
            <a:t> </a:t>
          </a:r>
          <a:r>
            <a:rPr lang="en-US" sz="1200" dirty="0">
              <a:solidFill>
                <a:schemeClr val="tx1"/>
              </a:solidFill>
            </a:rPr>
            <a:t>Delphi study, Concept Mapping study, questionnaires</a:t>
          </a:r>
          <a:endParaRPr lang="nl-NL" sz="1200" dirty="0">
            <a:solidFill>
              <a:schemeClr val="tx1"/>
            </a:solidFill>
          </a:endParaRPr>
        </a:p>
      </dgm:t>
    </dgm:pt>
    <dgm:pt modelId="{CDDC2641-D6AA-4C8A-99F6-FDB079A13D15}" type="parTrans" cxnId="{0160A71C-F916-497A-A994-88E7C6D83A68}">
      <dgm:prSet/>
      <dgm:spPr/>
      <dgm:t>
        <a:bodyPr/>
        <a:lstStyle/>
        <a:p>
          <a:endParaRPr lang="nl-NL"/>
        </a:p>
      </dgm:t>
    </dgm:pt>
    <dgm:pt modelId="{D803D75D-CD19-46D6-8ABA-2B684D6465C8}" type="sibTrans" cxnId="{0160A71C-F916-497A-A994-88E7C6D83A68}">
      <dgm:prSet/>
      <dgm:spPr/>
      <dgm:t>
        <a:bodyPr/>
        <a:lstStyle/>
        <a:p>
          <a:endParaRPr lang="nl-NL"/>
        </a:p>
      </dgm:t>
    </dgm:pt>
    <dgm:pt modelId="{3BD7ED57-2DF1-441C-96AA-647841F21D79}">
      <dgm:prSet phldrT="[Teks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200" dirty="0">
              <a:solidFill>
                <a:schemeClr val="tx1"/>
              </a:solidFill>
            </a:rPr>
            <a:t> Validation study in 84 integrated care services</a:t>
          </a:r>
          <a:endParaRPr lang="nl-NL" sz="1200" dirty="0">
            <a:solidFill>
              <a:schemeClr val="tx1"/>
            </a:solidFill>
          </a:endParaRPr>
        </a:p>
      </dgm:t>
    </dgm:pt>
    <dgm:pt modelId="{50B07625-26D7-44EB-8366-570ABFE3C336}" type="parTrans" cxnId="{83E63190-7CD0-45CB-8222-222065165F77}">
      <dgm:prSet/>
      <dgm:spPr/>
      <dgm:t>
        <a:bodyPr/>
        <a:lstStyle/>
        <a:p>
          <a:endParaRPr lang="nl-NL"/>
        </a:p>
      </dgm:t>
    </dgm:pt>
    <dgm:pt modelId="{6D709E62-018D-4746-AE18-7A23336FACCD}" type="sibTrans" cxnId="{83E63190-7CD0-45CB-8222-222065165F77}">
      <dgm:prSet/>
      <dgm:spPr/>
      <dgm:t>
        <a:bodyPr/>
        <a:lstStyle/>
        <a:p>
          <a:endParaRPr lang="nl-NL"/>
        </a:p>
      </dgm:t>
    </dgm:pt>
    <dgm:pt modelId="{33C9FA05-06E8-4118-9B57-D71061592029}">
      <dgm:prSet phldrT="[Teks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nl-NL" sz="1200" dirty="0">
              <a:solidFill>
                <a:schemeClr val="tx1"/>
              </a:solidFill>
            </a:rPr>
            <a:t> Development of a (digital) </a:t>
          </a:r>
          <a:r>
            <a:rPr lang="nl-NL" sz="1200" dirty="0" err="1">
              <a:solidFill>
                <a:schemeClr val="tx1"/>
              </a:solidFill>
            </a:rPr>
            <a:t>self</a:t>
          </a:r>
          <a:r>
            <a:rPr lang="nl-NL" sz="1200" dirty="0">
              <a:solidFill>
                <a:schemeClr val="tx1"/>
              </a:solidFill>
            </a:rPr>
            <a:t> </a:t>
          </a:r>
          <a:r>
            <a:rPr lang="nl-NL" sz="1200" dirty="0" err="1">
              <a:solidFill>
                <a:schemeClr val="tx1"/>
              </a:solidFill>
            </a:rPr>
            <a:t>evaluation</a:t>
          </a:r>
          <a:r>
            <a:rPr lang="nl-NL" sz="1200" dirty="0">
              <a:solidFill>
                <a:schemeClr val="tx1"/>
              </a:solidFill>
            </a:rPr>
            <a:t> tool</a:t>
          </a:r>
        </a:p>
      </dgm:t>
    </dgm:pt>
    <dgm:pt modelId="{1771D2D9-5B85-4D47-A757-E8F0FC1F930A}" type="parTrans" cxnId="{BCEB9037-E3E2-4AEE-9574-A8CA50DF8288}">
      <dgm:prSet/>
      <dgm:spPr/>
      <dgm:t>
        <a:bodyPr/>
        <a:lstStyle/>
        <a:p>
          <a:endParaRPr lang="nl-NL"/>
        </a:p>
      </dgm:t>
    </dgm:pt>
    <dgm:pt modelId="{99619120-A9E6-4751-955D-9F3791374FFC}" type="sibTrans" cxnId="{BCEB9037-E3E2-4AEE-9574-A8CA50DF8288}">
      <dgm:prSet/>
      <dgm:spPr/>
      <dgm:t>
        <a:bodyPr/>
        <a:lstStyle/>
        <a:p>
          <a:endParaRPr lang="nl-NL"/>
        </a:p>
      </dgm:t>
    </dgm:pt>
    <dgm:pt modelId="{1475B704-97CB-4E4C-B090-DC9C4F15EFB8}">
      <dgm:prSet phldrT="[Tekst]"/>
      <dgm:spPr>
        <a:solidFill>
          <a:srgbClr val="F0F08C"/>
        </a:solidFill>
      </dgm:spPr>
      <dgm:t>
        <a:bodyPr/>
        <a:lstStyle/>
        <a:p>
          <a:r>
            <a:rPr lang="nl-NL" dirty="0">
              <a:solidFill>
                <a:schemeClr val="tx1"/>
              </a:solidFill>
            </a:rPr>
            <a:t> </a:t>
          </a:r>
          <a:r>
            <a:rPr lang="nl-NL" dirty="0" err="1">
              <a:solidFill>
                <a:schemeClr val="tx1"/>
              </a:solidFill>
            </a:rPr>
            <a:t>What</a:t>
          </a:r>
          <a:r>
            <a:rPr lang="nl-NL" dirty="0">
              <a:solidFill>
                <a:schemeClr val="tx1"/>
              </a:solidFill>
            </a:rPr>
            <a:t> </a:t>
          </a:r>
          <a:r>
            <a:rPr lang="nl-NL" dirty="0" err="1">
              <a:solidFill>
                <a:schemeClr val="tx1"/>
              </a:solidFill>
            </a:rPr>
            <a:t>innovation</a:t>
          </a:r>
          <a:r>
            <a:rPr lang="nl-NL" dirty="0">
              <a:solidFill>
                <a:schemeClr val="tx1"/>
              </a:solidFill>
            </a:rPr>
            <a:t> of governance is </a:t>
          </a:r>
          <a:r>
            <a:rPr lang="nl-NL" dirty="0" err="1">
              <a:solidFill>
                <a:schemeClr val="tx1"/>
              </a:solidFill>
            </a:rPr>
            <a:t>needed</a:t>
          </a:r>
          <a:r>
            <a:rPr lang="nl-NL" dirty="0">
              <a:solidFill>
                <a:schemeClr val="tx1"/>
              </a:solidFill>
            </a:rPr>
            <a:t>? (</a:t>
          </a:r>
          <a:r>
            <a:rPr lang="nl-NL" dirty="0" err="1">
              <a:solidFill>
                <a:schemeClr val="tx1"/>
              </a:solidFill>
            </a:rPr>
            <a:t>supervision</a:t>
          </a:r>
          <a:r>
            <a:rPr lang="nl-NL" dirty="0">
              <a:solidFill>
                <a:schemeClr val="tx1"/>
              </a:solidFill>
            </a:rPr>
            <a:t>, accountability, </a:t>
          </a:r>
          <a:r>
            <a:rPr lang="nl-NL" dirty="0" err="1">
              <a:solidFill>
                <a:schemeClr val="tx1"/>
              </a:solidFill>
            </a:rPr>
            <a:t>leadership</a:t>
          </a:r>
          <a:r>
            <a:rPr lang="nl-NL" dirty="0">
              <a:solidFill>
                <a:schemeClr val="tx1"/>
              </a:solidFill>
            </a:rPr>
            <a:t>)</a:t>
          </a:r>
        </a:p>
      </dgm:t>
    </dgm:pt>
    <dgm:pt modelId="{6F421234-EC4F-4C5B-B83F-C395FED8DADC}" type="parTrans" cxnId="{D385DCDD-956B-4FDB-B232-5D188B58F2E6}">
      <dgm:prSet/>
      <dgm:spPr/>
      <dgm:t>
        <a:bodyPr/>
        <a:lstStyle/>
        <a:p>
          <a:endParaRPr lang="nl-NL"/>
        </a:p>
      </dgm:t>
    </dgm:pt>
    <dgm:pt modelId="{0879E1CE-D0C4-4B78-8C50-1609E7DCE1C1}" type="sibTrans" cxnId="{D385DCDD-956B-4FDB-B232-5D188B58F2E6}">
      <dgm:prSet/>
      <dgm:spPr/>
      <dgm:t>
        <a:bodyPr/>
        <a:lstStyle/>
        <a:p>
          <a:endParaRPr lang="nl-NL"/>
        </a:p>
      </dgm:t>
    </dgm:pt>
    <dgm:pt modelId="{AAAF2411-3B2B-4762-A547-E63C0C8067DE}">
      <dgm:prSet phldrT="[Teks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nl-NL" dirty="0">
              <a:solidFill>
                <a:schemeClr val="tx1"/>
              </a:solidFill>
            </a:rPr>
            <a:t> </a:t>
          </a:r>
          <a:r>
            <a:rPr lang="nl-NL" i="1" dirty="0">
              <a:solidFill>
                <a:srgbClr val="7030A0"/>
              </a:solidFill>
            </a:rPr>
            <a:t>2025: Full model update </a:t>
          </a:r>
          <a:r>
            <a:rPr lang="nl-NL" i="1" dirty="0" err="1">
              <a:solidFill>
                <a:srgbClr val="7030A0"/>
              </a:solidFill>
            </a:rPr>
            <a:t>and</a:t>
          </a:r>
          <a:r>
            <a:rPr lang="nl-NL" i="1" dirty="0">
              <a:solidFill>
                <a:srgbClr val="7030A0"/>
              </a:solidFill>
            </a:rPr>
            <a:t> new </a:t>
          </a:r>
          <a:r>
            <a:rPr lang="nl-NL" i="1" dirty="0" err="1">
              <a:solidFill>
                <a:srgbClr val="7030A0"/>
              </a:solidFill>
            </a:rPr>
            <a:t>systematic</a:t>
          </a:r>
          <a:r>
            <a:rPr lang="nl-NL" i="1" dirty="0">
              <a:solidFill>
                <a:srgbClr val="7030A0"/>
              </a:solidFill>
            </a:rPr>
            <a:t> review </a:t>
          </a:r>
          <a:endParaRPr lang="nl-NL" i="1" dirty="0">
            <a:solidFill>
              <a:schemeClr val="tx1"/>
            </a:solidFill>
          </a:endParaRPr>
        </a:p>
      </dgm:t>
    </dgm:pt>
    <dgm:pt modelId="{9D708657-5022-4CF1-BE6F-FC25B57AE31B}" type="parTrans" cxnId="{E78B50E5-0C45-4C8E-B634-D050A5CCB238}">
      <dgm:prSet/>
      <dgm:spPr/>
      <dgm:t>
        <a:bodyPr/>
        <a:lstStyle/>
        <a:p>
          <a:endParaRPr lang="nl-NL"/>
        </a:p>
      </dgm:t>
    </dgm:pt>
    <dgm:pt modelId="{293BB23F-0887-43FA-B560-2F09086B6BA9}" type="sibTrans" cxnId="{E78B50E5-0C45-4C8E-B634-D050A5CCB238}">
      <dgm:prSet/>
      <dgm:spPr/>
      <dgm:t>
        <a:bodyPr/>
        <a:lstStyle/>
        <a:p>
          <a:endParaRPr lang="nl-NL"/>
        </a:p>
      </dgm:t>
    </dgm:pt>
    <dgm:pt modelId="{1A2B0A92-4355-4F83-9139-17BE6D38989F}">
      <dgm:prSet phldrT="[Teks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nl-NL" sz="1200" dirty="0">
              <a:solidFill>
                <a:schemeClr val="tx1"/>
              </a:solidFill>
            </a:rPr>
            <a:t> International </a:t>
          </a:r>
          <a:r>
            <a:rPr lang="nl-NL" sz="1200" dirty="0" err="1">
              <a:solidFill>
                <a:schemeClr val="tx1"/>
              </a:solidFill>
            </a:rPr>
            <a:t>and</a:t>
          </a:r>
          <a:r>
            <a:rPr lang="nl-NL" sz="1200" dirty="0">
              <a:solidFill>
                <a:schemeClr val="tx1"/>
              </a:solidFill>
            </a:rPr>
            <a:t> </a:t>
          </a:r>
          <a:r>
            <a:rPr lang="nl-NL" sz="1200" dirty="0" err="1">
              <a:solidFill>
                <a:schemeClr val="tx1"/>
              </a:solidFill>
            </a:rPr>
            <a:t>national</a:t>
          </a:r>
          <a:r>
            <a:rPr lang="nl-NL" sz="1200" dirty="0">
              <a:solidFill>
                <a:schemeClr val="tx1"/>
              </a:solidFill>
            </a:rPr>
            <a:t> </a:t>
          </a:r>
          <a:r>
            <a:rPr lang="nl-NL" sz="1200" dirty="0" err="1">
              <a:solidFill>
                <a:schemeClr val="tx1"/>
              </a:solidFill>
            </a:rPr>
            <a:t>use</a:t>
          </a:r>
          <a:r>
            <a:rPr lang="nl-NL" sz="1200" dirty="0">
              <a:solidFill>
                <a:schemeClr val="tx1"/>
              </a:solidFill>
            </a:rPr>
            <a:t> in multiple </a:t>
          </a:r>
          <a:r>
            <a:rPr lang="nl-NL" sz="1200" dirty="0" err="1">
              <a:solidFill>
                <a:schemeClr val="tx1"/>
              </a:solidFill>
            </a:rPr>
            <a:t>and</a:t>
          </a:r>
          <a:r>
            <a:rPr lang="nl-NL" sz="1200" dirty="0">
              <a:solidFill>
                <a:schemeClr val="tx1"/>
              </a:solidFill>
            </a:rPr>
            <a:t> diverse </a:t>
          </a:r>
          <a:r>
            <a:rPr lang="nl-NL" sz="1200" dirty="0" err="1">
              <a:solidFill>
                <a:schemeClr val="tx1"/>
              </a:solidFill>
            </a:rPr>
            <a:t>contexts</a:t>
          </a:r>
          <a:endParaRPr lang="nl-NL" sz="1200" dirty="0">
            <a:solidFill>
              <a:schemeClr val="tx1"/>
            </a:solidFill>
          </a:endParaRPr>
        </a:p>
      </dgm:t>
    </dgm:pt>
    <dgm:pt modelId="{EEC70EAF-349E-4A43-9E20-08D65204120B}" type="parTrans" cxnId="{92643AB2-FFD1-4C29-87B8-B7C6B8D557D7}">
      <dgm:prSet/>
      <dgm:spPr/>
      <dgm:t>
        <a:bodyPr/>
        <a:lstStyle/>
        <a:p>
          <a:endParaRPr lang="nl-NL"/>
        </a:p>
      </dgm:t>
    </dgm:pt>
    <dgm:pt modelId="{430C98B5-8D6A-4F68-BAC5-FA3B3E41DF12}" type="sibTrans" cxnId="{92643AB2-FFD1-4C29-87B8-B7C6B8D557D7}">
      <dgm:prSet/>
      <dgm:spPr/>
      <dgm:t>
        <a:bodyPr/>
        <a:lstStyle/>
        <a:p>
          <a:endParaRPr lang="nl-NL"/>
        </a:p>
      </dgm:t>
    </dgm:pt>
    <dgm:pt modelId="{66952A5E-FE0D-4EC5-BC1E-45029469963F}" type="pres">
      <dgm:prSet presAssocID="{E68EA24D-55A2-4135-BCAB-66C42A0D2F5B}" presName="linear" presStyleCnt="0">
        <dgm:presLayoutVars>
          <dgm:dir/>
          <dgm:resizeHandles val="exact"/>
        </dgm:presLayoutVars>
      </dgm:prSet>
      <dgm:spPr/>
    </dgm:pt>
    <dgm:pt modelId="{E1B2F05F-119B-4691-BE6D-DEC0FD51ADFF}" type="pres">
      <dgm:prSet presAssocID="{FD9AE113-3E9A-4AC0-9A54-8EE87BB6D2B5}" presName="comp" presStyleCnt="0"/>
      <dgm:spPr/>
    </dgm:pt>
    <dgm:pt modelId="{A6317643-DB68-41EF-9A8F-B6EC7D351152}" type="pres">
      <dgm:prSet presAssocID="{FD9AE113-3E9A-4AC0-9A54-8EE87BB6D2B5}" presName="box" presStyleLbl="node1" presStyleIdx="0" presStyleCnt="3"/>
      <dgm:spPr/>
    </dgm:pt>
    <dgm:pt modelId="{82E5CB70-1568-4788-BD7A-EEB76390F01E}" type="pres">
      <dgm:prSet presAssocID="{FD9AE113-3E9A-4AC0-9A54-8EE87BB6D2B5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9990339-876B-4ACA-A61E-341227C01787}" type="pres">
      <dgm:prSet presAssocID="{FD9AE113-3E9A-4AC0-9A54-8EE87BB6D2B5}" presName="text" presStyleLbl="node1" presStyleIdx="0" presStyleCnt="3">
        <dgm:presLayoutVars>
          <dgm:bulletEnabled val="1"/>
        </dgm:presLayoutVars>
      </dgm:prSet>
      <dgm:spPr/>
    </dgm:pt>
    <dgm:pt modelId="{B1D1ACD7-88D5-4DB6-9D1C-126EBEDC45BA}" type="pres">
      <dgm:prSet presAssocID="{2899098D-6001-40CC-B386-08119F85647A}" presName="spacer" presStyleCnt="0"/>
      <dgm:spPr/>
    </dgm:pt>
    <dgm:pt modelId="{6BB3664D-4136-4798-9F7E-6904586090A3}" type="pres">
      <dgm:prSet presAssocID="{20FFDEE3-BF22-4D07-88F3-615520C67894}" presName="comp" presStyleCnt="0"/>
      <dgm:spPr/>
    </dgm:pt>
    <dgm:pt modelId="{32E29FCD-1E62-4E35-958D-748F763BE615}" type="pres">
      <dgm:prSet presAssocID="{20FFDEE3-BF22-4D07-88F3-615520C67894}" presName="box" presStyleLbl="node1" presStyleIdx="1" presStyleCnt="3" custScaleY="99676" custLinFactNeighborY="-8809"/>
      <dgm:spPr/>
    </dgm:pt>
    <dgm:pt modelId="{0980E694-A7D3-4F3E-AE63-DE988628E4E3}" type="pres">
      <dgm:prSet presAssocID="{20FFDEE3-BF22-4D07-88F3-615520C67894}" presName="img" presStyleLbl="fgImgPlace1" presStyleIdx="1" presStyleCnt="3" custLinFactNeighborX="207" custLinFactNeighborY="-1058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7441884-1894-4318-9F2A-EE497C647929}" type="pres">
      <dgm:prSet presAssocID="{20FFDEE3-BF22-4D07-88F3-615520C67894}" presName="text" presStyleLbl="node1" presStyleIdx="1" presStyleCnt="3">
        <dgm:presLayoutVars>
          <dgm:bulletEnabled val="1"/>
        </dgm:presLayoutVars>
      </dgm:prSet>
      <dgm:spPr/>
    </dgm:pt>
    <dgm:pt modelId="{F206D843-7CDD-4D93-99A5-353C920CEA7B}" type="pres">
      <dgm:prSet presAssocID="{705431DB-AFB8-4943-B868-7CC47BA22D15}" presName="spacer" presStyleCnt="0"/>
      <dgm:spPr/>
    </dgm:pt>
    <dgm:pt modelId="{5F8D71EA-9F37-4ADF-8B46-A455C5BEF906}" type="pres">
      <dgm:prSet presAssocID="{F53BA518-60ED-4526-BA14-5E90605F4F5F}" presName="comp" presStyleCnt="0"/>
      <dgm:spPr/>
    </dgm:pt>
    <dgm:pt modelId="{13097215-8D58-4D13-BE69-3CFB53DBFB3C}" type="pres">
      <dgm:prSet presAssocID="{F53BA518-60ED-4526-BA14-5E90605F4F5F}" presName="box" presStyleLbl="node1" presStyleIdx="2" presStyleCnt="3" custLinFactNeighborX="-865" custLinFactNeighborY="-12453"/>
      <dgm:spPr/>
    </dgm:pt>
    <dgm:pt modelId="{F8DFE4D0-DA25-4957-B037-927578C6B181}" type="pres">
      <dgm:prSet presAssocID="{F53BA518-60ED-4526-BA14-5E90605F4F5F}" presName="img" presStyleLbl="fgImgPlace1" presStyleIdx="2" presStyleCnt="3" custLinFactNeighborX="-4091" custLinFactNeighborY="-2059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60DA2D1-08C8-4D29-8AF6-2A4B194C8397}" type="pres">
      <dgm:prSet presAssocID="{F53BA518-60ED-4526-BA14-5E90605F4F5F}" presName="text" presStyleLbl="node1" presStyleIdx="2" presStyleCnt="3">
        <dgm:presLayoutVars>
          <dgm:bulletEnabled val="1"/>
        </dgm:presLayoutVars>
      </dgm:prSet>
      <dgm:spPr/>
    </dgm:pt>
  </dgm:ptLst>
  <dgm:cxnLst>
    <dgm:cxn modelId="{6B52C305-1252-4AF6-9AD0-32A0D1992923}" type="presOf" srcId="{3BD7ED57-2DF1-441C-96AA-647841F21D79}" destId="{F60DA2D1-08C8-4D29-8AF6-2A4B194C8397}" srcOrd="1" destOrd="2" presId="urn:microsoft.com/office/officeart/2005/8/layout/vList4#1"/>
    <dgm:cxn modelId="{12FBBD0B-091D-4C2A-A976-4C110B5FD6C7}" type="presOf" srcId="{6477E442-6596-4B97-935D-3470B80ABFFA}" destId="{32E29FCD-1E62-4E35-958D-748F763BE615}" srcOrd="0" destOrd="1" presId="urn:microsoft.com/office/officeart/2005/8/layout/vList4#1"/>
    <dgm:cxn modelId="{28C57310-DFD7-4D8F-A39C-6E4A55631A40}" type="presOf" srcId="{20FFDEE3-BF22-4D07-88F3-615520C67894}" destId="{87441884-1894-4318-9F2A-EE497C647929}" srcOrd="1" destOrd="0" presId="urn:microsoft.com/office/officeart/2005/8/layout/vList4#1"/>
    <dgm:cxn modelId="{52783917-09A9-474C-B258-933DE0398B8E}" srcId="{20FFDEE3-BF22-4D07-88F3-615520C67894}" destId="{0CB6118D-F0AA-43C9-9C91-D4E096DF1AB7}" srcOrd="2" destOrd="0" parTransId="{91697460-BA81-4EFF-B19A-D5C4AA0F9517}" sibTransId="{DEBD8C51-6A1F-4AB0-A8B9-A618DE6233B4}"/>
    <dgm:cxn modelId="{0160A71C-F916-497A-A994-88E7C6D83A68}" srcId="{F53BA518-60ED-4526-BA14-5E90605F4F5F}" destId="{8B1C4B3F-65B1-42DB-9F47-66018A2B1DC4}" srcOrd="0" destOrd="0" parTransId="{CDDC2641-D6AA-4C8A-99F6-FDB079A13D15}" sibTransId="{D803D75D-CD19-46D6-8ABA-2B684D6465C8}"/>
    <dgm:cxn modelId="{53AE821F-E001-4962-9B58-50A081913FAE}" type="presOf" srcId="{1475B704-97CB-4E4C-B090-DC9C4F15EFB8}" destId="{A9990339-876B-4ACA-A61E-341227C01787}" srcOrd="1" destOrd="3" presId="urn:microsoft.com/office/officeart/2005/8/layout/vList4#1"/>
    <dgm:cxn modelId="{C56EEC1F-1022-4171-BF2F-21C5C4AE4D23}" type="presOf" srcId="{20FFDEE3-BF22-4D07-88F3-615520C67894}" destId="{32E29FCD-1E62-4E35-958D-748F763BE615}" srcOrd="0" destOrd="0" presId="urn:microsoft.com/office/officeart/2005/8/layout/vList4#1"/>
    <dgm:cxn modelId="{0F1AC920-3371-47E6-85FB-ED5D2A62BD78}" type="presOf" srcId="{0CB6118D-F0AA-43C9-9C91-D4E096DF1AB7}" destId="{87441884-1894-4318-9F2A-EE497C647929}" srcOrd="1" destOrd="3" presId="urn:microsoft.com/office/officeart/2005/8/layout/vList4#1"/>
    <dgm:cxn modelId="{E1B2FB25-080E-48F0-8F94-6707B746F2CF}" type="presOf" srcId="{1A2B0A92-4355-4F83-9139-17BE6D38989F}" destId="{F60DA2D1-08C8-4D29-8AF6-2A4B194C8397}" srcOrd="1" destOrd="4" presId="urn:microsoft.com/office/officeart/2005/8/layout/vList4#1"/>
    <dgm:cxn modelId="{BC557527-9ED4-4752-86E8-482557998CF1}" type="presOf" srcId="{33C9FA05-06E8-4118-9B57-D71061592029}" destId="{13097215-8D58-4D13-BE69-3CFB53DBFB3C}" srcOrd="0" destOrd="3" presId="urn:microsoft.com/office/officeart/2005/8/layout/vList4#1"/>
    <dgm:cxn modelId="{9148822A-350E-4E8C-9298-19A02150440A}" srcId="{20FFDEE3-BF22-4D07-88F3-615520C67894}" destId="{D46E11BE-2585-4BB2-BDBF-13A75DB0B267}" srcOrd="3" destOrd="0" parTransId="{DC083E87-717C-46C0-A502-67C09B0E7343}" sibTransId="{5E5FC1EF-6EC4-4EC8-AA0B-A91D59A43AFD}"/>
    <dgm:cxn modelId="{1E1CBD2A-5C70-41A7-8571-C998967DFC9F}" srcId="{F53BA518-60ED-4526-BA14-5E90605F4F5F}" destId="{DFEBA768-4D5A-4454-AFFA-D60AD979051E}" srcOrd="4" destOrd="0" parTransId="{3E22846A-936B-4098-A819-67F5D048B5EA}" sibTransId="{B8493C3A-B5EB-485F-9FC4-0DF9E362DDF7}"/>
    <dgm:cxn modelId="{4490CC2B-EE84-411C-B8A1-6A1F0DFF169F}" type="presOf" srcId="{D46E11BE-2585-4BB2-BDBF-13A75DB0B267}" destId="{32E29FCD-1E62-4E35-958D-748F763BE615}" srcOrd="0" destOrd="4" presId="urn:microsoft.com/office/officeart/2005/8/layout/vList4#1"/>
    <dgm:cxn modelId="{EE075031-AD7F-4986-801A-EB129738719D}" type="presOf" srcId="{297ED2F0-889B-4E10-9DC8-2FDC8CBB46B0}" destId="{A6317643-DB68-41EF-9A8F-B6EC7D351152}" srcOrd="0" destOrd="4" presId="urn:microsoft.com/office/officeart/2005/8/layout/vList4#1"/>
    <dgm:cxn modelId="{683A2F34-681E-4F9F-969D-AD4A073759B0}" type="presOf" srcId="{DFEBA768-4D5A-4454-AFFA-D60AD979051E}" destId="{F60DA2D1-08C8-4D29-8AF6-2A4B194C8397}" srcOrd="1" destOrd="5" presId="urn:microsoft.com/office/officeart/2005/8/layout/vList4#1"/>
    <dgm:cxn modelId="{BCEB9037-E3E2-4AEE-9574-A8CA50DF8288}" srcId="{F53BA518-60ED-4526-BA14-5E90605F4F5F}" destId="{33C9FA05-06E8-4118-9B57-D71061592029}" srcOrd="2" destOrd="0" parTransId="{1771D2D9-5B85-4D47-A757-E8F0FC1F930A}" sibTransId="{99619120-A9E6-4751-955D-9F3791374FFC}"/>
    <dgm:cxn modelId="{0C787A39-2DA5-4394-8A0B-1911D9E68E60}" type="presOf" srcId="{1A2B0A92-4355-4F83-9139-17BE6D38989F}" destId="{13097215-8D58-4D13-BE69-3CFB53DBFB3C}" srcOrd="0" destOrd="4" presId="urn:microsoft.com/office/officeart/2005/8/layout/vList4#1"/>
    <dgm:cxn modelId="{C0F54540-FFD9-4EEF-9474-BE46A01DCA04}" type="presOf" srcId="{F53BA518-60ED-4526-BA14-5E90605F4F5F}" destId="{F60DA2D1-08C8-4D29-8AF6-2A4B194C8397}" srcOrd="1" destOrd="0" presId="urn:microsoft.com/office/officeart/2005/8/layout/vList4#1"/>
    <dgm:cxn modelId="{33A30364-2410-467D-896B-A5D203D49575}" type="presOf" srcId="{ADA16EAF-FD2D-42F3-8A2B-C1124276A6DE}" destId="{A9990339-876B-4ACA-A61E-341227C01787}" srcOrd="1" destOrd="2" presId="urn:microsoft.com/office/officeart/2005/8/layout/vList4#1"/>
    <dgm:cxn modelId="{429ADE45-AB10-4E21-BEE0-FDE9E2BBE93C}" srcId="{20FFDEE3-BF22-4D07-88F3-615520C67894}" destId="{6477E442-6596-4B97-935D-3470B80ABFFA}" srcOrd="0" destOrd="0" parTransId="{FAB44A0E-4207-4D23-9ED1-AA0C19BE6DA2}" sibTransId="{9B24E227-51C7-4123-8DEA-3C97953B415C}"/>
    <dgm:cxn modelId="{CE232E4B-8252-4D12-B9DD-0765746A7E16}" type="presOf" srcId="{AAAF2411-3B2B-4762-A547-E63C0C8067DE}" destId="{87441884-1894-4318-9F2A-EE497C647929}" srcOrd="1" destOrd="5" presId="urn:microsoft.com/office/officeart/2005/8/layout/vList4#1"/>
    <dgm:cxn modelId="{21A0E64D-CB45-43E6-9AAA-A06CDA6C17D8}" type="presOf" srcId="{0CB6118D-F0AA-43C9-9C91-D4E096DF1AB7}" destId="{32E29FCD-1E62-4E35-958D-748F763BE615}" srcOrd="0" destOrd="3" presId="urn:microsoft.com/office/officeart/2005/8/layout/vList4#1"/>
    <dgm:cxn modelId="{A6533970-E2EA-4B8F-9B41-F614025131C7}" type="presOf" srcId="{FD9AE113-3E9A-4AC0-9A54-8EE87BB6D2B5}" destId="{A6317643-DB68-41EF-9A8F-B6EC7D351152}" srcOrd="0" destOrd="0" presId="urn:microsoft.com/office/officeart/2005/8/layout/vList4#1"/>
    <dgm:cxn modelId="{C6BA7770-83D0-49C9-AE93-0E3CEBB34552}" type="presOf" srcId="{ADA16EAF-FD2D-42F3-8A2B-C1124276A6DE}" destId="{A6317643-DB68-41EF-9A8F-B6EC7D351152}" srcOrd="0" destOrd="2" presId="urn:microsoft.com/office/officeart/2005/8/layout/vList4#1"/>
    <dgm:cxn modelId="{C3723651-034F-417F-BD30-85FC4A1DD822}" type="presOf" srcId="{D46E11BE-2585-4BB2-BDBF-13A75DB0B267}" destId="{87441884-1894-4318-9F2A-EE497C647929}" srcOrd="1" destOrd="4" presId="urn:microsoft.com/office/officeart/2005/8/layout/vList4#1"/>
    <dgm:cxn modelId="{D48E4951-165D-4187-88B9-8DB25351BC80}" type="presOf" srcId="{DFEBA768-4D5A-4454-AFFA-D60AD979051E}" destId="{13097215-8D58-4D13-BE69-3CFB53DBFB3C}" srcOrd="0" destOrd="5" presId="urn:microsoft.com/office/officeart/2005/8/layout/vList4#1"/>
    <dgm:cxn modelId="{B9F9F672-716A-4164-8635-FD657B190763}" type="presOf" srcId="{3BD7ED57-2DF1-441C-96AA-647841F21D79}" destId="{13097215-8D58-4D13-BE69-3CFB53DBFB3C}" srcOrd="0" destOrd="2" presId="urn:microsoft.com/office/officeart/2005/8/layout/vList4#1"/>
    <dgm:cxn modelId="{BB22BF74-FCA1-4B82-915E-A90587C8C93C}" type="presOf" srcId="{037ECDD1-F29A-4440-9DF7-E4BE80CF53C6}" destId="{A9990339-876B-4ACA-A61E-341227C01787}" srcOrd="1" destOrd="1" presId="urn:microsoft.com/office/officeart/2005/8/layout/vList4#1"/>
    <dgm:cxn modelId="{8BE88056-818C-4886-95B8-ABEB8FE7CACF}" srcId="{FD9AE113-3E9A-4AC0-9A54-8EE87BB6D2B5}" destId="{297ED2F0-889B-4E10-9DC8-2FDC8CBB46B0}" srcOrd="3" destOrd="0" parTransId="{8B00EFB2-B1B4-420A-8E92-15E86ECA26B8}" sibTransId="{09714D5B-F0F0-414E-A8EC-AD21E661EA5E}"/>
    <dgm:cxn modelId="{D90D1D79-3480-401A-8DFA-D6697E450F9E}" srcId="{E68EA24D-55A2-4135-BCAB-66C42A0D2F5B}" destId="{FD9AE113-3E9A-4AC0-9A54-8EE87BB6D2B5}" srcOrd="0" destOrd="0" parTransId="{A3737E14-2099-47A4-953A-884743B265E6}" sibTransId="{2899098D-6001-40CC-B386-08119F85647A}"/>
    <dgm:cxn modelId="{E94E5979-A976-420B-B79C-DDA57094B2D6}" type="presOf" srcId="{AAAF2411-3B2B-4762-A547-E63C0C8067DE}" destId="{32E29FCD-1E62-4E35-958D-748F763BE615}" srcOrd="0" destOrd="5" presId="urn:microsoft.com/office/officeart/2005/8/layout/vList4#1"/>
    <dgm:cxn modelId="{9D3AC07A-FD47-478D-B6EC-3E34CB974A63}" type="presOf" srcId="{F53BA518-60ED-4526-BA14-5E90605F4F5F}" destId="{13097215-8D58-4D13-BE69-3CFB53DBFB3C}" srcOrd="0" destOrd="0" presId="urn:microsoft.com/office/officeart/2005/8/layout/vList4#1"/>
    <dgm:cxn modelId="{F23CE37E-E923-4B54-8E0B-6977883FB5E0}" srcId="{E68EA24D-55A2-4135-BCAB-66C42A0D2F5B}" destId="{20FFDEE3-BF22-4D07-88F3-615520C67894}" srcOrd="1" destOrd="0" parTransId="{510F9B56-5CE1-4083-BEB2-E8C802F52204}" sibTransId="{705431DB-AFB8-4943-B868-7CC47BA22D15}"/>
    <dgm:cxn modelId="{83E63190-7CD0-45CB-8222-222065165F77}" srcId="{F53BA518-60ED-4526-BA14-5E90605F4F5F}" destId="{3BD7ED57-2DF1-441C-96AA-647841F21D79}" srcOrd="1" destOrd="0" parTransId="{50B07625-26D7-44EB-8366-570ABFE3C336}" sibTransId="{6D709E62-018D-4746-AE18-7A23336FACCD}"/>
    <dgm:cxn modelId="{527EF392-B3B7-4BEC-8AC2-D146788EEC08}" type="presOf" srcId="{6477E442-6596-4B97-935D-3470B80ABFFA}" destId="{87441884-1894-4318-9F2A-EE497C647929}" srcOrd="1" destOrd="1" presId="urn:microsoft.com/office/officeart/2005/8/layout/vList4#1"/>
    <dgm:cxn modelId="{980516A3-2271-486A-BBFC-ED4A3EDC5EDB}" type="presOf" srcId="{8B1C4B3F-65B1-42DB-9F47-66018A2B1DC4}" destId="{13097215-8D58-4D13-BE69-3CFB53DBFB3C}" srcOrd="0" destOrd="1" presId="urn:microsoft.com/office/officeart/2005/8/layout/vList4#1"/>
    <dgm:cxn modelId="{92643AB2-FFD1-4C29-87B8-B7C6B8D557D7}" srcId="{F53BA518-60ED-4526-BA14-5E90605F4F5F}" destId="{1A2B0A92-4355-4F83-9139-17BE6D38989F}" srcOrd="3" destOrd="0" parTransId="{EEC70EAF-349E-4A43-9E20-08D65204120B}" sibTransId="{430C98B5-8D6A-4F68-BAC5-FA3B3E41DF12}"/>
    <dgm:cxn modelId="{8B0E87BA-0B24-405D-8EE5-165FDDDF561C}" type="presOf" srcId="{1475B704-97CB-4E4C-B090-DC9C4F15EFB8}" destId="{A6317643-DB68-41EF-9A8F-B6EC7D351152}" srcOrd="0" destOrd="3" presId="urn:microsoft.com/office/officeart/2005/8/layout/vList4#1"/>
    <dgm:cxn modelId="{5C1C01BD-84C7-4CFE-95D7-A977B49B3466}" type="presOf" srcId="{8B1C4B3F-65B1-42DB-9F47-66018A2B1DC4}" destId="{F60DA2D1-08C8-4D29-8AF6-2A4B194C8397}" srcOrd="1" destOrd="1" presId="urn:microsoft.com/office/officeart/2005/8/layout/vList4#1"/>
    <dgm:cxn modelId="{6E7CC1BD-5F61-4FA6-BA8B-DDD3F02C334F}" srcId="{FD9AE113-3E9A-4AC0-9A54-8EE87BB6D2B5}" destId="{ADA16EAF-FD2D-42F3-8A2B-C1124276A6DE}" srcOrd="1" destOrd="0" parTransId="{7C35686D-AD5C-400D-8701-163A1B586FCD}" sibTransId="{07F6D5A6-2AC7-413B-A98D-8A4F3444453B}"/>
    <dgm:cxn modelId="{092F93BE-7DF2-403A-8E23-1CDB5A224D06}" type="presOf" srcId="{037ECDD1-F29A-4440-9DF7-E4BE80CF53C6}" destId="{A6317643-DB68-41EF-9A8F-B6EC7D351152}" srcOrd="0" destOrd="1" presId="urn:microsoft.com/office/officeart/2005/8/layout/vList4#1"/>
    <dgm:cxn modelId="{DDC242BF-69EF-466F-A140-DB0E81937112}" type="presOf" srcId="{5F21CB5B-3451-443C-B5B7-FE45267BA151}" destId="{87441884-1894-4318-9F2A-EE497C647929}" srcOrd="1" destOrd="2" presId="urn:microsoft.com/office/officeart/2005/8/layout/vList4#1"/>
    <dgm:cxn modelId="{CEDDA2C1-40BA-4510-92BD-60A004347EA0}" type="presOf" srcId="{33C9FA05-06E8-4118-9B57-D71061592029}" destId="{F60DA2D1-08C8-4D29-8AF6-2A4B194C8397}" srcOrd="1" destOrd="3" presId="urn:microsoft.com/office/officeart/2005/8/layout/vList4#1"/>
    <dgm:cxn modelId="{886B85D0-69A5-40EA-9A85-1D4D48E808D6}" srcId="{FD9AE113-3E9A-4AC0-9A54-8EE87BB6D2B5}" destId="{037ECDD1-F29A-4440-9DF7-E4BE80CF53C6}" srcOrd="0" destOrd="0" parTransId="{35D52A05-AE46-4551-B604-4238A3776598}" sibTransId="{E5FDCE9D-CDCE-4009-BB21-74BEB175BF78}"/>
    <dgm:cxn modelId="{62C89ED6-E290-4F2E-8BB1-F8EA212B891F}" srcId="{20FFDEE3-BF22-4D07-88F3-615520C67894}" destId="{5F21CB5B-3451-443C-B5B7-FE45267BA151}" srcOrd="1" destOrd="0" parTransId="{32605EFA-B52C-434F-9FF9-04A160C189A3}" sibTransId="{9AEBB718-414F-43A3-B18C-759D4AF64794}"/>
    <dgm:cxn modelId="{D385DCDD-956B-4FDB-B232-5D188B58F2E6}" srcId="{FD9AE113-3E9A-4AC0-9A54-8EE87BB6D2B5}" destId="{1475B704-97CB-4E4C-B090-DC9C4F15EFB8}" srcOrd="2" destOrd="0" parTransId="{6F421234-EC4F-4C5B-B83F-C395FED8DADC}" sibTransId="{0879E1CE-D0C4-4B78-8C50-1609E7DCE1C1}"/>
    <dgm:cxn modelId="{59DE6CE5-DC58-4D7F-A776-65AF4D8B4744}" srcId="{E68EA24D-55A2-4135-BCAB-66C42A0D2F5B}" destId="{F53BA518-60ED-4526-BA14-5E90605F4F5F}" srcOrd="2" destOrd="0" parTransId="{348C35A5-2091-4F87-AC83-01FFE7547CEC}" sibTransId="{7243474B-D107-4BEA-B3DC-7AFB89B01AA3}"/>
    <dgm:cxn modelId="{E78B50E5-0C45-4C8E-B634-D050A5CCB238}" srcId="{20FFDEE3-BF22-4D07-88F3-615520C67894}" destId="{AAAF2411-3B2B-4762-A547-E63C0C8067DE}" srcOrd="4" destOrd="0" parTransId="{9D708657-5022-4CF1-BE6F-FC25B57AE31B}" sibTransId="{293BB23F-0887-43FA-B560-2F09086B6BA9}"/>
    <dgm:cxn modelId="{F429DCE6-A448-48E4-8096-C8D8025474FF}" type="presOf" srcId="{FD9AE113-3E9A-4AC0-9A54-8EE87BB6D2B5}" destId="{A9990339-876B-4ACA-A61E-341227C01787}" srcOrd="1" destOrd="0" presId="urn:microsoft.com/office/officeart/2005/8/layout/vList4#1"/>
    <dgm:cxn modelId="{7303C6E9-BDC2-4ED1-BF1B-1D3C9FA30928}" type="presOf" srcId="{297ED2F0-889B-4E10-9DC8-2FDC8CBB46B0}" destId="{A9990339-876B-4ACA-A61E-341227C01787}" srcOrd="1" destOrd="4" presId="urn:microsoft.com/office/officeart/2005/8/layout/vList4#1"/>
    <dgm:cxn modelId="{BC9F5BEB-5AF2-4AFA-B8EB-E51608368C87}" type="presOf" srcId="{E68EA24D-55A2-4135-BCAB-66C42A0D2F5B}" destId="{66952A5E-FE0D-4EC5-BC1E-45029469963F}" srcOrd="0" destOrd="0" presId="urn:microsoft.com/office/officeart/2005/8/layout/vList4#1"/>
    <dgm:cxn modelId="{72077CEE-1265-4312-A3D1-90C9D0775333}" type="presOf" srcId="{5F21CB5B-3451-443C-B5B7-FE45267BA151}" destId="{32E29FCD-1E62-4E35-958D-748F763BE615}" srcOrd="0" destOrd="2" presId="urn:microsoft.com/office/officeart/2005/8/layout/vList4#1"/>
    <dgm:cxn modelId="{19B80C44-E41C-403F-A96C-A132E90B8598}" type="presParOf" srcId="{66952A5E-FE0D-4EC5-BC1E-45029469963F}" destId="{E1B2F05F-119B-4691-BE6D-DEC0FD51ADFF}" srcOrd="0" destOrd="0" presId="urn:microsoft.com/office/officeart/2005/8/layout/vList4#1"/>
    <dgm:cxn modelId="{1A03656D-DE95-4763-9C6D-C92838119C5E}" type="presParOf" srcId="{E1B2F05F-119B-4691-BE6D-DEC0FD51ADFF}" destId="{A6317643-DB68-41EF-9A8F-B6EC7D351152}" srcOrd="0" destOrd="0" presId="urn:microsoft.com/office/officeart/2005/8/layout/vList4#1"/>
    <dgm:cxn modelId="{41E63D79-392B-42F9-A078-11A5A843E8E2}" type="presParOf" srcId="{E1B2F05F-119B-4691-BE6D-DEC0FD51ADFF}" destId="{82E5CB70-1568-4788-BD7A-EEB76390F01E}" srcOrd="1" destOrd="0" presId="urn:microsoft.com/office/officeart/2005/8/layout/vList4#1"/>
    <dgm:cxn modelId="{E2EFE47E-0CC8-419D-A35E-64BFAF91DCCD}" type="presParOf" srcId="{E1B2F05F-119B-4691-BE6D-DEC0FD51ADFF}" destId="{A9990339-876B-4ACA-A61E-341227C01787}" srcOrd="2" destOrd="0" presId="urn:microsoft.com/office/officeart/2005/8/layout/vList4#1"/>
    <dgm:cxn modelId="{A8F9EF63-1B4F-4489-9207-6526B11243DA}" type="presParOf" srcId="{66952A5E-FE0D-4EC5-BC1E-45029469963F}" destId="{B1D1ACD7-88D5-4DB6-9D1C-126EBEDC45BA}" srcOrd="1" destOrd="0" presId="urn:microsoft.com/office/officeart/2005/8/layout/vList4#1"/>
    <dgm:cxn modelId="{8AC5A2D9-D927-42CC-93F4-925C8AC3005C}" type="presParOf" srcId="{66952A5E-FE0D-4EC5-BC1E-45029469963F}" destId="{6BB3664D-4136-4798-9F7E-6904586090A3}" srcOrd="2" destOrd="0" presId="urn:microsoft.com/office/officeart/2005/8/layout/vList4#1"/>
    <dgm:cxn modelId="{56531912-ACE5-4597-96F7-0D46B7F8CA59}" type="presParOf" srcId="{6BB3664D-4136-4798-9F7E-6904586090A3}" destId="{32E29FCD-1E62-4E35-958D-748F763BE615}" srcOrd="0" destOrd="0" presId="urn:microsoft.com/office/officeart/2005/8/layout/vList4#1"/>
    <dgm:cxn modelId="{6A38D4DC-7A6F-4EF8-9ACE-29A46DC4CB79}" type="presParOf" srcId="{6BB3664D-4136-4798-9F7E-6904586090A3}" destId="{0980E694-A7D3-4F3E-AE63-DE988628E4E3}" srcOrd="1" destOrd="0" presId="urn:microsoft.com/office/officeart/2005/8/layout/vList4#1"/>
    <dgm:cxn modelId="{13A07AEF-58E3-41FE-8754-5B25F17B717E}" type="presParOf" srcId="{6BB3664D-4136-4798-9F7E-6904586090A3}" destId="{87441884-1894-4318-9F2A-EE497C647929}" srcOrd="2" destOrd="0" presId="urn:microsoft.com/office/officeart/2005/8/layout/vList4#1"/>
    <dgm:cxn modelId="{049B554F-6C3D-47A9-AD5E-EC3201934385}" type="presParOf" srcId="{66952A5E-FE0D-4EC5-BC1E-45029469963F}" destId="{F206D843-7CDD-4D93-99A5-353C920CEA7B}" srcOrd="3" destOrd="0" presId="urn:microsoft.com/office/officeart/2005/8/layout/vList4#1"/>
    <dgm:cxn modelId="{26E33168-E11B-4D82-84AF-CA102C04CC3B}" type="presParOf" srcId="{66952A5E-FE0D-4EC5-BC1E-45029469963F}" destId="{5F8D71EA-9F37-4ADF-8B46-A455C5BEF906}" srcOrd="4" destOrd="0" presId="urn:microsoft.com/office/officeart/2005/8/layout/vList4#1"/>
    <dgm:cxn modelId="{3B033A4C-B9F1-412B-AC44-E7C7765E21DE}" type="presParOf" srcId="{5F8D71EA-9F37-4ADF-8B46-A455C5BEF906}" destId="{13097215-8D58-4D13-BE69-3CFB53DBFB3C}" srcOrd="0" destOrd="0" presId="urn:microsoft.com/office/officeart/2005/8/layout/vList4#1"/>
    <dgm:cxn modelId="{28B305C0-B039-44C2-ACE7-75742812DBB3}" type="presParOf" srcId="{5F8D71EA-9F37-4ADF-8B46-A455C5BEF906}" destId="{F8DFE4D0-DA25-4957-B037-927578C6B181}" srcOrd="1" destOrd="0" presId="urn:microsoft.com/office/officeart/2005/8/layout/vList4#1"/>
    <dgm:cxn modelId="{3312633F-B3DC-43AB-9761-EC0C5D3E298C}" type="presParOf" srcId="{5F8D71EA-9F37-4ADF-8B46-A455C5BEF906}" destId="{F60DA2D1-08C8-4D29-8AF6-2A4B194C8397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17643-DB68-41EF-9A8F-B6EC7D351152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solidFill>
          <a:srgbClr val="F0F08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</a:rPr>
            <a:t>Research questions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5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tx1"/>
              </a:solidFill>
            </a:rPr>
            <a:t>What are the essential ingredients of integrated care? Are they generic?</a:t>
          </a:r>
          <a:endParaRPr lang="nl-NL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tx1"/>
              </a:solidFill>
            </a:rPr>
            <a:t>How can integrated care networks develop over time?</a:t>
          </a:r>
          <a:endParaRPr lang="nl-NL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dirty="0">
              <a:solidFill>
                <a:schemeClr val="tx1"/>
              </a:solidFill>
            </a:rPr>
            <a:t> </a:t>
          </a:r>
          <a:r>
            <a:rPr lang="nl-NL" sz="1200" kern="1200" dirty="0" err="1">
              <a:solidFill>
                <a:schemeClr val="tx1"/>
              </a:solidFill>
            </a:rPr>
            <a:t>What</a:t>
          </a:r>
          <a:r>
            <a:rPr lang="nl-NL" sz="1200" kern="1200" dirty="0">
              <a:solidFill>
                <a:schemeClr val="tx1"/>
              </a:solidFill>
            </a:rPr>
            <a:t> </a:t>
          </a:r>
          <a:r>
            <a:rPr lang="nl-NL" sz="1200" kern="1200" dirty="0" err="1">
              <a:solidFill>
                <a:schemeClr val="tx1"/>
              </a:solidFill>
            </a:rPr>
            <a:t>innovation</a:t>
          </a:r>
          <a:r>
            <a:rPr lang="nl-NL" sz="1200" kern="1200" dirty="0">
              <a:solidFill>
                <a:schemeClr val="tx1"/>
              </a:solidFill>
            </a:rPr>
            <a:t> of governance is </a:t>
          </a:r>
          <a:r>
            <a:rPr lang="nl-NL" sz="1200" kern="1200" dirty="0" err="1">
              <a:solidFill>
                <a:schemeClr val="tx1"/>
              </a:solidFill>
            </a:rPr>
            <a:t>needed</a:t>
          </a:r>
          <a:r>
            <a:rPr lang="nl-NL" sz="1200" kern="1200" dirty="0">
              <a:solidFill>
                <a:schemeClr val="tx1"/>
              </a:solidFill>
            </a:rPr>
            <a:t>? (</a:t>
          </a:r>
          <a:r>
            <a:rPr lang="nl-NL" sz="1200" kern="1200" dirty="0" err="1">
              <a:solidFill>
                <a:schemeClr val="tx1"/>
              </a:solidFill>
            </a:rPr>
            <a:t>supervision</a:t>
          </a:r>
          <a:r>
            <a:rPr lang="nl-NL" sz="1200" kern="1200" dirty="0">
              <a:solidFill>
                <a:schemeClr val="tx1"/>
              </a:solidFill>
            </a:rPr>
            <a:t>, accountability, </a:t>
          </a:r>
          <a:r>
            <a:rPr lang="nl-NL" sz="1200" kern="1200" dirty="0" err="1">
              <a:solidFill>
                <a:schemeClr val="tx1"/>
              </a:solidFill>
            </a:rPr>
            <a:t>leadership</a:t>
          </a:r>
          <a:r>
            <a:rPr lang="nl-NL" sz="1200" kern="1200" dirty="0">
              <a:solidFill>
                <a:schemeClr val="tx1"/>
              </a:solidFill>
            </a:rPr>
            <a:t>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1200" kern="1200" dirty="0">
            <a:solidFill>
              <a:schemeClr val="tx1"/>
            </a:solidFill>
          </a:endParaRPr>
        </a:p>
      </dsp:txBody>
      <dsp:txXfrm>
        <a:off x="1787356" y="0"/>
        <a:ext cx="6442243" cy="1414363"/>
      </dsp:txXfrm>
    </dsp:sp>
    <dsp:sp modelId="{82E5CB70-1568-4788-BD7A-EEB76390F01E}">
      <dsp:nvSpPr>
        <dsp:cNvPr id="0" name=""/>
        <dsp:cNvSpPr/>
      </dsp:nvSpPr>
      <dsp:spPr>
        <a:xfrm>
          <a:off x="141436" y="141436"/>
          <a:ext cx="1645920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E29FCD-1E62-4E35-958D-748F763BE615}">
      <dsp:nvSpPr>
        <dsp:cNvPr id="0" name=""/>
        <dsp:cNvSpPr/>
      </dsp:nvSpPr>
      <dsp:spPr>
        <a:xfrm>
          <a:off x="0" y="1431208"/>
          <a:ext cx="8229600" cy="140978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</a:rPr>
            <a:t>Literature studies and case studies</a:t>
          </a:r>
          <a:endParaRPr lang="nl-NL" sz="15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dirty="0">
              <a:solidFill>
                <a:schemeClr val="tx1"/>
              </a:solidFill>
            </a:rPr>
            <a:t>31 </a:t>
          </a:r>
          <a:r>
            <a:rPr lang="nl-NL" sz="1200" kern="1200" dirty="0" err="1">
              <a:solidFill>
                <a:schemeClr val="tx1"/>
              </a:solidFill>
            </a:rPr>
            <a:t>original</a:t>
          </a:r>
          <a:r>
            <a:rPr lang="nl-NL" sz="1200" kern="1200" dirty="0">
              <a:solidFill>
                <a:schemeClr val="tx1"/>
              </a:solidFill>
            </a:rPr>
            <a:t> cases (</a:t>
          </a:r>
          <a:r>
            <a:rPr lang="nl-NL" sz="1200" kern="1200" dirty="0" err="1">
              <a:solidFill>
                <a:schemeClr val="tx1"/>
              </a:solidFill>
            </a:rPr>
            <a:t>stroke</a:t>
          </a:r>
          <a:r>
            <a:rPr lang="nl-NL" sz="1200" kern="1200" dirty="0">
              <a:solidFill>
                <a:schemeClr val="tx1"/>
              </a:solidFill>
            </a:rPr>
            <a:t>, dementia, </a:t>
          </a:r>
          <a:r>
            <a:rPr lang="nl-NL" sz="1200" kern="1200" dirty="0" err="1">
              <a:solidFill>
                <a:schemeClr val="tx1"/>
              </a:solidFill>
            </a:rPr>
            <a:t>heart</a:t>
          </a:r>
          <a:r>
            <a:rPr lang="nl-NL" sz="1200" kern="1200" dirty="0">
              <a:solidFill>
                <a:schemeClr val="tx1"/>
              </a:solidFill>
            </a:rPr>
            <a:t>), </a:t>
          </a:r>
          <a:r>
            <a:rPr lang="nl-NL" sz="1200" kern="1200" dirty="0" err="1">
              <a:solidFill>
                <a:schemeClr val="tx1"/>
              </a:solidFill>
            </a:rPr>
            <a:t>numerous</a:t>
          </a:r>
          <a:r>
            <a:rPr lang="nl-NL" sz="1200" kern="1200" dirty="0">
              <a:solidFill>
                <a:schemeClr val="tx1"/>
              </a:solidFill>
            </a:rPr>
            <a:t> practical studies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tx1"/>
              </a:solidFill>
            </a:rPr>
            <a:t>Literature review quality management models</a:t>
          </a:r>
          <a:endParaRPr lang="nl-NL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dirty="0" err="1">
              <a:solidFill>
                <a:schemeClr val="tx1"/>
              </a:solidFill>
            </a:rPr>
            <a:t>Literature</a:t>
          </a:r>
          <a:r>
            <a:rPr lang="nl-NL" sz="1200" kern="1200" dirty="0">
              <a:solidFill>
                <a:schemeClr val="tx1"/>
              </a:solidFill>
            </a:rPr>
            <a:t> </a:t>
          </a:r>
          <a:r>
            <a:rPr lang="nl-NL" sz="1200" kern="1200" dirty="0" err="1">
              <a:solidFill>
                <a:schemeClr val="tx1"/>
              </a:solidFill>
            </a:rPr>
            <a:t>study</a:t>
          </a:r>
          <a:r>
            <a:rPr lang="nl-NL" sz="1200" kern="1200" dirty="0">
              <a:solidFill>
                <a:schemeClr val="tx1"/>
              </a:solidFill>
            </a:rPr>
            <a:t> </a:t>
          </a:r>
          <a:r>
            <a:rPr lang="nl-NL" sz="1200" kern="1200" dirty="0" err="1">
              <a:solidFill>
                <a:schemeClr val="tx1"/>
              </a:solidFill>
            </a:rPr>
            <a:t>about</a:t>
          </a:r>
          <a:r>
            <a:rPr lang="nl-NL" sz="1200" kern="1200" dirty="0">
              <a:solidFill>
                <a:schemeClr val="tx1"/>
              </a:solidFill>
            </a:rPr>
            <a:t> </a:t>
          </a:r>
          <a:r>
            <a:rPr lang="nl-NL" sz="1200" kern="1200" dirty="0" err="1">
              <a:solidFill>
                <a:schemeClr val="tx1"/>
              </a:solidFill>
            </a:rPr>
            <a:t>the</a:t>
          </a:r>
          <a:r>
            <a:rPr lang="nl-NL" sz="1200" kern="1200" dirty="0">
              <a:solidFill>
                <a:schemeClr val="tx1"/>
              </a:solidFill>
            </a:rPr>
            <a:t> </a:t>
          </a:r>
          <a:r>
            <a:rPr lang="nl-NL" sz="1200" kern="1200" dirty="0" err="1">
              <a:solidFill>
                <a:schemeClr val="tx1"/>
              </a:solidFill>
            </a:rPr>
            <a:t>dynamics</a:t>
          </a:r>
          <a:r>
            <a:rPr lang="nl-NL" sz="1200" kern="1200" dirty="0">
              <a:solidFill>
                <a:schemeClr val="tx1"/>
              </a:solidFill>
            </a:rPr>
            <a:t> of </a:t>
          </a:r>
          <a:r>
            <a:rPr lang="nl-NL" sz="1200" kern="1200" dirty="0" err="1">
              <a:solidFill>
                <a:schemeClr val="tx1"/>
              </a:solidFill>
            </a:rPr>
            <a:t>integrated</a:t>
          </a:r>
          <a:r>
            <a:rPr lang="nl-NL" sz="1200" kern="1200" dirty="0">
              <a:solidFill>
                <a:schemeClr val="tx1"/>
              </a:solidFill>
            </a:rPr>
            <a:t> care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dirty="0">
              <a:solidFill>
                <a:schemeClr val="tx1"/>
              </a:solidFill>
            </a:rPr>
            <a:t>National benchmarks (diabetes, </a:t>
          </a:r>
          <a:r>
            <a:rPr lang="nl-NL" sz="1200" kern="1200" dirty="0" err="1">
              <a:solidFill>
                <a:schemeClr val="tx1"/>
              </a:solidFill>
            </a:rPr>
            <a:t>stroke</a:t>
          </a:r>
          <a:r>
            <a:rPr lang="nl-NL" sz="1200" kern="1200" dirty="0">
              <a:solidFill>
                <a:schemeClr val="tx1"/>
              </a:solidFill>
            </a:rPr>
            <a:t>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dirty="0">
              <a:solidFill>
                <a:schemeClr val="tx1"/>
              </a:solidFill>
            </a:rPr>
            <a:t> </a:t>
          </a:r>
          <a:r>
            <a:rPr lang="nl-NL" sz="1200" i="1" kern="1200" dirty="0">
              <a:solidFill>
                <a:srgbClr val="7030A0"/>
              </a:solidFill>
            </a:rPr>
            <a:t>2025: Full model update </a:t>
          </a:r>
          <a:r>
            <a:rPr lang="nl-NL" sz="1200" i="1" kern="1200" dirty="0" err="1">
              <a:solidFill>
                <a:srgbClr val="7030A0"/>
              </a:solidFill>
            </a:rPr>
            <a:t>and</a:t>
          </a:r>
          <a:r>
            <a:rPr lang="nl-NL" sz="1200" i="1" kern="1200" dirty="0">
              <a:solidFill>
                <a:srgbClr val="7030A0"/>
              </a:solidFill>
            </a:rPr>
            <a:t> new </a:t>
          </a:r>
          <a:r>
            <a:rPr lang="nl-NL" sz="1200" i="1" kern="1200" dirty="0" err="1">
              <a:solidFill>
                <a:srgbClr val="7030A0"/>
              </a:solidFill>
            </a:rPr>
            <a:t>systematic</a:t>
          </a:r>
          <a:r>
            <a:rPr lang="nl-NL" sz="1200" i="1" kern="1200" dirty="0">
              <a:solidFill>
                <a:srgbClr val="7030A0"/>
              </a:solidFill>
            </a:rPr>
            <a:t> review </a:t>
          </a:r>
          <a:endParaRPr lang="nl-NL" sz="1200" i="1" kern="1200" dirty="0">
            <a:solidFill>
              <a:schemeClr val="tx1"/>
            </a:solidFill>
          </a:endParaRPr>
        </a:p>
      </dsp:txBody>
      <dsp:txXfrm>
        <a:off x="1787356" y="1431208"/>
        <a:ext cx="6442243" cy="1409780"/>
      </dsp:txXfrm>
    </dsp:sp>
    <dsp:sp modelId="{0980E694-A7D3-4F3E-AE63-DE988628E4E3}">
      <dsp:nvSpPr>
        <dsp:cNvPr id="0" name=""/>
        <dsp:cNvSpPr/>
      </dsp:nvSpPr>
      <dsp:spPr>
        <a:xfrm>
          <a:off x="144843" y="1575221"/>
          <a:ext cx="1645920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097215-8D58-4D13-BE69-3CFB53DBFB3C}">
      <dsp:nvSpPr>
        <dsp:cNvPr id="0" name=""/>
        <dsp:cNvSpPr/>
      </dsp:nvSpPr>
      <dsp:spPr>
        <a:xfrm>
          <a:off x="0" y="2930886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tx1"/>
              </a:solidFill>
            </a:rPr>
            <a:t>Model development, validation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300" b="1" kern="1200" dirty="0">
            <a:solidFill>
              <a:schemeClr val="tx1"/>
            </a:solidFill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100" kern="1200" dirty="0">
              <a:solidFill>
                <a:schemeClr val="tx1"/>
              </a:solidFill>
            </a:rPr>
            <a:t> </a:t>
          </a:r>
          <a:r>
            <a:rPr lang="en-US" sz="1200" kern="1200" dirty="0">
              <a:solidFill>
                <a:schemeClr val="tx1"/>
              </a:solidFill>
            </a:rPr>
            <a:t>Delphi study, Concept Mapping study, questionnaires</a:t>
          </a:r>
          <a:endParaRPr lang="nl-NL" sz="1200" kern="1200" dirty="0">
            <a:solidFill>
              <a:schemeClr val="tx1"/>
            </a:solidFill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200" kern="1200" dirty="0">
              <a:solidFill>
                <a:schemeClr val="tx1"/>
              </a:solidFill>
            </a:rPr>
            <a:t> Validation study in 84 integrated care services</a:t>
          </a:r>
          <a:endParaRPr lang="nl-NL" sz="1200" kern="1200" dirty="0">
            <a:solidFill>
              <a:schemeClr val="tx1"/>
            </a:solidFill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nl-NL" sz="1200" kern="1200" dirty="0">
              <a:solidFill>
                <a:schemeClr val="tx1"/>
              </a:solidFill>
            </a:rPr>
            <a:t> Development of a (digital) </a:t>
          </a:r>
          <a:r>
            <a:rPr lang="nl-NL" sz="1200" kern="1200" dirty="0" err="1">
              <a:solidFill>
                <a:schemeClr val="tx1"/>
              </a:solidFill>
            </a:rPr>
            <a:t>self</a:t>
          </a:r>
          <a:r>
            <a:rPr lang="nl-NL" sz="1200" kern="1200" dirty="0">
              <a:solidFill>
                <a:schemeClr val="tx1"/>
              </a:solidFill>
            </a:rPr>
            <a:t> </a:t>
          </a:r>
          <a:r>
            <a:rPr lang="nl-NL" sz="1200" kern="1200" dirty="0" err="1">
              <a:solidFill>
                <a:schemeClr val="tx1"/>
              </a:solidFill>
            </a:rPr>
            <a:t>evaluation</a:t>
          </a:r>
          <a:r>
            <a:rPr lang="nl-NL" sz="1200" kern="1200" dirty="0">
              <a:solidFill>
                <a:schemeClr val="tx1"/>
              </a:solidFill>
            </a:rPr>
            <a:t> tool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nl-NL" sz="1200" kern="1200" dirty="0">
              <a:solidFill>
                <a:schemeClr val="tx1"/>
              </a:solidFill>
            </a:rPr>
            <a:t> International </a:t>
          </a:r>
          <a:r>
            <a:rPr lang="nl-NL" sz="1200" kern="1200" dirty="0" err="1">
              <a:solidFill>
                <a:schemeClr val="tx1"/>
              </a:solidFill>
            </a:rPr>
            <a:t>and</a:t>
          </a:r>
          <a:r>
            <a:rPr lang="nl-NL" sz="1200" kern="1200" dirty="0">
              <a:solidFill>
                <a:schemeClr val="tx1"/>
              </a:solidFill>
            </a:rPr>
            <a:t> </a:t>
          </a:r>
          <a:r>
            <a:rPr lang="nl-NL" sz="1200" kern="1200" dirty="0" err="1">
              <a:solidFill>
                <a:schemeClr val="tx1"/>
              </a:solidFill>
            </a:rPr>
            <a:t>national</a:t>
          </a:r>
          <a:r>
            <a:rPr lang="nl-NL" sz="1200" kern="1200" dirty="0">
              <a:solidFill>
                <a:schemeClr val="tx1"/>
              </a:solidFill>
            </a:rPr>
            <a:t> </a:t>
          </a:r>
          <a:r>
            <a:rPr lang="nl-NL" sz="1200" kern="1200" dirty="0" err="1">
              <a:solidFill>
                <a:schemeClr val="tx1"/>
              </a:solidFill>
            </a:rPr>
            <a:t>use</a:t>
          </a:r>
          <a:r>
            <a:rPr lang="nl-NL" sz="1200" kern="1200" dirty="0">
              <a:solidFill>
                <a:schemeClr val="tx1"/>
              </a:solidFill>
            </a:rPr>
            <a:t> in multiple </a:t>
          </a:r>
          <a:r>
            <a:rPr lang="nl-NL" sz="1200" kern="1200" dirty="0" err="1">
              <a:solidFill>
                <a:schemeClr val="tx1"/>
              </a:solidFill>
            </a:rPr>
            <a:t>and</a:t>
          </a:r>
          <a:r>
            <a:rPr lang="nl-NL" sz="1200" kern="1200" dirty="0">
              <a:solidFill>
                <a:schemeClr val="tx1"/>
              </a:solidFill>
            </a:rPr>
            <a:t> diverse </a:t>
          </a:r>
          <a:r>
            <a:rPr lang="nl-NL" sz="1200" kern="1200" dirty="0" err="1">
              <a:solidFill>
                <a:schemeClr val="tx1"/>
              </a:solidFill>
            </a:rPr>
            <a:t>contexts</a:t>
          </a:r>
          <a:endParaRPr lang="nl-NL" sz="1200" kern="1200" dirty="0">
            <a:solidFill>
              <a:schemeClr val="tx1"/>
            </a:solidFill>
          </a:endParaRP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nl-NL" sz="1000" kern="1200" dirty="0">
            <a:solidFill>
              <a:schemeClr val="tx1"/>
            </a:solidFill>
          </a:endParaRPr>
        </a:p>
      </dsp:txBody>
      <dsp:txXfrm>
        <a:off x="1787356" y="2930886"/>
        <a:ext cx="6442243" cy="1414363"/>
      </dsp:txXfrm>
    </dsp:sp>
    <dsp:sp modelId="{F8DFE4D0-DA25-4957-B037-927578C6B181}">
      <dsp:nvSpPr>
        <dsp:cNvPr id="0" name=""/>
        <dsp:cNvSpPr/>
      </dsp:nvSpPr>
      <dsp:spPr>
        <a:xfrm>
          <a:off x="74101" y="3015377"/>
          <a:ext cx="1645920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AE8C3-06D3-4DED-9C8E-F35503588F91}" type="datetimeFigureOut">
              <a:rPr lang="nl-NL" smtClean="0"/>
              <a:t>5-3-2026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FDB43-8169-40B6-B2A7-91834953A0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8009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D9EB7E-603F-4A5C-8AD3-D43E5784690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544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4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84.xml"/><Relationship Id="rId2" Type="http://schemas.openxmlformats.org/officeDocument/2006/relationships/customXml" Target="../../customXml/item21.xml"/><Relationship Id="rId1" Type="http://schemas.openxmlformats.org/officeDocument/2006/relationships/customXml" Target="../../customXml/item127.xml"/><Relationship Id="rId4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56.xml"/><Relationship Id="rId1" Type="http://schemas.openxmlformats.org/officeDocument/2006/relationships/customXml" Target="../../customXml/item170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0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04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92.xml"/><Relationship Id="rId1" Type="http://schemas.openxmlformats.org/officeDocument/2006/relationships/customXml" Target="../../customXml/item57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74.xml"/><Relationship Id="rId1" Type="http://schemas.openxmlformats.org/officeDocument/2006/relationships/customXml" Target="../../customXml/item9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customXml" Target="../../customXml/item12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customXml" Target="../../customXml/item161.xml"/><Relationship Id="rId1" Type="http://schemas.openxmlformats.org/officeDocument/2006/relationships/customXml" Target="../../customXml/item140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customXml" Target="../../customXml/item180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customXml" Target="../../customXml/item77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20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89.xml"/><Relationship Id="rId1" Type="http://schemas.openxmlformats.org/officeDocument/2006/relationships/customXml" Target="../../customXml/item25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customXml" Target="../../customXml/item49.xml"/><Relationship Id="rId1" Type="http://schemas.openxmlformats.org/officeDocument/2006/relationships/customXml" Target="../../customXml/item27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customXml" Target="../../customXml/item108.xml"/><Relationship Id="rId1" Type="http://schemas.openxmlformats.org/officeDocument/2006/relationships/customXml" Target="../../customXml/item7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37.xml"/><Relationship Id="rId13" Type="http://schemas.openxmlformats.org/officeDocument/2006/relationships/customXml" Target="../../customXml/item162.xml"/><Relationship Id="rId18" Type="http://schemas.openxmlformats.org/officeDocument/2006/relationships/customXml" Target="../../customXml/item28.xml"/><Relationship Id="rId3" Type="http://schemas.openxmlformats.org/officeDocument/2006/relationships/customXml" Target="../../customXml/item171.xml"/><Relationship Id="rId21" Type="http://schemas.openxmlformats.org/officeDocument/2006/relationships/slideMaster" Target="../slideMasters/slideMaster4.xml"/><Relationship Id="rId7" Type="http://schemas.openxmlformats.org/officeDocument/2006/relationships/customXml" Target="../../customXml/item16.xml"/><Relationship Id="rId12" Type="http://schemas.openxmlformats.org/officeDocument/2006/relationships/customXml" Target="../../customXml/item141.xml"/><Relationship Id="rId17" Type="http://schemas.openxmlformats.org/officeDocument/2006/relationships/customXml" Target="../../customXml/item8.xml"/><Relationship Id="rId2" Type="http://schemas.openxmlformats.org/officeDocument/2006/relationships/customXml" Target="../../customXml/item152.xml"/><Relationship Id="rId16" Type="http://schemas.openxmlformats.org/officeDocument/2006/relationships/customXml" Target="../../customXml/item113.xml"/><Relationship Id="rId20" Type="http://schemas.openxmlformats.org/officeDocument/2006/relationships/customXml" Target="../../customXml/item71.xml"/><Relationship Id="rId1" Type="http://schemas.openxmlformats.org/officeDocument/2006/relationships/customXml" Target="../../customXml/item132.xml"/><Relationship Id="rId6" Type="http://schemas.openxmlformats.org/officeDocument/2006/relationships/customXml" Target="../../customXml/item204.xml"/><Relationship Id="rId11" Type="http://schemas.openxmlformats.org/officeDocument/2006/relationships/customXml" Target="../../customXml/item121.xml"/><Relationship Id="rId5" Type="http://schemas.openxmlformats.org/officeDocument/2006/relationships/customXml" Target="../../customXml/item109.xml"/><Relationship Id="rId15" Type="http://schemas.openxmlformats.org/officeDocument/2006/relationships/customXml" Target="../../customXml/item87.xml"/><Relationship Id="rId10" Type="http://schemas.openxmlformats.org/officeDocument/2006/relationships/customXml" Target="../../customXml/item86.xml"/><Relationship Id="rId19" Type="http://schemas.openxmlformats.org/officeDocument/2006/relationships/customXml" Target="../../customXml/item50.xml"/><Relationship Id="rId4" Type="http://schemas.openxmlformats.org/officeDocument/2006/relationships/customXml" Target="../../customXml/item191.xml"/><Relationship Id="rId9" Type="http://schemas.openxmlformats.org/officeDocument/2006/relationships/customXml" Target="../../customXml/item58.xml"/><Relationship Id="rId14" Type="http://schemas.openxmlformats.org/officeDocument/2006/relationships/customXml" Target="../../customXml/item18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25.xml"/><Relationship Id="rId1" Type="http://schemas.openxmlformats.org/officeDocument/2006/relationships/customXml" Target="../../customXml/item26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customXml" Target="../../customXml/item11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customXml" Target="../../customXml/item153.xml"/><Relationship Id="rId1" Type="http://schemas.openxmlformats.org/officeDocument/2006/relationships/customXml" Target="../../customXml/item133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customXml" Target="../../customXml/item195.xml"/><Relationship Id="rId1" Type="http://schemas.openxmlformats.org/officeDocument/2006/relationships/customXml" Target="../../customXml/item172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customXml" Target="../../customXml/item205.xml"/><Relationship Id="rId1" Type="http://schemas.openxmlformats.org/officeDocument/2006/relationships/customXml" Target="../../customXml/item90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customXml" Target="../../customXml/item38.xml"/><Relationship Id="rId1" Type="http://schemas.openxmlformats.org/officeDocument/2006/relationships/customXml" Target="../../customXml/item1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39.xml"/><Relationship Id="rId1" Type="http://schemas.openxmlformats.org/officeDocument/2006/relationships/customXml" Target="../../customXml/item53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22.xml"/><Relationship Id="rId2" Type="http://schemas.openxmlformats.org/officeDocument/2006/relationships/customXml" Target="../../customXml/item88.xml"/><Relationship Id="rId1" Type="http://schemas.openxmlformats.org/officeDocument/2006/relationships/customXml" Target="../../customXml/item59.xml"/><Relationship Id="rId4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84.xml"/><Relationship Id="rId2" Type="http://schemas.openxmlformats.org/officeDocument/2006/relationships/customXml" Target="../../customXml/item163.xml"/><Relationship Id="rId1" Type="http://schemas.openxmlformats.org/officeDocument/2006/relationships/customXml" Target="../../customXml/item142.xml"/><Relationship Id="rId4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customXml" Target="../../customXml/item143.xml"/><Relationship Id="rId1" Type="http://schemas.openxmlformats.org/officeDocument/2006/relationships/customXml" Target="../../customXml/item123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customXml" Target="../../customXml/item164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customXml" Target="../../customXml/item185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customXml" Target="../../customXml/item206.xml"/><Relationship Id="rId1" Type="http://schemas.openxmlformats.org/officeDocument/2006/relationships/customXml" Target="../../customXml/item9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customXml" Target="../../customXml/item39.xml"/><Relationship Id="rId1" Type="http://schemas.openxmlformats.org/officeDocument/2006/relationships/customXml" Target="../../customXml/item18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51.xml"/><Relationship Id="rId2" Type="http://schemas.openxmlformats.org/officeDocument/2006/relationships/customXml" Target="../../customXml/item66.xml"/><Relationship Id="rId1" Type="http://schemas.openxmlformats.org/officeDocument/2006/relationships/customXml" Target="../../customXml/item157.xml"/><Relationship Id="rId4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customXml" Target="../../customXml/item89.xml"/><Relationship Id="rId1" Type="http://schemas.openxmlformats.org/officeDocument/2006/relationships/customXml" Target="../../customXml/item60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33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41.xml"/><Relationship Id="rId2" Type="http://schemas.openxmlformats.org/officeDocument/2006/relationships/customXml" Target="../../customXml/item159.xml"/><Relationship Id="rId1" Type="http://schemas.openxmlformats.org/officeDocument/2006/relationships/customXml" Target="../../customXml/item99.xml"/><Relationship Id="rId4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90.xml"/><Relationship Id="rId1" Type="http://schemas.openxmlformats.org/officeDocument/2006/relationships/customXml" Target="../../customXml/item119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6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1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54.xml"/><Relationship Id="rId1" Type="http://schemas.openxmlformats.org/officeDocument/2006/relationships/customXml" Target="../../customXml/item12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79.xml"/><Relationship Id="rId1" Type="http://schemas.openxmlformats.org/officeDocument/2006/relationships/customXml" Target="../../customXml/item12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45.xml"/><Relationship Id="rId1" Type="http://schemas.openxmlformats.org/officeDocument/2006/relationships/customXml" Target="../../customXml/item13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47.xml"/><Relationship Id="rId1" Type="http://schemas.openxmlformats.org/officeDocument/2006/relationships/customXml" Target="../../customXml/item9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14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1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7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34.xml"/><Relationship Id="rId1" Type="http://schemas.openxmlformats.org/officeDocument/2006/relationships/customXml" Target="../../customXml/item11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83.xml"/><Relationship Id="rId1" Type="http://schemas.openxmlformats.org/officeDocument/2006/relationships/customXml" Target="../../customXml/item2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38.xml"/><Relationship Id="rId1" Type="http://schemas.openxmlformats.org/officeDocument/2006/relationships/customXml" Target="../../customXml/item5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99.xml"/><Relationship Id="rId1" Type="http://schemas.openxmlformats.org/officeDocument/2006/relationships/customXml" Target="../../customXml/item10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75.xml"/><Relationship Id="rId2" Type="http://schemas.openxmlformats.org/officeDocument/2006/relationships/customXml" Target="../../customXml/item147.xml"/><Relationship Id="rId1" Type="http://schemas.openxmlformats.org/officeDocument/2006/relationships/customXml" Target="../../customXml/item44.xml"/><Relationship Id="rId4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49.xml"/><Relationship Id="rId2" Type="http://schemas.openxmlformats.org/officeDocument/2006/relationships/customXml" Target="../../customXml/item10.xml"/><Relationship Id="rId1" Type="http://schemas.openxmlformats.org/officeDocument/2006/relationships/customXml" Target="../../customXml/item144.xml"/><Relationship Id="rId4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6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48.xml"/><Relationship Id="rId1" Type="http://schemas.openxmlformats.org/officeDocument/2006/relationships/customXml" Target="../../customXml/item6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69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5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31.xml"/><Relationship Id="rId1" Type="http://schemas.openxmlformats.org/officeDocument/2006/relationships/customXml" Target="../../customXml/item200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97.xml"/><Relationship Id="rId1" Type="http://schemas.openxmlformats.org/officeDocument/2006/relationships/customXml" Target="../../customXml/item7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43.xml"/><Relationship Id="rId1" Type="http://schemas.openxmlformats.org/officeDocument/2006/relationships/customXml" Target="../../customXml/item17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97.xml"/><Relationship Id="rId1" Type="http://schemas.openxmlformats.org/officeDocument/2006/relationships/customXml" Target="../../customXml/item8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51.xml"/><Relationship Id="rId1" Type="http://schemas.openxmlformats.org/officeDocument/2006/relationships/customXml" Target="../../customXml/item160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68.xml"/><Relationship Id="rId2" Type="http://schemas.openxmlformats.org/officeDocument/2006/relationships/customXml" Target="../../customXml/item64.xml"/><Relationship Id="rId1" Type="http://schemas.openxmlformats.org/officeDocument/2006/relationships/customXml" Target="../../customXml/item32.xml"/><Relationship Id="rId4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52.xml"/><Relationship Id="rId2" Type="http://schemas.openxmlformats.org/officeDocument/2006/relationships/customXml" Target="../../customXml/item78.xml"/><Relationship Id="rId1" Type="http://schemas.openxmlformats.org/officeDocument/2006/relationships/customXml" Target="../../customXml/item196.xml"/><Relationship Id="rId4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88.xml"/><Relationship Id="rId1" Type="http://schemas.openxmlformats.org/officeDocument/2006/relationships/customXml" Target="../../customXml/item17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62.xml"/><Relationship Id="rId1" Type="http://schemas.openxmlformats.org/officeDocument/2006/relationships/customXml" Target="../../customXml/item40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1.xml"/><Relationship Id="rId1" Type="http://schemas.openxmlformats.org/officeDocument/2006/relationships/customXml" Target="../../customXml/item18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2.xml"/><Relationship Id="rId1" Type="http://schemas.openxmlformats.org/officeDocument/2006/relationships/customXml" Target="../../customXml/item150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98.xml"/><Relationship Id="rId1" Type="http://schemas.openxmlformats.org/officeDocument/2006/relationships/customXml" Target="../../customXml/item6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74.xml"/><Relationship Id="rId1" Type="http://schemas.openxmlformats.org/officeDocument/2006/relationships/customXml" Target="../../customXml/item6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201.xml"/><Relationship Id="rId1" Type="http://schemas.openxmlformats.org/officeDocument/2006/relationships/customXml" Target="../../customXml/item3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4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79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94.xml"/><Relationship Id="rId1" Type="http://schemas.openxmlformats.org/officeDocument/2006/relationships/customXml" Target="../../customXml/item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82.xml"/><Relationship Id="rId1" Type="http://schemas.openxmlformats.org/officeDocument/2006/relationships/customXml" Target="../../customXml/item80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83.xml"/><Relationship Id="rId1" Type="http://schemas.openxmlformats.org/officeDocument/2006/relationships/customXml" Target="../../customXml/item1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72.xml"/><Relationship Id="rId1" Type="http://schemas.openxmlformats.org/officeDocument/2006/relationships/customXml" Target="../../customXml/item29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93.xml"/><Relationship Id="rId1" Type="http://schemas.openxmlformats.org/officeDocument/2006/relationships/customXml" Target="../../customXml/item19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06.xml"/><Relationship Id="rId2" Type="http://schemas.openxmlformats.org/officeDocument/2006/relationships/customXml" Target="../../customXml/item35.xml"/><Relationship Id="rId1" Type="http://schemas.openxmlformats.org/officeDocument/2006/relationships/customXml" Target="../../customXml/item95.xml"/><Relationship Id="rId4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03.xml"/><Relationship Id="rId2" Type="http://schemas.openxmlformats.org/officeDocument/2006/relationships/customXml" Target="../../customXml/item100.xml"/><Relationship Id="rId1" Type="http://schemas.openxmlformats.org/officeDocument/2006/relationships/customXml" Target="../../customXml/item166.xml"/><Relationship Id="rId4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65.xml"/><Relationship Id="rId1" Type="http://schemas.openxmlformats.org/officeDocument/2006/relationships/customXml" Target="../../customXml/item3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7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2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68.xml"/><Relationship Id="rId1" Type="http://schemas.openxmlformats.org/officeDocument/2006/relationships/customXml" Target="../../customXml/item19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5.xml"/><Relationship Id="rId1" Type="http://schemas.openxmlformats.org/officeDocument/2006/relationships/customXml" Target="../../customXml/item7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37.xml"/><Relationship Id="rId1" Type="http://schemas.openxmlformats.org/officeDocument/2006/relationships/customXml" Target="../../customXml/item169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34.xml"/><Relationship Id="rId1" Type="http://schemas.openxmlformats.org/officeDocument/2006/relationships/customXml" Target="../../customXml/item14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208.xml"/><Relationship Id="rId1" Type="http://schemas.openxmlformats.org/officeDocument/2006/relationships/customXml" Target="../../customXml/item11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73.xml"/><Relationship Id="rId1" Type="http://schemas.openxmlformats.org/officeDocument/2006/relationships/customXml" Target="../../customXml/item11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56.xml"/><Relationship Id="rId2" Type="http://schemas.openxmlformats.org/officeDocument/2006/relationships/customXml" Target="../../customXml/item207.xml"/><Relationship Id="rId1" Type="http://schemas.openxmlformats.org/officeDocument/2006/relationships/customXml" Target="../../customXml/item2.xml"/><Relationship Id="rId4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24.xml"/><Relationship Id="rId2" Type="http://schemas.openxmlformats.org/officeDocument/2006/relationships/customXml" Target="../../customXml/item115.xml"/><Relationship Id="rId1" Type="http://schemas.openxmlformats.org/officeDocument/2006/relationships/customXml" Target="../../customXml/item130.xml"/><Relationship Id="rId4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11.xml"/><Relationship Id="rId1" Type="http://schemas.openxmlformats.org/officeDocument/2006/relationships/customXml" Target="../../customXml/item6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8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09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02.xml"/><Relationship Id="rId1" Type="http://schemas.openxmlformats.org/officeDocument/2006/relationships/customXml" Target="../../customXml/item15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202.xml"/><Relationship Id="rId1" Type="http://schemas.openxmlformats.org/officeDocument/2006/relationships/customXml" Target="../../customXml/item10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35.xml"/><Relationship Id="rId2" Type="http://schemas.openxmlformats.org/officeDocument/2006/relationships/customXml" Target="../../customXml/item30.xml"/><Relationship Id="rId1" Type="http://schemas.openxmlformats.org/officeDocument/2006/relationships/customXml" Target="../../customXml/item48.xml"/><Relationship Id="rId4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82.xml"/><Relationship Id="rId1" Type="http://schemas.openxmlformats.org/officeDocument/2006/relationships/customXml" Target="../../customXml/item20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29.xml"/><Relationship Id="rId1" Type="http://schemas.openxmlformats.org/officeDocument/2006/relationships/customXml" Target="../../customXml/item5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98.xml"/><Relationship Id="rId1" Type="http://schemas.openxmlformats.org/officeDocument/2006/relationships/customXml" Target="../../customXml/item1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"/>
          <p:cNvGrpSpPr>
            <a:grpSpLocks noSelect="1" noChangeAspect="1"/>
          </p:cNvGrpSpPr>
          <p:nvPr userDrawn="1"/>
        </p:nvGrpSpPr>
        <p:grpSpPr bwMode="gray">
          <a:xfrm>
            <a:off x="683126" y="5768263"/>
            <a:ext cx="1285200" cy="707779"/>
            <a:chOff x="7704138" y="431800"/>
            <a:chExt cx="1127125" cy="620713"/>
          </a:xfrm>
        </p:grpSpPr>
        <p:sp>
          <p:nvSpPr>
            <p:cNvPr id="17" name="Freeform 11"/>
            <p:cNvSpPr>
              <a:spLocks noSelect="1"/>
            </p:cNvSpPr>
            <p:nvPr userDrawn="1"/>
          </p:nvSpPr>
          <p:spPr bwMode="gray">
            <a:xfrm>
              <a:off x="8224838" y="442913"/>
              <a:ext cx="606425" cy="334963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2"/>
            <p:cNvSpPr>
              <a:spLocks noSelect="1"/>
            </p:cNvSpPr>
            <p:nvPr userDrawn="1"/>
          </p:nvSpPr>
          <p:spPr bwMode="gray">
            <a:xfrm>
              <a:off x="7848600" y="846138"/>
              <a:ext cx="795338" cy="206375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3"/>
            <p:cNvSpPr>
              <a:spLocks noSelect="1"/>
            </p:cNvSpPr>
            <p:nvPr userDrawn="1"/>
          </p:nvSpPr>
          <p:spPr bwMode="gray">
            <a:xfrm>
              <a:off x="7704138" y="431800"/>
              <a:ext cx="582613" cy="30797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1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6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4"/>
            <p:cNvSpPr>
              <a:spLocks noSelect="1"/>
            </p:cNvSpPr>
            <p:nvPr userDrawn="1"/>
          </p:nvSpPr>
          <p:spPr bwMode="gray">
            <a:xfrm>
              <a:off x="8228013" y="706438"/>
              <a:ext cx="28575" cy="14288"/>
            </a:xfrm>
            <a:custGeom>
              <a:avLst/>
              <a:gdLst>
                <a:gd name="T0" fmla="*/ 120 w 125"/>
                <a:gd name="T1" fmla="*/ 11 h 65"/>
                <a:gd name="T2" fmla="*/ 76 w 125"/>
                <a:gd name="T3" fmla="*/ 1 h 65"/>
                <a:gd name="T4" fmla="*/ 24 w 125"/>
                <a:gd name="T5" fmla="*/ 22 h 65"/>
                <a:gd name="T6" fmla="*/ 6 w 125"/>
                <a:gd name="T7" fmla="*/ 39 h 65"/>
                <a:gd name="T8" fmla="*/ 0 w 125"/>
                <a:gd name="T9" fmla="*/ 46 h 65"/>
                <a:gd name="T10" fmla="*/ 1 w 125"/>
                <a:gd name="T11" fmla="*/ 54 h 65"/>
                <a:gd name="T12" fmla="*/ 3 w 125"/>
                <a:gd name="T13" fmla="*/ 56 h 65"/>
                <a:gd name="T14" fmla="*/ 4 w 125"/>
                <a:gd name="T15" fmla="*/ 56 h 65"/>
                <a:gd name="T16" fmla="*/ 53 w 125"/>
                <a:gd name="T17" fmla="*/ 59 h 65"/>
                <a:gd name="T18" fmla="*/ 103 w 125"/>
                <a:gd name="T19" fmla="*/ 25 h 65"/>
                <a:gd name="T20" fmla="*/ 112 w 125"/>
                <a:gd name="T21" fmla="*/ 18 h 65"/>
                <a:gd name="T22" fmla="*/ 118 w 125"/>
                <a:gd name="T23" fmla="*/ 16 h 65"/>
                <a:gd name="T24" fmla="*/ 120 w 125"/>
                <a:gd name="T25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65">
                  <a:moveTo>
                    <a:pt x="120" y="11"/>
                  </a:moveTo>
                  <a:cubicBezTo>
                    <a:pt x="115" y="7"/>
                    <a:pt x="90" y="2"/>
                    <a:pt x="76" y="1"/>
                  </a:cubicBezTo>
                  <a:cubicBezTo>
                    <a:pt x="76" y="1"/>
                    <a:pt x="45" y="0"/>
                    <a:pt x="24" y="22"/>
                  </a:cubicBezTo>
                  <a:cubicBezTo>
                    <a:pt x="15" y="30"/>
                    <a:pt x="10" y="35"/>
                    <a:pt x="6" y="3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15" y="61"/>
                    <a:pt x="33" y="65"/>
                    <a:pt x="53" y="59"/>
                  </a:cubicBezTo>
                  <a:cubicBezTo>
                    <a:pt x="77" y="53"/>
                    <a:pt x="92" y="36"/>
                    <a:pt x="103" y="25"/>
                  </a:cubicBezTo>
                  <a:cubicBezTo>
                    <a:pt x="107" y="20"/>
                    <a:pt x="112" y="18"/>
                    <a:pt x="112" y="18"/>
                  </a:cubicBezTo>
                  <a:cubicBezTo>
                    <a:pt x="118" y="16"/>
                    <a:pt x="118" y="16"/>
                    <a:pt x="118" y="16"/>
                  </a:cubicBezTo>
                  <a:cubicBezTo>
                    <a:pt x="118" y="16"/>
                    <a:pt x="125" y="16"/>
                    <a:pt x="120" y="11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2" name="Title 2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954000" y="846188"/>
            <a:ext cx="6372463" cy="2131473"/>
          </a:xfrm>
        </p:spPr>
        <p:txBody>
          <a:bodyPr anchor="t"/>
          <a:lstStyle>
            <a:lvl1pPr algn="l">
              <a:defRPr sz="6400" b="1"/>
            </a:lvl1pPr>
          </a:lstStyle>
          <a:p>
            <a:r>
              <a:rPr lang="nl-NL"/>
              <a:t>[Titel]</a:t>
            </a:r>
          </a:p>
        </p:txBody>
      </p:sp>
      <p:sp>
        <p:nvSpPr>
          <p:cNvPr id="3" name="Subtitle 3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954000" y="3175019"/>
            <a:ext cx="6372463" cy="95150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[Subtitel]</a:t>
            </a:r>
          </a:p>
        </p:txBody>
      </p:sp>
      <p:sp>
        <p:nvSpPr>
          <p:cNvPr id="8" name="Door 4 (JU-Free)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84249" y="4513751"/>
            <a:ext cx="1782397" cy="10191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00" b="0" i="1">
                <a:latin typeface="Georgia" panose="02040502050405020303" pitchFamily="18" charset="0"/>
              </a:defRPr>
            </a:lvl1pPr>
            <a:lvl2pPr marL="0" indent="0">
              <a:lnSpc>
                <a:spcPct val="100000"/>
              </a:lnSpc>
              <a:buNone/>
              <a:defRPr sz="1400" b="0"/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/>
              <a:t>[door 1e niveau</a:t>
            </a:r>
            <a:br>
              <a:rPr lang="nl-NL"/>
            </a:br>
            <a:r>
              <a:rPr lang="nl-NL"/>
              <a:t>Na(a)m(en) 2e niveau]</a:t>
            </a:r>
          </a:p>
          <a:p>
            <a:pPr lvl="0"/>
            <a:r>
              <a:rPr lang="nl-NL"/>
              <a:t>JU-LEVEL1=Kop</a:t>
            </a:r>
          </a:p>
          <a:p>
            <a:pPr lvl="1"/>
            <a:r>
              <a:rPr lang="nl-NL"/>
              <a:t>JU-LEVEL2=Tekst</a:t>
            </a:r>
          </a:p>
        </p:txBody>
      </p:sp>
      <p:sp>
        <p:nvSpPr>
          <p:cNvPr id="13" name="In co-creatie met 5 (JU-Free)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83388" y="4513751"/>
            <a:ext cx="4443075" cy="10191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00" b="0" i="1" baseline="0">
                <a:latin typeface="Georgia" panose="02040502050405020303" pitchFamily="18" charset="0"/>
              </a:defRPr>
            </a:lvl1pPr>
            <a:lvl2pPr marL="0" indent="0">
              <a:lnSpc>
                <a:spcPct val="100000"/>
              </a:lnSpc>
              <a:buNone/>
              <a:defRPr sz="1400" b="0"/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/>
              <a:t>[in co-creatie met 1e niveau</a:t>
            </a:r>
            <a:br>
              <a:rPr lang="nl-NL"/>
            </a:br>
            <a:r>
              <a:rPr lang="nl-NL"/>
              <a:t>Na(a)m(en) 2e niveau]</a:t>
            </a:r>
          </a:p>
          <a:p>
            <a:pPr lvl="0"/>
            <a:r>
              <a:rPr lang="nl-NL"/>
              <a:t>JU-LEVEL1=Kop</a:t>
            </a:r>
          </a:p>
          <a:p>
            <a:pPr lvl="1"/>
            <a:r>
              <a:rPr lang="nl-NL"/>
              <a:t>JU-LEVEL2=Tekst</a:t>
            </a:r>
          </a:p>
        </p:txBody>
      </p:sp>
      <p:sp>
        <p:nvSpPr>
          <p:cNvPr id="14" name="date 6 (JU-Free)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83600" y="6037385"/>
            <a:ext cx="1782397" cy="53261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latin typeface="Georgia" panose="02040502050405020303" pitchFamily="18" charset="0"/>
              </a:defRPr>
            </a:lvl1pPr>
            <a:lvl2pPr marL="0" indent="0">
              <a:lnSpc>
                <a:spcPct val="100000"/>
              </a:lnSpc>
              <a:buNone/>
              <a:defRPr sz="1400" b="0"/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/>
              <a:t>[Maand jaar]</a:t>
            </a:r>
          </a:p>
          <a:p>
            <a:pPr lvl="0"/>
            <a:r>
              <a:rPr lang="nl-NL"/>
              <a:t>JU-LEVEL1=Maand jaar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954F70E6-73A5-4FBC-8546-93FCB5350664}"/>
              </a:ext>
            </a:extLst>
          </p:cNvPr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7621587" y="-60"/>
            <a:ext cx="4570413" cy="6858000"/>
          </a:xfrm>
          <a:custGeom>
            <a:avLst/>
            <a:gdLst>
              <a:gd name="connsiteX0" fmla="*/ 1874504 w 4570413"/>
              <a:gd name="connsiteY0" fmla="*/ 0 h 6858000"/>
              <a:gd name="connsiteX1" fmla="*/ 2119430 w 4570413"/>
              <a:gd name="connsiteY1" fmla="*/ 0 h 6858000"/>
              <a:gd name="connsiteX2" fmla="*/ 2349053 w 4570413"/>
              <a:gd name="connsiteY2" fmla="*/ 0 h 6858000"/>
              <a:gd name="connsiteX3" fmla="*/ 2563866 w 4570413"/>
              <a:gd name="connsiteY3" fmla="*/ 0 h 6858000"/>
              <a:gd name="connsiteX4" fmla="*/ 2764365 w 4570413"/>
              <a:gd name="connsiteY4" fmla="*/ 0 h 6858000"/>
              <a:gd name="connsiteX5" fmla="*/ 2951041 w 4570413"/>
              <a:gd name="connsiteY5" fmla="*/ 0 h 6858000"/>
              <a:gd name="connsiteX6" fmla="*/ 3124390 w 4570413"/>
              <a:gd name="connsiteY6" fmla="*/ 0 h 6858000"/>
              <a:gd name="connsiteX7" fmla="*/ 3284903 w 4570413"/>
              <a:gd name="connsiteY7" fmla="*/ 0 h 6858000"/>
              <a:gd name="connsiteX8" fmla="*/ 3433076 w 4570413"/>
              <a:gd name="connsiteY8" fmla="*/ 0 h 6858000"/>
              <a:gd name="connsiteX9" fmla="*/ 3569402 w 4570413"/>
              <a:gd name="connsiteY9" fmla="*/ 0 h 6858000"/>
              <a:gd name="connsiteX10" fmla="*/ 3694374 w 4570413"/>
              <a:gd name="connsiteY10" fmla="*/ 0 h 6858000"/>
              <a:gd name="connsiteX11" fmla="*/ 3808486 w 4570413"/>
              <a:gd name="connsiteY11" fmla="*/ 0 h 6858000"/>
              <a:gd name="connsiteX12" fmla="*/ 3912232 w 4570413"/>
              <a:gd name="connsiteY12" fmla="*/ 0 h 6858000"/>
              <a:gd name="connsiteX13" fmla="*/ 4006105 w 4570413"/>
              <a:gd name="connsiteY13" fmla="*/ 0 h 6858000"/>
              <a:gd name="connsiteX14" fmla="*/ 4090599 w 4570413"/>
              <a:gd name="connsiteY14" fmla="*/ 0 h 6858000"/>
              <a:gd name="connsiteX15" fmla="*/ 4166208 w 4570413"/>
              <a:gd name="connsiteY15" fmla="*/ 0 h 6858000"/>
              <a:gd name="connsiteX16" fmla="*/ 4233424 w 4570413"/>
              <a:gd name="connsiteY16" fmla="*/ 0 h 6858000"/>
              <a:gd name="connsiteX17" fmla="*/ 4292743 w 4570413"/>
              <a:gd name="connsiteY17" fmla="*/ 0 h 6858000"/>
              <a:gd name="connsiteX18" fmla="*/ 4344657 w 4570413"/>
              <a:gd name="connsiteY18" fmla="*/ 0 h 6858000"/>
              <a:gd name="connsiteX19" fmla="*/ 4428246 w 4570413"/>
              <a:gd name="connsiteY19" fmla="*/ 0 h 6858000"/>
              <a:gd name="connsiteX20" fmla="*/ 4488140 w 4570413"/>
              <a:gd name="connsiteY20" fmla="*/ 0 h 6858000"/>
              <a:gd name="connsiteX21" fmla="*/ 4528289 w 4570413"/>
              <a:gd name="connsiteY21" fmla="*/ 0 h 6858000"/>
              <a:gd name="connsiteX22" fmla="*/ 4552642 w 4570413"/>
              <a:gd name="connsiteY22" fmla="*/ 0 h 6858000"/>
              <a:gd name="connsiteX23" fmla="*/ 4565148 w 4570413"/>
              <a:gd name="connsiteY23" fmla="*/ 0 h 6858000"/>
              <a:gd name="connsiteX24" fmla="*/ 4569755 w 4570413"/>
              <a:gd name="connsiteY24" fmla="*/ 0 h 6858000"/>
              <a:gd name="connsiteX25" fmla="*/ 4570413 w 4570413"/>
              <a:gd name="connsiteY25" fmla="*/ 0 h 6858000"/>
              <a:gd name="connsiteX26" fmla="*/ 4570413 w 4570413"/>
              <a:gd name="connsiteY26" fmla="*/ 6858000 h 6858000"/>
              <a:gd name="connsiteX27" fmla="*/ 4325487 w 4570413"/>
              <a:gd name="connsiteY27" fmla="*/ 6858000 h 6858000"/>
              <a:gd name="connsiteX28" fmla="*/ 4095865 w 4570413"/>
              <a:gd name="connsiteY28" fmla="*/ 6858000 h 6858000"/>
              <a:gd name="connsiteX29" fmla="*/ 3881051 w 4570413"/>
              <a:gd name="connsiteY29" fmla="*/ 6858000 h 6858000"/>
              <a:gd name="connsiteX30" fmla="*/ 3680552 w 4570413"/>
              <a:gd name="connsiteY30" fmla="*/ 6858000 h 6858000"/>
              <a:gd name="connsiteX31" fmla="*/ 3493876 w 4570413"/>
              <a:gd name="connsiteY31" fmla="*/ 6858000 h 6858000"/>
              <a:gd name="connsiteX32" fmla="*/ 3320527 w 4570413"/>
              <a:gd name="connsiteY32" fmla="*/ 6858000 h 6858000"/>
              <a:gd name="connsiteX33" fmla="*/ 3160014 w 4570413"/>
              <a:gd name="connsiteY33" fmla="*/ 6858000 h 6858000"/>
              <a:gd name="connsiteX34" fmla="*/ 3011841 w 4570413"/>
              <a:gd name="connsiteY34" fmla="*/ 6858000 h 6858000"/>
              <a:gd name="connsiteX35" fmla="*/ 2875515 w 4570413"/>
              <a:gd name="connsiteY35" fmla="*/ 6858000 h 6858000"/>
              <a:gd name="connsiteX36" fmla="*/ 2750543 w 4570413"/>
              <a:gd name="connsiteY36" fmla="*/ 6858000 h 6858000"/>
              <a:gd name="connsiteX37" fmla="*/ 2636431 w 4570413"/>
              <a:gd name="connsiteY37" fmla="*/ 6858000 h 6858000"/>
              <a:gd name="connsiteX38" fmla="*/ 2532685 w 4570413"/>
              <a:gd name="connsiteY38" fmla="*/ 6858000 h 6858000"/>
              <a:gd name="connsiteX39" fmla="*/ 2438812 w 4570413"/>
              <a:gd name="connsiteY39" fmla="*/ 6858000 h 6858000"/>
              <a:gd name="connsiteX40" fmla="*/ 2354318 w 4570413"/>
              <a:gd name="connsiteY40" fmla="*/ 6858000 h 6858000"/>
              <a:gd name="connsiteX41" fmla="*/ 2278709 w 4570413"/>
              <a:gd name="connsiteY41" fmla="*/ 6858000 h 6858000"/>
              <a:gd name="connsiteX42" fmla="*/ 2211493 w 4570413"/>
              <a:gd name="connsiteY42" fmla="*/ 6858000 h 6858000"/>
              <a:gd name="connsiteX43" fmla="*/ 2152174 w 4570413"/>
              <a:gd name="connsiteY43" fmla="*/ 6858000 h 6858000"/>
              <a:gd name="connsiteX44" fmla="*/ 2100260 w 4570413"/>
              <a:gd name="connsiteY44" fmla="*/ 6858000 h 6858000"/>
              <a:gd name="connsiteX45" fmla="*/ 2016671 w 4570413"/>
              <a:gd name="connsiteY45" fmla="*/ 6858000 h 6858000"/>
              <a:gd name="connsiteX46" fmla="*/ 1956777 w 4570413"/>
              <a:gd name="connsiteY46" fmla="*/ 6858000 h 6858000"/>
              <a:gd name="connsiteX47" fmla="*/ 1916628 w 4570413"/>
              <a:gd name="connsiteY47" fmla="*/ 6858000 h 6858000"/>
              <a:gd name="connsiteX48" fmla="*/ 1892275 w 4570413"/>
              <a:gd name="connsiteY48" fmla="*/ 6858000 h 6858000"/>
              <a:gd name="connsiteX49" fmla="*/ 1879770 w 4570413"/>
              <a:gd name="connsiteY49" fmla="*/ 6858000 h 6858000"/>
              <a:gd name="connsiteX50" fmla="*/ 1875162 w 4570413"/>
              <a:gd name="connsiteY50" fmla="*/ 6858000 h 6858000"/>
              <a:gd name="connsiteX51" fmla="*/ 1874504 w 4570413"/>
              <a:gd name="connsiteY51" fmla="*/ 6858000 h 6858000"/>
              <a:gd name="connsiteX52" fmla="*/ 1801505 w 4570413"/>
              <a:gd name="connsiteY52" fmla="*/ 6818313 h 6858000"/>
              <a:gd name="connsiteX53" fmla="*/ 0 w 4570413"/>
              <a:gd name="connsiteY53" fmla="*/ 3429000 h 6858000"/>
              <a:gd name="connsiteX54" fmla="*/ 1801505 w 4570413"/>
              <a:gd name="connsiteY54" fmla="*/ 396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570413" h="6858000">
                <a:moveTo>
                  <a:pt x="1874504" y="0"/>
                </a:moveTo>
                <a:lnTo>
                  <a:pt x="2119430" y="0"/>
                </a:lnTo>
                <a:lnTo>
                  <a:pt x="2349053" y="0"/>
                </a:lnTo>
                <a:lnTo>
                  <a:pt x="2563866" y="0"/>
                </a:lnTo>
                <a:lnTo>
                  <a:pt x="2764365" y="0"/>
                </a:lnTo>
                <a:lnTo>
                  <a:pt x="2951041" y="0"/>
                </a:lnTo>
                <a:lnTo>
                  <a:pt x="3124390" y="0"/>
                </a:lnTo>
                <a:lnTo>
                  <a:pt x="3284903" y="0"/>
                </a:lnTo>
                <a:lnTo>
                  <a:pt x="3433076" y="0"/>
                </a:lnTo>
                <a:lnTo>
                  <a:pt x="3569402" y="0"/>
                </a:lnTo>
                <a:lnTo>
                  <a:pt x="3694374" y="0"/>
                </a:lnTo>
                <a:lnTo>
                  <a:pt x="3808486" y="0"/>
                </a:lnTo>
                <a:lnTo>
                  <a:pt x="3912232" y="0"/>
                </a:lnTo>
                <a:lnTo>
                  <a:pt x="4006105" y="0"/>
                </a:lnTo>
                <a:lnTo>
                  <a:pt x="4090599" y="0"/>
                </a:lnTo>
                <a:lnTo>
                  <a:pt x="4166208" y="0"/>
                </a:lnTo>
                <a:lnTo>
                  <a:pt x="4233424" y="0"/>
                </a:lnTo>
                <a:lnTo>
                  <a:pt x="4292743" y="0"/>
                </a:lnTo>
                <a:lnTo>
                  <a:pt x="4344657" y="0"/>
                </a:lnTo>
                <a:lnTo>
                  <a:pt x="4428246" y="0"/>
                </a:lnTo>
                <a:lnTo>
                  <a:pt x="4488140" y="0"/>
                </a:lnTo>
                <a:lnTo>
                  <a:pt x="4528289" y="0"/>
                </a:lnTo>
                <a:lnTo>
                  <a:pt x="4552642" y="0"/>
                </a:lnTo>
                <a:lnTo>
                  <a:pt x="4565148" y="0"/>
                </a:lnTo>
                <a:lnTo>
                  <a:pt x="4569755" y="0"/>
                </a:lnTo>
                <a:lnTo>
                  <a:pt x="4570413" y="0"/>
                </a:lnTo>
                <a:cubicBezTo>
                  <a:pt x="4570413" y="6858000"/>
                  <a:pt x="4570413" y="6858000"/>
                  <a:pt x="4570413" y="6858000"/>
                </a:cubicBezTo>
                <a:lnTo>
                  <a:pt x="4325487" y="6858000"/>
                </a:lnTo>
                <a:lnTo>
                  <a:pt x="4095865" y="6858000"/>
                </a:lnTo>
                <a:lnTo>
                  <a:pt x="3881051" y="6858000"/>
                </a:lnTo>
                <a:lnTo>
                  <a:pt x="3680552" y="6858000"/>
                </a:lnTo>
                <a:lnTo>
                  <a:pt x="3493876" y="6858000"/>
                </a:lnTo>
                <a:lnTo>
                  <a:pt x="3320527" y="6858000"/>
                </a:lnTo>
                <a:lnTo>
                  <a:pt x="3160014" y="6858000"/>
                </a:lnTo>
                <a:lnTo>
                  <a:pt x="3011841" y="6858000"/>
                </a:lnTo>
                <a:lnTo>
                  <a:pt x="2875515" y="6858000"/>
                </a:lnTo>
                <a:lnTo>
                  <a:pt x="2750543" y="6858000"/>
                </a:lnTo>
                <a:lnTo>
                  <a:pt x="2636431" y="6858000"/>
                </a:lnTo>
                <a:lnTo>
                  <a:pt x="2532685" y="6858000"/>
                </a:lnTo>
                <a:lnTo>
                  <a:pt x="2438812" y="6858000"/>
                </a:lnTo>
                <a:lnTo>
                  <a:pt x="2354318" y="6858000"/>
                </a:lnTo>
                <a:lnTo>
                  <a:pt x="2278709" y="6858000"/>
                </a:lnTo>
                <a:lnTo>
                  <a:pt x="2211493" y="6858000"/>
                </a:lnTo>
                <a:lnTo>
                  <a:pt x="2152174" y="6858000"/>
                </a:lnTo>
                <a:lnTo>
                  <a:pt x="2100260" y="6858000"/>
                </a:lnTo>
                <a:lnTo>
                  <a:pt x="2016671" y="6858000"/>
                </a:lnTo>
                <a:lnTo>
                  <a:pt x="1956777" y="6858000"/>
                </a:lnTo>
                <a:lnTo>
                  <a:pt x="1916628" y="6858000"/>
                </a:lnTo>
                <a:lnTo>
                  <a:pt x="1892275" y="6858000"/>
                </a:lnTo>
                <a:lnTo>
                  <a:pt x="1879770" y="6858000"/>
                </a:lnTo>
                <a:lnTo>
                  <a:pt x="1875162" y="6858000"/>
                </a:lnTo>
                <a:lnTo>
                  <a:pt x="1874504" y="6858000"/>
                </a:lnTo>
                <a:cubicBezTo>
                  <a:pt x="1801505" y="6818313"/>
                  <a:pt x="1801505" y="6818313"/>
                  <a:pt x="1801505" y="6818313"/>
                </a:cubicBezTo>
                <a:cubicBezTo>
                  <a:pt x="714762" y="6083935"/>
                  <a:pt x="0" y="4839970"/>
                  <a:pt x="0" y="3429000"/>
                </a:cubicBezTo>
                <a:cubicBezTo>
                  <a:pt x="0" y="2018030"/>
                  <a:pt x="714762" y="774065"/>
                  <a:pt x="1801505" y="3968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r">
              <a:buFontTx/>
              <a:buNone/>
              <a:defRPr baseline="0"/>
            </a:lvl1pPr>
          </a:lstStyle>
          <a:p>
            <a:r>
              <a:rPr lang="nl-NL"/>
              <a:t>[Afbeelding invoegen: </a:t>
            </a:r>
            <a:br>
              <a:rPr lang="nl-NL"/>
            </a:br>
            <a:r>
              <a:rPr lang="nl-NL"/>
              <a:t>Klik op ergens op de dia</a:t>
            </a:r>
            <a:br>
              <a:rPr lang="nl-NL"/>
            </a:br>
            <a:r>
              <a:rPr lang="nl-NL"/>
              <a:t>en voeg een afbeelding in via </a:t>
            </a:r>
            <a:br>
              <a:rPr lang="nl-NL"/>
            </a:br>
            <a:r>
              <a:rPr lang="nl-NL"/>
              <a:t>Invoegen | Afbeeldingen]</a:t>
            </a:r>
          </a:p>
        </p:txBody>
      </p:sp>
      <p:sp>
        <p:nvSpPr>
          <p:cNvPr id="34" name="Placeholder 8">
            <a:extLst>
              <a:ext uri="{FF2B5EF4-FFF2-40B4-BE49-F238E27FC236}">
                <a16:creationId xmlns:a16="http://schemas.microsoft.com/office/drawing/2014/main" id="{DB76B667-4A8D-41B8-9FA4-2627F734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 rot="5400000">
            <a:off x="6477793" y="1143734"/>
            <a:ext cx="6858000" cy="4570413"/>
          </a:xfrm>
          <a:custGeom>
            <a:avLst/>
            <a:gdLst>
              <a:gd name="connsiteX0" fmla="*/ 0 w 6858000"/>
              <a:gd name="connsiteY0" fmla="*/ 2695909 h 4570413"/>
              <a:gd name="connsiteX1" fmla="*/ 0 w 6858000"/>
              <a:gd name="connsiteY1" fmla="*/ 2450983 h 4570413"/>
              <a:gd name="connsiteX2" fmla="*/ 0 w 6858000"/>
              <a:gd name="connsiteY2" fmla="*/ 2221360 h 4570413"/>
              <a:gd name="connsiteX3" fmla="*/ 0 w 6858000"/>
              <a:gd name="connsiteY3" fmla="*/ 2006547 h 4570413"/>
              <a:gd name="connsiteX4" fmla="*/ 0 w 6858000"/>
              <a:gd name="connsiteY4" fmla="*/ 1806048 h 4570413"/>
              <a:gd name="connsiteX5" fmla="*/ 0 w 6858000"/>
              <a:gd name="connsiteY5" fmla="*/ 1619372 h 4570413"/>
              <a:gd name="connsiteX6" fmla="*/ 0 w 6858000"/>
              <a:gd name="connsiteY6" fmla="*/ 1446023 h 4570413"/>
              <a:gd name="connsiteX7" fmla="*/ 0 w 6858000"/>
              <a:gd name="connsiteY7" fmla="*/ 1285510 h 4570413"/>
              <a:gd name="connsiteX8" fmla="*/ 0 w 6858000"/>
              <a:gd name="connsiteY8" fmla="*/ 1137337 h 4570413"/>
              <a:gd name="connsiteX9" fmla="*/ 0 w 6858000"/>
              <a:gd name="connsiteY9" fmla="*/ 1001011 h 4570413"/>
              <a:gd name="connsiteX10" fmla="*/ 0 w 6858000"/>
              <a:gd name="connsiteY10" fmla="*/ 876039 h 4570413"/>
              <a:gd name="connsiteX11" fmla="*/ 0 w 6858000"/>
              <a:gd name="connsiteY11" fmla="*/ 761927 h 4570413"/>
              <a:gd name="connsiteX12" fmla="*/ 0 w 6858000"/>
              <a:gd name="connsiteY12" fmla="*/ 658181 h 4570413"/>
              <a:gd name="connsiteX13" fmla="*/ 0 w 6858000"/>
              <a:gd name="connsiteY13" fmla="*/ 564308 h 4570413"/>
              <a:gd name="connsiteX14" fmla="*/ 0 w 6858000"/>
              <a:gd name="connsiteY14" fmla="*/ 479814 h 4570413"/>
              <a:gd name="connsiteX15" fmla="*/ 0 w 6858000"/>
              <a:gd name="connsiteY15" fmla="*/ 404205 h 4570413"/>
              <a:gd name="connsiteX16" fmla="*/ 0 w 6858000"/>
              <a:gd name="connsiteY16" fmla="*/ 336989 h 4570413"/>
              <a:gd name="connsiteX17" fmla="*/ 0 w 6858000"/>
              <a:gd name="connsiteY17" fmla="*/ 277670 h 4570413"/>
              <a:gd name="connsiteX18" fmla="*/ 0 w 6858000"/>
              <a:gd name="connsiteY18" fmla="*/ 225756 h 4570413"/>
              <a:gd name="connsiteX19" fmla="*/ 0 w 6858000"/>
              <a:gd name="connsiteY19" fmla="*/ 142167 h 4570413"/>
              <a:gd name="connsiteX20" fmla="*/ 0 w 6858000"/>
              <a:gd name="connsiteY20" fmla="*/ 82273 h 4570413"/>
              <a:gd name="connsiteX21" fmla="*/ 0 w 6858000"/>
              <a:gd name="connsiteY21" fmla="*/ 42124 h 4570413"/>
              <a:gd name="connsiteX22" fmla="*/ 0 w 6858000"/>
              <a:gd name="connsiteY22" fmla="*/ 17771 h 4570413"/>
              <a:gd name="connsiteX23" fmla="*/ 0 w 6858000"/>
              <a:gd name="connsiteY23" fmla="*/ 5265 h 4570413"/>
              <a:gd name="connsiteX24" fmla="*/ 0 w 6858000"/>
              <a:gd name="connsiteY24" fmla="*/ 658 h 4570413"/>
              <a:gd name="connsiteX25" fmla="*/ 0 w 6858000"/>
              <a:gd name="connsiteY25" fmla="*/ 0 h 4570413"/>
              <a:gd name="connsiteX26" fmla="*/ 6858000 w 6858000"/>
              <a:gd name="connsiteY26" fmla="*/ 0 h 4570413"/>
              <a:gd name="connsiteX27" fmla="*/ 6858000 w 6858000"/>
              <a:gd name="connsiteY27" fmla="*/ 244926 h 4570413"/>
              <a:gd name="connsiteX28" fmla="*/ 6858000 w 6858000"/>
              <a:gd name="connsiteY28" fmla="*/ 474548 h 4570413"/>
              <a:gd name="connsiteX29" fmla="*/ 6858000 w 6858000"/>
              <a:gd name="connsiteY29" fmla="*/ 689362 h 4570413"/>
              <a:gd name="connsiteX30" fmla="*/ 6858000 w 6858000"/>
              <a:gd name="connsiteY30" fmla="*/ 889861 h 4570413"/>
              <a:gd name="connsiteX31" fmla="*/ 6858000 w 6858000"/>
              <a:gd name="connsiteY31" fmla="*/ 1076537 h 4570413"/>
              <a:gd name="connsiteX32" fmla="*/ 6858000 w 6858000"/>
              <a:gd name="connsiteY32" fmla="*/ 1249886 h 4570413"/>
              <a:gd name="connsiteX33" fmla="*/ 6858000 w 6858000"/>
              <a:gd name="connsiteY33" fmla="*/ 1410399 h 4570413"/>
              <a:gd name="connsiteX34" fmla="*/ 6858000 w 6858000"/>
              <a:gd name="connsiteY34" fmla="*/ 1558572 h 4570413"/>
              <a:gd name="connsiteX35" fmla="*/ 6858000 w 6858000"/>
              <a:gd name="connsiteY35" fmla="*/ 1694898 h 4570413"/>
              <a:gd name="connsiteX36" fmla="*/ 6858000 w 6858000"/>
              <a:gd name="connsiteY36" fmla="*/ 1819870 h 4570413"/>
              <a:gd name="connsiteX37" fmla="*/ 6858000 w 6858000"/>
              <a:gd name="connsiteY37" fmla="*/ 1933982 h 4570413"/>
              <a:gd name="connsiteX38" fmla="*/ 6858000 w 6858000"/>
              <a:gd name="connsiteY38" fmla="*/ 2037728 h 4570413"/>
              <a:gd name="connsiteX39" fmla="*/ 6858000 w 6858000"/>
              <a:gd name="connsiteY39" fmla="*/ 2131601 h 4570413"/>
              <a:gd name="connsiteX40" fmla="*/ 6858000 w 6858000"/>
              <a:gd name="connsiteY40" fmla="*/ 2216095 h 4570413"/>
              <a:gd name="connsiteX41" fmla="*/ 6858000 w 6858000"/>
              <a:gd name="connsiteY41" fmla="*/ 2291704 h 4570413"/>
              <a:gd name="connsiteX42" fmla="*/ 6858000 w 6858000"/>
              <a:gd name="connsiteY42" fmla="*/ 2358920 h 4570413"/>
              <a:gd name="connsiteX43" fmla="*/ 6858000 w 6858000"/>
              <a:gd name="connsiteY43" fmla="*/ 2418239 h 4570413"/>
              <a:gd name="connsiteX44" fmla="*/ 6858000 w 6858000"/>
              <a:gd name="connsiteY44" fmla="*/ 2470153 h 4570413"/>
              <a:gd name="connsiteX45" fmla="*/ 6858000 w 6858000"/>
              <a:gd name="connsiteY45" fmla="*/ 2553742 h 4570413"/>
              <a:gd name="connsiteX46" fmla="*/ 6858000 w 6858000"/>
              <a:gd name="connsiteY46" fmla="*/ 2613636 h 4570413"/>
              <a:gd name="connsiteX47" fmla="*/ 6858000 w 6858000"/>
              <a:gd name="connsiteY47" fmla="*/ 2653785 h 4570413"/>
              <a:gd name="connsiteX48" fmla="*/ 6858000 w 6858000"/>
              <a:gd name="connsiteY48" fmla="*/ 2678138 h 4570413"/>
              <a:gd name="connsiteX49" fmla="*/ 6858000 w 6858000"/>
              <a:gd name="connsiteY49" fmla="*/ 2690643 h 4570413"/>
              <a:gd name="connsiteX50" fmla="*/ 6858000 w 6858000"/>
              <a:gd name="connsiteY50" fmla="*/ 2695251 h 4570413"/>
              <a:gd name="connsiteX51" fmla="*/ 6858000 w 6858000"/>
              <a:gd name="connsiteY51" fmla="*/ 2695909 h 4570413"/>
              <a:gd name="connsiteX52" fmla="*/ 6818313 w 6858000"/>
              <a:gd name="connsiteY52" fmla="*/ 2768908 h 4570413"/>
              <a:gd name="connsiteX53" fmla="*/ 6681521 w 6858000"/>
              <a:gd name="connsiteY53" fmla="*/ 2958801 h 4570413"/>
              <a:gd name="connsiteX54" fmla="*/ 6657747 w 6858000"/>
              <a:gd name="connsiteY54" fmla="*/ 2989054 h 4570413"/>
              <a:gd name="connsiteX55" fmla="*/ 6554973 w 6858000"/>
              <a:gd name="connsiteY55" fmla="*/ 3115081 h 4570413"/>
              <a:gd name="connsiteX56" fmla="*/ 6337425 w 6858000"/>
              <a:gd name="connsiteY56" fmla="*/ 3354444 h 4570413"/>
              <a:gd name="connsiteX57" fmla="*/ 6273469 w 6858000"/>
              <a:gd name="connsiteY57" fmla="*/ 3416135 h 4570413"/>
              <a:gd name="connsiteX58" fmla="*/ 6076832 w 6858000"/>
              <a:gd name="connsiteY58" fmla="*/ 3594851 h 4570413"/>
              <a:gd name="connsiteX59" fmla="*/ 5991732 w 6858000"/>
              <a:gd name="connsiteY59" fmla="*/ 3667660 h 4570413"/>
              <a:gd name="connsiteX60" fmla="*/ 5989217 w 6858000"/>
              <a:gd name="connsiteY60" fmla="*/ 3669636 h 4570413"/>
              <a:gd name="connsiteX61" fmla="*/ 5801864 w 6858000"/>
              <a:gd name="connsiteY61" fmla="*/ 3811460 h 4570413"/>
              <a:gd name="connsiteX62" fmla="*/ 5788370 w 6858000"/>
              <a:gd name="connsiteY62" fmla="*/ 3821056 h 4570413"/>
              <a:gd name="connsiteX63" fmla="*/ 5590516 w 6858000"/>
              <a:gd name="connsiteY63" fmla="*/ 3952955 h 4570413"/>
              <a:gd name="connsiteX64" fmla="*/ 3429000 w 6858000"/>
              <a:gd name="connsiteY64" fmla="*/ 4570413 h 4570413"/>
              <a:gd name="connsiteX65" fmla="*/ 1267485 w 6858000"/>
              <a:gd name="connsiteY65" fmla="*/ 3952955 h 4570413"/>
              <a:gd name="connsiteX66" fmla="*/ 1071481 w 6858000"/>
              <a:gd name="connsiteY66" fmla="*/ 3822290 h 4570413"/>
              <a:gd name="connsiteX67" fmla="*/ 1054343 w 6858000"/>
              <a:gd name="connsiteY67" fmla="*/ 3810103 h 4570413"/>
              <a:gd name="connsiteX68" fmla="*/ 871935 w 6858000"/>
              <a:gd name="connsiteY68" fmla="*/ 3672022 h 4570413"/>
              <a:gd name="connsiteX69" fmla="*/ 864965 w 6858000"/>
              <a:gd name="connsiteY69" fmla="*/ 3666544 h 4570413"/>
              <a:gd name="connsiteX70" fmla="*/ 783141 w 6858000"/>
              <a:gd name="connsiteY70" fmla="*/ 3596538 h 4570413"/>
              <a:gd name="connsiteX71" fmla="*/ 582650 w 6858000"/>
              <a:gd name="connsiteY71" fmla="*/ 3414319 h 4570413"/>
              <a:gd name="connsiteX72" fmla="*/ 521511 w 6858000"/>
              <a:gd name="connsiteY72" fmla="*/ 3355346 h 4570413"/>
              <a:gd name="connsiteX73" fmla="*/ 302021 w 6858000"/>
              <a:gd name="connsiteY73" fmla="*/ 3113846 h 4570413"/>
              <a:gd name="connsiteX74" fmla="*/ 203424 w 6858000"/>
              <a:gd name="connsiteY74" fmla="*/ 2992941 h 4570413"/>
              <a:gd name="connsiteX75" fmla="*/ 175213 w 6858000"/>
              <a:gd name="connsiteY75" fmla="*/ 2957042 h 4570413"/>
              <a:gd name="connsiteX76" fmla="*/ 39688 w 6858000"/>
              <a:gd name="connsiteY76" fmla="*/ 2768908 h 457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858000" h="4570413">
                <a:moveTo>
                  <a:pt x="0" y="2695909"/>
                </a:moveTo>
                <a:lnTo>
                  <a:pt x="0" y="2450983"/>
                </a:lnTo>
                <a:lnTo>
                  <a:pt x="0" y="2221360"/>
                </a:lnTo>
                <a:lnTo>
                  <a:pt x="0" y="2006547"/>
                </a:lnTo>
                <a:lnTo>
                  <a:pt x="0" y="1806048"/>
                </a:lnTo>
                <a:lnTo>
                  <a:pt x="0" y="1619372"/>
                </a:lnTo>
                <a:lnTo>
                  <a:pt x="0" y="1446023"/>
                </a:lnTo>
                <a:lnTo>
                  <a:pt x="0" y="1285510"/>
                </a:lnTo>
                <a:lnTo>
                  <a:pt x="0" y="1137337"/>
                </a:lnTo>
                <a:lnTo>
                  <a:pt x="0" y="1001011"/>
                </a:lnTo>
                <a:lnTo>
                  <a:pt x="0" y="876039"/>
                </a:lnTo>
                <a:lnTo>
                  <a:pt x="0" y="761927"/>
                </a:lnTo>
                <a:lnTo>
                  <a:pt x="0" y="658181"/>
                </a:lnTo>
                <a:lnTo>
                  <a:pt x="0" y="564308"/>
                </a:lnTo>
                <a:lnTo>
                  <a:pt x="0" y="479814"/>
                </a:lnTo>
                <a:lnTo>
                  <a:pt x="0" y="404205"/>
                </a:lnTo>
                <a:lnTo>
                  <a:pt x="0" y="336989"/>
                </a:lnTo>
                <a:lnTo>
                  <a:pt x="0" y="277670"/>
                </a:lnTo>
                <a:lnTo>
                  <a:pt x="0" y="225756"/>
                </a:lnTo>
                <a:lnTo>
                  <a:pt x="0" y="142167"/>
                </a:lnTo>
                <a:lnTo>
                  <a:pt x="0" y="82273"/>
                </a:lnTo>
                <a:lnTo>
                  <a:pt x="0" y="42124"/>
                </a:lnTo>
                <a:lnTo>
                  <a:pt x="0" y="17771"/>
                </a:lnTo>
                <a:lnTo>
                  <a:pt x="0" y="5265"/>
                </a:lnTo>
                <a:lnTo>
                  <a:pt x="0" y="658"/>
                </a:lnTo>
                <a:lnTo>
                  <a:pt x="0" y="0"/>
                </a:lnTo>
                <a:cubicBezTo>
                  <a:pt x="6858000" y="0"/>
                  <a:pt x="6858000" y="0"/>
                  <a:pt x="6858000" y="0"/>
                </a:cubicBezTo>
                <a:lnTo>
                  <a:pt x="6858000" y="244926"/>
                </a:lnTo>
                <a:lnTo>
                  <a:pt x="6858000" y="474548"/>
                </a:lnTo>
                <a:lnTo>
                  <a:pt x="6858000" y="689362"/>
                </a:lnTo>
                <a:lnTo>
                  <a:pt x="6858000" y="889861"/>
                </a:lnTo>
                <a:lnTo>
                  <a:pt x="6858000" y="1076537"/>
                </a:lnTo>
                <a:lnTo>
                  <a:pt x="6858000" y="1249886"/>
                </a:lnTo>
                <a:lnTo>
                  <a:pt x="6858000" y="1410399"/>
                </a:lnTo>
                <a:lnTo>
                  <a:pt x="6858000" y="1558572"/>
                </a:lnTo>
                <a:lnTo>
                  <a:pt x="6858000" y="1694898"/>
                </a:lnTo>
                <a:lnTo>
                  <a:pt x="6858000" y="1819870"/>
                </a:lnTo>
                <a:lnTo>
                  <a:pt x="6858000" y="1933982"/>
                </a:lnTo>
                <a:lnTo>
                  <a:pt x="6858000" y="2037728"/>
                </a:lnTo>
                <a:lnTo>
                  <a:pt x="6858000" y="2131601"/>
                </a:lnTo>
                <a:lnTo>
                  <a:pt x="6858000" y="2216095"/>
                </a:lnTo>
                <a:lnTo>
                  <a:pt x="6858000" y="2291704"/>
                </a:lnTo>
                <a:lnTo>
                  <a:pt x="6858000" y="2358920"/>
                </a:lnTo>
                <a:lnTo>
                  <a:pt x="6858000" y="2418239"/>
                </a:lnTo>
                <a:lnTo>
                  <a:pt x="6858000" y="2470153"/>
                </a:lnTo>
                <a:lnTo>
                  <a:pt x="6858000" y="2553742"/>
                </a:lnTo>
                <a:lnTo>
                  <a:pt x="6858000" y="2613636"/>
                </a:lnTo>
                <a:lnTo>
                  <a:pt x="6858000" y="2653785"/>
                </a:lnTo>
                <a:lnTo>
                  <a:pt x="6858000" y="2678138"/>
                </a:lnTo>
                <a:lnTo>
                  <a:pt x="6858000" y="2690643"/>
                </a:lnTo>
                <a:lnTo>
                  <a:pt x="6858000" y="2695251"/>
                </a:lnTo>
                <a:lnTo>
                  <a:pt x="6858000" y="2695909"/>
                </a:lnTo>
                <a:cubicBezTo>
                  <a:pt x="6818313" y="2768908"/>
                  <a:pt x="6818313" y="2768908"/>
                  <a:pt x="6818313" y="2768908"/>
                </a:cubicBezTo>
                <a:lnTo>
                  <a:pt x="6681521" y="2958801"/>
                </a:lnTo>
                <a:lnTo>
                  <a:pt x="6657747" y="2989054"/>
                </a:lnTo>
                <a:lnTo>
                  <a:pt x="6554973" y="3115081"/>
                </a:lnTo>
                <a:lnTo>
                  <a:pt x="6337425" y="3354444"/>
                </a:lnTo>
                <a:lnTo>
                  <a:pt x="6273469" y="3416135"/>
                </a:lnTo>
                <a:lnTo>
                  <a:pt x="6076832" y="3594851"/>
                </a:lnTo>
                <a:lnTo>
                  <a:pt x="5991732" y="3667660"/>
                </a:lnTo>
                <a:lnTo>
                  <a:pt x="5989217" y="3669636"/>
                </a:lnTo>
                <a:lnTo>
                  <a:pt x="5801864" y="3811460"/>
                </a:lnTo>
                <a:lnTo>
                  <a:pt x="5788370" y="3821056"/>
                </a:lnTo>
                <a:lnTo>
                  <a:pt x="5590516" y="3952955"/>
                </a:lnTo>
                <a:cubicBezTo>
                  <a:pt x="4963500" y="4344258"/>
                  <a:pt x="4222671" y="4570413"/>
                  <a:pt x="3429000" y="4570413"/>
                </a:cubicBezTo>
                <a:cubicBezTo>
                  <a:pt x="2635330" y="4570413"/>
                  <a:pt x="1894500" y="4344258"/>
                  <a:pt x="1267485" y="3952955"/>
                </a:cubicBezTo>
                <a:lnTo>
                  <a:pt x="1071481" y="3822290"/>
                </a:lnTo>
                <a:lnTo>
                  <a:pt x="1054343" y="3810103"/>
                </a:lnTo>
                <a:lnTo>
                  <a:pt x="871935" y="3672022"/>
                </a:lnTo>
                <a:lnTo>
                  <a:pt x="864965" y="3666544"/>
                </a:lnTo>
                <a:lnTo>
                  <a:pt x="783141" y="3596538"/>
                </a:lnTo>
                <a:lnTo>
                  <a:pt x="582650" y="3414319"/>
                </a:lnTo>
                <a:lnTo>
                  <a:pt x="521511" y="3355346"/>
                </a:lnTo>
                <a:lnTo>
                  <a:pt x="302021" y="3113846"/>
                </a:lnTo>
                <a:lnTo>
                  <a:pt x="203424" y="2992941"/>
                </a:lnTo>
                <a:lnTo>
                  <a:pt x="175213" y="2957042"/>
                </a:lnTo>
                <a:lnTo>
                  <a:pt x="39688" y="2768908"/>
                </a:lnTo>
                <a:close/>
              </a:path>
            </a:pathLst>
          </a:custGeom>
          <a:gradFill>
            <a:gsLst>
              <a:gs pos="13000">
                <a:schemeClr val="bg1">
                  <a:alpha val="0"/>
                  <a:lumMod val="60000"/>
                </a:schemeClr>
              </a:gs>
              <a:gs pos="42000">
                <a:schemeClr val="bg1">
                  <a:alpha val="0"/>
                </a:schemeClr>
              </a:gs>
              <a:gs pos="74000">
                <a:srgbClr val="653172">
                  <a:alpha val="74000"/>
                  <a:lumMod val="87000"/>
                </a:srgbClr>
              </a:gs>
              <a:gs pos="100000">
                <a:srgbClr val="6A3371">
                  <a:lumMod val="42000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2795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met foto, raster geh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464DDA-5896-459C-8613-7CE79E39C05F}"/>
              </a:ext>
            </a:extLst>
          </p:cNvPr>
          <p:cNvSpPr>
            <a:spLocks noGrp="1" noSelect="1"/>
          </p:cNvSpPr>
          <p:nvPr>
            <p:ph type="pic" sz="quarter" idx="1002" hasCustomPrompt="1"/>
          </p:nvPr>
        </p:nvSpPr>
        <p:spPr bwMode="gray">
          <a:xfrm>
            <a:off x="641280" y="639000"/>
            <a:ext cx="10909440" cy="55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[Klik op de witte rand, </a:t>
            </a:r>
            <a:br>
              <a:rPr lang="nl-NL"/>
            </a:br>
            <a:r>
              <a:rPr lang="nl-NL"/>
              <a:t>voeg dan een afbeelding in via Invoegen | Afbeelding]</a:t>
            </a:r>
          </a:p>
        </p:txBody>
      </p:sp>
      <p:sp>
        <p:nvSpPr>
          <p:cNvPr id="7" name="Rechthoek 30 (PHJU)">
            <a:extLst>
              <a:ext uri="{FF2B5EF4-FFF2-40B4-BE49-F238E27FC236}">
                <a16:creationId xmlns:a16="http://schemas.microsoft.com/office/drawing/2014/main" id="{E1DF77B9-6F05-4825-9184-93F98D1EDAB5}"/>
              </a:ext>
            </a:extLst>
          </p:cNvPr>
          <p:cNvSpPr>
            <a:spLocks noGrp="1" noSelect="1"/>
          </p:cNvSpPr>
          <p:nvPr userDrawn="1">
            <p:ph type="body" idx="1003" hasCustomPrompt="1"/>
            <p:custDataLst>
              <p:custData r:id="rId1"/>
            </p:custDataLst>
          </p:nvPr>
        </p:nvSpPr>
        <p:spPr bwMode="gray">
          <a:xfrm flipH="1">
            <a:off x="641280" y="647878"/>
            <a:ext cx="10934588" cy="55800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60000"/>
                </a:schemeClr>
              </a:gs>
              <a:gs pos="32000">
                <a:schemeClr val="bg1">
                  <a:alpha val="0"/>
                  <a:lumMod val="74000"/>
                </a:schemeClr>
              </a:gs>
              <a:gs pos="75000">
                <a:srgbClr val="653172">
                  <a:alpha val="72000"/>
                  <a:lumMod val="71000"/>
                </a:srgb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BB64768D-EF25-4BBB-BA3D-B3B164EE0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2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149F4996-5B9F-4AFB-8D07-CDA198497769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3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189838680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: 5 Kol Grid Vi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D0AD023-E914-F343-83D0-52021062DC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785" y="6051517"/>
            <a:ext cx="717973" cy="40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49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25">
          <p15:clr>
            <a:srgbClr val="FBAE40"/>
          </p15:clr>
        </p15:guide>
        <p15:guide id="3" orient="horz" pos="391">
          <p15:clr>
            <a:srgbClr val="FBAE40"/>
          </p15:clr>
        </p15:guide>
        <p15:guide id="4" orient="horz" pos="3906">
          <p15:clr>
            <a:srgbClr val="FBAE40"/>
          </p15:clr>
        </p15:guide>
        <p15:guide id="5" orient="horz" pos="4110">
          <p15:clr>
            <a:srgbClr val="FBAE40"/>
          </p15:clr>
        </p15:guide>
        <p15:guide id="6" pos="3024">
          <p15:clr>
            <a:srgbClr val="FBAE40"/>
          </p15:clr>
        </p15:guide>
        <p15:guide id="7" pos="3228">
          <p15:clr>
            <a:srgbClr val="FBAE40"/>
          </p15:clr>
        </p15:guide>
        <p15:guide id="10" pos="1822">
          <p15:clr>
            <a:srgbClr val="FBAE40"/>
          </p15:clr>
        </p15:guide>
        <p15:guide id="11" pos="1617">
          <p15:clr>
            <a:srgbClr val="FBAE40"/>
          </p15:clr>
        </p15:guide>
        <p15:guide id="12" pos="393">
          <p15:clr>
            <a:srgbClr val="FBAE40"/>
          </p15:clr>
        </p15:guide>
        <p15:guide id="13" pos="4452">
          <p15:clr>
            <a:srgbClr val="FBAE40"/>
          </p15:clr>
        </p15:guide>
        <p15:guide id="14" pos="4656">
          <p15:clr>
            <a:srgbClr val="FBAE40"/>
          </p15:clr>
        </p15:guide>
        <p15:guide id="15" pos="5858">
          <p15:clr>
            <a:srgbClr val="FBAE40"/>
          </p15:clr>
        </p15:guide>
        <p15:guide id="16" pos="6063">
          <p15:clr>
            <a:srgbClr val="FBAE40"/>
          </p15:clr>
        </p15:guide>
        <p15:guide id="17" pos="7265">
          <p15:clr>
            <a:srgbClr val="FBAE40"/>
          </p15:clr>
        </p15:guide>
        <p15:guide id="18" orient="horz" pos="1275">
          <p15:clr>
            <a:srgbClr val="FBAE40"/>
          </p15:clr>
        </p15:guide>
        <p15:guide id="19" orient="horz" pos="3045">
          <p15:clr>
            <a:srgbClr val="FBAE40"/>
          </p15:clr>
        </p15:guide>
        <p15:guide id="20" pos="597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: 5 Kol Grid Vi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D0AD023-E914-F343-83D0-52021062DC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785" y="6051517"/>
            <a:ext cx="717973" cy="403861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C3D403CB-2DAB-AE48-A135-27F6D48C649A}"/>
              </a:ext>
            </a:extLst>
          </p:cNvPr>
          <p:cNvSpPr/>
          <p:nvPr userDrawn="1"/>
        </p:nvSpPr>
        <p:spPr>
          <a:xfrm>
            <a:off x="1282221" y="6259772"/>
            <a:ext cx="464107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nl-NL" sz="1000">
                <a:solidFill>
                  <a:schemeClr val="bg2">
                    <a:lumMod val="90000"/>
                  </a:schemeClr>
                </a:solidFill>
                <a:latin typeface="Literata Regular Roman" pitchFamily="2" charset="0"/>
              </a:rPr>
              <a:t>(Internationale) Positionering – Als Kapstok voor Communicatiestrategie</a:t>
            </a:r>
            <a:endParaRPr lang="nl-NL" sz="1000" i="1">
              <a:solidFill>
                <a:schemeClr val="bg2">
                  <a:lumMod val="90000"/>
                </a:schemeClr>
              </a:solidFill>
              <a:latin typeface="Literata Italic" pitchFamily="2" charset="0"/>
            </a:endParaRPr>
          </a:p>
          <a:p>
            <a:pPr algn="r"/>
            <a:endParaRPr lang="nl-NL" sz="1400">
              <a:solidFill>
                <a:srgbClr val="C5C82C"/>
              </a:solidFill>
              <a:latin typeface="Literata Regular Roman" pitchFamily="2" charset="0"/>
            </a:endParaRPr>
          </a:p>
          <a:p>
            <a:pPr algn="r"/>
            <a:endParaRPr lang="nl-NL" sz="1400">
              <a:solidFill>
                <a:srgbClr val="C5C82C"/>
              </a:solidFill>
            </a:endParaRPr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31A972C0-EA7A-734F-9D34-8DEAA2497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9988" y="6200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C5C82C"/>
                </a:solidFill>
                <a:latin typeface="Literata Regular Roman" pitchFamily="2" charset="0"/>
              </a:defRPr>
            </a:lvl1pPr>
          </a:lstStyle>
          <a:p>
            <a:fld id="{B44D30CC-C27B-BC4C-B36F-23B028F4E96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2827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25">
          <p15:clr>
            <a:srgbClr val="FBAE40"/>
          </p15:clr>
        </p15:guide>
        <p15:guide id="3" orient="horz" pos="391">
          <p15:clr>
            <a:srgbClr val="FBAE40"/>
          </p15:clr>
        </p15:guide>
        <p15:guide id="4" orient="horz" pos="3906">
          <p15:clr>
            <a:srgbClr val="FBAE40"/>
          </p15:clr>
        </p15:guide>
        <p15:guide id="5" orient="horz" pos="4110">
          <p15:clr>
            <a:srgbClr val="FBAE40"/>
          </p15:clr>
        </p15:guide>
        <p15:guide id="6" pos="3024">
          <p15:clr>
            <a:srgbClr val="FBAE40"/>
          </p15:clr>
        </p15:guide>
        <p15:guide id="7" pos="3228">
          <p15:clr>
            <a:srgbClr val="FBAE40"/>
          </p15:clr>
        </p15:guide>
        <p15:guide id="10" pos="1822">
          <p15:clr>
            <a:srgbClr val="FBAE40"/>
          </p15:clr>
        </p15:guide>
        <p15:guide id="11" pos="1617">
          <p15:clr>
            <a:srgbClr val="FBAE40"/>
          </p15:clr>
        </p15:guide>
        <p15:guide id="12" pos="393">
          <p15:clr>
            <a:srgbClr val="FBAE40"/>
          </p15:clr>
        </p15:guide>
        <p15:guide id="13" pos="4452">
          <p15:clr>
            <a:srgbClr val="FBAE40"/>
          </p15:clr>
        </p15:guide>
        <p15:guide id="14" pos="4656">
          <p15:clr>
            <a:srgbClr val="FBAE40"/>
          </p15:clr>
        </p15:guide>
        <p15:guide id="15" pos="5858">
          <p15:clr>
            <a:srgbClr val="FBAE40"/>
          </p15:clr>
        </p15:guide>
        <p15:guide id="16" pos="6063">
          <p15:clr>
            <a:srgbClr val="FBAE40"/>
          </p15:clr>
        </p15:guide>
        <p15:guide id="17" pos="7265">
          <p15:clr>
            <a:srgbClr val="FBAE40"/>
          </p15:clr>
        </p15:guide>
        <p15:guide id="18" orient="horz" pos="1275">
          <p15:clr>
            <a:srgbClr val="FBAE40"/>
          </p15:clr>
        </p15:guide>
        <p15:guide id="19" orient="horz" pos="3045">
          <p15:clr>
            <a:srgbClr val="FBAE40"/>
          </p15:clr>
        </p15:guide>
        <p15:guide id="20" pos="597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: 5 Kol Grid Vilans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5">
            <a:extLst>
              <a:ext uri="{FF2B5EF4-FFF2-40B4-BE49-F238E27FC236}">
                <a16:creationId xmlns:a16="http://schemas.microsoft.com/office/drawing/2014/main" id="{8F1667BC-BFA9-5A4F-AA34-7789EE394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9988" y="6200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C5C82C"/>
                </a:solidFill>
                <a:latin typeface="Literata Regular Roman" pitchFamily="2" charset="0"/>
              </a:defRPr>
            </a:lvl1pPr>
          </a:lstStyle>
          <a:p>
            <a:fld id="{B44D30CC-C27B-BC4C-B36F-23B028F4E96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4601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25">
          <p15:clr>
            <a:srgbClr val="FBAE40"/>
          </p15:clr>
        </p15:guide>
        <p15:guide id="3" orient="horz" pos="391">
          <p15:clr>
            <a:srgbClr val="FBAE40"/>
          </p15:clr>
        </p15:guide>
        <p15:guide id="4" orient="horz" pos="3906">
          <p15:clr>
            <a:srgbClr val="FBAE40"/>
          </p15:clr>
        </p15:guide>
        <p15:guide id="5" orient="horz" pos="4110">
          <p15:clr>
            <a:srgbClr val="FBAE40"/>
          </p15:clr>
        </p15:guide>
        <p15:guide id="6" pos="3024">
          <p15:clr>
            <a:srgbClr val="FBAE40"/>
          </p15:clr>
        </p15:guide>
        <p15:guide id="7" pos="3228">
          <p15:clr>
            <a:srgbClr val="FBAE40"/>
          </p15:clr>
        </p15:guide>
        <p15:guide id="10" pos="1822">
          <p15:clr>
            <a:srgbClr val="FBAE40"/>
          </p15:clr>
        </p15:guide>
        <p15:guide id="11" pos="1617">
          <p15:clr>
            <a:srgbClr val="FBAE40"/>
          </p15:clr>
        </p15:guide>
        <p15:guide id="12" pos="393">
          <p15:clr>
            <a:srgbClr val="FBAE40"/>
          </p15:clr>
        </p15:guide>
        <p15:guide id="13" pos="4452">
          <p15:clr>
            <a:srgbClr val="FBAE40"/>
          </p15:clr>
        </p15:guide>
        <p15:guide id="14" pos="4656">
          <p15:clr>
            <a:srgbClr val="FBAE40"/>
          </p15:clr>
        </p15:guide>
        <p15:guide id="15" pos="5858">
          <p15:clr>
            <a:srgbClr val="FBAE40"/>
          </p15:clr>
        </p15:guide>
        <p15:guide id="16" pos="6063">
          <p15:clr>
            <a:srgbClr val="FBAE40"/>
          </p15:clr>
        </p15:guide>
        <p15:guide id="17" pos="7265">
          <p15:clr>
            <a:srgbClr val="FBAE40"/>
          </p15:clr>
        </p15:guide>
        <p15:guide id="18" orient="horz" pos="1275">
          <p15:clr>
            <a:srgbClr val="FBAE40"/>
          </p15:clr>
        </p15:guide>
        <p15:guide id="19" orient="horz" pos="3045">
          <p15:clr>
            <a:srgbClr val="FBAE40"/>
          </p15:clr>
        </p15:guide>
        <p15:guide id="20" pos="597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5 Kol Grid Vi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F727DCC8-34CF-0140-9BAB-5901BAF4B6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785" y="6051517"/>
            <a:ext cx="717973" cy="403861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ACFAA024-5C71-F14B-AC7C-A1281C5C1F86}"/>
              </a:ext>
            </a:extLst>
          </p:cNvPr>
          <p:cNvSpPr/>
          <p:nvPr userDrawn="1"/>
        </p:nvSpPr>
        <p:spPr>
          <a:xfrm>
            <a:off x="1282221" y="6259772"/>
            <a:ext cx="464107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nl-NL" sz="1000">
                <a:solidFill>
                  <a:schemeClr val="bg2">
                    <a:lumMod val="90000"/>
                  </a:schemeClr>
                </a:solidFill>
                <a:latin typeface="Literata Regular Roman" pitchFamily="2" charset="0"/>
              </a:rPr>
              <a:t>(Internationale) Positionering – Als Kapstok voor Communicatiestrategie</a:t>
            </a:r>
            <a:endParaRPr lang="nl-NL" sz="1000" i="1">
              <a:solidFill>
                <a:schemeClr val="bg2">
                  <a:lumMod val="90000"/>
                </a:schemeClr>
              </a:solidFill>
              <a:latin typeface="Literata Italic" pitchFamily="2" charset="0"/>
            </a:endParaRPr>
          </a:p>
          <a:p>
            <a:pPr algn="r"/>
            <a:endParaRPr lang="nl-NL" sz="1400">
              <a:solidFill>
                <a:srgbClr val="C5C82C"/>
              </a:solidFill>
              <a:latin typeface="Literata Regular Roman" pitchFamily="2" charset="0"/>
            </a:endParaRPr>
          </a:p>
          <a:p>
            <a:pPr algn="r"/>
            <a:endParaRPr lang="nl-NL" sz="1400">
              <a:solidFill>
                <a:srgbClr val="C5C82C"/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B9B1FE-94C6-944D-964C-D3D7B33FA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9988" y="6200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C5C82C"/>
                </a:solidFill>
                <a:latin typeface="Literata Regular Roman" pitchFamily="2" charset="0"/>
              </a:defRPr>
            </a:lvl1pPr>
          </a:lstStyle>
          <a:p>
            <a:fld id="{B44D30CC-C27B-BC4C-B36F-23B028F4E96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3406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25">
          <p15:clr>
            <a:srgbClr val="FBAE40"/>
          </p15:clr>
        </p15:guide>
        <p15:guide id="3" orient="horz" pos="595">
          <p15:clr>
            <a:srgbClr val="FBAE40"/>
          </p15:clr>
        </p15:guide>
        <p15:guide id="4" orient="horz" pos="3906">
          <p15:clr>
            <a:srgbClr val="FBAE40"/>
          </p15:clr>
        </p15:guide>
        <p15:guide id="5" orient="horz" pos="4110">
          <p15:clr>
            <a:srgbClr val="FBAE40"/>
          </p15:clr>
        </p15:guide>
        <p15:guide id="6" pos="3069">
          <p15:clr>
            <a:srgbClr val="FBAE40"/>
          </p15:clr>
        </p15:guide>
        <p15:guide id="7" pos="3273">
          <p15:clr>
            <a:srgbClr val="FBAE40"/>
          </p15:clr>
        </p15:guide>
        <p15:guide id="10" pos="1935">
          <p15:clr>
            <a:srgbClr val="FBAE40"/>
          </p15:clr>
        </p15:guide>
        <p15:guide id="11" pos="1731">
          <p15:clr>
            <a:srgbClr val="FBAE40"/>
          </p15:clr>
        </p15:guide>
        <p15:guide id="12" pos="597">
          <p15:clr>
            <a:srgbClr val="FBAE40"/>
          </p15:clr>
        </p15:guide>
        <p15:guide id="13" pos="4407">
          <p15:clr>
            <a:srgbClr val="FBAE40"/>
          </p15:clr>
        </p15:guide>
        <p15:guide id="14" pos="4611">
          <p15:clr>
            <a:srgbClr val="FBAE40"/>
          </p15:clr>
        </p15:guide>
        <p15:guide id="15" pos="5745">
          <p15:clr>
            <a:srgbClr val="FBAE40"/>
          </p15:clr>
        </p15:guide>
        <p15:guide id="16" pos="5927">
          <p15:clr>
            <a:srgbClr val="FBAE40"/>
          </p15:clr>
        </p15:guide>
        <p15:guide id="17" pos="7061">
          <p15:clr>
            <a:srgbClr val="FBAE40"/>
          </p15:clr>
        </p15:guide>
        <p15:guide id="18" pos="801">
          <p15:clr>
            <a:srgbClr val="FBAE40"/>
          </p15:clr>
        </p15:guide>
        <p15:guide id="19" orient="horz" pos="2931">
          <p15:clr>
            <a:srgbClr val="FBAE40"/>
          </p15:clr>
        </p15:guide>
        <p15:guide id="20" orient="horz" pos="1389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: 6 Kol Grid Vi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9ABC528-7D04-6E4D-8273-8AB51C787E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785" y="6051517"/>
            <a:ext cx="717973" cy="403861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E3B18869-D1C3-1F4E-9C96-24AFE84103F5}"/>
              </a:ext>
            </a:extLst>
          </p:cNvPr>
          <p:cNvSpPr/>
          <p:nvPr userDrawn="1"/>
        </p:nvSpPr>
        <p:spPr>
          <a:xfrm>
            <a:off x="1282221" y="6259772"/>
            <a:ext cx="464107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nl-NL" sz="1000">
                <a:solidFill>
                  <a:schemeClr val="bg2">
                    <a:lumMod val="90000"/>
                  </a:schemeClr>
                </a:solidFill>
                <a:latin typeface="Literata Regular Roman" pitchFamily="2" charset="0"/>
              </a:rPr>
              <a:t>(Internationale) Positionering – Als Kapstok voor Communicatiestrategie</a:t>
            </a:r>
            <a:endParaRPr lang="nl-NL" sz="1000" i="1">
              <a:solidFill>
                <a:schemeClr val="bg2">
                  <a:lumMod val="90000"/>
                </a:schemeClr>
              </a:solidFill>
              <a:latin typeface="Literata Italic" pitchFamily="2" charset="0"/>
            </a:endParaRPr>
          </a:p>
          <a:p>
            <a:pPr algn="r"/>
            <a:endParaRPr lang="nl-NL" sz="1400">
              <a:solidFill>
                <a:srgbClr val="C5C82C"/>
              </a:solidFill>
              <a:latin typeface="Literata Regular Roman" pitchFamily="2" charset="0"/>
            </a:endParaRPr>
          </a:p>
          <a:p>
            <a:pPr algn="r"/>
            <a:endParaRPr lang="nl-NL" sz="1400">
              <a:solidFill>
                <a:srgbClr val="C5C82C"/>
              </a:solidFill>
            </a:endParaRP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D5A82111-5228-B54D-90E7-F87812937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9988" y="6200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C5C82C"/>
                </a:solidFill>
                <a:latin typeface="Literata Regular Roman" pitchFamily="2" charset="0"/>
              </a:defRPr>
            </a:lvl1pPr>
          </a:lstStyle>
          <a:p>
            <a:fld id="{B44D30CC-C27B-BC4C-B36F-23B028F4E96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0419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">
          <p15:clr>
            <a:srgbClr val="FBAE40"/>
          </p15:clr>
        </p15:guide>
        <p15:guide id="2" pos="1368">
          <p15:clr>
            <a:srgbClr val="FBAE40"/>
          </p15:clr>
        </p15:guide>
        <p15:guide id="3" pos="1572">
          <p15:clr>
            <a:srgbClr val="FBAE40"/>
          </p15:clr>
        </p15:guide>
        <p15:guide id="4" pos="2547">
          <p15:clr>
            <a:srgbClr val="FBAE40"/>
          </p15:clr>
        </p15:guide>
        <p15:guide id="5" pos="2751">
          <p15:clr>
            <a:srgbClr val="FBAE40"/>
          </p15:clr>
        </p15:guide>
        <p15:guide id="6" pos="3749">
          <p15:clr>
            <a:srgbClr val="FBAE40"/>
          </p15:clr>
        </p15:guide>
        <p15:guide id="7" pos="3931">
          <p15:clr>
            <a:srgbClr val="FBAE40"/>
          </p15:clr>
        </p15:guide>
        <p15:guide id="8" pos="4906">
          <p15:clr>
            <a:srgbClr val="FBAE40"/>
          </p15:clr>
        </p15:guide>
        <p15:guide id="9" pos="5110">
          <p15:clr>
            <a:srgbClr val="FBAE40"/>
          </p15:clr>
        </p15:guide>
        <p15:guide id="10" pos="6085">
          <p15:clr>
            <a:srgbClr val="FBAE40"/>
          </p15:clr>
        </p15:guide>
        <p15:guide id="11" pos="6289">
          <p15:clr>
            <a:srgbClr val="FBAE40"/>
          </p15:clr>
        </p15:guide>
        <p15:guide id="12" pos="7265">
          <p15:clr>
            <a:srgbClr val="FBAE40"/>
          </p15:clr>
        </p15:guide>
        <p15:guide id="13" orient="horz" pos="2160">
          <p15:clr>
            <a:srgbClr val="FBAE40"/>
          </p15:clr>
        </p15:guide>
        <p15:guide id="15" orient="horz" pos="3725">
          <p15:clr>
            <a:srgbClr val="FBAE40"/>
          </p15:clr>
        </p15:guide>
        <p15:guide id="16" orient="horz" pos="3906">
          <p15:clr>
            <a:srgbClr val="FBAE40"/>
          </p15:clr>
        </p15:guide>
        <p15:guide id="17" orient="horz" pos="4110">
          <p15:clr>
            <a:srgbClr val="FBAE40"/>
          </p15:clr>
        </p15:guide>
        <p15:guide id="18" orient="horz" pos="391">
          <p15:clr>
            <a:srgbClr val="FBAE40"/>
          </p15:clr>
        </p15:guide>
        <p15:guide id="19" orient="horz" pos="1275">
          <p15:clr>
            <a:srgbClr val="FBAE40"/>
          </p15:clr>
        </p15:guide>
        <p15:guide id="20" pos="597">
          <p15:clr>
            <a:srgbClr val="FBAE40"/>
          </p15:clr>
        </p15:guide>
        <p15:guide id="21" orient="horz" pos="3045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: 6 Kol Grid Vilans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735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">
          <p15:clr>
            <a:srgbClr val="FBAE40"/>
          </p15:clr>
        </p15:guide>
        <p15:guide id="2" pos="1368">
          <p15:clr>
            <a:srgbClr val="FBAE40"/>
          </p15:clr>
        </p15:guide>
        <p15:guide id="3" pos="1572">
          <p15:clr>
            <a:srgbClr val="FBAE40"/>
          </p15:clr>
        </p15:guide>
        <p15:guide id="4" pos="2547">
          <p15:clr>
            <a:srgbClr val="FBAE40"/>
          </p15:clr>
        </p15:guide>
        <p15:guide id="5" pos="2751">
          <p15:clr>
            <a:srgbClr val="FBAE40"/>
          </p15:clr>
        </p15:guide>
        <p15:guide id="6" pos="3749">
          <p15:clr>
            <a:srgbClr val="FBAE40"/>
          </p15:clr>
        </p15:guide>
        <p15:guide id="7" pos="3931">
          <p15:clr>
            <a:srgbClr val="FBAE40"/>
          </p15:clr>
        </p15:guide>
        <p15:guide id="8" pos="4906">
          <p15:clr>
            <a:srgbClr val="FBAE40"/>
          </p15:clr>
        </p15:guide>
        <p15:guide id="9" pos="5110">
          <p15:clr>
            <a:srgbClr val="FBAE40"/>
          </p15:clr>
        </p15:guide>
        <p15:guide id="10" pos="6085">
          <p15:clr>
            <a:srgbClr val="FBAE40"/>
          </p15:clr>
        </p15:guide>
        <p15:guide id="11" pos="6289">
          <p15:clr>
            <a:srgbClr val="FBAE40"/>
          </p15:clr>
        </p15:guide>
        <p15:guide id="12" pos="7265">
          <p15:clr>
            <a:srgbClr val="FBAE40"/>
          </p15:clr>
        </p15:guide>
        <p15:guide id="13" orient="horz" pos="2160">
          <p15:clr>
            <a:srgbClr val="FBAE40"/>
          </p15:clr>
        </p15:guide>
        <p15:guide id="15" orient="horz" pos="3725">
          <p15:clr>
            <a:srgbClr val="FBAE40"/>
          </p15:clr>
        </p15:guide>
        <p15:guide id="16" orient="horz" pos="3906">
          <p15:clr>
            <a:srgbClr val="FBAE40"/>
          </p15:clr>
        </p15:guide>
        <p15:guide id="17" orient="horz" pos="4110">
          <p15:clr>
            <a:srgbClr val="FBAE40"/>
          </p15:clr>
        </p15:guide>
        <p15:guide id="18" orient="horz" pos="391">
          <p15:clr>
            <a:srgbClr val="FBAE40"/>
          </p15:clr>
        </p15:guide>
        <p15:guide id="19" orient="horz" pos="1275">
          <p15:clr>
            <a:srgbClr val="FBAE40"/>
          </p15:clr>
        </p15:guide>
        <p15:guide id="20" pos="597">
          <p15:clr>
            <a:srgbClr val="FBAE40"/>
          </p15:clr>
        </p15:guide>
        <p15:guide id="21" orient="horz" pos="3045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6 Kol Grid Vi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701E3A57-5364-4E43-AF00-E20717A296CC}"/>
              </a:ext>
            </a:extLst>
          </p:cNvPr>
          <p:cNvSpPr/>
          <p:nvPr userDrawn="1"/>
        </p:nvSpPr>
        <p:spPr>
          <a:xfrm>
            <a:off x="1282221" y="6259772"/>
            <a:ext cx="464107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nl-NL" sz="1000">
                <a:solidFill>
                  <a:schemeClr val="bg2">
                    <a:lumMod val="90000"/>
                  </a:schemeClr>
                </a:solidFill>
                <a:latin typeface="Literata Regular Roman" pitchFamily="2" charset="0"/>
              </a:rPr>
              <a:t>(Internationale) Positionering – Als Kapstok voor Communicatiestrategie</a:t>
            </a:r>
            <a:endParaRPr lang="nl-NL" sz="1000" i="1">
              <a:solidFill>
                <a:schemeClr val="bg2">
                  <a:lumMod val="90000"/>
                </a:schemeClr>
              </a:solidFill>
              <a:latin typeface="Literata Italic" pitchFamily="2" charset="0"/>
            </a:endParaRPr>
          </a:p>
          <a:p>
            <a:pPr algn="r"/>
            <a:endParaRPr lang="nl-NL" sz="1400">
              <a:solidFill>
                <a:srgbClr val="C5C82C"/>
              </a:solidFill>
              <a:latin typeface="Literata Regular Roman" pitchFamily="2" charset="0"/>
            </a:endParaRPr>
          </a:p>
          <a:p>
            <a:pPr algn="r"/>
            <a:endParaRPr lang="nl-NL" sz="1400">
              <a:solidFill>
                <a:srgbClr val="C5C82C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0B97AE1-FE27-404A-B731-2815F30EFC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785" y="6051517"/>
            <a:ext cx="717973" cy="403861"/>
          </a:xfrm>
          <a:prstGeom prst="rect">
            <a:avLst/>
          </a:prstGeom>
        </p:spPr>
      </p:pic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638F7BC6-C3F1-8640-8995-007E2ED75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9988" y="6200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C5C82C"/>
                </a:solidFill>
                <a:latin typeface="Literata Regular Roman" pitchFamily="2" charset="0"/>
              </a:defRPr>
            </a:lvl1pPr>
          </a:lstStyle>
          <a:p>
            <a:fld id="{B44D30CC-C27B-BC4C-B36F-23B028F4E96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1841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7">
          <p15:clr>
            <a:srgbClr val="FBAE40"/>
          </p15:clr>
        </p15:guide>
        <p15:guide id="2" pos="1513">
          <p15:clr>
            <a:srgbClr val="FBAE40"/>
          </p15:clr>
        </p15:guide>
        <p15:guide id="3" pos="1713">
          <p15:clr>
            <a:srgbClr val="FBAE40"/>
          </p15:clr>
        </p15:guide>
        <p15:guide id="4" pos="2625">
          <p15:clr>
            <a:srgbClr val="FBAE40"/>
          </p15:clr>
        </p15:guide>
        <p15:guide id="5" pos="2820">
          <p15:clr>
            <a:srgbClr val="FBAE40"/>
          </p15:clr>
        </p15:guide>
        <p15:guide id="6" pos="3737">
          <p15:clr>
            <a:srgbClr val="FBAE40"/>
          </p15:clr>
        </p15:guide>
        <p15:guide id="7" pos="3931">
          <p15:clr>
            <a:srgbClr val="FBAE40"/>
          </p15:clr>
        </p15:guide>
        <p15:guide id="8" pos="4842">
          <p15:clr>
            <a:srgbClr val="FBAE40"/>
          </p15:clr>
        </p15:guide>
        <p15:guide id="9" pos="5043">
          <p15:clr>
            <a:srgbClr val="FBAE40"/>
          </p15:clr>
        </p15:guide>
        <p15:guide id="10" pos="5954">
          <p15:clr>
            <a:srgbClr val="FBAE40"/>
          </p15:clr>
        </p15:guide>
        <p15:guide id="11" pos="6153">
          <p15:clr>
            <a:srgbClr val="FBAE40"/>
          </p15:clr>
        </p15:guide>
        <p15:guide id="12" pos="7061">
          <p15:clr>
            <a:srgbClr val="FBAE40"/>
          </p15:clr>
        </p15:guide>
        <p15:guide id="13" orient="horz" pos="2160">
          <p15:clr>
            <a:srgbClr val="FBAE40"/>
          </p15:clr>
        </p15:guide>
        <p15:guide id="15" orient="horz" pos="3725">
          <p15:clr>
            <a:srgbClr val="FBAE40"/>
          </p15:clr>
        </p15:guide>
        <p15:guide id="16" orient="horz" pos="3906">
          <p15:clr>
            <a:srgbClr val="FBAE40"/>
          </p15:clr>
        </p15:guide>
        <p15:guide id="17" orient="horz" pos="4110">
          <p15:clr>
            <a:srgbClr val="FBAE40"/>
          </p15:clr>
        </p15:guide>
        <p15:guide id="18" orient="horz" pos="595">
          <p15:clr>
            <a:srgbClr val="FBAE40"/>
          </p15:clr>
        </p15:guide>
        <p15:guide id="19" pos="801">
          <p15:clr>
            <a:srgbClr val="FBAE40"/>
          </p15:clr>
        </p15:guide>
        <p15:guide id="20" orient="horz" pos="1389">
          <p15:clr>
            <a:srgbClr val="FBAE40"/>
          </p15:clr>
        </p15:guide>
        <p15:guide id="21" orient="horz" pos="2931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6 Kol Grid Vilans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238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7">
          <p15:clr>
            <a:srgbClr val="FBAE40"/>
          </p15:clr>
        </p15:guide>
        <p15:guide id="2" pos="1513">
          <p15:clr>
            <a:srgbClr val="FBAE40"/>
          </p15:clr>
        </p15:guide>
        <p15:guide id="3" pos="1713">
          <p15:clr>
            <a:srgbClr val="FBAE40"/>
          </p15:clr>
        </p15:guide>
        <p15:guide id="4" pos="2625">
          <p15:clr>
            <a:srgbClr val="FBAE40"/>
          </p15:clr>
        </p15:guide>
        <p15:guide id="5" pos="2820">
          <p15:clr>
            <a:srgbClr val="FBAE40"/>
          </p15:clr>
        </p15:guide>
        <p15:guide id="6" pos="3737">
          <p15:clr>
            <a:srgbClr val="FBAE40"/>
          </p15:clr>
        </p15:guide>
        <p15:guide id="7" pos="3931">
          <p15:clr>
            <a:srgbClr val="FBAE40"/>
          </p15:clr>
        </p15:guide>
        <p15:guide id="8" pos="4842">
          <p15:clr>
            <a:srgbClr val="FBAE40"/>
          </p15:clr>
        </p15:guide>
        <p15:guide id="9" pos="5043">
          <p15:clr>
            <a:srgbClr val="FBAE40"/>
          </p15:clr>
        </p15:guide>
        <p15:guide id="10" pos="5954">
          <p15:clr>
            <a:srgbClr val="FBAE40"/>
          </p15:clr>
        </p15:guide>
        <p15:guide id="11" pos="6153">
          <p15:clr>
            <a:srgbClr val="FBAE40"/>
          </p15:clr>
        </p15:guide>
        <p15:guide id="12" pos="7061">
          <p15:clr>
            <a:srgbClr val="FBAE40"/>
          </p15:clr>
        </p15:guide>
        <p15:guide id="13" orient="horz" pos="2160">
          <p15:clr>
            <a:srgbClr val="FBAE40"/>
          </p15:clr>
        </p15:guide>
        <p15:guide id="15" orient="horz" pos="3725">
          <p15:clr>
            <a:srgbClr val="FBAE40"/>
          </p15:clr>
        </p15:guide>
        <p15:guide id="16" orient="horz" pos="3906">
          <p15:clr>
            <a:srgbClr val="FBAE40"/>
          </p15:clr>
        </p15:guide>
        <p15:guide id="17" orient="horz" pos="4110">
          <p15:clr>
            <a:srgbClr val="FBAE40"/>
          </p15:clr>
        </p15:guide>
        <p15:guide id="18" orient="horz" pos="595">
          <p15:clr>
            <a:srgbClr val="FBAE40"/>
          </p15:clr>
        </p15:guide>
        <p15:guide id="19" pos="801">
          <p15:clr>
            <a:srgbClr val="FBAE40"/>
          </p15:clr>
        </p15:guide>
        <p15:guide id="20" orient="horz" pos="1389">
          <p15:clr>
            <a:srgbClr val="FBAE40"/>
          </p15:clr>
        </p15:guide>
        <p15:guide id="21" orient="horz" pos="2931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4 Kol Grid Vi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D0DEE93D-825D-E445-9FAA-B61DA16555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785" y="6051517"/>
            <a:ext cx="717973" cy="403861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FB14838F-F2B3-6A43-84B0-466B213ABCA2}"/>
              </a:ext>
            </a:extLst>
          </p:cNvPr>
          <p:cNvSpPr/>
          <p:nvPr userDrawn="1"/>
        </p:nvSpPr>
        <p:spPr>
          <a:xfrm>
            <a:off x="1282221" y="6259772"/>
            <a:ext cx="464107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nl-NL" sz="1000">
                <a:solidFill>
                  <a:schemeClr val="bg2">
                    <a:lumMod val="90000"/>
                  </a:schemeClr>
                </a:solidFill>
                <a:latin typeface="Literata Regular Roman" pitchFamily="2" charset="0"/>
              </a:rPr>
              <a:t>(Internationale) Positionering – Als Kapstok voor Communicatiestrategie</a:t>
            </a:r>
            <a:endParaRPr lang="nl-NL" sz="1000" i="1">
              <a:solidFill>
                <a:schemeClr val="bg2">
                  <a:lumMod val="90000"/>
                </a:schemeClr>
              </a:solidFill>
              <a:latin typeface="Literata Italic" pitchFamily="2" charset="0"/>
            </a:endParaRPr>
          </a:p>
          <a:p>
            <a:pPr algn="r"/>
            <a:endParaRPr lang="nl-NL" sz="1400">
              <a:solidFill>
                <a:srgbClr val="C5C82C"/>
              </a:solidFill>
              <a:latin typeface="Literata Regular Roman" pitchFamily="2" charset="0"/>
            </a:endParaRPr>
          </a:p>
          <a:p>
            <a:pPr algn="r"/>
            <a:endParaRPr lang="nl-NL" sz="1400">
              <a:solidFill>
                <a:srgbClr val="C5C82C"/>
              </a:solidFill>
            </a:endParaRPr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E77CAB5C-5350-944E-B3F8-E674BE8D9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9988" y="6200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C5C82C"/>
                </a:solidFill>
                <a:latin typeface="Literata Regular Roman" pitchFamily="2" charset="0"/>
              </a:defRPr>
            </a:lvl1pPr>
          </a:lstStyle>
          <a:p>
            <a:fld id="{B44D30CC-C27B-BC4C-B36F-23B028F4E96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7792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25">
          <p15:clr>
            <a:srgbClr val="FBAE40"/>
          </p15:clr>
        </p15:guide>
        <p15:guide id="3" orient="horz" pos="595">
          <p15:clr>
            <a:srgbClr val="FBAE40"/>
          </p15:clr>
        </p15:guide>
        <p15:guide id="4" orient="horz" pos="3906">
          <p15:clr>
            <a:srgbClr val="FBAE40"/>
          </p15:clr>
        </p15:guide>
        <p15:guide id="5" orient="horz" pos="4110">
          <p15:clr>
            <a:srgbClr val="FBAE40"/>
          </p15:clr>
        </p15:guide>
        <p15:guide id="6" pos="3738">
          <p15:clr>
            <a:srgbClr val="FBAE40"/>
          </p15:clr>
        </p15:guide>
        <p15:guide id="7" pos="3936">
          <p15:clr>
            <a:srgbClr val="FBAE40"/>
          </p15:clr>
        </p15:guide>
        <p15:guide id="10" pos="2272">
          <p15:clr>
            <a:srgbClr val="FBAE40"/>
          </p15:clr>
        </p15:guide>
        <p15:guide id="11" pos="2074">
          <p15:clr>
            <a:srgbClr val="FBAE40"/>
          </p15:clr>
        </p15:guide>
        <p15:guide id="13" pos="5402">
          <p15:clr>
            <a:srgbClr val="FBAE40"/>
          </p15:clr>
        </p15:guide>
        <p15:guide id="14" pos="5600">
          <p15:clr>
            <a:srgbClr val="FBAE40"/>
          </p15:clr>
        </p15:guide>
        <p15:guide id="17" pos="7061">
          <p15:clr>
            <a:srgbClr val="FBAE40"/>
          </p15:clr>
        </p15:guide>
        <p15:guide id="18" orient="horz" pos="1389">
          <p15:clr>
            <a:srgbClr val="FBAE40"/>
          </p15:clr>
        </p15:guide>
        <p15:guide id="19" orient="horz" pos="2931">
          <p15:clr>
            <a:srgbClr val="FBAE40"/>
          </p15:clr>
        </p15:guide>
        <p15:guide id="20" pos="597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: 4 Kol Grid No Footer Vi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926F492-F3A2-B543-BC6D-3FD707C8BE88}"/>
              </a:ext>
            </a:extLst>
          </p:cNvPr>
          <p:cNvSpPr/>
          <p:nvPr userDrawn="1"/>
        </p:nvSpPr>
        <p:spPr>
          <a:xfrm>
            <a:off x="641350" y="638969"/>
            <a:ext cx="10909300" cy="5580062"/>
          </a:xfrm>
          <a:prstGeom prst="rect">
            <a:avLst/>
          </a:prstGeom>
          <a:pattFill prst="pct75">
            <a:fgClr>
              <a:srgbClr val="C4E6F6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7259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25">
          <p15:clr>
            <a:srgbClr val="FBAE40"/>
          </p15:clr>
        </p15:guide>
        <p15:guide id="3" orient="horz" pos="595">
          <p15:clr>
            <a:srgbClr val="FBAE40"/>
          </p15:clr>
        </p15:guide>
        <p15:guide id="4" orient="horz" pos="3906">
          <p15:clr>
            <a:srgbClr val="FBAE40"/>
          </p15:clr>
        </p15:guide>
        <p15:guide id="5" orient="horz" pos="4110">
          <p15:clr>
            <a:srgbClr val="FBAE40"/>
          </p15:clr>
        </p15:guide>
        <p15:guide id="6" pos="3738">
          <p15:clr>
            <a:srgbClr val="FBAE40"/>
          </p15:clr>
        </p15:guide>
        <p15:guide id="7" pos="3936">
          <p15:clr>
            <a:srgbClr val="FBAE40"/>
          </p15:clr>
        </p15:guide>
        <p15:guide id="10" pos="2272">
          <p15:clr>
            <a:srgbClr val="FBAE40"/>
          </p15:clr>
        </p15:guide>
        <p15:guide id="11" pos="2074">
          <p15:clr>
            <a:srgbClr val="FBAE40"/>
          </p15:clr>
        </p15:guide>
        <p15:guide id="13" pos="5402">
          <p15:clr>
            <a:srgbClr val="FBAE40"/>
          </p15:clr>
        </p15:guide>
        <p15:guide id="14" pos="5600">
          <p15:clr>
            <a:srgbClr val="FBAE40"/>
          </p15:clr>
        </p15:guide>
        <p15:guide id="17" pos="7061">
          <p15:clr>
            <a:srgbClr val="FBAE40"/>
          </p15:clr>
        </p15:guide>
        <p15:guide id="18" orient="horz" pos="1389">
          <p15:clr>
            <a:srgbClr val="FBAE40"/>
          </p15:clr>
        </p15:guide>
        <p15:guide id="19" orient="horz" pos="2931">
          <p15:clr>
            <a:srgbClr val="FBAE40"/>
          </p15:clr>
        </p15:guide>
        <p15:guide id="20" pos="59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lk met tekst en br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ars kader 1"/>
          <p:cNvSpPr>
            <a:spLocks noSelect="1"/>
          </p:cNvSpPr>
          <p:nvPr userDrawn="1"/>
        </p:nvSpPr>
        <p:spPr bwMode="gray">
          <a:xfrm>
            <a:off x="622801" y="619200"/>
            <a:ext cx="10907999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Driehoek 2 (PHJU)">
            <a:extLst>
              <a:ext uri="{FF2B5EF4-FFF2-40B4-BE49-F238E27FC236}">
                <a16:creationId xmlns:a16="http://schemas.microsoft.com/office/drawing/2014/main" id="{6FF2A31D-21EA-B043-959D-93E709AD6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 userDrawn="1"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2" name="Title 3"/>
          <p:cNvSpPr>
            <a:spLocks noGrp="1" noSelect="1"/>
          </p:cNvSpPr>
          <p:nvPr userDrawn="1">
            <p:ph type="title" hasCustomPrompt="1"/>
          </p:nvPr>
        </p:nvSpPr>
        <p:spPr bwMode="gray">
          <a:xfrm>
            <a:off x="1566000" y="1706400"/>
            <a:ext cx="9064800" cy="2238071"/>
          </a:xfrm>
        </p:spPr>
        <p:txBody>
          <a:bodyPr anchor="t"/>
          <a:lstStyle>
            <a:lvl1pPr algn="ctr">
              <a:lnSpc>
                <a:spcPct val="100000"/>
              </a:lnSpc>
              <a:defRPr sz="3000" b="0" baseline="0"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r>
              <a:rPr lang="nl-NL"/>
              <a:t>[Tekst accent zelf groen maken]</a:t>
            </a:r>
          </a:p>
        </p:txBody>
      </p:sp>
      <p:sp>
        <p:nvSpPr>
          <p:cNvPr id="10" name="Naam 4 (JU-Free)"/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1566000" y="4071152"/>
            <a:ext cx="9064800" cy="820128"/>
          </a:xfrm>
        </p:spPr>
        <p:txBody>
          <a:bodyPr/>
          <a:lstStyle>
            <a:lvl1pPr marL="252000" indent="-252000" algn="ctr">
              <a:lnSpc>
                <a:spcPct val="100000"/>
              </a:lnSpc>
              <a:buClr>
                <a:schemeClr val="tx2"/>
              </a:buClr>
              <a:buFont typeface="Trebuchet MS" panose="020B0603020202020204" pitchFamily="34" charset="0"/>
              <a:buChar char="—"/>
              <a:defRPr sz="3000" b="1">
                <a:solidFill>
                  <a:srgbClr val="FFFFFF"/>
                </a:solidFill>
                <a:latin typeface="Trebuchet MS" panose="020B0603020202020204" pitchFamily="34" charset="0"/>
              </a:defRPr>
            </a:lvl1pPr>
            <a:lvl2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2pPr>
            <a:lvl3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3pPr>
            <a:lvl4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4pPr>
            <a:lvl5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5pPr>
            <a:lvl6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6pPr>
            <a:lvl7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7pPr>
            <a:lvl8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8pPr>
            <a:lvl9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/>
              <a:t>[Naam]</a:t>
            </a:r>
          </a:p>
          <a:p>
            <a:pPr lvl="0"/>
            <a:r>
              <a:rPr lang="nl-NL"/>
              <a:t>JU-LEVEL1=Naam</a:t>
            </a:r>
          </a:p>
        </p:txBody>
      </p:sp>
      <p:sp>
        <p:nvSpPr>
          <p:cNvPr id="5" name="Slide Number Placeholder 5"/>
          <p:cNvSpPr>
            <a:spLocks noGrp="1" noSelect="1"/>
          </p:cNvSpPr>
          <p:nvPr userDrawn="1"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Placeholder 6">
            <a:extLst>
              <a:ext uri="{FF2B5EF4-FFF2-40B4-BE49-F238E27FC236}">
                <a16:creationId xmlns:a16="http://schemas.microsoft.com/office/drawing/2014/main" id="{37D095C8-0A0D-498F-8802-9CB9E201B91E}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413944323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4 Kol Grid No Footer Vi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77400D44-DEAB-B44A-A606-6B9B985E0230}"/>
              </a:ext>
            </a:extLst>
          </p:cNvPr>
          <p:cNvSpPr/>
          <p:nvPr userDrawn="1"/>
        </p:nvSpPr>
        <p:spPr>
          <a:xfrm>
            <a:off x="641350" y="638969"/>
            <a:ext cx="10909300" cy="5580062"/>
          </a:xfrm>
          <a:prstGeom prst="rect">
            <a:avLst/>
          </a:prstGeom>
          <a:pattFill prst="pct50">
            <a:fgClr>
              <a:srgbClr val="C4C72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8646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25">
          <p15:clr>
            <a:srgbClr val="FBAE40"/>
          </p15:clr>
        </p15:guide>
        <p15:guide id="3" orient="horz" pos="595">
          <p15:clr>
            <a:srgbClr val="FBAE40"/>
          </p15:clr>
        </p15:guide>
        <p15:guide id="4" orient="horz" pos="3906">
          <p15:clr>
            <a:srgbClr val="FBAE40"/>
          </p15:clr>
        </p15:guide>
        <p15:guide id="5" orient="horz" pos="4110">
          <p15:clr>
            <a:srgbClr val="FBAE40"/>
          </p15:clr>
        </p15:guide>
        <p15:guide id="6" pos="3738">
          <p15:clr>
            <a:srgbClr val="FBAE40"/>
          </p15:clr>
        </p15:guide>
        <p15:guide id="7" pos="3936">
          <p15:clr>
            <a:srgbClr val="FBAE40"/>
          </p15:clr>
        </p15:guide>
        <p15:guide id="10" pos="2272">
          <p15:clr>
            <a:srgbClr val="FBAE40"/>
          </p15:clr>
        </p15:guide>
        <p15:guide id="11" pos="2074">
          <p15:clr>
            <a:srgbClr val="FBAE40"/>
          </p15:clr>
        </p15:guide>
        <p15:guide id="13" pos="5402">
          <p15:clr>
            <a:srgbClr val="FBAE40"/>
          </p15:clr>
        </p15:guide>
        <p15:guide id="14" pos="5600">
          <p15:clr>
            <a:srgbClr val="FBAE40"/>
          </p15:clr>
        </p15:guide>
        <p15:guide id="17" pos="7061">
          <p15:clr>
            <a:srgbClr val="FBAE40"/>
          </p15:clr>
        </p15:guide>
        <p15:guide id="18" orient="horz" pos="1389">
          <p15:clr>
            <a:srgbClr val="FBAE40"/>
          </p15:clr>
        </p15:guide>
        <p15:guide id="19" orient="horz" pos="2931">
          <p15:clr>
            <a:srgbClr val="FBAE40"/>
          </p15:clr>
        </p15:guide>
        <p15:guide id="20" pos="597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: 4 Kol Grid No Footer Vi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2D23BB9-DA75-5F4A-AF0F-0BAA9FB42E1B}"/>
              </a:ext>
            </a:extLst>
          </p:cNvPr>
          <p:cNvSpPr/>
          <p:nvPr userDrawn="1"/>
        </p:nvSpPr>
        <p:spPr>
          <a:xfrm>
            <a:off x="641350" y="638969"/>
            <a:ext cx="10909300" cy="5580062"/>
          </a:xfrm>
          <a:prstGeom prst="rect">
            <a:avLst/>
          </a:prstGeom>
          <a:pattFill prst="pct75">
            <a:fgClr>
              <a:srgbClr val="D6D0C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92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25">
          <p15:clr>
            <a:srgbClr val="FBAE40"/>
          </p15:clr>
        </p15:guide>
        <p15:guide id="3" orient="horz" pos="595">
          <p15:clr>
            <a:srgbClr val="FBAE40"/>
          </p15:clr>
        </p15:guide>
        <p15:guide id="4" orient="horz" pos="3906">
          <p15:clr>
            <a:srgbClr val="FBAE40"/>
          </p15:clr>
        </p15:guide>
        <p15:guide id="5" orient="horz" pos="4110">
          <p15:clr>
            <a:srgbClr val="FBAE40"/>
          </p15:clr>
        </p15:guide>
        <p15:guide id="6" pos="3738">
          <p15:clr>
            <a:srgbClr val="FBAE40"/>
          </p15:clr>
        </p15:guide>
        <p15:guide id="7" pos="3936">
          <p15:clr>
            <a:srgbClr val="FBAE40"/>
          </p15:clr>
        </p15:guide>
        <p15:guide id="10" pos="2272">
          <p15:clr>
            <a:srgbClr val="FBAE40"/>
          </p15:clr>
        </p15:guide>
        <p15:guide id="11" pos="2074">
          <p15:clr>
            <a:srgbClr val="FBAE40"/>
          </p15:clr>
        </p15:guide>
        <p15:guide id="13" pos="5402">
          <p15:clr>
            <a:srgbClr val="FBAE40"/>
          </p15:clr>
        </p15:guide>
        <p15:guide id="14" pos="5600">
          <p15:clr>
            <a:srgbClr val="FBAE40"/>
          </p15:clr>
        </p15:guide>
        <p15:guide id="17" pos="7061">
          <p15:clr>
            <a:srgbClr val="FBAE40"/>
          </p15:clr>
        </p15:guide>
        <p15:guide id="18" orient="horz" pos="1389">
          <p15:clr>
            <a:srgbClr val="FBAE40"/>
          </p15:clr>
        </p15:guide>
        <p15:guide id="19" orient="horz" pos="2931">
          <p15:clr>
            <a:srgbClr val="FBAE40"/>
          </p15:clr>
        </p15:guide>
        <p15:guide id="20" pos="597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: 5 Kol Grid Vi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D0AD023-E914-F343-83D0-52021062DC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785" y="6051517"/>
            <a:ext cx="717973" cy="40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6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25">
          <p15:clr>
            <a:srgbClr val="FBAE40"/>
          </p15:clr>
        </p15:guide>
        <p15:guide id="3" orient="horz" pos="391">
          <p15:clr>
            <a:srgbClr val="FBAE40"/>
          </p15:clr>
        </p15:guide>
        <p15:guide id="4" orient="horz" pos="3906">
          <p15:clr>
            <a:srgbClr val="FBAE40"/>
          </p15:clr>
        </p15:guide>
        <p15:guide id="5" orient="horz" pos="4110">
          <p15:clr>
            <a:srgbClr val="FBAE40"/>
          </p15:clr>
        </p15:guide>
        <p15:guide id="6" pos="3024">
          <p15:clr>
            <a:srgbClr val="FBAE40"/>
          </p15:clr>
        </p15:guide>
        <p15:guide id="7" pos="3228">
          <p15:clr>
            <a:srgbClr val="FBAE40"/>
          </p15:clr>
        </p15:guide>
        <p15:guide id="10" pos="1822">
          <p15:clr>
            <a:srgbClr val="FBAE40"/>
          </p15:clr>
        </p15:guide>
        <p15:guide id="11" pos="1617">
          <p15:clr>
            <a:srgbClr val="FBAE40"/>
          </p15:clr>
        </p15:guide>
        <p15:guide id="12" pos="393">
          <p15:clr>
            <a:srgbClr val="FBAE40"/>
          </p15:clr>
        </p15:guide>
        <p15:guide id="13" pos="4452">
          <p15:clr>
            <a:srgbClr val="FBAE40"/>
          </p15:clr>
        </p15:guide>
        <p15:guide id="14" pos="4656">
          <p15:clr>
            <a:srgbClr val="FBAE40"/>
          </p15:clr>
        </p15:guide>
        <p15:guide id="15" pos="5858">
          <p15:clr>
            <a:srgbClr val="FBAE40"/>
          </p15:clr>
        </p15:guide>
        <p15:guide id="16" pos="6063">
          <p15:clr>
            <a:srgbClr val="FBAE40"/>
          </p15:clr>
        </p15:guide>
        <p15:guide id="17" pos="7265">
          <p15:clr>
            <a:srgbClr val="FBAE40"/>
          </p15:clr>
        </p15:guide>
        <p15:guide id="18" orient="horz" pos="1275">
          <p15:clr>
            <a:srgbClr val="FBAE40"/>
          </p15:clr>
        </p15:guide>
        <p15:guide id="19" orient="horz" pos="3045">
          <p15:clr>
            <a:srgbClr val="FBAE40"/>
          </p15:clr>
        </p15:guide>
        <p15:guide id="20" pos="597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: 5 Kol Grid Vi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D0AD023-E914-F343-83D0-52021062DC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785" y="6051517"/>
            <a:ext cx="717973" cy="403861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C3D403CB-2DAB-AE48-A135-27F6D48C649A}"/>
              </a:ext>
            </a:extLst>
          </p:cNvPr>
          <p:cNvSpPr/>
          <p:nvPr userDrawn="1"/>
        </p:nvSpPr>
        <p:spPr>
          <a:xfrm>
            <a:off x="1282221" y="6259772"/>
            <a:ext cx="464107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nl-NL" sz="1000">
                <a:solidFill>
                  <a:schemeClr val="bg2">
                    <a:lumMod val="90000"/>
                  </a:schemeClr>
                </a:solidFill>
                <a:latin typeface="Literata Regular Roman" pitchFamily="2" charset="0"/>
              </a:rPr>
              <a:t>(Internationale) Positionering – Als Kapstok voor Communicatiestrategie</a:t>
            </a:r>
            <a:endParaRPr lang="nl-NL" sz="1000" i="1">
              <a:solidFill>
                <a:schemeClr val="bg2">
                  <a:lumMod val="90000"/>
                </a:schemeClr>
              </a:solidFill>
              <a:latin typeface="Literata Italic" pitchFamily="2" charset="0"/>
            </a:endParaRPr>
          </a:p>
          <a:p>
            <a:pPr algn="r"/>
            <a:endParaRPr lang="nl-NL" sz="1400">
              <a:solidFill>
                <a:srgbClr val="C5C82C"/>
              </a:solidFill>
              <a:latin typeface="Literata Regular Roman" pitchFamily="2" charset="0"/>
            </a:endParaRPr>
          </a:p>
          <a:p>
            <a:pPr algn="r"/>
            <a:endParaRPr lang="nl-NL" sz="1400">
              <a:solidFill>
                <a:srgbClr val="C5C82C"/>
              </a:solidFill>
            </a:endParaRPr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31A972C0-EA7A-734F-9D34-8DEAA2497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9988" y="6200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C5C82C"/>
                </a:solidFill>
                <a:latin typeface="Literata Regular Roman" pitchFamily="2" charset="0"/>
              </a:defRPr>
            </a:lvl1pPr>
          </a:lstStyle>
          <a:p>
            <a:fld id="{B44D30CC-C27B-BC4C-B36F-23B028F4E96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136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25">
          <p15:clr>
            <a:srgbClr val="FBAE40"/>
          </p15:clr>
        </p15:guide>
        <p15:guide id="3" orient="horz" pos="391">
          <p15:clr>
            <a:srgbClr val="FBAE40"/>
          </p15:clr>
        </p15:guide>
        <p15:guide id="4" orient="horz" pos="3906">
          <p15:clr>
            <a:srgbClr val="FBAE40"/>
          </p15:clr>
        </p15:guide>
        <p15:guide id="5" orient="horz" pos="4110">
          <p15:clr>
            <a:srgbClr val="FBAE40"/>
          </p15:clr>
        </p15:guide>
        <p15:guide id="6" pos="3024">
          <p15:clr>
            <a:srgbClr val="FBAE40"/>
          </p15:clr>
        </p15:guide>
        <p15:guide id="7" pos="3228">
          <p15:clr>
            <a:srgbClr val="FBAE40"/>
          </p15:clr>
        </p15:guide>
        <p15:guide id="10" pos="1822">
          <p15:clr>
            <a:srgbClr val="FBAE40"/>
          </p15:clr>
        </p15:guide>
        <p15:guide id="11" pos="1617">
          <p15:clr>
            <a:srgbClr val="FBAE40"/>
          </p15:clr>
        </p15:guide>
        <p15:guide id="12" pos="393">
          <p15:clr>
            <a:srgbClr val="FBAE40"/>
          </p15:clr>
        </p15:guide>
        <p15:guide id="13" pos="4452">
          <p15:clr>
            <a:srgbClr val="FBAE40"/>
          </p15:clr>
        </p15:guide>
        <p15:guide id="14" pos="4656">
          <p15:clr>
            <a:srgbClr val="FBAE40"/>
          </p15:clr>
        </p15:guide>
        <p15:guide id="15" pos="5858">
          <p15:clr>
            <a:srgbClr val="FBAE40"/>
          </p15:clr>
        </p15:guide>
        <p15:guide id="16" pos="6063">
          <p15:clr>
            <a:srgbClr val="FBAE40"/>
          </p15:clr>
        </p15:guide>
        <p15:guide id="17" pos="7265">
          <p15:clr>
            <a:srgbClr val="FBAE40"/>
          </p15:clr>
        </p15:guide>
        <p15:guide id="18" orient="horz" pos="1275">
          <p15:clr>
            <a:srgbClr val="FBAE40"/>
          </p15:clr>
        </p15:guide>
        <p15:guide id="19" orient="horz" pos="3045">
          <p15:clr>
            <a:srgbClr val="FBAE40"/>
          </p15:clr>
        </p15:guide>
        <p15:guide id="20" pos="597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: 5 Kol Grid Vilans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5">
            <a:extLst>
              <a:ext uri="{FF2B5EF4-FFF2-40B4-BE49-F238E27FC236}">
                <a16:creationId xmlns:a16="http://schemas.microsoft.com/office/drawing/2014/main" id="{8F1667BC-BFA9-5A4F-AA34-7789EE394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9988" y="6200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C5C82C"/>
                </a:solidFill>
                <a:latin typeface="Literata Regular Roman" pitchFamily="2" charset="0"/>
              </a:defRPr>
            </a:lvl1pPr>
          </a:lstStyle>
          <a:p>
            <a:fld id="{B44D30CC-C27B-BC4C-B36F-23B028F4E96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7822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25">
          <p15:clr>
            <a:srgbClr val="FBAE40"/>
          </p15:clr>
        </p15:guide>
        <p15:guide id="3" orient="horz" pos="391">
          <p15:clr>
            <a:srgbClr val="FBAE40"/>
          </p15:clr>
        </p15:guide>
        <p15:guide id="4" orient="horz" pos="3906">
          <p15:clr>
            <a:srgbClr val="FBAE40"/>
          </p15:clr>
        </p15:guide>
        <p15:guide id="5" orient="horz" pos="4110">
          <p15:clr>
            <a:srgbClr val="FBAE40"/>
          </p15:clr>
        </p15:guide>
        <p15:guide id="6" pos="3024">
          <p15:clr>
            <a:srgbClr val="FBAE40"/>
          </p15:clr>
        </p15:guide>
        <p15:guide id="7" pos="3228">
          <p15:clr>
            <a:srgbClr val="FBAE40"/>
          </p15:clr>
        </p15:guide>
        <p15:guide id="10" pos="1822">
          <p15:clr>
            <a:srgbClr val="FBAE40"/>
          </p15:clr>
        </p15:guide>
        <p15:guide id="11" pos="1617">
          <p15:clr>
            <a:srgbClr val="FBAE40"/>
          </p15:clr>
        </p15:guide>
        <p15:guide id="12" pos="393">
          <p15:clr>
            <a:srgbClr val="FBAE40"/>
          </p15:clr>
        </p15:guide>
        <p15:guide id="13" pos="4452">
          <p15:clr>
            <a:srgbClr val="FBAE40"/>
          </p15:clr>
        </p15:guide>
        <p15:guide id="14" pos="4656">
          <p15:clr>
            <a:srgbClr val="FBAE40"/>
          </p15:clr>
        </p15:guide>
        <p15:guide id="15" pos="5858">
          <p15:clr>
            <a:srgbClr val="FBAE40"/>
          </p15:clr>
        </p15:guide>
        <p15:guide id="16" pos="6063">
          <p15:clr>
            <a:srgbClr val="FBAE40"/>
          </p15:clr>
        </p15:guide>
        <p15:guide id="17" pos="7265">
          <p15:clr>
            <a:srgbClr val="FBAE40"/>
          </p15:clr>
        </p15:guide>
        <p15:guide id="18" orient="horz" pos="1275">
          <p15:clr>
            <a:srgbClr val="FBAE40"/>
          </p15:clr>
        </p15:guide>
        <p15:guide id="19" orient="horz" pos="3045">
          <p15:clr>
            <a:srgbClr val="FBAE40"/>
          </p15:clr>
        </p15:guide>
        <p15:guide id="20" pos="597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: 5 Kol Grid Vi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F727DCC8-34CF-0140-9BAB-5901BAF4B6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785" y="6051517"/>
            <a:ext cx="717973" cy="403861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ACFAA024-5C71-F14B-AC7C-A1281C5C1F86}"/>
              </a:ext>
            </a:extLst>
          </p:cNvPr>
          <p:cNvSpPr/>
          <p:nvPr userDrawn="1"/>
        </p:nvSpPr>
        <p:spPr>
          <a:xfrm>
            <a:off x="1282221" y="6259772"/>
            <a:ext cx="464107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nl-NL" sz="1000">
                <a:solidFill>
                  <a:schemeClr val="bg2">
                    <a:lumMod val="90000"/>
                  </a:schemeClr>
                </a:solidFill>
                <a:latin typeface="Literata Regular Roman" pitchFamily="2" charset="0"/>
              </a:rPr>
              <a:t>(Internationale) Positionering – Als Kapstok voor Communicatiestrategie</a:t>
            </a:r>
            <a:endParaRPr lang="nl-NL" sz="1000" i="1">
              <a:solidFill>
                <a:schemeClr val="bg2">
                  <a:lumMod val="90000"/>
                </a:schemeClr>
              </a:solidFill>
              <a:latin typeface="Literata Italic" pitchFamily="2" charset="0"/>
            </a:endParaRPr>
          </a:p>
          <a:p>
            <a:pPr algn="r"/>
            <a:endParaRPr lang="nl-NL" sz="1400">
              <a:solidFill>
                <a:srgbClr val="C5C82C"/>
              </a:solidFill>
              <a:latin typeface="Literata Regular Roman" pitchFamily="2" charset="0"/>
            </a:endParaRPr>
          </a:p>
          <a:p>
            <a:pPr algn="r"/>
            <a:endParaRPr lang="nl-NL" sz="1400">
              <a:solidFill>
                <a:srgbClr val="C5C82C"/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B9B1FE-94C6-944D-964C-D3D7B33FA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9988" y="6200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C5C82C"/>
                </a:solidFill>
                <a:latin typeface="Literata Regular Roman" pitchFamily="2" charset="0"/>
              </a:defRPr>
            </a:lvl1pPr>
          </a:lstStyle>
          <a:p>
            <a:fld id="{B44D30CC-C27B-BC4C-B36F-23B028F4E96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9328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25">
          <p15:clr>
            <a:srgbClr val="FBAE40"/>
          </p15:clr>
        </p15:guide>
        <p15:guide id="3" orient="horz" pos="595">
          <p15:clr>
            <a:srgbClr val="FBAE40"/>
          </p15:clr>
        </p15:guide>
        <p15:guide id="4" orient="horz" pos="3906">
          <p15:clr>
            <a:srgbClr val="FBAE40"/>
          </p15:clr>
        </p15:guide>
        <p15:guide id="5" orient="horz" pos="4110">
          <p15:clr>
            <a:srgbClr val="FBAE40"/>
          </p15:clr>
        </p15:guide>
        <p15:guide id="6" pos="3069">
          <p15:clr>
            <a:srgbClr val="FBAE40"/>
          </p15:clr>
        </p15:guide>
        <p15:guide id="7" pos="3273">
          <p15:clr>
            <a:srgbClr val="FBAE40"/>
          </p15:clr>
        </p15:guide>
        <p15:guide id="10" pos="1935">
          <p15:clr>
            <a:srgbClr val="FBAE40"/>
          </p15:clr>
        </p15:guide>
        <p15:guide id="11" pos="1731">
          <p15:clr>
            <a:srgbClr val="FBAE40"/>
          </p15:clr>
        </p15:guide>
        <p15:guide id="12" pos="597">
          <p15:clr>
            <a:srgbClr val="FBAE40"/>
          </p15:clr>
        </p15:guide>
        <p15:guide id="13" pos="4407">
          <p15:clr>
            <a:srgbClr val="FBAE40"/>
          </p15:clr>
        </p15:guide>
        <p15:guide id="14" pos="4611">
          <p15:clr>
            <a:srgbClr val="FBAE40"/>
          </p15:clr>
        </p15:guide>
        <p15:guide id="15" pos="5745">
          <p15:clr>
            <a:srgbClr val="FBAE40"/>
          </p15:clr>
        </p15:guide>
        <p15:guide id="16" pos="5927">
          <p15:clr>
            <a:srgbClr val="FBAE40"/>
          </p15:clr>
        </p15:guide>
        <p15:guide id="17" pos="7061">
          <p15:clr>
            <a:srgbClr val="FBAE40"/>
          </p15:clr>
        </p15:guide>
        <p15:guide id="18" pos="801">
          <p15:clr>
            <a:srgbClr val="FBAE40"/>
          </p15:clr>
        </p15:guide>
        <p15:guide id="19" orient="horz" pos="2931">
          <p15:clr>
            <a:srgbClr val="FBAE40"/>
          </p15:clr>
        </p15:guide>
        <p15:guide id="20" orient="horz" pos="1389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: 6 Kol Grid Vi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9ABC528-7D04-6E4D-8273-8AB51C787E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785" y="6051517"/>
            <a:ext cx="717973" cy="403861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E3B18869-D1C3-1F4E-9C96-24AFE84103F5}"/>
              </a:ext>
            </a:extLst>
          </p:cNvPr>
          <p:cNvSpPr/>
          <p:nvPr userDrawn="1"/>
        </p:nvSpPr>
        <p:spPr>
          <a:xfrm>
            <a:off x="1282221" y="6259772"/>
            <a:ext cx="464107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nl-NL" sz="1000">
                <a:solidFill>
                  <a:schemeClr val="bg2">
                    <a:lumMod val="90000"/>
                  </a:schemeClr>
                </a:solidFill>
                <a:latin typeface="Literata Regular Roman" pitchFamily="2" charset="0"/>
              </a:rPr>
              <a:t>(Internationale) Positionering – Als Kapstok voor Communicatiestrategie</a:t>
            </a:r>
            <a:endParaRPr lang="nl-NL" sz="1000" i="1">
              <a:solidFill>
                <a:schemeClr val="bg2">
                  <a:lumMod val="90000"/>
                </a:schemeClr>
              </a:solidFill>
              <a:latin typeface="Literata Italic" pitchFamily="2" charset="0"/>
            </a:endParaRPr>
          </a:p>
          <a:p>
            <a:pPr algn="r"/>
            <a:endParaRPr lang="nl-NL" sz="1400">
              <a:solidFill>
                <a:srgbClr val="C5C82C"/>
              </a:solidFill>
              <a:latin typeface="Literata Regular Roman" pitchFamily="2" charset="0"/>
            </a:endParaRPr>
          </a:p>
          <a:p>
            <a:pPr algn="r"/>
            <a:endParaRPr lang="nl-NL" sz="1400">
              <a:solidFill>
                <a:srgbClr val="C5C82C"/>
              </a:solidFill>
            </a:endParaRP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D5A82111-5228-B54D-90E7-F87812937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9988" y="6200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C5C82C"/>
                </a:solidFill>
                <a:latin typeface="Literata Regular Roman" pitchFamily="2" charset="0"/>
              </a:defRPr>
            </a:lvl1pPr>
          </a:lstStyle>
          <a:p>
            <a:fld id="{B44D30CC-C27B-BC4C-B36F-23B028F4E96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9905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">
          <p15:clr>
            <a:srgbClr val="FBAE40"/>
          </p15:clr>
        </p15:guide>
        <p15:guide id="2" pos="1368">
          <p15:clr>
            <a:srgbClr val="FBAE40"/>
          </p15:clr>
        </p15:guide>
        <p15:guide id="3" pos="1572">
          <p15:clr>
            <a:srgbClr val="FBAE40"/>
          </p15:clr>
        </p15:guide>
        <p15:guide id="4" pos="2547">
          <p15:clr>
            <a:srgbClr val="FBAE40"/>
          </p15:clr>
        </p15:guide>
        <p15:guide id="5" pos="2751">
          <p15:clr>
            <a:srgbClr val="FBAE40"/>
          </p15:clr>
        </p15:guide>
        <p15:guide id="6" pos="3749">
          <p15:clr>
            <a:srgbClr val="FBAE40"/>
          </p15:clr>
        </p15:guide>
        <p15:guide id="7" pos="3931">
          <p15:clr>
            <a:srgbClr val="FBAE40"/>
          </p15:clr>
        </p15:guide>
        <p15:guide id="8" pos="4906">
          <p15:clr>
            <a:srgbClr val="FBAE40"/>
          </p15:clr>
        </p15:guide>
        <p15:guide id="9" pos="5110">
          <p15:clr>
            <a:srgbClr val="FBAE40"/>
          </p15:clr>
        </p15:guide>
        <p15:guide id="10" pos="6085">
          <p15:clr>
            <a:srgbClr val="FBAE40"/>
          </p15:clr>
        </p15:guide>
        <p15:guide id="11" pos="6289">
          <p15:clr>
            <a:srgbClr val="FBAE40"/>
          </p15:clr>
        </p15:guide>
        <p15:guide id="12" pos="7265">
          <p15:clr>
            <a:srgbClr val="FBAE40"/>
          </p15:clr>
        </p15:guide>
        <p15:guide id="13" orient="horz" pos="2160">
          <p15:clr>
            <a:srgbClr val="FBAE40"/>
          </p15:clr>
        </p15:guide>
        <p15:guide id="15" orient="horz" pos="3725">
          <p15:clr>
            <a:srgbClr val="FBAE40"/>
          </p15:clr>
        </p15:guide>
        <p15:guide id="16" orient="horz" pos="3906">
          <p15:clr>
            <a:srgbClr val="FBAE40"/>
          </p15:clr>
        </p15:guide>
        <p15:guide id="17" orient="horz" pos="4110">
          <p15:clr>
            <a:srgbClr val="FBAE40"/>
          </p15:clr>
        </p15:guide>
        <p15:guide id="18" orient="horz" pos="391">
          <p15:clr>
            <a:srgbClr val="FBAE40"/>
          </p15:clr>
        </p15:guide>
        <p15:guide id="19" orient="horz" pos="1275">
          <p15:clr>
            <a:srgbClr val="FBAE40"/>
          </p15:clr>
        </p15:guide>
        <p15:guide id="20" pos="597">
          <p15:clr>
            <a:srgbClr val="FBAE40"/>
          </p15:clr>
        </p15:guide>
        <p15:guide id="21" orient="horz" pos="3045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: 6 Kol Grid Vilans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5292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">
          <p15:clr>
            <a:srgbClr val="FBAE40"/>
          </p15:clr>
        </p15:guide>
        <p15:guide id="2" pos="1368">
          <p15:clr>
            <a:srgbClr val="FBAE40"/>
          </p15:clr>
        </p15:guide>
        <p15:guide id="3" pos="1572">
          <p15:clr>
            <a:srgbClr val="FBAE40"/>
          </p15:clr>
        </p15:guide>
        <p15:guide id="4" pos="2547">
          <p15:clr>
            <a:srgbClr val="FBAE40"/>
          </p15:clr>
        </p15:guide>
        <p15:guide id="5" pos="2751">
          <p15:clr>
            <a:srgbClr val="FBAE40"/>
          </p15:clr>
        </p15:guide>
        <p15:guide id="6" pos="3749">
          <p15:clr>
            <a:srgbClr val="FBAE40"/>
          </p15:clr>
        </p15:guide>
        <p15:guide id="7" pos="3931">
          <p15:clr>
            <a:srgbClr val="FBAE40"/>
          </p15:clr>
        </p15:guide>
        <p15:guide id="8" pos="4906">
          <p15:clr>
            <a:srgbClr val="FBAE40"/>
          </p15:clr>
        </p15:guide>
        <p15:guide id="9" pos="5110">
          <p15:clr>
            <a:srgbClr val="FBAE40"/>
          </p15:clr>
        </p15:guide>
        <p15:guide id="10" pos="6085">
          <p15:clr>
            <a:srgbClr val="FBAE40"/>
          </p15:clr>
        </p15:guide>
        <p15:guide id="11" pos="6289">
          <p15:clr>
            <a:srgbClr val="FBAE40"/>
          </p15:clr>
        </p15:guide>
        <p15:guide id="12" pos="7265">
          <p15:clr>
            <a:srgbClr val="FBAE40"/>
          </p15:clr>
        </p15:guide>
        <p15:guide id="13" orient="horz" pos="2160">
          <p15:clr>
            <a:srgbClr val="FBAE40"/>
          </p15:clr>
        </p15:guide>
        <p15:guide id="15" orient="horz" pos="3725">
          <p15:clr>
            <a:srgbClr val="FBAE40"/>
          </p15:clr>
        </p15:guide>
        <p15:guide id="16" orient="horz" pos="3906">
          <p15:clr>
            <a:srgbClr val="FBAE40"/>
          </p15:clr>
        </p15:guide>
        <p15:guide id="17" orient="horz" pos="4110">
          <p15:clr>
            <a:srgbClr val="FBAE40"/>
          </p15:clr>
        </p15:guide>
        <p15:guide id="18" orient="horz" pos="391">
          <p15:clr>
            <a:srgbClr val="FBAE40"/>
          </p15:clr>
        </p15:guide>
        <p15:guide id="19" orient="horz" pos="1275">
          <p15:clr>
            <a:srgbClr val="FBAE40"/>
          </p15:clr>
        </p15:guide>
        <p15:guide id="20" pos="597">
          <p15:clr>
            <a:srgbClr val="FBAE40"/>
          </p15:clr>
        </p15:guide>
        <p15:guide id="21" orient="horz" pos="3045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: 6 Kol Grid Vi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701E3A57-5364-4E43-AF00-E20717A296CC}"/>
              </a:ext>
            </a:extLst>
          </p:cNvPr>
          <p:cNvSpPr/>
          <p:nvPr userDrawn="1"/>
        </p:nvSpPr>
        <p:spPr>
          <a:xfrm>
            <a:off x="1282221" y="6259772"/>
            <a:ext cx="464107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nl-NL" sz="1000">
                <a:solidFill>
                  <a:schemeClr val="bg2">
                    <a:lumMod val="90000"/>
                  </a:schemeClr>
                </a:solidFill>
                <a:latin typeface="Literata Regular Roman" pitchFamily="2" charset="0"/>
              </a:rPr>
              <a:t>(Internationale) Positionering – Als Kapstok voor Communicatiestrategie</a:t>
            </a:r>
            <a:endParaRPr lang="nl-NL" sz="1000" i="1">
              <a:solidFill>
                <a:schemeClr val="bg2">
                  <a:lumMod val="90000"/>
                </a:schemeClr>
              </a:solidFill>
              <a:latin typeface="Literata Italic" pitchFamily="2" charset="0"/>
            </a:endParaRPr>
          </a:p>
          <a:p>
            <a:pPr algn="r"/>
            <a:endParaRPr lang="nl-NL" sz="1400">
              <a:solidFill>
                <a:srgbClr val="C5C82C"/>
              </a:solidFill>
              <a:latin typeface="Literata Regular Roman" pitchFamily="2" charset="0"/>
            </a:endParaRPr>
          </a:p>
          <a:p>
            <a:pPr algn="r"/>
            <a:endParaRPr lang="nl-NL" sz="1400">
              <a:solidFill>
                <a:srgbClr val="C5C82C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0B97AE1-FE27-404A-B731-2815F30EFC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785" y="6051517"/>
            <a:ext cx="717973" cy="403861"/>
          </a:xfrm>
          <a:prstGeom prst="rect">
            <a:avLst/>
          </a:prstGeom>
        </p:spPr>
      </p:pic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638F7BC6-C3F1-8640-8995-007E2ED75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9988" y="6200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C5C82C"/>
                </a:solidFill>
                <a:latin typeface="Literata Regular Roman" pitchFamily="2" charset="0"/>
              </a:defRPr>
            </a:lvl1pPr>
          </a:lstStyle>
          <a:p>
            <a:fld id="{B44D30CC-C27B-BC4C-B36F-23B028F4E96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3994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7">
          <p15:clr>
            <a:srgbClr val="FBAE40"/>
          </p15:clr>
        </p15:guide>
        <p15:guide id="2" pos="1513">
          <p15:clr>
            <a:srgbClr val="FBAE40"/>
          </p15:clr>
        </p15:guide>
        <p15:guide id="3" pos="1713">
          <p15:clr>
            <a:srgbClr val="FBAE40"/>
          </p15:clr>
        </p15:guide>
        <p15:guide id="4" pos="2625">
          <p15:clr>
            <a:srgbClr val="FBAE40"/>
          </p15:clr>
        </p15:guide>
        <p15:guide id="5" pos="2820">
          <p15:clr>
            <a:srgbClr val="FBAE40"/>
          </p15:clr>
        </p15:guide>
        <p15:guide id="6" pos="3737">
          <p15:clr>
            <a:srgbClr val="FBAE40"/>
          </p15:clr>
        </p15:guide>
        <p15:guide id="7" pos="3931">
          <p15:clr>
            <a:srgbClr val="FBAE40"/>
          </p15:clr>
        </p15:guide>
        <p15:guide id="8" pos="4842">
          <p15:clr>
            <a:srgbClr val="FBAE40"/>
          </p15:clr>
        </p15:guide>
        <p15:guide id="9" pos="5043">
          <p15:clr>
            <a:srgbClr val="FBAE40"/>
          </p15:clr>
        </p15:guide>
        <p15:guide id="10" pos="5954">
          <p15:clr>
            <a:srgbClr val="FBAE40"/>
          </p15:clr>
        </p15:guide>
        <p15:guide id="11" pos="6153">
          <p15:clr>
            <a:srgbClr val="FBAE40"/>
          </p15:clr>
        </p15:guide>
        <p15:guide id="12" pos="7061">
          <p15:clr>
            <a:srgbClr val="FBAE40"/>
          </p15:clr>
        </p15:guide>
        <p15:guide id="13" orient="horz" pos="2160">
          <p15:clr>
            <a:srgbClr val="FBAE40"/>
          </p15:clr>
        </p15:guide>
        <p15:guide id="15" orient="horz" pos="3725">
          <p15:clr>
            <a:srgbClr val="FBAE40"/>
          </p15:clr>
        </p15:guide>
        <p15:guide id="16" orient="horz" pos="3906">
          <p15:clr>
            <a:srgbClr val="FBAE40"/>
          </p15:clr>
        </p15:guide>
        <p15:guide id="17" orient="horz" pos="4110">
          <p15:clr>
            <a:srgbClr val="FBAE40"/>
          </p15:clr>
        </p15:guide>
        <p15:guide id="18" orient="horz" pos="595">
          <p15:clr>
            <a:srgbClr val="FBAE40"/>
          </p15:clr>
        </p15:guide>
        <p15:guide id="19" pos="801">
          <p15:clr>
            <a:srgbClr val="FBAE40"/>
          </p15:clr>
        </p15:guide>
        <p15:guide id="20" orient="horz" pos="1389">
          <p15:clr>
            <a:srgbClr val="FBAE40"/>
          </p15:clr>
        </p15:guide>
        <p15:guide id="21" orient="horz" pos="2931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: 6 Kol Grid Vilans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787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7">
          <p15:clr>
            <a:srgbClr val="FBAE40"/>
          </p15:clr>
        </p15:guide>
        <p15:guide id="2" pos="1513">
          <p15:clr>
            <a:srgbClr val="FBAE40"/>
          </p15:clr>
        </p15:guide>
        <p15:guide id="3" pos="1713">
          <p15:clr>
            <a:srgbClr val="FBAE40"/>
          </p15:clr>
        </p15:guide>
        <p15:guide id="4" pos="2625">
          <p15:clr>
            <a:srgbClr val="FBAE40"/>
          </p15:clr>
        </p15:guide>
        <p15:guide id="5" pos="2820">
          <p15:clr>
            <a:srgbClr val="FBAE40"/>
          </p15:clr>
        </p15:guide>
        <p15:guide id="6" pos="3737">
          <p15:clr>
            <a:srgbClr val="FBAE40"/>
          </p15:clr>
        </p15:guide>
        <p15:guide id="7" pos="3931">
          <p15:clr>
            <a:srgbClr val="FBAE40"/>
          </p15:clr>
        </p15:guide>
        <p15:guide id="8" pos="4842">
          <p15:clr>
            <a:srgbClr val="FBAE40"/>
          </p15:clr>
        </p15:guide>
        <p15:guide id="9" pos="5043">
          <p15:clr>
            <a:srgbClr val="FBAE40"/>
          </p15:clr>
        </p15:guide>
        <p15:guide id="10" pos="5954">
          <p15:clr>
            <a:srgbClr val="FBAE40"/>
          </p15:clr>
        </p15:guide>
        <p15:guide id="11" pos="6153">
          <p15:clr>
            <a:srgbClr val="FBAE40"/>
          </p15:clr>
        </p15:guide>
        <p15:guide id="12" pos="7061">
          <p15:clr>
            <a:srgbClr val="FBAE40"/>
          </p15:clr>
        </p15:guide>
        <p15:guide id="13" orient="horz" pos="2160">
          <p15:clr>
            <a:srgbClr val="FBAE40"/>
          </p15:clr>
        </p15:guide>
        <p15:guide id="15" orient="horz" pos="3725">
          <p15:clr>
            <a:srgbClr val="FBAE40"/>
          </p15:clr>
        </p15:guide>
        <p15:guide id="16" orient="horz" pos="3906">
          <p15:clr>
            <a:srgbClr val="FBAE40"/>
          </p15:clr>
        </p15:guide>
        <p15:guide id="17" orient="horz" pos="4110">
          <p15:clr>
            <a:srgbClr val="FBAE40"/>
          </p15:clr>
        </p15:guide>
        <p15:guide id="18" orient="horz" pos="595">
          <p15:clr>
            <a:srgbClr val="FBAE40"/>
          </p15:clr>
        </p15:guide>
        <p15:guide id="19" pos="801">
          <p15:clr>
            <a:srgbClr val="FBAE40"/>
          </p15:clr>
        </p15:guide>
        <p15:guide id="20" orient="horz" pos="1389">
          <p15:clr>
            <a:srgbClr val="FBAE40"/>
          </p15:clr>
        </p15:guide>
        <p15:guide id="21" orient="horz" pos="293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622800" y="619200"/>
            <a:ext cx="10908000" cy="5029200"/>
          </a:xfrm>
        </p:spPr>
        <p:txBody>
          <a:bodyPr/>
          <a:lstStyle>
            <a:lvl1pPr marL="0" indent="0" algn="r">
              <a:buFontTx/>
              <a:buNone/>
              <a:defRPr baseline="0"/>
            </a:lvl1pPr>
          </a:lstStyle>
          <a:p>
            <a:r>
              <a:rPr lang="nl-NL"/>
              <a:t>[Invoegen van een foto: klik op de witte rand hierboven </a:t>
            </a:r>
            <a:br>
              <a:rPr lang="nl-NL"/>
            </a:br>
            <a:r>
              <a:rPr lang="nl-NL"/>
              <a:t>Voeg dan een afbeelding in via: Invoegen | Afbeeldingen]</a:t>
            </a:r>
          </a:p>
        </p:txBody>
      </p:sp>
      <p:sp>
        <p:nvSpPr>
          <p:cNvPr id="21" name="Raster (PHJU) 1">
            <a:extLst>
              <a:ext uri="{FF2B5EF4-FFF2-40B4-BE49-F238E27FC236}">
                <a16:creationId xmlns:a16="http://schemas.microsoft.com/office/drawing/2014/main" id="{47D2F88B-7FAB-CC45-A3C0-C1F2C1959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 rot="10800000" flipH="1">
            <a:off x="622800" y="619200"/>
            <a:ext cx="10909300" cy="5029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60000"/>
                </a:schemeClr>
              </a:gs>
              <a:gs pos="40000">
                <a:schemeClr val="bg1">
                  <a:alpha val="0"/>
                </a:schemeClr>
              </a:gs>
              <a:gs pos="87000">
                <a:srgbClr val="6A3171">
                  <a:lumMod val="92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2" name="Title 3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918000" y="3398101"/>
            <a:ext cx="6372463" cy="1064433"/>
          </a:xfrm>
        </p:spPr>
        <p:txBody>
          <a:bodyPr anchor="b"/>
          <a:lstStyle>
            <a:lvl1pPr algn="l">
              <a:defRPr sz="6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3" name="Subtitle 4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918831" y="4456282"/>
            <a:ext cx="6372463" cy="95150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6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[Subtitel]</a:t>
            </a:r>
          </a:p>
        </p:txBody>
      </p:sp>
    </p:spTree>
    <p:extLst>
      <p:ext uri="{BB962C8B-B14F-4D97-AF65-F5344CB8AC3E}">
        <p14:creationId xmlns:p14="http://schemas.microsoft.com/office/powerpoint/2010/main" val="6502467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: 4 Kol Grid Vi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D0DEE93D-825D-E445-9FAA-B61DA16555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785" y="6051517"/>
            <a:ext cx="717973" cy="403861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FB14838F-F2B3-6A43-84B0-466B213ABCA2}"/>
              </a:ext>
            </a:extLst>
          </p:cNvPr>
          <p:cNvSpPr/>
          <p:nvPr userDrawn="1"/>
        </p:nvSpPr>
        <p:spPr>
          <a:xfrm>
            <a:off x="1282221" y="6259772"/>
            <a:ext cx="464107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nl-NL" sz="1000">
                <a:solidFill>
                  <a:schemeClr val="bg2">
                    <a:lumMod val="90000"/>
                  </a:schemeClr>
                </a:solidFill>
                <a:latin typeface="Literata Regular Roman" pitchFamily="2" charset="0"/>
              </a:rPr>
              <a:t>(Internationale) Positionering – Als Kapstok voor Communicatiestrategie</a:t>
            </a:r>
            <a:endParaRPr lang="nl-NL" sz="1000" i="1">
              <a:solidFill>
                <a:schemeClr val="bg2">
                  <a:lumMod val="90000"/>
                </a:schemeClr>
              </a:solidFill>
              <a:latin typeface="Literata Italic" pitchFamily="2" charset="0"/>
            </a:endParaRPr>
          </a:p>
          <a:p>
            <a:pPr algn="r"/>
            <a:endParaRPr lang="nl-NL" sz="1400">
              <a:solidFill>
                <a:srgbClr val="C5C82C"/>
              </a:solidFill>
              <a:latin typeface="Literata Regular Roman" pitchFamily="2" charset="0"/>
            </a:endParaRPr>
          </a:p>
          <a:p>
            <a:pPr algn="r"/>
            <a:endParaRPr lang="nl-NL" sz="1400">
              <a:solidFill>
                <a:srgbClr val="C5C82C"/>
              </a:solidFill>
            </a:endParaRPr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E77CAB5C-5350-944E-B3F8-E674BE8D9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9988" y="6200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C5C82C"/>
                </a:solidFill>
                <a:latin typeface="Literata Regular Roman" pitchFamily="2" charset="0"/>
              </a:defRPr>
            </a:lvl1pPr>
          </a:lstStyle>
          <a:p>
            <a:fld id="{B44D30CC-C27B-BC4C-B36F-23B028F4E96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2336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25">
          <p15:clr>
            <a:srgbClr val="FBAE40"/>
          </p15:clr>
        </p15:guide>
        <p15:guide id="3" orient="horz" pos="595">
          <p15:clr>
            <a:srgbClr val="FBAE40"/>
          </p15:clr>
        </p15:guide>
        <p15:guide id="4" orient="horz" pos="3906">
          <p15:clr>
            <a:srgbClr val="FBAE40"/>
          </p15:clr>
        </p15:guide>
        <p15:guide id="5" orient="horz" pos="4110">
          <p15:clr>
            <a:srgbClr val="FBAE40"/>
          </p15:clr>
        </p15:guide>
        <p15:guide id="6" pos="3738">
          <p15:clr>
            <a:srgbClr val="FBAE40"/>
          </p15:clr>
        </p15:guide>
        <p15:guide id="7" pos="3936">
          <p15:clr>
            <a:srgbClr val="FBAE40"/>
          </p15:clr>
        </p15:guide>
        <p15:guide id="10" pos="2272">
          <p15:clr>
            <a:srgbClr val="FBAE40"/>
          </p15:clr>
        </p15:guide>
        <p15:guide id="11" pos="2074">
          <p15:clr>
            <a:srgbClr val="FBAE40"/>
          </p15:clr>
        </p15:guide>
        <p15:guide id="13" pos="5402">
          <p15:clr>
            <a:srgbClr val="FBAE40"/>
          </p15:clr>
        </p15:guide>
        <p15:guide id="14" pos="5600">
          <p15:clr>
            <a:srgbClr val="FBAE40"/>
          </p15:clr>
        </p15:guide>
        <p15:guide id="17" pos="7061">
          <p15:clr>
            <a:srgbClr val="FBAE40"/>
          </p15:clr>
        </p15:guide>
        <p15:guide id="18" orient="horz" pos="1389">
          <p15:clr>
            <a:srgbClr val="FBAE40"/>
          </p15:clr>
        </p15:guide>
        <p15:guide id="19" orient="horz" pos="2931">
          <p15:clr>
            <a:srgbClr val="FBAE40"/>
          </p15:clr>
        </p15:guide>
        <p15:guide id="20" pos="597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: 4 Kol Grid No Footer Vi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926F492-F3A2-B543-BC6D-3FD707C8BE88}"/>
              </a:ext>
            </a:extLst>
          </p:cNvPr>
          <p:cNvSpPr/>
          <p:nvPr userDrawn="1"/>
        </p:nvSpPr>
        <p:spPr>
          <a:xfrm>
            <a:off x="641350" y="638969"/>
            <a:ext cx="10909300" cy="5580062"/>
          </a:xfrm>
          <a:prstGeom prst="rect">
            <a:avLst/>
          </a:prstGeom>
          <a:pattFill prst="pct75">
            <a:fgClr>
              <a:srgbClr val="C4E6F6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5820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25">
          <p15:clr>
            <a:srgbClr val="FBAE40"/>
          </p15:clr>
        </p15:guide>
        <p15:guide id="3" orient="horz" pos="595">
          <p15:clr>
            <a:srgbClr val="FBAE40"/>
          </p15:clr>
        </p15:guide>
        <p15:guide id="4" orient="horz" pos="3906">
          <p15:clr>
            <a:srgbClr val="FBAE40"/>
          </p15:clr>
        </p15:guide>
        <p15:guide id="5" orient="horz" pos="4110">
          <p15:clr>
            <a:srgbClr val="FBAE40"/>
          </p15:clr>
        </p15:guide>
        <p15:guide id="6" pos="3738">
          <p15:clr>
            <a:srgbClr val="FBAE40"/>
          </p15:clr>
        </p15:guide>
        <p15:guide id="7" pos="3936">
          <p15:clr>
            <a:srgbClr val="FBAE40"/>
          </p15:clr>
        </p15:guide>
        <p15:guide id="10" pos="2272">
          <p15:clr>
            <a:srgbClr val="FBAE40"/>
          </p15:clr>
        </p15:guide>
        <p15:guide id="11" pos="2074">
          <p15:clr>
            <a:srgbClr val="FBAE40"/>
          </p15:clr>
        </p15:guide>
        <p15:guide id="13" pos="5402">
          <p15:clr>
            <a:srgbClr val="FBAE40"/>
          </p15:clr>
        </p15:guide>
        <p15:guide id="14" pos="5600">
          <p15:clr>
            <a:srgbClr val="FBAE40"/>
          </p15:clr>
        </p15:guide>
        <p15:guide id="17" pos="7061">
          <p15:clr>
            <a:srgbClr val="FBAE40"/>
          </p15:clr>
        </p15:guide>
        <p15:guide id="18" orient="horz" pos="1389">
          <p15:clr>
            <a:srgbClr val="FBAE40"/>
          </p15:clr>
        </p15:guide>
        <p15:guide id="19" orient="horz" pos="2931">
          <p15:clr>
            <a:srgbClr val="FBAE40"/>
          </p15:clr>
        </p15:guide>
        <p15:guide id="20" pos="597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: 4 Kol Grid No Footer Vi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77400D44-DEAB-B44A-A606-6B9B985E0230}"/>
              </a:ext>
            </a:extLst>
          </p:cNvPr>
          <p:cNvSpPr/>
          <p:nvPr userDrawn="1"/>
        </p:nvSpPr>
        <p:spPr>
          <a:xfrm>
            <a:off x="641350" y="638969"/>
            <a:ext cx="10909300" cy="5580062"/>
          </a:xfrm>
          <a:prstGeom prst="rect">
            <a:avLst/>
          </a:prstGeom>
          <a:pattFill prst="pct50">
            <a:fgClr>
              <a:srgbClr val="C4C72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7144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25">
          <p15:clr>
            <a:srgbClr val="FBAE40"/>
          </p15:clr>
        </p15:guide>
        <p15:guide id="3" orient="horz" pos="595">
          <p15:clr>
            <a:srgbClr val="FBAE40"/>
          </p15:clr>
        </p15:guide>
        <p15:guide id="4" orient="horz" pos="3906">
          <p15:clr>
            <a:srgbClr val="FBAE40"/>
          </p15:clr>
        </p15:guide>
        <p15:guide id="5" orient="horz" pos="4110">
          <p15:clr>
            <a:srgbClr val="FBAE40"/>
          </p15:clr>
        </p15:guide>
        <p15:guide id="6" pos="3738">
          <p15:clr>
            <a:srgbClr val="FBAE40"/>
          </p15:clr>
        </p15:guide>
        <p15:guide id="7" pos="3936">
          <p15:clr>
            <a:srgbClr val="FBAE40"/>
          </p15:clr>
        </p15:guide>
        <p15:guide id="10" pos="2272">
          <p15:clr>
            <a:srgbClr val="FBAE40"/>
          </p15:clr>
        </p15:guide>
        <p15:guide id="11" pos="2074">
          <p15:clr>
            <a:srgbClr val="FBAE40"/>
          </p15:clr>
        </p15:guide>
        <p15:guide id="13" pos="5402">
          <p15:clr>
            <a:srgbClr val="FBAE40"/>
          </p15:clr>
        </p15:guide>
        <p15:guide id="14" pos="5600">
          <p15:clr>
            <a:srgbClr val="FBAE40"/>
          </p15:clr>
        </p15:guide>
        <p15:guide id="17" pos="7061">
          <p15:clr>
            <a:srgbClr val="FBAE40"/>
          </p15:clr>
        </p15:guide>
        <p15:guide id="18" orient="horz" pos="1389">
          <p15:clr>
            <a:srgbClr val="FBAE40"/>
          </p15:clr>
        </p15:guide>
        <p15:guide id="19" orient="horz" pos="2931">
          <p15:clr>
            <a:srgbClr val="FBAE40"/>
          </p15:clr>
        </p15:guide>
        <p15:guide id="20" pos="597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: 4 Kol Grid No Footer Vi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2D23BB9-DA75-5F4A-AF0F-0BAA9FB42E1B}"/>
              </a:ext>
            </a:extLst>
          </p:cNvPr>
          <p:cNvSpPr/>
          <p:nvPr userDrawn="1"/>
        </p:nvSpPr>
        <p:spPr>
          <a:xfrm>
            <a:off x="641350" y="638969"/>
            <a:ext cx="10909300" cy="5580062"/>
          </a:xfrm>
          <a:prstGeom prst="rect">
            <a:avLst/>
          </a:prstGeom>
          <a:pattFill prst="pct75">
            <a:fgClr>
              <a:srgbClr val="D6D0C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6913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25">
          <p15:clr>
            <a:srgbClr val="FBAE40"/>
          </p15:clr>
        </p15:guide>
        <p15:guide id="3" orient="horz" pos="595">
          <p15:clr>
            <a:srgbClr val="FBAE40"/>
          </p15:clr>
        </p15:guide>
        <p15:guide id="4" orient="horz" pos="3906">
          <p15:clr>
            <a:srgbClr val="FBAE40"/>
          </p15:clr>
        </p15:guide>
        <p15:guide id="5" orient="horz" pos="4110">
          <p15:clr>
            <a:srgbClr val="FBAE40"/>
          </p15:clr>
        </p15:guide>
        <p15:guide id="6" pos="3738">
          <p15:clr>
            <a:srgbClr val="FBAE40"/>
          </p15:clr>
        </p15:guide>
        <p15:guide id="7" pos="3936">
          <p15:clr>
            <a:srgbClr val="FBAE40"/>
          </p15:clr>
        </p15:guide>
        <p15:guide id="10" pos="2272">
          <p15:clr>
            <a:srgbClr val="FBAE40"/>
          </p15:clr>
        </p15:guide>
        <p15:guide id="11" pos="2074">
          <p15:clr>
            <a:srgbClr val="FBAE40"/>
          </p15:clr>
        </p15:guide>
        <p15:guide id="13" pos="5402">
          <p15:clr>
            <a:srgbClr val="FBAE40"/>
          </p15:clr>
        </p15:guide>
        <p15:guide id="14" pos="5600">
          <p15:clr>
            <a:srgbClr val="FBAE40"/>
          </p15:clr>
        </p15:guide>
        <p15:guide id="17" pos="7061">
          <p15:clr>
            <a:srgbClr val="FBAE40"/>
          </p15:clr>
        </p15:guide>
        <p15:guide id="18" orient="horz" pos="1389">
          <p15:clr>
            <a:srgbClr val="FBAE40"/>
          </p15:clr>
        </p15:guide>
        <p15:guide id="19" orient="horz" pos="2931">
          <p15:clr>
            <a:srgbClr val="FBAE40"/>
          </p15:clr>
        </p15:guide>
        <p15:guide id="20" pos="597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88633-8569-434C-AB35-F547A1ADF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C3431F-4D41-47E4-AAF3-5D8D1C564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A608D-E8E3-4E80-9CF9-8298A5AEC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17E49-138A-425C-AF31-0A0F3FD252F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F72CC-A68A-47EA-9F51-15B1AFB5A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6002C-C51C-4395-8E89-EA1D86C4B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9E5D8-FB2A-4A94-831B-F3AE652D60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1036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6025" y="1613536"/>
            <a:ext cx="10346192" cy="462468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D4F3A58A-38C4-4261-B33D-8F287C3D9D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Fusszeile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C0DA650E-85B1-4491-9241-CE23A3DE89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en-US"/>
              <a:t>SEITE </a:t>
            </a:r>
            <a:fld id="{CD33FA9E-6C85-45D6-AA9F-2865B8FDB9CF}" type="slidenum">
              <a:rPr lang="de-AT" altLang="en-US" smtClean="0"/>
              <a:pPr>
                <a:defRPr/>
              </a:pPr>
              <a:t>‹nr.›</a:t>
            </a:fld>
            <a:endParaRPr lang="de-AT" altLang="en-US"/>
          </a:p>
        </p:txBody>
      </p:sp>
      <p:sp>
        <p:nvSpPr>
          <p:cNvPr id="6" name="Datumsplatzhalter 6">
            <a:extLst>
              <a:ext uri="{FF2B5EF4-FFF2-40B4-BE49-F238E27FC236}">
                <a16:creationId xmlns:a16="http://schemas.microsoft.com/office/drawing/2014/main" id="{B22ECE1E-A1B7-4DBA-834D-04255DDF53A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8E9D0-FEF5-4A04-99B4-A6366FDF87F8}" type="datetime1">
              <a:rPr lang="de-AT"/>
              <a:pPr>
                <a:defRPr/>
              </a:pPr>
              <a:t>05.03.2026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50008092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: 5 Kol Grid Vi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D0AD023-E914-F343-83D0-52021062DC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785" y="6051517"/>
            <a:ext cx="717973" cy="40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93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25">
          <p15:clr>
            <a:srgbClr val="FBAE40"/>
          </p15:clr>
        </p15:guide>
        <p15:guide id="3" orient="horz" pos="391">
          <p15:clr>
            <a:srgbClr val="FBAE40"/>
          </p15:clr>
        </p15:guide>
        <p15:guide id="4" orient="horz" pos="3906">
          <p15:clr>
            <a:srgbClr val="FBAE40"/>
          </p15:clr>
        </p15:guide>
        <p15:guide id="5" orient="horz" pos="4110">
          <p15:clr>
            <a:srgbClr val="FBAE40"/>
          </p15:clr>
        </p15:guide>
        <p15:guide id="6" pos="3024">
          <p15:clr>
            <a:srgbClr val="FBAE40"/>
          </p15:clr>
        </p15:guide>
        <p15:guide id="7" pos="3228">
          <p15:clr>
            <a:srgbClr val="FBAE40"/>
          </p15:clr>
        </p15:guide>
        <p15:guide id="10" pos="1822">
          <p15:clr>
            <a:srgbClr val="FBAE40"/>
          </p15:clr>
        </p15:guide>
        <p15:guide id="11" pos="1617">
          <p15:clr>
            <a:srgbClr val="FBAE40"/>
          </p15:clr>
        </p15:guide>
        <p15:guide id="12" pos="393">
          <p15:clr>
            <a:srgbClr val="FBAE40"/>
          </p15:clr>
        </p15:guide>
        <p15:guide id="13" pos="4452">
          <p15:clr>
            <a:srgbClr val="FBAE40"/>
          </p15:clr>
        </p15:guide>
        <p15:guide id="14" pos="4656">
          <p15:clr>
            <a:srgbClr val="FBAE40"/>
          </p15:clr>
        </p15:guide>
        <p15:guide id="15" pos="5858">
          <p15:clr>
            <a:srgbClr val="FBAE40"/>
          </p15:clr>
        </p15:guide>
        <p15:guide id="16" pos="6063">
          <p15:clr>
            <a:srgbClr val="FBAE40"/>
          </p15:clr>
        </p15:guide>
        <p15:guide id="17" pos="7265">
          <p15:clr>
            <a:srgbClr val="FBAE40"/>
          </p15:clr>
        </p15:guide>
        <p15:guide id="18" orient="horz" pos="1275">
          <p15:clr>
            <a:srgbClr val="FBAE40"/>
          </p15:clr>
        </p15:guide>
        <p15:guide id="19" orient="horz" pos="3045">
          <p15:clr>
            <a:srgbClr val="FBAE40"/>
          </p15:clr>
        </p15:guide>
        <p15:guide id="20" pos="597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: 5 Kol Grid Vi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D0AD023-E914-F343-83D0-52021062DC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785" y="6051517"/>
            <a:ext cx="717973" cy="403861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C3D403CB-2DAB-AE48-A135-27F6D48C649A}"/>
              </a:ext>
            </a:extLst>
          </p:cNvPr>
          <p:cNvSpPr/>
          <p:nvPr userDrawn="1"/>
        </p:nvSpPr>
        <p:spPr>
          <a:xfrm>
            <a:off x="1282221" y="6259772"/>
            <a:ext cx="464107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nl-NL" sz="1000">
                <a:solidFill>
                  <a:schemeClr val="bg2">
                    <a:lumMod val="90000"/>
                  </a:schemeClr>
                </a:solidFill>
                <a:latin typeface="Literata Regular Roman" pitchFamily="2" charset="0"/>
              </a:rPr>
              <a:t>(Internationale) Positionering – Als Kapstok voor Communicatiestrategie</a:t>
            </a:r>
            <a:endParaRPr lang="nl-NL" sz="1000" i="1">
              <a:solidFill>
                <a:schemeClr val="bg2">
                  <a:lumMod val="90000"/>
                </a:schemeClr>
              </a:solidFill>
              <a:latin typeface="Literata Italic" pitchFamily="2" charset="0"/>
            </a:endParaRPr>
          </a:p>
          <a:p>
            <a:pPr algn="r"/>
            <a:endParaRPr lang="nl-NL" sz="1400">
              <a:solidFill>
                <a:srgbClr val="C5C82C"/>
              </a:solidFill>
              <a:latin typeface="Literata Regular Roman" pitchFamily="2" charset="0"/>
            </a:endParaRPr>
          </a:p>
          <a:p>
            <a:pPr algn="r"/>
            <a:endParaRPr lang="nl-NL" sz="1400">
              <a:solidFill>
                <a:srgbClr val="C5C82C"/>
              </a:solidFill>
            </a:endParaRPr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31A972C0-EA7A-734F-9D34-8DEAA2497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9988" y="6200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C5C82C"/>
                </a:solidFill>
                <a:latin typeface="Literata Regular Roman" pitchFamily="2" charset="0"/>
              </a:defRPr>
            </a:lvl1pPr>
          </a:lstStyle>
          <a:p>
            <a:fld id="{B44D30CC-C27B-BC4C-B36F-23B028F4E96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5047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25">
          <p15:clr>
            <a:srgbClr val="FBAE40"/>
          </p15:clr>
        </p15:guide>
        <p15:guide id="3" orient="horz" pos="391">
          <p15:clr>
            <a:srgbClr val="FBAE40"/>
          </p15:clr>
        </p15:guide>
        <p15:guide id="4" orient="horz" pos="3906">
          <p15:clr>
            <a:srgbClr val="FBAE40"/>
          </p15:clr>
        </p15:guide>
        <p15:guide id="5" orient="horz" pos="4110">
          <p15:clr>
            <a:srgbClr val="FBAE40"/>
          </p15:clr>
        </p15:guide>
        <p15:guide id="6" pos="3024">
          <p15:clr>
            <a:srgbClr val="FBAE40"/>
          </p15:clr>
        </p15:guide>
        <p15:guide id="7" pos="3228">
          <p15:clr>
            <a:srgbClr val="FBAE40"/>
          </p15:clr>
        </p15:guide>
        <p15:guide id="10" pos="1822">
          <p15:clr>
            <a:srgbClr val="FBAE40"/>
          </p15:clr>
        </p15:guide>
        <p15:guide id="11" pos="1617">
          <p15:clr>
            <a:srgbClr val="FBAE40"/>
          </p15:clr>
        </p15:guide>
        <p15:guide id="12" pos="393">
          <p15:clr>
            <a:srgbClr val="FBAE40"/>
          </p15:clr>
        </p15:guide>
        <p15:guide id="13" pos="4452">
          <p15:clr>
            <a:srgbClr val="FBAE40"/>
          </p15:clr>
        </p15:guide>
        <p15:guide id="14" pos="4656">
          <p15:clr>
            <a:srgbClr val="FBAE40"/>
          </p15:clr>
        </p15:guide>
        <p15:guide id="15" pos="5858">
          <p15:clr>
            <a:srgbClr val="FBAE40"/>
          </p15:clr>
        </p15:guide>
        <p15:guide id="16" pos="6063">
          <p15:clr>
            <a:srgbClr val="FBAE40"/>
          </p15:clr>
        </p15:guide>
        <p15:guide id="17" pos="7265">
          <p15:clr>
            <a:srgbClr val="FBAE40"/>
          </p15:clr>
        </p15:guide>
        <p15:guide id="18" orient="horz" pos="1275">
          <p15:clr>
            <a:srgbClr val="FBAE40"/>
          </p15:clr>
        </p15:guide>
        <p15:guide id="19" orient="horz" pos="3045">
          <p15:clr>
            <a:srgbClr val="FBAE40"/>
          </p15:clr>
        </p15:guide>
        <p15:guide id="20" pos="597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: 5 Kol Grid Vilans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5">
            <a:extLst>
              <a:ext uri="{FF2B5EF4-FFF2-40B4-BE49-F238E27FC236}">
                <a16:creationId xmlns:a16="http://schemas.microsoft.com/office/drawing/2014/main" id="{8F1667BC-BFA9-5A4F-AA34-7789EE394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9988" y="6200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C5C82C"/>
                </a:solidFill>
                <a:latin typeface="Literata Regular Roman" pitchFamily="2" charset="0"/>
              </a:defRPr>
            </a:lvl1pPr>
          </a:lstStyle>
          <a:p>
            <a:fld id="{B44D30CC-C27B-BC4C-B36F-23B028F4E96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9502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25">
          <p15:clr>
            <a:srgbClr val="FBAE40"/>
          </p15:clr>
        </p15:guide>
        <p15:guide id="3" orient="horz" pos="391">
          <p15:clr>
            <a:srgbClr val="FBAE40"/>
          </p15:clr>
        </p15:guide>
        <p15:guide id="4" orient="horz" pos="3906">
          <p15:clr>
            <a:srgbClr val="FBAE40"/>
          </p15:clr>
        </p15:guide>
        <p15:guide id="5" orient="horz" pos="4110">
          <p15:clr>
            <a:srgbClr val="FBAE40"/>
          </p15:clr>
        </p15:guide>
        <p15:guide id="6" pos="3024">
          <p15:clr>
            <a:srgbClr val="FBAE40"/>
          </p15:clr>
        </p15:guide>
        <p15:guide id="7" pos="3228">
          <p15:clr>
            <a:srgbClr val="FBAE40"/>
          </p15:clr>
        </p15:guide>
        <p15:guide id="10" pos="1822">
          <p15:clr>
            <a:srgbClr val="FBAE40"/>
          </p15:clr>
        </p15:guide>
        <p15:guide id="11" pos="1617">
          <p15:clr>
            <a:srgbClr val="FBAE40"/>
          </p15:clr>
        </p15:guide>
        <p15:guide id="12" pos="393">
          <p15:clr>
            <a:srgbClr val="FBAE40"/>
          </p15:clr>
        </p15:guide>
        <p15:guide id="13" pos="4452">
          <p15:clr>
            <a:srgbClr val="FBAE40"/>
          </p15:clr>
        </p15:guide>
        <p15:guide id="14" pos="4656">
          <p15:clr>
            <a:srgbClr val="FBAE40"/>
          </p15:clr>
        </p15:guide>
        <p15:guide id="15" pos="5858">
          <p15:clr>
            <a:srgbClr val="FBAE40"/>
          </p15:clr>
        </p15:guide>
        <p15:guide id="16" pos="6063">
          <p15:clr>
            <a:srgbClr val="FBAE40"/>
          </p15:clr>
        </p15:guide>
        <p15:guide id="17" pos="7265">
          <p15:clr>
            <a:srgbClr val="FBAE40"/>
          </p15:clr>
        </p15:guide>
        <p15:guide id="18" orient="horz" pos="1275">
          <p15:clr>
            <a:srgbClr val="FBAE40"/>
          </p15:clr>
        </p15:guide>
        <p15:guide id="19" orient="horz" pos="3045">
          <p15:clr>
            <a:srgbClr val="FBAE40"/>
          </p15:clr>
        </p15:guide>
        <p15:guide id="20" pos="597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: 5 Kol Grid Vi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F727DCC8-34CF-0140-9BAB-5901BAF4B6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785" y="6051517"/>
            <a:ext cx="717973" cy="403861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ACFAA024-5C71-F14B-AC7C-A1281C5C1F86}"/>
              </a:ext>
            </a:extLst>
          </p:cNvPr>
          <p:cNvSpPr/>
          <p:nvPr userDrawn="1"/>
        </p:nvSpPr>
        <p:spPr>
          <a:xfrm>
            <a:off x="1282221" y="6259772"/>
            <a:ext cx="464107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nl-NL" sz="1000">
                <a:solidFill>
                  <a:schemeClr val="bg2">
                    <a:lumMod val="90000"/>
                  </a:schemeClr>
                </a:solidFill>
                <a:latin typeface="Literata Regular Roman" pitchFamily="2" charset="0"/>
              </a:rPr>
              <a:t>(Internationale) Positionering – Als Kapstok voor Communicatiestrategie</a:t>
            </a:r>
            <a:endParaRPr lang="nl-NL" sz="1000" i="1">
              <a:solidFill>
                <a:schemeClr val="bg2">
                  <a:lumMod val="90000"/>
                </a:schemeClr>
              </a:solidFill>
              <a:latin typeface="Literata Italic" pitchFamily="2" charset="0"/>
            </a:endParaRPr>
          </a:p>
          <a:p>
            <a:pPr algn="r"/>
            <a:endParaRPr lang="nl-NL" sz="1400">
              <a:solidFill>
                <a:srgbClr val="C5C82C"/>
              </a:solidFill>
              <a:latin typeface="Literata Regular Roman" pitchFamily="2" charset="0"/>
            </a:endParaRPr>
          </a:p>
          <a:p>
            <a:pPr algn="r"/>
            <a:endParaRPr lang="nl-NL" sz="1400">
              <a:solidFill>
                <a:srgbClr val="C5C82C"/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B9B1FE-94C6-944D-964C-D3D7B33FA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9988" y="6200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C5C82C"/>
                </a:solidFill>
                <a:latin typeface="Literata Regular Roman" pitchFamily="2" charset="0"/>
              </a:defRPr>
            </a:lvl1pPr>
          </a:lstStyle>
          <a:p>
            <a:fld id="{B44D30CC-C27B-BC4C-B36F-23B028F4E96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7040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25">
          <p15:clr>
            <a:srgbClr val="FBAE40"/>
          </p15:clr>
        </p15:guide>
        <p15:guide id="3" orient="horz" pos="595">
          <p15:clr>
            <a:srgbClr val="FBAE40"/>
          </p15:clr>
        </p15:guide>
        <p15:guide id="4" orient="horz" pos="3906">
          <p15:clr>
            <a:srgbClr val="FBAE40"/>
          </p15:clr>
        </p15:guide>
        <p15:guide id="5" orient="horz" pos="4110">
          <p15:clr>
            <a:srgbClr val="FBAE40"/>
          </p15:clr>
        </p15:guide>
        <p15:guide id="6" pos="3069">
          <p15:clr>
            <a:srgbClr val="FBAE40"/>
          </p15:clr>
        </p15:guide>
        <p15:guide id="7" pos="3273">
          <p15:clr>
            <a:srgbClr val="FBAE40"/>
          </p15:clr>
        </p15:guide>
        <p15:guide id="10" pos="1935">
          <p15:clr>
            <a:srgbClr val="FBAE40"/>
          </p15:clr>
        </p15:guide>
        <p15:guide id="11" pos="1731">
          <p15:clr>
            <a:srgbClr val="FBAE40"/>
          </p15:clr>
        </p15:guide>
        <p15:guide id="12" pos="597">
          <p15:clr>
            <a:srgbClr val="FBAE40"/>
          </p15:clr>
        </p15:guide>
        <p15:guide id="13" pos="4407">
          <p15:clr>
            <a:srgbClr val="FBAE40"/>
          </p15:clr>
        </p15:guide>
        <p15:guide id="14" pos="4611">
          <p15:clr>
            <a:srgbClr val="FBAE40"/>
          </p15:clr>
        </p15:guide>
        <p15:guide id="15" pos="5745">
          <p15:clr>
            <a:srgbClr val="FBAE40"/>
          </p15:clr>
        </p15:guide>
        <p15:guide id="16" pos="5927">
          <p15:clr>
            <a:srgbClr val="FBAE40"/>
          </p15:clr>
        </p15:guide>
        <p15:guide id="17" pos="7061">
          <p15:clr>
            <a:srgbClr val="FBAE40"/>
          </p15:clr>
        </p15:guide>
        <p15:guide id="18" pos="801">
          <p15:clr>
            <a:srgbClr val="FBAE40"/>
          </p15:clr>
        </p15:guide>
        <p15:guide id="19" orient="horz" pos="2931">
          <p15:clr>
            <a:srgbClr val="FBAE40"/>
          </p15:clr>
        </p15:guide>
        <p15:guide id="20" orient="horz" pos="138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blauw kader en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picture 3"/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6242400" y="0"/>
            <a:ext cx="5950800" cy="6858000"/>
          </a:xfr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baseline="0"/>
            </a:lvl1pPr>
          </a:lstStyle>
          <a:p>
            <a:r>
              <a:rPr lang="nl-NL"/>
              <a:t>[Invoegen van een foto: klik ergens op de dia,</a:t>
            </a:r>
            <a:br>
              <a:rPr lang="nl-NL"/>
            </a:br>
            <a:r>
              <a:rPr lang="nl-NL"/>
              <a:t>voeg dan een afbeelding in via: </a:t>
            </a:r>
            <a:br>
              <a:rPr lang="nl-NL"/>
            </a:br>
            <a:r>
              <a:rPr lang="nl-NL"/>
              <a:t>Invoegen | Afbeeldingen]</a:t>
            </a:r>
          </a:p>
        </p:txBody>
      </p:sp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891717" y="1643654"/>
            <a:ext cx="4320000" cy="1260000"/>
          </a:xfrm>
        </p:spPr>
        <p:txBody>
          <a:bodyPr/>
          <a:lstStyle>
            <a:lvl1pPr>
              <a:defRPr sz="3000" b="0" baseline="0"/>
            </a:lvl1pPr>
          </a:lstStyle>
          <a:p>
            <a:r>
              <a:rPr lang="nl-NL"/>
              <a:t>[Titel]</a:t>
            </a:r>
          </a:p>
        </p:txBody>
      </p:sp>
      <p:sp>
        <p:nvSpPr>
          <p:cNvPr id="7" name="Frame Text 2 (JU-Free)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91717" y="2905125"/>
            <a:ext cx="4320000" cy="2780058"/>
          </a:xfrm>
        </p:spPr>
        <p:txBody>
          <a:bodyPr lIns="43200"/>
          <a:lstStyle>
            <a:lvl1pPr marL="0" indent="0">
              <a:buNone/>
              <a:defRPr b="0"/>
            </a:lvl1pPr>
            <a:lvl2pPr marL="0" indent="0">
              <a:buNone/>
              <a:defRPr b="0"/>
            </a:lvl2pPr>
            <a:lvl3pPr marL="0" indent="0">
              <a:buFont typeface="Arial" panose="020B0604020202020204" pitchFamily="34" charset="0"/>
              <a:buNone/>
              <a:defRPr b="0"/>
            </a:lvl3pPr>
            <a:lvl4pPr marL="0" indent="0">
              <a:buFont typeface="Arial" panose="020B0604020202020204" pitchFamily="34" charset="0"/>
              <a:buNone/>
              <a:defRPr b="0"/>
            </a:lvl4pPr>
            <a:lvl5pPr marL="0" indent="0">
              <a:buFont typeface="Arial" panose="020B0604020202020204" pitchFamily="34" charset="0"/>
              <a:buNone/>
              <a:defRPr b="0"/>
            </a:lvl5pPr>
            <a:lvl6pPr marL="0" indent="0">
              <a:buFont typeface="Arial" panose="020B0604020202020204" pitchFamily="34" charset="0"/>
              <a:buNone/>
              <a:defRPr b="0"/>
            </a:lvl6pPr>
            <a:lvl7pPr marL="0" indent="0">
              <a:buFont typeface="Arial" panose="020B0604020202020204" pitchFamily="34" charset="0"/>
              <a:buNone/>
              <a:defRPr b="0"/>
            </a:lvl7pPr>
            <a:lvl8pPr marL="0" indent="0">
              <a:buFont typeface="Arial" panose="020B0604020202020204" pitchFamily="34" charset="0"/>
              <a:buNone/>
              <a:defRPr b="0"/>
            </a:lvl8pPr>
            <a:lvl9pPr marL="0" indent="0">
              <a:buFont typeface="Arial" panose="020B0604020202020204" pitchFamily="34" charset="0"/>
              <a:buNone/>
              <a:defRPr b="0"/>
            </a:lvl9pPr>
          </a:lstStyle>
          <a:p>
            <a:pPr lvl="0"/>
            <a:r>
              <a:rPr lang="nl-NL"/>
              <a:t>[Tekst]</a:t>
            </a:r>
          </a:p>
          <a:p>
            <a:pPr lvl="0"/>
            <a:r>
              <a:rPr lang="nl-NL"/>
              <a:t>JU-LEVEL1=Basistekst</a:t>
            </a:r>
          </a:p>
        </p:txBody>
      </p:sp>
      <p:sp>
        <p:nvSpPr>
          <p:cNvPr id="14" name="Blauw kader (PHJU)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>
            <a:off x="5950800" y="1260000"/>
            <a:ext cx="5583600" cy="419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8" name="Frame Text 5 (JU-Free)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349542" y="1681200"/>
            <a:ext cx="4320000" cy="3200400"/>
          </a:xfrm>
        </p:spPr>
        <p:txBody>
          <a:bodyPr lIns="43200"/>
          <a:lstStyle>
            <a:lvl1pPr marL="0" indent="0">
              <a:buNone/>
              <a:defRPr b="1"/>
            </a:lvl1pPr>
            <a:lvl2pPr marL="342000" indent="-342000">
              <a:buClr>
                <a:schemeClr val="tx1"/>
              </a:buClr>
              <a:buFont typeface="+mj-lt"/>
              <a:buAutoNum type="arabicPeriod"/>
              <a:defRPr b="0"/>
            </a:lvl2pPr>
            <a:lvl3pPr marL="0" indent="0">
              <a:buFont typeface="Arial" panose="020B0604020202020204" pitchFamily="34" charset="0"/>
              <a:buNone/>
              <a:defRPr b="0"/>
            </a:lvl3pPr>
            <a:lvl4pPr marL="0" indent="0">
              <a:buFont typeface="Arial" panose="020B0604020202020204" pitchFamily="34" charset="0"/>
              <a:buNone/>
              <a:defRPr b="0"/>
            </a:lvl4pPr>
            <a:lvl5pPr marL="0" indent="0">
              <a:buFont typeface="Arial" panose="020B0604020202020204" pitchFamily="34" charset="0"/>
              <a:buNone/>
              <a:defRPr b="0"/>
            </a:lvl5pPr>
            <a:lvl6pPr marL="0" indent="0">
              <a:buFont typeface="Arial" panose="020B0604020202020204" pitchFamily="34" charset="0"/>
              <a:buNone/>
              <a:defRPr b="0"/>
            </a:lvl6pPr>
            <a:lvl7pPr marL="0" indent="0">
              <a:buFont typeface="Arial" panose="020B0604020202020204" pitchFamily="34" charset="0"/>
              <a:buNone/>
              <a:defRPr b="0"/>
            </a:lvl7pPr>
            <a:lvl8pPr marL="0" indent="0">
              <a:buFont typeface="Arial" panose="020B0604020202020204" pitchFamily="34" charset="0"/>
              <a:buNone/>
              <a:defRPr b="0"/>
            </a:lvl8pPr>
            <a:lvl9pPr marL="0" indent="0">
              <a:buFont typeface="Arial" panose="020B0604020202020204" pitchFamily="34" charset="0"/>
              <a:buNone/>
              <a:defRPr b="0"/>
            </a:lvl9pPr>
          </a:lstStyle>
          <a:p>
            <a:pPr lvl="0"/>
            <a:r>
              <a:rPr lang="nl-NL"/>
              <a:t>[Kopje]</a:t>
            </a:r>
          </a:p>
          <a:p>
            <a:pPr lvl="0"/>
            <a:r>
              <a:rPr lang="nl-NL"/>
              <a:t>JU-LEVEL1=Kopje</a:t>
            </a:r>
          </a:p>
          <a:p>
            <a:pPr lvl="1"/>
            <a:r>
              <a:rPr lang="nl-NL"/>
              <a:t>JU-LEVEL2=Opsomming nummer 1e niveau</a:t>
            </a:r>
          </a:p>
          <a:p>
            <a:pPr lvl="2"/>
            <a:r>
              <a:rPr lang="nl-NL"/>
              <a:t>JU-LEVEL3=Basistekst</a:t>
            </a:r>
          </a:p>
        </p:txBody>
      </p:sp>
      <p:sp>
        <p:nvSpPr>
          <p:cNvPr id="4" name="Koptekst groen 6 (JU-Free)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19125" y="466725"/>
            <a:ext cx="4343400" cy="216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00">
                <a:solidFill>
                  <a:schemeClr val="tx2"/>
                </a:solidFill>
                <a:latin typeface="+mj-lt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/>
              <a:t>[Kopje]</a:t>
            </a:r>
          </a:p>
          <a:p>
            <a:pPr lvl="0"/>
            <a:r>
              <a:rPr lang="nl-NL"/>
              <a:t>JU-LEVEL1=Kopje</a:t>
            </a:r>
          </a:p>
        </p:txBody>
      </p:sp>
    </p:spTree>
    <p:extLst>
      <p:ext uri="{BB962C8B-B14F-4D97-AF65-F5344CB8AC3E}">
        <p14:creationId xmlns:p14="http://schemas.microsoft.com/office/powerpoint/2010/main" val="138991249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: 6 Kol Grid Vi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9ABC528-7D04-6E4D-8273-8AB51C787E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785" y="6051517"/>
            <a:ext cx="717973" cy="403861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E3B18869-D1C3-1F4E-9C96-24AFE84103F5}"/>
              </a:ext>
            </a:extLst>
          </p:cNvPr>
          <p:cNvSpPr/>
          <p:nvPr userDrawn="1"/>
        </p:nvSpPr>
        <p:spPr>
          <a:xfrm>
            <a:off x="1282221" y="6259772"/>
            <a:ext cx="464107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nl-NL" sz="1000">
                <a:solidFill>
                  <a:schemeClr val="bg2">
                    <a:lumMod val="90000"/>
                  </a:schemeClr>
                </a:solidFill>
                <a:latin typeface="Literata Regular Roman" pitchFamily="2" charset="0"/>
              </a:rPr>
              <a:t>(Internationale) Positionering – Als Kapstok voor Communicatiestrategie</a:t>
            </a:r>
            <a:endParaRPr lang="nl-NL" sz="1000" i="1">
              <a:solidFill>
                <a:schemeClr val="bg2">
                  <a:lumMod val="90000"/>
                </a:schemeClr>
              </a:solidFill>
              <a:latin typeface="Literata Italic" pitchFamily="2" charset="0"/>
            </a:endParaRPr>
          </a:p>
          <a:p>
            <a:pPr algn="r"/>
            <a:endParaRPr lang="nl-NL" sz="1400">
              <a:solidFill>
                <a:srgbClr val="C5C82C"/>
              </a:solidFill>
              <a:latin typeface="Literata Regular Roman" pitchFamily="2" charset="0"/>
            </a:endParaRPr>
          </a:p>
          <a:p>
            <a:pPr algn="r"/>
            <a:endParaRPr lang="nl-NL" sz="1400">
              <a:solidFill>
                <a:srgbClr val="C5C82C"/>
              </a:solidFill>
            </a:endParaRP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D5A82111-5228-B54D-90E7-F87812937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9988" y="6200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C5C82C"/>
                </a:solidFill>
                <a:latin typeface="Literata Regular Roman" pitchFamily="2" charset="0"/>
              </a:defRPr>
            </a:lvl1pPr>
          </a:lstStyle>
          <a:p>
            <a:fld id="{B44D30CC-C27B-BC4C-B36F-23B028F4E96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7407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">
          <p15:clr>
            <a:srgbClr val="FBAE40"/>
          </p15:clr>
        </p15:guide>
        <p15:guide id="2" pos="1368">
          <p15:clr>
            <a:srgbClr val="FBAE40"/>
          </p15:clr>
        </p15:guide>
        <p15:guide id="3" pos="1572">
          <p15:clr>
            <a:srgbClr val="FBAE40"/>
          </p15:clr>
        </p15:guide>
        <p15:guide id="4" pos="2547">
          <p15:clr>
            <a:srgbClr val="FBAE40"/>
          </p15:clr>
        </p15:guide>
        <p15:guide id="5" pos="2751">
          <p15:clr>
            <a:srgbClr val="FBAE40"/>
          </p15:clr>
        </p15:guide>
        <p15:guide id="6" pos="3749">
          <p15:clr>
            <a:srgbClr val="FBAE40"/>
          </p15:clr>
        </p15:guide>
        <p15:guide id="7" pos="3931">
          <p15:clr>
            <a:srgbClr val="FBAE40"/>
          </p15:clr>
        </p15:guide>
        <p15:guide id="8" pos="4906">
          <p15:clr>
            <a:srgbClr val="FBAE40"/>
          </p15:clr>
        </p15:guide>
        <p15:guide id="9" pos="5110">
          <p15:clr>
            <a:srgbClr val="FBAE40"/>
          </p15:clr>
        </p15:guide>
        <p15:guide id="10" pos="6085">
          <p15:clr>
            <a:srgbClr val="FBAE40"/>
          </p15:clr>
        </p15:guide>
        <p15:guide id="11" pos="6289">
          <p15:clr>
            <a:srgbClr val="FBAE40"/>
          </p15:clr>
        </p15:guide>
        <p15:guide id="12" pos="7265">
          <p15:clr>
            <a:srgbClr val="FBAE40"/>
          </p15:clr>
        </p15:guide>
        <p15:guide id="13" orient="horz" pos="2160">
          <p15:clr>
            <a:srgbClr val="FBAE40"/>
          </p15:clr>
        </p15:guide>
        <p15:guide id="15" orient="horz" pos="3725">
          <p15:clr>
            <a:srgbClr val="FBAE40"/>
          </p15:clr>
        </p15:guide>
        <p15:guide id="16" orient="horz" pos="3906">
          <p15:clr>
            <a:srgbClr val="FBAE40"/>
          </p15:clr>
        </p15:guide>
        <p15:guide id="17" orient="horz" pos="4110">
          <p15:clr>
            <a:srgbClr val="FBAE40"/>
          </p15:clr>
        </p15:guide>
        <p15:guide id="18" orient="horz" pos="391">
          <p15:clr>
            <a:srgbClr val="FBAE40"/>
          </p15:clr>
        </p15:guide>
        <p15:guide id="19" orient="horz" pos="1275">
          <p15:clr>
            <a:srgbClr val="FBAE40"/>
          </p15:clr>
        </p15:guide>
        <p15:guide id="20" pos="597">
          <p15:clr>
            <a:srgbClr val="FBAE40"/>
          </p15:clr>
        </p15:guide>
        <p15:guide id="21" orient="horz" pos="3045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: 6 Kol Grid Vilans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422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">
          <p15:clr>
            <a:srgbClr val="FBAE40"/>
          </p15:clr>
        </p15:guide>
        <p15:guide id="2" pos="1368">
          <p15:clr>
            <a:srgbClr val="FBAE40"/>
          </p15:clr>
        </p15:guide>
        <p15:guide id="3" pos="1572">
          <p15:clr>
            <a:srgbClr val="FBAE40"/>
          </p15:clr>
        </p15:guide>
        <p15:guide id="4" pos="2547">
          <p15:clr>
            <a:srgbClr val="FBAE40"/>
          </p15:clr>
        </p15:guide>
        <p15:guide id="5" pos="2751">
          <p15:clr>
            <a:srgbClr val="FBAE40"/>
          </p15:clr>
        </p15:guide>
        <p15:guide id="6" pos="3749">
          <p15:clr>
            <a:srgbClr val="FBAE40"/>
          </p15:clr>
        </p15:guide>
        <p15:guide id="7" pos="3931">
          <p15:clr>
            <a:srgbClr val="FBAE40"/>
          </p15:clr>
        </p15:guide>
        <p15:guide id="8" pos="4906">
          <p15:clr>
            <a:srgbClr val="FBAE40"/>
          </p15:clr>
        </p15:guide>
        <p15:guide id="9" pos="5110">
          <p15:clr>
            <a:srgbClr val="FBAE40"/>
          </p15:clr>
        </p15:guide>
        <p15:guide id="10" pos="6085">
          <p15:clr>
            <a:srgbClr val="FBAE40"/>
          </p15:clr>
        </p15:guide>
        <p15:guide id="11" pos="6289">
          <p15:clr>
            <a:srgbClr val="FBAE40"/>
          </p15:clr>
        </p15:guide>
        <p15:guide id="12" pos="7265">
          <p15:clr>
            <a:srgbClr val="FBAE40"/>
          </p15:clr>
        </p15:guide>
        <p15:guide id="13" orient="horz" pos="2160">
          <p15:clr>
            <a:srgbClr val="FBAE40"/>
          </p15:clr>
        </p15:guide>
        <p15:guide id="15" orient="horz" pos="3725">
          <p15:clr>
            <a:srgbClr val="FBAE40"/>
          </p15:clr>
        </p15:guide>
        <p15:guide id="16" orient="horz" pos="3906">
          <p15:clr>
            <a:srgbClr val="FBAE40"/>
          </p15:clr>
        </p15:guide>
        <p15:guide id="17" orient="horz" pos="4110">
          <p15:clr>
            <a:srgbClr val="FBAE40"/>
          </p15:clr>
        </p15:guide>
        <p15:guide id="18" orient="horz" pos="391">
          <p15:clr>
            <a:srgbClr val="FBAE40"/>
          </p15:clr>
        </p15:guide>
        <p15:guide id="19" orient="horz" pos="1275">
          <p15:clr>
            <a:srgbClr val="FBAE40"/>
          </p15:clr>
        </p15:guide>
        <p15:guide id="20" pos="597">
          <p15:clr>
            <a:srgbClr val="FBAE40"/>
          </p15:clr>
        </p15:guide>
        <p15:guide id="21" orient="horz" pos="3045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: 6 Kol Grid Vi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701E3A57-5364-4E43-AF00-E20717A296CC}"/>
              </a:ext>
            </a:extLst>
          </p:cNvPr>
          <p:cNvSpPr/>
          <p:nvPr userDrawn="1"/>
        </p:nvSpPr>
        <p:spPr>
          <a:xfrm>
            <a:off x="1282221" y="6259772"/>
            <a:ext cx="464107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nl-NL" sz="1000">
                <a:solidFill>
                  <a:schemeClr val="bg2">
                    <a:lumMod val="90000"/>
                  </a:schemeClr>
                </a:solidFill>
                <a:latin typeface="Literata Regular Roman" pitchFamily="2" charset="0"/>
              </a:rPr>
              <a:t>(Internationale) Positionering – Als Kapstok voor Communicatiestrategie</a:t>
            </a:r>
            <a:endParaRPr lang="nl-NL" sz="1000" i="1">
              <a:solidFill>
                <a:schemeClr val="bg2">
                  <a:lumMod val="90000"/>
                </a:schemeClr>
              </a:solidFill>
              <a:latin typeface="Literata Italic" pitchFamily="2" charset="0"/>
            </a:endParaRPr>
          </a:p>
          <a:p>
            <a:pPr algn="r"/>
            <a:endParaRPr lang="nl-NL" sz="1400">
              <a:solidFill>
                <a:srgbClr val="C5C82C"/>
              </a:solidFill>
              <a:latin typeface="Literata Regular Roman" pitchFamily="2" charset="0"/>
            </a:endParaRPr>
          </a:p>
          <a:p>
            <a:pPr algn="r"/>
            <a:endParaRPr lang="nl-NL" sz="1400">
              <a:solidFill>
                <a:srgbClr val="C5C82C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0B97AE1-FE27-404A-B731-2815F30EFC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785" y="6051517"/>
            <a:ext cx="717973" cy="403861"/>
          </a:xfrm>
          <a:prstGeom prst="rect">
            <a:avLst/>
          </a:prstGeom>
        </p:spPr>
      </p:pic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638F7BC6-C3F1-8640-8995-007E2ED75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9988" y="6200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C5C82C"/>
                </a:solidFill>
                <a:latin typeface="Literata Regular Roman" pitchFamily="2" charset="0"/>
              </a:defRPr>
            </a:lvl1pPr>
          </a:lstStyle>
          <a:p>
            <a:fld id="{B44D30CC-C27B-BC4C-B36F-23B028F4E96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5263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7">
          <p15:clr>
            <a:srgbClr val="FBAE40"/>
          </p15:clr>
        </p15:guide>
        <p15:guide id="2" pos="1513">
          <p15:clr>
            <a:srgbClr val="FBAE40"/>
          </p15:clr>
        </p15:guide>
        <p15:guide id="3" pos="1713">
          <p15:clr>
            <a:srgbClr val="FBAE40"/>
          </p15:clr>
        </p15:guide>
        <p15:guide id="4" pos="2625">
          <p15:clr>
            <a:srgbClr val="FBAE40"/>
          </p15:clr>
        </p15:guide>
        <p15:guide id="5" pos="2820">
          <p15:clr>
            <a:srgbClr val="FBAE40"/>
          </p15:clr>
        </p15:guide>
        <p15:guide id="6" pos="3737">
          <p15:clr>
            <a:srgbClr val="FBAE40"/>
          </p15:clr>
        </p15:guide>
        <p15:guide id="7" pos="3931">
          <p15:clr>
            <a:srgbClr val="FBAE40"/>
          </p15:clr>
        </p15:guide>
        <p15:guide id="8" pos="4842">
          <p15:clr>
            <a:srgbClr val="FBAE40"/>
          </p15:clr>
        </p15:guide>
        <p15:guide id="9" pos="5043">
          <p15:clr>
            <a:srgbClr val="FBAE40"/>
          </p15:clr>
        </p15:guide>
        <p15:guide id="10" pos="5954">
          <p15:clr>
            <a:srgbClr val="FBAE40"/>
          </p15:clr>
        </p15:guide>
        <p15:guide id="11" pos="6153">
          <p15:clr>
            <a:srgbClr val="FBAE40"/>
          </p15:clr>
        </p15:guide>
        <p15:guide id="12" pos="7061">
          <p15:clr>
            <a:srgbClr val="FBAE40"/>
          </p15:clr>
        </p15:guide>
        <p15:guide id="13" orient="horz" pos="2160">
          <p15:clr>
            <a:srgbClr val="FBAE40"/>
          </p15:clr>
        </p15:guide>
        <p15:guide id="15" orient="horz" pos="3725">
          <p15:clr>
            <a:srgbClr val="FBAE40"/>
          </p15:clr>
        </p15:guide>
        <p15:guide id="16" orient="horz" pos="3906">
          <p15:clr>
            <a:srgbClr val="FBAE40"/>
          </p15:clr>
        </p15:guide>
        <p15:guide id="17" orient="horz" pos="4110">
          <p15:clr>
            <a:srgbClr val="FBAE40"/>
          </p15:clr>
        </p15:guide>
        <p15:guide id="18" orient="horz" pos="595">
          <p15:clr>
            <a:srgbClr val="FBAE40"/>
          </p15:clr>
        </p15:guide>
        <p15:guide id="19" pos="801">
          <p15:clr>
            <a:srgbClr val="FBAE40"/>
          </p15:clr>
        </p15:guide>
        <p15:guide id="20" orient="horz" pos="1389">
          <p15:clr>
            <a:srgbClr val="FBAE40"/>
          </p15:clr>
        </p15:guide>
        <p15:guide id="21" orient="horz" pos="2931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: 6 Kol Grid Vilans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120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7">
          <p15:clr>
            <a:srgbClr val="FBAE40"/>
          </p15:clr>
        </p15:guide>
        <p15:guide id="2" pos="1513">
          <p15:clr>
            <a:srgbClr val="FBAE40"/>
          </p15:clr>
        </p15:guide>
        <p15:guide id="3" pos="1713">
          <p15:clr>
            <a:srgbClr val="FBAE40"/>
          </p15:clr>
        </p15:guide>
        <p15:guide id="4" pos="2625">
          <p15:clr>
            <a:srgbClr val="FBAE40"/>
          </p15:clr>
        </p15:guide>
        <p15:guide id="5" pos="2820">
          <p15:clr>
            <a:srgbClr val="FBAE40"/>
          </p15:clr>
        </p15:guide>
        <p15:guide id="6" pos="3737">
          <p15:clr>
            <a:srgbClr val="FBAE40"/>
          </p15:clr>
        </p15:guide>
        <p15:guide id="7" pos="3931">
          <p15:clr>
            <a:srgbClr val="FBAE40"/>
          </p15:clr>
        </p15:guide>
        <p15:guide id="8" pos="4842">
          <p15:clr>
            <a:srgbClr val="FBAE40"/>
          </p15:clr>
        </p15:guide>
        <p15:guide id="9" pos="5043">
          <p15:clr>
            <a:srgbClr val="FBAE40"/>
          </p15:clr>
        </p15:guide>
        <p15:guide id="10" pos="5954">
          <p15:clr>
            <a:srgbClr val="FBAE40"/>
          </p15:clr>
        </p15:guide>
        <p15:guide id="11" pos="6153">
          <p15:clr>
            <a:srgbClr val="FBAE40"/>
          </p15:clr>
        </p15:guide>
        <p15:guide id="12" pos="7061">
          <p15:clr>
            <a:srgbClr val="FBAE40"/>
          </p15:clr>
        </p15:guide>
        <p15:guide id="13" orient="horz" pos="2160">
          <p15:clr>
            <a:srgbClr val="FBAE40"/>
          </p15:clr>
        </p15:guide>
        <p15:guide id="15" orient="horz" pos="3725">
          <p15:clr>
            <a:srgbClr val="FBAE40"/>
          </p15:clr>
        </p15:guide>
        <p15:guide id="16" orient="horz" pos="3906">
          <p15:clr>
            <a:srgbClr val="FBAE40"/>
          </p15:clr>
        </p15:guide>
        <p15:guide id="17" orient="horz" pos="4110">
          <p15:clr>
            <a:srgbClr val="FBAE40"/>
          </p15:clr>
        </p15:guide>
        <p15:guide id="18" orient="horz" pos="595">
          <p15:clr>
            <a:srgbClr val="FBAE40"/>
          </p15:clr>
        </p15:guide>
        <p15:guide id="19" pos="801">
          <p15:clr>
            <a:srgbClr val="FBAE40"/>
          </p15:clr>
        </p15:guide>
        <p15:guide id="20" orient="horz" pos="1389">
          <p15:clr>
            <a:srgbClr val="FBAE40"/>
          </p15:clr>
        </p15:guide>
        <p15:guide id="21" orient="horz" pos="2931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: 4 Kol Grid Vi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D0DEE93D-825D-E445-9FAA-B61DA16555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785" y="6051517"/>
            <a:ext cx="717973" cy="403861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FB14838F-F2B3-6A43-84B0-466B213ABCA2}"/>
              </a:ext>
            </a:extLst>
          </p:cNvPr>
          <p:cNvSpPr/>
          <p:nvPr userDrawn="1"/>
        </p:nvSpPr>
        <p:spPr>
          <a:xfrm>
            <a:off x="1282221" y="6259772"/>
            <a:ext cx="464107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nl-NL" sz="1000">
                <a:solidFill>
                  <a:schemeClr val="bg2">
                    <a:lumMod val="90000"/>
                  </a:schemeClr>
                </a:solidFill>
                <a:latin typeface="Literata Regular Roman" pitchFamily="2" charset="0"/>
              </a:rPr>
              <a:t>(Internationale) Positionering – Als Kapstok voor Communicatiestrategie</a:t>
            </a:r>
            <a:endParaRPr lang="nl-NL" sz="1000" i="1">
              <a:solidFill>
                <a:schemeClr val="bg2">
                  <a:lumMod val="90000"/>
                </a:schemeClr>
              </a:solidFill>
              <a:latin typeface="Literata Italic" pitchFamily="2" charset="0"/>
            </a:endParaRPr>
          </a:p>
          <a:p>
            <a:pPr algn="r"/>
            <a:endParaRPr lang="nl-NL" sz="1400">
              <a:solidFill>
                <a:srgbClr val="C5C82C"/>
              </a:solidFill>
              <a:latin typeface="Literata Regular Roman" pitchFamily="2" charset="0"/>
            </a:endParaRPr>
          </a:p>
          <a:p>
            <a:pPr algn="r"/>
            <a:endParaRPr lang="nl-NL" sz="1400">
              <a:solidFill>
                <a:srgbClr val="C5C82C"/>
              </a:solidFill>
            </a:endParaRPr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E77CAB5C-5350-944E-B3F8-E674BE8D9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9988" y="6200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C5C82C"/>
                </a:solidFill>
                <a:latin typeface="Literata Regular Roman" pitchFamily="2" charset="0"/>
              </a:defRPr>
            </a:lvl1pPr>
          </a:lstStyle>
          <a:p>
            <a:fld id="{B44D30CC-C27B-BC4C-B36F-23B028F4E96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8115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25">
          <p15:clr>
            <a:srgbClr val="FBAE40"/>
          </p15:clr>
        </p15:guide>
        <p15:guide id="3" orient="horz" pos="595">
          <p15:clr>
            <a:srgbClr val="FBAE40"/>
          </p15:clr>
        </p15:guide>
        <p15:guide id="4" orient="horz" pos="3906">
          <p15:clr>
            <a:srgbClr val="FBAE40"/>
          </p15:clr>
        </p15:guide>
        <p15:guide id="5" orient="horz" pos="4110">
          <p15:clr>
            <a:srgbClr val="FBAE40"/>
          </p15:clr>
        </p15:guide>
        <p15:guide id="6" pos="3738">
          <p15:clr>
            <a:srgbClr val="FBAE40"/>
          </p15:clr>
        </p15:guide>
        <p15:guide id="7" pos="3936">
          <p15:clr>
            <a:srgbClr val="FBAE40"/>
          </p15:clr>
        </p15:guide>
        <p15:guide id="10" pos="2272">
          <p15:clr>
            <a:srgbClr val="FBAE40"/>
          </p15:clr>
        </p15:guide>
        <p15:guide id="11" pos="2074">
          <p15:clr>
            <a:srgbClr val="FBAE40"/>
          </p15:clr>
        </p15:guide>
        <p15:guide id="13" pos="5402">
          <p15:clr>
            <a:srgbClr val="FBAE40"/>
          </p15:clr>
        </p15:guide>
        <p15:guide id="14" pos="5600">
          <p15:clr>
            <a:srgbClr val="FBAE40"/>
          </p15:clr>
        </p15:guide>
        <p15:guide id="17" pos="7061">
          <p15:clr>
            <a:srgbClr val="FBAE40"/>
          </p15:clr>
        </p15:guide>
        <p15:guide id="18" orient="horz" pos="1389">
          <p15:clr>
            <a:srgbClr val="FBAE40"/>
          </p15:clr>
        </p15:guide>
        <p15:guide id="19" orient="horz" pos="2931">
          <p15:clr>
            <a:srgbClr val="FBAE40"/>
          </p15:clr>
        </p15:guide>
        <p15:guide id="20" pos="597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: 4 Kol Grid No Footer Vi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926F492-F3A2-B543-BC6D-3FD707C8BE88}"/>
              </a:ext>
            </a:extLst>
          </p:cNvPr>
          <p:cNvSpPr/>
          <p:nvPr userDrawn="1"/>
        </p:nvSpPr>
        <p:spPr>
          <a:xfrm>
            <a:off x="641350" y="638969"/>
            <a:ext cx="10909300" cy="5580062"/>
          </a:xfrm>
          <a:prstGeom prst="rect">
            <a:avLst/>
          </a:prstGeom>
          <a:pattFill prst="pct75">
            <a:fgClr>
              <a:srgbClr val="C4E6F6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0588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25">
          <p15:clr>
            <a:srgbClr val="FBAE40"/>
          </p15:clr>
        </p15:guide>
        <p15:guide id="3" orient="horz" pos="595">
          <p15:clr>
            <a:srgbClr val="FBAE40"/>
          </p15:clr>
        </p15:guide>
        <p15:guide id="4" orient="horz" pos="3906">
          <p15:clr>
            <a:srgbClr val="FBAE40"/>
          </p15:clr>
        </p15:guide>
        <p15:guide id="5" orient="horz" pos="4110">
          <p15:clr>
            <a:srgbClr val="FBAE40"/>
          </p15:clr>
        </p15:guide>
        <p15:guide id="6" pos="3738">
          <p15:clr>
            <a:srgbClr val="FBAE40"/>
          </p15:clr>
        </p15:guide>
        <p15:guide id="7" pos="3936">
          <p15:clr>
            <a:srgbClr val="FBAE40"/>
          </p15:clr>
        </p15:guide>
        <p15:guide id="10" pos="2272">
          <p15:clr>
            <a:srgbClr val="FBAE40"/>
          </p15:clr>
        </p15:guide>
        <p15:guide id="11" pos="2074">
          <p15:clr>
            <a:srgbClr val="FBAE40"/>
          </p15:clr>
        </p15:guide>
        <p15:guide id="13" pos="5402">
          <p15:clr>
            <a:srgbClr val="FBAE40"/>
          </p15:clr>
        </p15:guide>
        <p15:guide id="14" pos="5600">
          <p15:clr>
            <a:srgbClr val="FBAE40"/>
          </p15:clr>
        </p15:guide>
        <p15:guide id="17" pos="7061">
          <p15:clr>
            <a:srgbClr val="FBAE40"/>
          </p15:clr>
        </p15:guide>
        <p15:guide id="18" orient="horz" pos="1389">
          <p15:clr>
            <a:srgbClr val="FBAE40"/>
          </p15:clr>
        </p15:guide>
        <p15:guide id="19" orient="horz" pos="2931">
          <p15:clr>
            <a:srgbClr val="FBAE40"/>
          </p15:clr>
        </p15:guide>
        <p15:guide id="20" pos="597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: 4 Kol Grid No Footer Vi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77400D44-DEAB-B44A-A606-6B9B985E0230}"/>
              </a:ext>
            </a:extLst>
          </p:cNvPr>
          <p:cNvSpPr/>
          <p:nvPr userDrawn="1"/>
        </p:nvSpPr>
        <p:spPr>
          <a:xfrm>
            <a:off x="641350" y="638969"/>
            <a:ext cx="10909300" cy="5580062"/>
          </a:xfrm>
          <a:prstGeom prst="rect">
            <a:avLst/>
          </a:prstGeom>
          <a:pattFill prst="pct50">
            <a:fgClr>
              <a:srgbClr val="C4C72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4784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25">
          <p15:clr>
            <a:srgbClr val="FBAE40"/>
          </p15:clr>
        </p15:guide>
        <p15:guide id="3" orient="horz" pos="595">
          <p15:clr>
            <a:srgbClr val="FBAE40"/>
          </p15:clr>
        </p15:guide>
        <p15:guide id="4" orient="horz" pos="3906">
          <p15:clr>
            <a:srgbClr val="FBAE40"/>
          </p15:clr>
        </p15:guide>
        <p15:guide id="5" orient="horz" pos="4110">
          <p15:clr>
            <a:srgbClr val="FBAE40"/>
          </p15:clr>
        </p15:guide>
        <p15:guide id="6" pos="3738">
          <p15:clr>
            <a:srgbClr val="FBAE40"/>
          </p15:clr>
        </p15:guide>
        <p15:guide id="7" pos="3936">
          <p15:clr>
            <a:srgbClr val="FBAE40"/>
          </p15:clr>
        </p15:guide>
        <p15:guide id="10" pos="2272">
          <p15:clr>
            <a:srgbClr val="FBAE40"/>
          </p15:clr>
        </p15:guide>
        <p15:guide id="11" pos="2074">
          <p15:clr>
            <a:srgbClr val="FBAE40"/>
          </p15:clr>
        </p15:guide>
        <p15:guide id="13" pos="5402">
          <p15:clr>
            <a:srgbClr val="FBAE40"/>
          </p15:clr>
        </p15:guide>
        <p15:guide id="14" pos="5600">
          <p15:clr>
            <a:srgbClr val="FBAE40"/>
          </p15:clr>
        </p15:guide>
        <p15:guide id="17" pos="7061">
          <p15:clr>
            <a:srgbClr val="FBAE40"/>
          </p15:clr>
        </p15:guide>
        <p15:guide id="18" orient="horz" pos="1389">
          <p15:clr>
            <a:srgbClr val="FBAE40"/>
          </p15:clr>
        </p15:guide>
        <p15:guide id="19" orient="horz" pos="2931">
          <p15:clr>
            <a:srgbClr val="FBAE40"/>
          </p15:clr>
        </p15:guide>
        <p15:guide id="20" pos="597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: 4 Kol Grid No Footer Vi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2D23BB9-DA75-5F4A-AF0F-0BAA9FB42E1B}"/>
              </a:ext>
            </a:extLst>
          </p:cNvPr>
          <p:cNvSpPr/>
          <p:nvPr userDrawn="1"/>
        </p:nvSpPr>
        <p:spPr>
          <a:xfrm>
            <a:off x="641350" y="638969"/>
            <a:ext cx="10909300" cy="5580062"/>
          </a:xfrm>
          <a:prstGeom prst="rect">
            <a:avLst/>
          </a:prstGeom>
          <a:pattFill prst="pct75">
            <a:fgClr>
              <a:srgbClr val="D6D0C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2968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25">
          <p15:clr>
            <a:srgbClr val="FBAE40"/>
          </p15:clr>
        </p15:guide>
        <p15:guide id="3" orient="horz" pos="595">
          <p15:clr>
            <a:srgbClr val="FBAE40"/>
          </p15:clr>
        </p15:guide>
        <p15:guide id="4" orient="horz" pos="3906">
          <p15:clr>
            <a:srgbClr val="FBAE40"/>
          </p15:clr>
        </p15:guide>
        <p15:guide id="5" orient="horz" pos="4110">
          <p15:clr>
            <a:srgbClr val="FBAE40"/>
          </p15:clr>
        </p15:guide>
        <p15:guide id="6" pos="3738">
          <p15:clr>
            <a:srgbClr val="FBAE40"/>
          </p15:clr>
        </p15:guide>
        <p15:guide id="7" pos="3936">
          <p15:clr>
            <a:srgbClr val="FBAE40"/>
          </p15:clr>
        </p15:guide>
        <p15:guide id="10" pos="2272">
          <p15:clr>
            <a:srgbClr val="FBAE40"/>
          </p15:clr>
        </p15:guide>
        <p15:guide id="11" pos="2074">
          <p15:clr>
            <a:srgbClr val="FBAE40"/>
          </p15:clr>
        </p15:guide>
        <p15:guide id="13" pos="5402">
          <p15:clr>
            <a:srgbClr val="FBAE40"/>
          </p15:clr>
        </p15:guide>
        <p15:guide id="14" pos="5600">
          <p15:clr>
            <a:srgbClr val="FBAE40"/>
          </p15:clr>
        </p15:guide>
        <p15:guide id="17" pos="7061">
          <p15:clr>
            <a:srgbClr val="FBAE40"/>
          </p15:clr>
        </p15:guide>
        <p15:guide id="18" orient="horz" pos="1389">
          <p15:clr>
            <a:srgbClr val="FBAE40"/>
          </p15:clr>
        </p15:guide>
        <p15:guide id="19" orient="horz" pos="2931">
          <p15:clr>
            <a:srgbClr val="FBAE40"/>
          </p15:clr>
        </p15:guide>
        <p15:guide id="20" pos="597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: 5 Kol Grid Vi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D0AD023-E914-F343-83D0-52021062DC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785" y="6051517"/>
            <a:ext cx="717973" cy="40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92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25">
          <p15:clr>
            <a:srgbClr val="FBAE40"/>
          </p15:clr>
        </p15:guide>
        <p15:guide id="3" orient="horz" pos="391">
          <p15:clr>
            <a:srgbClr val="FBAE40"/>
          </p15:clr>
        </p15:guide>
        <p15:guide id="4" orient="horz" pos="3906">
          <p15:clr>
            <a:srgbClr val="FBAE40"/>
          </p15:clr>
        </p15:guide>
        <p15:guide id="5" orient="horz" pos="4110">
          <p15:clr>
            <a:srgbClr val="FBAE40"/>
          </p15:clr>
        </p15:guide>
        <p15:guide id="6" pos="3024">
          <p15:clr>
            <a:srgbClr val="FBAE40"/>
          </p15:clr>
        </p15:guide>
        <p15:guide id="7" pos="3228">
          <p15:clr>
            <a:srgbClr val="FBAE40"/>
          </p15:clr>
        </p15:guide>
        <p15:guide id="10" pos="1822">
          <p15:clr>
            <a:srgbClr val="FBAE40"/>
          </p15:clr>
        </p15:guide>
        <p15:guide id="11" pos="1617">
          <p15:clr>
            <a:srgbClr val="FBAE40"/>
          </p15:clr>
        </p15:guide>
        <p15:guide id="12" pos="393">
          <p15:clr>
            <a:srgbClr val="FBAE40"/>
          </p15:clr>
        </p15:guide>
        <p15:guide id="13" pos="4452">
          <p15:clr>
            <a:srgbClr val="FBAE40"/>
          </p15:clr>
        </p15:guide>
        <p15:guide id="14" pos="4656">
          <p15:clr>
            <a:srgbClr val="FBAE40"/>
          </p15:clr>
        </p15:guide>
        <p15:guide id="15" pos="5858">
          <p15:clr>
            <a:srgbClr val="FBAE40"/>
          </p15:clr>
        </p15:guide>
        <p15:guide id="16" pos="6063">
          <p15:clr>
            <a:srgbClr val="FBAE40"/>
          </p15:clr>
        </p15:guide>
        <p15:guide id="17" pos="7265">
          <p15:clr>
            <a:srgbClr val="FBAE40"/>
          </p15:clr>
        </p15:guide>
        <p15:guide id="18" orient="horz" pos="1275">
          <p15:clr>
            <a:srgbClr val="FBAE40"/>
          </p15:clr>
        </p15:guide>
        <p15:guide id="19" orient="horz" pos="3045">
          <p15:clr>
            <a:srgbClr val="FBAE40"/>
          </p15:clr>
        </p15:guide>
        <p15:guide id="20" pos="597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: 5 Kol Grid Vi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D0AD023-E914-F343-83D0-52021062DC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785" y="6051517"/>
            <a:ext cx="717973" cy="403861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C3D403CB-2DAB-AE48-A135-27F6D48C649A}"/>
              </a:ext>
            </a:extLst>
          </p:cNvPr>
          <p:cNvSpPr/>
          <p:nvPr userDrawn="1"/>
        </p:nvSpPr>
        <p:spPr>
          <a:xfrm>
            <a:off x="1282221" y="6259772"/>
            <a:ext cx="464107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nl-NL" sz="1000">
                <a:solidFill>
                  <a:schemeClr val="bg2">
                    <a:lumMod val="90000"/>
                  </a:schemeClr>
                </a:solidFill>
                <a:latin typeface="Literata Regular Roman" pitchFamily="2" charset="0"/>
              </a:rPr>
              <a:t>(Internationale) Positionering – Als Kapstok voor Communicatiestrategie</a:t>
            </a:r>
            <a:endParaRPr lang="nl-NL" sz="1000" i="1">
              <a:solidFill>
                <a:schemeClr val="bg2">
                  <a:lumMod val="90000"/>
                </a:schemeClr>
              </a:solidFill>
              <a:latin typeface="Literata Italic" pitchFamily="2" charset="0"/>
            </a:endParaRPr>
          </a:p>
          <a:p>
            <a:pPr algn="r"/>
            <a:endParaRPr lang="nl-NL" sz="1400">
              <a:solidFill>
                <a:srgbClr val="C5C82C"/>
              </a:solidFill>
              <a:latin typeface="Literata Regular Roman" pitchFamily="2" charset="0"/>
            </a:endParaRPr>
          </a:p>
          <a:p>
            <a:pPr algn="r"/>
            <a:endParaRPr lang="nl-NL" sz="1400">
              <a:solidFill>
                <a:srgbClr val="C5C82C"/>
              </a:solidFill>
            </a:endParaRPr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31A972C0-EA7A-734F-9D34-8DEAA2497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9988" y="6200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C5C82C"/>
                </a:solidFill>
                <a:latin typeface="Literata Regular Roman" pitchFamily="2" charset="0"/>
              </a:defRPr>
            </a:lvl1pPr>
          </a:lstStyle>
          <a:p>
            <a:fld id="{B44D30CC-C27B-BC4C-B36F-23B028F4E96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066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25">
          <p15:clr>
            <a:srgbClr val="FBAE40"/>
          </p15:clr>
        </p15:guide>
        <p15:guide id="3" orient="horz" pos="391">
          <p15:clr>
            <a:srgbClr val="FBAE40"/>
          </p15:clr>
        </p15:guide>
        <p15:guide id="4" orient="horz" pos="3906">
          <p15:clr>
            <a:srgbClr val="FBAE40"/>
          </p15:clr>
        </p15:guide>
        <p15:guide id="5" orient="horz" pos="4110">
          <p15:clr>
            <a:srgbClr val="FBAE40"/>
          </p15:clr>
        </p15:guide>
        <p15:guide id="6" pos="3024">
          <p15:clr>
            <a:srgbClr val="FBAE40"/>
          </p15:clr>
        </p15:guide>
        <p15:guide id="7" pos="3228">
          <p15:clr>
            <a:srgbClr val="FBAE40"/>
          </p15:clr>
        </p15:guide>
        <p15:guide id="10" pos="1822">
          <p15:clr>
            <a:srgbClr val="FBAE40"/>
          </p15:clr>
        </p15:guide>
        <p15:guide id="11" pos="1617">
          <p15:clr>
            <a:srgbClr val="FBAE40"/>
          </p15:clr>
        </p15:guide>
        <p15:guide id="12" pos="393">
          <p15:clr>
            <a:srgbClr val="FBAE40"/>
          </p15:clr>
        </p15:guide>
        <p15:guide id="13" pos="4452">
          <p15:clr>
            <a:srgbClr val="FBAE40"/>
          </p15:clr>
        </p15:guide>
        <p15:guide id="14" pos="4656">
          <p15:clr>
            <a:srgbClr val="FBAE40"/>
          </p15:clr>
        </p15:guide>
        <p15:guide id="15" pos="5858">
          <p15:clr>
            <a:srgbClr val="FBAE40"/>
          </p15:clr>
        </p15:guide>
        <p15:guide id="16" pos="6063">
          <p15:clr>
            <a:srgbClr val="FBAE40"/>
          </p15:clr>
        </p15:guide>
        <p15:guide id="17" pos="7265">
          <p15:clr>
            <a:srgbClr val="FBAE40"/>
          </p15:clr>
        </p15:guide>
        <p15:guide id="18" orient="horz" pos="1275">
          <p15:clr>
            <a:srgbClr val="FBAE40"/>
          </p15:clr>
        </p15:guide>
        <p15:guide id="19" orient="horz" pos="3045">
          <p15:clr>
            <a:srgbClr val="FBAE40"/>
          </p15:clr>
        </p15:guide>
        <p15:guide id="20" pos="59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et tekst en foto met r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picture 5"/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-6914" y="0"/>
            <a:ext cx="7066800" cy="6858000"/>
          </a:xfr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baseline="0"/>
            </a:lvl1pPr>
          </a:lstStyle>
          <a:p>
            <a:r>
              <a:rPr lang="nl-NL"/>
              <a:t>[Invoegen van een foto: klik ergens op de dia, </a:t>
            </a:r>
            <a:br>
              <a:rPr lang="nl-NL"/>
            </a:br>
            <a:r>
              <a:rPr lang="nl-NL"/>
              <a:t>voeg dan een afbeelding in via: Invoegen | Afbeeldingen]</a:t>
            </a:r>
          </a:p>
        </p:txBody>
      </p:sp>
      <p:sp>
        <p:nvSpPr>
          <p:cNvPr id="9" name="Raster (PHJU) 1">
            <a:extLst>
              <a:ext uri="{FF2B5EF4-FFF2-40B4-BE49-F238E27FC236}">
                <a16:creationId xmlns:a16="http://schemas.microsoft.com/office/drawing/2014/main" id="{79AC1F9B-2E49-6441-A61A-F42AB5E14A72}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 rot="5400000" flipH="1">
            <a:off x="104397" y="-104402"/>
            <a:ext cx="6858002" cy="70668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60000"/>
                </a:schemeClr>
              </a:gs>
              <a:gs pos="29000">
                <a:schemeClr val="bg1">
                  <a:alpha val="0"/>
                </a:schemeClr>
              </a:gs>
              <a:gs pos="70000">
                <a:srgbClr val="653172">
                  <a:alpha val="74000"/>
                  <a:lumMod val="87000"/>
                </a:srgbClr>
              </a:gs>
              <a:gs pos="100000">
                <a:srgbClr val="6A3371">
                  <a:lumMod val="42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2" name="Title 2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7434375" y="1976850"/>
            <a:ext cx="3906000" cy="1940400"/>
          </a:xfrm>
        </p:spPr>
        <p:txBody>
          <a:bodyPr anchor="b"/>
          <a:lstStyle>
            <a:lvl1pPr>
              <a:defRPr sz="4000" b="0" baseline="0"/>
            </a:lvl1pPr>
          </a:lstStyle>
          <a:p>
            <a:r>
              <a:rPr lang="nl-NL"/>
              <a:t>[Titel]</a:t>
            </a:r>
          </a:p>
        </p:txBody>
      </p:sp>
      <p:sp>
        <p:nvSpPr>
          <p:cNvPr id="7" name="Frame Text 3 (JU-Free)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377225" y="4536825"/>
            <a:ext cx="4273200" cy="1422000"/>
          </a:xfrm>
        </p:spPr>
        <p:txBody>
          <a:bodyPr lIns="43200"/>
          <a:lstStyle>
            <a:lvl1pPr marL="0" indent="0">
              <a:buNone/>
              <a:defRPr b="0">
                <a:solidFill>
                  <a:schemeClr val="bg2"/>
                </a:solidFill>
              </a:defRPr>
            </a:lvl1pPr>
            <a:lvl2pPr marL="0" indent="0">
              <a:buNone/>
              <a:defRPr b="0">
                <a:solidFill>
                  <a:schemeClr val="bg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9pPr>
          </a:lstStyle>
          <a:p>
            <a:pPr lvl="0"/>
            <a:r>
              <a:rPr lang="nl-NL"/>
              <a:t>[Tekst]</a:t>
            </a:r>
          </a:p>
          <a:p>
            <a:pPr lvl="0"/>
            <a:r>
              <a:rPr lang="nl-NL"/>
              <a:t>JU-LEVEL1=Basistekst</a:t>
            </a:r>
          </a:p>
        </p:txBody>
      </p:sp>
      <p:sp>
        <p:nvSpPr>
          <p:cNvPr id="6" name="Slide Number Placeholder 4"/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Koptekst groen 6 (JU-Free)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419975" y="466725"/>
            <a:ext cx="4343400" cy="216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00">
                <a:solidFill>
                  <a:schemeClr val="tx2"/>
                </a:solidFill>
                <a:latin typeface="+mj-lt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/>
              <a:t>[Kopje]</a:t>
            </a:r>
          </a:p>
          <a:p>
            <a:pPr lvl="0"/>
            <a:r>
              <a:rPr lang="nl-NL"/>
              <a:t>JU-LEVEL1=Kopje</a:t>
            </a:r>
          </a:p>
        </p:txBody>
      </p:sp>
      <p:sp>
        <p:nvSpPr>
          <p:cNvPr id="17" name="Text Placeholder 16 (PHJU)"/>
          <p:cNvSpPr>
            <a:spLocks noGrp="1" noSelect="1"/>
          </p:cNvSpPr>
          <p:nvPr userDrawn="1">
            <p:ph type="body" idx="1001" hasCustomPrompt="1"/>
            <p:custDataLst>
              <p:custData r:id="rId2"/>
            </p:custDataLst>
          </p:nvPr>
        </p:nvSpPr>
        <p:spPr bwMode="gray">
          <a:xfrm>
            <a:off x="417332" y="6053787"/>
            <a:ext cx="653271" cy="357827"/>
          </a:xfrm>
          <a:custGeom>
            <a:avLst/>
            <a:gdLst>
              <a:gd name="connsiteX0" fmla="*/ 323805 w 653271"/>
              <a:gd name="connsiteY0" fmla="*/ 319560 h 357827"/>
              <a:gd name="connsiteX1" fmla="*/ 308291 w 653271"/>
              <a:gd name="connsiteY1" fmla="*/ 331671 h 357827"/>
              <a:gd name="connsiteX2" fmla="*/ 324322 w 653271"/>
              <a:gd name="connsiteY2" fmla="*/ 343654 h 357827"/>
              <a:gd name="connsiteX3" fmla="*/ 339578 w 653271"/>
              <a:gd name="connsiteY3" fmla="*/ 338887 h 357827"/>
              <a:gd name="connsiteX4" fmla="*/ 343327 w 653271"/>
              <a:gd name="connsiteY4" fmla="*/ 326389 h 357827"/>
              <a:gd name="connsiteX5" fmla="*/ 343327 w 653271"/>
              <a:gd name="connsiteY5" fmla="*/ 319560 h 357827"/>
              <a:gd name="connsiteX6" fmla="*/ 323805 w 653271"/>
              <a:gd name="connsiteY6" fmla="*/ 319560 h 357827"/>
              <a:gd name="connsiteX7" fmla="*/ 194132 w 653271"/>
              <a:gd name="connsiteY7" fmla="*/ 272660 h 357827"/>
              <a:gd name="connsiteX8" fmla="*/ 211069 w 653271"/>
              <a:gd name="connsiteY8" fmla="*/ 272660 h 357827"/>
              <a:gd name="connsiteX9" fmla="*/ 211069 w 653271"/>
              <a:gd name="connsiteY9" fmla="*/ 356796 h 357827"/>
              <a:gd name="connsiteX10" fmla="*/ 194132 w 653271"/>
              <a:gd name="connsiteY10" fmla="*/ 356796 h 357827"/>
              <a:gd name="connsiteX11" fmla="*/ 509976 w 653271"/>
              <a:gd name="connsiteY11" fmla="*/ 271629 h 357827"/>
              <a:gd name="connsiteX12" fmla="*/ 541263 w 653271"/>
              <a:gd name="connsiteY12" fmla="*/ 281035 h 357827"/>
              <a:gd name="connsiteX13" fmla="*/ 530661 w 653271"/>
              <a:gd name="connsiteY13" fmla="*/ 291858 h 357827"/>
              <a:gd name="connsiteX14" fmla="*/ 509846 w 653271"/>
              <a:gd name="connsiteY14" fmla="*/ 285673 h 357827"/>
              <a:gd name="connsiteX15" fmla="*/ 494461 w 653271"/>
              <a:gd name="connsiteY15" fmla="*/ 296497 h 357827"/>
              <a:gd name="connsiteX16" fmla="*/ 506226 w 653271"/>
              <a:gd name="connsiteY16" fmla="*/ 306160 h 357827"/>
              <a:gd name="connsiteX17" fmla="*/ 517991 w 653271"/>
              <a:gd name="connsiteY17" fmla="*/ 307191 h 357827"/>
              <a:gd name="connsiteX18" fmla="*/ 544624 w 653271"/>
              <a:gd name="connsiteY18" fmla="*/ 331027 h 357827"/>
              <a:gd name="connsiteX19" fmla="*/ 509459 w 653271"/>
              <a:gd name="connsiteY19" fmla="*/ 357827 h 357827"/>
              <a:gd name="connsiteX20" fmla="*/ 474034 w 653271"/>
              <a:gd name="connsiteY20" fmla="*/ 345716 h 357827"/>
              <a:gd name="connsiteX21" fmla="*/ 485153 w 653271"/>
              <a:gd name="connsiteY21" fmla="*/ 334506 h 357827"/>
              <a:gd name="connsiteX22" fmla="*/ 509459 w 653271"/>
              <a:gd name="connsiteY22" fmla="*/ 343396 h 357827"/>
              <a:gd name="connsiteX23" fmla="*/ 527946 w 653271"/>
              <a:gd name="connsiteY23" fmla="*/ 331671 h 357827"/>
              <a:gd name="connsiteX24" fmla="*/ 516698 w 653271"/>
              <a:gd name="connsiteY24" fmla="*/ 321750 h 357827"/>
              <a:gd name="connsiteX25" fmla="*/ 503124 w 653271"/>
              <a:gd name="connsiteY25" fmla="*/ 320591 h 357827"/>
              <a:gd name="connsiteX26" fmla="*/ 478172 w 653271"/>
              <a:gd name="connsiteY26" fmla="*/ 297398 h 357827"/>
              <a:gd name="connsiteX27" fmla="*/ 509976 w 653271"/>
              <a:gd name="connsiteY27" fmla="*/ 271629 h 357827"/>
              <a:gd name="connsiteX28" fmla="*/ 426199 w 653271"/>
              <a:gd name="connsiteY28" fmla="*/ 271629 h 357827"/>
              <a:gd name="connsiteX29" fmla="*/ 447014 w 653271"/>
              <a:gd name="connsiteY29" fmla="*/ 279231 h 357827"/>
              <a:gd name="connsiteX30" fmla="*/ 455547 w 653271"/>
              <a:gd name="connsiteY30" fmla="*/ 302939 h 357827"/>
              <a:gd name="connsiteX31" fmla="*/ 455547 w 653271"/>
              <a:gd name="connsiteY31" fmla="*/ 356796 h 357827"/>
              <a:gd name="connsiteX32" fmla="*/ 438610 w 653271"/>
              <a:gd name="connsiteY32" fmla="*/ 356796 h 357827"/>
              <a:gd name="connsiteX33" fmla="*/ 438610 w 653271"/>
              <a:gd name="connsiteY33" fmla="*/ 305516 h 357827"/>
              <a:gd name="connsiteX34" fmla="*/ 421545 w 653271"/>
              <a:gd name="connsiteY34" fmla="*/ 286704 h 357827"/>
              <a:gd name="connsiteX35" fmla="*/ 404091 w 653271"/>
              <a:gd name="connsiteY35" fmla="*/ 305516 h 357827"/>
              <a:gd name="connsiteX36" fmla="*/ 404091 w 653271"/>
              <a:gd name="connsiteY36" fmla="*/ 356796 h 357827"/>
              <a:gd name="connsiteX37" fmla="*/ 387155 w 653271"/>
              <a:gd name="connsiteY37" fmla="*/ 356796 h 357827"/>
              <a:gd name="connsiteX38" fmla="*/ 387155 w 653271"/>
              <a:gd name="connsiteY38" fmla="*/ 272660 h 357827"/>
              <a:gd name="connsiteX39" fmla="*/ 403703 w 653271"/>
              <a:gd name="connsiteY39" fmla="*/ 272660 h 357827"/>
              <a:gd name="connsiteX40" fmla="*/ 403703 w 653271"/>
              <a:gd name="connsiteY40" fmla="*/ 281035 h 357827"/>
              <a:gd name="connsiteX41" fmla="*/ 426199 w 653271"/>
              <a:gd name="connsiteY41" fmla="*/ 271629 h 357827"/>
              <a:gd name="connsiteX42" fmla="*/ 325486 w 653271"/>
              <a:gd name="connsiteY42" fmla="*/ 271629 h 357827"/>
              <a:gd name="connsiteX43" fmla="*/ 360264 w 653271"/>
              <a:gd name="connsiteY43" fmla="*/ 300491 h 357827"/>
              <a:gd name="connsiteX44" fmla="*/ 360264 w 653271"/>
              <a:gd name="connsiteY44" fmla="*/ 356796 h 357827"/>
              <a:gd name="connsiteX45" fmla="*/ 343586 w 653271"/>
              <a:gd name="connsiteY45" fmla="*/ 356796 h 357827"/>
              <a:gd name="connsiteX46" fmla="*/ 343586 w 653271"/>
              <a:gd name="connsiteY46" fmla="*/ 349195 h 357827"/>
              <a:gd name="connsiteX47" fmla="*/ 321090 w 653271"/>
              <a:gd name="connsiteY47" fmla="*/ 357827 h 357827"/>
              <a:gd name="connsiteX48" fmla="*/ 298465 w 653271"/>
              <a:gd name="connsiteY48" fmla="*/ 350096 h 357827"/>
              <a:gd name="connsiteX49" fmla="*/ 291872 w 653271"/>
              <a:gd name="connsiteY49" fmla="*/ 332058 h 357827"/>
              <a:gd name="connsiteX50" fmla="*/ 321090 w 653271"/>
              <a:gd name="connsiteY50" fmla="*/ 307835 h 357827"/>
              <a:gd name="connsiteX51" fmla="*/ 343327 w 653271"/>
              <a:gd name="connsiteY51" fmla="*/ 307835 h 357827"/>
              <a:gd name="connsiteX52" fmla="*/ 343327 w 653271"/>
              <a:gd name="connsiteY52" fmla="*/ 301779 h 357827"/>
              <a:gd name="connsiteX53" fmla="*/ 324839 w 653271"/>
              <a:gd name="connsiteY53" fmla="*/ 286060 h 357827"/>
              <a:gd name="connsiteX54" fmla="*/ 306352 w 653271"/>
              <a:gd name="connsiteY54" fmla="*/ 294306 h 357827"/>
              <a:gd name="connsiteX55" fmla="*/ 295362 w 653271"/>
              <a:gd name="connsiteY55" fmla="*/ 283870 h 357827"/>
              <a:gd name="connsiteX56" fmla="*/ 325486 w 653271"/>
              <a:gd name="connsiteY56" fmla="*/ 271629 h 357827"/>
              <a:gd name="connsiteX57" fmla="*/ 241709 w 653271"/>
              <a:gd name="connsiteY57" fmla="*/ 238645 h 357827"/>
              <a:gd name="connsiteX58" fmla="*/ 258645 w 653271"/>
              <a:gd name="connsiteY58" fmla="*/ 238645 h 357827"/>
              <a:gd name="connsiteX59" fmla="*/ 258645 w 653271"/>
              <a:gd name="connsiteY59" fmla="*/ 332573 h 357827"/>
              <a:gd name="connsiteX60" fmla="*/ 267825 w 653271"/>
              <a:gd name="connsiteY60" fmla="*/ 342366 h 357827"/>
              <a:gd name="connsiteX61" fmla="*/ 275323 w 653271"/>
              <a:gd name="connsiteY61" fmla="*/ 342366 h 357827"/>
              <a:gd name="connsiteX62" fmla="*/ 275323 w 653271"/>
              <a:gd name="connsiteY62" fmla="*/ 356796 h 357827"/>
              <a:gd name="connsiteX63" fmla="*/ 264851 w 653271"/>
              <a:gd name="connsiteY63" fmla="*/ 356796 h 357827"/>
              <a:gd name="connsiteX64" fmla="*/ 241709 w 653271"/>
              <a:gd name="connsiteY64" fmla="*/ 333604 h 357827"/>
              <a:gd name="connsiteX65" fmla="*/ 241709 w 653271"/>
              <a:gd name="connsiteY65" fmla="*/ 238645 h 357827"/>
              <a:gd name="connsiteX66" fmla="*/ 83335 w 653271"/>
              <a:gd name="connsiteY66" fmla="*/ 238645 h 357827"/>
              <a:gd name="connsiteX67" fmla="*/ 101952 w 653271"/>
              <a:gd name="connsiteY67" fmla="*/ 238645 h 357827"/>
              <a:gd name="connsiteX68" fmla="*/ 129231 w 653271"/>
              <a:gd name="connsiteY68" fmla="*/ 324585 h 357827"/>
              <a:gd name="connsiteX69" fmla="*/ 156640 w 653271"/>
              <a:gd name="connsiteY69" fmla="*/ 238645 h 357827"/>
              <a:gd name="connsiteX70" fmla="*/ 175644 w 653271"/>
              <a:gd name="connsiteY70" fmla="*/ 238645 h 357827"/>
              <a:gd name="connsiteX71" fmla="*/ 136342 w 653271"/>
              <a:gd name="connsiteY71" fmla="*/ 356796 h 357827"/>
              <a:gd name="connsiteX72" fmla="*/ 122250 w 653271"/>
              <a:gd name="connsiteY72" fmla="*/ 356796 h 357827"/>
              <a:gd name="connsiteX73" fmla="*/ 83335 w 653271"/>
              <a:gd name="connsiteY73" fmla="*/ 238645 h 357827"/>
              <a:gd name="connsiteX74" fmla="*/ 193615 w 653271"/>
              <a:gd name="connsiteY74" fmla="*/ 238129 h 357827"/>
              <a:gd name="connsiteX75" fmla="*/ 211586 w 653271"/>
              <a:gd name="connsiteY75" fmla="*/ 238129 h 357827"/>
              <a:gd name="connsiteX76" fmla="*/ 211586 w 653271"/>
              <a:gd name="connsiteY76" fmla="*/ 256039 h 357827"/>
              <a:gd name="connsiteX77" fmla="*/ 193615 w 653271"/>
              <a:gd name="connsiteY77" fmla="*/ 256039 h 357827"/>
              <a:gd name="connsiteX78" fmla="*/ 5451 w 653271"/>
              <a:gd name="connsiteY78" fmla="*/ 18 h 357827"/>
              <a:gd name="connsiteX79" fmla="*/ 8838 w 653271"/>
              <a:gd name="connsiteY79" fmla="*/ 926 h 357827"/>
              <a:gd name="connsiteX80" fmla="*/ 30513 w 653271"/>
              <a:gd name="connsiteY80" fmla="*/ 4039 h 357827"/>
              <a:gd name="connsiteX81" fmla="*/ 30901 w 653271"/>
              <a:gd name="connsiteY81" fmla="*/ 3910 h 357827"/>
              <a:gd name="connsiteX82" fmla="*/ 32320 w 653271"/>
              <a:gd name="connsiteY82" fmla="*/ 3520 h 357827"/>
              <a:gd name="connsiteX83" fmla="*/ 33481 w 653271"/>
              <a:gd name="connsiteY83" fmla="*/ 3261 h 357827"/>
              <a:gd name="connsiteX84" fmla="*/ 35029 w 653271"/>
              <a:gd name="connsiteY84" fmla="*/ 2742 h 357827"/>
              <a:gd name="connsiteX85" fmla="*/ 35674 w 653271"/>
              <a:gd name="connsiteY85" fmla="*/ 2483 h 357827"/>
              <a:gd name="connsiteX86" fmla="*/ 36320 w 653271"/>
              <a:gd name="connsiteY86" fmla="*/ 2353 h 357827"/>
              <a:gd name="connsiteX87" fmla="*/ 44448 w 653271"/>
              <a:gd name="connsiteY87" fmla="*/ 4039 h 357827"/>
              <a:gd name="connsiteX88" fmla="*/ 48061 w 653271"/>
              <a:gd name="connsiteY88" fmla="*/ 12990 h 357827"/>
              <a:gd name="connsiteX89" fmla="*/ 48061 w 653271"/>
              <a:gd name="connsiteY89" fmla="*/ 13898 h 357827"/>
              <a:gd name="connsiteX90" fmla="*/ 58769 w 653271"/>
              <a:gd name="connsiteY90" fmla="*/ 30892 h 357827"/>
              <a:gd name="connsiteX91" fmla="*/ 62511 w 653271"/>
              <a:gd name="connsiteY91" fmla="*/ 33875 h 357827"/>
              <a:gd name="connsiteX92" fmla="*/ 68833 w 653271"/>
              <a:gd name="connsiteY92" fmla="*/ 38805 h 357827"/>
              <a:gd name="connsiteX93" fmla="*/ 81478 w 653271"/>
              <a:gd name="connsiteY93" fmla="*/ 56058 h 357827"/>
              <a:gd name="connsiteX94" fmla="*/ 87671 w 653271"/>
              <a:gd name="connsiteY94" fmla="*/ 67084 h 357827"/>
              <a:gd name="connsiteX95" fmla="*/ 93219 w 653271"/>
              <a:gd name="connsiteY95" fmla="*/ 72013 h 357827"/>
              <a:gd name="connsiteX96" fmla="*/ 93477 w 653271"/>
              <a:gd name="connsiteY96" fmla="*/ 72143 h 357827"/>
              <a:gd name="connsiteX97" fmla="*/ 98121 w 653271"/>
              <a:gd name="connsiteY97" fmla="*/ 76424 h 357827"/>
              <a:gd name="connsiteX98" fmla="*/ 119281 w 653271"/>
              <a:gd name="connsiteY98" fmla="*/ 91342 h 357827"/>
              <a:gd name="connsiteX99" fmla="*/ 120313 w 653271"/>
              <a:gd name="connsiteY99" fmla="*/ 91471 h 357827"/>
              <a:gd name="connsiteX100" fmla="*/ 120700 w 653271"/>
              <a:gd name="connsiteY100" fmla="*/ 91342 h 357827"/>
              <a:gd name="connsiteX101" fmla="*/ 125345 w 653271"/>
              <a:gd name="connsiteY101" fmla="*/ 90823 h 357827"/>
              <a:gd name="connsiteX102" fmla="*/ 126765 w 653271"/>
              <a:gd name="connsiteY102" fmla="*/ 90563 h 357827"/>
              <a:gd name="connsiteX103" fmla="*/ 128055 w 653271"/>
              <a:gd name="connsiteY103" fmla="*/ 90434 h 357827"/>
              <a:gd name="connsiteX104" fmla="*/ 128571 w 653271"/>
              <a:gd name="connsiteY104" fmla="*/ 90434 h 357827"/>
              <a:gd name="connsiteX105" fmla="*/ 139796 w 653271"/>
              <a:gd name="connsiteY105" fmla="*/ 93806 h 357827"/>
              <a:gd name="connsiteX106" fmla="*/ 149473 w 653271"/>
              <a:gd name="connsiteY106" fmla="*/ 102368 h 357827"/>
              <a:gd name="connsiteX107" fmla="*/ 150376 w 653271"/>
              <a:gd name="connsiteY107" fmla="*/ 103276 h 357827"/>
              <a:gd name="connsiteX108" fmla="*/ 151795 w 653271"/>
              <a:gd name="connsiteY108" fmla="*/ 104703 h 357827"/>
              <a:gd name="connsiteX109" fmla="*/ 161343 w 653271"/>
              <a:gd name="connsiteY109" fmla="*/ 111967 h 357827"/>
              <a:gd name="connsiteX110" fmla="*/ 181599 w 653271"/>
              <a:gd name="connsiteY110" fmla="*/ 112486 h 357827"/>
              <a:gd name="connsiteX111" fmla="*/ 183793 w 653271"/>
              <a:gd name="connsiteY111" fmla="*/ 112486 h 357827"/>
              <a:gd name="connsiteX112" fmla="*/ 208823 w 653271"/>
              <a:gd name="connsiteY112" fmla="*/ 112097 h 357827"/>
              <a:gd name="connsiteX113" fmla="*/ 209081 w 653271"/>
              <a:gd name="connsiteY113" fmla="*/ 112097 h 357827"/>
              <a:gd name="connsiteX114" fmla="*/ 213597 w 653271"/>
              <a:gd name="connsiteY114" fmla="*/ 111059 h 357827"/>
              <a:gd name="connsiteX115" fmla="*/ 212694 w 653271"/>
              <a:gd name="connsiteY115" fmla="*/ 109243 h 357827"/>
              <a:gd name="connsiteX116" fmla="*/ 212823 w 653271"/>
              <a:gd name="connsiteY116" fmla="*/ 100811 h 357827"/>
              <a:gd name="connsiteX117" fmla="*/ 214113 w 653271"/>
              <a:gd name="connsiteY117" fmla="*/ 97049 h 357827"/>
              <a:gd name="connsiteX118" fmla="*/ 232434 w 653271"/>
              <a:gd name="connsiteY118" fmla="*/ 84337 h 357827"/>
              <a:gd name="connsiteX119" fmla="*/ 236305 w 653271"/>
              <a:gd name="connsiteY119" fmla="*/ 84077 h 357827"/>
              <a:gd name="connsiteX120" fmla="*/ 249852 w 653271"/>
              <a:gd name="connsiteY120" fmla="*/ 89655 h 357827"/>
              <a:gd name="connsiteX121" fmla="*/ 251917 w 653271"/>
              <a:gd name="connsiteY121" fmla="*/ 91471 h 357827"/>
              <a:gd name="connsiteX122" fmla="*/ 253852 w 653271"/>
              <a:gd name="connsiteY122" fmla="*/ 93158 h 357827"/>
              <a:gd name="connsiteX123" fmla="*/ 255658 w 653271"/>
              <a:gd name="connsiteY123" fmla="*/ 107168 h 357827"/>
              <a:gd name="connsiteX124" fmla="*/ 255013 w 653271"/>
              <a:gd name="connsiteY124" fmla="*/ 108595 h 357827"/>
              <a:gd name="connsiteX125" fmla="*/ 254626 w 653271"/>
              <a:gd name="connsiteY125" fmla="*/ 109243 h 357827"/>
              <a:gd name="connsiteX126" fmla="*/ 254368 w 653271"/>
              <a:gd name="connsiteY126" fmla="*/ 110930 h 357827"/>
              <a:gd name="connsiteX127" fmla="*/ 254368 w 653271"/>
              <a:gd name="connsiteY127" fmla="*/ 111578 h 357827"/>
              <a:gd name="connsiteX128" fmla="*/ 254368 w 653271"/>
              <a:gd name="connsiteY128" fmla="*/ 114951 h 357827"/>
              <a:gd name="connsiteX129" fmla="*/ 253207 w 653271"/>
              <a:gd name="connsiteY129" fmla="*/ 120399 h 357827"/>
              <a:gd name="connsiteX130" fmla="*/ 250498 w 653271"/>
              <a:gd name="connsiteY130" fmla="*/ 120659 h 357827"/>
              <a:gd name="connsiteX131" fmla="*/ 240950 w 653271"/>
              <a:gd name="connsiteY131" fmla="*/ 129869 h 357827"/>
              <a:gd name="connsiteX132" fmla="*/ 238627 w 653271"/>
              <a:gd name="connsiteY132" fmla="*/ 130258 h 357827"/>
              <a:gd name="connsiteX133" fmla="*/ 236563 w 653271"/>
              <a:gd name="connsiteY133" fmla="*/ 130128 h 357827"/>
              <a:gd name="connsiteX134" fmla="*/ 237853 w 653271"/>
              <a:gd name="connsiteY134" fmla="*/ 131815 h 357827"/>
              <a:gd name="connsiteX135" fmla="*/ 238756 w 653271"/>
              <a:gd name="connsiteY135" fmla="*/ 132982 h 357827"/>
              <a:gd name="connsiteX136" fmla="*/ 239402 w 653271"/>
              <a:gd name="connsiteY136" fmla="*/ 133371 h 357827"/>
              <a:gd name="connsiteX137" fmla="*/ 239660 w 653271"/>
              <a:gd name="connsiteY137" fmla="*/ 133631 h 357827"/>
              <a:gd name="connsiteX138" fmla="*/ 255400 w 653271"/>
              <a:gd name="connsiteY138" fmla="*/ 142841 h 357827"/>
              <a:gd name="connsiteX139" fmla="*/ 261206 w 653271"/>
              <a:gd name="connsiteY139" fmla="*/ 144657 h 357827"/>
              <a:gd name="connsiteX140" fmla="*/ 279270 w 653271"/>
              <a:gd name="connsiteY140" fmla="*/ 151532 h 357827"/>
              <a:gd name="connsiteX141" fmla="*/ 283398 w 653271"/>
              <a:gd name="connsiteY141" fmla="*/ 153478 h 357827"/>
              <a:gd name="connsiteX142" fmla="*/ 303784 w 653271"/>
              <a:gd name="connsiteY142" fmla="*/ 162040 h 357827"/>
              <a:gd name="connsiteX143" fmla="*/ 304325 w 653271"/>
              <a:gd name="connsiteY143" fmla="*/ 161950 h 357827"/>
              <a:gd name="connsiteX144" fmla="*/ 306573 w 653271"/>
              <a:gd name="connsiteY144" fmla="*/ 159908 h 357827"/>
              <a:gd name="connsiteX145" fmla="*/ 313467 w 653271"/>
              <a:gd name="connsiteY145" fmla="*/ 157231 h 357827"/>
              <a:gd name="connsiteX146" fmla="*/ 319301 w 653271"/>
              <a:gd name="connsiteY146" fmla="*/ 158506 h 357827"/>
              <a:gd name="connsiteX147" fmla="*/ 319036 w 653271"/>
              <a:gd name="connsiteY147" fmla="*/ 159143 h 357827"/>
              <a:gd name="connsiteX148" fmla="*/ 318240 w 653271"/>
              <a:gd name="connsiteY148" fmla="*/ 159398 h 357827"/>
              <a:gd name="connsiteX149" fmla="*/ 317784 w 653271"/>
              <a:gd name="connsiteY149" fmla="*/ 159740 h 357827"/>
              <a:gd name="connsiteX150" fmla="*/ 320944 w 653271"/>
              <a:gd name="connsiteY150" fmla="*/ 159316 h 357827"/>
              <a:gd name="connsiteX151" fmla="*/ 324299 w 653271"/>
              <a:gd name="connsiteY151" fmla="*/ 159316 h 357827"/>
              <a:gd name="connsiteX152" fmla="*/ 327782 w 653271"/>
              <a:gd name="connsiteY152" fmla="*/ 159446 h 357827"/>
              <a:gd name="connsiteX153" fmla="*/ 335862 w 653271"/>
              <a:gd name="connsiteY153" fmla="*/ 161505 h 357827"/>
              <a:gd name="connsiteX154" fmla="*/ 336492 w 653271"/>
              <a:gd name="connsiteY154" fmla="*/ 162709 h 357827"/>
              <a:gd name="connsiteX155" fmla="*/ 339322 w 653271"/>
              <a:gd name="connsiteY155" fmla="*/ 162709 h 357827"/>
              <a:gd name="connsiteX156" fmla="*/ 365970 w 653271"/>
              <a:gd name="connsiteY156" fmla="*/ 157147 h 357827"/>
              <a:gd name="connsiteX157" fmla="*/ 384597 w 653271"/>
              <a:gd name="connsiteY157" fmla="*/ 152620 h 357827"/>
              <a:gd name="connsiteX158" fmla="*/ 390547 w 653271"/>
              <a:gd name="connsiteY158" fmla="*/ 151455 h 357827"/>
              <a:gd name="connsiteX159" fmla="*/ 406976 w 653271"/>
              <a:gd name="connsiteY159" fmla="*/ 144471 h 357827"/>
              <a:gd name="connsiteX160" fmla="*/ 407364 w 653271"/>
              <a:gd name="connsiteY160" fmla="*/ 144212 h 357827"/>
              <a:gd name="connsiteX161" fmla="*/ 408140 w 653271"/>
              <a:gd name="connsiteY161" fmla="*/ 143953 h 357827"/>
              <a:gd name="connsiteX162" fmla="*/ 408916 w 653271"/>
              <a:gd name="connsiteY162" fmla="*/ 143307 h 357827"/>
              <a:gd name="connsiteX163" fmla="*/ 422757 w 653271"/>
              <a:gd name="connsiteY163" fmla="*/ 136451 h 357827"/>
              <a:gd name="connsiteX164" fmla="*/ 427802 w 653271"/>
              <a:gd name="connsiteY164" fmla="*/ 134770 h 357827"/>
              <a:gd name="connsiteX165" fmla="*/ 428190 w 653271"/>
              <a:gd name="connsiteY165" fmla="*/ 134640 h 357827"/>
              <a:gd name="connsiteX166" fmla="*/ 428837 w 653271"/>
              <a:gd name="connsiteY166" fmla="*/ 134511 h 357827"/>
              <a:gd name="connsiteX167" fmla="*/ 429225 w 653271"/>
              <a:gd name="connsiteY167" fmla="*/ 134382 h 357827"/>
              <a:gd name="connsiteX168" fmla="*/ 429355 w 653271"/>
              <a:gd name="connsiteY168" fmla="*/ 134252 h 357827"/>
              <a:gd name="connsiteX169" fmla="*/ 434399 w 653271"/>
              <a:gd name="connsiteY169" fmla="*/ 129467 h 357827"/>
              <a:gd name="connsiteX170" fmla="*/ 464540 w 653271"/>
              <a:gd name="connsiteY170" fmla="*/ 84066 h 357827"/>
              <a:gd name="connsiteX171" fmla="*/ 485237 w 653271"/>
              <a:gd name="connsiteY171" fmla="*/ 69967 h 357827"/>
              <a:gd name="connsiteX172" fmla="*/ 485495 w 653271"/>
              <a:gd name="connsiteY172" fmla="*/ 69838 h 357827"/>
              <a:gd name="connsiteX173" fmla="*/ 490670 w 653271"/>
              <a:gd name="connsiteY173" fmla="*/ 66216 h 357827"/>
              <a:gd name="connsiteX174" fmla="*/ 494809 w 653271"/>
              <a:gd name="connsiteY174" fmla="*/ 61818 h 357827"/>
              <a:gd name="connsiteX175" fmla="*/ 501924 w 653271"/>
              <a:gd name="connsiteY175" fmla="*/ 54187 h 357827"/>
              <a:gd name="connsiteX176" fmla="*/ 506710 w 653271"/>
              <a:gd name="connsiteY176" fmla="*/ 50048 h 357827"/>
              <a:gd name="connsiteX177" fmla="*/ 520034 w 653271"/>
              <a:gd name="connsiteY177" fmla="*/ 38665 h 357827"/>
              <a:gd name="connsiteX178" fmla="*/ 550432 w 653271"/>
              <a:gd name="connsiteY178" fmla="*/ 6199 h 357827"/>
              <a:gd name="connsiteX179" fmla="*/ 558323 w 653271"/>
              <a:gd name="connsiteY179" fmla="*/ 4517 h 357827"/>
              <a:gd name="connsiteX180" fmla="*/ 582254 w 653271"/>
              <a:gd name="connsiteY180" fmla="*/ 16805 h 357827"/>
              <a:gd name="connsiteX181" fmla="*/ 604762 w 653271"/>
              <a:gd name="connsiteY181" fmla="*/ 36337 h 357827"/>
              <a:gd name="connsiteX182" fmla="*/ 618345 w 653271"/>
              <a:gd name="connsiteY182" fmla="*/ 45650 h 357827"/>
              <a:gd name="connsiteX183" fmla="*/ 621061 w 653271"/>
              <a:gd name="connsiteY183" fmla="*/ 46814 h 357827"/>
              <a:gd name="connsiteX184" fmla="*/ 652366 w 653271"/>
              <a:gd name="connsiteY184" fmla="*/ 62724 h 357827"/>
              <a:gd name="connsiteX185" fmla="*/ 653271 w 653271"/>
              <a:gd name="connsiteY185" fmla="*/ 66216 h 357827"/>
              <a:gd name="connsiteX186" fmla="*/ 645898 w 653271"/>
              <a:gd name="connsiteY186" fmla="*/ 69450 h 357827"/>
              <a:gd name="connsiteX187" fmla="*/ 643569 w 653271"/>
              <a:gd name="connsiteY187" fmla="*/ 68544 h 357827"/>
              <a:gd name="connsiteX188" fmla="*/ 643440 w 653271"/>
              <a:gd name="connsiteY188" fmla="*/ 68415 h 357827"/>
              <a:gd name="connsiteX189" fmla="*/ 641888 w 653271"/>
              <a:gd name="connsiteY189" fmla="*/ 67768 h 357827"/>
              <a:gd name="connsiteX190" fmla="*/ 626235 w 653271"/>
              <a:gd name="connsiteY190" fmla="*/ 66733 h 357827"/>
              <a:gd name="connsiteX191" fmla="*/ 625459 w 653271"/>
              <a:gd name="connsiteY191" fmla="*/ 67121 h 357827"/>
              <a:gd name="connsiteX192" fmla="*/ 625330 w 653271"/>
              <a:gd name="connsiteY192" fmla="*/ 67121 h 357827"/>
              <a:gd name="connsiteX193" fmla="*/ 623390 w 653271"/>
              <a:gd name="connsiteY193" fmla="*/ 67768 h 357827"/>
              <a:gd name="connsiteX194" fmla="*/ 620932 w 653271"/>
              <a:gd name="connsiteY194" fmla="*/ 68156 h 357827"/>
              <a:gd name="connsiteX195" fmla="*/ 617957 w 653271"/>
              <a:gd name="connsiteY195" fmla="*/ 67768 h 357827"/>
              <a:gd name="connsiteX196" fmla="*/ 609807 w 653271"/>
              <a:gd name="connsiteY196" fmla="*/ 59361 h 357827"/>
              <a:gd name="connsiteX197" fmla="*/ 607867 w 653271"/>
              <a:gd name="connsiteY197" fmla="*/ 57162 h 357827"/>
              <a:gd name="connsiteX198" fmla="*/ 606961 w 653271"/>
              <a:gd name="connsiteY198" fmla="*/ 56515 h 357827"/>
              <a:gd name="connsiteX199" fmla="*/ 606185 w 653271"/>
              <a:gd name="connsiteY199" fmla="*/ 55868 h 357827"/>
              <a:gd name="connsiteX200" fmla="*/ 588205 w 653271"/>
              <a:gd name="connsiteY200" fmla="*/ 49789 h 357827"/>
              <a:gd name="connsiteX201" fmla="*/ 580573 w 653271"/>
              <a:gd name="connsiteY201" fmla="*/ 47719 h 357827"/>
              <a:gd name="connsiteX202" fmla="*/ 561945 w 653271"/>
              <a:gd name="connsiteY202" fmla="*/ 35819 h 357827"/>
              <a:gd name="connsiteX203" fmla="*/ 561816 w 653271"/>
              <a:gd name="connsiteY203" fmla="*/ 35819 h 357827"/>
              <a:gd name="connsiteX204" fmla="*/ 558582 w 653271"/>
              <a:gd name="connsiteY204" fmla="*/ 36725 h 357827"/>
              <a:gd name="connsiteX205" fmla="*/ 555219 w 653271"/>
              <a:gd name="connsiteY205" fmla="*/ 41511 h 357827"/>
              <a:gd name="connsiteX206" fmla="*/ 546034 w 653271"/>
              <a:gd name="connsiteY206" fmla="*/ 60783 h 357827"/>
              <a:gd name="connsiteX207" fmla="*/ 542412 w 653271"/>
              <a:gd name="connsiteY207" fmla="*/ 67509 h 357827"/>
              <a:gd name="connsiteX208" fmla="*/ 539696 w 653271"/>
              <a:gd name="connsiteY208" fmla="*/ 73201 h 357827"/>
              <a:gd name="connsiteX209" fmla="*/ 534651 w 653271"/>
              <a:gd name="connsiteY209" fmla="*/ 83419 h 357827"/>
              <a:gd name="connsiteX210" fmla="*/ 512660 w 653271"/>
              <a:gd name="connsiteY210" fmla="*/ 97130 h 357827"/>
              <a:gd name="connsiteX211" fmla="*/ 499207 w 653271"/>
              <a:gd name="connsiteY211" fmla="*/ 108771 h 357827"/>
              <a:gd name="connsiteX212" fmla="*/ 498948 w 653271"/>
              <a:gd name="connsiteY212" fmla="*/ 109288 h 357827"/>
              <a:gd name="connsiteX213" fmla="*/ 476440 w 653271"/>
              <a:gd name="connsiteY213" fmla="*/ 142660 h 357827"/>
              <a:gd name="connsiteX214" fmla="*/ 464410 w 653271"/>
              <a:gd name="connsiteY214" fmla="*/ 151326 h 357827"/>
              <a:gd name="connsiteX215" fmla="*/ 460400 w 653271"/>
              <a:gd name="connsiteY215" fmla="*/ 154172 h 357827"/>
              <a:gd name="connsiteX216" fmla="*/ 457813 w 653271"/>
              <a:gd name="connsiteY216" fmla="*/ 157923 h 357827"/>
              <a:gd name="connsiteX217" fmla="*/ 459624 w 653271"/>
              <a:gd name="connsiteY217" fmla="*/ 158699 h 357827"/>
              <a:gd name="connsiteX218" fmla="*/ 465316 w 653271"/>
              <a:gd name="connsiteY218" fmla="*/ 165037 h 357827"/>
              <a:gd name="connsiteX219" fmla="*/ 466739 w 653271"/>
              <a:gd name="connsiteY219" fmla="*/ 168659 h 357827"/>
              <a:gd name="connsiteX220" fmla="*/ 461823 w 653271"/>
              <a:gd name="connsiteY220" fmla="*/ 190389 h 357827"/>
              <a:gd name="connsiteX221" fmla="*/ 445524 w 653271"/>
              <a:gd name="connsiteY221" fmla="*/ 198409 h 357827"/>
              <a:gd name="connsiteX222" fmla="*/ 442678 w 653271"/>
              <a:gd name="connsiteY222" fmla="*/ 198409 h 357827"/>
              <a:gd name="connsiteX223" fmla="*/ 442031 w 653271"/>
              <a:gd name="connsiteY223" fmla="*/ 198409 h 357827"/>
              <a:gd name="connsiteX224" fmla="*/ 440220 w 653271"/>
              <a:gd name="connsiteY224" fmla="*/ 198409 h 357827"/>
              <a:gd name="connsiteX225" fmla="*/ 439703 w 653271"/>
              <a:gd name="connsiteY225" fmla="*/ 198538 h 357827"/>
              <a:gd name="connsiteX226" fmla="*/ 428966 w 653271"/>
              <a:gd name="connsiteY226" fmla="*/ 187932 h 357827"/>
              <a:gd name="connsiteX227" fmla="*/ 428449 w 653271"/>
              <a:gd name="connsiteY227" fmla="*/ 186380 h 357827"/>
              <a:gd name="connsiteX228" fmla="*/ 427414 w 653271"/>
              <a:gd name="connsiteY228" fmla="*/ 185345 h 357827"/>
              <a:gd name="connsiteX229" fmla="*/ 426897 w 653271"/>
              <a:gd name="connsiteY229" fmla="*/ 184957 h 357827"/>
              <a:gd name="connsiteX230" fmla="*/ 420429 w 653271"/>
              <a:gd name="connsiteY230" fmla="*/ 178878 h 357827"/>
              <a:gd name="connsiteX231" fmla="*/ 423533 w 653271"/>
              <a:gd name="connsiteY231" fmla="*/ 174480 h 357827"/>
              <a:gd name="connsiteX232" fmla="*/ 423663 w 653271"/>
              <a:gd name="connsiteY232" fmla="*/ 164908 h 357827"/>
              <a:gd name="connsiteX233" fmla="*/ 392488 w 653271"/>
              <a:gd name="connsiteY233" fmla="*/ 174609 h 357827"/>
              <a:gd name="connsiteX234" fmla="*/ 376448 w 653271"/>
              <a:gd name="connsiteY234" fmla="*/ 176161 h 357827"/>
              <a:gd name="connsiteX235" fmla="*/ 369850 w 653271"/>
              <a:gd name="connsiteY235" fmla="*/ 176291 h 357827"/>
              <a:gd name="connsiteX236" fmla="*/ 362994 w 653271"/>
              <a:gd name="connsiteY236" fmla="*/ 175903 h 357827"/>
              <a:gd name="connsiteX237" fmla="*/ 347213 w 653271"/>
              <a:gd name="connsiteY237" fmla="*/ 174221 h 357827"/>
              <a:gd name="connsiteX238" fmla="*/ 325869 w 653271"/>
              <a:gd name="connsiteY238" fmla="*/ 175256 h 357827"/>
              <a:gd name="connsiteX239" fmla="*/ 316036 w 653271"/>
              <a:gd name="connsiteY239" fmla="*/ 174975 h 357827"/>
              <a:gd name="connsiteX240" fmla="*/ 305203 w 653271"/>
              <a:gd name="connsiteY240" fmla="*/ 175272 h 357827"/>
              <a:gd name="connsiteX241" fmla="*/ 298365 w 653271"/>
              <a:gd name="connsiteY241" fmla="*/ 173715 h 357827"/>
              <a:gd name="connsiteX242" fmla="*/ 283527 w 653271"/>
              <a:gd name="connsiteY242" fmla="*/ 172029 h 357827"/>
              <a:gd name="connsiteX243" fmla="*/ 251143 w 653271"/>
              <a:gd name="connsiteY243" fmla="*/ 166710 h 357827"/>
              <a:gd name="connsiteX244" fmla="*/ 214629 w 653271"/>
              <a:gd name="connsiteY244" fmla="*/ 149068 h 357827"/>
              <a:gd name="connsiteX245" fmla="*/ 213726 w 653271"/>
              <a:gd name="connsiteY245" fmla="*/ 148419 h 357827"/>
              <a:gd name="connsiteX246" fmla="*/ 213210 w 653271"/>
              <a:gd name="connsiteY246" fmla="*/ 148160 h 357827"/>
              <a:gd name="connsiteX247" fmla="*/ 210629 w 653271"/>
              <a:gd name="connsiteY247" fmla="*/ 147641 h 357827"/>
              <a:gd name="connsiteX248" fmla="*/ 206759 w 653271"/>
              <a:gd name="connsiteY248" fmla="*/ 148419 h 357827"/>
              <a:gd name="connsiteX249" fmla="*/ 204178 w 653271"/>
              <a:gd name="connsiteY249" fmla="*/ 149586 h 357827"/>
              <a:gd name="connsiteX250" fmla="*/ 183535 w 653271"/>
              <a:gd name="connsiteY250" fmla="*/ 153867 h 357827"/>
              <a:gd name="connsiteX251" fmla="*/ 171277 w 653271"/>
              <a:gd name="connsiteY251" fmla="*/ 153219 h 357827"/>
              <a:gd name="connsiteX252" fmla="*/ 123281 w 653271"/>
              <a:gd name="connsiteY252" fmla="*/ 135187 h 357827"/>
              <a:gd name="connsiteX253" fmla="*/ 121217 w 653271"/>
              <a:gd name="connsiteY253" fmla="*/ 134150 h 357827"/>
              <a:gd name="connsiteX254" fmla="*/ 100186 w 653271"/>
              <a:gd name="connsiteY254" fmla="*/ 118583 h 357827"/>
              <a:gd name="connsiteX255" fmla="*/ 98380 w 653271"/>
              <a:gd name="connsiteY255" fmla="*/ 116378 h 357827"/>
              <a:gd name="connsiteX256" fmla="*/ 98121 w 653271"/>
              <a:gd name="connsiteY256" fmla="*/ 115989 h 357827"/>
              <a:gd name="connsiteX257" fmla="*/ 76059 w 653271"/>
              <a:gd name="connsiteY257" fmla="*/ 93677 h 357827"/>
              <a:gd name="connsiteX258" fmla="*/ 61995 w 653271"/>
              <a:gd name="connsiteY258" fmla="*/ 76943 h 357827"/>
              <a:gd name="connsiteX259" fmla="*/ 61737 w 653271"/>
              <a:gd name="connsiteY259" fmla="*/ 76553 h 357827"/>
              <a:gd name="connsiteX260" fmla="*/ 58769 w 653271"/>
              <a:gd name="connsiteY260" fmla="*/ 67473 h 357827"/>
              <a:gd name="connsiteX261" fmla="*/ 58253 w 653271"/>
              <a:gd name="connsiteY261" fmla="*/ 66435 h 357827"/>
              <a:gd name="connsiteX262" fmla="*/ 54641 w 653271"/>
              <a:gd name="connsiteY262" fmla="*/ 59819 h 357827"/>
              <a:gd name="connsiteX263" fmla="*/ 44706 w 653271"/>
              <a:gd name="connsiteY263" fmla="*/ 42826 h 357827"/>
              <a:gd name="connsiteX264" fmla="*/ 44577 w 653271"/>
              <a:gd name="connsiteY264" fmla="*/ 42567 h 357827"/>
              <a:gd name="connsiteX265" fmla="*/ 43932 w 653271"/>
              <a:gd name="connsiteY265" fmla="*/ 41658 h 357827"/>
              <a:gd name="connsiteX266" fmla="*/ 25224 w 653271"/>
              <a:gd name="connsiteY266" fmla="*/ 22460 h 357827"/>
              <a:gd name="connsiteX267" fmla="*/ 24449 w 653271"/>
              <a:gd name="connsiteY267" fmla="*/ 21941 h 357827"/>
              <a:gd name="connsiteX268" fmla="*/ 23675 w 653271"/>
              <a:gd name="connsiteY268" fmla="*/ 21552 h 357827"/>
              <a:gd name="connsiteX269" fmla="*/ 1999 w 653271"/>
              <a:gd name="connsiteY269" fmla="*/ 9358 h 357827"/>
              <a:gd name="connsiteX270" fmla="*/ 322 w 653271"/>
              <a:gd name="connsiteY270" fmla="*/ 3002 h 357827"/>
              <a:gd name="connsiteX271" fmla="*/ 5451 w 653271"/>
              <a:gd name="connsiteY271" fmla="*/ 18 h 357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653271" h="357827">
                <a:moveTo>
                  <a:pt x="323805" y="319560"/>
                </a:moveTo>
                <a:cubicBezTo>
                  <a:pt x="313462" y="319560"/>
                  <a:pt x="308291" y="323941"/>
                  <a:pt x="308291" y="331671"/>
                </a:cubicBezTo>
                <a:cubicBezTo>
                  <a:pt x="308291" y="339531"/>
                  <a:pt x="313204" y="343654"/>
                  <a:pt x="324322" y="343654"/>
                </a:cubicBezTo>
                <a:cubicBezTo>
                  <a:pt x="330269" y="343654"/>
                  <a:pt x="335182" y="343010"/>
                  <a:pt x="339578" y="338887"/>
                </a:cubicBezTo>
                <a:cubicBezTo>
                  <a:pt x="342293" y="336310"/>
                  <a:pt x="343327" y="332316"/>
                  <a:pt x="343327" y="326389"/>
                </a:cubicBezTo>
                <a:lnTo>
                  <a:pt x="343327" y="319560"/>
                </a:lnTo>
                <a:cubicBezTo>
                  <a:pt x="343327" y="319560"/>
                  <a:pt x="343327" y="319560"/>
                  <a:pt x="323805" y="319560"/>
                </a:cubicBezTo>
                <a:close/>
                <a:moveTo>
                  <a:pt x="194132" y="272660"/>
                </a:moveTo>
                <a:cubicBezTo>
                  <a:pt x="194132" y="272660"/>
                  <a:pt x="194132" y="272660"/>
                  <a:pt x="211069" y="272660"/>
                </a:cubicBezTo>
                <a:cubicBezTo>
                  <a:pt x="211069" y="272660"/>
                  <a:pt x="211069" y="272660"/>
                  <a:pt x="211069" y="356796"/>
                </a:cubicBezTo>
                <a:cubicBezTo>
                  <a:pt x="211069" y="356796"/>
                  <a:pt x="211069" y="356796"/>
                  <a:pt x="194132" y="356796"/>
                </a:cubicBezTo>
                <a:close/>
                <a:moveTo>
                  <a:pt x="509976" y="271629"/>
                </a:moveTo>
                <a:cubicBezTo>
                  <a:pt x="522775" y="271629"/>
                  <a:pt x="533506" y="274335"/>
                  <a:pt x="541263" y="281035"/>
                </a:cubicBezTo>
                <a:cubicBezTo>
                  <a:pt x="541263" y="281035"/>
                  <a:pt x="541263" y="281035"/>
                  <a:pt x="530661" y="291858"/>
                </a:cubicBezTo>
                <a:cubicBezTo>
                  <a:pt x="525361" y="287348"/>
                  <a:pt x="517862" y="285673"/>
                  <a:pt x="509846" y="285673"/>
                </a:cubicBezTo>
                <a:cubicBezTo>
                  <a:pt x="499504" y="285673"/>
                  <a:pt x="494461" y="290054"/>
                  <a:pt x="494461" y="296497"/>
                </a:cubicBezTo>
                <a:cubicBezTo>
                  <a:pt x="494461" y="302295"/>
                  <a:pt x="497823" y="305258"/>
                  <a:pt x="506226" y="306160"/>
                </a:cubicBezTo>
                <a:cubicBezTo>
                  <a:pt x="506226" y="306160"/>
                  <a:pt x="506226" y="306160"/>
                  <a:pt x="517991" y="307191"/>
                </a:cubicBezTo>
                <a:cubicBezTo>
                  <a:pt x="535445" y="308608"/>
                  <a:pt x="544624" y="316339"/>
                  <a:pt x="544624" y="331027"/>
                </a:cubicBezTo>
                <a:cubicBezTo>
                  <a:pt x="544624" y="348679"/>
                  <a:pt x="529627" y="357827"/>
                  <a:pt x="509459" y="357827"/>
                </a:cubicBezTo>
                <a:cubicBezTo>
                  <a:pt x="495625" y="357827"/>
                  <a:pt x="483989" y="355508"/>
                  <a:pt x="474034" y="345716"/>
                </a:cubicBezTo>
                <a:cubicBezTo>
                  <a:pt x="474034" y="345716"/>
                  <a:pt x="474034" y="345716"/>
                  <a:pt x="485153" y="334506"/>
                </a:cubicBezTo>
                <a:cubicBezTo>
                  <a:pt x="492005" y="341464"/>
                  <a:pt x="501184" y="343396"/>
                  <a:pt x="509459" y="343396"/>
                </a:cubicBezTo>
                <a:cubicBezTo>
                  <a:pt x="520060" y="343396"/>
                  <a:pt x="527946" y="339660"/>
                  <a:pt x="527946" y="331671"/>
                </a:cubicBezTo>
                <a:cubicBezTo>
                  <a:pt x="527946" y="325873"/>
                  <a:pt x="524843" y="322523"/>
                  <a:pt x="516698" y="321750"/>
                </a:cubicBezTo>
                <a:cubicBezTo>
                  <a:pt x="516698" y="321750"/>
                  <a:pt x="516698" y="321750"/>
                  <a:pt x="503124" y="320591"/>
                </a:cubicBezTo>
                <a:cubicBezTo>
                  <a:pt x="487221" y="319045"/>
                  <a:pt x="478172" y="312087"/>
                  <a:pt x="478172" y="297398"/>
                </a:cubicBezTo>
                <a:cubicBezTo>
                  <a:pt x="478172" y="280777"/>
                  <a:pt x="492393" y="271629"/>
                  <a:pt x="509976" y="271629"/>
                </a:cubicBezTo>
                <a:close/>
                <a:moveTo>
                  <a:pt x="426199" y="271629"/>
                </a:moveTo>
                <a:cubicBezTo>
                  <a:pt x="434861" y="271629"/>
                  <a:pt x="442101" y="274464"/>
                  <a:pt x="447014" y="279231"/>
                </a:cubicBezTo>
                <a:cubicBezTo>
                  <a:pt x="453607" y="285545"/>
                  <a:pt x="455547" y="293533"/>
                  <a:pt x="455547" y="302939"/>
                </a:cubicBezTo>
                <a:cubicBezTo>
                  <a:pt x="455547" y="302939"/>
                  <a:pt x="455547" y="302939"/>
                  <a:pt x="455547" y="356796"/>
                </a:cubicBezTo>
                <a:lnTo>
                  <a:pt x="438610" y="356796"/>
                </a:lnTo>
                <a:cubicBezTo>
                  <a:pt x="438610" y="356796"/>
                  <a:pt x="438610" y="356796"/>
                  <a:pt x="438610" y="305516"/>
                </a:cubicBezTo>
                <a:cubicBezTo>
                  <a:pt x="438610" y="292373"/>
                  <a:pt x="431112" y="286704"/>
                  <a:pt x="421545" y="286704"/>
                </a:cubicBezTo>
                <a:cubicBezTo>
                  <a:pt x="412107" y="286704"/>
                  <a:pt x="404091" y="292502"/>
                  <a:pt x="404091" y="305516"/>
                </a:cubicBezTo>
                <a:cubicBezTo>
                  <a:pt x="404091" y="305516"/>
                  <a:pt x="404091" y="305516"/>
                  <a:pt x="404091" y="356796"/>
                </a:cubicBezTo>
                <a:cubicBezTo>
                  <a:pt x="404091" y="356796"/>
                  <a:pt x="404091" y="356796"/>
                  <a:pt x="387155" y="356796"/>
                </a:cubicBezTo>
                <a:cubicBezTo>
                  <a:pt x="387155" y="356796"/>
                  <a:pt x="387155" y="356796"/>
                  <a:pt x="387155" y="272660"/>
                </a:cubicBezTo>
                <a:cubicBezTo>
                  <a:pt x="387155" y="272660"/>
                  <a:pt x="387155" y="272660"/>
                  <a:pt x="403703" y="272660"/>
                </a:cubicBezTo>
                <a:cubicBezTo>
                  <a:pt x="403703" y="272660"/>
                  <a:pt x="403703" y="272660"/>
                  <a:pt x="403703" y="281035"/>
                </a:cubicBezTo>
                <a:cubicBezTo>
                  <a:pt x="409521" y="274722"/>
                  <a:pt x="417795" y="271629"/>
                  <a:pt x="426199" y="271629"/>
                </a:cubicBezTo>
                <a:close/>
                <a:moveTo>
                  <a:pt x="325486" y="271629"/>
                </a:moveTo>
                <a:cubicBezTo>
                  <a:pt x="348757" y="271629"/>
                  <a:pt x="360264" y="281550"/>
                  <a:pt x="360264" y="300491"/>
                </a:cubicBezTo>
                <a:cubicBezTo>
                  <a:pt x="360264" y="300491"/>
                  <a:pt x="360264" y="300491"/>
                  <a:pt x="360264" y="356796"/>
                </a:cubicBezTo>
                <a:lnTo>
                  <a:pt x="343586" y="356796"/>
                </a:lnTo>
                <a:cubicBezTo>
                  <a:pt x="343586" y="356796"/>
                  <a:pt x="343586" y="356796"/>
                  <a:pt x="343586" y="349195"/>
                </a:cubicBezTo>
                <a:cubicBezTo>
                  <a:pt x="337509" y="355250"/>
                  <a:pt x="331692" y="357827"/>
                  <a:pt x="321090" y="357827"/>
                </a:cubicBezTo>
                <a:cubicBezTo>
                  <a:pt x="310618" y="357827"/>
                  <a:pt x="303637" y="355250"/>
                  <a:pt x="298465" y="350096"/>
                </a:cubicBezTo>
                <a:cubicBezTo>
                  <a:pt x="294199" y="345716"/>
                  <a:pt x="291872" y="339145"/>
                  <a:pt x="291872" y="332058"/>
                </a:cubicBezTo>
                <a:cubicBezTo>
                  <a:pt x="291872" y="317885"/>
                  <a:pt x="301697" y="307835"/>
                  <a:pt x="321090" y="307835"/>
                </a:cubicBezTo>
                <a:cubicBezTo>
                  <a:pt x="321090" y="307835"/>
                  <a:pt x="321090" y="307835"/>
                  <a:pt x="343327" y="307835"/>
                </a:cubicBezTo>
                <a:cubicBezTo>
                  <a:pt x="343327" y="307835"/>
                  <a:pt x="343327" y="307835"/>
                  <a:pt x="343327" y="301779"/>
                </a:cubicBezTo>
                <a:cubicBezTo>
                  <a:pt x="343327" y="291085"/>
                  <a:pt x="338156" y="286060"/>
                  <a:pt x="324839" y="286060"/>
                </a:cubicBezTo>
                <a:cubicBezTo>
                  <a:pt x="315790" y="286060"/>
                  <a:pt x="311135" y="288379"/>
                  <a:pt x="306352" y="294306"/>
                </a:cubicBezTo>
                <a:cubicBezTo>
                  <a:pt x="306352" y="294306"/>
                  <a:pt x="306352" y="294306"/>
                  <a:pt x="295362" y="283870"/>
                </a:cubicBezTo>
                <a:cubicBezTo>
                  <a:pt x="303120" y="274593"/>
                  <a:pt x="311265" y="271629"/>
                  <a:pt x="325486" y="271629"/>
                </a:cubicBezTo>
                <a:close/>
                <a:moveTo>
                  <a:pt x="241709" y="238645"/>
                </a:moveTo>
                <a:cubicBezTo>
                  <a:pt x="241709" y="238645"/>
                  <a:pt x="241709" y="238645"/>
                  <a:pt x="258645" y="238645"/>
                </a:cubicBezTo>
                <a:cubicBezTo>
                  <a:pt x="258645" y="238645"/>
                  <a:pt x="258645" y="238645"/>
                  <a:pt x="258645" y="332573"/>
                </a:cubicBezTo>
                <a:cubicBezTo>
                  <a:pt x="258645" y="339016"/>
                  <a:pt x="260973" y="342366"/>
                  <a:pt x="267825" y="342366"/>
                </a:cubicBezTo>
                <a:cubicBezTo>
                  <a:pt x="267825" y="342366"/>
                  <a:pt x="267825" y="342366"/>
                  <a:pt x="275323" y="342366"/>
                </a:cubicBezTo>
                <a:cubicBezTo>
                  <a:pt x="275323" y="342366"/>
                  <a:pt x="275323" y="342366"/>
                  <a:pt x="275323" y="356796"/>
                </a:cubicBezTo>
                <a:lnTo>
                  <a:pt x="264851" y="356796"/>
                </a:lnTo>
                <a:cubicBezTo>
                  <a:pt x="248691" y="356796"/>
                  <a:pt x="241709" y="345973"/>
                  <a:pt x="241709" y="333604"/>
                </a:cubicBezTo>
                <a:cubicBezTo>
                  <a:pt x="241709" y="333604"/>
                  <a:pt x="241709" y="333604"/>
                  <a:pt x="241709" y="238645"/>
                </a:cubicBezTo>
                <a:close/>
                <a:moveTo>
                  <a:pt x="83335" y="238645"/>
                </a:moveTo>
                <a:cubicBezTo>
                  <a:pt x="101952" y="238645"/>
                  <a:pt x="101952" y="238645"/>
                  <a:pt x="101952" y="238645"/>
                </a:cubicBezTo>
                <a:cubicBezTo>
                  <a:pt x="129231" y="324585"/>
                  <a:pt x="129231" y="324585"/>
                  <a:pt x="129231" y="324585"/>
                </a:cubicBezTo>
                <a:cubicBezTo>
                  <a:pt x="156640" y="238645"/>
                  <a:pt x="156640" y="238645"/>
                  <a:pt x="156640" y="238645"/>
                </a:cubicBezTo>
                <a:cubicBezTo>
                  <a:pt x="175644" y="238645"/>
                  <a:pt x="175644" y="238645"/>
                  <a:pt x="175644" y="238645"/>
                </a:cubicBezTo>
                <a:lnTo>
                  <a:pt x="136342" y="356796"/>
                </a:lnTo>
                <a:cubicBezTo>
                  <a:pt x="122250" y="356796"/>
                  <a:pt x="122250" y="356796"/>
                  <a:pt x="122250" y="356796"/>
                </a:cubicBezTo>
                <a:cubicBezTo>
                  <a:pt x="83335" y="238645"/>
                  <a:pt x="83335" y="238645"/>
                  <a:pt x="83335" y="238645"/>
                </a:cubicBezTo>
                <a:close/>
                <a:moveTo>
                  <a:pt x="193615" y="238129"/>
                </a:moveTo>
                <a:cubicBezTo>
                  <a:pt x="193615" y="238129"/>
                  <a:pt x="193615" y="238129"/>
                  <a:pt x="211586" y="238129"/>
                </a:cubicBezTo>
                <a:cubicBezTo>
                  <a:pt x="211586" y="238129"/>
                  <a:pt x="211586" y="238129"/>
                  <a:pt x="211586" y="256039"/>
                </a:cubicBezTo>
                <a:cubicBezTo>
                  <a:pt x="211586" y="256039"/>
                  <a:pt x="211586" y="256039"/>
                  <a:pt x="193615" y="256039"/>
                </a:cubicBezTo>
                <a:close/>
                <a:moveTo>
                  <a:pt x="5451" y="18"/>
                </a:moveTo>
                <a:cubicBezTo>
                  <a:pt x="7289" y="148"/>
                  <a:pt x="8838" y="926"/>
                  <a:pt x="8838" y="926"/>
                </a:cubicBezTo>
                <a:cubicBezTo>
                  <a:pt x="8838" y="926"/>
                  <a:pt x="20837" y="5726"/>
                  <a:pt x="30513" y="4039"/>
                </a:cubicBezTo>
                <a:cubicBezTo>
                  <a:pt x="30513" y="4039"/>
                  <a:pt x="30513" y="4039"/>
                  <a:pt x="30901" y="3910"/>
                </a:cubicBezTo>
                <a:cubicBezTo>
                  <a:pt x="31417" y="3780"/>
                  <a:pt x="31804" y="3650"/>
                  <a:pt x="32320" y="3520"/>
                </a:cubicBezTo>
                <a:cubicBezTo>
                  <a:pt x="32320" y="3520"/>
                  <a:pt x="32320" y="3520"/>
                  <a:pt x="33481" y="3261"/>
                </a:cubicBezTo>
                <a:cubicBezTo>
                  <a:pt x="34126" y="3002"/>
                  <a:pt x="34513" y="2872"/>
                  <a:pt x="35029" y="2742"/>
                </a:cubicBezTo>
                <a:cubicBezTo>
                  <a:pt x="35029" y="2742"/>
                  <a:pt x="35029" y="2742"/>
                  <a:pt x="35674" y="2483"/>
                </a:cubicBezTo>
                <a:cubicBezTo>
                  <a:pt x="35674" y="2483"/>
                  <a:pt x="35674" y="2483"/>
                  <a:pt x="36320" y="2353"/>
                </a:cubicBezTo>
                <a:cubicBezTo>
                  <a:pt x="39803" y="1704"/>
                  <a:pt x="42384" y="2353"/>
                  <a:pt x="44448" y="4039"/>
                </a:cubicBezTo>
                <a:cubicBezTo>
                  <a:pt x="47545" y="6504"/>
                  <a:pt x="47803" y="10396"/>
                  <a:pt x="48061" y="12990"/>
                </a:cubicBezTo>
                <a:cubicBezTo>
                  <a:pt x="48061" y="12990"/>
                  <a:pt x="48061" y="12990"/>
                  <a:pt x="48061" y="13898"/>
                </a:cubicBezTo>
                <a:cubicBezTo>
                  <a:pt x="48964" y="16233"/>
                  <a:pt x="52576" y="25833"/>
                  <a:pt x="58769" y="30892"/>
                </a:cubicBezTo>
                <a:cubicBezTo>
                  <a:pt x="59931" y="31800"/>
                  <a:pt x="61221" y="32837"/>
                  <a:pt x="62511" y="33875"/>
                </a:cubicBezTo>
                <a:cubicBezTo>
                  <a:pt x="62511" y="33875"/>
                  <a:pt x="62511" y="33875"/>
                  <a:pt x="68833" y="38805"/>
                </a:cubicBezTo>
                <a:cubicBezTo>
                  <a:pt x="75671" y="44253"/>
                  <a:pt x="79929" y="51517"/>
                  <a:pt x="81478" y="56058"/>
                </a:cubicBezTo>
                <a:cubicBezTo>
                  <a:pt x="83026" y="60598"/>
                  <a:pt x="85348" y="64619"/>
                  <a:pt x="87671" y="67084"/>
                </a:cubicBezTo>
                <a:cubicBezTo>
                  <a:pt x="89348" y="68640"/>
                  <a:pt x="91283" y="70327"/>
                  <a:pt x="93219" y="72013"/>
                </a:cubicBezTo>
                <a:cubicBezTo>
                  <a:pt x="93219" y="72013"/>
                  <a:pt x="93219" y="72013"/>
                  <a:pt x="93477" y="72143"/>
                </a:cubicBezTo>
                <a:cubicBezTo>
                  <a:pt x="95154" y="73700"/>
                  <a:pt x="96831" y="75127"/>
                  <a:pt x="98121" y="76424"/>
                </a:cubicBezTo>
                <a:cubicBezTo>
                  <a:pt x="100315" y="78629"/>
                  <a:pt x="117604" y="90563"/>
                  <a:pt x="119281" y="91342"/>
                </a:cubicBezTo>
                <a:cubicBezTo>
                  <a:pt x="119281" y="91342"/>
                  <a:pt x="119539" y="91471"/>
                  <a:pt x="120313" y="91471"/>
                </a:cubicBezTo>
                <a:cubicBezTo>
                  <a:pt x="120313" y="91471"/>
                  <a:pt x="120313" y="91471"/>
                  <a:pt x="120700" y="91342"/>
                </a:cubicBezTo>
                <a:cubicBezTo>
                  <a:pt x="122120" y="91342"/>
                  <a:pt x="123797" y="91082"/>
                  <a:pt x="125345" y="90823"/>
                </a:cubicBezTo>
                <a:cubicBezTo>
                  <a:pt x="125345" y="90823"/>
                  <a:pt x="125345" y="90823"/>
                  <a:pt x="126765" y="90563"/>
                </a:cubicBezTo>
                <a:cubicBezTo>
                  <a:pt x="127281" y="90563"/>
                  <a:pt x="127668" y="90563"/>
                  <a:pt x="128055" y="90434"/>
                </a:cubicBezTo>
                <a:cubicBezTo>
                  <a:pt x="128055" y="90434"/>
                  <a:pt x="128055" y="90434"/>
                  <a:pt x="128571" y="90434"/>
                </a:cubicBezTo>
                <a:cubicBezTo>
                  <a:pt x="132958" y="90434"/>
                  <a:pt x="137344" y="92639"/>
                  <a:pt x="139796" y="93806"/>
                </a:cubicBezTo>
                <a:cubicBezTo>
                  <a:pt x="142118" y="95104"/>
                  <a:pt x="145473" y="98347"/>
                  <a:pt x="149473" y="102368"/>
                </a:cubicBezTo>
                <a:cubicBezTo>
                  <a:pt x="149473" y="102368"/>
                  <a:pt x="149473" y="102368"/>
                  <a:pt x="150376" y="103276"/>
                </a:cubicBezTo>
                <a:cubicBezTo>
                  <a:pt x="150892" y="103925"/>
                  <a:pt x="151408" y="104444"/>
                  <a:pt x="151795" y="104703"/>
                </a:cubicBezTo>
                <a:cubicBezTo>
                  <a:pt x="154892" y="107687"/>
                  <a:pt x="160311" y="111578"/>
                  <a:pt x="161343" y="111967"/>
                </a:cubicBezTo>
                <a:cubicBezTo>
                  <a:pt x="162246" y="112097"/>
                  <a:pt x="170245" y="112357"/>
                  <a:pt x="181599" y="112486"/>
                </a:cubicBezTo>
                <a:cubicBezTo>
                  <a:pt x="181599" y="112486"/>
                  <a:pt x="181599" y="112486"/>
                  <a:pt x="183793" y="112486"/>
                </a:cubicBezTo>
                <a:cubicBezTo>
                  <a:pt x="197340" y="112227"/>
                  <a:pt x="205727" y="112097"/>
                  <a:pt x="208823" y="112097"/>
                </a:cubicBezTo>
                <a:cubicBezTo>
                  <a:pt x="208823" y="112097"/>
                  <a:pt x="208823" y="112097"/>
                  <a:pt x="209081" y="112097"/>
                </a:cubicBezTo>
                <a:cubicBezTo>
                  <a:pt x="210629" y="111967"/>
                  <a:pt x="212307" y="111448"/>
                  <a:pt x="213597" y="111059"/>
                </a:cubicBezTo>
                <a:cubicBezTo>
                  <a:pt x="213339" y="110540"/>
                  <a:pt x="213081" y="109892"/>
                  <a:pt x="212694" y="109243"/>
                </a:cubicBezTo>
                <a:cubicBezTo>
                  <a:pt x="210758" y="105741"/>
                  <a:pt x="211791" y="103146"/>
                  <a:pt x="212823" y="100811"/>
                </a:cubicBezTo>
                <a:cubicBezTo>
                  <a:pt x="213210" y="99774"/>
                  <a:pt x="213597" y="98606"/>
                  <a:pt x="214113" y="97049"/>
                </a:cubicBezTo>
                <a:cubicBezTo>
                  <a:pt x="216306" y="90044"/>
                  <a:pt x="221725" y="86283"/>
                  <a:pt x="232434" y="84337"/>
                </a:cubicBezTo>
                <a:cubicBezTo>
                  <a:pt x="233725" y="84207"/>
                  <a:pt x="235015" y="84077"/>
                  <a:pt x="236305" y="84077"/>
                </a:cubicBezTo>
                <a:cubicBezTo>
                  <a:pt x="242627" y="84077"/>
                  <a:pt x="246885" y="87061"/>
                  <a:pt x="249852" y="89655"/>
                </a:cubicBezTo>
                <a:cubicBezTo>
                  <a:pt x="250627" y="90304"/>
                  <a:pt x="251272" y="90823"/>
                  <a:pt x="251917" y="91471"/>
                </a:cubicBezTo>
                <a:cubicBezTo>
                  <a:pt x="252562" y="92120"/>
                  <a:pt x="253207" y="92639"/>
                  <a:pt x="253852" y="93158"/>
                </a:cubicBezTo>
                <a:cubicBezTo>
                  <a:pt x="259142" y="97698"/>
                  <a:pt x="257336" y="103535"/>
                  <a:pt x="255658" y="107168"/>
                </a:cubicBezTo>
                <a:cubicBezTo>
                  <a:pt x="255400" y="107687"/>
                  <a:pt x="255142" y="108205"/>
                  <a:pt x="255013" y="108595"/>
                </a:cubicBezTo>
                <a:cubicBezTo>
                  <a:pt x="255013" y="108595"/>
                  <a:pt x="255013" y="108595"/>
                  <a:pt x="254626" y="109243"/>
                </a:cubicBezTo>
                <a:cubicBezTo>
                  <a:pt x="254497" y="109762"/>
                  <a:pt x="254368" y="110281"/>
                  <a:pt x="254368" y="110930"/>
                </a:cubicBezTo>
                <a:cubicBezTo>
                  <a:pt x="254368" y="110930"/>
                  <a:pt x="254368" y="110930"/>
                  <a:pt x="254368" y="111578"/>
                </a:cubicBezTo>
                <a:cubicBezTo>
                  <a:pt x="254497" y="112486"/>
                  <a:pt x="254497" y="113654"/>
                  <a:pt x="254368" y="114951"/>
                </a:cubicBezTo>
                <a:cubicBezTo>
                  <a:pt x="254368" y="117286"/>
                  <a:pt x="254110" y="119880"/>
                  <a:pt x="253207" y="120399"/>
                </a:cubicBezTo>
                <a:cubicBezTo>
                  <a:pt x="252691" y="120659"/>
                  <a:pt x="251530" y="120788"/>
                  <a:pt x="250498" y="120659"/>
                </a:cubicBezTo>
                <a:cubicBezTo>
                  <a:pt x="249594" y="122864"/>
                  <a:pt x="246240" y="129091"/>
                  <a:pt x="240950" y="129869"/>
                </a:cubicBezTo>
                <a:cubicBezTo>
                  <a:pt x="240950" y="129869"/>
                  <a:pt x="240950" y="129869"/>
                  <a:pt x="238627" y="130258"/>
                </a:cubicBezTo>
                <a:cubicBezTo>
                  <a:pt x="238369" y="130258"/>
                  <a:pt x="237595" y="130128"/>
                  <a:pt x="236563" y="130128"/>
                </a:cubicBezTo>
                <a:cubicBezTo>
                  <a:pt x="236950" y="130647"/>
                  <a:pt x="237337" y="131166"/>
                  <a:pt x="237853" y="131815"/>
                </a:cubicBezTo>
                <a:cubicBezTo>
                  <a:pt x="237853" y="131815"/>
                  <a:pt x="237853" y="131815"/>
                  <a:pt x="238756" y="132982"/>
                </a:cubicBezTo>
                <a:cubicBezTo>
                  <a:pt x="238756" y="132982"/>
                  <a:pt x="238756" y="132982"/>
                  <a:pt x="239402" y="133371"/>
                </a:cubicBezTo>
                <a:cubicBezTo>
                  <a:pt x="239402" y="133371"/>
                  <a:pt x="239402" y="133371"/>
                  <a:pt x="239660" y="133631"/>
                </a:cubicBezTo>
                <a:cubicBezTo>
                  <a:pt x="242627" y="135836"/>
                  <a:pt x="249723" y="141025"/>
                  <a:pt x="255400" y="142841"/>
                </a:cubicBezTo>
                <a:cubicBezTo>
                  <a:pt x="257336" y="143490"/>
                  <a:pt x="259271" y="144138"/>
                  <a:pt x="261206" y="144657"/>
                </a:cubicBezTo>
                <a:cubicBezTo>
                  <a:pt x="267141" y="146473"/>
                  <a:pt x="273206" y="148289"/>
                  <a:pt x="279270" y="151532"/>
                </a:cubicBezTo>
                <a:cubicBezTo>
                  <a:pt x="280431" y="152181"/>
                  <a:pt x="281850" y="152830"/>
                  <a:pt x="283398" y="153478"/>
                </a:cubicBezTo>
                <a:cubicBezTo>
                  <a:pt x="283398" y="153478"/>
                  <a:pt x="298623" y="161262"/>
                  <a:pt x="303784" y="162040"/>
                </a:cubicBezTo>
                <a:lnTo>
                  <a:pt x="304325" y="161950"/>
                </a:lnTo>
                <a:lnTo>
                  <a:pt x="306573" y="159908"/>
                </a:lnTo>
                <a:cubicBezTo>
                  <a:pt x="309357" y="157103"/>
                  <a:pt x="313467" y="157231"/>
                  <a:pt x="313467" y="157231"/>
                </a:cubicBezTo>
                <a:cubicBezTo>
                  <a:pt x="315324" y="157358"/>
                  <a:pt x="318638" y="157996"/>
                  <a:pt x="319301" y="158506"/>
                </a:cubicBezTo>
                <a:cubicBezTo>
                  <a:pt x="319964" y="159143"/>
                  <a:pt x="319036" y="159143"/>
                  <a:pt x="319036" y="159143"/>
                </a:cubicBezTo>
                <a:cubicBezTo>
                  <a:pt x="319036" y="159143"/>
                  <a:pt x="319036" y="159143"/>
                  <a:pt x="318240" y="159398"/>
                </a:cubicBezTo>
                <a:lnTo>
                  <a:pt x="317784" y="159740"/>
                </a:lnTo>
                <a:lnTo>
                  <a:pt x="320944" y="159316"/>
                </a:lnTo>
                <a:cubicBezTo>
                  <a:pt x="321976" y="159316"/>
                  <a:pt x="323138" y="159316"/>
                  <a:pt x="324299" y="159316"/>
                </a:cubicBezTo>
                <a:cubicBezTo>
                  <a:pt x="325331" y="159316"/>
                  <a:pt x="326492" y="159316"/>
                  <a:pt x="327782" y="159446"/>
                </a:cubicBezTo>
                <a:cubicBezTo>
                  <a:pt x="332621" y="159770"/>
                  <a:pt x="334846" y="160678"/>
                  <a:pt x="335862" y="161505"/>
                </a:cubicBezTo>
                <a:lnTo>
                  <a:pt x="336492" y="162709"/>
                </a:lnTo>
                <a:lnTo>
                  <a:pt x="339322" y="162709"/>
                </a:lnTo>
                <a:cubicBezTo>
                  <a:pt x="348248" y="162321"/>
                  <a:pt x="359502" y="159605"/>
                  <a:pt x="365970" y="157147"/>
                </a:cubicBezTo>
                <a:cubicBezTo>
                  <a:pt x="372308" y="154689"/>
                  <a:pt x="378517" y="153654"/>
                  <a:pt x="384597" y="152620"/>
                </a:cubicBezTo>
                <a:cubicBezTo>
                  <a:pt x="386537" y="152232"/>
                  <a:pt x="388478" y="151844"/>
                  <a:pt x="390547" y="151455"/>
                </a:cubicBezTo>
                <a:cubicBezTo>
                  <a:pt x="396498" y="150291"/>
                  <a:pt x="404647" y="145764"/>
                  <a:pt x="406976" y="144471"/>
                </a:cubicBezTo>
                <a:cubicBezTo>
                  <a:pt x="406976" y="144471"/>
                  <a:pt x="406976" y="144471"/>
                  <a:pt x="407364" y="144212"/>
                </a:cubicBezTo>
                <a:cubicBezTo>
                  <a:pt x="407364" y="144212"/>
                  <a:pt x="407364" y="144212"/>
                  <a:pt x="408140" y="143953"/>
                </a:cubicBezTo>
                <a:cubicBezTo>
                  <a:pt x="408140" y="143953"/>
                  <a:pt x="408140" y="143953"/>
                  <a:pt x="408916" y="143307"/>
                </a:cubicBezTo>
                <a:cubicBezTo>
                  <a:pt x="414608" y="140332"/>
                  <a:pt x="420041" y="137745"/>
                  <a:pt x="422757" y="136451"/>
                </a:cubicBezTo>
                <a:cubicBezTo>
                  <a:pt x="423145" y="136322"/>
                  <a:pt x="425733" y="135287"/>
                  <a:pt x="427802" y="134770"/>
                </a:cubicBezTo>
                <a:cubicBezTo>
                  <a:pt x="427802" y="134770"/>
                  <a:pt x="427802" y="134770"/>
                  <a:pt x="428190" y="134640"/>
                </a:cubicBezTo>
                <a:cubicBezTo>
                  <a:pt x="428190" y="134640"/>
                  <a:pt x="428190" y="134640"/>
                  <a:pt x="428837" y="134511"/>
                </a:cubicBezTo>
                <a:cubicBezTo>
                  <a:pt x="428837" y="134511"/>
                  <a:pt x="428837" y="134511"/>
                  <a:pt x="429225" y="134382"/>
                </a:cubicBezTo>
                <a:cubicBezTo>
                  <a:pt x="429225" y="134382"/>
                  <a:pt x="429225" y="134382"/>
                  <a:pt x="429355" y="134252"/>
                </a:cubicBezTo>
                <a:cubicBezTo>
                  <a:pt x="431942" y="133088"/>
                  <a:pt x="434141" y="130113"/>
                  <a:pt x="434399" y="129467"/>
                </a:cubicBezTo>
                <a:cubicBezTo>
                  <a:pt x="434399" y="129208"/>
                  <a:pt x="442549" y="99199"/>
                  <a:pt x="464540" y="84066"/>
                </a:cubicBezTo>
                <a:cubicBezTo>
                  <a:pt x="476052" y="76176"/>
                  <a:pt x="482003" y="72166"/>
                  <a:pt x="485237" y="69967"/>
                </a:cubicBezTo>
                <a:cubicBezTo>
                  <a:pt x="485237" y="69967"/>
                  <a:pt x="485237" y="69967"/>
                  <a:pt x="485495" y="69838"/>
                </a:cubicBezTo>
                <a:cubicBezTo>
                  <a:pt x="488341" y="67897"/>
                  <a:pt x="489505" y="67121"/>
                  <a:pt x="490670" y="66216"/>
                </a:cubicBezTo>
                <a:cubicBezTo>
                  <a:pt x="491575" y="65569"/>
                  <a:pt x="493257" y="63629"/>
                  <a:pt x="494809" y="61818"/>
                </a:cubicBezTo>
                <a:cubicBezTo>
                  <a:pt x="497008" y="59231"/>
                  <a:pt x="499466" y="56256"/>
                  <a:pt x="501924" y="54187"/>
                </a:cubicBezTo>
                <a:cubicBezTo>
                  <a:pt x="503476" y="53023"/>
                  <a:pt x="504640" y="51341"/>
                  <a:pt x="506710" y="50048"/>
                </a:cubicBezTo>
                <a:cubicBezTo>
                  <a:pt x="511237" y="47461"/>
                  <a:pt x="516929" y="44098"/>
                  <a:pt x="520034" y="38665"/>
                </a:cubicBezTo>
                <a:cubicBezTo>
                  <a:pt x="523656" y="32586"/>
                  <a:pt x="540989" y="9303"/>
                  <a:pt x="550432" y="6199"/>
                </a:cubicBezTo>
                <a:cubicBezTo>
                  <a:pt x="553020" y="5423"/>
                  <a:pt x="555477" y="4647"/>
                  <a:pt x="558323" y="4517"/>
                </a:cubicBezTo>
                <a:cubicBezTo>
                  <a:pt x="564791" y="4259"/>
                  <a:pt x="571647" y="7751"/>
                  <a:pt x="582254" y="16805"/>
                </a:cubicBezTo>
                <a:cubicBezTo>
                  <a:pt x="597389" y="29611"/>
                  <a:pt x="603986" y="35690"/>
                  <a:pt x="604762" y="36337"/>
                </a:cubicBezTo>
                <a:cubicBezTo>
                  <a:pt x="610195" y="40476"/>
                  <a:pt x="616792" y="45132"/>
                  <a:pt x="618345" y="45650"/>
                </a:cubicBezTo>
                <a:cubicBezTo>
                  <a:pt x="618992" y="45908"/>
                  <a:pt x="619897" y="46296"/>
                  <a:pt x="621061" y="46814"/>
                </a:cubicBezTo>
                <a:cubicBezTo>
                  <a:pt x="647709" y="57162"/>
                  <a:pt x="650943" y="60007"/>
                  <a:pt x="652366" y="62724"/>
                </a:cubicBezTo>
                <a:cubicBezTo>
                  <a:pt x="653142" y="64146"/>
                  <a:pt x="653271" y="65310"/>
                  <a:pt x="653271" y="66216"/>
                </a:cubicBezTo>
                <a:cubicBezTo>
                  <a:pt x="653142" y="66992"/>
                  <a:pt x="652366" y="71648"/>
                  <a:pt x="645898" y="69450"/>
                </a:cubicBezTo>
                <a:cubicBezTo>
                  <a:pt x="645122" y="69062"/>
                  <a:pt x="644345" y="68803"/>
                  <a:pt x="643569" y="68544"/>
                </a:cubicBezTo>
                <a:cubicBezTo>
                  <a:pt x="643569" y="68544"/>
                  <a:pt x="643569" y="68544"/>
                  <a:pt x="643440" y="68415"/>
                </a:cubicBezTo>
                <a:cubicBezTo>
                  <a:pt x="642923" y="68156"/>
                  <a:pt x="642405" y="67897"/>
                  <a:pt x="641888" y="67768"/>
                </a:cubicBezTo>
                <a:cubicBezTo>
                  <a:pt x="635032" y="65310"/>
                  <a:pt x="629340" y="65957"/>
                  <a:pt x="626235" y="66733"/>
                </a:cubicBezTo>
                <a:cubicBezTo>
                  <a:pt x="626235" y="66733"/>
                  <a:pt x="626235" y="66733"/>
                  <a:pt x="625459" y="67121"/>
                </a:cubicBezTo>
                <a:cubicBezTo>
                  <a:pt x="625459" y="67121"/>
                  <a:pt x="625459" y="67121"/>
                  <a:pt x="625330" y="67121"/>
                </a:cubicBezTo>
                <a:cubicBezTo>
                  <a:pt x="624683" y="67380"/>
                  <a:pt x="624036" y="67509"/>
                  <a:pt x="623390" y="67768"/>
                </a:cubicBezTo>
                <a:cubicBezTo>
                  <a:pt x="622613" y="67897"/>
                  <a:pt x="621708" y="68027"/>
                  <a:pt x="620932" y="68156"/>
                </a:cubicBezTo>
                <a:cubicBezTo>
                  <a:pt x="619897" y="68156"/>
                  <a:pt x="618862" y="68027"/>
                  <a:pt x="617957" y="67768"/>
                </a:cubicBezTo>
                <a:cubicBezTo>
                  <a:pt x="614205" y="66863"/>
                  <a:pt x="612006" y="62206"/>
                  <a:pt x="609807" y="59361"/>
                </a:cubicBezTo>
                <a:cubicBezTo>
                  <a:pt x="609160" y="58584"/>
                  <a:pt x="608255" y="57550"/>
                  <a:pt x="607867" y="57162"/>
                </a:cubicBezTo>
                <a:cubicBezTo>
                  <a:pt x="607867" y="57162"/>
                  <a:pt x="607867" y="57162"/>
                  <a:pt x="606961" y="56515"/>
                </a:cubicBezTo>
                <a:cubicBezTo>
                  <a:pt x="606961" y="56515"/>
                  <a:pt x="606961" y="56515"/>
                  <a:pt x="606185" y="55868"/>
                </a:cubicBezTo>
                <a:cubicBezTo>
                  <a:pt x="604633" y="54316"/>
                  <a:pt x="600493" y="51212"/>
                  <a:pt x="588205" y="49789"/>
                </a:cubicBezTo>
                <a:cubicBezTo>
                  <a:pt x="585617" y="49401"/>
                  <a:pt x="583030" y="48754"/>
                  <a:pt x="580573" y="47719"/>
                </a:cubicBezTo>
                <a:cubicBezTo>
                  <a:pt x="569707" y="42545"/>
                  <a:pt x="564662" y="38665"/>
                  <a:pt x="561945" y="35819"/>
                </a:cubicBezTo>
                <a:cubicBezTo>
                  <a:pt x="561945" y="35819"/>
                  <a:pt x="561945" y="35819"/>
                  <a:pt x="561816" y="35819"/>
                </a:cubicBezTo>
                <a:cubicBezTo>
                  <a:pt x="561428" y="35431"/>
                  <a:pt x="560134" y="34397"/>
                  <a:pt x="558582" y="36725"/>
                </a:cubicBezTo>
                <a:cubicBezTo>
                  <a:pt x="557418" y="38277"/>
                  <a:pt x="556124" y="40088"/>
                  <a:pt x="555219" y="41511"/>
                </a:cubicBezTo>
                <a:cubicBezTo>
                  <a:pt x="551597" y="46426"/>
                  <a:pt x="549268" y="54704"/>
                  <a:pt x="546034" y="60783"/>
                </a:cubicBezTo>
                <a:cubicBezTo>
                  <a:pt x="543965" y="64793"/>
                  <a:pt x="543059" y="66604"/>
                  <a:pt x="542412" y="67509"/>
                </a:cubicBezTo>
                <a:cubicBezTo>
                  <a:pt x="541895" y="68285"/>
                  <a:pt x="540601" y="71260"/>
                  <a:pt x="539696" y="73201"/>
                </a:cubicBezTo>
                <a:cubicBezTo>
                  <a:pt x="538144" y="76952"/>
                  <a:pt x="536333" y="81091"/>
                  <a:pt x="534651" y="83419"/>
                </a:cubicBezTo>
                <a:cubicBezTo>
                  <a:pt x="532193" y="87170"/>
                  <a:pt x="526889" y="94672"/>
                  <a:pt x="512660" y="97130"/>
                </a:cubicBezTo>
                <a:cubicBezTo>
                  <a:pt x="502441" y="98941"/>
                  <a:pt x="499337" y="108383"/>
                  <a:pt x="499207" y="108771"/>
                </a:cubicBezTo>
                <a:cubicBezTo>
                  <a:pt x="499207" y="108771"/>
                  <a:pt x="499207" y="108771"/>
                  <a:pt x="498948" y="109288"/>
                </a:cubicBezTo>
                <a:cubicBezTo>
                  <a:pt x="497655" y="111875"/>
                  <a:pt x="485495" y="134382"/>
                  <a:pt x="476440" y="142660"/>
                </a:cubicBezTo>
                <a:cubicBezTo>
                  <a:pt x="471137" y="147575"/>
                  <a:pt x="467256" y="149774"/>
                  <a:pt x="464410" y="151326"/>
                </a:cubicBezTo>
                <a:cubicBezTo>
                  <a:pt x="462470" y="152490"/>
                  <a:pt x="461306" y="153137"/>
                  <a:pt x="460400" y="154172"/>
                </a:cubicBezTo>
                <a:cubicBezTo>
                  <a:pt x="459365" y="155465"/>
                  <a:pt x="458460" y="156888"/>
                  <a:pt x="457813" y="157923"/>
                </a:cubicBezTo>
                <a:cubicBezTo>
                  <a:pt x="458330" y="158311"/>
                  <a:pt x="458977" y="158570"/>
                  <a:pt x="459624" y="158699"/>
                </a:cubicBezTo>
                <a:cubicBezTo>
                  <a:pt x="463505" y="159993"/>
                  <a:pt x="464410" y="162580"/>
                  <a:pt x="465316" y="165037"/>
                </a:cubicBezTo>
                <a:cubicBezTo>
                  <a:pt x="465704" y="166072"/>
                  <a:pt x="466092" y="167107"/>
                  <a:pt x="466739" y="168659"/>
                </a:cubicBezTo>
                <a:cubicBezTo>
                  <a:pt x="469973" y="175256"/>
                  <a:pt x="468550" y="181723"/>
                  <a:pt x="461823" y="190389"/>
                </a:cubicBezTo>
                <a:cubicBezTo>
                  <a:pt x="456778" y="197245"/>
                  <a:pt x="450052" y="198280"/>
                  <a:pt x="445524" y="198409"/>
                </a:cubicBezTo>
                <a:cubicBezTo>
                  <a:pt x="444489" y="198409"/>
                  <a:pt x="443584" y="198409"/>
                  <a:pt x="442678" y="198409"/>
                </a:cubicBezTo>
                <a:cubicBezTo>
                  <a:pt x="442678" y="198409"/>
                  <a:pt x="442678" y="198409"/>
                  <a:pt x="442031" y="198409"/>
                </a:cubicBezTo>
                <a:cubicBezTo>
                  <a:pt x="441385" y="198409"/>
                  <a:pt x="440738" y="198409"/>
                  <a:pt x="440220" y="198409"/>
                </a:cubicBezTo>
                <a:cubicBezTo>
                  <a:pt x="440220" y="198409"/>
                  <a:pt x="440220" y="198409"/>
                  <a:pt x="439703" y="198538"/>
                </a:cubicBezTo>
                <a:cubicBezTo>
                  <a:pt x="432071" y="198538"/>
                  <a:pt x="429872" y="191295"/>
                  <a:pt x="428966" y="187932"/>
                </a:cubicBezTo>
                <a:cubicBezTo>
                  <a:pt x="428966" y="187932"/>
                  <a:pt x="428966" y="187932"/>
                  <a:pt x="428449" y="186380"/>
                </a:cubicBezTo>
                <a:cubicBezTo>
                  <a:pt x="428449" y="186380"/>
                  <a:pt x="428449" y="186380"/>
                  <a:pt x="427414" y="185345"/>
                </a:cubicBezTo>
                <a:cubicBezTo>
                  <a:pt x="427414" y="185345"/>
                  <a:pt x="427414" y="185345"/>
                  <a:pt x="426897" y="184957"/>
                </a:cubicBezTo>
                <a:cubicBezTo>
                  <a:pt x="424698" y="183534"/>
                  <a:pt x="420300" y="180300"/>
                  <a:pt x="420429" y="178878"/>
                </a:cubicBezTo>
                <a:cubicBezTo>
                  <a:pt x="420558" y="177584"/>
                  <a:pt x="422757" y="175256"/>
                  <a:pt x="423533" y="174480"/>
                </a:cubicBezTo>
                <a:cubicBezTo>
                  <a:pt x="422887" y="172151"/>
                  <a:pt x="422240" y="168142"/>
                  <a:pt x="423663" y="164908"/>
                </a:cubicBezTo>
                <a:cubicBezTo>
                  <a:pt x="414737" y="168400"/>
                  <a:pt x="400249" y="172928"/>
                  <a:pt x="392488" y="174609"/>
                </a:cubicBezTo>
                <a:cubicBezTo>
                  <a:pt x="388866" y="175385"/>
                  <a:pt x="383433" y="175903"/>
                  <a:pt x="376448" y="176161"/>
                </a:cubicBezTo>
                <a:cubicBezTo>
                  <a:pt x="374378" y="176291"/>
                  <a:pt x="372179" y="176291"/>
                  <a:pt x="369850" y="176291"/>
                </a:cubicBezTo>
                <a:cubicBezTo>
                  <a:pt x="366487" y="176291"/>
                  <a:pt x="362994" y="175903"/>
                  <a:pt x="362994" y="175903"/>
                </a:cubicBezTo>
                <a:cubicBezTo>
                  <a:pt x="358596" y="175256"/>
                  <a:pt x="353551" y="174609"/>
                  <a:pt x="347213" y="174221"/>
                </a:cubicBezTo>
                <a:cubicBezTo>
                  <a:pt x="337899" y="173704"/>
                  <a:pt x="330397" y="174480"/>
                  <a:pt x="325869" y="175256"/>
                </a:cubicBezTo>
                <a:lnTo>
                  <a:pt x="316036" y="174975"/>
                </a:lnTo>
                <a:lnTo>
                  <a:pt x="305203" y="175272"/>
                </a:lnTo>
                <a:cubicBezTo>
                  <a:pt x="301978" y="174623"/>
                  <a:pt x="299010" y="173845"/>
                  <a:pt x="298365" y="173715"/>
                </a:cubicBezTo>
                <a:cubicBezTo>
                  <a:pt x="292172" y="172418"/>
                  <a:pt x="283656" y="172029"/>
                  <a:pt x="283527" y="172029"/>
                </a:cubicBezTo>
                <a:cubicBezTo>
                  <a:pt x="278108" y="171510"/>
                  <a:pt x="259916" y="169694"/>
                  <a:pt x="251143" y="166710"/>
                </a:cubicBezTo>
                <a:cubicBezTo>
                  <a:pt x="240950" y="163078"/>
                  <a:pt x="219145" y="152830"/>
                  <a:pt x="214629" y="149068"/>
                </a:cubicBezTo>
                <a:cubicBezTo>
                  <a:pt x="214629" y="149068"/>
                  <a:pt x="214629" y="149068"/>
                  <a:pt x="213726" y="148419"/>
                </a:cubicBezTo>
                <a:cubicBezTo>
                  <a:pt x="213726" y="148419"/>
                  <a:pt x="213726" y="148419"/>
                  <a:pt x="213210" y="148160"/>
                </a:cubicBezTo>
                <a:cubicBezTo>
                  <a:pt x="212694" y="147900"/>
                  <a:pt x="211791" y="147641"/>
                  <a:pt x="210629" y="147641"/>
                </a:cubicBezTo>
                <a:cubicBezTo>
                  <a:pt x="208565" y="147641"/>
                  <a:pt x="206888" y="148419"/>
                  <a:pt x="206759" y="148419"/>
                </a:cubicBezTo>
                <a:cubicBezTo>
                  <a:pt x="206759" y="148419"/>
                  <a:pt x="206759" y="148419"/>
                  <a:pt x="204178" y="149586"/>
                </a:cubicBezTo>
                <a:cubicBezTo>
                  <a:pt x="200050" y="151273"/>
                  <a:pt x="192824" y="153478"/>
                  <a:pt x="183535" y="153867"/>
                </a:cubicBezTo>
                <a:cubicBezTo>
                  <a:pt x="179406" y="153997"/>
                  <a:pt x="175277" y="153738"/>
                  <a:pt x="171277" y="153219"/>
                </a:cubicBezTo>
                <a:cubicBezTo>
                  <a:pt x="153214" y="150365"/>
                  <a:pt x="131409" y="139339"/>
                  <a:pt x="123281" y="135187"/>
                </a:cubicBezTo>
                <a:cubicBezTo>
                  <a:pt x="123281" y="135187"/>
                  <a:pt x="123281" y="135187"/>
                  <a:pt x="121217" y="134150"/>
                </a:cubicBezTo>
                <a:cubicBezTo>
                  <a:pt x="115152" y="131166"/>
                  <a:pt x="102379" y="120788"/>
                  <a:pt x="100186" y="118583"/>
                </a:cubicBezTo>
                <a:cubicBezTo>
                  <a:pt x="99799" y="118064"/>
                  <a:pt x="99154" y="117416"/>
                  <a:pt x="98380" y="116378"/>
                </a:cubicBezTo>
                <a:cubicBezTo>
                  <a:pt x="98380" y="116378"/>
                  <a:pt x="98380" y="116378"/>
                  <a:pt x="98121" y="115989"/>
                </a:cubicBezTo>
                <a:cubicBezTo>
                  <a:pt x="94896" y="111967"/>
                  <a:pt x="87929" y="103535"/>
                  <a:pt x="76059" y="93677"/>
                </a:cubicBezTo>
                <a:cubicBezTo>
                  <a:pt x="68962" y="87839"/>
                  <a:pt x="64188" y="82131"/>
                  <a:pt x="61995" y="76943"/>
                </a:cubicBezTo>
                <a:cubicBezTo>
                  <a:pt x="61995" y="76943"/>
                  <a:pt x="61995" y="76943"/>
                  <a:pt x="61737" y="76553"/>
                </a:cubicBezTo>
                <a:cubicBezTo>
                  <a:pt x="60705" y="74219"/>
                  <a:pt x="59286" y="69419"/>
                  <a:pt x="58769" y="67473"/>
                </a:cubicBezTo>
                <a:cubicBezTo>
                  <a:pt x="58769" y="67473"/>
                  <a:pt x="58769" y="67473"/>
                  <a:pt x="58253" y="66435"/>
                </a:cubicBezTo>
                <a:cubicBezTo>
                  <a:pt x="57350" y="64489"/>
                  <a:pt x="55931" y="61765"/>
                  <a:pt x="54641" y="59819"/>
                </a:cubicBezTo>
                <a:cubicBezTo>
                  <a:pt x="52705" y="56836"/>
                  <a:pt x="48190" y="49053"/>
                  <a:pt x="44706" y="42826"/>
                </a:cubicBezTo>
                <a:cubicBezTo>
                  <a:pt x="44706" y="42826"/>
                  <a:pt x="44706" y="42826"/>
                  <a:pt x="44577" y="42567"/>
                </a:cubicBezTo>
                <a:cubicBezTo>
                  <a:pt x="44577" y="42567"/>
                  <a:pt x="44577" y="42567"/>
                  <a:pt x="43932" y="41658"/>
                </a:cubicBezTo>
                <a:cubicBezTo>
                  <a:pt x="35287" y="28167"/>
                  <a:pt x="25353" y="22460"/>
                  <a:pt x="25224" y="22460"/>
                </a:cubicBezTo>
                <a:cubicBezTo>
                  <a:pt x="25224" y="22460"/>
                  <a:pt x="25224" y="22460"/>
                  <a:pt x="24449" y="21941"/>
                </a:cubicBezTo>
                <a:cubicBezTo>
                  <a:pt x="24449" y="21941"/>
                  <a:pt x="24449" y="21941"/>
                  <a:pt x="23675" y="21552"/>
                </a:cubicBezTo>
                <a:cubicBezTo>
                  <a:pt x="18772" y="19995"/>
                  <a:pt x="4580" y="12082"/>
                  <a:pt x="1999" y="9358"/>
                </a:cubicBezTo>
                <a:cubicBezTo>
                  <a:pt x="193" y="7542"/>
                  <a:pt x="-452" y="5077"/>
                  <a:pt x="322" y="3002"/>
                </a:cubicBezTo>
                <a:cubicBezTo>
                  <a:pt x="1483" y="407"/>
                  <a:pt x="3612" y="-112"/>
                  <a:pt x="5451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000" indent="-342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218085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: 5 Kol Grid Vilans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5">
            <a:extLst>
              <a:ext uri="{FF2B5EF4-FFF2-40B4-BE49-F238E27FC236}">
                <a16:creationId xmlns:a16="http://schemas.microsoft.com/office/drawing/2014/main" id="{8F1667BC-BFA9-5A4F-AA34-7789EE394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9988" y="6200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C5C82C"/>
                </a:solidFill>
                <a:latin typeface="Literata Regular Roman" pitchFamily="2" charset="0"/>
              </a:defRPr>
            </a:lvl1pPr>
          </a:lstStyle>
          <a:p>
            <a:fld id="{B44D30CC-C27B-BC4C-B36F-23B028F4E96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4595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25">
          <p15:clr>
            <a:srgbClr val="FBAE40"/>
          </p15:clr>
        </p15:guide>
        <p15:guide id="3" orient="horz" pos="391">
          <p15:clr>
            <a:srgbClr val="FBAE40"/>
          </p15:clr>
        </p15:guide>
        <p15:guide id="4" orient="horz" pos="3906">
          <p15:clr>
            <a:srgbClr val="FBAE40"/>
          </p15:clr>
        </p15:guide>
        <p15:guide id="5" orient="horz" pos="4110">
          <p15:clr>
            <a:srgbClr val="FBAE40"/>
          </p15:clr>
        </p15:guide>
        <p15:guide id="6" pos="3024">
          <p15:clr>
            <a:srgbClr val="FBAE40"/>
          </p15:clr>
        </p15:guide>
        <p15:guide id="7" pos="3228">
          <p15:clr>
            <a:srgbClr val="FBAE40"/>
          </p15:clr>
        </p15:guide>
        <p15:guide id="10" pos="1822">
          <p15:clr>
            <a:srgbClr val="FBAE40"/>
          </p15:clr>
        </p15:guide>
        <p15:guide id="11" pos="1617">
          <p15:clr>
            <a:srgbClr val="FBAE40"/>
          </p15:clr>
        </p15:guide>
        <p15:guide id="12" pos="393">
          <p15:clr>
            <a:srgbClr val="FBAE40"/>
          </p15:clr>
        </p15:guide>
        <p15:guide id="13" pos="4452">
          <p15:clr>
            <a:srgbClr val="FBAE40"/>
          </p15:clr>
        </p15:guide>
        <p15:guide id="14" pos="4656">
          <p15:clr>
            <a:srgbClr val="FBAE40"/>
          </p15:clr>
        </p15:guide>
        <p15:guide id="15" pos="5858">
          <p15:clr>
            <a:srgbClr val="FBAE40"/>
          </p15:clr>
        </p15:guide>
        <p15:guide id="16" pos="6063">
          <p15:clr>
            <a:srgbClr val="FBAE40"/>
          </p15:clr>
        </p15:guide>
        <p15:guide id="17" pos="7265">
          <p15:clr>
            <a:srgbClr val="FBAE40"/>
          </p15:clr>
        </p15:guide>
        <p15:guide id="18" orient="horz" pos="1275">
          <p15:clr>
            <a:srgbClr val="FBAE40"/>
          </p15:clr>
        </p15:guide>
        <p15:guide id="19" orient="horz" pos="3045">
          <p15:clr>
            <a:srgbClr val="FBAE40"/>
          </p15:clr>
        </p15:guide>
        <p15:guide id="20" pos="597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: 5 Kol Grid Vi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F727DCC8-34CF-0140-9BAB-5901BAF4B6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785" y="6051517"/>
            <a:ext cx="717973" cy="403861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ACFAA024-5C71-F14B-AC7C-A1281C5C1F86}"/>
              </a:ext>
            </a:extLst>
          </p:cNvPr>
          <p:cNvSpPr/>
          <p:nvPr userDrawn="1"/>
        </p:nvSpPr>
        <p:spPr>
          <a:xfrm>
            <a:off x="1282221" y="6259772"/>
            <a:ext cx="464107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nl-NL" sz="1000">
                <a:solidFill>
                  <a:schemeClr val="bg2">
                    <a:lumMod val="90000"/>
                  </a:schemeClr>
                </a:solidFill>
                <a:latin typeface="Literata Regular Roman" pitchFamily="2" charset="0"/>
              </a:rPr>
              <a:t>(Internationale) Positionering – Als Kapstok voor Communicatiestrategie</a:t>
            </a:r>
            <a:endParaRPr lang="nl-NL" sz="1000" i="1">
              <a:solidFill>
                <a:schemeClr val="bg2">
                  <a:lumMod val="90000"/>
                </a:schemeClr>
              </a:solidFill>
              <a:latin typeface="Literata Italic" pitchFamily="2" charset="0"/>
            </a:endParaRPr>
          </a:p>
          <a:p>
            <a:pPr algn="r"/>
            <a:endParaRPr lang="nl-NL" sz="1400">
              <a:solidFill>
                <a:srgbClr val="C5C82C"/>
              </a:solidFill>
              <a:latin typeface="Literata Regular Roman" pitchFamily="2" charset="0"/>
            </a:endParaRPr>
          </a:p>
          <a:p>
            <a:pPr algn="r"/>
            <a:endParaRPr lang="nl-NL" sz="1400">
              <a:solidFill>
                <a:srgbClr val="C5C82C"/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B9B1FE-94C6-944D-964C-D3D7B33FA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9988" y="6200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C5C82C"/>
                </a:solidFill>
                <a:latin typeface="Literata Regular Roman" pitchFamily="2" charset="0"/>
              </a:defRPr>
            </a:lvl1pPr>
          </a:lstStyle>
          <a:p>
            <a:fld id="{B44D30CC-C27B-BC4C-B36F-23B028F4E96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5741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25">
          <p15:clr>
            <a:srgbClr val="FBAE40"/>
          </p15:clr>
        </p15:guide>
        <p15:guide id="3" orient="horz" pos="595">
          <p15:clr>
            <a:srgbClr val="FBAE40"/>
          </p15:clr>
        </p15:guide>
        <p15:guide id="4" orient="horz" pos="3906">
          <p15:clr>
            <a:srgbClr val="FBAE40"/>
          </p15:clr>
        </p15:guide>
        <p15:guide id="5" orient="horz" pos="4110">
          <p15:clr>
            <a:srgbClr val="FBAE40"/>
          </p15:clr>
        </p15:guide>
        <p15:guide id="6" pos="3069">
          <p15:clr>
            <a:srgbClr val="FBAE40"/>
          </p15:clr>
        </p15:guide>
        <p15:guide id="7" pos="3273">
          <p15:clr>
            <a:srgbClr val="FBAE40"/>
          </p15:clr>
        </p15:guide>
        <p15:guide id="10" pos="1935">
          <p15:clr>
            <a:srgbClr val="FBAE40"/>
          </p15:clr>
        </p15:guide>
        <p15:guide id="11" pos="1731">
          <p15:clr>
            <a:srgbClr val="FBAE40"/>
          </p15:clr>
        </p15:guide>
        <p15:guide id="12" pos="597">
          <p15:clr>
            <a:srgbClr val="FBAE40"/>
          </p15:clr>
        </p15:guide>
        <p15:guide id="13" pos="4407">
          <p15:clr>
            <a:srgbClr val="FBAE40"/>
          </p15:clr>
        </p15:guide>
        <p15:guide id="14" pos="4611">
          <p15:clr>
            <a:srgbClr val="FBAE40"/>
          </p15:clr>
        </p15:guide>
        <p15:guide id="15" pos="5745">
          <p15:clr>
            <a:srgbClr val="FBAE40"/>
          </p15:clr>
        </p15:guide>
        <p15:guide id="16" pos="5927">
          <p15:clr>
            <a:srgbClr val="FBAE40"/>
          </p15:clr>
        </p15:guide>
        <p15:guide id="17" pos="7061">
          <p15:clr>
            <a:srgbClr val="FBAE40"/>
          </p15:clr>
        </p15:guide>
        <p15:guide id="18" pos="801">
          <p15:clr>
            <a:srgbClr val="FBAE40"/>
          </p15:clr>
        </p15:guide>
        <p15:guide id="19" orient="horz" pos="2931">
          <p15:clr>
            <a:srgbClr val="FBAE40"/>
          </p15:clr>
        </p15:guide>
        <p15:guide id="20" orient="horz" pos="1389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: 6 Kol Grid Vi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9ABC528-7D04-6E4D-8273-8AB51C787E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785" y="6051517"/>
            <a:ext cx="717973" cy="403861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E3B18869-D1C3-1F4E-9C96-24AFE84103F5}"/>
              </a:ext>
            </a:extLst>
          </p:cNvPr>
          <p:cNvSpPr/>
          <p:nvPr userDrawn="1"/>
        </p:nvSpPr>
        <p:spPr>
          <a:xfrm>
            <a:off x="1282221" y="6259772"/>
            <a:ext cx="464107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nl-NL" sz="1000">
                <a:solidFill>
                  <a:schemeClr val="bg2">
                    <a:lumMod val="90000"/>
                  </a:schemeClr>
                </a:solidFill>
                <a:latin typeface="Literata Regular Roman" pitchFamily="2" charset="0"/>
              </a:rPr>
              <a:t>(Internationale) Positionering – Als Kapstok voor Communicatiestrategie</a:t>
            </a:r>
            <a:endParaRPr lang="nl-NL" sz="1000" i="1">
              <a:solidFill>
                <a:schemeClr val="bg2">
                  <a:lumMod val="90000"/>
                </a:schemeClr>
              </a:solidFill>
              <a:latin typeface="Literata Italic" pitchFamily="2" charset="0"/>
            </a:endParaRPr>
          </a:p>
          <a:p>
            <a:pPr algn="r"/>
            <a:endParaRPr lang="nl-NL" sz="1400">
              <a:solidFill>
                <a:srgbClr val="C5C82C"/>
              </a:solidFill>
              <a:latin typeface="Literata Regular Roman" pitchFamily="2" charset="0"/>
            </a:endParaRPr>
          </a:p>
          <a:p>
            <a:pPr algn="r"/>
            <a:endParaRPr lang="nl-NL" sz="1400">
              <a:solidFill>
                <a:srgbClr val="C5C82C"/>
              </a:solidFill>
            </a:endParaRP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D5A82111-5228-B54D-90E7-F87812937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9988" y="6200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C5C82C"/>
                </a:solidFill>
                <a:latin typeface="Literata Regular Roman" pitchFamily="2" charset="0"/>
              </a:defRPr>
            </a:lvl1pPr>
          </a:lstStyle>
          <a:p>
            <a:fld id="{B44D30CC-C27B-BC4C-B36F-23B028F4E96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4978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">
          <p15:clr>
            <a:srgbClr val="FBAE40"/>
          </p15:clr>
        </p15:guide>
        <p15:guide id="2" pos="1368">
          <p15:clr>
            <a:srgbClr val="FBAE40"/>
          </p15:clr>
        </p15:guide>
        <p15:guide id="3" pos="1572">
          <p15:clr>
            <a:srgbClr val="FBAE40"/>
          </p15:clr>
        </p15:guide>
        <p15:guide id="4" pos="2547">
          <p15:clr>
            <a:srgbClr val="FBAE40"/>
          </p15:clr>
        </p15:guide>
        <p15:guide id="5" pos="2751">
          <p15:clr>
            <a:srgbClr val="FBAE40"/>
          </p15:clr>
        </p15:guide>
        <p15:guide id="6" pos="3749">
          <p15:clr>
            <a:srgbClr val="FBAE40"/>
          </p15:clr>
        </p15:guide>
        <p15:guide id="7" pos="3931">
          <p15:clr>
            <a:srgbClr val="FBAE40"/>
          </p15:clr>
        </p15:guide>
        <p15:guide id="8" pos="4906">
          <p15:clr>
            <a:srgbClr val="FBAE40"/>
          </p15:clr>
        </p15:guide>
        <p15:guide id="9" pos="5110">
          <p15:clr>
            <a:srgbClr val="FBAE40"/>
          </p15:clr>
        </p15:guide>
        <p15:guide id="10" pos="6085">
          <p15:clr>
            <a:srgbClr val="FBAE40"/>
          </p15:clr>
        </p15:guide>
        <p15:guide id="11" pos="6289">
          <p15:clr>
            <a:srgbClr val="FBAE40"/>
          </p15:clr>
        </p15:guide>
        <p15:guide id="12" pos="7265">
          <p15:clr>
            <a:srgbClr val="FBAE40"/>
          </p15:clr>
        </p15:guide>
        <p15:guide id="13" orient="horz" pos="2160">
          <p15:clr>
            <a:srgbClr val="FBAE40"/>
          </p15:clr>
        </p15:guide>
        <p15:guide id="15" orient="horz" pos="3725">
          <p15:clr>
            <a:srgbClr val="FBAE40"/>
          </p15:clr>
        </p15:guide>
        <p15:guide id="16" orient="horz" pos="3906">
          <p15:clr>
            <a:srgbClr val="FBAE40"/>
          </p15:clr>
        </p15:guide>
        <p15:guide id="17" orient="horz" pos="4110">
          <p15:clr>
            <a:srgbClr val="FBAE40"/>
          </p15:clr>
        </p15:guide>
        <p15:guide id="18" orient="horz" pos="391">
          <p15:clr>
            <a:srgbClr val="FBAE40"/>
          </p15:clr>
        </p15:guide>
        <p15:guide id="19" orient="horz" pos="1275">
          <p15:clr>
            <a:srgbClr val="FBAE40"/>
          </p15:clr>
        </p15:guide>
        <p15:guide id="20" pos="597">
          <p15:clr>
            <a:srgbClr val="FBAE40"/>
          </p15:clr>
        </p15:guide>
        <p15:guide id="21" orient="horz" pos="3045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: 6 Kol Grid Vilans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194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">
          <p15:clr>
            <a:srgbClr val="FBAE40"/>
          </p15:clr>
        </p15:guide>
        <p15:guide id="2" pos="1368">
          <p15:clr>
            <a:srgbClr val="FBAE40"/>
          </p15:clr>
        </p15:guide>
        <p15:guide id="3" pos="1572">
          <p15:clr>
            <a:srgbClr val="FBAE40"/>
          </p15:clr>
        </p15:guide>
        <p15:guide id="4" pos="2547">
          <p15:clr>
            <a:srgbClr val="FBAE40"/>
          </p15:clr>
        </p15:guide>
        <p15:guide id="5" pos="2751">
          <p15:clr>
            <a:srgbClr val="FBAE40"/>
          </p15:clr>
        </p15:guide>
        <p15:guide id="6" pos="3749">
          <p15:clr>
            <a:srgbClr val="FBAE40"/>
          </p15:clr>
        </p15:guide>
        <p15:guide id="7" pos="3931">
          <p15:clr>
            <a:srgbClr val="FBAE40"/>
          </p15:clr>
        </p15:guide>
        <p15:guide id="8" pos="4906">
          <p15:clr>
            <a:srgbClr val="FBAE40"/>
          </p15:clr>
        </p15:guide>
        <p15:guide id="9" pos="5110">
          <p15:clr>
            <a:srgbClr val="FBAE40"/>
          </p15:clr>
        </p15:guide>
        <p15:guide id="10" pos="6085">
          <p15:clr>
            <a:srgbClr val="FBAE40"/>
          </p15:clr>
        </p15:guide>
        <p15:guide id="11" pos="6289">
          <p15:clr>
            <a:srgbClr val="FBAE40"/>
          </p15:clr>
        </p15:guide>
        <p15:guide id="12" pos="7265">
          <p15:clr>
            <a:srgbClr val="FBAE40"/>
          </p15:clr>
        </p15:guide>
        <p15:guide id="13" orient="horz" pos="2160">
          <p15:clr>
            <a:srgbClr val="FBAE40"/>
          </p15:clr>
        </p15:guide>
        <p15:guide id="15" orient="horz" pos="3725">
          <p15:clr>
            <a:srgbClr val="FBAE40"/>
          </p15:clr>
        </p15:guide>
        <p15:guide id="16" orient="horz" pos="3906">
          <p15:clr>
            <a:srgbClr val="FBAE40"/>
          </p15:clr>
        </p15:guide>
        <p15:guide id="17" orient="horz" pos="4110">
          <p15:clr>
            <a:srgbClr val="FBAE40"/>
          </p15:clr>
        </p15:guide>
        <p15:guide id="18" orient="horz" pos="391">
          <p15:clr>
            <a:srgbClr val="FBAE40"/>
          </p15:clr>
        </p15:guide>
        <p15:guide id="19" orient="horz" pos="1275">
          <p15:clr>
            <a:srgbClr val="FBAE40"/>
          </p15:clr>
        </p15:guide>
        <p15:guide id="20" pos="597">
          <p15:clr>
            <a:srgbClr val="FBAE40"/>
          </p15:clr>
        </p15:guide>
        <p15:guide id="21" orient="horz" pos="3045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: 6 Kol Grid Vi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701E3A57-5364-4E43-AF00-E20717A296CC}"/>
              </a:ext>
            </a:extLst>
          </p:cNvPr>
          <p:cNvSpPr/>
          <p:nvPr userDrawn="1"/>
        </p:nvSpPr>
        <p:spPr>
          <a:xfrm>
            <a:off x="1282221" y="6259772"/>
            <a:ext cx="464107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nl-NL" sz="1000">
                <a:solidFill>
                  <a:schemeClr val="bg2">
                    <a:lumMod val="90000"/>
                  </a:schemeClr>
                </a:solidFill>
                <a:latin typeface="Literata Regular Roman" pitchFamily="2" charset="0"/>
              </a:rPr>
              <a:t>(Internationale) Positionering – Als Kapstok voor Communicatiestrategie</a:t>
            </a:r>
            <a:endParaRPr lang="nl-NL" sz="1000" i="1">
              <a:solidFill>
                <a:schemeClr val="bg2">
                  <a:lumMod val="90000"/>
                </a:schemeClr>
              </a:solidFill>
              <a:latin typeface="Literata Italic" pitchFamily="2" charset="0"/>
            </a:endParaRPr>
          </a:p>
          <a:p>
            <a:pPr algn="r"/>
            <a:endParaRPr lang="nl-NL" sz="1400">
              <a:solidFill>
                <a:srgbClr val="C5C82C"/>
              </a:solidFill>
              <a:latin typeface="Literata Regular Roman" pitchFamily="2" charset="0"/>
            </a:endParaRPr>
          </a:p>
          <a:p>
            <a:pPr algn="r"/>
            <a:endParaRPr lang="nl-NL" sz="1400">
              <a:solidFill>
                <a:srgbClr val="C5C82C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0B97AE1-FE27-404A-B731-2815F30EFC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785" y="6051517"/>
            <a:ext cx="717973" cy="403861"/>
          </a:xfrm>
          <a:prstGeom prst="rect">
            <a:avLst/>
          </a:prstGeom>
        </p:spPr>
      </p:pic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638F7BC6-C3F1-8640-8995-007E2ED75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9988" y="6200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C5C82C"/>
                </a:solidFill>
                <a:latin typeface="Literata Regular Roman" pitchFamily="2" charset="0"/>
              </a:defRPr>
            </a:lvl1pPr>
          </a:lstStyle>
          <a:p>
            <a:fld id="{B44D30CC-C27B-BC4C-B36F-23B028F4E96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5637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7">
          <p15:clr>
            <a:srgbClr val="FBAE40"/>
          </p15:clr>
        </p15:guide>
        <p15:guide id="2" pos="1513">
          <p15:clr>
            <a:srgbClr val="FBAE40"/>
          </p15:clr>
        </p15:guide>
        <p15:guide id="3" pos="1713">
          <p15:clr>
            <a:srgbClr val="FBAE40"/>
          </p15:clr>
        </p15:guide>
        <p15:guide id="4" pos="2625">
          <p15:clr>
            <a:srgbClr val="FBAE40"/>
          </p15:clr>
        </p15:guide>
        <p15:guide id="5" pos="2820">
          <p15:clr>
            <a:srgbClr val="FBAE40"/>
          </p15:clr>
        </p15:guide>
        <p15:guide id="6" pos="3737">
          <p15:clr>
            <a:srgbClr val="FBAE40"/>
          </p15:clr>
        </p15:guide>
        <p15:guide id="7" pos="3931">
          <p15:clr>
            <a:srgbClr val="FBAE40"/>
          </p15:clr>
        </p15:guide>
        <p15:guide id="8" pos="4842">
          <p15:clr>
            <a:srgbClr val="FBAE40"/>
          </p15:clr>
        </p15:guide>
        <p15:guide id="9" pos="5043">
          <p15:clr>
            <a:srgbClr val="FBAE40"/>
          </p15:clr>
        </p15:guide>
        <p15:guide id="10" pos="5954">
          <p15:clr>
            <a:srgbClr val="FBAE40"/>
          </p15:clr>
        </p15:guide>
        <p15:guide id="11" pos="6153">
          <p15:clr>
            <a:srgbClr val="FBAE40"/>
          </p15:clr>
        </p15:guide>
        <p15:guide id="12" pos="7061">
          <p15:clr>
            <a:srgbClr val="FBAE40"/>
          </p15:clr>
        </p15:guide>
        <p15:guide id="13" orient="horz" pos="2160">
          <p15:clr>
            <a:srgbClr val="FBAE40"/>
          </p15:clr>
        </p15:guide>
        <p15:guide id="15" orient="horz" pos="3725">
          <p15:clr>
            <a:srgbClr val="FBAE40"/>
          </p15:clr>
        </p15:guide>
        <p15:guide id="16" orient="horz" pos="3906">
          <p15:clr>
            <a:srgbClr val="FBAE40"/>
          </p15:clr>
        </p15:guide>
        <p15:guide id="17" orient="horz" pos="4110">
          <p15:clr>
            <a:srgbClr val="FBAE40"/>
          </p15:clr>
        </p15:guide>
        <p15:guide id="18" orient="horz" pos="595">
          <p15:clr>
            <a:srgbClr val="FBAE40"/>
          </p15:clr>
        </p15:guide>
        <p15:guide id="19" pos="801">
          <p15:clr>
            <a:srgbClr val="FBAE40"/>
          </p15:clr>
        </p15:guide>
        <p15:guide id="20" orient="horz" pos="1389">
          <p15:clr>
            <a:srgbClr val="FBAE40"/>
          </p15:clr>
        </p15:guide>
        <p15:guide id="21" orient="horz" pos="2931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: 6 Kol Grid Vilans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836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7">
          <p15:clr>
            <a:srgbClr val="FBAE40"/>
          </p15:clr>
        </p15:guide>
        <p15:guide id="2" pos="1513">
          <p15:clr>
            <a:srgbClr val="FBAE40"/>
          </p15:clr>
        </p15:guide>
        <p15:guide id="3" pos="1713">
          <p15:clr>
            <a:srgbClr val="FBAE40"/>
          </p15:clr>
        </p15:guide>
        <p15:guide id="4" pos="2625">
          <p15:clr>
            <a:srgbClr val="FBAE40"/>
          </p15:clr>
        </p15:guide>
        <p15:guide id="5" pos="2820">
          <p15:clr>
            <a:srgbClr val="FBAE40"/>
          </p15:clr>
        </p15:guide>
        <p15:guide id="6" pos="3737">
          <p15:clr>
            <a:srgbClr val="FBAE40"/>
          </p15:clr>
        </p15:guide>
        <p15:guide id="7" pos="3931">
          <p15:clr>
            <a:srgbClr val="FBAE40"/>
          </p15:clr>
        </p15:guide>
        <p15:guide id="8" pos="4842">
          <p15:clr>
            <a:srgbClr val="FBAE40"/>
          </p15:clr>
        </p15:guide>
        <p15:guide id="9" pos="5043">
          <p15:clr>
            <a:srgbClr val="FBAE40"/>
          </p15:clr>
        </p15:guide>
        <p15:guide id="10" pos="5954">
          <p15:clr>
            <a:srgbClr val="FBAE40"/>
          </p15:clr>
        </p15:guide>
        <p15:guide id="11" pos="6153">
          <p15:clr>
            <a:srgbClr val="FBAE40"/>
          </p15:clr>
        </p15:guide>
        <p15:guide id="12" pos="7061">
          <p15:clr>
            <a:srgbClr val="FBAE40"/>
          </p15:clr>
        </p15:guide>
        <p15:guide id="13" orient="horz" pos="2160">
          <p15:clr>
            <a:srgbClr val="FBAE40"/>
          </p15:clr>
        </p15:guide>
        <p15:guide id="15" orient="horz" pos="3725">
          <p15:clr>
            <a:srgbClr val="FBAE40"/>
          </p15:clr>
        </p15:guide>
        <p15:guide id="16" orient="horz" pos="3906">
          <p15:clr>
            <a:srgbClr val="FBAE40"/>
          </p15:clr>
        </p15:guide>
        <p15:guide id="17" orient="horz" pos="4110">
          <p15:clr>
            <a:srgbClr val="FBAE40"/>
          </p15:clr>
        </p15:guide>
        <p15:guide id="18" orient="horz" pos="595">
          <p15:clr>
            <a:srgbClr val="FBAE40"/>
          </p15:clr>
        </p15:guide>
        <p15:guide id="19" pos="801">
          <p15:clr>
            <a:srgbClr val="FBAE40"/>
          </p15:clr>
        </p15:guide>
        <p15:guide id="20" orient="horz" pos="1389">
          <p15:clr>
            <a:srgbClr val="FBAE40"/>
          </p15:clr>
        </p15:guide>
        <p15:guide id="21" orient="horz" pos="2931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: 4 Kol Grid Vi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D0DEE93D-825D-E445-9FAA-B61DA16555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785" y="6051517"/>
            <a:ext cx="717973" cy="403861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FB14838F-F2B3-6A43-84B0-466B213ABCA2}"/>
              </a:ext>
            </a:extLst>
          </p:cNvPr>
          <p:cNvSpPr/>
          <p:nvPr userDrawn="1"/>
        </p:nvSpPr>
        <p:spPr>
          <a:xfrm>
            <a:off x="1282221" y="6259772"/>
            <a:ext cx="464107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nl-NL" sz="1000">
                <a:solidFill>
                  <a:schemeClr val="bg2">
                    <a:lumMod val="90000"/>
                  </a:schemeClr>
                </a:solidFill>
                <a:latin typeface="Literata Regular Roman" pitchFamily="2" charset="0"/>
              </a:rPr>
              <a:t>(Internationale) Positionering – Als Kapstok voor Communicatiestrategie</a:t>
            </a:r>
            <a:endParaRPr lang="nl-NL" sz="1000" i="1">
              <a:solidFill>
                <a:schemeClr val="bg2">
                  <a:lumMod val="90000"/>
                </a:schemeClr>
              </a:solidFill>
              <a:latin typeface="Literata Italic" pitchFamily="2" charset="0"/>
            </a:endParaRPr>
          </a:p>
          <a:p>
            <a:pPr algn="r"/>
            <a:endParaRPr lang="nl-NL" sz="1400">
              <a:solidFill>
                <a:srgbClr val="C5C82C"/>
              </a:solidFill>
              <a:latin typeface="Literata Regular Roman" pitchFamily="2" charset="0"/>
            </a:endParaRPr>
          </a:p>
          <a:p>
            <a:pPr algn="r"/>
            <a:endParaRPr lang="nl-NL" sz="1400">
              <a:solidFill>
                <a:srgbClr val="C5C82C"/>
              </a:solidFill>
            </a:endParaRPr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E77CAB5C-5350-944E-B3F8-E674BE8D9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9988" y="6200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C5C82C"/>
                </a:solidFill>
                <a:latin typeface="Literata Regular Roman" pitchFamily="2" charset="0"/>
              </a:defRPr>
            </a:lvl1pPr>
          </a:lstStyle>
          <a:p>
            <a:fld id="{B44D30CC-C27B-BC4C-B36F-23B028F4E96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3673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25">
          <p15:clr>
            <a:srgbClr val="FBAE40"/>
          </p15:clr>
        </p15:guide>
        <p15:guide id="3" orient="horz" pos="595">
          <p15:clr>
            <a:srgbClr val="FBAE40"/>
          </p15:clr>
        </p15:guide>
        <p15:guide id="4" orient="horz" pos="3906">
          <p15:clr>
            <a:srgbClr val="FBAE40"/>
          </p15:clr>
        </p15:guide>
        <p15:guide id="5" orient="horz" pos="4110">
          <p15:clr>
            <a:srgbClr val="FBAE40"/>
          </p15:clr>
        </p15:guide>
        <p15:guide id="6" pos="3738">
          <p15:clr>
            <a:srgbClr val="FBAE40"/>
          </p15:clr>
        </p15:guide>
        <p15:guide id="7" pos="3936">
          <p15:clr>
            <a:srgbClr val="FBAE40"/>
          </p15:clr>
        </p15:guide>
        <p15:guide id="10" pos="2272">
          <p15:clr>
            <a:srgbClr val="FBAE40"/>
          </p15:clr>
        </p15:guide>
        <p15:guide id="11" pos="2074">
          <p15:clr>
            <a:srgbClr val="FBAE40"/>
          </p15:clr>
        </p15:guide>
        <p15:guide id="13" pos="5402">
          <p15:clr>
            <a:srgbClr val="FBAE40"/>
          </p15:clr>
        </p15:guide>
        <p15:guide id="14" pos="5600">
          <p15:clr>
            <a:srgbClr val="FBAE40"/>
          </p15:clr>
        </p15:guide>
        <p15:guide id="17" pos="7061">
          <p15:clr>
            <a:srgbClr val="FBAE40"/>
          </p15:clr>
        </p15:guide>
        <p15:guide id="18" orient="horz" pos="1389">
          <p15:clr>
            <a:srgbClr val="FBAE40"/>
          </p15:clr>
        </p15:guide>
        <p15:guide id="19" orient="horz" pos="2931">
          <p15:clr>
            <a:srgbClr val="FBAE40"/>
          </p15:clr>
        </p15:guide>
        <p15:guide id="20" pos="597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: 4 Kol Grid No Footer Vi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926F492-F3A2-B543-BC6D-3FD707C8BE88}"/>
              </a:ext>
            </a:extLst>
          </p:cNvPr>
          <p:cNvSpPr/>
          <p:nvPr userDrawn="1"/>
        </p:nvSpPr>
        <p:spPr>
          <a:xfrm>
            <a:off x="641350" y="638969"/>
            <a:ext cx="10909300" cy="5580062"/>
          </a:xfrm>
          <a:prstGeom prst="rect">
            <a:avLst/>
          </a:prstGeom>
          <a:pattFill prst="pct75">
            <a:fgClr>
              <a:srgbClr val="C4E6F6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9431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25">
          <p15:clr>
            <a:srgbClr val="FBAE40"/>
          </p15:clr>
        </p15:guide>
        <p15:guide id="3" orient="horz" pos="595">
          <p15:clr>
            <a:srgbClr val="FBAE40"/>
          </p15:clr>
        </p15:guide>
        <p15:guide id="4" orient="horz" pos="3906">
          <p15:clr>
            <a:srgbClr val="FBAE40"/>
          </p15:clr>
        </p15:guide>
        <p15:guide id="5" orient="horz" pos="4110">
          <p15:clr>
            <a:srgbClr val="FBAE40"/>
          </p15:clr>
        </p15:guide>
        <p15:guide id="6" pos="3738">
          <p15:clr>
            <a:srgbClr val="FBAE40"/>
          </p15:clr>
        </p15:guide>
        <p15:guide id="7" pos="3936">
          <p15:clr>
            <a:srgbClr val="FBAE40"/>
          </p15:clr>
        </p15:guide>
        <p15:guide id="10" pos="2272">
          <p15:clr>
            <a:srgbClr val="FBAE40"/>
          </p15:clr>
        </p15:guide>
        <p15:guide id="11" pos="2074">
          <p15:clr>
            <a:srgbClr val="FBAE40"/>
          </p15:clr>
        </p15:guide>
        <p15:guide id="13" pos="5402">
          <p15:clr>
            <a:srgbClr val="FBAE40"/>
          </p15:clr>
        </p15:guide>
        <p15:guide id="14" pos="5600">
          <p15:clr>
            <a:srgbClr val="FBAE40"/>
          </p15:clr>
        </p15:guide>
        <p15:guide id="17" pos="7061">
          <p15:clr>
            <a:srgbClr val="FBAE40"/>
          </p15:clr>
        </p15:guide>
        <p15:guide id="18" orient="horz" pos="1389">
          <p15:clr>
            <a:srgbClr val="FBAE40"/>
          </p15:clr>
        </p15:guide>
        <p15:guide id="19" orient="horz" pos="2931">
          <p15:clr>
            <a:srgbClr val="FBAE40"/>
          </p15:clr>
        </p15:guide>
        <p15:guide id="20" pos="597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: 4 Kol Grid No Footer Vi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77400D44-DEAB-B44A-A606-6B9B985E0230}"/>
              </a:ext>
            </a:extLst>
          </p:cNvPr>
          <p:cNvSpPr/>
          <p:nvPr userDrawn="1"/>
        </p:nvSpPr>
        <p:spPr>
          <a:xfrm>
            <a:off x="641350" y="638969"/>
            <a:ext cx="10909300" cy="5580062"/>
          </a:xfrm>
          <a:prstGeom prst="rect">
            <a:avLst/>
          </a:prstGeom>
          <a:pattFill prst="pct50">
            <a:fgClr>
              <a:srgbClr val="C4C72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896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25">
          <p15:clr>
            <a:srgbClr val="FBAE40"/>
          </p15:clr>
        </p15:guide>
        <p15:guide id="3" orient="horz" pos="595">
          <p15:clr>
            <a:srgbClr val="FBAE40"/>
          </p15:clr>
        </p15:guide>
        <p15:guide id="4" orient="horz" pos="3906">
          <p15:clr>
            <a:srgbClr val="FBAE40"/>
          </p15:clr>
        </p15:guide>
        <p15:guide id="5" orient="horz" pos="4110">
          <p15:clr>
            <a:srgbClr val="FBAE40"/>
          </p15:clr>
        </p15:guide>
        <p15:guide id="6" pos="3738">
          <p15:clr>
            <a:srgbClr val="FBAE40"/>
          </p15:clr>
        </p15:guide>
        <p15:guide id="7" pos="3936">
          <p15:clr>
            <a:srgbClr val="FBAE40"/>
          </p15:clr>
        </p15:guide>
        <p15:guide id="10" pos="2272">
          <p15:clr>
            <a:srgbClr val="FBAE40"/>
          </p15:clr>
        </p15:guide>
        <p15:guide id="11" pos="2074">
          <p15:clr>
            <a:srgbClr val="FBAE40"/>
          </p15:clr>
        </p15:guide>
        <p15:guide id="13" pos="5402">
          <p15:clr>
            <a:srgbClr val="FBAE40"/>
          </p15:clr>
        </p15:guide>
        <p15:guide id="14" pos="5600">
          <p15:clr>
            <a:srgbClr val="FBAE40"/>
          </p15:clr>
        </p15:guide>
        <p15:guide id="17" pos="7061">
          <p15:clr>
            <a:srgbClr val="FBAE40"/>
          </p15:clr>
        </p15:guide>
        <p15:guide id="18" orient="horz" pos="1389">
          <p15:clr>
            <a:srgbClr val="FBAE40"/>
          </p15:clr>
        </p15:guide>
        <p15:guide id="19" orient="horz" pos="2931">
          <p15:clr>
            <a:srgbClr val="FBAE40"/>
          </p15:clr>
        </p15:guide>
        <p15:guide id="20" pos="597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: 4 Kol Grid No Footer Vi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2D23BB9-DA75-5F4A-AF0F-0BAA9FB42E1B}"/>
              </a:ext>
            </a:extLst>
          </p:cNvPr>
          <p:cNvSpPr/>
          <p:nvPr userDrawn="1"/>
        </p:nvSpPr>
        <p:spPr>
          <a:xfrm>
            <a:off x="641350" y="638969"/>
            <a:ext cx="10909300" cy="5580062"/>
          </a:xfrm>
          <a:prstGeom prst="rect">
            <a:avLst/>
          </a:prstGeom>
          <a:pattFill prst="pct75">
            <a:fgClr>
              <a:srgbClr val="D6D0C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4262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25">
          <p15:clr>
            <a:srgbClr val="FBAE40"/>
          </p15:clr>
        </p15:guide>
        <p15:guide id="3" orient="horz" pos="595">
          <p15:clr>
            <a:srgbClr val="FBAE40"/>
          </p15:clr>
        </p15:guide>
        <p15:guide id="4" orient="horz" pos="3906">
          <p15:clr>
            <a:srgbClr val="FBAE40"/>
          </p15:clr>
        </p15:guide>
        <p15:guide id="5" orient="horz" pos="4110">
          <p15:clr>
            <a:srgbClr val="FBAE40"/>
          </p15:clr>
        </p15:guide>
        <p15:guide id="6" pos="3738">
          <p15:clr>
            <a:srgbClr val="FBAE40"/>
          </p15:clr>
        </p15:guide>
        <p15:guide id="7" pos="3936">
          <p15:clr>
            <a:srgbClr val="FBAE40"/>
          </p15:clr>
        </p15:guide>
        <p15:guide id="10" pos="2272">
          <p15:clr>
            <a:srgbClr val="FBAE40"/>
          </p15:clr>
        </p15:guide>
        <p15:guide id="11" pos="2074">
          <p15:clr>
            <a:srgbClr val="FBAE40"/>
          </p15:clr>
        </p15:guide>
        <p15:guide id="13" pos="5402">
          <p15:clr>
            <a:srgbClr val="FBAE40"/>
          </p15:clr>
        </p15:guide>
        <p15:guide id="14" pos="5600">
          <p15:clr>
            <a:srgbClr val="FBAE40"/>
          </p15:clr>
        </p15:guide>
        <p15:guide id="17" pos="7061">
          <p15:clr>
            <a:srgbClr val="FBAE40"/>
          </p15:clr>
        </p15:guide>
        <p15:guide id="18" orient="horz" pos="1389">
          <p15:clr>
            <a:srgbClr val="FBAE40"/>
          </p15:clr>
        </p15:guide>
        <p15:guide id="19" orient="horz" pos="2931">
          <p15:clr>
            <a:srgbClr val="FBAE40"/>
          </p15:clr>
        </p15:guide>
        <p15:guide id="20" pos="59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 met gestippeld vlak (Blauw)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74E3B55-6D11-4E50-958A-6D8AA25EEA96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641350" y="638969"/>
            <a:ext cx="10909300" cy="5580062"/>
          </a:xfrm>
          <a:prstGeom prst="rect">
            <a:avLst/>
          </a:prstGeom>
          <a:pattFill prst="pct75">
            <a:fgClr>
              <a:schemeClr val="accent1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Driehoek 2 (PHJU)">
            <a:extLst>
              <a:ext uri="{FF2B5EF4-FFF2-40B4-BE49-F238E27FC236}">
                <a16:creationId xmlns:a16="http://schemas.microsoft.com/office/drawing/2014/main" id="{A2B6F8D8-8445-4596-8A0C-BD59E7AD8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11" name="Placeholder 6">
            <a:extLst>
              <a:ext uri="{FF2B5EF4-FFF2-40B4-BE49-F238E27FC236}">
                <a16:creationId xmlns:a16="http://schemas.microsoft.com/office/drawing/2014/main" id="{6BBF8964-30BD-42DC-B74F-E14E3FB478C1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7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139149807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88633-8569-434C-AB35-F547A1ADF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C3431F-4D41-47E4-AAF3-5D8D1C564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A608D-E8E3-4E80-9CF9-8298A5AEC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17E49-138A-425C-AF31-0A0F3FD252F4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F72CC-A68A-47EA-9F51-15B1AFB5A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6002C-C51C-4395-8E89-EA1D86C4B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9E5D8-FB2A-4A94-831B-F3AE652D60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1354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6025" y="1613536"/>
            <a:ext cx="10346192" cy="462468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D4F3A58A-38C4-4261-B33D-8F287C3D9D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Fusszeile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C0DA650E-85B1-4491-9241-CE23A3DE89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en-US"/>
              <a:t>SEITE </a:t>
            </a:r>
            <a:fld id="{CD33FA9E-6C85-45D6-AA9F-2865B8FDB9CF}" type="slidenum">
              <a:rPr lang="de-AT" altLang="en-US" smtClean="0"/>
              <a:pPr>
                <a:defRPr/>
              </a:pPr>
              <a:t>‹nr.›</a:t>
            </a:fld>
            <a:endParaRPr lang="de-AT" altLang="en-US"/>
          </a:p>
        </p:txBody>
      </p:sp>
      <p:sp>
        <p:nvSpPr>
          <p:cNvPr id="6" name="Datumsplatzhalter 6">
            <a:extLst>
              <a:ext uri="{FF2B5EF4-FFF2-40B4-BE49-F238E27FC236}">
                <a16:creationId xmlns:a16="http://schemas.microsoft.com/office/drawing/2014/main" id="{B22ECE1E-A1B7-4DBA-834D-04255DDF53A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8E9D0-FEF5-4A04-99B4-A6366FDF87F8}" type="datetime1">
              <a:rPr lang="de-AT"/>
              <a:pPr>
                <a:defRPr/>
              </a:pPr>
              <a:t>05.03.2026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43102610"/>
      </p:ext>
    </p:extLst>
  </p:cSld>
  <p:clrMapOvr>
    <a:masterClrMapping/>
  </p:clrMapOvr>
  <p:transition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"/>
          <p:cNvGrpSpPr>
            <a:grpSpLocks noSelect="1" noChangeAspect="1"/>
          </p:cNvGrpSpPr>
          <p:nvPr userDrawn="1"/>
        </p:nvGrpSpPr>
        <p:grpSpPr bwMode="gray">
          <a:xfrm>
            <a:off x="683126" y="5768263"/>
            <a:ext cx="1285200" cy="707779"/>
            <a:chOff x="7704138" y="431800"/>
            <a:chExt cx="1127125" cy="620713"/>
          </a:xfrm>
        </p:grpSpPr>
        <p:sp>
          <p:nvSpPr>
            <p:cNvPr id="17" name="Freeform 11"/>
            <p:cNvSpPr>
              <a:spLocks noSelect="1"/>
            </p:cNvSpPr>
            <p:nvPr userDrawn="1"/>
          </p:nvSpPr>
          <p:spPr bwMode="gray">
            <a:xfrm>
              <a:off x="8224838" y="442913"/>
              <a:ext cx="606425" cy="334963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2"/>
            <p:cNvSpPr>
              <a:spLocks noSelect="1"/>
            </p:cNvSpPr>
            <p:nvPr userDrawn="1"/>
          </p:nvSpPr>
          <p:spPr bwMode="gray">
            <a:xfrm>
              <a:off x="7848600" y="846138"/>
              <a:ext cx="795338" cy="206375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3"/>
            <p:cNvSpPr>
              <a:spLocks noSelect="1"/>
            </p:cNvSpPr>
            <p:nvPr userDrawn="1"/>
          </p:nvSpPr>
          <p:spPr bwMode="gray">
            <a:xfrm>
              <a:off x="7704138" y="431800"/>
              <a:ext cx="582613" cy="30797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1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6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4"/>
            <p:cNvSpPr>
              <a:spLocks noSelect="1"/>
            </p:cNvSpPr>
            <p:nvPr userDrawn="1"/>
          </p:nvSpPr>
          <p:spPr bwMode="gray">
            <a:xfrm>
              <a:off x="8228013" y="706438"/>
              <a:ext cx="28575" cy="14288"/>
            </a:xfrm>
            <a:custGeom>
              <a:avLst/>
              <a:gdLst>
                <a:gd name="T0" fmla="*/ 120 w 125"/>
                <a:gd name="T1" fmla="*/ 11 h 65"/>
                <a:gd name="T2" fmla="*/ 76 w 125"/>
                <a:gd name="T3" fmla="*/ 1 h 65"/>
                <a:gd name="T4" fmla="*/ 24 w 125"/>
                <a:gd name="T5" fmla="*/ 22 h 65"/>
                <a:gd name="T6" fmla="*/ 6 w 125"/>
                <a:gd name="T7" fmla="*/ 39 h 65"/>
                <a:gd name="T8" fmla="*/ 0 w 125"/>
                <a:gd name="T9" fmla="*/ 46 h 65"/>
                <a:gd name="T10" fmla="*/ 1 w 125"/>
                <a:gd name="T11" fmla="*/ 54 h 65"/>
                <a:gd name="T12" fmla="*/ 3 w 125"/>
                <a:gd name="T13" fmla="*/ 56 h 65"/>
                <a:gd name="T14" fmla="*/ 4 w 125"/>
                <a:gd name="T15" fmla="*/ 56 h 65"/>
                <a:gd name="T16" fmla="*/ 53 w 125"/>
                <a:gd name="T17" fmla="*/ 59 h 65"/>
                <a:gd name="T18" fmla="*/ 103 w 125"/>
                <a:gd name="T19" fmla="*/ 25 h 65"/>
                <a:gd name="T20" fmla="*/ 112 w 125"/>
                <a:gd name="T21" fmla="*/ 18 h 65"/>
                <a:gd name="T22" fmla="*/ 118 w 125"/>
                <a:gd name="T23" fmla="*/ 16 h 65"/>
                <a:gd name="T24" fmla="*/ 120 w 125"/>
                <a:gd name="T25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65">
                  <a:moveTo>
                    <a:pt x="120" y="11"/>
                  </a:moveTo>
                  <a:cubicBezTo>
                    <a:pt x="115" y="7"/>
                    <a:pt x="90" y="2"/>
                    <a:pt x="76" y="1"/>
                  </a:cubicBezTo>
                  <a:cubicBezTo>
                    <a:pt x="76" y="1"/>
                    <a:pt x="45" y="0"/>
                    <a:pt x="24" y="22"/>
                  </a:cubicBezTo>
                  <a:cubicBezTo>
                    <a:pt x="15" y="30"/>
                    <a:pt x="10" y="35"/>
                    <a:pt x="6" y="3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15" y="61"/>
                    <a:pt x="33" y="65"/>
                    <a:pt x="53" y="59"/>
                  </a:cubicBezTo>
                  <a:cubicBezTo>
                    <a:pt x="77" y="53"/>
                    <a:pt x="92" y="36"/>
                    <a:pt x="103" y="25"/>
                  </a:cubicBezTo>
                  <a:cubicBezTo>
                    <a:pt x="107" y="20"/>
                    <a:pt x="112" y="18"/>
                    <a:pt x="112" y="18"/>
                  </a:cubicBezTo>
                  <a:cubicBezTo>
                    <a:pt x="118" y="16"/>
                    <a:pt x="118" y="16"/>
                    <a:pt x="118" y="16"/>
                  </a:cubicBezTo>
                  <a:cubicBezTo>
                    <a:pt x="118" y="16"/>
                    <a:pt x="125" y="16"/>
                    <a:pt x="120" y="11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2" name="Title 2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954000" y="846188"/>
            <a:ext cx="6372463" cy="2131473"/>
          </a:xfrm>
        </p:spPr>
        <p:txBody>
          <a:bodyPr anchor="t"/>
          <a:lstStyle>
            <a:lvl1pPr algn="l">
              <a:defRPr sz="4400" b="0"/>
            </a:lvl1pPr>
          </a:lstStyle>
          <a:p>
            <a:r>
              <a:rPr lang="nl-NL"/>
              <a:t>[Titel]</a:t>
            </a:r>
          </a:p>
        </p:txBody>
      </p:sp>
      <p:sp>
        <p:nvSpPr>
          <p:cNvPr id="3" name="Subtitle 3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954000" y="3175019"/>
            <a:ext cx="6372463" cy="95150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[Subtitel]</a:t>
            </a:r>
          </a:p>
        </p:txBody>
      </p:sp>
      <p:sp>
        <p:nvSpPr>
          <p:cNvPr id="8" name="Door 4 (JU-Free)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84249" y="4513751"/>
            <a:ext cx="1782397" cy="10191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00" b="0" i="1">
                <a:latin typeface="Trebuchet MS" panose="020B0603020202020204" pitchFamily="34" charset="0"/>
              </a:defRPr>
            </a:lvl1pPr>
            <a:lvl2pPr marL="0" indent="0">
              <a:lnSpc>
                <a:spcPct val="100000"/>
              </a:lnSpc>
              <a:buNone/>
              <a:defRPr sz="1400" b="0"/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/>
              <a:t>[door 1e niveau</a:t>
            </a:r>
            <a:br>
              <a:rPr lang="nl-NL"/>
            </a:br>
            <a:r>
              <a:rPr lang="nl-NL"/>
              <a:t>Na(a)m(en) 2e niveau]</a:t>
            </a:r>
          </a:p>
          <a:p>
            <a:pPr lvl="0"/>
            <a:r>
              <a:rPr lang="nl-NL"/>
              <a:t>JU-LEVEL1=Kop</a:t>
            </a:r>
          </a:p>
          <a:p>
            <a:pPr lvl="1"/>
            <a:r>
              <a:rPr lang="nl-NL"/>
              <a:t>JU-LEVEL2=Tekst</a:t>
            </a:r>
          </a:p>
        </p:txBody>
      </p:sp>
      <p:sp>
        <p:nvSpPr>
          <p:cNvPr id="13" name="In co-creatie met 5 (JU-Free)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83388" y="4513751"/>
            <a:ext cx="4443075" cy="10191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00" b="0" i="1" baseline="0">
                <a:latin typeface="Trebuchet MS" panose="020B0603020202020204" pitchFamily="34" charset="0"/>
              </a:defRPr>
            </a:lvl1pPr>
            <a:lvl2pPr marL="0" indent="0">
              <a:lnSpc>
                <a:spcPct val="100000"/>
              </a:lnSpc>
              <a:buNone/>
              <a:defRPr sz="1400" b="0"/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/>
              <a:t>[in co-creatie met 1e niveau</a:t>
            </a:r>
            <a:br>
              <a:rPr lang="nl-NL"/>
            </a:br>
            <a:r>
              <a:rPr lang="nl-NL"/>
              <a:t>Na(a)m(en) 2e niveau]</a:t>
            </a:r>
          </a:p>
          <a:p>
            <a:pPr lvl="0"/>
            <a:r>
              <a:rPr lang="nl-NL"/>
              <a:t>JU-LEVEL1=Kop</a:t>
            </a:r>
          </a:p>
          <a:p>
            <a:pPr lvl="1"/>
            <a:r>
              <a:rPr lang="nl-NL"/>
              <a:t>JU-LEVEL2=Tekst</a:t>
            </a:r>
          </a:p>
        </p:txBody>
      </p:sp>
      <p:sp>
        <p:nvSpPr>
          <p:cNvPr id="14" name="date 6 (JU-Free)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83600" y="6037385"/>
            <a:ext cx="1782397" cy="53261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latin typeface="Trebuchet MS" panose="020B0603020202020204" pitchFamily="34" charset="0"/>
              </a:defRPr>
            </a:lvl1pPr>
            <a:lvl2pPr marL="0" indent="0">
              <a:lnSpc>
                <a:spcPct val="100000"/>
              </a:lnSpc>
              <a:buNone/>
              <a:defRPr sz="1400" b="0"/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/>
              <a:t>[Maand jaar]</a:t>
            </a:r>
          </a:p>
          <a:p>
            <a:pPr lvl="0"/>
            <a:r>
              <a:rPr lang="nl-NL"/>
              <a:t>JU-LEVEL1=Maand jaar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954F70E6-73A5-4FBC-8546-93FCB5350664}"/>
              </a:ext>
            </a:extLst>
          </p:cNvPr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7621587" y="-60"/>
            <a:ext cx="4570413" cy="6858000"/>
          </a:xfrm>
          <a:custGeom>
            <a:avLst/>
            <a:gdLst>
              <a:gd name="connsiteX0" fmla="*/ 1874504 w 4570413"/>
              <a:gd name="connsiteY0" fmla="*/ 0 h 6858000"/>
              <a:gd name="connsiteX1" fmla="*/ 2119430 w 4570413"/>
              <a:gd name="connsiteY1" fmla="*/ 0 h 6858000"/>
              <a:gd name="connsiteX2" fmla="*/ 2349053 w 4570413"/>
              <a:gd name="connsiteY2" fmla="*/ 0 h 6858000"/>
              <a:gd name="connsiteX3" fmla="*/ 2563866 w 4570413"/>
              <a:gd name="connsiteY3" fmla="*/ 0 h 6858000"/>
              <a:gd name="connsiteX4" fmla="*/ 2764365 w 4570413"/>
              <a:gd name="connsiteY4" fmla="*/ 0 h 6858000"/>
              <a:gd name="connsiteX5" fmla="*/ 2951041 w 4570413"/>
              <a:gd name="connsiteY5" fmla="*/ 0 h 6858000"/>
              <a:gd name="connsiteX6" fmla="*/ 3124390 w 4570413"/>
              <a:gd name="connsiteY6" fmla="*/ 0 h 6858000"/>
              <a:gd name="connsiteX7" fmla="*/ 3284903 w 4570413"/>
              <a:gd name="connsiteY7" fmla="*/ 0 h 6858000"/>
              <a:gd name="connsiteX8" fmla="*/ 3433076 w 4570413"/>
              <a:gd name="connsiteY8" fmla="*/ 0 h 6858000"/>
              <a:gd name="connsiteX9" fmla="*/ 3569402 w 4570413"/>
              <a:gd name="connsiteY9" fmla="*/ 0 h 6858000"/>
              <a:gd name="connsiteX10" fmla="*/ 3694374 w 4570413"/>
              <a:gd name="connsiteY10" fmla="*/ 0 h 6858000"/>
              <a:gd name="connsiteX11" fmla="*/ 3808486 w 4570413"/>
              <a:gd name="connsiteY11" fmla="*/ 0 h 6858000"/>
              <a:gd name="connsiteX12" fmla="*/ 3912232 w 4570413"/>
              <a:gd name="connsiteY12" fmla="*/ 0 h 6858000"/>
              <a:gd name="connsiteX13" fmla="*/ 4006105 w 4570413"/>
              <a:gd name="connsiteY13" fmla="*/ 0 h 6858000"/>
              <a:gd name="connsiteX14" fmla="*/ 4090599 w 4570413"/>
              <a:gd name="connsiteY14" fmla="*/ 0 h 6858000"/>
              <a:gd name="connsiteX15" fmla="*/ 4166208 w 4570413"/>
              <a:gd name="connsiteY15" fmla="*/ 0 h 6858000"/>
              <a:gd name="connsiteX16" fmla="*/ 4233424 w 4570413"/>
              <a:gd name="connsiteY16" fmla="*/ 0 h 6858000"/>
              <a:gd name="connsiteX17" fmla="*/ 4292743 w 4570413"/>
              <a:gd name="connsiteY17" fmla="*/ 0 h 6858000"/>
              <a:gd name="connsiteX18" fmla="*/ 4344657 w 4570413"/>
              <a:gd name="connsiteY18" fmla="*/ 0 h 6858000"/>
              <a:gd name="connsiteX19" fmla="*/ 4428246 w 4570413"/>
              <a:gd name="connsiteY19" fmla="*/ 0 h 6858000"/>
              <a:gd name="connsiteX20" fmla="*/ 4488140 w 4570413"/>
              <a:gd name="connsiteY20" fmla="*/ 0 h 6858000"/>
              <a:gd name="connsiteX21" fmla="*/ 4528289 w 4570413"/>
              <a:gd name="connsiteY21" fmla="*/ 0 h 6858000"/>
              <a:gd name="connsiteX22" fmla="*/ 4552642 w 4570413"/>
              <a:gd name="connsiteY22" fmla="*/ 0 h 6858000"/>
              <a:gd name="connsiteX23" fmla="*/ 4565148 w 4570413"/>
              <a:gd name="connsiteY23" fmla="*/ 0 h 6858000"/>
              <a:gd name="connsiteX24" fmla="*/ 4569755 w 4570413"/>
              <a:gd name="connsiteY24" fmla="*/ 0 h 6858000"/>
              <a:gd name="connsiteX25" fmla="*/ 4570413 w 4570413"/>
              <a:gd name="connsiteY25" fmla="*/ 0 h 6858000"/>
              <a:gd name="connsiteX26" fmla="*/ 4570413 w 4570413"/>
              <a:gd name="connsiteY26" fmla="*/ 6858000 h 6858000"/>
              <a:gd name="connsiteX27" fmla="*/ 4325487 w 4570413"/>
              <a:gd name="connsiteY27" fmla="*/ 6858000 h 6858000"/>
              <a:gd name="connsiteX28" fmla="*/ 4095865 w 4570413"/>
              <a:gd name="connsiteY28" fmla="*/ 6858000 h 6858000"/>
              <a:gd name="connsiteX29" fmla="*/ 3881051 w 4570413"/>
              <a:gd name="connsiteY29" fmla="*/ 6858000 h 6858000"/>
              <a:gd name="connsiteX30" fmla="*/ 3680552 w 4570413"/>
              <a:gd name="connsiteY30" fmla="*/ 6858000 h 6858000"/>
              <a:gd name="connsiteX31" fmla="*/ 3493876 w 4570413"/>
              <a:gd name="connsiteY31" fmla="*/ 6858000 h 6858000"/>
              <a:gd name="connsiteX32" fmla="*/ 3320527 w 4570413"/>
              <a:gd name="connsiteY32" fmla="*/ 6858000 h 6858000"/>
              <a:gd name="connsiteX33" fmla="*/ 3160014 w 4570413"/>
              <a:gd name="connsiteY33" fmla="*/ 6858000 h 6858000"/>
              <a:gd name="connsiteX34" fmla="*/ 3011841 w 4570413"/>
              <a:gd name="connsiteY34" fmla="*/ 6858000 h 6858000"/>
              <a:gd name="connsiteX35" fmla="*/ 2875515 w 4570413"/>
              <a:gd name="connsiteY35" fmla="*/ 6858000 h 6858000"/>
              <a:gd name="connsiteX36" fmla="*/ 2750543 w 4570413"/>
              <a:gd name="connsiteY36" fmla="*/ 6858000 h 6858000"/>
              <a:gd name="connsiteX37" fmla="*/ 2636431 w 4570413"/>
              <a:gd name="connsiteY37" fmla="*/ 6858000 h 6858000"/>
              <a:gd name="connsiteX38" fmla="*/ 2532685 w 4570413"/>
              <a:gd name="connsiteY38" fmla="*/ 6858000 h 6858000"/>
              <a:gd name="connsiteX39" fmla="*/ 2438812 w 4570413"/>
              <a:gd name="connsiteY39" fmla="*/ 6858000 h 6858000"/>
              <a:gd name="connsiteX40" fmla="*/ 2354318 w 4570413"/>
              <a:gd name="connsiteY40" fmla="*/ 6858000 h 6858000"/>
              <a:gd name="connsiteX41" fmla="*/ 2278709 w 4570413"/>
              <a:gd name="connsiteY41" fmla="*/ 6858000 h 6858000"/>
              <a:gd name="connsiteX42" fmla="*/ 2211493 w 4570413"/>
              <a:gd name="connsiteY42" fmla="*/ 6858000 h 6858000"/>
              <a:gd name="connsiteX43" fmla="*/ 2152174 w 4570413"/>
              <a:gd name="connsiteY43" fmla="*/ 6858000 h 6858000"/>
              <a:gd name="connsiteX44" fmla="*/ 2100260 w 4570413"/>
              <a:gd name="connsiteY44" fmla="*/ 6858000 h 6858000"/>
              <a:gd name="connsiteX45" fmla="*/ 2016671 w 4570413"/>
              <a:gd name="connsiteY45" fmla="*/ 6858000 h 6858000"/>
              <a:gd name="connsiteX46" fmla="*/ 1956777 w 4570413"/>
              <a:gd name="connsiteY46" fmla="*/ 6858000 h 6858000"/>
              <a:gd name="connsiteX47" fmla="*/ 1916628 w 4570413"/>
              <a:gd name="connsiteY47" fmla="*/ 6858000 h 6858000"/>
              <a:gd name="connsiteX48" fmla="*/ 1892275 w 4570413"/>
              <a:gd name="connsiteY48" fmla="*/ 6858000 h 6858000"/>
              <a:gd name="connsiteX49" fmla="*/ 1879770 w 4570413"/>
              <a:gd name="connsiteY49" fmla="*/ 6858000 h 6858000"/>
              <a:gd name="connsiteX50" fmla="*/ 1875162 w 4570413"/>
              <a:gd name="connsiteY50" fmla="*/ 6858000 h 6858000"/>
              <a:gd name="connsiteX51" fmla="*/ 1874504 w 4570413"/>
              <a:gd name="connsiteY51" fmla="*/ 6858000 h 6858000"/>
              <a:gd name="connsiteX52" fmla="*/ 1801505 w 4570413"/>
              <a:gd name="connsiteY52" fmla="*/ 6818313 h 6858000"/>
              <a:gd name="connsiteX53" fmla="*/ 0 w 4570413"/>
              <a:gd name="connsiteY53" fmla="*/ 3429000 h 6858000"/>
              <a:gd name="connsiteX54" fmla="*/ 1801505 w 4570413"/>
              <a:gd name="connsiteY54" fmla="*/ 396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570413" h="6858000">
                <a:moveTo>
                  <a:pt x="1874504" y="0"/>
                </a:moveTo>
                <a:lnTo>
                  <a:pt x="2119430" y="0"/>
                </a:lnTo>
                <a:lnTo>
                  <a:pt x="2349053" y="0"/>
                </a:lnTo>
                <a:lnTo>
                  <a:pt x="2563866" y="0"/>
                </a:lnTo>
                <a:lnTo>
                  <a:pt x="2764365" y="0"/>
                </a:lnTo>
                <a:lnTo>
                  <a:pt x="2951041" y="0"/>
                </a:lnTo>
                <a:lnTo>
                  <a:pt x="3124390" y="0"/>
                </a:lnTo>
                <a:lnTo>
                  <a:pt x="3284903" y="0"/>
                </a:lnTo>
                <a:lnTo>
                  <a:pt x="3433076" y="0"/>
                </a:lnTo>
                <a:lnTo>
                  <a:pt x="3569402" y="0"/>
                </a:lnTo>
                <a:lnTo>
                  <a:pt x="3694374" y="0"/>
                </a:lnTo>
                <a:lnTo>
                  <a:pt x="3808486" y="0"/>
                </a:lnTo>
                <a:lnTo>
                  <a:pt x="3912232" y="0"/>
                </a:lnTo>
                <a:lnTo>
                  <a:pt x="4006105" y="0"/>
                </a:lnTo>
                <a:lnTo>
                  <a:pt x="4090599" y="0"/>
                </a:lnTo>
                <a:lnTo>
                  <a:pt x="4166208" y="0"/>
                </a:lnTo>
                <a:lnTo>
                  <a:pt x="4233424" y="0"/>
                </a:lnTo>
                <a:lnTo>
                  <a:pt x="4292743" y="0"/>
                </a:lnTo>
                <a:lnTo>
                  <a:pt x="4344657" y="0"/>
                </a:lnTo>
                <a:lnTo>
                  <a:pt x="4428246" y="0"/>
                </a:lnTo>
                <a:lnTo>
                  <a:pt x="4488140" y="0"/>
                </a:lnTo>
                <a:lnTo>
                  <a:pt x="4528289" y="0"/>
                </a:lnTo>
                <a:lnTo>
                  <a:pt x="4552642" y="0"/>
                </a:lnTo>
                <a:lnTo>
                  <a:pt x="4565148" y="0"/>
                </a:lnTo>
                <a:lnTo>
                  <a:pt x="4569755" y="0"/>
                </a:lnTo>
                <a:lnTo>
                  <a:pt x="4570413" y="0"/>
                </a:lnTo>
                <a:cubicBezTo>
                  <a:pt x="4570413" y="6858000"/>
                  <a:pt x="4570413" y="6858000"/>
                  <a:pt x="4570413" y="6858000"/>
                </a:cubicBezTo>
                <a:lnTo>
                  <a:pt x="4325487" y="6858000"/>
                </a:lnTo>
                <a:lnTo>
                  <a:pt x="4095865" y="6858000"/>
                </a:lnTo>
                <a:lnTo>
                  <a:pt x="3881051" y="6858000"/>
                </a:lnTo>
                <a:lnTo>
                  <a:pt x="3680552" y="6858000"/>
                </a:lnTo>
                <a:lnTo>
                  <a:pt x="3493876" y="6858000"/>
                </a:lnTo>
                <a:lnTo>
                  <a:pt x="3320527" y="6858000"/>
                </a:lnTo>
                <a:lnTo>
                  <a:pt x="3160014" y="6858000"/>
                </a:lnTo>
                <a:lnTo>
                  <a:pt x="3011841" y="6858000"/>
                </a:lnTo>
                <a:lnTo>
                  <a:pt x="2875515" y="6858000"/>
                </a:lnTo>
                <a:lnTo>
                  <a:pt x="2750543" y="6858000"/>
                </a:lnTo>
                <a:lnTo>
                  <a:pt x="2636431" y="6858000"/>
                </a:lnTo>
                <a:lnTo>
                  <a:pt x="2532685" y="6858000"/>
                </a:lnTo>
                <a:lnTo>
                  <a:pt x="2438812" y="6858000"/>
                </a:lnTo>
                <a:lnTo>
                  <a:pt x="2354318" y="6858000"/>
                </a:lnTo>
                <a:lnTo>
                  <a:pt x="2278709" y="6858000"/>
                </a:lnTo>
                <a:lnTo>
                  <a:pt x="2211493" y="6858000"/>
                </a:lnTo>
                <a:lnTo>
                  <a:pt x="2152174" y="6858000"/>
                </a:lnTo>
                <a:lnTo>
                  <a:pt x="2100260" y="6858000"/>
                </a:lnTo>
                <a:lnTo>
                  <a:pt x="2016671" y="6858000"/>
                </a:lnTo>
                <a:lnTo>
                  <a:pt x="1956777" y="6858000"/>
                </a:lnTo>
                <a:lnTo>
                  <a:pt x="1916628" y="6858000"/>
                </a:lnTo>
                <a:lnTo>
                  <a:pt x="1892275" y="6858000"/>
                </a:lnTo>
                <a:lnTo>
                  <a:pt x="1879770" y="6858000"/>
                </a:lnTo>
                <a:lnTo>
                  <a:pt x="1875162" y="6858000"/>
                </a:lnTo>
                <a:lnTo>
                  <a:pt x="1874504" y="6858000"/>
                </a:lnTo>
                <a:cubicBezTo>
                  <a:pt x="1801505" y="6818313"/>
                  <a:pt x="1801505" y="6818313"/>
                  <a:pt x="1801505" y="6818313"/>
                </a:cubicBezTo>
                <a:cubicBezTo>
                  <a:pt x="714762" y="6083935"/>
                  <a:pt x="0" y="4839970"/>
                  <a:pt x="0" y="3429000"/>
                </a:cubicBezTo>
                <a:cubicBezTo>
                  <a:pt x="0" y="2018030"/>
                  <a:pt x="714762" y="774065"/>
                  <a:pt x="1801505" y="3968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r">
              <a:buFontTx/>
              <a:buNone/>
              <a:defRPr baseline="0"/>
            </a:lvl1pPr>
          </a:lstStyle>
          <a:p>
            <a:r>
              <a:rPr lang="nl-NL"/>
              <a:t>[Klik in dit vak en voeg via </a:t>
            </a:r>
            <a:br>
              <a:rPr lang="nl-NL"/>
            </a:br>
            <a:r>
              <a:rPr lang="nl-NL"/>
              <a:t>Invoegen | Afbeeldingen </a:t>
            </a:r>
            <a:br>
              <a:rPr lang="nl-NL"/>
            </a:br>
            <a:r>
              <a:rPr lang="nl-NL"/>
              <a:t>een afbeelding in. </a:t>
            </a:r>
            <a:br>
              <a:rPr lang="nl-NL"/>
            </a:br>
            <a:r>
              <a:rPr lang="nl-NL"/>
              <a:t>Na plaatsen klik in de </a:t>
            </a:r>
            <a:br>
              <a:rPr lang="nl-NL"/>
            </a:br>
            <a:r>
              <a:rPr lang="nl-NL"/>
              <a:t>afbeelding met de rechtermuisknop </a:t>
            </a:r>
            <a:br>
              <a:rPr lang="nl-NL"/>
            </a:br>
            <a:r>
              <a:rPr lang="nl-NL"/>
              <a:t>en kies Naar achtergrond]</a:t>
            </a:r>
          </a:p>
        </p:txBody>
      </p:sp>
      <p:sp>
        <p:nvSpPr>
          <p:cNvPr id="34" name="Placeholder 8">
            <a:extLst>
              <a:ext uri="{FF2B5EF4-FFF2-40B4-BE49-F238E27FC236}">
                <a16:creationId xmlns:a16="http://schemas.microsoft.com/office/drawing/2014/main" id="{DB76B667-4A8D-41B8-9FA4-2627F734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1"/>
            </p:custDataLst>
          </p:nvPr>
        </p:nvSpPr>
        <p:spPr>
          <a:xfrm rot="5400000">
            <a:off x="6477793" y="1143734"/>
            <a:ext cx="6858000" cy="4570413"/>
          </a:xfrm>
          <a:custGeom>
            <a:avLst/>
            <a:gdLst>
              <a:gd name="connsiteX0" fmla="*/ 0 w 6858000"/>
              <a:gd name="connsiteY0" fmla="*/ 2695909 h 4570413"/>
              <a:gd name="connsiteX1" fmla="*/ 0 w 6858000"/>
              <a:gd name="connsiteY1" fmla="*/ 2450983 h 4570413"/>
              <a:gd name="connsiteX2" fmla="*/ 0 w 6858000"/>
              <a:gd name="connsiteY2" fmla="*/ 2221360 h 4570413"/>
              <a:gd name="connsiteX3" fmla="*/ 0 w 6858000"/>
              <a:gd name="connsiteY3" fmla="*/ 2006547 h 4570413"/>
              <a:gd name="connsiteX4" fmla="*/ 0 w 6858000"/>
              <a:gd name="connsiteY4" fmla="*/ 1806048 h 4570413"/>
              <a:gd name="connsiteX5" fmla="*/ 0 w 6858000"/>
              <a:gd name="connsiteY5" fmla="*/ 1619372 h 4570413"/>
              <a:gd name="connsiteX6" fmla="*/ 0 w 6858000"/>
              <a:gd name="connsiteY6" fmla="*/ 1446023 h 4570413"/>
              <a:gd name="connsiteX7" fmla="*/ 0 w 6858000"/>
              <a:gd name="connsiteY7" fmla="*/ 1285510 h 4570413"/>
              <a:gd name="connsiteX8" fmla="*/ 0 w 6858000"/>
              <a:gd name="connsiteY8" fmla="*/ 1137337 h 4570413"/>
              <a:gd name="connsiteX9" fmla="*/ 0 w 6858000"/>
              <a:gd name="connsiteY9" fmla="*/ 1001011 h 4570413"/>
              <a:gd name="connsiteX10" fmla="*/ 0 w 6858000"/>
              <a:gd name="connsiteY10" fmla="*/ 876039 h 4570413"/>
              <a:gd name="connsiteX11" fmla="*/ 0 w 6858000"/>
              <a:gd name="connsiteY11" fmla="*/ 761927 h 4570413"/>
              <a:gd name="connsiteX12" fmla="*/ 0 w 6858000"/>
              <a:gd name="connsiteY12" fmla="*/ 658181 h 4570413"/>
              <a:gd name="connsiteX13" fmla="*/ 0 w 6858000"/>
              <a:gd name="connsiteY13" fmla="*/ 564308 h 4570413"/>
              <a:gd name="connsiteX14" fmla="*/ 0 w 6858000"/>
              <a:gd name="connsiteY14" fmla="*/ 479814 h 4570413"/>
              <a:gd name="connsiteX15" fmla="*/ 0 w 6858000"/>
              <a:gd name="connsiteY15" fmla="*/ 404205 h 4570413"/>
              <a:gd name="connsiteX16" fmla="*/ 0 w 6858000"/>
              <a:gd name="connsiteY16" fmla="*/ 336989 h 4570413"/>
              <a:gd name="connsiteX17" fmla="*/ 0 w 6858000"/>
              <a:gd name="connsiteY17" fmla="*/ 277670 h 4570413"/>
              <a:gd name="connsiteX18" fmla="*/ 0 w 6858000"/>
              <a:gd name="connsiteY18" fmla="*/ 225756 h 4570413"/>
              <a:gd name="connsiteX19" fmla="*/ 0 w 6858000"/>
              <a:gd name="connsiteY19" fmla="*/ 142167 h 4570413"/>
              <a:gd name="connsiteX20" fmla="*/ 0 w 6858000"/>
              <a:gd name="connsiteY20" fmla="*/ 82273 h 4570413"/>
              <a:gd name="connsiteX21" fmla="*/ 0 w 6858000"/>
              <a:gd name="connsiteY21" fmla="*/ 42124 h 4570413"/>
              <a:gd name="connsiteX22" fmla="*/ 0 w 6858000"/>
              <a:gd name="connsiteY22" fmla="*/ 17771 h 4570413"/>
              <a:gd name="connsiteX23" fmla="*/ 0 w 6858000"/>
              <a:gd name="connsiteY23" fmla="*/ 5265 h 4570413"/>
              <a:gd name="connsiteX24" fmla="*/ 0 w 6858000"/>
              <a:gd name="connsiteY24" fmla="*/ 658 h 4570413"/>
              <a:gd name="connsiteX25" fmla="*/ 0 w 6858000"/>
              <a:gd name="connsiteY25" fmla="*/ 0 h 4570413"/>
              <a:gd name="connsiteX26" fmla="*/ 6858000 w 6858000"/>
              <a:gd name="connsiteY26" fmla="*/ 0 h 4570413"/>
              <a:gd name="connsiteX27" fmla="*/ 6858000 w 6858000"/>
              <a:gd name="connsiteY27" fmla="*/ 244926 h 4570413"/>
              <a:gd name="connsiteX28" fmla="*/ 6858000 w 6858000"/>
              <a:gd name="connsiteY28" fmla="*/ 474548 h 4570413"/>
              <a:gd name="connsiteX29" fmla="*/ 6858000 w 6858000"/>
              <a:gd name="connsiteY29" fmla="*/ 689362 h 4570413"/>
              <a:gd name="connsiteX30" fmla="*/ 6858000 w 6858000"/>
              <a:gd name="connsiteY30" fmla="*/ 889861 h 4570413"/>
              <a:gd name="connsiteX31" fmla="*/ 6858000 w 6858000"/>
              <a:gd name="connsiteY31" fmla="*/ 1076537 h 4570413"/>
              <a:gd name="connsiteX32" fmla="*/ 6858000 w 6858000"/>
              <a:gd name="connsiteY32" fmla="*/ 1249886 h 4570413"/>
              <a:gd name="connsiteX33" fmla="*/ 6858000 w 6858000"/>
              <a:gd name="connsiteY33" fmla="*/ 1410399 h 4570413"/>
              <a:gd name="connsiteX34" fmla="*/ 6858000 w 6858000"/>
              <a:gd name="connsiteY34" fmla="*/ 1558572 h 4570413"/>
              <a:gd name="connsiteX35" fmla="*/ 6858000 w 6858000"/>
              <a:gd name="connsiteY35" fmla="*/ 1694898 h 4570413"/>
              <a:gd name="connsiteX36" fmla="*/ 6858000 w 6858000"/>
              <a:gd name="connsiteY36" fmla="*/ 1819870 h 4570413"/>
              <a:gd name="connsiteX37" fmla="*/ 6858000 w 6858000"/>
              <a:gd name="connsiteY37" fmla="*/ 1933982 h 4570413"/>
              <a:gd name="connsiteX38" fmla="*/ 6858000 w 6858000"/>
              <a:gd name="connsiteY38" fmla="*/ 2037728 h 4570413"/>
              <a:gd name="connsiteX39" fmla="*/ 6858000 w 6858000"/>
              <a:gd name="connsiteY39" fmla="*/ 2131601 h 4570413"/>
              <a:gd name="connsiteX40" fmla="*/ 6858000 w 6858000"/>
              <a:gd name="connsiteY40" fmla="*/ 2216095 h 4570413"/>
              <a:gd name="connsiteX41" fmla="*/ 6858000 w 6858000"/>
              <a:gd name="connsiteY41" fmla="*/ 2291704 h 4570413"/>
              <a:gd name="connsiteX42" fmla="*/ 6858000 w 6858000"/>
              <a:gd name="connsiteY42" fmla="*/ 2358920 h 4570413"/>
              <a:gd name="connsiteX43" fmla="*/ 6858000 w 6858000"/>
              <a:gd name="connsiteY43" fmla="*/ 2418239 h 4570413"/>
              <a:gd name="connsiteX44" fmla="*/ 6858000 w 6858000"/>
              <a:gd name="connsiteY44" fmla="*/ 2470153 h 4570413"/>
              <a:gd name="connsiteX45" fmla="*/ 6858000 w 6858000"/>
              <a:gd name="connsiteY45" fmla="*/ 2553742 h 4570413"/>
              <a:gd name="connsiteX46" fmla="*/ 6858000 w 6858000"/>
              <a:gd name="connsiteY46" fmla="*/ 2613636 h 4570413"/>
              <a:gd name="connsiteX47" fmla="*/ 6858000 w 6858000"/>
              <a:gd name="connsiteY47" fmla="*/ 2653785 h 4570413"/>
              <a:gd name="connsiteX48" fmla="*/ 6858000 w 6858000"/>
              <a:gd name="connsiteY48" fmla="*/ 2678138 h 4570413"/>
              <a:gd name="connsiteX49" fmla="*/ 6858000 w 6858000"/>
              <a:gd name="connsiteY49" fmla="*/ 2690643 h 4570413"/>
              <a:gd name="connsiteX50" fmla="*/ 6858000 w 6858000"/>
              <a:gd name="connsiteY50" fmla="*/ 2695251 h 4570413"/>
              <a:gd name="connsiteX51" fmla="*/ 6858000 w 6858000"/>
              <a:gd name="connsiteY51" fmla="*/ 2695909 h 4570413"/>
              <a:gd name="connsiteX52" fmla="*/ 6818313 w 6858000"/>
              <a:gd name="connsiteY52" fmla="*/ 2768908 h 4570413"/>
              <a:gd name="connsiteX53" fmla="*/ 6681521 w 6858000"/>
              <a:gd name="connsiteY53" fmla="*/ 2958801 h 4570413"/>
              <a:gd name="connsiteX54" fmla="*/ 6657747 w 6858000"/>
              <a:gd name="connsiteY54" fmla="*/ 2989054 h 4570413"/>
              <a:gd name="connsiteX55" fmla="*/ 6554973 w 6858000"/>
              <a:gd name="connsiteY55" fmla="*/ 3115081 h 4570413"/>
              <a:gd name="connsiteX56" fmla="*/ 6337425 w 6858000"/>
              <a:gd name="connsiteY56" fmla="*/ 3354444 h 4570413"/>
              <a:gd name="connsiteX57" fmla="*/ 6273469 w 6858000"/>
              <a:gd name="connsiteY57" fmla="*/ 3416135 h 4570413"/>
              <a:gd name="connsiteX58" fmla="*/ 6076832 w 6858000"/>
              <a:gd name="connsiteY58" fmla="*/ 3594851 h 4570413"/>
              <a:gd name="connsiteX59" fmla="*/ 5991732 w 6858000"/>
              <a:gd name="connsiteY59" fmla="*/ 3667660 h 4570413"/>
              <a:gd name="connsiteX60" fmla="*/ 5989217 w 6858000"/>
              <a:gd name="connsiteY60" fmla="*/ 3669636 h 4570413"/>
              <a:gd name="connsiteX61" fmla="*/ 5801864 w 6858000"/>
              <a:gd name="connsiteY61" fmla="*/ 3811460 h 4570413"/>
              <a:gd name="connsiteX62" fmla="*/ 5788370 w 6858000"/>
              <a:gd name="connsiteY62" fmla="*/ 3821056 h 4570413"/>
              <a:gd name="connsiteX63" fmla="*/ 5590516 w 6858000"/>
              <a:gd name="connsiteY63" fmla="*/ 3952955 h 4570413"/>
              <a:gd name="connsiteX64" fmla="*/ 3429000 w 6858000"/>
              <a:gd name="connsiteY64" fmla="*/ 4570413 h 4570413"/>
              <a:gd name="connsiteX65" fmla="*/ 1267485 w 6858000"/>
              <a:gd name="connsiteY65" fmla="*/ 3952955 h 4570413"/>
              <a:gd name="connsiteX66" fmla="*/ 1071481 w 6858000"/>
              <a:gd name="connsiteY66" fmla="*/ 3822290 h 4570413"/>
              <a:gd name="connsiteX67" fmla="*/ 1054343 w 6858000"/>
              <a:gd name="connsiteY67" fmla="*/ 3810103 h 4570413"/>
              <a:gd name="connsiteX68" fmla="*/ 871935 w 6858000"/>
              <a:gd name="connsiteY68" fmla="*/ 3672022 h 4570413"/>
              <a:gd name="connsiteX69" fmla="*/ 864965 w 6858000"/>
              <a:gd name="connsiteY69" fmla="*/ 3666544 h 4570413"/>
              <a:gd name="connsiteX70" fmla="*/ 783141 w 6858000"/>
              <a:gd name="connsiteY70" fmla="*/ 3596538 h 4570413"/>
              <a:gd name="connsiteX71" fmla="*/ 582650 w 6858000"/>
              <a:gd name="connsiteY71" fmla="*/ 3414319 h 4570413"/>
              <a:gd name="connsiteX72" fmla="*/ 521511 w 6858000"/>
              <a:gd name="connsiteY72" fmla="*/ 3355346 h 4570413"/>
              <a:gd name="connsiteX73" fmla="*/ 302021 w 6858000"/>
              <a:gd name="connsiteY73" fmla="*/ 3113846 h 4570413"/>
              <a:gd name="connsiteX74" fmla="*/ 203424 w 6858000"/>
              <a:gd name="connsiteY74" fmla="*/ 2992941 h 4570413"/>
              <a:gd name="connsiteX75" fmla="*/ 175213 w 6858000"/>
              <a:gd name="connsiteY75" fmla="*/ 2957042 h 4570413"/>
              <a:gd name="connsiteX76" fmla="*/ 39688 w 6858000"/>
              <a:gd name="connsiteY76" fmla="*/ 2768908 h 457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858000" h="4570413">
                <a:moveTo>
                  <a:pt x="0" y="2695909"/>
                </a:moveTo>
                <a:lnTo>
                  <a:pt x="0" y="2450983"/>
                </a:lnTo>
                <a:lnTo>
                  <a:pt x="0" y="2221360"/>
                </a:lnTo>
                <a:lnTo>
                  <a:pt x="0" y="2006547"/>
                </a:lnTo>
                <a:lnTo>
                  <a:pt x="0" y="1806048"/>
                </a:lnTo>
                <a:lnTo>
                  <a:pt x="0" y="1619372"/>
                </a:lnTo>
                <a:lnTo>
                  <a:pt x="0" y="1446023"/>
                </a:lnTo>
                <a:lnTo>
                  <a:pt x="0" y="1285510"/>
                </a:lnTo>
                <a:lnTo>
                  <a:pt x="0" y="1137337"/>
                </a:lnTo>
                <a:lnTo>
                  <a:pt x="0" y="1001011"/>
                </a:lnTo>
                <a:lnTo>
                  <a:pt x="0" y="876039"/>
                </a:lnTo>
                <a:lnTo>
                  <a:pt x="0" y="761927"/>
                </a:lnTo>
                <a:lnTo>
                  <a:pt x="0" y="658181"/>
                </a:lnTo>
                <a:lnTo>
                  <a:pt x="0" y="564308"/>
                </a:lnTo>
                <a:lnTo>
                  <a:pt x="0" y="479814"/>
                </a:lnTo>
                <a:lnTo>
                  <a:pt x="0" y="404205"/>
                </a:lnTo>
                <a:lnTo>
                  <a:pt x="0" y="336989"/>
                </a:lnTo>
                <a:lnTo>
                  <a:pt x="0" y="277670"/>
                </a:lnTo>
                <a:lnTo>
                  <a:pt x="0" y="225756"/>
                </a:lnTo>
                <a:lnTo>
                  <a:pt x="0" y="142167"/>
                </a:lnTo>
                <a:lnTo>
                  <a:pt x="0" y="82273"/>
                </a:lnTo>
                <a:lnTo>
                  <a:pt x="0" y="42124"/>
                </a:lnTo>
                <a:lnTo>
                  <a:pt x="0" y="17771"/>
                </a:lnTo>
                <a:lnTo>
                  <a:pt x="0" y="5265"/>
                </a:lnTo>
                <a:lnTo>
                  <a:pt x="0" y="658"/>
                </a:lnTo>
                <a:lnTo>
                  <a:pt x="0" y="0"/>
                </a:lnTo>
                <a:cubicBezTo>
                  <a:pt x="6858000" y="0"/>
                  <a:pt x="6858000" y="0"/>
                  <a:pt x="6858000" y="0"/>
                </a:cubicBezTo>
                <a:lnTo>
                  <a:pt x="6858000" y="244926"/>
                </a:lnTo>
                <a:lnTo>
                  <a:pt x="6858000" y="474548"/>
                </a:lnTo>
                <a:lnTo>
                  <a:pt x="6858000" y="689362"/>
                </a:lnTo>
                <a:lnTo>
                  <a:pt x="6858000" y="889861"/>
                </a:lnTo>
                <a:lnTo>
                  <a:pt x="6858000" y="1076537"/>
                </a:lnTo>
                <a:lnTo>
                  <a:pt x="6858000" y="1249886"/>
                </a:lnTo>
                <a:lnTo>
                  <a:pt x="6858000" y="1410399"/>
                </a:lnTo>
                <a:lnTo>
                  <a:pt x="6858000" y="1558572"/>
                </a:lnTo>
                <a:lnTo>
                  <a:pt x="6858000" y="1694898"/>
                </a:lnTo>
                <a:lnTo>
                  <a:pt x="6858000" y="1819870"/>
                </a:lnTo>
                <a:lnTo>
                  <a:pt x="6858000" y="1933982"/>
                </a:lnTo>
                <a:lnTo>
                  <a:pt x="6858000" y="2037728"/>
                </a:lnTo>
                <a:lnTo>
                  <a:pt x="6858000" y="2131601"/>
                </a:lnTo>
                <a:lnTo>
                  <a:pt x="6858000" y="2216095"/>
                </a:lnTo>
                <a:lnTo>
                  <a:pt x="6858000" y="2291704"/>
                </a:lnTo>
                <a:lnTo>
                  <a:pt x="6858000" y="2358920"/>
                </a:lnTo>
                <a:lnTo>
                  <a:pt x="6858000" y="2418239"/>
                </a:lnTo>
                <a:lnTo>
                  <a:pt x="6858000" y="2470153"/>
                </a:lnTo>
                <a:lnTo>
                  <a:pt x="6858000" y="2553742"/>
                </a:lnTo>
                <a:lnTo>
                  <a:pt x="6858000" y="2613636"/>
                </a:lnTo>
                <a:lnTo>
                  <a:pt x="6858000" y="2653785"/>
                </a:lnTo>
                <a:lnTo>
                  <a:pt x="6858000" y="2678138"/>
                </a:lnTo>
                <a:lnTo>
                  <a:pt x="6858000" y="2690643"/>
                </a:lnTo>
                <a:lnTo>
                  <a:pt x="6858000" y="2695251"/>
                </a:lnTo>
                <a:lnTo>
                  <a:pt x="6858000" y="2695909"/>
                </a:lnTo>
                <a:cubicBezTo>
                  <a:pt x="6818313" y="2768908"/>
                  <a:pt x="6818313" y="2768908"/>
                  <a:pt x="6818313" y="2768908"/>
                </a:cubicBezTo>
                <a:lnTo>
                  <a:pt x="6681521" y="2958801"/>
                </a:lnTo>
                <a:lnTo>
                  <a:pt x="6657747" y="2989054"/>
                </a:lnTo>
                <a:lnTo>
                  <a:pt x="6554973" y="3115081"/>
                </a:lnTo>
                <a:lnTo>
                  <a:pt x="6337425" y="3354444"/>
                </a:lnTo>
                <a:lnTo>
                  <a:pt x="6273469" y="3416135"/>
                </a:lnTo>
                <a:lnTo>
                  <a:pt x="6076832" y="3594851"/>
                </a:lnTo>
                <a:lnTo>
                  <a:pt x="5991732" y="3667660"/>
                </a:lnTo>
                <a:lnTo>
                  <a:pt x="5989217" y="3669636"/>
                </a:lnTo>
                <a:lnTo>
                  <a:pt x="5801864" y="3811460"/>
                </a:lnTo>
                <a:lnTo>
                  <a:pt x="5788370" y="3821056"/>
                </a:lnTo>
                <a:lnTo>
                  <a:pt x="5590516" y="3952955"/>
                </a:lnTo>
                <a:cubicBezTo>
                  <a:pt x="4963500" y="4344258"/>
                  <a:pt x="4222671" y="4570413"/>
                  <a:pt x="3429000" y="4570413"/>
                </a:cubicBezTo>
                <a:cubicBezTo>
                  <a:pt x="2635330" y="4570413"/>
                  <a:pt x="1894500" y="4344258"/>
                  <a:pt x="1267485" y="3952955"/>
                </a:cubicBezTo>
                <a:lnTo>
                  <a:pt x="1071481" y="3822290"/>
                </a:lnTo>
                <a:lnTo>
                  <a:pt x="1054343" y="3810103"/>
                </a:lnTo>
                <a:lnTo>
                  <a:pt x="871935" y="3672022"/>
                </a:lnTo>
                <a:lnTo>
                  <a:pt x="864965" y="3666544"/>
                </a:lnTo>
                <a:lnTo>
                  <a:pt x="783141" y="3596538"/>
                </a:lnTo>
                <a:lnTo>
                  <a:pt x="582650" y="3414319"/>
                </a:lnTo>
                <a:lnTo>
                  <a:pt x="521511" y="3355346"/>
                </a:lnTo>
                <a:lnTo>
                  <a:pt x="302021" y="3113846"/>
                </a:lnTo>
                <a:lnTo>
                  <a:pt x="203424" y="2992941"/>
                </a:lnTo>
                <a:lnTo>
                  <a:pt x="175213" y="2957042"/>
                </a:lnTo>
                <a:lnTo>
                  <a:pt x="39688" y="2768908"/>
                </a:lnTo>
                <a:close/>
              </a:path>
            </a:pathLst>
          </a:custGeom>
          <a:gradFill>
            <a:gsLst>
              <a:gs pos="13000">
                <a:schemeClr val="bg1">
                  <a:alpha val="0"/>
                  <a:lumMod val="60000"/>
                </a:schemeClr>
              </a:gs>
              <a:gs pos="42000">
                <a:schemeClr val="bg1">
                  <a:alpha val="0"/>
                </a:schemeClr>
              </a:gs>
              <a:gs pos="74000">
                <a:srgbClr val="653172">
                  <a:alpha val="74000"/>
                  <a:lumMod val="87000"/>
                </a:srgbClr>
              </a:gs>
              <a:gs pos="100000">
                <a:srgbClr val="6A3371">
                  <a:lumMod val="42000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815263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***Title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633046" y="443504"/>
            <a:ext cx="10863505" cy="900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[Inhoudsopgave]</a:t>
            </a:r>
          </a:p>
        </p:txBody>
      </p:sp>
      <p:sp>
        <p:nvSpPr>
          <p:cNvPr id="8" name="Placeholder 2 (JU-Free)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78800" y="1658220"/>
            <a:ext cx="10117751" cy="4320000"/>
          </a:xfrm>
        </p:spPr>
        <p:txBody>
          <a:bodyPr/>
          <a:lstStyle>
            <a:lvl1pPr marL="252000" indent="-25200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0" indent="0">
              <a:buClr>
                <a:schemeClr val="tx1"/>
              </a:buClr>
              <a:buFont typeface="+mj-lt"/>
              <a:buNone/>
              <a:defRPr>
                <a:solidFill>
                  <a:schemeClr val="tx1"/>
                </a:solidFill>
              </a:defRPr>
            </a:lvl2pPr>
            <a:lvl3pPr marL="252000" indent="0">
              <a:buClr>
                <a:schemeClr val="tx1"/>
              </a:buClr>
              <a:buNone/>
              <a:defRPr>
                <a:solidFill>
                  <a:schemeClr val="tx1"/>
                </a:solidFill>
              </a:defRPr>
            </a:lvl3pPr>
            <a:lvl4pPr marL="0" indent="0">
              <a:buClr>
                <a:schemeClr val="tx1"/>
              </a:buClr>
              <a:buFont typeface="+mj-lt"/>
              <a:buNone/>
              <a:defRPr b="0"/>
            </a:lvl4pPr>
            <a:lvl5pPr marL="0" indent="0">
              <a:buClr>
                <a:schemeClr val="tx1"/>
              </a:buClr>
              <a:buFont typeface="+mj-lt"/>
              <a:buNone/>
              <a:defRPr>
                <a:solidFill>
                  <a:schemeClr val="tx1"/>
                </a:solidFill>
              </a:defRPr>
            </a:lvl5pPr>
            <a:lvl6pPr marL="0" indent="0">
              <a:buClr>
                <a:schemeClr val="tx1"/>
              </a:buClr>
              <a:buFont typeface="+mj-lt"/>
              <a:buNone/>
              <a:defRPr>
                <a:solidFill>
                  <a:schemeClr val="tx1"/>
                </a:solidFill>
              </a:defRPr>
            </a:lvl6pPr>
            <a:lvl7pPr marL="0" indent="0">
              <a:buClr>
                <a:schemeClr val="tx1"/>
              </a:buClr>
              <a:buFont typeface="+mj-lt"/>
              <a:buNone/>
              <a:defRPr/>
            </a:lvl7pPr>
            <a:lvl8pPr marL="0" indent="0">
              <a:buClr>
                <a:schemeClr val="tx1"/>
              </a:buClr>
              <a:buFont typeface="+mj-lt"/>
              <a:buNone/>
              <a:defRPr/>
            </a:lvl8pPr>
            <a:lvl9pPr marL="0" indent="0">
              <a:buClr>
                <a:schemeClr val="tx1"/>
              </a:buClr>
              <a:buFont typeface="+mj-lt"/>
              <a:buNone/>
              <a:defRPr sz="2000"/>
            </a:lvl9pPr>
          </a:lstStyle>
          <a:p>
            <a:pPr lvl="0"/>
            <a:r>
              <a:rPr lang="nl-NL"/>
              <a:t>[Tekst]</a:t>
            </a:r>
          </a:p>
          <a:p>
            <a:pPr lvl="0"/>
            <a:r>
              <a:rPr lang="nl-NL"/>
              <a:t>JU-LEVEL1=Opsomming nummer 1e niveau</a:t>
            </a:r>
          </a:p>
          <a:p>
            <a:pPr lvl="1"/>
            <a:r>
              <a:rPr lang="nl-NL"/>
              <a:t>JU-LEVEL2=Basistekst</a:t>
            </a:r>
          </a:p>
          <a:p>
            <a:pPr lvl="2"/>
            <a:r>
              <a:rPr lang="nl-NL"/>
              <a:t>JU-LEVEL3=Zwevend 1e niveau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62709AAC-89D1-4FB7-BB36-B317EA9BF5DB}"/>
              </a:ext>
            </a:extLst>
          </p:cNvPr>
          <p:cNvSpPr>
            <a:spLocks noGrp="1" noSelect="1"/>
          </p:cNvSpPr>
          <p:nvPr>
            <p:ph type="dt" sz="half" idx="14"/>
          </p:nvPr>
        </p:nvSpPr>
        <p:spPr/>
        <p:txBody>
          <a:bodyPr/>
          <a:lstStyle/>
          <a:p>
            <a:fld id="{B99E97EC-6B94-4C44-A32B-B9B13972DD2A}" type="datetime1">
              <a:rPr lang="en-GB" smtClean="0"/>
              <a:t>05/03/2026</a:t>
            </a:fld>
            <a:r>
              <a:rPr lang="nl-NL"/>
              <a:t>  |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870E2A5D-CD36-4FD3-A780-E0F7FFA5F745}"/>
              </a:ext>
            </a:extLst>
          </p:cNvPr>
          <p:cNvSpPr>
            <a:spLocks noGrp="1" noSelect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nl-NL"/>
              <a:t>M. Minkman, lezing Ter Weel, nov 2023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3AE8379-12AE-4B58-9237-E9AA4481F363}"/>
              </a:ext>
            </a:extLst>
          </p:cNvPr>
          <p:cNvSpPr>
            <a:spLocks noGrp="1" noSelect="1"/>
          </p:cNvSpPr>
          <p:nvPr>
            <p:ph type="sldNum" sz="quarter" idx="16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015158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kst met 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ars kader 1"/>
          <p:cNvSpPr>
            <a:spLocks noSelect="1"/>
          </p:cNvSpPr>
          <p:nvPr userDrawn="1"/>
        </p:nvSpPr>
        <p:spPr bwMode="gray">
          <a:xfrm>
            <a:off x="622800" y="619200"/>
            <a:ext cx="10908000" cy="502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2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926122" y="2133600"/>
            <a:ext cx="10136677" cy="1582615"/>
          </a:xfrm>
        </p:spPr>
        <p:txBody>
          <a:bodyPr anchor="ctr"/>
          <a:lstStyle>
            <a:lvl1pPr algn="ctr">
              <a:lnSpc>
                <a:spcPct val="100000"/>
              </a:lnSpc>
              <a:defRPr sz="6000" b="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[Tekst accent zelf groen maken]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65C8253-D37C-4746-AD4E-5E27F6BEAFF1}"/>
              </a:ext>
            </a:extLst>
          </p:cNvPr>
          <p:cNvSpPr>
            <a:spLocks noGrp="1" noSelect="1"/>
          </p:cNvSpPr>
          <p:nvPr>
            <p:ph type="dt" sz="half" idx="10"/>
          </p:nvPr>
        </p:nvSpPr>
        <p:spPr/>
        <p:txBody>
          <a:bodyPr/>
          <a:lstStyle/>
          <a:p>
            <a:fld id="{F522F0ED-97E2-435A-9C43-973C489244E8}" type="datetime1">
              <a:rPr lang="en-GB" smtClean="0"/>
              <a:t>05/03/2026</a:t>
            </a:fld>
            <a:r>
              <a:rPr lang="nl-NL"/>
              <a:t>  |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355B0AC-02BC-486B-8ABF-D3E602D0A317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NL"/>
              <a:t>M. Minkman, lezing Ter Weel, nov 2023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2803F5A-147D-4615-A4CC-35E4148E0EB6}"/>
              </a:ext>
            </a:extLst>
          </p:cNvPr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418840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lk met tekst en br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ars kader 1"/>
          <p:cNvSpPr>
            <a:spLocks noSelect="1"/>
          </p:cNvSpPr>
          <p:nvPr userDrawn="1"/>
        </p:nvSpPr>
        <p:spPr bwMode="gray">
          <a:xfrm>
            <a:off x="622800" y="619200"/>
            <a:ext cx="10908000" cy="558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Driehoek 2 (PHJU)">
            <a:extLst>
              <a:ext uri="{FF2B5EF4-FFF2-40B4-BE49-F238E27FC236}">
                <a16:creationId xmlns:a16="http://schemas.microsoft.com/office/drawing/2014/main" id="{6FF2A31D-21EA-B043-959D-93E709AD6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 userDrawn="1"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2" name="Title 3"/>
          <p:cNvSpPr>
            <a:spLocks noGrp="1" noSelect="1"/>
          </p:cNvSpPr>
          <p:nvPr userDrawn="1">
            <p:ph type="title" hasCustomPrompt="1"/>
          </p:nvPr>
        </p:nvSpPr>
        <p:spPr bwMode="gray">
          <a:xfrm>
            <a:off x="1566000" y="1706400"/>
            <a:ext cx="9064800" cy="3252462"/>
          </a:xfrm>
        </p:spPr>
        <p:txBody>
          <a:bodyPr anchor="t"/>
          <a:lstStyle>
            <a:lvl1pPr algn="ctr">
              <a:lnSpc>
                <a:spcPct val="100000"/>
              </a:lnSpc>
              <a:defRPr sz="3000" b="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nl-NL"/>
              <a:t>[Tekst accent zelf groen maken]</a:t>
            </a:r>
          </a:p>
        </p:txBody>
      </p:sp>
      <p:sp>
        <p:nvSpPr>
          <p:cNvPr id="10" name="Naam 4 (JU-Free)"/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1566000" y="5146919"/>
            <a:ext cx="9064800" cy="820128"/>
          </a:xfrm>
        </p:spPr>
        <p:txBody>
          <a:bodyPr/>
          <a:lstStyle>
            <a:lvl1pPr marL="252000" indent="-252000" algn="ctr">
              <a:lnSpc>
                <a:spcPct val="100000"/>
              </a:lnSpc>
              <a:buClr>
                <a:schemeClr val="tx2"/>
              </a:buClr>
              <a:buFont typeface="Trebuchet MS" panose="020B0603020202020204" pitchFamily="34" charset="0"/>
              <a:buChar char="—"/>
              <a:defRPr sz="3000" b="1">
                <a:solidFill>
                  <a:srgbClr val="FFFFFF"/>
                </a:solidFill>
                <a:latin typeface="Trebuchet MS" panose="020B0603020202020204" pitchFamily="34" charset="0"/>
              </a:defRPr>
            </a:lvl1pPr>
            <a:lvl2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2pPr>
            <a:lvl3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3pPr>
            <a:lvl4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4pPr>
            <a:lvl5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5pPr>
            <a:lvl6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6pPr>
            <a:lvl7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7pPr>
            <a:lvl8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8pPr>
            <a:lvl9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/>
              <a:t>[Naam]</a:t>
            </a:r>
          </a:p>
          <a:p>
            <a:pPr lvl="0"/>
            <a:r>
              <a:rPr lang="nl-NL"/>
              <a:t>JU-LEVEL1=Naam</a:t>
            </a:r>
          </a:p>
        </p:txBody>
      </p:sp>
      <p:sp>
        <p:nvSpPr>
          <p:cNvPr id="5" name="Slide Number Placeholder 5"/>
          <p:cNvSpPr>
            <a:spLocks noGrp="1" noSelect="1"/>
          </p:cNvSpPr>
          <p:nvPr userDrawn="1"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Placeholder 6">
            <a:extLst>
              <a:ext uri="{FF2B5EF4-FFF2-40B4-BE49-F238E27FC236}">
                <a16:creationId xmlns:a16="http://schemas.microsoft.com/office/drawing/2014/main" id="{37D095C8-0A0D-498F-8802-9CB9E201B91E}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2"/>
            </p:custDataLst>
          </p:nvPr>
        </p:nvSpPr>
        <p:spPr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394434271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aster (PHJU) 1">
            <a:extLst>
              <a:ext uri="{FF2B5EF4-FFF2-40B4-BE49-F238E27FC236}">
                <a16:creationId xmlns:a16="http://schemas.microsoft.com/office/drawing/2014/main" id="{47D2F88B-7FAB-CC45-A3C0-C1F2C1959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 rot="10800000" flipH="1">
            <a:off x="623888" y="620710"/>
            <a:ext cx="10909300" cy="55800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60000"/>
                </a:schemeClr>
              </a:gs>
              <a:gs pos="40000">
                <a:schemeClr val="bg1">
                  <a:alpha val="0"/>
                </a:schemeClr>
              </a:gs>
              <a:gs pos="87000">
                <a:srgbClr val="6A3171">
                  <a:lumMod val="92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15" name="Picture Placeholder 2"/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622800" y="619200"/>
            <a:ext cx="10908000" cy="5580000"/>
          </a:xfrm>
        </p:spPr>
        <p:txBody>
          <a:bodyPr/>
          <a:lstStyle>
            <a:lvl1pPr marL="0" indent="0" algn="r">
              <a:buFontTx/>
              <a:buNone/>
              <a:defRPr baseline="0"/>
            </a:lvl1pPr>
          </a:lstStyle>
          <a:p>
            <a:r>
              <a:rPr lang="nl-NL"/>
              <a:t>[Klik in dit vak en voeg via Invoegen | Afbeeldingen een afbeelding in. </a:t>
            </a:r>
            <a:br>
              <a:rPr lang="nl-NL"/>
            </a:br>
            <a:r>
              <a:rPr lang="nl-NL"/>
              <a:t>Na plaatsen klik in de afbeelding met de rechtermuisknop en kies Naar achtergrond]</a:t>
            </a:r>
          </a:p>
        </p:txBody>
      </p:sp>
      <p:sp>
        <p:nvSpPr>
          <p:cNvPr id="2" name="Title 3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918000" y="3980802"/>
            <a:ext cx="6372463" cy="1064433"/>
          </a:xfrm>
        </p:spPr>
        <p:txBody>
          <a:bodyPr anchor="b"/>
          <a:lstStyle>
            <a:lvl1pPr algn="l">
              <a:defRPr sz="6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3" name="Subtitle 4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918831" y="5038983"/>
            <a:ext cx="6372463" cy="95150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6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[Subtitel]</a:t>
            </a:r>
          </a:p>
        </p:txBody>
      </p:sp>
    </p:spTree>
    <p:extLst>
      <p:ext uri="{BB962C8B-B14F-4D97-AF65-F5344CB8AC3E}">
        <p14:creationId xmlns:p14="http://schemas.microsoft.com/office/powerpoint/2010/main" val="3002491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blauw kader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891717" y="1643654"/>
            <a:ext cx="4320000" cy="1260000"/>
          </a:xfrm>
        </p:spPr>
        <p:txBody>
          <a:bodyPr/>
          <a:lstStyle>
            <a:lvl1pPr>
              <a:defRPr sz="3000" b="0" baseline="0"/>
            </a:lvl1pPr>
          </a:lstStyle>
          <a:p>
            <a:r>
              <a:rPr lang="nl-NL"/>
              <a:t>[Titel]</a:t>
            </a:r>
          </a:p>
        </p:txBody>
      </p:sp>
      <p:sp>
        <p:nvSpPr>
          <p:cNvPr id="7" name="Frame text 2 (JU-Free)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91717" y="2905125"/>
            <a:ext cx="4320000" cy="2780058"/>
          </a:xfrm>
        </p:spPr>
        <p:txBody>
          <a:bodyPr lIns="43200"/>
          <a:lstStyle>
            <a:lvl1pPr marL="0" indent="0">
              <a:buNone/>
              <a:defRPr b="0"/>
            </a:lvl1pPr>
            <a:lvl2pPr marL="0" indent="0">
              <a:buNone/>
              <a:defRPr b="0"/>
            </a:lvl2pPr>
            <a:lvl3pPr marL="0" indent="0">
              <a:buFont typeface="Arial" panose="020B0604020202020204" pitchFamily="34" charset="0"/>
              <a:buNone/>
              <a:defRPr b="0"/>
            </a:lvl3pPr>
            <a:lvl4pPr marL="0" indent="0">
              <a:buFont typeface="Arial" panose="020B0604020202020204" pitchFamily="34" charset="0"/>
              <a:buNone/>
              <a:defRPr b="0"/>
            </a:lvl4pPr>
            <a:lvl5pPr marL="0" indent="0">
              <a:buFont typeface="Arial" panose="020B0604020202020204" pitchFamily="34" charset="0"/>
              <a:buNone/>
              <a:defRPr b="0"/>
            </a:lvl5pPr>
            <a:lvl6pPr marL="0" indent="0">
              <a:buFont typeface="Arial" panose="020B0604020202020204" pitchFamily="34" charset="0"/>
              <a:buNone/>
              <a:defRPr b="0"/>
            </a:lvl6pPr>
            <a:lvl7pPr marL="0" indent="0">
              <a:buFont typeface="Arial" panose="020B0604020202020204" pitchFamily="34" charset="0"/>
              <a:buNone/>
              <a:defRPr b="0"/>
            </a:lvl7pPr>
            <a:lvl8pPr marL="0" indent="0">
              <a:buFont typeface="Arial" panose="020B0604020202020204" pitchFamily="34" charset="0"/>
              <a:buNone/>
              <a:defRPr b="0"/>
            </a:lvl8pPr>
            <a:lvl9pPr marL="0" indent="0">
              <a:buFont typeface="Arial" panose="020B0604020202020204" pitchFamily="34" charset="0"/>
              <a:buNone/>
              <a:defRPr b="0"/>
            </a:lvl9pPr>
          </a:lstStyle>
          <a:p>
            <a:pPr lvl="0"/>
            <a:r>
              <a:rPr lang="nl-NL"/>
              <a:t>[Tekst]</a:t>
            </a:r>
          </a:p>
          <a:p>
            <a:pPr lvl="0"/>
            <a:r>
              <a:rPr lang="nl-NL"/>
              <a:t>JU-LEVEL1=Basistekst</a:t>
            </a:r>
          </a:p>
        </p:txBody>
      </p:sp>
      <p:sp>
        <p:nvSpPr>
          <p:cNvPr id="11" name="Frame picture 3"/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6242400" y="0"/>
            <a:ext cx="5950800" cy="6858000"/>
          </a:xfr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baseline="0"/>
            </a:lvl1pPr>
          </a:lstStyle>
          <a:p>
            <a:r>
              <a:rPr lang="nl-NL"/>
              <a:t>[Klik in dit vak en voeg via Invoegen | Afbeeldingen </a:t>
            </a:r>
            <a:br>
              <a:rPr lang="nl-NL"/>
            </a:br>
            <a:r>
              <a:rPr lang="nl-NL"/>
              <a:t>een afbeelding in. Na plaatsen klik in de afbeelding met de rechtermuisknop en kies Naar achtergrond]</a:t>
            </a:r>
          </a:p>
        </p:txBody>
      </p:sp>
      <p:sp>
        <p:nvSpPr>
          <p:cNvPr id="14" name="Blauw kader (PHJU)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>
            <a:off x="5950800" y="1260000"/>
            <a:ext cx="5583600" cy="419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8" name="Frame text 5 (JU-Free)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349542" y="1681200"/>
            <a:ext cx="4320000" cy="3200400"/>
          </a:xfrm>
        </p:spPr>
        <p:txBody>
          <a:bodyPr lIns="43200"/>
          <a:lstStyle>
            <a:lvl1pPr marL="0" indent="0">
              <a:buNone/>
              <a:defRPr b="1"/>
            </a:lvl1pPr>
            <a:lvl2pPr marL="342000" indent="-342000">
              <a:buClr>
                <a:schemeClr val="tx1"/>
              </a:buClr>
              <a:buFont typeface="+mj-lt"/>
              <a:buAutoNum type="arabicPeriod"/>
              <a:defRPr b="0"/>
            </a:lvl2pPr>
            <a:lvl3pPr marL="0" indent="0">
              <a:buFont typeface="Arial" panose="020B0604020202020204" pitchFamily="34" charset="0"/>
              <a:buNone/>
              <a:defRPr b="0"/>
            </a:lvl3pPr>
            <a:lvl4pPr marL="0" indent="0">
              <a:buFont typeface="Arial" panose="020B0604020202020204" pitchFamily="34" charset="0"/>
              <a:buNone/>
              <a:defRPr b="0"/>
            </a:lvl4pPr>
            <a:lvl5pPr marL="0" indent="0">
              <a:buFont typeface="Arial" panose="020B0604020202020204" pitchFamily="34" charset="0"/>
              <a:buNone/>
              <a:defRPr b="0"/>
            </a:lvl5pPr>
            <a:lvl6pPr marL="0" indent="0">
              <a:buFont typeface="Arial" panose="020B0604020202020204" pitchFamily="34" charset="0"/>
              <a:buNone/>
              <a:defRPr b="0"/>
            </a:lvl6pPr>
            <a:lvl7pPr marL="0" indent="0">
              <a:buFont typeface="Arial" panose="020B0604020202020204" pitchFamily="34" charset="0"/>
              <a:buNone/>
              <a:defRPr b="0"/>
            </a:lvl7pPr>
            <a:lvl8pPr marL="0" indent="0">
              <a:buFont typeface="Arial" panose="020B0604020202020204" pitchFamily="34" charset="0"/>
              <a:buNone/>
              <a:defRPr b="0"/>
            </a:lvl8pPr>
            <a:lvl9pPr marL="0" indent="0">
              <a:buFont typeface="Arial" panose="020B0604020202020204" pitchFamily="34" charset="0"/>
              <a:buNone/>
              <a:defRPr b="0"/>
            </a:lvl9pPr>
          </a:lstStyle>
          <a:p>
            <a:pPr lvl="0"/>
            <a:r>
              <a:rPr lang="nl-NL"/>
              <a:t>[Kopje]</a:t>
            </a:r>
          </a:p>
          <a:p>
            <a:pPr lvl="0"/>
            <a:r>
              <a:rPr lang="nl-NL"/>
              <a:t>JU-LEVEL1=Kopje</a:t>
            </a:r>
          </a:p>
          <a:p>
            <a:pPr lvl="1"/>
            <a:r>
              <a:rPr lang="nl-NL"/>
              <a:t>JU-LEVEL2=Opsomming nummer 1e niveau</a:t>
            </a:r>
          </a:p>
          <a:p>
            <a:pPr lvl="2"/>
            <a:r>
              <a:rPr lang="nl-NL"/>
              <a:t>JU-LEVEL3=Basistekst</a:t>
            </a:r>
          </a:p>
        </p:txBody>
      </p:sp>
      <p:sp>
        <p:nvSpPr>
          <p:cNvPr id="4" name="Koptekst groen 6 (JU-Free)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19125" y="466725"/>
            <a:ext cx="4343400" cy="216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00">
                <a:solidFill>
                  <a:schemeClr val="tx2"/>
                </a:solidFill>
                <a:latin typeface="+mj-lt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/>
              <a:t>[Kopje]</a:t>
            </a:r>
          </a:p>
          <a:p>
            <a:pPr lvl="0"/>
            <a:r>
              <a:rPr lang="nl-NL"/>
              <a:t>JU-LEVEL1=Kopje</a:t>
            </a:r>
          </a:p>
        </p:txBody>
      </p:sp>
    </p:spTree>
    <p:extLst>
      <p:ext uri="{BB962C8B-B14F-4D97-AF65-F5344CB8AC3E}">
        <p14:creationId xmlns:p14="http://schemas.microsoft.com/office/powerpoint/2010/main" val="117467574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et tekst en foto met r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ster (PHJU) 1">
            <a:extLst>
              <a:ext uri="{FF2B5EF4-FFF2-40B4-BE49-F238E27FC236}">
                <a16:creationId xmlns:a16="http://schemas.microsoft.com/office/drawing/2014/main" id="{79AC1F9B-2E49-6441-A61A-F42AB5E14A72}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 rot="5400000" flipH="1">
            <a:off x="104773" y="-104777"/>
            <a:ext cx="6858002" cy="706755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60000"/>
                </a:schemeClr>
              </a:gs>
              <a:gs pos="29000">
                <a:schemeClr val="bg1">
                  <a:alpha val="0"/>
                </a:schemeClr>
              </a:gs>
              <a:gs pos="70000">
                <a:srgbClr val="653172">
                  <a:alpha val="74000"/>
                  <a:lumMod val="87000"/>
                </a:srgbClr>
              </a:gs>
              <a:gs pos="100000">
                <a:srgbClr val="6A3371">
                  <a:lumMod val="42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2" name="Title 2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7434375" y="1976850"/>
            <a:ext cx="3906000" cy="1940400"/>
          </a:xfrm>
        </p:spPr>
        <p:txBody>
          <a:bodyPr anchor="b"/>
          <a:lstStyle>
            <a:lvl1pPr>
              <a:defRPr sz="4000" b="0" baseline="0"/>
            </a:lvl1pPr>
          </a:lstStyle>
          <a:p>
            <a:r>
              <a:rPr lang="nl-NL"/>
              <a:t>[Titel]</a:t>
            </a:r>
          </a:p>
        </p:txBody>
      </p:sp>
      <p:sp>
        <p:nvSpPr>
          <p:cNvPr id="7" name="Frame text 3 (JU-Free)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377225" y="4536825"/>
            <a:ext cx="4273200" cy="1422000"/>
          </a:xfrm>
        </p:spPr>
        <p:txBody>
          <a:bodyPr lIns="43200"/>
          <a:lstStyle>
            <a:lvl1pPr marL="0" indent="0">
              <a:buNone/>
              <a:defRPr b="0">
                <a:solidFill>
                  <a:schemeClr val="bg2"/>
                </a:solidFill>
              </a:defRPr>
            </a:lvl1pPr>
            <a:lvl2pPr marL="0" indent="0">
              <a:buNone/>
              <a:defRPr b="0">
                <a:solidFill>
                  <a:schemeClr val="bg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9pPr>
          </a:lstStyle>
          <a:p>
            <a:pPr lvl="0"/>
            <a:r>
              <a:rPr lang="nl-NL"/>
              <a:t>[Tekst]</a:t>
            </a:r>
          </a:p>
          <a:p>
            <a:pPr lvl="0"/>
            <a:r>
              <a:rPr lang="nl-NL"/>
              <a:t>JU-LEVEL1=Basistekst</a:t>
            </a:r>
          </a:p>
        </p:txBody>
      </p:sp>
      <p:sp>
        <p:nvSpPr>
          <p:cNvPr id="6" name="Slide Number Placeholder 4"/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Frame picture 5"/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-6914" y="0"/>
            <a:ext cx="7066800" cy="6858000"/>
          </a:xfr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baseline="0"/>
            </a:lvl1pPr>
          </a:lstStyle>
          <a:p>
            <a:r>
              <a:rPr lang="nl-NL"/>
              <a:t>[Klik in dit vak en voeg via Invoegen | Afbeeldingen </a:t>
            </a:r>
            <a:br>
              <a:rPr lang="nl-NL"/>
            </a:br>
            <a:r>
              <a:rPr lang="nl-NL"/>
              <a:t>een afbeelding in. Na plaatsen klik in de afbeelding met de rechtermuisknop en kies Naar achtergrond]</a:t>
            </a:r>
          </a:p>
        </p:txBody>
      </p:sp>
      <p:sp>
        <p:nvSpPr>
          <p:cNvPr id="11" name="Koptekst groen 6 (JU-Free)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419975" y="466725"/>
            <a:ext cx="4343400" cy="216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00">
                <a:solidFill>
                  <a:schemeClr val="tx2"/>
                </a:solidFill>
                <a:latin typeface="+mj-lt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/>
              <a:t>[Kopje]</a:t>
            </a:r>
          </a:p>
          <a:p>
            <a:pPr lvl="0"/>
            <a:r>
              <a:rPr lang="nl-NL"/>
              <a:t>JU-LEVEL1=Kopje</a:t>
            </a:r>
          </a:p>
        </p:txBody>
      </p:sp>
      <p:sp>
        <p:nvSpPr>
          <p:cNvPr id="29" name="Frame 7">
            <a:extLst>
              <a:ext uri="{FF2B5EF4-FFF2-40B4-BE49-F238E27FC236}">
                <a16:creationId xmlns:a16="http://schemas.microsoft.com/office/drawing/2014/main" id="{9FA2B460-3540-4CCA-91B3-CFE18138E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 userDrawn="1">
            <p:ph type="body" idx="1002" hasCustomPrompt="1"/>
            <p:custDataLst>
              <p:custData r:id="rId2"/>
            </p:custDataLst>
          </p:nvPr>
        </p:nvSpPr>
        <p:spPr bwMode="auto">
          <a:xfrm>
            <a:off x="447675" y="6378575"/>
            <a:ext cx="654050" cy="358775"/>
          </a:xfrm>
          <a:custGeom>
            <a:avLst/>
            <a:gdLst>
              <a:gd name="T0" fmla="*/ 2024 w 2060"/>
              <a:gd name="T1" fmla="*/ 220 h 1133"/>
              <a:gd name="T2" fmla="*/ 1958 w 2060"/>
              <a:gd name="T3" fmla="*/ 221 h 1133"/>
              <a:gd name="T4" fmla="*/ 1912 w 2060"/>
              <a:gd name="T5" fmla="*/ 182 h 1133"/>
              <a:gd name="T6" fmla="*/ 1762 w 2060"/>
              <a:gd name="T7" fmla="*/ 122 h 1133"/>
              <a:gd name="T8" fmla="*/ 1687 w 2060"/>
              <a:gd name="T9" fmla="*/ 270 h 1133"/>
              <a:gd name="T10" fmla="*/ 1467 w 2060"/>
              <a:gd name="T11" fmla="*/ 484 h 1133"/>
              <a:gd name="T12" fmla="*/ 1474 w 2060"/>
              <a:gd name="T13" fmla="*/ 539 h 1133"/>
              <a:gd name="T14" fmla="*/ 1391 w 2060"/>
              <a:gd name="T15" fmla="*/ 633 h 1133"/>
              <a:gd name="T16" fmla="*/ 1349 w 2060"/>
              <a:gd name="T17" fmla="*/ 591 h 1133"/>
              <a:gd name="T18" fmla="*/ 1191 w 2060"/>
              <a:gd name="T19" fmla="*/ 563 h 1133"/>
              <a:gd name="T20" fmla="*/ 991 w 2060"/>
              <a:gd name="T21" fmla="*/ 559 h 1133"/>
              <a:gd name="T22" fmla="*/ 679 w 2060"/>
              <a:gd name="T23" fmla="*/ 476 h 1133"/>
              <a:gd name="T24" fmla="*/ 646 w 2060"/>
              <a:gd name="T25" fmla="*/ 477 h 1133"/>
              <a:gd name="T26" fmla="*/ 318 w 2060"/>
              <a:gd name="T27" fmla="*/ 380 h 1133"/>
              <a:gd name="T28" fmla="*/ 197 w 2060"/>
              <a:gd name="T29" fmla="*/ 248 h 1133"/>
              <a:gd name="T30" fmla="*/ 142 w 2060"/>
              <a:gd name="T31" fmla="*/ 141 h 1133"/>
              <a:gd name="T32" fmla="*/ 8 w 2060"/>
              <a:gd name="T33" fmla="*/ 36 h 1133"/>
              <a:gd name="T34" fmla="*/ 104 w 2060"/>
              <a:gd name="T35" fmla="*/ 18 h 1133"/>
              <a:gd name="T36" fmla="*/ 142 w 2060"/>
              <a:gd name="T37" fmla="*/ 20 h 1133"/>
              <a:gd name="T38" fmla="*/ 219 w 2060"/>
              <a:gd name="T39" fmla="*/ 129 h 1133"/>
              <a:gd name="T40" fmla="*/ 311 w 2060"/>
              <a:gd name="T41" fmla="*/ 247 h 1133"/>
              <a:gd name="T42" fmla="*/ 402 w 2060"/>
              <a:gd name="T43" fmla="*/ 292 h 1133"/>
              <a:gd name="T44" fmla="*/ 476 w 2060"/>
              <a:gd name="T45" fmla="*/ 332 h 1133"/>
              <a:gd name="T46" fmla="*/ 660 w 2060"/>
              <a:gd name="T47" fmla="*/ 359 h 1133"/>
              <a:gd name="T48" fmla="*/ 677 w 2060"/>
              <a:gd name="T49" fmla="*/ 312 h 1133"/>
              <a:gd name="T50" fmla="*/ 802 w 2060"/>
              <a:gd name="T51" fmla="*/ 300 h 1133"/>
              <a:gd name="T52" fmla="*/ 804 w 2060"/>
              <a:gd name="T53" fmla="*/ 358 h 1133"/>
              <a:gd name="T54" fmla="*/ 754 w 2060"/>
              <a:gd name="T55" fmla="*/ 416 h 1133"/>
              <a:gd name="T56" fmla="*/ 758 w 2060"/>
              <a:gd name="T57" fmla="*/ 427 h 1133"/>
              <a:gd name="T58" fmla="*/ 960 w 2060"/>
              <a:gd name="T59" fmla="*/ 516 h 1133"/>
              <a:gd name="T60" fmla="*/ 1010 w 2060"/>
              <a:gd name="T61" fmla="*/ 506 h 1133"/>
              <a:gd name="T62" fmla="*/ 1036 w 2060"/>
              <a:gd name="T63" fmla="*/ 508 h 1133"/>
              <a:gd name="T64" fmla="*/ 1158 w 2060"/>
              <a:gd name="T65" fmla="*/ 503 h 1133"/>
              <a:gd name="T66" fmla="*/ 1290 w 2060"/>
              <a:gd name="T67" fmla="*/ 461 h 1133"/>
              <a:gd name="T68" fmla="*/ 1355 w 2060"/>
              <a:gd name="T69" fmla="*/ 431 h 1133"/>
              <a:gd name="T70" fmla="*/ 1532 w 2060"/>
              <a:gd name="T71" fmla="*/ 227 h 1133"/>
              <a:gd name="T72" fmla="*/ 1600 w 2060"/>
              <a:gd name="T73" fmla="*/ 164 h 1133"/>
              <a:gd name="T74" fmla="*/ 1907 w 2060"/>
              <a:gd name="T75" fmla="*/ 121 h 1133"/>
              <a:gd name="T76" fmla="*/ 612 w 2060"/>
              <a:gd name="T77" fmla="*/ 814 h 1133"/>
              <a:gd name="T78" fmla="*/ 614 w 2060"/>
              <a:gd name="T79" fmla="*/ 1130 h 1133"/>
              <a:gd name="T80" fmla="*/ 1345 w 2060"/>
              <a:gd name="T81" fmla="*/ 863 h 1133"/>
              <a:gd name="T82" fmla="*/ 1276 w 2060"/>
              <a:gd name="T83" fmla="*/ 1130 h 1133"/>
              <a:gd name="T84" fmla="*/ 1438 w 2060"/>
              <a:gd name="T85" fmla="*/ 1130 h 1133"/>
              <a:gd name="T86" fmla="*/ 323 w 2060"/>
              <a:gd name="T87" fmla="*/ 760 h 1133"/>
              <a:gd name="T88" fmla="*/ 496 w 2060"/>
              <a:gd name="T89" fmla="*/ 760 h 1133"/>
              <a:gd name="T90" fmla="*/ 764 w 2060"/>
              <a:gd name="T91" fmla="*/ 1057 h 1133"/>
              <a:gd name="T92" fmla="*/ 817 w 2060"/>
              <a:gd name="T93" fmla="*/ 1054 h 1133"/>
              <a:gd name="T94" fmla="*/ 1014 w 2060"/>
              <a:gd name="T95" fmla="*/ 1133 h 1133"/>
              <a:gd name="T96" fmla="*/ 1084 w 2060"/>
              <a:gd name="T97" fmla="*/ 957 h 1133"/>
              <a:gd name="T98" fmla="*/ 1138 w 2060"/>
              <a:gd name="T99" fmla="*/ 953 h 1133"/>
              <a:gd name="T100" fmla="*/ 1072 w 2060"/>
              <a:gd name="T101" fmla="*/ 1074 h 1133"/>
              <a:gd name="T102" fmla="*/ 1561 w 2060"/>
              <a:gd name="T103" fmla="*/ 941 h 1133"/>
              <a:gd name="T104" fmla="*/ 1509 w 2060"/>
              <a:gd name="T105" fmla="*/ 944 h 1133"/>
              <a:gd name="T106" fmla="*/ 1531 w 2060"/>
              <a:gd name="T107" fmla="*/ 1060 h 1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060" h="1133">
                <a:moveTo>
                  <a:pt x="2060" y="215"/>
                </a:moveTo>
                <a:cubicBezTo>
                  <a:pt x="2059" y="218"/>
                  <a:pt x="2057" y="232"/>
                  <a:pt x="2037" y="225"/>
                </a:cubicBezTo>
                <a:cubicBezTo>
                  <a:pt x="2034" y="224"/>
                  <a:pt x="2032" y="223"/>
                  <a:pt x="2029" y="222"/>
                </a:cubicBezTo>
                <a:cubicBezTo>
                  <a:pt x="2029" y="222"/>
                  <a:pt x="2029" y="222"/>
                  <a:pt x="2029" y="222"/>
                </a:cubicBezTo>
                <a:cubicBezTo>
                  <a:pt x="2027" y="221"/>
                  <a:pt x="2026" y="220"/>
                  <a:pt x="2024" y="220"/>
                </a:cubicBezTo>
                <a:cubicBezTo>
                  <a:pt x="2002" y="212"/>
                  <a:pt x="1985" y="214"/>
                  <a:pt x="1975" y="217"/>
                </a:cubicBezTo>
                <a:cubicBezTo>
                  <a:pt x="1975" y="217"/>
                  <a:pt x="1975" y="217"/>
                  <a:pt x="1972" y="218"/>
                </a:cubicBezTo>
                <a:cubicBezTo>
                  <a:pt x="1972" y="218"/>
                  <a:pt x="1972" y="218"/>
                  <a:pt x="1972" y="218"/>
                </a:cubicBezTo>
                <a:cubicBezTo>
                  <a:pt x="1970" y="219"/>
                  <a:pt x="1968" y="219"/>
                  <a:pt x="1966" y="220"/>
                </a:cubicBezTo>
                <a:cubicBezTo>
                  <a:pt x="1963" y="220"/>
                  <a:pt x="1961" y="221"/>
                  <a:pt x="1958" y="221"/>
                </a:cubicBezTo>
                <a:cubicBezTo>
                  <a:pt x="1955" y="221"/>
                  <a:pt x="1952" y="221"/>
                  <a:pt x="1949" y="220"/>
                </a:cubicBezTo>
                <a:cubicBezTo>
                  <a:pt x="1937" y="217"/>
                  <a:pt x="1930" y="202"/>
                  <a:pt x="1923" y="193"/>
                </a:cubicBezTo>
                <a:cubicBezTo>
                  <a:pt x="1921" y="191"/>
                  <a:pt x="1918" y="188"/>
                  <a:pt x="1917" y="187"/>
                </a:cubicBezTo>
                <a:cubicBezTo>
                  <a:pt x="1917" y="187"/>
                  <a:pt x="1917" y="187"/>
                  <a:pt x="1914" y="184"/>
                </a:cubicBezTo>
                <a:cubicBezTo>
                  <a:pt x="1914" y="184"/>
                  <a:pt x="1914" y="184"/>
                  <a:pt x="1912" y="182"/>
                </a:cubicBezTo>
                <a:cubicBezTo>
                  <a:pt x="1907" y="178"/>
                  <a:pt x="1894" y="168"/>
                  <a:pt x="1855" y="163"/>
                </a:cubicBezTo>
                <a:cubicBezTo>
                  <a:pt x="1847" y="162"/>
                  <a:pt x="1839" y="160"/>
                  <a:pt x="1831" y="157"/>
                </a:cubicBezTo>
                <a:cubicBezTo>
                  <a:pt x="1797" y="140"/>
                  <a:pt x="1782" y="128"/>
                  <a:pt x="1773" y="119"/>
                </a:cubicBezTo>
                <a:cubicBezTo>
                  <a:pt x="1773" y="119"/>
                  <a:pt x="1773" y="119"/>
                  <a:pt x="1773" y="119"/>
                </a:cubicBezTo>
                <a:cubicBezTo>
                  <a:pt x="1771" y="118"/>
                  <a:pt x="1767" y="115"/>
                  <a:pt x="1762" y="122"/>
                </a:cubicBezTo>
                <a:cubicBezTo>
                  <a:pt x="1759" y="127"/>
                  <a:pt x="1755" y="133"/>
                  <a:pt x="1752" y="137"/>
                </a:cubicBezTo>
                <a:cubicBezTo>
                  <a:pt x="1741" y="153"/>
                  <a:pt x="1733" y="179"/>
                  <a:pt x="1723" y="198"/>
                </a:cubicBezTo>
                <a:cubicBezTo>
                  <a:pt x="1717" y="211"/>
                  <a:pt x="1714" y="216"/>
                  <a:pt x="1712" y="219"/>
                </a:cubicBezTo>
                <a:cubicBezTo>
                  <a:pt x="1710" y="222"/>
                  <a:pt x="1706" y="231"/>
                  <a:pt x="1703" y="237"/>
                </a:cubicBezTo>
                <a:cubicBezTo>
                  <a:pt x="1698" y="249"/>
                  <a:pt x="1693" y="262"/>
                  <a:pt x="1687" y="270"/>
                </a:cubicBezTo>
                <a:cubicBezTo>
                  <a:pt x="1680" y="281"/>
                  <a:pt x="1663" y="305"/>
                  <a:pt x="1618" y="313"/>
                </a:cubicBezTo>
                <a:cubicBezTo>
                  <a:pt x="1586" y="319"/>
                  <a:pt x="1577" y="348"/>
                  <a:pt x="1576" y="350"/>
                </a:cubicBezTo>
                <a:cubicBezTo>
                  <a:pt x="1576" y="350"/>
                  <a:pt x="1576" y="350"/>
                  <a:pt x="1575" y="351"/>
                </a:cubicBezTo>
                <a:cubicBezTo>
                  <a:pt x="1571" y="360"/>
                  <a:pt x="1533" y="431"/>
                  <a:pt x="1505" y="457"/>
                </a:cubicBezTo>
                <a:cubicBezTo>
                  <a:pt x="1488" y="472"/>
                  <a:pt x="1476" y="479"/>
                  <a:pt x="1467" y="484"/>
                </a:cubicBezTo>
                <a:cubicBezTo>
                  <a:pt x="1461" y="488"/>
                  <a:pt x="1457" y="490"/>
                  <a:pt x="1454" y="493"/>
                </a:cubicBezTo>
                <a:cubicBezTo>
                  <a:pt x="1451" y="497"/>
                  <a:pt x="1448" y="502"/>
                  <a:pt x="1446" y="505"/>
                </a:cubicBezTo>
                <a:cubicBezTo>
                  <a:pt x="1448" y="506"/>
                  <a:pt x="1450" y="507"/>
                  <a:pt x="1452" y="508"/>
                </a:cubicBezTo>
                <a:cubicBezTo>
                  <a:pt x="1464" y="512"/>
                  <a:pt x="1467" y="520"/>
                  <a:pt x="1470" y="528"/>
                </a:cubicBezTo>
                <a:cubicBezTo>
                  <a:pt x="1471" y="531"/>
                  <a:pt x="1472" y="534"/>
                  <a:pt x="1474" y="539"/>
                </a:cubicBezTo>
                <a:cubicBezTo>
                  <a:pt x="1484" y="560"/>
                  <a:pt x="1480" y="580"/>
                  <a:pt x="1459" y="608"/>
                </a:cubicBezTo>
                <a:cubicBezTo>
                  <a:pt x="1443" y="630"/>
                  <a:pt x="1422" y="633"/>
                  <a:pt x="1408" y="633"/>
                </a:cubicBezTo>
                <a:cubicBezTo>
                  <a:pt x="1404" y="633"/>
                  <a:pt x="1402" y="633"/>
                  <a:pt x="1399" y="633"/>
                </a:cubicBezTo>
                <a:cubicBezTo>
                  <a:pt x="1399" y="633"/>
                  <a:pt x="1399" y="633"/>
                  <a:pt x="1397" y="633"/>
                </a:cubicBezTo>
                <a:cubicBezTo>
                  <a:pt x="1395" y="633"/>
                  <a:pt x="1393" y="633"/>
                  <a:pt x="1391" y="633"/>
                </a:cubicBezTo>
                <a:cubicBezTo>
                  <a:pt x="1391" y="633"/>
                  <a:pt x="1391" y="633"/>
                  <a:pt x="1389" y="634"/>
                </a:cubicBezTo>
                <a:cubicBezTo>
                  <a:pt x="1365" y="634"/>
                  <a:pt x="1358" y="611"/>
                  <a:pt x="1356" y="600"/>
                </a:cubicBezTo>
                <a:cubicBezTo>
                  <a:pt x="1356" y="600"/>
                  <a:pt x="1356" y="600"/>
                  <a:pt x="1354" y="595"/>
                </a:cubicBezTo>
                <a:cubicBezTo>
                  <a:pt x="1354" y="595"/>
                  <a:pt x="1354" y="595"/>
                  <a:pt x="1351" y="592"/>
                </a:cubicBezTo>
                <a:cubicBezTo>
                  <a:pt x="1351" y="592"/>
                  <a:pt x="1351" y="592"/>
                  <a:pt x="1349" y="591"/>
                </a:cubicBezTo>
                <a:cubicBezTo>
                  <a:pt x="1342" y="586"/>
                  <a:pt x="1328" y="576"/>
                  <a:pt x="1329" y="571"/>
                </a:cubicBezTo>
                <a:cubicBezTo>
                  <a:pt x="1329" y="567"/>
                  <a:pt x="1336" y="560"/>
                  <a:pt x="1339" y="558"/>
                </a:cubicBezTo>
                <a:cubicBezTo>
                  <a:pt x="1337" y="550"/>
                  <a:pt x="1335" y="537"/>
                  <a:pt x="1339" y="527"/>
                </a:cubicBezTo>
                <a:cubicBezTo>
                  <a:pt x="1311" y="538"/>
                  <a:pt x="1265" y="553"/>
                  <a:pt x="1241" y="558"/>
                </a:cubicBezTo>
                <a:cubicBezTo>
                  <a:pt x="1230" y="560"/>
                  <a:pt x="1213" y="562"/>
                  <a:pt x="1191" y="563"/>
                </a:cubicBezTo>
                <a:cubicBezTo>
                  <a:pt x="1184" y="563"/>
                  <a:pt x="1177" y="563"/>
                  <a:pt x="1170" y="563"/>
                </a:cubicBezTo>
                <a:cubicBezTo>
                  <a:pt x="1160" y="563"/>
                  <a:pt x="1149" y="562"/>
                  <a:pt x="1149" y="562"/>
                </a:cubicBezTo>
                <a:cubicBezTo>
                  <a:pt x="1135" y="560"/>
                  <a:pt x="1119" y="558"/>
                  <a:pt x="1099" y="557"/>
                </a:cubicBezTo>
                <a:cubicBezTo>
                  <a:pt x="1070" y="555"/>
                  <a:pt x="1046" y="558"/>
                  <a:pt x="1032" y="560"/>
                </a:cubicBezTo>
                <a:cubicBezTo>
                  <a:pt x="1032" y="560"/>
                  <a:pt x="1013" y="565"/>
                  <a:pt x="991" y="559"/>
                </a:cubicBezTo>
                <a:cubicBezTo>
                  <a:pt x="977" y="560"/>
                  <a:pt x="964" y="558"/>
                  <a:pt x="964" y="558"/>
                </a:cubicBezTo>
                <a:cubicBezTo>
                  <a:pt x="954" y="556"/>
                  <a:pt x="945" y="553"/>
                  <a:pt x="943" y="553"/>
                </a:cubicBezTo>
                <a:cubicBezTo>
                  <a:pt x="923" y="549"/>
                  <a:pt x="896" y="548"/>
                  <a:pt x="896" y="548"/>
                </a:cubicBezTo>
                <a:cubicBezTo>
                  <a:pt x="879" y="546"/>
                  <a:pt x="822" y="540"/>
                  <a:pt x="794" y="531"/>
                </a:cubicBezTo>
                <a:cubicBezTo>
                  <a:pt x="762" y="520"/>
                  <a:pt x="693" y="487"/>
                  <a:pt x="679" y="476"/>
                </a:cubicBezTo>
                <a:cubicBezTo>
                  <a:pt x="679" y="476"/>
                  <a:pt x="679" y="476"/>
                  <a:pt x="676" y="474"/>
                </a:cubicBezTo>
                <a:cubicBezTo>
                  <a:pt x="676" y="474"/>
                  <a:pt x="676" y="474"/>
                  <a:pt x="674" y="473"/>
                </a:cubicBezTo>
                <a:cubicBezTo>
                  <a:pt x="673" y="472"/>
                  <a:pt x="670" y="471"/>
                  <a:pt x="666" y="471"/>
                </a:cubicBezTo>
                <a:cubicBezTo>
                  <a:pt x="660" y="471"/>
                  <a:pt x="654" y="474"/>
                  <a:pt x="654" y="474"/>
                </a:cubicBezTo>
                <a:cubicBezTo>
                  <a:pt x="654" y="474"/>
                  <a:pt x="654" y="474"/>
                  <a:pt x="646" y="477"/>
                </a:cubicBezTo>
                <a:cubicBezTo>
                  <a:pt x="633" y="482"/>
                  <a:pt x="610" y="489"/>
                  <a:pt x="581" y="491"/>
                </a:cubicBezTo>
                <a:cubicBezTo>
                  <a:pt x="568" y="491"/>
                  <a:pt x="555" y="490"/>
                  <a:pt x="542" y="489"/>
                </a:cubicBezTo>
                <a:cubicBezTo>
                  <a:pt x="485" y="480"/>
                  <a:pt x="416" y="445"/>
                  <a:pt x="391" y="432"/>
                </a:cubicBezTo>
                <a:cubicBezTo>
                  <a:pt x="391" y="432"/>
                  <a:pt x="391" y="432"/>
                  <a:pt x="384" y="429"/>
                </a:cubicBezTo>
                <a:cubicBezTo>
                  <a:pt x="365" y="419"/>
                  <a:pt x="325" y="387"/>
                  <a:pt x="318" y="380"/>
                </a:cubicBezTo>
                <a:cubicBezTo>
                  <a:pt x="317" y="378"/>
                  <a:pt x="315" y="376"/>
                  <a:pt x="312" y="373"/>
                </a:cubicBezTo>
                <a:cubicBezTo>
                  <a:pt x="312" y="373"/>
                  <a:pt x="312" y="373"/>
                  <a:pt x="311" y="372"/>
                </a:cubicBezTo>
                <a:cubicBezTo>
                  <a:pt x="301" y="359"/>
                  <a:pt x="279" y="332"/>
                  <a:pt x="242" y="301"/>
                </a:cubicBezTo>
                <a:cubicBezTo>
                  <a:pt x="219" y="283"/>
                  <a:pt x="204" y="265"/>
                  <a:pt x="197" y="249"/>
                </a:cubicBezTo>
                <a:cubicBezTo>
                  <a:pt x="197" y="249"/>
                  <a:pt x="197" y="249"/>
                  <a:pt x="197" y="248"/>
                </a:cubicBezTo>
                <a:cubicBezTo>
                  <a:pt x="193" y="240"/>
                  <a:pt x="189" y="225"/>
                  <a:pt x="187" y="219"/>
                </a:cubicBezTo>
                <a:cubicBezTo>
                  <a:pt x="187" y="219"/>
                  <a:pt x="187" y="219"/>
                  <a:pt x="186" y="216"/>
                </a:cubicBezTo>
                <a:cubicBezTo>
                  <a:pt x="183" y="210"/>
                  <a:pt x="178" y="201"/>
                  <a:pt x="174" y="195"/>
                </a:cubicBezTo>
                <a:cubicBezTo>
                  <a:pt x="168" y="186"/>
                  <a:pt x="154" y="161"/>
                  <a:pt x="143" y="142"/>
                </a:cubicBezTo>
                <a:cubicBezTo>
                  <a:pt x="143" y="142"/>
                  <a:pt x="143" y="142"/>
                  <a:pt x="142" y="141"/>
                </a:cubicBezTo>
                <a:cubicBezTo>
                  <a:pt x="142" y="141"/>
                  <a:pt x="142" y="141"/>
                  <a:pt x="140" y="138"/>
                </a:cubicBezTo>
                <a:cubicBezTo>
                  <a:pt x="113" y="95"/>
                  <a:pt x="82" y="77"/>
                  <a:pt x="81" y="77"/>
                </a:cubicBezTo>
                <a:cubicBezTo>
                  <a:pt x="81" y="77"/>
                  <a:pt x="81" y="77"/>
                  <a:pt x="79" y="76"/>
                </a:cubicBezTo>
                <a:cubicBezTo>
                  <a:pt x="79" y="76"/>
                  <a:pt x="79" y="76"/>
                  <a:pt x="77" y="75"/>
                </a:cubicBezTo>
                <a:cubicBezTo>
                  <a:pt x="61" y="70"/>
                  <a:pt x="16" y="45"/>
                  <a:pt x="8" y="36"/>
                </a:cubicBezTo>
                <a:cubicBezTo>
                  <a:pt x="3" y="31"/>
                  <a:pt x="0" y="23"/>
                  <a:pt x="3" y="16"/>
                </a:cubicBezTo>
                <a:cubicBezTo>
                  <a:pt x="10" y="0"/>
                  <a:pt x="30" y="10"/>
                  <a:pt x="30" y="10"/>
                </a:cubicBezTo>
                <a:cubicBezTo>
                  <a:pt x="30" y="10"/>
                  <a:pt x="68" y="25"/>
                  <a:pt x="98" y="20"/>
                </a:cubicBezTo>
                <a:cubicBezTo>
                  <a:pt x="98" y="20"/>
                  <a:pt x="98" y="20"/>
                  <a:pt x="99" y="19"/>
                </a:cubicBezTo>
                <a:cubicBezTo>
                  <a:pt x="101" y="19"/>
                  <a:pt x="102" y="18"/>
                  <a:pt x="104" y="18"/>
                </a:cubicBezTo>
                <a:cubicBezTo>
                  <a:pt x="104" y="18"/>
                  <a:pt x="104" y="18"/>
                  <a:pt x="107" y="17"/>
                </a:cubicBezTo>
                <a:cubicBezTo>
                  <a:pt x="110" y="16"/>
                  <a:pt x="111" y="16"/>
                  <a:pt x="112" y="15"/>
                </a:cubicBezTo>
                <a:cubicBezTo>
                  <a:pt x="112" y="15"/>
                  <a:pt x="112" y="15"/>
                  <a:pt x="114" y="15"/>
                </a:cubicBezTo>
                <a:cubicBezTo>
                  <a:pt x="114" y="15"/>
                  <a:pt x="114" y="15"/>
                  <a:pt x="116" y="14"/>
                </a:cubicBezTo>
                <a:cubicBezTo>
                  <a:pt x="127" y="12"/>
                  <a:pt x="136" y="14"/>
                  <a:pt x="142" y="20"/>
                </a:cubicBezTo>
                <a:cubicBezTo>
                  <a:pt x="152" y="27"/>
                  <a:pt x="153" y="40"/>
                  <a:pt x="153" y="48"/>
                </a:cubicBezTo>
                <a:cubicBezTo>
                  <a:pt x="153" y="48"/>
                  <a:pt x="153" y="48"/>
                  <a:pt x="153" y="51"/>
                </a:cubicBezTo>
                <a:cubicBezTo>
                  <a:pt x="156" y="58"/>
                  <a:pt x="168" y="88"/>
                  <a:pt x="187" y="104"/>
                </a:cubicBezTo>
                <a:cubicBezTo>
                  <a:pt x="191" y="107"/>
                  <a:pt x="195" y="110"/>
                  <a:pt x="199" y="113"/>
                </a:cubicBezTo>
                <a:cubicBezTo>
                  <a:pt x="199" y="113"/>
                  <a:pt x="199" y="113"/>
                  <a:pt x="219" y="129"/>
                </a:cubicBezTo>
                <a:cubicBezTo>
                  <a:pt x="241" y="146"/>
                  <a:pt x="254" y="169"/>
                  <a:pt x="259" y="183"/>
                </a:cubicBezTo>
                <a:cubicBezTo>
                  <a:pt x="264" y="197"/>
                  <a:pt x="271" y="210"/>
                  <a:pt x="278" y="218"/>
                </a:cubicBezTo>
                <a:cubicBezTo>
                  <a:pt x="284" y="223"/>
                  <a:pt x="290" y="228"/>
                  <a:pt x="296" y="233"/>
                </a:cubicBezTo>
                <a:cubicBezTo>
                  <a:pt x="296" y="233"/>
                  <a:pt x="296" y="233"/>
                  <a:pt x="297" y="234"/>
                </a:cubicBezTo>
                <a:cubicBezTo>
                  <a:pt x="302" y="239"/>
                  <a:pt x="307" y="243"/>
                  <a:pt x="311" y="247"/>
                </a:cubicBezTo>
                <a:cubicBezTo>
                  <a:pt x="318" y="254"/>
                  <a:pt x="373" y="292"/>
                  <a:pt x="378" y="294"/>
                </a:cubicBezTo>
                <a:cubicBezTo>
                  <a:pt x="378" y="294"/>
                  <a:pt x="379" y="294"/>
                  <a:pt x="381" y="294"/>
                </a:cubicBezTo>
                <a:cubicBezTo>
                  <a:pt x="381" y="294"/>
                  <a:pt x="381" y="294"/>
                  <a:pt x="383" y="294"/>
                </a:cubicBezTo>
                <a:cubicBezTo>
                  <a:pt x="387" y="294"/>
                  <a:pt x="392" y="293"/>
                  <a:pt x="397" y="292"/>
                </a:cubicBezTo>
                <a:cubicBezTo>
                  <a:pt x="397" y="292"/>
                  <a:pt x="397" y="292"/>
                  <a:pt x="402" y="292"/>
                </a:cubicBezTo>
                <a:cubicBezTo>
                  <a:pt x="403" y="292"/>
                  <a:pt x="405" y="292"/>
                  <a:pt x="406" y="291"/>
                </a:cubicBezTo>
                <a:cubicBezTo>
                  <a:pt x="406" y="291"/>
                  <a:pt x="406" y="291"/>
                  <a:pt x="407" y="291"/>
                </a:cubicBezTo>
                <a:cubicBezTo>
                  <a:pt x="421" y="291"/>
                  <a:pt x="435" y="298"/>
                  <a:pt x="443" y="302"/>
                </a:cubicBezTo>
                <a:cubicBezTo>
                  <a:pt x="450" y="306"/>
                  <a:pt x="461" y="316"/>
                  <a:pt x="473" y="329"/>
                </a:cubicBezTo>
                <a:cubicBezTo>
                  <a:pt x="473" y="329"/>
                  <a:pt x="473" y="329"/>
                  <a:pt x="476" y="332"/>
                </a:cubicBezTo>
                <a:cubicBezTo>
                  <a:pt x="478" y="334"/>
                  <a:pt x="479" y="335"/>
                  <a:pt x="481" y="336"/>
                </a:cubicBezTo>
                <a:cubicBezTo>
                  <a:pt x="490" y="345"/>
                  <a:pt x="507" y="358"/>
                  <a:pt x="511" y="359"/>
                </a:cubicBezTo>
                <a:cubicBezTo>
                  <a:pt x="514" y="359"/>
                  <a:pt x="539" y="360"/>
                  <a:pt x="575" y="361"/>
                </a:cubicBezTo>
                <a:cubicBezTo>
                  <a:pt x="575" y="361"/>
                  <a:pt x="575" y="361"/>
                  <a:pt x="581" y="361"/>
                </a:cubicBezTo>
                <a:cubicBezTo>
                  <a:pt x="624" y="360"/>
                  <a:pt x="651" y="359"/>
                  <a:pt x="660" y="359"/>
                </a:cubicBezTo>
                <a:cubicBezTo>
                  <a:pt x="660" y="359"/>
                  <a:pt x="660" y="359"/>
                  <a:pt x="661" y="359"/>
                </a:cubicBezTo>
                <a:cubicBezTo>
                  <a:pt x="666" y="359"/>
                  <a:pt x="671" y="357"/>
                  <a:pt x="675" y="356"/>
                </a:cubicBezTo>
                <a:cubicBezTo>
                  <a:pt x="675" y="354"/>
                  <a:pt x="674" y="352"/>
                  <a:pt x="673" y="350"/>
                </a:cubicBezTo>
                <a:cubicBezTo>
                  <a:pt x="667" y="339"/>
                  <a:pt x="670" y="331"/>
                  <a:pt x="673" y="324"/>
                </a:cubicBezTo>
                <a:cubicBezTo>
                  <a:pt x="674" y="321"/>
                  <a:pt x="675" y="317"/>
                  <a:pt x="677" y="312"/>
                </a:cubicBezTo>
                <a:cubicBezTo>
                  <a:pt x="684" y="290"/>
                  <a:pt x="701" y="278"/>
                  <a:pt x="735" y="272"/>
                </a:cubicBezTo>
                <a:cubicBezTo>
                  <a:pt x="739" y="272"/>
                  <a:pt x="743" y="271"/>
                  <a:pt x="747" y="271"/>
                </a:cubicBezTo>
                <a:cubicBezTo>
                  <a:pt x="767" y="271"/>
                  <a:pt x="780" y="281"/>
                  <a:pt x="790" y="289"/>
                </a:cubicBezTo>
                <a:cubicBezTo>
                  <a:pt x="792" y="291"/>
                  <a:pt x="794" y="292"/>
                  <a:pt x="796" y="294"/>
                </a:cubicBezTo>
                <a:cubicBezTo>
                  <a:pt x="798" y="297"/>
                  <a:pt x="800" y="298"/>
                  <a:pt x="802" y="300"/>
                </a:cubicBezTo>
                <a:cubicBezTo>
                  <a:pt x="819" y="314"/>
                  <a:pt x="813" y="332"/>
                  <a:pt x="808" y="344"/>
                </a:cubicBezTo>
                <a:cubicBezTo>
                  <a:pt x="807" y="345"/>
                  <a:pt x="806" y="347"/>
                  <a:pt x="806" y="348"/>
                </a:cubicBezTo>
                <a:cubicBezTo>
                  <a:pt x="806" y="348"/>
                  <a:pt x="806" y="348"/>
                  <a:pt x="805" y="350"/>
                </a:cubicBezTo>
                <a:cubicBezTo>
                  <a:pt x="804" y="352"/>
                  <a:pt x="804" y="354"/>
                  <a:pt x="804" y="356"/>
                </a:cubicBezTo>
                <a:cubicBezTo>
                  <a:pt x="804" y="356"/>
                  <a:pt x="804" y="356"/>
                  <a:pt x="804" y="358"/>
                </a:cubicBezTo>
                <a:cubicBezTo>
                  <a:pt x="804" y="361"/>
                  <a:pt x="804" y="364"/>
                  <a:pt x="804" y="368"/>
                </a:cubicBezTo>
                <a:cubicBezTo>
                  <a:pt x="804" y="376"/>
                  <a:pt x="803" y="384"/>
                  <a:pt x="800" y="385"/>
                </a:cubicBezTo>
                <a:cubicBezTo>
                  <a:pt x="799" y="386"/>
                  <a:pt x="795" y="387"/>
                  <a:pt x="792" y="386"/>
                </a:cubicBezTo>
                <a:cubicBezTo>
                  <a:pt x="789" y="393"/>
                  <a:pt x="778" y="413"/>
                  <a:pt x="762" y="415"/>
                </a:cubicBezTo>
                <a:cubicBezTo>
                  <a:pt x="762" y="415"/>
                  <a:pt x="762" y="415"/>
                  <a:pt x="754" y="416"/>
                </a:cubicBezTo>
                <a:cubicBezTo>
                  <a:pt x="754" y="416"/>
                  <a:pt x="751" y="416"/>
                  <a:pt x="748" y="416"/>
                </a:cubicBezTo>
                <a:cubicBezTo>
                  <a:pt x="749" y="418"/>
                  <a:pt x="750" y="419"/>
                  <a:pt x="752" y="421"/>
                </a:cubicBezTo>
                <a:cubicBezTo>
                  <a:pt x="752" y="421"/>
                  <a:pt x="752" y="421"/>
                  <a:pt x="755" y="425"/>
                </a:cubicBezTo>
                <a:cubicBezTo>
                  <a:pt x="755" y="425"/>
                  <a:pt x="755" y="425"/>
                  <a:pt x="757" y="426"/>
                </a:cubicBezTo>
                <a:cubicBezTo>
                  <a:pt x="757" y="426"/>
                  <a:pt x="757" y="426"/>
                  <a:pt x="758" y="427"/>
                </a:cubicBezTo>
                <a:cubicBezTo>
                  <a:pt x="767" y="434"/>
                  <a:pt x="789" y="450"/>
                  <a:pt x="807" y="456"/>
                </a:cubicBezTo>
                <a:cubicBezTo>
                  <a:pt x="813" y="458"/>
                  <a:pt x="820" y="460"/>
                  <a:pt x="826" y="462"/>
                </a:cubicBezTo>
                <a:cubicBezTo>
                  <a:pt x="844" y="467"/>
                  <a:pt x="863" y="473"/>
                  <a:pt x="883" y="483"/>
                </a:cubicBezTo>
                <a:cubicBezTo>
                  <a:pt x="886" y="485"/>
                  <a:pt x="891" y="487"/>
                  <a:pt x="896" y="489"/>
                </a:cubicBezTo>
                <a:cubicBezTo>
                  <a:pt x="896" y="489"/>
                  <a:pt x="944" y="514"/>
                  <a:pt x="960" y="516"/>
                </a:cubicBezTo>
                <a:cubicBezTo>
                  <a:pt x="961" y="517"/>
                  <a:pt x="962" y="516"/>
                  <a:pt x="963" y="516"/>
                </a:cubicBezTo>
                <a:cubicBezTo>
                  <a:pt x="965" y="515"/>
                  <a:pt x="967" y="512"/>
                  <a:pt x="971" y="509"/>
                </a:cubicBezTo>
                <a:cubicBezTo>
                  <a:pt x="979" y="499"/>
                  <a:pt x="993" y="500"/>
                  <a:pt x="993" y="500"/>
                </a:cubicBezTo>
                <a:cubicBezTo>
                  <a:pt x="998" y="500"/>
                  <a:pt x="1009" y="502"/>
                  <a:pt x="1011" y="504"/>
                </a:cubicBezTo>
                <a:cubicBezTo>
                  <a:pt x="1013" y="506"/>
                  <a:pt x="1010" y="506"/>
                  <a:pt x="1010" y="506"/>
                </a:cubicBezTo>
                <a:cubicBezTo>
                  <a:pt x="1010" y="506"/>
                  <a:pt x="1010" y="506"/>
                  <a:pt x="1008" y="507"/>
                </a:cubicBezTo>
                <a:cubicBezTo>
                  <a:pt x="1008" y="507"/>
                  <a:pt x="1007" y="508"/>
                  <a:pt x="1005" y="509"/>
                </a:cubicBezTo>
                <a:cubicBezTo>
                  <a:pt x="1008" y="508"/>
                  <a:pt x="1011" y="508"/>
                  <a:pt x="1014" y="508"/>
                </a:cubicBezTo>
                <a:cubicBezTo>
                  <a:pt x="1017" y="508"/>
                  <a:pt x="1021" y="508"/>
                  <a:pt x="1025" y="508"/>
                </a:cubicBezTo>
                <a:cubicBezTo>
                  <a:pt x="1028" y="508"/>
                  <a:pt x="1031" y="508"/>
                  <a:pt x="1036" y="508"/>
                </a:cubicBezTo>
                <a:cubicBezTo>
                  <a:pt x="1066" y="510"/>
                  <a:pt x="1064" y="520"/>
                  <a:pt x="1064" y="520"/>
                </a:cubicBezTo>
                <a:cubicBezTo>
                  <a:pt x="1063" y="520"/>
                  <a:pt x="1062" y="520"/>
                  <a:pt x="1062" y="520"/>
                </a:cubicBezTo>
                <a:cubicBezTo>
                  <a:pt x="1062" y="520"/>
                  <a:pt x="1062" y="520"/>
                  <a:pt x="1062" y="520"/>
                </a:cubicBezTo>
                <a:cubicBezTo>
                  <a:pt x="1066" y="520"/>
                  <a:pt x="1070" y="520"/>
                  <a:pt x="1074" y="520"/>
                </a:cubicBezTo>
                <a:cubicBezTo>
                  <a:pt x="1102" y="519"/>
                  <a:pt x="1138" y="510"/>
                  <a:pt x="1158" y="503"/>
                </a:cubicBezTo>
                <a:cubicBezTo>
                  <a:pt x="1178" y="495"/>
                  <a:pt x="1197" y="492"/>
                  <a:pt x="1216" y="488"/>
                </a:cubicBezTo>
                <a:cubicBezTo>
                  <a:pt x="1222" y="487"/>
                  <a:pt x="1229" y="486"/>
                  <a:pt x="1235" y="485"/>
                </a:cubicBezTo>
                <a:cubicBezTo>
                  <a:pt x="1254" y="481"/>
                  <a:pt x="1279" y="467"/>
                  <a:pt x="1287" y="463"/>
                </a:cubicBezTo>
                <a:cubicBezTo>
                  <a:pt x="1287" y="463"/>
                  <a:pt x="1287" y="463"/>
                  <a:pt x="1288" y="462"/>
                </a:cubicBezTo>
                <a:cubicBezTo>
                  <a:pt x="1288" y="462"/>
                  <a:pt x="1288" y="462"/>
                  <a:pt x="1290" y="461"/>
                </a:cubicBezTo>
                <a:cubicBezTo>
                  <a:pt x="1290" y="461"/>
                  <a:pt x="1290" y="461"/>
                  <a:pt x="1293" y="459"/>
                </a:cubicBezTo>
                <a:cubicBezTo>
                  <a:pt x="1311" y="450"/>
                  <a:pt x="1328" y="441"/>
                  <a:pt x="1336" y="437"/>
                </a:cubicBezTo>
                <a:cubicBezTo>
                  <a:pt x="1337" y="437"/>
                  <a:pt x="1345" y="434"/>
                  <a:pt x="1352" y="432"/>
                </a:cubicBezTo>
                <a:cubicBezTo>
                  <a:pt x="1352" y="432"/>
                  <a:pt x="1352" y="432"/>
                  <a:pt x="1353" y="432"/>
                </a:cubicBezTo>
                <a:cubicBezTo>
                  <a:pt x="1353" y="432"/>
                  <a:pt x="1353" y="432"/>
                  <a:pt x="1355" y="431"/>
                </a:cubicBezTo>
                <a:cubicBezTo>
                  <a:pt x="1355" y="431"/>
                  <a:pt x="1355" y="431"/>
                  <a:pt x="1356" y="431"/>
                </a:cubicBezTo>
                <a:cubicBezTo>
                  <a:pt x="1356" y="431"/>
                  <a:pt x="1356" y="431"/>
                  <a:pt x="1357" y="430"/>
                </a:cubicBezTo>
                <a:cubicBezTo>
                  <a:pt x="1365" y="427"/>
                  <a:pt x="1372" y="417"/>
                  <a:pt x="1373" y="415"/>
                </a:cubicBezTo>
                <a:cubicBezTo>
                  <a:pt x="1373" y="414"/>
                  <a:pt x="1398" y="319"/>
                  <a:pt x="1467" y="272"/>
                </a:cubicBezTo>
                <a:cubicBezTo>
                  <a:pt x="1503" y="247"/>
                  <a:pt x="1522" y="234"/>
                  <a:pt x="1532" y="227"/>
                </a:cubicBezTo>
                <a:cubicBezTo>
                  <a:pt x="1532" y="227"/>
                  <a:pt x="1532" y="227"/>
                  <a:pt x="1533" y="227"/>
                </a:cubicBezTo>
                <a:cubicBezTo>
                  <a:pt x="1542" y="220"/>
                  <a:pt x="1546" y="218"/>
                  <a:pt x="1549" y="215"/>
                </a:cubicBezTo>
                <a:cubicBezTo>
                  <a:pt x="1552" y="213"/>
                  <a:pt x="1557" y="207"/>
                  <a:pt x="1562" y="201"/>
                </a:cubicBezTo>
                <a:cubicBezTo>
                  <a:pt x="1569" y="193"/>
                  <a:pt x="1577" y="184"/>
                  <a:pt x="1585" y="177"/>
                </a:cubicBezTo>
                <a:cubicBezTo>
                  <a:pt x="1589" y="173"/>
                  <a:pt x="1593" y="168"/>
                  <a:pt x="1600" y="164"/>
                </a:cubicBezTo>
                <a:cubicBezTo>
                  <a:pt x="1614" y="156"/>
                  <a:pt x="1632" y="145"/>
                  <a:pt x="1641" y="128"/>
                </a:cubicBezTo>
                <a:cubicBezTo>
                  <a:pt x="1653" y="109"/>
                  <a:pt x="1707" y="35"/>
                  <a:pt x="1737" y="25"/>
                </a:cubicBezTo>
                <a:cubicBezTo>
                  <a:pt x="1745" y="23"/>
                  <a:pt x="1753" y="20"/>
                  <a:pt x="1762" y="20"/>
                </a:cubicBezTo>
                <a:cubicBezTo>
                  <a:pt x="1782" y="19"/>
                  <a:pt x="1803" y="30"/>
                  <a:pt x="1837" y="59"/>
                </a:cubicBezTo>
                <a:cubicBezTo>
                  <a:pt x="1884" y="99"/>
                  <a:pt x="1905" y="119"/>
                  <a:pt x="1907" y="121"/>
                </a:cubicBezTo>
                <a:cubicBezTo>
                  <a:pt x="1924" y="134"/>
                  <a:pt x="1945" y="148"/>
                  <a:pt x="1950" y="150"/>
                </a:cubicBezTo>
                <a:cubicBezTo>
                  <a:pt x="1952" y="151"/>
                  <a:pt x="1955" y="152"/>
                  <a:pt x="1959" y="154"/>
                </a:cubicBezTo>
                <a:cubicBezTo>
                  <a:pt x="2042" y="187"/>
                  <a:pt x="2052" y="196"/>
                  <a:pt x="2057" y="204"/>
                </a:cubicBezTo>
                <a:cubicBezTo>
                  <a:pt x="2059" y="209"/>
                  <a:pt x="2060" y="212"/>
                  <a:pt x="2060" y="215"/>
                </a:cubicBezTo>
                <a:close/>
                <a:moveTo>
                  <a:pt x="612" y="814"/>
                </a:moveTo>
                <a:cubicBezTo>
                  <a:pt x="669" y="814"/>
                  <a:pt x="669" y="814"/>
                  <a:pt x="669" y="814"/>
                </a:cubicBezTo>
                <a:cubicBezTo>
                  <a:pt x="669" y="758"/>
                  <a:pt x="669" y="758"/>
                  <a:pt x="669" y="758"/>
                </a:cubicBezTo>
                <a:cubicBezTo>
                  <a:pt x="612" y="758"/>
                  <a:pt x="612" y="758"/>
                  <a:pt x="612" y="758"/>
                </a:cubicBezTo>
                <a:lnTo>
                  <a:pt x="612" y="814"/>
                </a:lnTo>
                <a:close/>
                <a:moveTo>
                  <a:pt x="614" y="1130"/>
                </a:moveTo>
                <a:cubicBezTo>
                  <a:pt x="667" y="1130"/>
                  <a:pt x="667" y="1130"/>
                  <a:pt x="667" y="1130"/>
                </a:cubicBezTo>
                <a:cubicBezTo>
                  <a:pt x="667" y="866"/>
                  <a:pt x="667" y="866"/>
                  <a:pt x="667" y="866"/>
                </a:cubicBezTo>
                <a:cubicBezTo>
                  <a:pt x="614" y="866"/>
                  <a:pt x="614" y="866"/>
                  <a:pt x="614" y="866"/>
                </a:cubicBezTo>
                <a:lnTo>
                  <a:pt x="614" y="1130"/>
                </a:lnTo>
                <a:close/>
                <a:moveTo>
                  <a:pt x="1345" y="863"/>
                </a:moveTo>
                <a:cubicBezTo>
                  <a:pt x="1319" y="863"/>
                  <a:pt x="1293" y="873"/>
                  <a:pt x="1275" y="893"/>
                </a:cubicBezTo>
                <a:cubicBezTo>
                  <a:pt x="1275" y="866"/>
                  <a:pt x="1275" y="866"/>
                  <a:pt x="1275" y="866"/>
                </a:cubicBezTo>
                <a:cubicBezTo>
                  <a:pt x="1222" y="866"/>
                  <a:pt x="1222" y="866"/>
                  <a:pt x="1222" y="866"/>
                </a:cubicBezTo>
                <a:cubicBezTo>
                  <a:pt x="1222" y="1130"/>
                  <a:pt x="1222" y="1130"/>
                  <a:pt x="1222" y="1130"/>
                </a:cubicBezTo>
                <a:cubicBezTo>
                  <a:pt x="1276" y="1130"/>
                  <a:pt x="1276" y="1130"/>
                  <a:pt x="1276" y="1130"/>
                </a:cubicBezTo>
                <a:cubicBezTo>
                  <a:pt x="1276" y="969"/>
                  <a:pt x="1276" y="969"/>
                  <a:pt x="1276" y="969"/>
                </a:cubicBezTo>
                <a:cubicBezTo>
                  <a:pt x="1276" y="928"/>
                  <a:pt x="1301" y="910"/>
                  <a:pt x="1331" y="910"/>
                </a:cubicBezTo>
                <a:cubicBezTo>
                  <a:pt x="1361" y="910"/>
                  <a:pt x="1385" y="928"/>
                  <a:pt x="1385" y="969"/>
                </a:cubicBezTo>
                <a:cubicBezTo>
                  <a:pt x="1385" y="1130"/>
                  <a:pt x="1385" y="1130"/>
                  <a:pt x="1385" y="1130"/>
                </a:cubicBezTo>
                <a:cubicBezTo>
                  <a:pt x="1438" y="1130"/>
                  <a:pt x="1438" y="1130"/>
                  <a:pt x="1438" y="1130"/>
                </a:cubicBezTo>
                <a:cubicBezTo>
                  <a:pt x="1438" y="961"/>
                  <a:pt x="1438" y="961"/>
                  <a:pt x="1438" y="961"/>
                </a:cubicBezTo>
                <a:cubicBezTo>
                  <a:pt x="1438" y="932"/>
                  <a:pt x="1432" y="907"/>
                  <a:pt x="1411" y="887"/>
                </a:cubicBezTo>
                <a:cubicBezTo>
                  <a:pt x="1396" y="872"/>
                  <a:pt x="1373" y="863"/>
                  <a:pt x="1345" y="863"/>
                </a:cubicBezTo>
                <a:close/>
                <a:moveTo>
                  <a:pt x="409" y="1029"/>
                </a:moveTo>
                <a:cubicBezTo>
                  <a:pt x="409" y="1029"/>
                  <a:pt x="409" y="1029"/>
                  <a:pt x="323" y="760"/>
                </a:cubicBezTo>
                <a:cubicBezTo>
                  <a:pt x="323" y="760"/>
                  <a:pt x="323" y="760"/>
                  <a:pt x="264" y="760"/>
                </a:cubicBezTo>
                <a:cubicBezTo>
                  <a:pt x="264" y="760"/>
                  <a:pt x="264" y="760"/>
                  <a:pt x="387" y="1130"/>
                </a:cubicBezTo>
                <a:cubicBezTo>
                  <a:pt x="387" y="1130"/>
                  <a:pt x="387" y="1130"/>
                  <a:pt x="432" y="1130"/>
                </a:cubicBezTo>
                <a:cubicBezTo>
                  <a:pt x="556" y="760"/>
                  <a:pt x="556" y="760"/>
                  <a:pt x="556" y="760"/>
                </a:cubicBezTo>
                <a:cubicBezTo>
                  <a:pt x="556" y="760"/>
                  <a:pt x="556" y="760"/>
                  <a:pt x="496" y="760"/>
                </a:cubicBezTo>
                <a:cubicBezTo>
                  <a:pt x="496" y="760"/>
                  <a:pt x="496" y="760"/>
                  <a:pt x="409" y="1029"/>
                </a:cubicBezTo>
                <a:close/>
                <a:moveTo>
                  <a:pt x="817" y="1054"/>
                </a:moveTo>
                <a:cubicBezTo>
                  <a:pt x="817" y="760"/>
                  <a:pt x="817" y="760"/>
                  <a:pt x="817" y="760"/>
                </a:cubicBezTo>
                <a:cubicBezTo>
                  <a:pt x="764" y="760"/>
                  <a:pt x="764" y="760"/>
                  <a:pt x="764" y="760"/>
                </a:cubicBezTo>
                <a:cubicBezTo>
                  <a:pt x="764" y="1057"/>
                  <a:pt x="764" y="1057"/>
                  <a:pt x="764" y="1057"/>
                </a:cubicBezTo>
                <a:cubicBezTo>
                  <a:pt x="764" y="1096"/>
                  <a:pt x="786" y="1130"/>
                  <a:pt x="837" y="1130"/>
                </a:cubicBezTo>
                <a:cubicBezTo>
                  <a:pt x="870" y="1130"/>
                  <a:pt x="870" y="1130"/>
                  <a:pt x="870" y="1130"/>
                </a:cubicBezTo>
                <a:cubicBezTo>
                  <a:pt x="870" y="1084"/>
                  <a:pt x="870" y="1084"/>
                  <a:pt x="870" y="1084"/>
                </a:cubicBezTo>
                <a:cubicBezTo>
                  <a:pt x="846" y="1084"/>
                  <a:pt x="846" y="1084"/>
                  <a:pt x="846" y="1084"/>
                </a:cubicBezTo>
                <a:cubicBezTo>
                  <a:pt x="825" y="1084"/>
                  <a:pt x="817" y="1074"/>
                  <a:pt x="817" y="1054"/>
                </a:cubicBezTo>
                <a:close/>
                <a:moveTo>
                  <a:pt x="1138" y="953"/>
                </a:moveTo>
                <a:cubicBezTo>
                  <a:pt x="1138" y="953"/>
                  <a:pt x="1138" y="953"/>
                  <a:pt x="1138" y="1130"/>
                </a:cubicBezTo>
                <a:cubicBezTo>
                  <a:pt x="1085" y="1130"/>
                  <a:pt x="1085" y="1130"/>
                  <a:pt x="1085" y="1130"/>
                </a:cubicBezTo>
                <a:cubicBezTo>
                  <a:pt x="1085" y="1130"/>
                  <a:pt x="1085" y="1130"/>
                  <a:pt x="1085" y="1106"/>
                </a:cubicBezTo>
                <a:cubicBezTo>
                  <a:pt x="1066" y="1125"/>
                  <a:pt x="1048" y="1133"/>
                  <a:pt x="1014" y="1133"/>
                </a:cubicBezTo>
                <a:cubicBezTo>
                  <a:pt x="981" y="1133"/>
                  <a:pt x="959" y="1125"/>
                  <a:pt x="943" y="1109"/>
                </a:cubicBezTo>
                <a:cubicBezTo>
                  <a:pt x="929" y="1095"/>
                  <a:pt x="922" y="1074"/>
                  <a:pt x="922" y="1052"/>
                </a:cubicBezTo>
                <a:cubicBezTo>
                  <a:pt x="922" y="1008"/>
                  <a:pt x="953" y="976"/>
                  <a:pt x="1014" y="976"/>
                </a:cubicBezTo>
                <a:cubicBezTo>
                  <a:pt x="1014" y="976"/>
                  <a:pt x="1014" y="976"/>
                  <a:pt x="1084" y="976"/>
                </a:cubicBezTo>
                <a:cubicBezTo>
                  <a:pt x="1084" y="976"/>
                  <a:pt x="1084" y="976"/>
                  <a:pt x="1084" y="957"/>
                </a:cubicBezTo>
                <a:cubicBezTo>
                  <a:pt x="1084" y="924"/>
                  <a:pt x="1068" y="908"/>
                  <a:pt x="1026" y="908"/>
                </a:cubicBezTo>
                <a:cubicBezTo>
                  <a:pt x="997" y="908"/>
                  <a:pt x="983" y="916"/>
                  <a:pt x="968" y="934"/>
                </a:cubicBezTo>
                <a:cubicBezTo>
                  <a:pt x="968" y="934"/>
                  <a:pt x="968" y="934"/>
                  <a:pt x="933" y="901"/>
                </a:cubicBezTo>
                <a:cubicBezTo>
                  <a:pt x="957" y="872"/>
                  <a:pt x="983" y="863"/>
                  <a:pt x="1028" y="863"/>
                </a:cubicBezTo>
                <a:cubicBezTo>
                  <a:pt x="1101" y="863"/>
                  <a:pt x="1138" y="894"/>
                  <a:pt x="1138" y="953"/>
                </a:cubicBezTo>
                <a:close/>
                <a:moveTo>
                  <a:pt x="1084" y="1013"/>
                </a:moveTo>
                <a:cubicBezTo>
                  <a:pt x="1084" y="1013"/>
                  <a:pt x="1084" y="1013"/>
                  <a:pt x="1023" y="1013"/>
                </a:cubicBezTo>
                <a:cubicBezTo>
                  <a:pt x="990" y="1013"/>
                  <a:pt x="974" y="1027"/>
                  <a:pt x="974" y="1051"/>
                </a:cubicBezTo>
                <a:cubicBezTo>
                  <a:pt x="974" y="1076"/>
                  <a:pt x="989" y="1088"/>
                  <a:pt x="1024" y="1088"/>
                </a:cubicBezTo>
                <a:cubicBezTo>
                  <a:pt x="1043" y="1088"/>
                  <a:pt x="1059" y="1086"/>
                  <a:pt x="1072" y="1074"/>
                </a:cubicBezTo>
                <a:cubicBezTo>
                  <a:pt x="1081" y="1065"/>
                  <a:pt x="1084" y="1053"/>
                  <a:pt x="1084" y="1034"/>
                </a:cubicBezTo>
                <a:lnTo>
                  <a:pt x="1084" y="1013"/>
                </a:lnTo>
                <a:close/>
                <a:moveTo>
                  <a:pt x="1635" y="974"/>
                </a:moveTo>
                <a:cubicBezTo>
                  <a:pt x="1598" y="971"/>
                  <a:pt x="1598" y="971"/>
                  <a:pt x="1598" y="971"/>
                </a:cubicBezTo>
                <a:cubicBezTo>
                  <a:pt x="1571" y="968"/>
                  <a:pt x="1561" y="959"/>
                  <a:pt x="1561" y="941"/>
                </a:cubicBezTo>
                <a:cubicBezTo>
                  <a:pt x="1561" y="921"/>
                  <a:pt x="1577" y="907"/>
                  <a:pt x="1609" y="907"/>
                </a:cubicBezTo>
                <a:cubicBezTo>
                  <a:pt x="1635" y="907"/>
                  <a:pt x="1658" y="912"/>
                  <a:pt x="1675" y="926"/>
                </a:cubicBezTo>
                <a:cubicBezTo>
                  <a:pt x="1708" y="893"/>
                  <a:pt x="1708" y="893"/>
                  <a:pt x="1708" y="893"/>
                </a:cubicBezTo>
                <a:cubicBezTo>
                  <a:pt x="1684" y="872"/>
                  <a:pt x="1650" y="863"/>
                  <a:pt x="1610" y="863"/>
                </a:cubicBezTo>
                <a:cubicBezTo>
                  <a:pt x="1554" y="863"/>
                  <a:pt x="1509" y="892"/>
                  <a:pt x="1509" y="944"/>
                </a:cubicBezTo>
                <a:cubicBezTo>
                  <a:pt x="1509" y="990"/>
                  <a:pt x="1538" y="1011"/>
                  <a:pt x="1588" y="1016"/>
                </a:cubicBezTo>
                <a:cubicBezTo>
                  <a:pt x="1631" y="1020"/>
                  <a:pt x="1631" y="1020"/>
                  <a:pt x="1631" y="1020"/>
                </a:cubicBezTo>
                <a:cubicBezTo>
                  <a:pt x="1657" y="1022"/>
                  <a:pt x="1666" y="1033"/>
                  <a:pt x="1666" y="1051"/>
                </a:cubicBezTo>
                <a:cubicBezTo>
                  <a:pt x="1666" y="1076"/>
                  <a:pt x="1641" y="1088"/>
                  <a:pt x="1608" y="1088"/>
                </a:cubicBezTo>
                <a:cubicBezTo>
                  <a:pt x="1582" y="1088"/>
                  <a:pt x="1553" y="1082"/>
                  <a:pt x="1531" y="1060"/>
                </a:cubicBezTo>
                <a:cubicBezTo>
                  <a:pt x="1496" y="1095"/>
                  <a:pt x="1496" y="1095"/>
                  <a:pt x="1496" y="1095"/>
                </a:cubicBezTo>
                <a:cubicBezTo>
                  <a:pt x="1528" y="1126"/>
                  <a:pt x="1564" y="1133"/>
                  <a:pt x="1608" y="1133"/>
                </a:cubicBezTo>
                <a:cubicBezTo>
                  <a:pt x="1672" y="1133"/>
                  <a:pt x="1719" y="1104"/>
                  <a:pt x="1719" y="1049"/>
                </a:cubicBezTo>
                <a:cubicBezTo>
                  <a:pt x="1719" y="1003"/>
                  <a:pt x="1690" y="979"/>
                  <a:pt x="1635" y="9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000" indent="-342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481164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, afbeelding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picture 1"/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5126400" y="0"/>
            <a:ext cx="7066800" cy="6858000"/>
          </a:xfr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baseline="0"/>
            </a:lvl1pPr>
          </a:lstStyle>
          <a:p>
            <a:r>
              <a:rPr lang="nl-NL"/>
              <a:t>[Klik op het pictogram om een afbeelding in te voegen]</a:t>
            </a:r>
          </a:p>
        </p:txBody>
      </p:sp>
      <p:sp>
        <p:nvSpPr>
          <p:cNvPr id="2" name="Title 2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615492" y="2072279"/>
            <a:ext cx="3960000" cy="1764000"/>
          </a:xfrm>
        </p:spPr>
        <p:txBody>
          <a:bodyPr/>
          <a:lstStyle>
            <a:lvl1pPr>
              <a:defRPr sz="6000" b="0" baseline="0"/>
            </a:lvl1pPr>
          </a:lstStyle>
          <a:p>
            <a:r>
              <a:rPr lang="nl-NL"/>
              <a:t>[Titel]</a:t>
            </a:r>
          </a:p>
        </p:txBody>
      </p:sp>
      <p:sp>
        <p:nvSpPr>
          <p:cNvPr id="7" name="Frame text 3 (JU-Free)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15492" y="4543426"/>
            <a:ext cx="3960000" cy="1447800"/>
          </a:xfrm>
        </p:spPr>
        <p:txBody>
          <a:bodyPr lIns="0"/>
          <a:lstStyle>
            <a:lvl1pPr marL="0" indent="0">
              <a:buNone/>
              <a:defRPr b="0">
                <a:solidFill>
                  <a:schemeClr val="bg2"/>
                </a:solidFill>
              </a:defRPr>
            </a:lvl1pPr>
            <a:lvl2pPr marL="0" indent="0">
              <a:buNone/>
              <a:defRPr b="0">
                <a:solidFill>
                  <a:schemeClr val="bg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9pPr>
          </a:lstStyle>
          <a:p>
            <a:pPr lvl="0"/>
            <a:r>
              <a:rPr lang="nl-NL"/>
              <a:t>[Tekst]</a:t>
            </a:r>
          </a:p>
          <a:p>
            <a:pPr lvl="0"/>
            <a:r>
              <a:rPr lang="nl-NL"/>
              <a:t>JU-LEVEL1=Basistekst</a:t>
            </a:r>
          </a:p>
        </p:txBody>
      </p:sp>
      <p:sp>
        <p:nvSpPr>
          <p:cNvPr id="5" name="Placeholder 4"/>
          <p:cNvSpPr>
            <a:spLocks noGrp="1" noSelect="1"/>
          </p:cNvSpPr>
          <p:nvPr>
            <p:ph type="body" sz="quarter" idx="17" hasCustomPrompt="1"/>
          </p:nvPr>
        </p:nvSpPr>
        <p:spPr bwMode="gray">
          <a:xfrm>
            <a:off x="7762874" y="590580"/>
            <a:ext cx="1800000" cy="180000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1000">
                <a:latin typeface="+mj-lt"/>
              </a:defRPr>
            </a:lvl1pPr>
            <a:lvl2pPr marL="0" indent="0" algn="ctr">
              <a:lnSpc>
                <a:spcPct val="100000"/>
              </a:lnSpc>
              <a:buNone/>
              <a:defRPr sz="11000">
                <a:latin typeface="+mj-lt"/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1000">
                <a:latin typeface="+mj-lt"/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1000">
                <a:latin typeface="+mj-lt"/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1000">
                <a:latin typeface="+mj-lt"/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1000" b="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1000" b="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1000" b="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1000" b="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/>
              <a:t>[?]</a:t>
            </a:r>
          </a:p>
        </p:txBody>
      </p:sp>
      <p:sp>
        <p:nvSpPr>
          <p:cNvPr id="8" name="Koptekst groen 5 (JU-Free)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19125" y="466725"/>
            <a:ext cx="4343400" cy="216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00">
                <a:solidFill>
                  <a:schemeClr val="tx2"/>
                </a:solidFill>
                <a:latin typeface="+mj-lt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/>
              <a:t>[Kopje]</a:t>
            </a:r>
          </a:p>
          <a:p>
            <a:pPr lvl="0"/>
            <a:r>
              <a:rPr lang="nl-NL"/>
              <a:t>JU-LEVEL1=Kopje</a:t>
            </a:r>
          </a:p>
        </p:txBody>
      </p:sp>
    </p:spTree>
    <p:extLst>
      <p:ext uri="{BB962C8B-B14F-4D97-AF65-F5344CB8AC3E}">
        <p14:creationId xmlns:p14="http://schemas.microsoft.com/office/powerpoint/2010/main" val="2197652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 met gestippeld vlak (Gro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74E3B55-6D11-4E50-958A-6D8AA25EEA96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641350" y="638969"/>
            <a:ext cx="10909300" cy="5580062"/>
          </a:xfrm>
          <a:prstGeom prst="rect">
            <a:avLst/>
          </a:prstGeom>
          <a:pattFill prst="pct50">
            <a:fgClr>
              <a:schemeClr val="tx2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9783D76F-9BEF-4D4E-8B3D-AE072A583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5A97FE78-AA1B-413D-A96F-C1B2D7DC4DDB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262839743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/>
              <a:t>[Titel]</a:t>
            </a:r>
          </a:p>
        </p:txBody>
      </p:sp>
      <p:sp>
        <p:nvSpPr>
          <p:cNvPr id="3" name="Content Placeholder 2"/>
          <p:cNvSpPr>
            <a:spLocks noGrp="1" noSelect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 baseline="0"/>
            </a:lvl1pPr>
          </a:lstStyle>
          <a:p>
            <a:pPr lvl="0"/>
            <a:r>
              <a:rPr lang="nl-NL"/>
              <a:t>[Typ tekst of klik op een pictogram om een object in te voegen]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D8E8BF8-368E-4519-97B9-BB9C028FE77E}"/>
              </a:ext>
            </a:extLst>
          </p:cNvPr>
          <p:cNvSpPr>
            <a:spLocks noGrp="1" noSelect="1"/>
          </p:cNvSpPr>
          <p:nvPr>
            <p:ph type="dt" sz="half" idx="10"/>
          </p:nvPr>
        </p:nvSpPr>
        <p:spPr/>
        <p:txBody>
          <a:bodyPr/>
          <a:lstStyle/>
          <a:p>
            <a:fld id="{0AFAA354-7A5B-4227-9C74-76EFFC5CEA74}" type="datetime1">
              <a:rPr lang="en-GB" smtClean="0"/>
              <a:t>05/03/2026</a:t>
            </a:fld>
            <a:r>
              <a:rPr lang="nl-NL"/>
              <a:t>  |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5F997BB-85D4-4FAC-AD40-6F1F46AEF127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NL"/>
              <a:t>M. Minkman, lezing Ter Weel, nov 2023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A2E47F5-2B08-423E-9537-47A976EE3DF9}"/>
              </a:ext>
            </a:extLst>
          </p:cNvPr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058537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/>
              <a:t>[Titel]</a:t>
            </a:r>
          </a:p>
        </p:txBody>
      </p:sp>
      <p:sp>
        <p:nvSpPr>
          <p:cNvPr id="8" name="Placeholder 2"/>
          <p:cNvSpPr>
            <a:spLocks noGrp="1" noSelect="1"/>
          </p:cNvSpPr>
          <p:nvPr>
            <p:ph type="body" sz="quarter" idx="13" hasCustomPrompt="1"/>
          </p:nvPr>
        </p:nvSpPr>
        <p:spPr bwMode="gray">
          <a:xfrm>
            <a:off x="1378800" y="1879200"/>
            <a:ext cx="10116000" cy="43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[Tekst]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247927A0-F4C4-45B4-85AA-42A2535A9162}"/>
              </a:ext>
            </a:extLst>
          </p:cNvPr>
          <p:cNvSpPr>
            <a:spLocks noGrp="1" noSelect="1"/>
          </p:cNvSpPr>
          <p:nvPr>
            <p:ph type="dt" sz="half" idx="14"/>
          </p:nvPr>
        </p:nvSpPr>
        <p:spPr/>
        <p:txBody>
          <a:bodyPr/>
          <a:lstStyle/>
          <a:p>
            <a:fld id="{AB170173-70A4-4A80-81F9-270FB004D1D1}" type="datetime1">
              <a:rPr lang="en-GB" smtClean="0"/>
              <a:t>05/03/2026</a:t>
            </a:fld>
            <a:r>
              <a:rPr lang="nl-NL"/>
              <a:t>  |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76CA9811-02CC-49F0-9DDA-20F850497998}"/>
              </a:ext>
            </a:extLst>
          </p:cNvPr>
          <p:cNvSpPr>
            <a:spLocks noGrp="1" noSelect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nl-NL"/>
              <a:t>M. Minkman, lezing Ter Weel, nov 2023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FCA82B5-993E-4D8C-B2E4-89AA444A3A4C}"/>
              </a:ext>
            </a:extLst>
          </p:cNvPr>
          <p:cNvSpPr>
            <a:spLocks noGrp="1" noSelect="1"/>
          </p:cNvSpPr>
          <p:nvPr>
            <p:ph type="sldNum" sz="quarter" idx="16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633147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lk met twee tekstvak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text 1 (JU-Free)"/>
          <p:cNvSpPr>
            <a:spLocks noGrp="1"/>
          </p:cNvSpPr>
          <p:nvPr userDrawn="1">
            <p:ph type="body" sz="quarter" idx="14" hasCustomPrompt="1"/>
          </p:nvPr>
        </p:nvSpPr>
        <p:spPr bwMode="gray">
          <a:xfrm>
            <a:off x="717225" y="1984350"/>
            <a:ext cx="4464000" cy="3711600"/>
          </a:xfrm>
        </p:spPr>
        <p:txBody>
          <a:bodyPr/>
          <a:lstStyle>
            <a:lvl1pPr marL="0" indent="0">
              <a:buNone/>
              <a:defRPr sz="2800" b="1" baseline="0">
                <a:latin typeface="Trebuchet MS" panose="020B0603020202020204" pitchFamily="34" charset="0"/>
              </a:defRPr>
            </a:lvl1pPr>
            <a:lvl2pPr marL="0" indent="0">
              <a:buNone/>
              <a:defRPr/>
            </a:lvl2pPr>
            <a:lvl3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3pPr>
            <a:lvl4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4pPr>
            <a:lvl5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5pPr>
            <a:lvl6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6pPr>
            <a:lvl7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7pPr>
            <a:lvl8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8pPr>
            <a:lvl9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9pPr>
          </a:lstStyle>
          <a:p>
            <a:pPr lvl="0"/>
            <a:r>
              <a:rPr lang="nl-NL"/>
              <a:t>[Kopje]</a:t>
            </a:r>
          </a:p>
          <a:p>
            <a:pPr lvl="0"/>
            <a:r>
              <a:rPr lang="nl-NL"/>
              <a:t>JU-LEVEL1=Kopje</a:t>
            </a:r>
          </a:p>
          <a:p>
            <a:pPr lvl="1"/>
            <a:r>
              <a:rPr lang="nl-NL"/>
              <a:t>JU-LEVEL2=Tekst</a:t>
            </a:r>
          </a:p>
        </p:txBody>
      </p:sp>
      <p:sp>
        <p:nvSpPr>
          <p:cNvPr id="14" name="Frame text 2 (JU-Free)"/>
          <p:cNvSpPr>
            <a:spLocks noGrp="1"/>
          </p:cNvSpPr>
          <p:nvPr userDrawn="1">
            <p:ph type="body" sz="quarter" idx="15" hasCustomPrompt="1"/>
          </p:nvPr>
        </p:nvSpPr>
        <p:spPr bwMode="gray">
          <a:xfrm>
            <a:off x="6336975" y="1349474"/>
            <a:ext cx="4464000" cy="4345200"/>
          </a:xfrm>
        </p:spPr>
        <p:txBody>
          <a:bodyPr/>
          <a:lstStyle>
            <a:lvl1pPr marL="0" indent="0">
              <a:buNone/>
              <a:defRPr sz="2800" b="1" baseline="0">
                <a:latin typeface="Trebuchet MS" panose="020B0603020202020204" pitchFamily="34" charset="0"/>
              </a:defRPr>
            </a:lvl1pPr>
            <a:lvl2pPr marL="0" indent="0">
              <a:buNone/>
              <a:defRPr/>
            </a:lvl2pPr>
            <a:lvl3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3pPr>
            <a:lvl4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4pPr>
            <a:lvl5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5pPr>
            <a:lvl6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6pPr>
            <a:lvl7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7pPr>
            <a:lvl8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8pPr>
            <a:lvl9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9pPr>
          </a:lstStyle>
          <a:p>
            <a:pPr lvl="0"/>
            <a:r>
              <a:rPr lang="nl-NL"/>
              <a:t>[Kopje]</a:t>
            </a:r>
          </a:p>
          <a:p>
            <a:pPr lvl="0"/>
            <a:r>
              <a:rPr lang="nl-NL"/>
              <a:t>JU-LEVEL1=Kopje</a:t>
            </a:r>
          </a:p>
          <a:p>
            <a:pPr lvl="1"/>
            <a:r>
              <a:rPr lang="nl-NL"/>
              <a:t>JU-LEVEL2=Tekst</a:t>
            </a:r>
          </a:p>
        </p:txBody>
      </p:sp>
      <p:sp>
        <p:nvSpPr>
          <p:cNvPr id="8" name="Driehoek 4 (PHJU)">
            <a:extLst>
              <a:ext uri="{FF2B5EF4-FFF2-40B4-BE49-F238E27FC236}">
                <a16:creationId xmlns:a16="http://schemas.microsoft.com/office/drawing/2014/main" id="{956E4294-A95B-437E-ACEA-B55A0F963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1677697" y="755866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15" name="Placeholder 5 (JU-Free)">
            <a:extLst>
              <a:ext uri="{FF2B5EF4-FFF2-40B4-BE49-F238E27FC236}">
                <a16:creationId xmlns:a16="http://schemas.microsoft.com/office/drawing/2014/main" id="{03E94676-EE4A-4D0E-996B-2DEA7194A06D}"/>
              </a:ext>
            </a:extLst>
          </p:cNvPr>
          <p:cNvSpPr>
            <a:spLocks noGrp="1"/>
          </p:cNvSpPr>
          <p:nvPr>
            <p:ph type="body" idx="1007" hasCustomPrompt="1"/>
            <p:custDataLst>
              <p:custData r:id="rId2"/>
            </p:custDataLst>
          </p:nvPr>
        </p:nvSpPr>
        <p:spPr>
          <a:xfrm>
            <a:off x="734106" y="317287"/>
            <a:ext cx="2268000" cy="597383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 baseline="0"/>
            </a:lvl1pPr>
            <a:lvl2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baseline="0">
                <a:solidFill>
                  <a:schemeClr val="lt1">
                    <a:lumMod val="100000"/>
                  </a:schemeClr>
                </a:solidFill>
                <a:latin typeface="Georgia" panose="02040502050405020303" pitchFamily="18" charset="0"/>
              </a:defRPr>
            </a:lvl2pPr>
            <a:lvl3pPr marL="0" indent="0">
              <a:buNone/>
              <a:defRPr/>
            </a:lvl3pPr>
            <a:lvl4pPr marL="0" indent="0">
              <a:defRPr b="0"/>
            </a:lvl4pPr>
            <a:lvl5pPr marL="0" indent="0">
              <a:defRPr/>
            </a:lvl5pPr>
            <a:lvl6pPr marL="0" indent="0">
              <a:defRPr/>
            </a:lvl6pPr>
            <a:lvl7pPr marL="0" indent="0">
              <a:defRPr/>
            </a:lvl7pPr>
            <a:lvl8pPr marL="0" indent="0">
              <a:defRPr/>
            </a:lvl8pPr>
            <a:lvl9pPr marL="0" indent="0">
              <a:defRPr sz="1400"/>
            </a:lvl9pPr>
          </a:lstStyle>
          <a:p>
            <a:pPr lvl="0" algn="ctr"/>
            <a:r>
              <a:rPr lang="nl-NL" sz="1400"/>
              <a:t>[Kopje]</a:t>
            </a:r>
          </a:p>
          <a:p>
            <a:pPr lvl="0" algn="ctr"/>
            <a:r>
              <a:rPr lang="nl-NL" sz="1400"/>
              <a:t>JU-LEVEL1=Wolkje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CE5617-4D14-4D52-8161-53EF2B04383D}"/>
              </a:ext>
            </a:extLst>
          </p:cNvPr>
          <p:cNvSpPr>
            <a:spLocks noGrp="1" noSelect="1"/>
          </p:cNvSpPr>
          <p:nvPr>
            <p:ph type="dt" sz="half" idx="1008"/>
          </p:nvPr>
        </p:nvSpPr>
        <p:spPr/>
        <p:txBody>
          <a:bodyPr/>
          <a:lstStyle/>
          <a:p>
            <a:fld id="{AD331A84-15ED-4A6F-8CD6-C539E581E745}" type="datetime1">
              <a:rPr lang="en-GB" smtClean="0"/>
              <a:t>05/03/2026</a:t>
            </a:fld>
            <a:r>
              <a:rPr lang="nl-NL"/>
              <a:t>  |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552005-9789-4B5E-9CB8-D72ECABBB3F6}"/>
              </a:ext>
            </a:extLst>
          </p:cNvPr>
          <p:cNvSpPr>
            <a:spLocks noGrp="1" noSelect="1"/>
          </p:cNvSpPr>
          <p:nvPr>
            <p:ph type="ftr" sz="quarter" idx="1009"/>
          </p:nvPr>
        </p:nvSpPr>
        <p:spPr/>
        <p:txBody>
          <a:bodyPr/>
          <a:lstStyle/>
          <a:p>
            <a:pPr algn="l"/>
            <a:r>
              <a:rPr lang="nl-NL"/>
              <a:t>M. Minkman, lezing Ter Weel, nov 2023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13774B-CDC9-476B-8F86-F6A7ED75161B}"/>
              </a:ext>
            </a:extLst>
          </p:cNvPr>
          <p:cNvSpPr>
            <a:spLocks noGrp="1" noSelect="1"/>
          </p:cNvSpPr>
          <p:nvPr>
            <p:ph type="sldNum" sz="quarter" idx="1010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04911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lk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822000" y="1684893"/>
            <a:ext cx="10548000" cy="3600000"/>
          </a:xfrm>
        </p:spPr>
        <p:txBody>
          <a:bodyPr anchor="t"/>
          <a:lstStyle>
            <a:lvl1pPr algn="ctr">
              <a:lnSpc>
                <a:spcPct val="150000"/>
              </a:lnSpc>
              <a:defRPr sz="2200" b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nl-NL"/>
              <a:t>[Tekst]</a:t>
            </a:r>
          </a:p>
        </p:txBody>
      </p:sp>
      <p:sp>
        <p:nvSpPr>
          <p:cNvPr id="6" name="Driehoek 3 (PHJU)">
            <a:extLst>
              <a:ext uri="{FF2B5EF4-FFF2-40B4-BE49-F238E27FC236}">
                <a16:creationId xmlns:a16="http://schemas.microsoft.com/office/drawing/2014/main" id="{81F3CE38-DC3A-4985-9301-B0D6449A3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746722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8" name="Placeholder 4 (JU-Free)">
            <a:extLst>
              <a:ext uri="{FF2B5EF4-FFF2-40B4-BE49-F238E27FC236}">
                <a16:creationId xmlns:a16="http://schemas.microsoft.com/office/drawing/2014/main" id="{B9EA41BF-F198-4DE2-9902-CE1E7EA36F53}"/>
              </a:ext>
            </a:extLst>
          </p:cNvPr>
          <p:cNvSpPr>
            <a:spLocks noGrp="1"/>
          </p:cNvSpPr>
          <p:nvPr>
            <p:ph type="body" idx="1000" hasCustomPrompt="1"/>
            <p:custDataLst>
              <p:custData r:id="rId2"/>
            </p:custDataLst>
          </p:nvPr>
        </p:nvSpPr>
        <p:spPr>
          <a:xfrm>
            <a:off x="4992262" y="317280"/>
            <a:ext cx="2169115" cy="597383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+mj-lt"/>
              <a:buNone/>
              <a:defRPr sz="1400"/>
            </a:lvl1pPr>
            <a:lvl2pPr marL="0" indent="0">
              <a:buFont typeface="+mj-lt"/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Font typeface="+mj-lt"/>
              <a:buNone/>
              <a:defRPr sz="1400" b="0"/>
            </a:lvl4pPr>
            <a:lvl5pPr marL="0" indent="0">
              <a:buFont typeface="+mj-lt"/>
              <a:buNone/>
              <a:defRPr sz="1400"/>
            </a:lvl5pPr>
            <a:lvl6pPr marL="0" indent="0">
              <a:buFont typeface="+mj-lt"/>
              <a:buNone/>
              <a:defRPr sz="1400"/>
            </a:lvl6pPr>
            <a:lvl7pPr marL="0" indent="0">
              <a:buFont typeface="+mj-lt"/>
              <a:buNone/>
              <a:defRPr sz="1400"/>
            </a:lvl7pPr>
            <a:lvl8pPr marL="0" indent="0">
              <a:buFont typeface="+mj-lt"/>
              <a:buNone/>
              <a:defRPr sz="1400"/>
            </a:lvl8pPr>
            <a:lvl9pPr marL="0" indent="0">
              <a:buFont typeface="+mj-lt"/>
              <a:buNone/>
              <a:defRPr sz="1400"/>
            </a:lvl9pPr>
          </a:lstStyle>
          <a:p>
            <a:pPr lvl="0" algn="ctr"/>
            <a:r>
              <a:rPr lang="nl-NL" sz="1400"/>
              <a:t>[Kopje]</a:t>
            </a:r>
          </a:p>
          <a:p>
            <a:pPr lvl="0" algn="ctr"/>
            <a:r>
              <a:rPr lang="nl-NL" sz="1400"/>
              <a:t>JU-LEVEL1=Wolkje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A4C2FF2-55B9-4F01-AB90-B866D9D2821B}"/>
              </a:ext>
            </a:extLst>
          </p:cNvPr>
          <p:cNvSpPr>
            <a:spLocks noGrp="1" noSelect="1"/>
          </p:cNvSpPr>
          <p:nvPr>
            <p:ph type="dt" sz="half" idx="1002"/>
          </p:nvPr>
        </p:nvSpPr>
        <p:spPr/>
        <p:txBody>
          <a:bodyPr/>
          <a:lstStyle/>
          <a:p>
            <a:fld id="{07AD36AA-954B-4A31-BC2A-DB89672ECC41}" type="datetime1">
              <a:rPr lang="en-GB" smtClean="0"/>
              <a:t>05/03/2026</a:t>
            </a:fld>
            <a:r>
              <a:rPr lang="nl-NL"/>
              <a:t>  |</a:t>
            </a:r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620C652A-25C7-48A4-A5D8-BD93B621DAB5}"/>
              </a:ext>
            </a:extLst>
          </p:cNvPr>
          <p:cNvSpPr>
            <a:spLocks noGrp="1" noSelect="1"/>
          </p:cNvSpPr>
          <p:nvPr>
            <p:ph type="ftr" sz="quarter" idx="1003"/>
          </p:nvPr>
        </p:nvSpPr>
        <p:spPr/>
        <p:txBody>
          <a:bodyPr/>
          <a:lstStyle/>
          <a:p>
            <a:pPr algn="l"/>
            <a:r>
              <a:rPr lang="nl-NL"/>
              <a:t>M. Minkman, lezing Ter Weel, nov 2023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256AB838-19E1-4E45-AF02-4E87156C9452}"/>
              </a:ext>
            </a:extLst>
          </p:cNvPr>
          <p:cNvSpPr>
            <a:spLocks noGrp="1" noSelect="1"/>
          </p:cNvSpPr>
          <p:nvPr>
            <p:ph type="sldNum" sz="quarter" idx="1004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517417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keholder management (va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takeholder Management (vaste tekst) 1"/>
          <p:cNvSpPr txBox="1">
            <a:spLocks noSelect="1"/>
          </p:cNvSpPr>
          <p:nvPr userDrawn="1"/>
        </p:nvSpPr>
        <p:spPr bwMode="gray">
          <a:xfrm>
            <a:off x="609600" y="466725"/>
            <a:ext cx="36195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2000" b="1" noProof="0">
                <a:latin typeface="Trebuchet MS" panose="020B0603020202020204" pitchFamily="34" charset="0"/>
              </a:rPr>
              <a:t>Stakeholder</a:t>
            </a:r>
            <a:r>
              <a:rPr lang="nl-NL" sz="2000" b="1" baseline="0" noProof="0">
                <a:latin typeface="Trebuchet MS" panose="020B0603020202020204" pitchFamily="34" charset="0"/>
              </a:rPr>
              <a:t> Management</a:t>
            </a:r>
            <a:endParaRPr lang="nl-NL" sz="2000" b="1" noProof="0">
              <a:latin typeface="Trebuchet MS" panose="020B0603020202020204" pitchFamily="34" charset="0"/>
            </a:endParaRPr>
          </a:p>
        </p:txBody>
      </p:sp>
      <p:sp>
        <p:nvSpPr>
          <p:cNvPr id="19" name="De ringen van invloed (vaste tekst) 2"/>
          <p:cNvSpPr txBox="1">
            <a:spLocks noSelect="1"/>
          </p:cNvSpPr>
          <p:nvPr userDrawn="1"/>
        </p:nvSpPr>
        <p:spPr bwMode="gray">
          <a:xfrm>
            <a:off x="608400" y="775145"/>
            <a:ext cx="36195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2000" b="0" noProof="0">
                <a:solidFill>
                  <a:schemeClr val="tx2"/>
                </a:solidFill>
                <a:latin typeface="Trebuchet MS" panose="020B0603020202020204" pitchFamily="34" charset="0"/>
              </a:rPr>
              <a:t>De Ringen van Invloed</a:t>
            </a:r>
          </a:p>
        </p:txBody>
      </p:sp>
      <p:sp>
        <p:nvSpPr>
          <p:cNvPr id="9" name="Beïnvloeders (vaste tekst) 3">
            <a:extLst>
              <a:ext uri="{FF2B5EF4-FFF2-40B4-BE49-F238E27FC236}">
                <a16:creationId xmlns:a16="http://schemas.microsoft.com/office/drawing/2014/main" id="{AD601AAF-7068-F74B-A00B-D3E9B74C01C4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3322055" y="1396622"/>
            <a:ext cx="188076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nl-NL" sz="1400" b="1" noProof="0" err="1">
                <a:solidFill>
                  <a:srgbClr val="6A3171"/>
                </a:solidFill>
                <a:latin typeface="Trebuchet MS" panose="020B0703020202090204" pitchFamily="34" charset="0"/>
              </a:rPr>
              <a:t>Beïnvloeders</a:t>
            </a:r>
            <a:endParaRPr lang="nl-NL" sz="1400" b="1" noProof="0">
              <a:solidFill>
                <a:srgbClr val="6A3171"/>
              </a:solidFill>
              <a:latin typeface="Trebuchet MS" panose="020B0703020202090204" pitchFamily="34" charset="0"/>
            </a:endParaRPr>
          </a:p>
        </p:txBody>
      </p:sp>
      <p:sp>
        <p:nvSpPr>
          <p:cNvPr id="11" name="Beslissers (vaste tekst) 4">
            <a:extLst>
              <a:ext uri="{FF2B5EF4-FFF2-40B4-BE49-F238E27FC236}">
                <a16:creationId xmlns:a16="http://schemas.microsoft.com/office/drawing/2014/main" id="{85768FC5-582E-5244-ADBF-B1DCADAEFB28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7003050" y="1396800"/>
            <a:ext cx="188076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nl-NL" sz="1400" b="1" noProof="0">
                <a:solidFill>
                  <a:srgbClr val="6A3171"/>
                </a:solidFill>
                <a:latin typeface="Trebuchet MS" panose="020B0703020202090204" pitchFamily="34" charset="0"/>
              </a:rPr>
              <a:t>Beslissers</a:t>
            </a:r>
          </a:p>
        </p:txBody>
      </p:sp>
      <p:sp>
        <p:nvSpPr>
          <p:cNvPr id="10" name="Toeleveranciers of uitvoerders (vaste tekst) 5">
            <a:extLst>
              <a:ext uri="{FF2B5EF4-FFF2-40B4-BE49-F238E27FC236}">
                <a16:creationId xmlns:a16="http://schemas.microsoft.com/office/drawing/2014/main" id="{C4B347A0-4846-9E42-87EE-136D3D828429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3322055" y="5318382"/>
            <a:ext cx="188076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nl-NL" sz="1400" b="1" noProof="0">
                <a:solidFill>
                  <a:srgbClr val="6A3171"/>
                </a:solidFill>
                <a:latin typeface="Trebuchet MS" panose="020B0703020202090204" pitchFamily="34" charset="0"/>
              </a:rPr>
              <a:t>Toeleveranciers</a:t>
            </a:r>
          </a:p>
          <a:p>
            <a:r>
              <a:rPr lang="nl-NL" sz="1400" b="1" noProof="0">
                <a:solidFill>
                  <a:srgbClr val="6A3171"/>
                </a:solidFill>
                <a:latin typeface="Trebuchet MS" panose="020B0703020202090204" pitchFamily="34" charset="0"/>
              </a:rPr>
              <a:t>of uitvoerders</a:t>
            </a:r>
          </a:p>
        </p:txBody>
      </p:sp>
      <p:sp>
        <p:nvSpPr>
          <p:cNvPr id="12" name="Gebruikers of afnemers (vaste tekst) 6">
            <a:extLst>
              <a:ext uri="{FF2B5EF4-FFF2-40B4-BE49-F238E27FC236}">
                <a16:creationId xmlns:a16="http://schemas.microsoft.com/office/drawing/2014/main" id="{9A6E110F-0B64-D74C-8628-86C73C3E7CB5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6998705" y="5318382"/>
            <a:ext cx="188076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nl-NL" sz="1400" b="1" noProof="0">
                <a:solidFill>
                  <a:srgbClr val="6A3171"/>
                </a:solidFill>
                <a:latin typeface="Trebuchet MS" panose="020B0703020202090204" pitchFamily="34" charset="0"/>
              </a:rPr>
              <a:t>Gebruikers of afnemers</a:t>
            </a:r>
          </a:p>
        </p:txBody>
      </p:sp>
      <p:sp>
        <p:nvSpPr>
          <p:cNvPr id="4" name="Ring lichtblauw 7">
            <a:extLst>
              <a:ext uri="{FF2B5EF4-FFF2-40B4-BE49-F238E27FC236}">
                <a16:creationId xmlns:a16="http://schemas.microsoft.com/office/drawing/2014/main" id="{A7F502CA-B7BC-374F-A66B-148BF8FE9597}"/>
              </a:ext>
            </a:extLst>
          </p:cNvPr>
          <p:cNvSpPr>
            <a:spLocks noSelect="1" noChangeAspect="1"/>
          </p:cNvSpPr>
          <p:nvPr userDrawn="1"/>
        </p:nvSpPr>
        <p:spPr bwMode="gray">
          <a:xfrm>
            <a:off x="4007961" y="1391761"/>
            <a:ext cx="4176078" cy="4176078"/>
          </a:xfrm>
          <a:prstGeom prst="ellipse">
            <a:avLst/>
          </a:prstGeom>
          <a:pattFill prst="pct30">
            <a:fgClr>
              <a:srgbClr val="C4E6F6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6" name="Ring blauw 8">
            <a:extLst>
              <a:ext uri="{FF2B5EF4-FFF2-40B4-BE49-F238E27FC236}">
                <a16:creationId xmlns:a16="http://schemas.microsoft.com/office/drawing/2014/main" id="{CE2AC8A0-D51D-754F-A32F-3DF630E84CF0}"/>
              </a:ext>
            </a:extLst>
          </p:cNvPr>
          <p:cNvSpPr>
            <a:spLocks noSelect="1" noChangeAspect="1"/>
          </p:cNvSpPr>
          <p:nvPr userDrawn="1"/>
        </p:nvSpPr>
        <p:spPr bwMode="gray">
          <a:xfrm>
            <a:off x="4526399" y="1910199"/>
            <a:ext cx="3139203" cy="3139203"/>
          </a:xfrm>
          <a:prstGeom prst="ellipse">
            <a:avLst/>
          </a:prstGeom>
          <a:solidFill>
            <a:srgbClr val="C9E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7" name="Ring groen 9">
            <a:extLst>
              <a:ext uri="{FF2B5EF4-FFF2-40B4-BE49-F238E27FC236}">
                <a16:creationId xmlns:a16="http://schemas.microsoft.com/office/drawing/2014/main" id="{73E2699D-2C10-3045-B36D-40180B8B12D9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5052190" y="2435990"/>
            <a:ext cx="2087622" cy="2087622"/>
          </a:xfrm>
          <a:prstGeom prst="ellipse">
            <a:avLst/>
          </a:prstGeom>
          <a:solidFill>
            <a:srgbClr val="C4C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8" name="Ring paars 10">
            <a:extLst>
              <a:ext uri="{FF2B5EF4-FFF2-40B4-BE49-F238E27FC236}">
                <a16:creationId xmlns:a16="http://schemas.microsoft.com/office/drawing/2014/main" id="{A309732F-2602-4F49-BBBD-272516FF0602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5573573" y="2957373"/>
            <a:ext cx="1044854" cy="1044854"/>
          </a:xfrm>
          <a:prstGeom prst="ellipse">
            <a:avLst/>
          </a:prstGeom>
          <a:solidFill>
            <a:srgbClr val="6A3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cxnSp>
        <p:nvCxnSpPr>
          <p:cNvPr id="13" name="Straight Connector 11">
            <a:extLst>
              <a:ext uri="{FF2B5EF4-FFF2-40B4-BE49-F238E27FC236}">
                <a16:creationId xmlns:a16="http://schemas.microsoft.com/office/drawing/2014/main" id="{28D83C56-E3C8-9241-B847-C36181D9AAB6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6096000" y="1066800"/>
            <a:ext cx="0" cy="462280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2">
            <a:extLst>
              <a:ext uri="{FF2B5EF4-FFF2-40B4-BE49-F238E27FC236}">
                <a16:creationId xmlns:a16="http://schemas.microsoft.com/office/drawing/2014/main" id="{AA81BF2B-50BA-EF49-BD03-B572C6C7F1E7}"/>
              </a:ext>
            </a:extLst>
          </p:cNvPr>
          <p:cNvCxnSpPr>
            <a:cxnSpLocks/>
          </p:cNvCxnSpPr>
          <p:nvPr userDrawn="1"/>
        </p:nvCxnSpPr>
        <p:spPr bwMode="gray">
          <a:xfrm rot="5400000" flipV="1">
            <a:off x="6096000" y="1168401"/>
            <a:ext cx="0" cy="462280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meebepalen (vaste tekst) 13">
            <a:extLst>
              <a:ext uri="{FF2B5EF4-FFF2-40B4-BE49-F238E27FC236}">
                <a16:creationId xmlns:a16="http://schemas.microsoft.com/office/drawing/2014/main" id="{0DDBA85D-DEDA-1149-9E14-B23C416B6378}"/>
              </a:ext>
            </a:extLst>
          </p:cNvPr>
          <p:cNvGrpSpPr>
            <a:grpSpLocks noSelect="1"/>
          </p:cNvGrpSpPr>
          <p:nvPr userDrawn="1"/>
        </p:nvGrpSpPr>
        <p:grpSpPr bwMode="gray">
          <a:xfrm>
            <a:off x="6146849" y="3058311"/>
            <a:ext cx="5406977" cy="307777"/>
            <a:chOff x="6146849" y="3001303"/>
            <a:chExt cx="5406977" cy="307777"/>
          </a:xfrm>
        </p:grpSpPr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5352AD7D-D9D4-2A4E-9CE4-7E1C8C7306ED}"/>
                </a:ext>
              </a:extLst>
            </p:cNvPr>
            <p:cNvSpPr>
              <a:spLocks noSelect="1"/>
            </p:cNvSpPr>
            <p:nvPr/>
          </p:nvSpPr>
          <p:spPr bwMode="gray">
            <a:xfrm>
              <a:off x="9673061" y="3001303"/>
              <a:ext cx="188076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400" i="1" noProof="0">
                  <a:solidFill>
                    <a:srgbClr val="6A3171"/>
                  </a:solidFill>
                  <a:latin typeface="Georgia" panose="02040502050405020303" pitchFamily="18" charset="0"/>
                </a:rPr>
                <a:t>meebepalen</a:t>
              </a:r>
            </a:p>
          </p:txBody>
        </p:sp>
        <p:cxnSp>
          <p:nvCxnSpPr>
            <p:cNvPr id="22" name="Rechte verbindingslijn 21">
              <a:extLst>
                <a:ext uri="{FF2B5EF4-FFF2-40B4-BE49-F238E27FC236}">
                  <a16:creationId xmlns:a16="http://schemas.microsoft.com/office/drawing/2014/main" id="{B67C0C8E-CC8D-2645-BA54-B3874D49A9CE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6146849" y="3165802"/>
              <a:ext cx="3454351" cy="1"/>
            </a:xfrm>
            <a:prstGeom prst="line">
              <a:avLst/>
            </a:prstGeom>
            <a:ln w="9525">
              <a:solidFill>
                <a:srgbClr val="6A317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meewerken (vaste tekst) 14">
            <a:extLst>
              <a:ext uri="{FF2B5EF4-FFF2-40B4-BE49-F238E27FC236}">
                <a16:creationId xmlns:a16="http://schemas.microsoft.com/office/drawing/2014/main" id="{CC2591F6-0B5D-8E45-B001-097C0DC02A16}"/>
              </a:ext>
            </a:extLst>
          </p:cNvPr>
          <p:cNvGrpSpPr>
            <a:grpSpLocks noSelect="1"/>
          </p:cNvGrpSpPr>
          <p:nvPr userDrawn="1"/>
        </p:nvGrpSpPr>
        <p:grpSpPr bwMode="gray">
          <a:xfrm>
            <a:off x="6826621" y="3588277"/>
            <a:ext cx="4727205" cy="307777"/>
            <a:chOff x="6826621" y="3531269"/>
            <a:chExt cx="4727205" cy="307777"/>
          </a:xfrm>
        </p:grpSpPr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5380952C-B10A-CC46-A2A9-1FD5B632A1C0}"/>
                </a:ext>
              </a:extLst>
            </p:cNvPr>
            <p:cNvSpPr>
              <a:spLocks noSelect="1"/>
            </p:cNvSpPr>
            <p:nvPr/>
          </p:nvSpPr>
          <p:spPr bwMode="gray">
            <a:xfrm>
              <a:off x="9673061" y="3531269"/>
              <a:ext cx="188076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400" i="1" noProof="0">
                  <a:solidFill>
                    <a:srgbClr val="6A3171"/>
                  </a:solidFill>
                  <a:latin typeface="Georgia" panose="02040502050405020303" pitchFamily="18" charset="0"/>
                </a:rPr>
                <a:t>meewerken</a:t>
              </a:r>
            </a:p>
          </p:txBody>
        </p:sp>
        <p:cxnSp>
          <p:nvCxnSpPr>
            <p:cNvPr id="31" name="Rechte verbindingslijn 30">
              <a:extLst>
                <a:ext uri="{FF2B5EF4-FFF2-40B4-BE49-F238E27FC236}">
                  <a16:creationId xmlns:a16="http://schemas.microsoft.com/office/drawing/2014/main" id="{73A7F8F5-0B49-7B4F-9685-034B8A46E4D2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6826621" y="3693282"/>
              <a:ext cx="2774579" cy="0"/>
            </a:xfrm>
            <a:prstGeom prst="line">
              <a:avLst/>
            </a:prstGeom>
            <a:ln w="9525">
              <a:solidFill>
                <a:srgbClr val="6A317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meedenken (vaste tekst) 15">
            <a:extLst>
              <a:ext uri="{FF2B5EF4-FFF2-40B4-BE49-F238E27FC236}">
                <a16:creationId xmlns:a16="http://schemas.microsoft.com/office/drawing/2014/main" id="{36F8F5CA-B631-D443-BD72-DB0EF3A31FC6}"/>
              </a:ext>
            </a:extLst>
          </p:cNvPr>
          <p:cNvGrpSpPr>
            <a:grpSpLocks noSelect="1"/>
          </p:cNvGrpSpPr>
          <p:nvPr userDrawn="1"/>
        </p:nvGrpSpPr>
        <p:grpSpPr bwMode="gray">
          <a:xfrm>
            <a:off x="7139812" y="4118244"/>
            <a:ext cx="4414014" cy="307777"/>
            <a:chOff x="7139812" y="4061236"/>
            <a:chExt cx="4414014" cy="307777"/>
          </a:xfrm>
        </p:grpSpPr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725BBC5E-9047-5F4C-BE0D-8904260C6252}"/>
                </a:ext>
              </a:extLst>
            </p:cNvPr>
            <p:cNvSpPr>
              <a:spLocks noSelect="1"/>
            </p:cNvSpPr>
            <p:nvPr/>
          </p:nvSpPr>
          <p:spPr bwMode="gray">
            <a:xfrm>
              <a:off x="9673061" y="4061236"/>
              <a:ext cx="188076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400" i="1" noProof="0">
                  <a:solidFill>
                    <a:srgbClr val="6A3171"/>
                  </a:solidFill>
                  <a:latin typeface="Georgia" panose="02040502050405020303" pitchFamily="18" charset="0"/>
                </a:rPr>
                <a:t>meedenken</a:t>
              </a:r>
            </a:p>
          </p:txBody>
        </p:sp>
        <p:cxnSp>
          <p:nvCxnSpPr>
            <p:cNvPr id="28" name="Rechte verbindingslijn 27">
              <a:extLst>
                <a:ext uri="{FF2B5EF4-FFF2-40B4-BE49-F238E27FC236}">
                  <a16:creationId xmlns:a16="http://schemas.microsoft.com/office/drawing/2014/main" id="{7EF6F6D0-9FF1-C842-A345-8AB340BE5AD0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7139812" y="4226990"/>
              <a:ext cx="2461388" cy="0"/>
            </a:xfrm>
            <a:prstGeom prst="line">
              <a:avLst/>
            </a:prstGeom>
            <a:ln w="9525">
              <a:solidFill>
                <a:srgbClr val="6A317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meeweten (vaste tekst) 16">
            <a:extLst>
              <a:ext uri="{FF2B5EF4-FFF2-40B4-BE49-F238E27FC236}">
                <a16:creationId xmlns:a16="http://schemas.microsoft.com/office/drawing/2014/main" id="{E10C2714-1D66-5044-A236-CBC2F7F125F9}"/>
              </a:ext>
            </a:extLst>
          </p:cNvPr>
          <p:cNvGrpSpPr>
            <a:grpSpLocks noSelect="1"/>
          </p:cNvGrpSpPr>
          <p:nvPr userDrawn="1"/>
        </p:nvGrpSpPr>
        <p:grpSpPr bwMode="gray">
          <a:xfrm>
            <a:off x="7382354" y="4648211"/>
            <a:ext cx="4171472" cy="307777"/>
            <a:chOff x="7382354" y="4591203"/>
            <a:chExt cx="4171472" cy="307777"/>
          </a:xfrm>
        </p:grpSpPr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3FD1F204-F446-C84A-B74E-95910CE04516}"/>
                </a:ext>
              </a:extLst>
            </p:cNvPr>
            <p:cNvSpPr>
              <a:spLocks noSelect="1"/>
            </p:cNvSpPr>
            <p:nvPr/>
          </p:nvSpPr>
          <p:spPr bwMode="gray">
            <a:xfrm>
              <a:off x="9673061" y="4591203"/>
              <a:ext cx="188076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400" i="1" noProof="0" err="1">
                  <a:solidFill>
                    <a:srgbClr val="6A3171"/>
                  </a:solidFill>
                  <a:latin typeface="Georgia" panose="02040502050405020303" pitchFamily="18" charset="0"/>
                </a:rPr>
                <a:t>meeweten</a:t>
              </a:r>
              <a:endParaRPr lang="nl-NL" sz="1400" i="1" noProof="0">
                <a:solidFill>
                  <a:srgbClr val="6A3171"/>
                </a:solidFill>
                <a:latin typeface="Georgia" panose="02040502050405020303" pitchFamily="18" charset="0"/>
              </a:endParaRPr>
            </a:p>
          </p:txBody>
        </p: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B8F2F7F7-00B9-9D4D-B353-50A0DE6DB1BD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7382354" y="4751646"/>
              <a:ext cx="2218846" cy="0"/>
            </a:xfrm>
            <a:prstGeom prst="line">
              <a:avLst/>
            </a:prstGeom>
            <a:ln w="9525">
              <a:solidFill>
                <a:srgbClr val="6A317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jdelijke aanduiding voor datum 14">
            <a:extLst>
              <a:ext uri="{FF2B5EF4-FFF2-40B4-BE49-F238E27FC236}">
                <a16:creationId xmlns:a16="http://schemas.microsoft.com/office/drawing/2014/main" id="{97F4593A-2C7D-4B48-B0EE-7EF8550AFA98}"/>
              </a:ext>
            </a:extLst>
          </p:cNvPr>
          <p:cNvSpPr>
            <a:spLocks noGrp="1" noSelect="1"/>
          </p:cNvSpPr>
          <p:nvPr>
            <p:ph type="dt" sz="half" idx="10"/>
          </p:nvPr>
        </p:nvSpPr>
        <p:spPr/>
        <p:txBody>
          <a:bodyPr/>
          <a:lstStyle/>
          <a:p>
            <a:fld id="{2D4D2BC3-9F6D-4F48-9773-D1A914632B05}" type="datetime1">
              <a:rPr lang="en-GB" smtClean="0"/>
              <a:t>05/03/2026</a:t>
            </a:fld>
            <a:r>
              <a:rPr lang="nl-NL"/>
              <a:t>  |</a:t>
            </a:r>
          </a:p>
        </p:txBody>
      </p:sp>
      <p:sp>
        <p:nvSpPr>
          <p:cNvPr id="16" name="Tijdelijke aanduiding voor voettekst 15">
            <a:extLst>
              <a:ext uri="{FF2B5EF4-FFF2-40B4-BE49-F238E27FC236}">
                <a16:creationId xmlns:a16="http://schemas.microsoft.com/office/drawing/2014/main" id="{AEB62F22-59B6-4F9B-B978-B927CAF7D685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NL"/>
              <a:t>M. Minkman, lezing Ter Weel, nov 2023</a:t>
            </a:r>
          </a:p>
        </p:txBody>
      </p: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0EE42C5E-BE30-4159-BDEA-EE92CC19BDD7}"/>
              </a:ext>
            </a:extLst>
          </p:cNvPr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409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ngen (vrij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ng lichtblauw 1">
            <a:extLst>
              <a:ext uri="{FF2B5EF4-FFF2-40B4-BE49-F238E27FC236}">
                <a16:creationId xmlns:a16="http://schemas.microsoft.com/office/drawing/2014/main" id="{A7F502CA-B7BC-374F-A66B-148BF8FE9597}"/>
              </a:ext>
            </a:extLst>
          </p:cNvPr>
          <p:cNvSpPr>
            <a:spLocks noSelect="1" noChangeAspect="1"/>
          </p:cNvSpPr>
          <p:nvPr userDrawn="1"/>
        </p:nvSpPr>
        <p:spPr bwMode="gray">
          <a:xfrm>
            <a:off x="4007961" y="1391761"/>
            <a:ext cx="4176078" cy="4176078"/>
          </a:xfrm>
          <a:prstGeom prst="ellipse">
            <a:avLst/>
          </a:prstGeom>
          <a:pattFill prst="pct30">
            <a:fgClr>
              <a:srgbClr val="C4E6F6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6" name="Ring blauw 2">
            <a:extLst>
              <a:ext uri="{FF2B5EF4-FFF2-40B4-BE49-F238E27FC236}">
                <a16:creationId xmlns:a16="http://schemas.microsoft.com/office/drawing/2014/main" id="{CE2AC8A0-D51D-754F-A32F-3DF630E84CF0}"/>
              </a:ext>
            </a:extLst>
          </p:cNvPr>
          <p:cNvSpPr>
            <a:spLocks noSelect="1" noChangeAspect="1"/>
          </p:cNvSpPr>
          <p:nvPr userDrawn="1"/>
        </p:nvSpPr>
        <p:spPr bwMode="gray">
          <a:xfrm>
            <a:off x="4526399" y="1910199"/>
            <a:ext cx="3139203" cy="3139203"/>
          </a:xfrm>
          <a:prstGeom prst="ellipse">
            <a:avLst/>
          </a:prstGeom>
          <a:solidFill>
            <a:srgbClr val="C9E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7" name="Ring groen 3">
            <a:extLst>
              <a:ext uri="{FF2B5EF4-FFF2-40B4-BE49-F238E27FC236}">
                <a16:creationId xmlns:a16="http://schemas.microsoft.com/office/drawing/2014/main" id="{73E2699D-2C10-3045-B36D-40180B8B12D9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5052190" y="2435990"/>
            <a:ext cx="2087622" cy="2087622"/>
          </a:xfrm>
          <a:prstGeom prst="ellipse">
            <a:avLst/>
          </a:prstGeom>
          <a:solidFill>
            <a:srgbClr val="C4C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sp>
        <p:nvSpPr>
          <p:cNvPr id="8" name="Ring paars 4">
            <a:extLst>
              <a:ext uri="{FF2B5EF4-FFF2-40B4-BE49-F238E27FC236}">
                <a16:creationId xmlns:a16="http://schemas.microsoft.com/office/drawing/2014/main" id="{A309732F-2602-4F49-BBBD-272516FF0602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5573573" y="2957373"/>
            <a:ext cx="1044854" cy="1044854"/>
          </a:xfrm>
          <a:prstGeom prst="ellipse">
            <a:avLst/>
          </a:prstGeom>
          <a:solidFill>
            <a:srgbClr val="6A3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cxnSp>
        <p:nvCxnSpPr>
          <p:cNvPr id="13" name="Straight Connector 5">
            <a:extLst>
              <a:ext uri="{FF2B5EF4-FFF2-40B4-BE49-F238E27FC236}">
                <a16:creationId xmlns:a16="http://schemas.microsoft.com/office/drawing/2014/main" id="{28D83C56-E3C8-9241-B847-C36181D9AAB6}"/>
              </a:ext>
            </a:extLst>
          </p:cNvPr>
          <p:cNvCxnSpPr>
            <a:cxnSpLocks/>
          </p:cNvCxnSpPr>
          <p:nvPr userDrawn="1"/>
        </p:nvCxnSpPr>
        <p:spPr bwMode="gray">
          <a:xfrm flipV="1">
            <a:off x="6096000" y="1066800"/>
            <a:ext cx="0" cy="462280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6">
            <a:extLst>
              <a:ext uri="{FF2B5EF4-FFF2-40B4-BE49-F238E27FC236}">
                <a16:creationId xmlns:a16="http://schemas.microsoft.com/office/drawing/2014/main" id="{AA81BF2B-50BA-EF49-BD03-B572C6C7F1E7}"/>
              </a:ext>
            </a:extLst>
          </p:cNvPr>
          <p:cNvCxnSpPr>
            <a:cxnSpLocks/>
          </p:cNvCxnSpPr>
          <p:nvPr userDrawn="1"/>
        </p:nvCxnSpPr>
        <p:spPr bwMode="gray">
          <a:xfrm rot="5400000" flipV="1">
            <a:off x="6096000" y="1168401"/>
            <a:ext cx="0" cy="462280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7">
            <a:extLst>
              <a:ext uri="{FF2B5EF4-FFF2-40B4-BE49-F238E27FC236}">
                <a16:creationId xmlns:a16="http://schemas.microsoft.com/office/drawing/2014/main" id="{B67C0C8E-CC8D-2645-BA54-B3874D49A9CE}"/>
              </a:ext>
            </a:extLst>
          </p:cNvPr>
          <p:cNvCxnSpPr>
            <a:cxnSpLocks/>
          </p:cNvCxnSpPr>
          <p:nvPr/>
        </p:nvCxnSpPr>
        <p:spPr bwMode="gray">
          <a:xfrm flipV="1">
            <a:off x="6146849" y="3222810"/>
            <a:ext cx="3454351" cy="1"/>
          </a:xfrm>
          <a:prstGeom prst="line">
            <a:avLst/>
          </a:prstGeom>
          <a:ln w="9525">
            <a:solidFill>
              <a:srgbClr val="6A317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8">
            <a:extLst>
              <a:ext uri="{FF2B5EF4-FFF2-40B4-BE49-F238E27FC236}">
                <a16:creationId xmlns:a16="http://schemas.microsoft.com/office/drawing/2014/main" id="{73A7F8F5-0B49-7B4F-9685-034B8A46E4D2}"/>
              </a:ext>
            </a:extLst>
          </p:cNvPr>
          <p:cNvCxnSpPr>
            <a:cxnSpLocks/>
          </p:cNvCxnSpPr>
          <p:nvPr/>
        </p:nvCxnSpPr>
        <p:spPr bwMode="gray">
          <a:xfrm>
            <a:off x="6826621" y="3750290"/>
            <a:ext cx="2774579" cy="0"/>
          </a:xfrm>
          <a:prstGeom prst="line">
            <a:avLst/>
          </a:prstGeom>
          <a:ln w="9525">
            <a:solidFill>
              <a:srgbClr val="6A317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9">
            <a:extLst>
              <a:ext uri="{FF2B5EF4-FFF2-40B4-BE49-F238E27FC236}">
                <a16:creationId xmlns:a16="http://schemas.microsoft.com/office/drawing/2014/main" id="{7EF6F6D0-9FF1-C842-A345-8AB340BE5AD0}"/>
              </a:ext>
            </a:extLst>
          </p:cNvPr>
          <p:cNvCxnSpPr>
            <a:cxnSpLocks/>
          </p:cNvCxnSpPr>
          <p:nvPr/>
        </p:nvCxnSpPr>
        <p:spPr bwMode="gray">
          <a:xfrm>
            <a:off x="7139812" y="4283998"/>
            <a:ext cx="2461388" cy="0"/>
          </a:xfrm>
          <a:prstGeom prst="line">
            <a:avLst/>
          </a:prstGeom>
          <a:ln w="9525">
            <a:solidFill>
              <a:srgbClr val="6A317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10">
            <a:extLst>
              <a:ext uri="{FF2B5EF4-FFF2-40B4-BE49-F238E27FC236}">
                <a16:creationId xmlns:a16="http://schemas.microsoft.com/office/drawing/2014/main" id="{B8F2F7F7-00B9-9D4D-B353-50A0DE6DB1BD}"/>
              </a:ext>
            </a:extLst>
          </p:cNvPr>
          <p:cNvCxnSpPr>
            <a:cxnSpLocks/>
          </p:cNvCxnSpPr>
          <p:nvPr/>
        </p:nvCxnSpPr>
        <p:spPr bwMode="gray">
          <a:xfrm>
            <a:off x="7382354" y="4808654"/>
            <a:ext cx="2218846" cy="0"/>
          </a:xfrm>
          <a:prstGeom prst="line">
            <a:avLst/>
          </a:prstGeom>
          <a:ln w="9525">
            <a:solidFill>
              <a:srgbClr val="6A317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 12-1 (JU-Free)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325837" y="1390324"/>
            <a:ext cx="1483810" cy="5198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1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1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1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1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1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1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1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1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 noProof="0"/>
              <a:t>[Tekst]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JU-LEVEL1=Tekst</a:t>
            </a:r>
          </a:p>
        </p:txBody>
      </p:sp>
      <p:sp>
        <p:nvSpPr>
          <p:cNvPr id="34" name="Tekst 13-2 (JU-Free)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7368402" y="1395953"/>
            <a:ext cx="1512000" cy="519875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0"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1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2pPr>
            <a:lvl3pPr marL="0"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1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3pPr>
            <a:lvl4pPr marL="0"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1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4pPr>
            <a:lvl5pPr marL="0"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1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5pPr>
            <a:lvl6pPr marL="0"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1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6pPr>
            <a:lvl7pPr marL="0"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1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7pPr>
            <a:lvl8pPr marL="0"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1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8pPr>
            <a:lvl9pPr marL="0"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1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 noProof="0"/>
              <a:t>[Tekst]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JU-LEVEL1=Tekst</a:t>
            </a:r>
          </a:p>
        </p:txBody>
      </p:sp>
      <p:sp>
        <p:nvSpPr>
          <p:cNvPr id="33" name="Tekst 14-1 (JU-Free)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418717" y="5344979"/>
            <a:ext cx="1512000" cy="51987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1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1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1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1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1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1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1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1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 noProof="0"/>
              <a:t>[Tekst]</a:t>
            </a:r>
          </a:p>
          <a:p>
            <a:pPr lvl="0"/>
            <a:r>
              <a:rPr lang="nl-NL" noProof="0"/>
              <a:t>JU-LEVEL1=Tekst</a:t>
            </a:r>
          </a:p>
        </p:txBody>
      </p:sp>
      <p:sp>
        <p:nvSpPr>
          <p:cNvPr id="35" name="Tekst 15-2 (JU-Free)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357935" y="5344979"/>
            <a:ext cx="1512000" cy="519875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0"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1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2pPr>
            <a:lvl3pPr marL="0"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1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3pPr>
            <a:lvl4pPr marL="0"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1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4pPr>
            <a:lvl5pPr marL="0"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1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5pPr>
            <a:lvl6pPr marL="0"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1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6pPr>
            <a:lvl7pPr marL="0"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1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7pPr>
            <a:lvl8pPr marL="0"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1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8pPr>
            <a:lvl9pPr marL="0"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1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 noProof="0"/>
              <a:t>[Tekst]</a:t>
            </a:r>
          </a:p>
          <a:p>
            <a:pPr lvl="0"/>
            <a:r>
              <a:rPr lang="nl-NL" noProof="0"/>
              <a:t>JU-LEVEL1=Tekst</a:t>
            </a:r>
          </a:p>
        </p:txBody>
      </p:sp>
      <p:sp>
        <p:nvSpPr>
          <p:cNvPr id="36" name="Tekst cursief 16 (JU-Free)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759565" y="3107719"/>
            <a:ext cx="1483810" cy="2599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4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0" i="1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0" i="1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0" i="1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0" i="1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0" i="1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0" i="1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0" i="1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0" i="1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9pPr>
          </a:lstStyle>
          <a:p>
            <a:pPr lvl="0"/>
            <a:r>
              <a:rPr lang="nl-NL" noProof="0"/>
              <a:t>[Tekst]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noProof="0"/>
              <a:t>JU-LEVEL1=Tekst</a:t>
            </a:r>
          </a:p>
        </p:txBody>
      </p:sp>
      <p:sp>
        <p:nvSpPr>
          <p:cNvPr id="37" name="Tekst cursief 17 (JU-Free)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759565" y="3633434"/>
            <a:ext cx="1483810" cy="25993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0" i="1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0" i="1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0" i="1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0" i="1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0" i="1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0" i="1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0" i="1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0" i="1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9pPr>
          </a:lstStyle>
          <a:p>
            <a:pPr lvl="0"/>
            <a:r>
              <a:rPr lang="nl-NL" noProof="0"/>
              <a:t>[Tekst]</a:t>
            </a:r>
          </a:p>
          <a:p>
            <a:pPr lvl="0"/>
            <a:r>
              <a:rPr lang="nl-NL" noProof="0"/>
              <a:t>JU-LEVEL1=Tekst</a:t>
            </a:r>
          </a:p>
        </p:txBody>
      </p:sp>
      <p:sp>
        <p:nvSpPr>
          <p:cNvPr id="38" name="Tekst cursief 18 (JU-Free)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759565" y="4162066"/>
            <a:ext cx="1483810" cy="25993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0" i="1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0" i="1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0" i="1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0" i="1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0" i="1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0" i="1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0" i="1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0" i="1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9pPr>
          </a:lstStyle>
          <a:p>
            <a:pPr lvl="0"/>
            <a:r>
              <a:rPr lang="nl-NL" noProof="0"/>
              <a:t>[Tekst]</a:t>
            </a:r>
          </a:p>
          <a:p>
            <a:pPr lvl="0"/>
            <a:r>
              <a:rPr lang="nl-NL" noProof="0"/>
              <a:t>JU-LEVEL1=Tekst</a:t>
            </a:r>
          </a:p>
        </p:txBody>
      </p:sp>
      <p:sp>
        <p:nvSpPr>
          <p:cNvPr id="39" name="Tekst cursief 19 (JU-Free)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9759565" y="4684327"/>
            <a:ext cx="1483810" cy="25993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0" i="1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0" i="1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0" i="1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0" i="1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0" i="1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0" i="1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0" i="1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400" b="0" i="1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9pPr>
          </a:lstStyle>
          <a:p>
            <a:pPr lvl="0"/>
            <a:r>
              <a:rPr lang="nl-NL" noProof="0"/>
              <a:t>[Tekst]</a:t>
            </a:r>
          </a:p>
          <a:p>
            <a:pPr lvl="0"/>
            <a:r>
              <a:rPr lang="nl-NL" noProof="0"/>
              <a:t>JU-LEVEL1=Tekst</a:t>
            </a:r>
          </a:p>
        </p:txBody>
      </p:sp>
      <p:sp>
        <p:nvSpPr>
          <p:cNvPr id="40" name="Ondertitel 20 (JU-Free)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08400" y="775145"/>
            <a:ext cx="10864800" cy="3096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 noProof="0"/>
              <a:t>[Subtitel]</a:t>
            </a:r>
          </a:p>
          <a:p>
            <a:pPr lvl="0"/>
            <a:r>
              <a:rPr lang="nl-NL" noProof="0"/>
              <a:t>JU-LEVEL1=Subtitel</a:t>
            </a:r>
          </a:p>
        </p:txBody>
      </p:sp>
      <p:sp>
        <p:nvSpPr>
          <p:cNvPr id="2" name="Title 2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608400" y="468000"/>
            <a:ext cx="10863505" cy="30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nl-NL" noProof="0"/>
              <a:t>[Titel]</a:t>
            </a: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1EA249CF-BD1D-4E93-A455-055C408CE1C3}"/>
              </a:ext>
            </a:extLst>
          </p:cNvPr>
          <p:cNvSpPr>
            <a:spLocks noGrp="1" noSelect="1"/>
          </p:cNvSpPr>
          <p:nvPr>
            <p:ph type="dt" sz="half" idx="24"/>
          </p:nvPr>
        </p:nvSpPr>
        <p:spPr/>
        <p:txBody>
          <a:bodyPr/>
          <a:lstStyle/>
          <a:p>
            <a:fld id="{71959C04-18FD-4AF2-BA43-648C3952EFB9}" type="datetime1">
              <a:rPr lang="en-GB" smtClean="0"/>
              <a:t>05/03/2026</a:t>
            </a:fld>
            <a:r>
              <a:rPr lang="nl-NL"/>
              <a:t>  |</a:t>
            </a:r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124964DB-21DD-44E0-BD9A-9744DD89E8EB}"/>
              </a:ext>
            </a:extLst>
          </p:cNvPr>
          <p:cNvSpPr>
            <a:spLocks noGrp="1" noSelect="1"/>
          </p:cNvSpPr>
          <p:nvPr>
            <p:ph type="ftr" sz="quarter" idx="25"/>
          </p:nvPr>
        </p:nvSpPr>
        <p:spPr/>
        <p:txBody>
          <a:bodyPr/>
          <a:lstStyle/>
          <a:p>
            <a:pPr algn="l"/>
            <a:r>
              <a:rPr lang="nl-NL"/>
              <a:t>M. Minkman, lezing Ter Weel, nov 2023</a:t>
            </a: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6EF31CB3-DC21-490F-B838-41B9705B04F5}"/>
              </a:ext>
            </a:extLst>
          </p:cNvPr>
          <p:cNvSpPr>
            <a:spLocks noGrp="1" noSelect="1"/>
          </p:cNvSpPr>
          <p:nvPr>
            <p:ph type="sldNum" sz="quarter" idx="26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878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ndertitel 2 (JU-Free)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08400" y="775145"/>
            <a:ext cx="10864800" cy="3096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 noProof="0"/>
              <a:t>[Subtitel]</a:t>
            </a:r>
          </a:p>
          <a:p>
            <a:pPr lvl="0"/>
            <a:r>
              <a:rPr lang="nl-NL" noProof="0"/>
              <a:t>JU-LEVEL1=Subtitel</a:t>
            </a:r>
          </a:p>
        </p:txBody>
      </p:sp>
      <p:sp>
        <p:nvSpPr>
          <p:cNvPr id="2" name="Title 3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608400" y="468000"/>
            <a:ext cx="10863505" cy="30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nl-NL" noProof="0"/>
              <a:t>[Titel]</a:t>
            </a:r>
          </a:p>
        </p:txBody>
      </p:sp>
      <p:sp>
        <p:nvSpPr>
          <p:cNvPr id="23" name="Fram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tbl" sz="quarter" idx="13"/>
          </p:nvPr>
        </p:nvSpPr>
        <p:spPr bwMode="gray">
          <a:xfrm>
            <a:off x="1378227" y="2028825"/>
            <a:ext cx="10093678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noProof="0"/>
              <a:t>Klik op het pictogram als u een tabel wilt toevoegen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A3EF0A28-9571-47DC-BE0B-4EFEA2953FB6}"/>
              </a:ext>
            </a:extLst>
          </p:cNvPr>
          <p:cNvSpPr>
            <a:spLocks noGrp="1" noSelect="1"/>
          </p:cNvSpPr>
          <p:nvPr>
            <p:ph type="dt" sz="half" idx="24"/>
          </p:nvPr>
        </p:nvSpPr>
        <p:spPr/>
        <p:txBody>
          <a:bodyPr/>
          <a:lstStyle/>
          <a:p>
            <a:fld id="{3176634E-A944-4B1A-94A4-C02599376669}" type="datetime1">
              <a:rPr lang="en-GB" smtClean="0"/>
              <a:t>05/03/2026</a:t>
            </a:fld>
            <a:r>
              <a:rPr lang="nl-NL"/>
              <a:t>  |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86F04712-B862-4627-8320-338B54E8CE8C}"/>
              </a:ext>
            </a:extLst>
          </p:cNvPr>
          <p:cNvSpPr>
            <a:spLocks noGrp="1" noSelect="1"/>
          </p:cNvSpPr>
          <p:nvPr>
            <p:ph type="ftr" sz="quarter" idx="25"/>
          </p:nvPr>
        </p:nvSpPr>
        <p:spPr/>
        <p:txBody>
          <a:bodyPr/>
          <a:lstStyle/>
          <a:p>
            <a:pPr algn="l"/>
            <a:r>
              <a:rPr lang="nl-NL"/>
              <a:t>M. Minkman, lezing Ter Weel, nov 2023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E54FB4ED-CFB6-4DBD-BBF9-47895C0616AA}"/>
              </a:ext>
            </a:extLst>
          </p:cNvPr>
          <p:cNvSpPr>
            <a:spLocks noGrp="1" noSelect="1"/>
          </p:cNvSpPr>
          <p:nvPr>
            <p:ph type="sldNum" sz="quarter" idx="26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11015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720000" y="365125"/>
            <a:ext cx="10800000" cy="1080000"/>
          </a:xfrm>
        </p:spPr>
        <p:txBody>
          <a:bodyPr/>
          <a:lstStyle/>
          <a:p>
            <a:r>
              <a:rPr lang="nl-NL"/>
              <a:t>[Titel]</a:t>
            </a:r>
          </a:p>
        </p:txBody>
      </p:sp>
      <p:sp>
        <p:nvSpPr>
          <p:cNvPr id="3" name="Frame content 2"/>
          <p:cNvSpPr>
            <a:spLocks noGrp="1" noSelect="1"/>
          </p:cNvSpPr>
          <p:nvPr>
            <p:ph sz="half" idx="1" hasCustomPrompt="1"/>
          </p:nvPr>
        </p:nvSpPr>
        <p:spPr bwMode="gray">
          <a:xfrm>
            <a:off x="1378800" y="1879200"/>
            <a:ext cx="4860000" cy="4140000"/>
          </a:xfrm>
        </p:spPr>
        <p:txBody>
          <a:bodyPr/>
          <a:lstStyle/>
          <a:p>
            <a:pPr lvl="0"/>
            <a:r>
              <a:rPr lang="nl-NL"/>
              <a:t>[Typ tekst of klik op een pictogram om een object in te voegen]</a:t>
            </a:r>
          </a:p>
        </p:txBody>
      </p:sp>
      <p:sp>
        <p:nvSpPr>
          <p:cNvPr id="4" name="Frame content 3"/>
          <p:cNvSpPr>
            <a:spLocks noGrp="1" noSelect="1"/>
          </p:cNvSpPr>
          <p:nvPr>
            <p:ph sz="half" idx="2" hasCustomPrompt="1"/>
          </p:nvPr>
        </p:nvSpPr>
        <p:spPr bwMode="gray">
          <a:xfrm>
            <a:off x="6660000" y="1879200"/>
            <a:ext cx="4860000" cy="4140000"/>
          </a:xfrm>
        </p:spPr>
        <p:txBody>
          <a:bodyPr/>
          <a:lstStyle/>
          <a:p>
            <a:pPr lvl="0"/>
            <a:r>
              <a:rPr lang="nl-NL"/>
              <a:t>[Typ tekst of klik op een pictogram om een object in te voegen]</a:t>
            </a:r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4F793EE5-ED4F-466D-8946-B676D388BE16}"/>
              </a:ext>
            </a:extLst>
          </p:cNvPr>
          <p:cNvSpPr>
            <a:spLocks noGrp="1" noSelect="1"/>
          </p:cNvSpPr>
          <p:nvPr>
            <p:ph type="dt" sz="half" idx="10"/>
          </p:nvPr>
        </p:nvSpPr>
        <p:spPr/>
        <p:txBody>
          <a:bodyPr/>
          <a:lstStyle/>
          <a:p>
            <a:fld id="{8D5CD9E3-BF36-4575-AAC4-5EAE9D1ADE3C}" type="datetime1">
              <a:rPr lang="en-GB" smtClean="0"/>
              <a:t>05/03/2026</a:t>
            </a:fld>
            <a:r>
              <a:rPr lang="nl-NL"/>
              <a:t>  |</a:t>
            </a:r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978BCBC5-D617-49DA-B6EE-815CCB4BE9BA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NL"/>
              <a:t>M. Minkman, lezing Ter Weel, nov 2023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43D8F2A0-4790-45AD-A1A4-DB426A5A196A}"/>
              </a:ext>
            </a:extLst>
          </p:cNvPr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03547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kels met kopjes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og Onder 1">
            <a:extLst>
              <a:ext uri="{FF2B5EF4-FFF2-40B4-BE49-F238E27FC236}">
                <a16:creationId xmlns:a16="http://schemas.microsoft.com/office/drawing/2014/main" id="{D1A2523E-B715-B448-B840-D764255FFE93}"/>
              </a:ext>
            </a:extLst>
          </p:cNvPr>
          <p:cNvSpPr>
            <a:spLocks noSelect="1"/>
          </p:cNvSpPr>
          <p:nvPr userDrawn="1"/>
        </p:nvSpPr>
        <p:spPr bwMode="gray">
          <a:xfrm rot="8100000">
            <a:off x="5813657" y="2777779"/>
            <a:ext cx="585951" cy="585951"/>
          </a:xfrm>
          <a:prstGeom prst="arc">
            <a:avLst/>
          </a:prstGeom>
          <a:ln w="19050">
            <a:solidFill>
              <a:srgbClr val="6A317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Boog L 2">
            <a:extLst>
              <a:ext uri="{FF2B5EF4-FFF2-40B4-BE49-F238E27FC236}">
                <a16:creationId xmlns:a16="http://schemas.microsoft.com/office/drawing/2014/main" id="{2F021B86-1439-AB43-A17C-7FE41FEB4365}"/>
              </a:ext>
            </a:extLst>
          </p:cNvPr>
          <p:cNvSpPr>
            <a:spLocks noSelect="1"/>
          </p:cNvSpPr>
          <p:nvPr userDrawn="1"/>
        </p:nvSpPr>
        <p:spPr bwMode="gray">
          <a:xfrm rot="15300000">
            <a:off x="5078132" y="1615408"/>
            <a:ext cx="585951" cy="585951"/>
          </a:xfrm>
          <a:prstGeom prst="arc">
            <a:avLst/>
          </a:prstGeom>
          <a:ln w="19050">
            <a:solidFill>
              <a:srgbClr val="6A317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Boog R 3">
            <a:extLst>
              <a:ext uri="{FF2B5EF4-FFF2-40B4-BE49-F238E27FC236}">
                <a16:creationId xmlns:a16="http://schemas.microsoft.com/office/drawing/2014/main" id="{10505C4F-D901-F04B-9760-16D2B402CBBD}"/>
              </a:ext>
            </a:extLst>
          </p:cNvPr>
          <p:cNvSpPr>
            <a:spLocks noSelect="1"/>
          </p:cNvSpPr>
          <p:nvPr userDrawn="1"/>
        </p:nvSpPr>
        <p:spPr bwMode="gray">
          <a:xfrm rot="1329208">
            <a:off x="6562073" y="1592403"/>
            <a:ext cx="585951" cy="585951"/>
          </a:xfrm>
          <a:prstGeom prst="arc">
            <a:avLst/>
          </a:prstGeom>
          <a:ln w="19050">
            <a:solidFill>
              <a:srgbClr val="6A317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+ 4"/>
          <p:cNvSpPr txBox="1">
            <a:spLocks noSelect="1"/>
          </p:cNvSpPr>
          <p:nvPr userDrawn="1"/>
        </p:nvSpPr>
        <p:spPr bwMode="gray">
          <a:xfrm>
            <a:off x="4019261" y="3974610"/>
            <a:ext cx="388616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nl-NL" sz="5000">
                <a:solidFill>
                  <a:schemeClr val="tx2"/>
                </a:solidFill>
                <a:latin typeface="Trebuchet MS" panose="020B0603020202020204" pitchFamily="34" charset="0"/>
              </a:rPr>
              <a:t>+</a:t>
            </a:r>
            <a:endParaRPr kumimoji="0" lang="nl-NL" sz="5000" b="0" i="0" u="none" baseline="0">
              <a:solidFill>
                <a:schemeClr val="tx2">
                  <a:lumMod val="10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4" name="+ 5"/>
          <p:cNvSpPr txBox="1">
            <a:spLocks noSelect="1"/>
          </p:cNvSpPr>
          <p:nvPr userDrawn="1"/>
        </p:nvSpPr>
        <p:spPr bwMode="gray">
          <a:xfrm>
            <a:off x="7770649" y="3974610"/>
            <a:ext cx="388616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nl-NL" sz="5000">
                <a:solidFill>
                  <a:schemeClr val="tx2"/>
                </a:solidFill>
                <a:latin typeface="Trebuchet MS" panose="020B0603020202020204" pitchFamily="34" charset="0"/>
              </a:rPr>
              <a:t>+</a:t>
            </a:r>
            <a:endParaRPr kumimoji="0" lang="nl-NL" sz="5000" b="0" i="0" u="none" baseline="0">
              <a:solidFill>
                <a:schemeClr val="tx2">
                  <a:lumMod val="10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irkel boven 6"/>
          <p:cNvSpPr>
            <a:spLocks noSelect="1" noChangeAspect="1"/>
          </p:cNvSpPr>
          <p:nvPr userDrawn="1"/>
        </p:nvSpPr>
        <p:spPr bwMode="gray">
          <a:xfrm>
            <a:off x="5461200" y="853200"/>
            <a:ext cx="1314000" cy="1314000"/>
          </a:xfrm>
          <a:prstGeom prst="ellipse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Build 7 (JU-Free)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556982" y="1149350"/>
            <a:ext cx="1080000" cy="690563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800" b="0" i="1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buNone/>
              <a:defRPr sz="1800" b="0" i="1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0" i="1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0" i="1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0" i="1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0" i="1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0" i="1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0" i="1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0" i="1">
                <a:solidFill>
                  <a:schemeClr val="tx1"/>
                </a:solidFill>
              </a:defRPr>
            </a:lvl9pPr>
          </a:lstStyle>
          <a:p>
            <a:pPr lvl="0"/>
            <a:r>
              <a:rPr lang="nl-NL"/>
              <a:t>[Kopje]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JU-LEVEL1=Tekst</a:t>
            </a:r>
          </a:p>
        </p:txBody>
      </p:sp>
      <p:sp>
        <p:nvSpPr>
          <p:cNvPr id="5" name="Cirkel onder L 8"/>
          <p:cNvSpPr>
            <a:spLocks noSelect="1" noChangeAspect="1"/>
          </p:cNvSpPr>
          <p:nvPr userDrawn="1"/>
        </p:nvSpPr>
        <p:spPr bwMode="gray">
          <a:xfrm>
            <a:off x="4582800" y="2160000"/>
            <a:ext cx="1314000" cy="1314000"/>
          </a:xfrm>
          <a:prstGeom prst="ellipse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Learn 9 (JU-Free)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77751" y="2462332"/>
            <a:ext cx="1080000" cy="690563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800" b="0" i="1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buNone/>
              <a:defRPr sz="1800" b="0" i="1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0" i="1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0" i="1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0" i="1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0" i="1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0" i="1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0" i="1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0" i="1">
                <a:solidFill>
                  <a:schemeClr val="tx1"/>
                </a:solidFill>
              </a:defRPr>
            </a:lvl9pPr>
          </a:lstStyle>
          <a:p>
            <a:pPr lvl="0"/>
            <a:r>
              <a:rPr lang="nl-NL"/>
              <a:t>[Kopje]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JU-LEVEL1=Tekst</a:t>
            </a:r>
          </a:p>
        </p:txBody>
      </p:sp>
      <p:sp>
        <p:nvSpPr>
          <p:cNvPr id="6" name="Cirkel onder R 10"/>
          <p:cNvSpPr>
            <a:spLocks noSelect="1" noChangeAspect="1"/>
          </p:cNvSpPr>
          <p:nvPr userDrawn="1"/>
        </p:nvSpPr>
        <p:spPr bwMode="gray">
          <a:xfrm>
            <a:off x="6328800" y="2160000"/>
            <a:ext cx="1314000" cy="1314000"/>
          </a:xfrm>
          <a:prstGeom prst="ellipse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Measure 11 (JU-Free)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447932" y="2462332"/>
            <a:ext cx="1080000" cy="690563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800" b="0" i="1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buNone/>
              <a:defRPr sz="1800" b="0" i="1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0" i="1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0" i="1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0" i="1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0" i="1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0" i="1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0" i="1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0" i="1">
                <a:solidFill>
                  <a:schemeClr val="tx1"/>
                </a:solidFill>
              </a:defRPr>
            </a:lvl9pPr>
          </a:lstStyle>
          <a:p>
            <a:pPr lvl="0"/>
            <a:r>
              <a:rPr lang="nl-NL"/>
              <a:t>[Kopje]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JU-LEVEL1=Tekst</a:t>
            </a:r>
          </a:p>
        </p:txBody>
      </p:sp>
      <p:sp>
        <p:nvSpPr>
          <p:cNvPr id="4" name="Slide Number Placeholder 12"/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6" name="Strategisch 13 (JU-Free)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67143" y="4173902"/>
            <a:ext cx="2952000" cy="6480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3000" b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3000" b="0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2pPr>
            <a:lvl3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3000" b="0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3pPr>
            <a:lvl4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3000" b="0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4pPr>
            <a:lvl5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3000" b="0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5pPr>
            <a:lvl6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3000" b="0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6pPr>
            <a:lvl7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3000" b="0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7pPr>
            <a:lvl8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3000" b="0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8pPr>
            <a:lvl9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3000" b="0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/>
              <a:t>[Kopje]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JU-LEVEL1=Tekst</a:t>
            </a:r>
          </a:p>
        </p:txBody>
      </p:sp>
      <p:sp>
        <p:nvSpPr>
          <p:cNvPr id="17" name="Tactisch 14 (JU-Free)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629187" y="4173902"/>
            <a:ext cx="2952000" cy="6480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3000" b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3000" b="0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2pPr>
            <a:lvl3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3000" b="0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3pPr>
            <a:lvl4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3000" b="0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4pPr>
            <a:lvl5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3000" b="0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5pPr>
            <a:lvl6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3000" b="0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6pPr>
            <a:lvl7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3000" b="0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7pPr>
            <a:lvl8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3000" b="0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8pPr>
            <a:lvl9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3000" b="0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/>
              <a:t>[Kopje]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JU-LEVEL1=Tekst</a:t>
            </a:r>
          </a:p>
        </p:txBody>
      </p:sp>
      <p:sp>
        <p:nvSpPr>
          <p:cNvPr id="18" name="Operationeel 15 (JU-Free)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371017" y="4173902"/>
            <a:ext cx="2952000" cy="6480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3000" b="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3000" b="0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2pPr>
            <a:lvl3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3000" b="0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3pPr>
            <a:lvl4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3000" b="0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4pPr>
            <a:lvl5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3000" b="0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5pPr>
            <a:lvl6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3000" b="0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6pPr>
            <a:lvl7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3000" b="0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7pPr>
            <a:lvl8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3000" b="0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8pPr>
            <a:lvl9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3000" b="0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/>
              <a:t>[Kopje]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/>
              <a:t>JU-LEVEL1=Tekst</a:t>
            </a:r>
          </a:p>
        </p:txBody>
      </p:sp>
      <p:sp>
        <p:nvSpPr>
          <p:cNvPr id="20" name="Frame text 16 (JU-Free)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867600" y="5114313"/>
            <a:ext cx="2952000" cy="1224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bg2"/>
                </a:solidFill>
              </a:defRPr>
            </a:lvl1pPr>
            <a:lvl2pPr marL="0" indent="0" algn="ctr">
              <a:lnSpc>
                <a:spcPct val="100000"/>
              </a:lnSpc>
              <a:buNone/>
              <a:defRPr sz="1800" b="0">
                <a:solidFill>
                  <a:schemeClr val="bg2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nl-NL"/>
              <a:t>[Tekst, maak accent zelf vet en paars]</a:t>
            </a:r>
          </a:p>
          <a:p>
            <a:pPr lvl="0"/>
            <a:r>
              <a:rPr lang="nl-NL"/>
              <a:t>JU-LEVEL1=Tekst</a:t>
            </a:r>
          </a:p>
        </p:txBody>
      </p:sp>
      <p:sp>
        <p:nvSpPr>
          <p:cNvPr id="21" name="Frame text 17 (JU-Free)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629187" y="5114313"/>
            <a:ext cx="2952000" cy="1224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bg2"/>
                </a:solidFill>
              </a:defRPr>
            </a:lvl1pPr>
            <a:lvl2pPr marL="0" indent="0" algn="ctr">
              <a:lnSpc>
                <a:spcPct val="100000"/>
              </a:lnSpc>
              <a:buNone/>
              <a:defRPr sz="1800" b="0">
                <a:solidFill>
                  <a:schemeClr val="bg2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nl-NL"/>
              <a:t>[Tekst, maak accent zelf vet en paars]</a:t>
            </a:r>
          </a:p>
          <a:p>
            <a:pPr lvl="0"/>
            <a:r>
              <a:rPr lang="nl-NL"/>
              <a:t>JU-LEVEL1=Tekst</a:t>
            </a:r>
          </a:p>
        </p:txBody>
      </p:sp>
      <p:sp>
        <p:nvSpPr>
          <p:cNvPr id="22" name="Frame text 18 (JU-Free)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8371017" y="5114313"/>
            <a:ext cx="2952000" cy="1224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bg2"/>
                </a:solidFill>
              </a:defRPr>
            </a:lvl1pPr>
            <a:lvl2pPr marL="0" indent="0" algn="ctr">
              <a:lnSpc>
                <a:spcPct val="100000"/>
              </a:lnSpc>
              <a:buNone/>
              <a:defRPr sz="1800" b="0">
                <a:solidFill>
                  <a:schemeClr val="bg2"/>
                </a:solidFill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nl-NL"/>
              <a:t>[Tekst, maak accent zelf vet en paars]</a:t>
            </a:r>
          </a:p>
          <a:p>
            <a:pPr lvl="0"/>
            <a:r>
              <a:rPr lang="nl-NL"/>
              <a:t>JU-LEVEL1=Tekst</a:t>
            </a:r>
          </a:p>
        </p:txBody>
      </p:sp>
    </p:spTree>
    <p:extLst>
      <p:ext uri="{BB962C8B-B14F-4D97-AF65-F5344CB8AC3E}">
        <p14:creationId xmlns:p14="http://schemas.microsoft.com/office/powerpoint/2010/main" val="145193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2" grpId="0" animBg="1"/>
    </p:bld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auw kader 1"/>
          <p:cNvSpPr>
            <a:spLocks noSelect="1"/>
          </p:cNvSpPr>
          <p:nvPr userDrawn="1"/>
        </p:nvSpPr>
        <p:spPr bwMode="gray">
          <a:xfrm>
            <a:off x="622800" y="619200"/>
            <a:ext cx="10908000" cy="5580000"/>
          </a:xfrm>
          <a:prstGeom prst="rect">
            <a:avLst/>
          </a:prstGeom>
          <a:pattFill prst="pct7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Slide Number Placeholder 2"/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Jaar R 3"/>
          <p:cNvSpPr>
            <a:spLocks noGrp="1" noSelect="1"/>
          </p:cNvSpPr>
          <p:nvPr>
            <p:ph type="body" sz="quarter" idx="1002" hasCustomPrompt="1"/>
          </p:nvPr>
        </p:nvSpPr>
        <p:spPr bwMode="gray">
          <a:xfrm>
            <a:off x="8206154" y="1336430"/>
            <a:ext cx="3050123" cy="504000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3000" b="1">
                <a:latin typeface="+mj-lt"/>
              </a:defRPr>
            </a:lvl1pPr>
            <a:lvl2pPr marL="0"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3000" b="1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2pPr>
            <a:lvl3pPr marL="0"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3000" b="1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3pPr>
            <a:lvl4pPr marL="0"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3000" b="1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4pPr>
            <a:lvl5pPr marL="0"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3000" b="1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5pPr>
            <a:lvl6pPr marL="0"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3000" b="1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6pPr>
            <a:lvl7pPr marL="0"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3000" b="1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7pPr>
            <a:lvl8pPr marL="0"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3000" b="1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8pPr>
            <a:lvl9pPr marL="0"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3000" b="1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/>
              <a:t>[Maand jaar:]</a:t>
            </a:r>
          </a:p>
        </p:txBody>
      </p:sp>
      <p:sp>
        <p:nvSpPr>
          <p:cNvPr id="9" name="Jaar L 4"/>
          <p:cNvSpPr>
            <a:spLocks noGrp="1" noSelect="1"/>
          </p:cNvSpPr>
          <p:nvPr>
            <p:ph type="body" sz="quarter" idx="13" hasCustomPrompt="1"/>
          </p:nvPr>
        </p:nvSpPr>
        <p:spPr bwMode="gray">
          <a:xfrm>
            <a:off x="950057" y="1336430"/>
            <a:ext cx="1218712" cy="504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000" b="1">
                <a:latin typeface="+mj-lt"/>
              </a:defRPr>
            </a:lvl1pPr>
            <a:lvl2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3000" b="0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2pPr>
            <a:lvl3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3000" b="0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3pPr>
            <a:lvl4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3000" b="0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4pPr>
            <a:lvl5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3000" b="0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5pPr>
            <a:lvl6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3000" b="0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6pPr>
            <a:lvl7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3000" b="0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7pPr>
            <a:lvl8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3000" b="0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8pPr>
            <a:lvl9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3000" b="0" i="0" u="none" baseline="0">
                <a:solidFill>
                  <a:schemeClr val="tx1">
                    <a:lumMod val="100000"/>
                  </a:schemeClr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/>
              <a:t>[jaar:]</a:t>
            </a:r>
          </a:p>
        </p:txBody>
      </p:sp>
      <p:sp>
        <p:nvSpPr>
          <p:cNvPr id="14" name="Tekst L 5 (JU-Free)"/>
          <p:cNvSpPr>
            <a:spLocks noGrp="1"/>
          </p:cNvSpPr>
          <p:nvPr>
            <p:ph type="body" sz="quarter" idx="1003" hasCustomPrompt="1"/>
          </p:nvPr>
        </p:nvSpPr>
        <p:spPr bwMode="gray">
          <a:xfrm>
            <a:off x="950057" y="1817074"/>
            <a:ext cx="3317143" cy="35169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>
                <a:latin typeface="+mn-lt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2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2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2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2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2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2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2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2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9pPr>
          </a:lstStyle>
          <a:p>
            <a:pPr lvl="0"/>
            <a:r>
              <a:rPr lang="nl-NL"/>
              <a:t>[Tekst]</a:t>
            </a:r>
          </a:p>
          <a:p>
            <a:pPr lvl="0"/>
            <a:r>
              <a:rPr lang="nl-NL"/>
              <a:t>JU-LEVEL1=Tekst</a:t>
            </a:r>
          </a:p>
        </p:txBody>
      </p:sp>
      <p:sp>
        <p:nvSpPr>
          <p:cNvPr id="15" name="Tekst R 6 (JU-Free)"/>
          <p:cNvSpPr>
            <a:spLocks noGrp="1"/>
          </p:cNvSpPr>
          <p:nvPr>
            <p:ph type="body" sz="quarter" idx="1004" hasCustomPrompt="1"/>
          </p:nvPr>
        </p:nvSpPr>
        <p:spPr bwMode="gray">
          <a:xfrm>
            <a:off x="7939134" y="1817074"/>
            <a:ext cx="3317143" cy="351695"/>
          </a:xfr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2200" b="0">
                <a:latin typeface="+mn-lt"/>
              </a:defRPr>
            </a:lvl1pPr>
            <a:lvl2pPr marL="0"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2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2pPr>
            <a:lvl3pPr marL="0"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2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3pPr>
            <a:lvl4pPr marL="0"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2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4pPr>
            <a:lvl5pPr marL="0"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2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5pPr>
            <a:lvl6pPr marL="0"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2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6pPr>
            <a:lvl7pPr marL="0"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2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7pPr>
            <a:lvl8pPr marL="0"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2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8pPr>
            <a:lvl9pPr marL="0" marR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2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9pPr>
          </a:lstStyle>
          <a:p>
            <a:pPr lvl="0"/>
            <a:r>
              <a:rPr lang="nl-NL"/>
              <a:t>[Tekst]</a:t>
            </a:r>
          </a:p>
          <a:p>
            <a:pPr lvl="0"/>
            <a:r>
              <a:rPr lang="nl-NL"/>
              <a:t>JU-LEVEL1=Tekst</a:t>
            </a:r>
          </a:p>
        </p:txBody>
      </p:sp>
      <p:sp>
        <p:nvSpPr>
          <p:cNvPr id="22" name="Tijdlijn 7">
            <a:extLst>
              <a:ext uri="{FF2B5EF4-FFF2-40B4-BE49-F238E27FC236}">
                <a16:creationId xmlns:a16="http://schemas.microsoft.com/office/drawing/2014/main" id="{1B5867EA-446F-4D4F-A1CA-7A2B379D45BA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623888" y="4970324"/>
            <a:ext cx="10332000" cy="84470"/>
          </a:xfrm>
          <a:prstGeom prst="rect">
            <a:avLst/>
          </a:prstGeom>
          <a:solidFill>
            <a:srgbClr val="6A3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8 (PHJU)">
            <a:extLst>
              <a:ext uri="{FF2B5EF4-FFF2-40B4-BE49-F238E27FC236}">
                <a16:creationId xmlns:a16="http://schemas.microsoft.com/office/drawing/2014/main" id="{BFFA801F-A827-E842-BC2A-57361B315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 noChangeAspect="1"/>
          </p:cNvSpPr>
          <p:nvPr userDrawn="1">
            <p:ph type="body" idx="1006" hasCustomPrompt="1"/>
            <p:custDataLst>
              <p:custData r:id="rId1"/>
            </p:custDataLst>
          </p:nvPr>
        </p:nvSpPr>
        <p:spPr bwMode="gray">
          <a:xfrm>
            <a:off x="944598" y="4724202"/>
            <a:ext cx="576715" cy="576715"/>
          </a:xfrm>
          <a:prstGeom prst="ellipse">
            <a:avLst/>
          </a:prstGeom>
          <a:solidFill>
            <a:srgbClr val="6A3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24" name="Ovaal 9 (PHJU)">
            <a:extLst>
              <a:ext uri="{FF2B5EF4-FFF2-40B4-BE49-F238E27FC236}">
                <a16:creationId xmlns:a16="http://schemas.microsoft.com/office/drawing/2014/main" id="{66663806-FB41-454F-882F-7CB1A0293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 noChangeAspect="1"/>
          </p:cNvSpPr>
          <p:nvPr userDrawn="1">
            <p:ph type="body" idx="1007" hasCustomPrompt="1"/>
            <p:custDataLst>
              <p:custData r:id="rId2"/>
            </p:custDataLst>
          </p:nvPr>
        </p:nvSpPr>
        <p:spPr bwMode="gray">
          <a:xfrm>
            <a:off x="2553855" y="4846017"/>
            <a:ext cx="333085" cy="333085"/>
          </a:xfrm>
          <a:prstGeom prst="ellipse">
            <a:avLst/>
          </a:prstGeom>
          <a:solidFill>
            <a:srgbClr val="6A3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25" name="Ovaal 10 (PHJU)">
            <a:extLst>
              <a:ext uri="{FF2B5EF4-FFF2-40B4-BE49-F238E27FC236}">
                <a16:creationId xmlns:a16="http://schemas.microsoft.com/office/drawing/2014/main" id="{B28B6B5A-D0E1-DA4B-9A0F-AEA4EA014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 noChangeAspect="1"/>
          </p:cNvSpPr>
          <p:nvPr userDrawn="1">
            <p:ph type="body" idx="1008" hasCustomPrompt="1"/>
            <p:custDataLst>
              <p:custData r:id="rId3"/>
            </p:custDataLst>
          </p:nvPr>
        </p:nvSpPr>
        <p:spPr bwMode="gray">
          <a:xfrm>
            <a:off x="4793721" y="4846017"/>
            <a:ext cx="333085" cy="3330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26" name="Ovaal 11 (PHJU)">
            <a:extLst>
              <a:ext uri="{FF2B5EF4-FFF2-40B4-BE49-F238E27FC236}">
                <a16:creationId xmlns:a16="http://schemas.microsoft.com/office/drawing/2014/main" id="{0BDA4398-D323-3E41-8BED-EB109F75A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 noChangeAspect="1"/>
          </p:cNvSpPr>
          <p:nvPr userDrawn="1">
            <p:ph type="body" idx="1009" hasCustomPrompt="1"/>
            <p:custDataLst>
              <p:custData r:id="rId4"/>
            </p:custDataLst>
          </p:nvPr>
        </p:nvSpPr>
        <p:spPr bwMode="gray">
          <a:xfrm>
            <a:off x="7081984" y="4846017"/>
            <a:ext cx="333085" cy="3330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27" name="Ovaal 12 (PHJU)">
            <a:extLst>
              <a:ext uri="{FF2B5EF4-FFF2-40B4-BE49-F238E27FC236}">
                <a16:creationId xmlns:a16="http://schemas.microsoft.com/office/drawing/2014/main" id="{D3F80B1D-2A2A-224B-BA3D-D355E6EB7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 noChangeAspect="1"/>
          </p:cNvSpPr>
          <p:nvPr userDrawn="1">
            <p:ph type="body" idx="1010" hasCustomPrompt="1"/>
            <p:custDataLst>
              <p:custData r:id="rId5"/>
            </p:custDataLst>
          </p:nvPr>
        </p:nvSpPr>
        <p:spPr bwMode="gray">
          <a:xfrm>
            <a:off x="9317617" y="4846017"/>
            <a:ext cx="333085" cy="3330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37" name="Ovaal 13 (PHJU)">
            <a:extLst>
              <a:ext uri="{FF2B5EF4-FFF2-40B4-BE49-F238E27FC236}">
                <a16:creationId xmlns:a16="http://schemas.microsoft.com/office/drawing/2014/main" id="{1AA76A31-931C-6644-8EAB-0A628FC60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 noChangeAspect="1"/>
          </p:cNvSpPr>
          <p:nvPr userDrawn="1">
            <p:ph type="body" idx="1011" hasCustomPrompt="1"/>
            <p:custDataLst>
              <p:custData r:id="rId6"/>
            </p:custDataLst>
          </p:nvPr>
        </p:nvSpPr>
        <p:spPr bwMode="gray">
          <a:xfrm>
            <a:off x="10667547" y="4724202"/>
            <a:ext cx="576715" cy="576715"/>
          </a:xfrm>
          <a:prstGeom prst="ellipse">
            <a:avLst/>
          </a:prstGeom>
          <a:solidFill>
            <a:srgbClr val="6A3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28" name="Driehoek 14 (PHJU)">
            <a:extLst>
              <a:ext uri="{FF2B5EF4-FFF2-40B4-BE49-F238E27FC236}">
                <a16:creationId xmlns:a16="http://schemas.microsoft.com/office/drawing/2014/main" id="{D30133D8-3F0C-6040-A032-A9997FBAE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 userDrawn="1">
            <p:ph type="body" idx="1012" hasCustomPrompt="1"/>
            <p:custDataLst>
              <p:custData r:id="rId7"/>
            </p:custDataLst>
          </p:nvPr>
        </p:nvSpPr>
        <p:spPr bwMode="gray">
          <a:xfrm rot="10800000">
            <a:off x="2578459" y="4345666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35" name="Maand jaar 15 (JU-Free)"/>
          <p:cNvSpPr>
            <a:spLocks noGrp="1"/>
          </p:cNvSpPr>
          <p:nvPr>
            <p:ph type="body" sz="quarter" idx="1019" hasCustomPrompt="1"/>
          </p:nvPr>
        </p:nvSpPr>
        <p:spPr bwMode="gray">
          <a:xfrm>
            <a:off x="1946397" y="5472713"/>
            <a:ext cx="1548000" cy="310167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b="0" baseline="0">
                <a:latin typeface="+mn-lt"/>
              </a:defRPr>
            </a:lvl1pPr>
            <a:lvl2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2pPr>
            <a:lvl3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3pPr>
            <a:lvl4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4pPr>
            <a:lvl5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5pPr>
            <a:lvl6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6pPr>
            <a:lvl7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7pPr>
            <a:lvl8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8pPr>
            <a:lvl9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9pPr>
          </a:lstStyle>
          <a:p>
            <a:pPr lvl="0"/>
            <a:r>
              <a:rPr lang="nl-NL"/>
              <a:t>[Maand jaar]</a:t>
            </a:r>
          </a:p>
          <a:p>
            <a:pPr lvl="0"/>
            <a:r>
              <a:rPr lang="nl-NL"/>
              <a:t>JU-LEVEL1=Tekst</a:t>
            </a:r>
          </a:p>
        </p:txBody>
      </p:sp>
      <p:sp>
        <p:nvSpPr>
          <p:cNvPr id="36" name="Maand jaar 16 (JU-Free)"/>
          <p:cNvSpPr>
            <a:spLocks noGrp="1"/>
          </p:cNvSpPr>
          <p:nvPr>
            <p:ph type="body" sz="quarter" idx="1020" hasCustomPrompt="1"/>
          </p:nvPr>
        </p:nvSpPr>
        <p:spPr bwMode="gray">
          <a:xfrm>
            <a:off x="4186263" y="5472713"/>
            <a:ext cx="1548000" cy="310167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b="0" baseline="0">
                <a:latin typeface="+mn-lt"/>
              </a:defRPr>
            </a:lvl1pPr>
            <a:lvl2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2pPr>
            <a:lvl3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3pPr>
            <a:lvl4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4pPr>
            <a:lvl5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5pPr>
            <a:lvl6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6pPr>
            <a:lvl7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7pPr>
            <a:lvl8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8pPr>
            <a:lvl9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9pPr>
          </a:lstStyle>
          <a:p>
            <a:pPr lvl="0"/>
            <a:r>
              <a:rPr lang="nl-NL"/>
              <a:t>[Maand jaar]</a:t>
            </a:r>
          </a:p>
          <a:p>
            <a:pPr lvl="0"/>
            <a:r>
              <a:rPr lang="nl-NL"/>
              <a:t>JU-LEVEL1=Tekst</a:t>
            </a:r>
          </a:p>
        </p:txBody>
      </p:sp>
      <p:sp>
        <p:nvSpPr>
          <p:cNvPr id="39" name="Maand jaar 17 (JU-Free)"/>
          <p:cNvSpPr>
            <a:spLocks noGrp="1"/>
          </p:cNvSpPr>
          <p:nvPr>
            <p:ph type="body" sz="quarter" idx="1022" hasCustomPrompt="1"/>
          </p:nvPr>
        </p:nvSpPr>
        <p:spPr bwMode="gray">
          <a:xfrm>
            <a:off x="6474526" y="5472713"/>
            <a:ext cx="1548000" cy="310167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b="0" baseline="0">
                <a:latin typeface="+mn-lt"/>
              </a:defRPr>
            </a:lvl1pPr>
            <a:lvl2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2pPr>
            <a:lvl3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3pPr>
            <a:lvl4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4pPr>
            <a:lvl5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5pPr>
            <a:lvl6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6pPr>
            <a:lvl7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7pPr>
            <a:lvl8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8pPr>
            <a:lvl9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9pPr>
          </a:lstStyle>
          <a:p>
            <a:pPr lvl="0"/>
            <a:r>
              <a:rPr lang="nl-NL"/>
              <a:t>[Maand jaar]</a:t>
            </a:r>
          </a:p>
          <a:p>
            <a:pPr lvl="0"/>
            <a:r>
              <a:rPr lang="nl-NL"/>
              <a:t>JU-LEVEL1=Tekst</a:t>
            </a:r>
          </a:p>
        </p:txBody>
      </p:sp>
      <p:sp>
        <p:nvSpPr>
          <p:cNvPr id="38" name="Maand jaar 18 (JU-Free)"/>
          <p:cNvSpPr>
            <a:spLocks noGrp="1"/>
          </p:cNvSpPr>
          <p:nvPr>
            <p:ph type="body" sz="quarter" idx="1021" hasCustomPrompt="1"/>
          </p:nvPr>
        </p:nvSpPr>
        <p:spPr bwMode="gray">
          <a:xfrm>
            <a:off x="8710159" y="5472713"/>
            <a:ext cx="1548000" cy="310167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b="0" baseline="0">
                <a:latin typeface="+mn-lt"/>
              </a:defRPr>
            </a:lvl1pPr>
            <a:lvl2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2pPr>
            <a:lvl3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3pPr>
            <a:lvl4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4pPr>
            <a:lvl5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5pPr>
            <a:lvl6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6pPr>
            <a:lvl7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7pPr>
            <a:lvl8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8pPr>
            <a:lvl9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6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9pPr>
          </a:lstStyle>
          <a:p>
            <a:pPr lvl="0"/>
            <a:r>
              <a:rPr lang="nl-NL"/>
              <a:t>[Maand jaar]</a:t>
            </a:r>
          </a:p>
          <a:p>
            <a:pPr lvl="0"/>
            <a:r>
              <a:rPr lang="nl-NL"/>
              <a:t>JU-LEVEL1=Tekst</a:t>
            </a:r>
          </a:p>
        </p:txBody>
      </p:sp>
      <p:sp>
        <p:nvSpPr>
          <p:cNvPr id="50" name="Driehoek 19 (PHJU)">
            <a:extLst>
              <a:ext uri="{FF2B5EF4-FFF2-40B4-BE49-F238E27FC236}">
                <a16:creationId xmlns:a16="http://schemas.microsoft.com/office/drawing/2014/main" id="{0D1568E4-BF2C-4B65-9DF5-3876970BC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8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31" name="Placeholder 20 (JU-Free)">
            <a:extLst>
              <a:ext uri="{FF2B5EF4-FFF2-40B4-BE49-F238E27FC236}">
                <a16:creationId xmlns:a16="http://schemas.microsoft.com/office/drawing/2014/main" id="{0DB5286E-25EF-4B5F-88ED-243D8ADEC74D}"/>
              </a:ext>
            </a:extLst>
          </p:cNvPr>
          <p:cNvSpPr>
            <a:spLocks noGrp="1"/>
          </p:cNvSpPr>
          <p:nvPr>
            <p:ph type="body" idx="1005" hasCustomPrompt="1"/>
            <p:custDataLst>
              <p:custData r:id="rId9"/>
            </p:custDataLst>
          </p:nvPr>
        </p:nvSpPr>
        <p:spPr>
          <a:xfrm>
            <a:off x="2006099" y="3349572"/>
            <a:ext cx="1490400" cy="1197714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216000" rIns="72000" bIns="216000" rtlCol="0"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400">
                <a:latin typeface="+mj-lt"/>
              </a:defRPr>
            </a:lvl1pPr>
            <a:lvl2pPr marL="0" indent="0" algn="ctr">
              <a:lnSpc>
                <a:spcPct val="100000"/>
              </a:lnSpc>
              <a:buFontTx/>
              <a:buNone/>
              <a:defRPr sz="1400"/>
            </a:lvl2pPr>
            <a:lvl3pPr marL="0" indent="0" algn="ctr">
              <a:lnSpc>
                <a:spcPct val="100000"/>
              </a:lnSpc>
              <a:buFontTx/>
              <a:buNone/>
              <a:defRPr sz="1400"/>
            </a:lvl3pPr>
            <a:lvl4pPr marL="0" indent="0" algn="ctr">
              <a:lnSpc>
                <a:spcPct val="100000"/>
              </a:lnSpc>
              <a:buFontTx/>
              <a:buNone/>
              <a:defRPr sz="1400" b="0"/>
            </a:lvl4pPr>
            <a:lvl5pPr marL="0" indent="0" algn="ctr">
              <a:lnSpc>
                <a:spcPct val="100000"/>
              </a:lnSpc>
              <a:buFontTx/>
              <a:buNone/>
              <a:defRPr sz="1400"/>
            </a:lvl5pPr>
            <a:lvl6pPr marL="0" indent="0" algn="ctr">
              <a:lnSpc>
                <a:spcPct val="100000"/>
              </a:lnSpc>
              <a:buFontTx/>
              <a:buNone/>
              <a:defRPr sz="1400"/>
            </a:lvl6pPr>
            <a:lvl7pPr marL="0" indent="0" algn="ctr">
              <a:lnSpc>
                <a:spcPct val="100000"/>
              </a:lnSpc>
              <a:buFontTx/>
              <a:buNone/>
              <a:defRPr sz="1400"/>
            </a:lvl7pPr>
            <a:lvl8pPr marL="0" indent="0" algn="ctr">
              <a:lnSpc>
                <a:spcPct val="100000"/>
              </a:lnSpc>
              <a:buFontTx/>
              <a:buNone/>
              <a:defRPr sz="1400"/>
            </a:lvl8pPr>
            <a:lvl9pPr marL="0" indent="0" algn="ctr">
              <a:lnSpc>
                <a:spcPct val="100000"/>
              </a:lnSpc>
              <a:buFontTx/>
              <a:buNone/>
              <a:defRPr sz="1400"/>
            </a:lvl9pPr>
          </a:lstStyle>
          <a:p>
            <a:pPr marL="36000" lvl="0" algn="ctr"/>
            <a:r>
              <a:rPr lang="nl-NL" sz="1400">
                <a:latin typeface="+mj-lt"/>
              </a:rPr>
              <a:t>[Tekst]</a:t>
            </a:r>
          </a:p>
          <a:p>
            <a:pPr marL="36000" lvl="0" algn="ctr"/>
            <a:r>
              <a:rPr lang="nl-NL" sz="1400">
                <a:latin typeface="+mj-lt"/>
              </a:rPr>
              <a:t>JU-LEVEL1=Tekst</a:t>
            </a:r>
          </a:p>
        </p:txBody>
      </p:sp>
      <p:sp>
        <p:nvSpPr>
          <p:cNvPr id="41" name="Driehoek 21 (PHJU)">
            <a:extLst>
              <a:ext uri="{FF2B5EF4-FFF2-40B4-BE49-F238E27FC236}">
                <a16:creationId xmlns:a16="http://schemas.microsoft.com/office/drawing/2014/main" id="{FDFAF88E-AF08-4AC2-B11D-02632D980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23" hasCustomPrompt="1"/>
            <p:custDataLst>
              <p:custData r:id="rId10"/>
            </p:custDataLst>
          </p:nvPr>
        </p:nvSpPr>
        <p:spPr bwMode="gray">
          <a:xfrm rot="10800000">
            <a:off x="4781727" y="4345666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3" name="Driehoek 22 (PHJU)">
            <a:extLst>
              <a:ext uri="{FF2B5EF4-FFF2-40B4-BE49-F238E27FC236}">
                <a16:creationId xmlns:a16="http://schemas.microsoft.com/office/drawing/2014/main" id="{F9F6FAFD-6C09-4795-BAB3-BAC77037D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25" hasCustomPrompt="1"/>
            <p:custDataLst>
              <p:custData r:id="rId11"/>
            </p:custDataLst>
          </p:nvPr>
        </p:nvSpPr>
        <p:spPr bwMode="gray">
          <a:xfrm rot="10800000">
            <a:off x="7028539" y="4345666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5" name="Driehoek 23 (PHJU)">
            <a:extLst>
              <a:ext uri="{FF2B5EF4-FFF2-40B4-BE49-F238E27FC236}">
                <a16:creationId xmlns:a16="http://schemas.microsoft.com/office/drawing/2014/main" id="{13947B67-063A-4D6B-98B5-ACC1BEA88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27" hasCustomPrompt="1"/>
            <p:custDataLst>
              <p:custData r:id="rId12"/>
            </p:custDataLst>
          </p:nvPr>
        </p:nvSpPr>
        <p:spPr bwMode="gray">
          <a:xfrm rot="10800000">
            <a:off x="9310191" y="4345666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7" name="Placeholder 24">
            <a:extLst>
              <a:ext uri="{FF2B5EF4-FFF2-40B4-BE49-F238E27FC236}">
                <a16:creationId xmlns:a16="http://schemas.microsoft.com/office/drawing/2014/main" id="{4F085FBF-FEC0-493F-9AE5-89D2ACBBE82B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13"/>
            </p:custDataLst>
          </p:nvPr>
        </p:nvSpPr>
        <p:spPr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  <p:sp>
        <p:nvSpPr>
          <p:cNvPr id="57" name="Placeholder 25 (JU-Free)">
            <a:extLst>
              <a:ext uri="{FF2B5EF4-FFF2-40B4-BE49-F238E27FC236}">
                <a16:creationId xmlns:a16="http://schemas.microsoft.com/office/drawing/2014/main" id="{B539A31E-F2C8-47A1-9B33-1F0D66DEA6E4}"/>
              </a:ext>
            </a:extLst>
          </p:cNvPr>
          <p:cNvSpPr>
            <a:spLocks noGrp="1"/>
          </p:cNvSpPr>
          <p:nvPr>
            <p:ph type="body" idx="1028" hasCustomPrompt="1"/>
            <p:custDataLst>
              <p:custData r:id="rId14"/>
            </p:custDataLst>
          </p:nvPr>
        </p:nvSpPr>
        <p:spPr>
          <a:xfrm>
            <a:off x="4218078" y="3349574"/>
            <a:ext cx="1490400" cy="1197714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216000" rIns="72000" bIns="216000" rtlCol="0"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400">
                <a:latin typeface="+mj-lt"/>
              </a:defRPr>
            </a:lvl1pPr>
            <a:lvl2pPr marL="0" indent="0" algn="ctr">
              <a:lnSpc>
                <a:spcPct val="100000"/>
              </a:lnSpc>
              <a:buFontTx/>
              <a:buNone/>
              <a:defRPr sz="1400"/>
            </a:lvl2pPr>
            <a:lvl3pPr marL="0" indent="0" algn="ctr">
              <a:lnSpc>
                <a:spcPct val="100000"/>
              </a:lnSpc>
              <a:buFontTx/>
              <a:buNone/>
              <a:defRPr sz="1400"/>
            </a:lvl3pPr>
            <a:lvl4pPr marL="0" indent="0" algn="ctr">
              <a:lnSpc>
                <a:spcPct val="100000"/>
              </a:lnSpc>
              <a:buFontTx/>
              <a:buNone/>
              <a:defRPr sz="1400" b="0"/>
            </a:lvl4pPr>
            <a:lvl5pPr marL="0" indent="0" algn="ctr">
              <a:lnSpc>
                <a:spcPct val="100000"/>
              </a:lnSpc>
              <a:buFontTx/>
              <a:buNone/>
              <a:defRPr sz="1400"/>
            </a:lvl5pPr>
            <a:lvl6pPr marL="0" indent="0" algn="ctr">
              <a:lnSpc>
                <a:spcPct val="100000"/>
              </a:lnSpc>
              <a:buFontTx/>
              <a:buNone/>
              <a:defRPr sz="1400"/>
            </a:lvl6pPr>
            <a:lvl7pPr marL="0" indent="0" algn="ctr">
              <a:lnSpc>
                <a:spcPct val="100000"/>
              </a:lnSpc>
              <a:buFontTx/>
              <a:buNone/>
              <a:defRPr sz="1400"/>
            </a:lvl7pPr>
            <a:lvl8pPr marL="0" indent="0" algn="ctr">
              <a:lnSpc>
                <a:spcPct val="100000"/>
              </a:lnSpc>
              <a:buFontTx/>
              <a:buNone/>
              <a:defRPr sz="1400"/>
            </a:lvl8pPr>
            <a:lvl9pPr marL="0" indent="0" algn="ctr">
              <a:lnSpc>
                <a:spcPct val="100000"/>
              </a:lnSpc>
              <a:buFontTx/>
              <a:buNone/>
              <a:defRPr sz="1400"/>
            </a:lvl9pPr>
          </a:lstStyle>
          <a:p>
            <a:pPr marL="36000" lvl="0" algn="ctr"/>
            <a:r>
              <a:rPr lang="nl-NL" sz="1400">
                <a:latin typeface="+mj-lt"/>
              </a:rPr>
              <a:t>[Tekst]</a:t>
            </a:r>
          </a:p>
          <a:p>
            <a:pPr marL="36000" lvl="0" algn="ctr"/>
            <a:r>
              <a:rPr lang="nl-NL" sz="1400">
                <a:latin typeface="+mj-lt"/>
              </a:rPr>
              <a:t>JU-LEVEL1=Tekst</a:t>
            </a:r>
          </a:p>
        </p:txBody>
      </p:sp>
      <p:sp>
        <p:nvSpPr>
          <p:cNvPr id="58" name="Placeholder 26 (JU-Free)">
            <a:extLst>
              <a:ext uri="{FF2B5EF4-FFF2-40B4-BE49-F238E27FC236}">
                <a16:creationId xmlns:a16="http://schemas.microsoft.com/office/drawing/2014/main" id="{D201EB37-D841-47AD-9D3D-DD089FD49FB1}"/>
              </a:ext>
            </a:extLst>
          </p:cNvPr>
          <p:cNvSpPr>
            <a:spLocks noGrp="1"/>
          </p:cNvSpPr>
          <p:nvPr>
            <p:ph type="body" idx="1029" hasCustomPrompt="1"/>
            <p:custDataLst>
              <p:custData r:id="rId15"/>
            </p:custDataLst>
          </p:nvPr>
        </p:nvSpPr>
        <p:spPr>
          <a:xfrm>
            <a:off x="6438764" y="3349575"/>
            <a:ext cx="1490400" cy="1197714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216000" rIns="72000" bIns="216000" rtlCol="0"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400">
                <a:latin typeface="+mj-lt"/>
              </a:defRPr>
            </a:lvl1pPr>
            <a:lvl2pPr marL="0" indent="0" algn="ctr">
              <a:lnSpc>
                <a:spcPct val="100000"/>
              </a:lnSpc>
              <a:buFontTx/>
              <a:buNone/>
              <a:defRPr sz="1400"/>
            </a:lvl2pPr>
            <a:lvl3pPr marL="0" indent="0" algn="ctr">
              <a:lnSpc>
                <a:spcPct val="100000"/>
              </a:lnSpc>
              <a:buFontTx/>
              <a:buNone/>
              <a:defRPr sz="1400"/>
            </a:lvl3pPr>
            <a:lvl4pPr marL="0" indent="0" algn="ctr">
              <a:lnSpc>
                <a:spcPct val="100000"/>
              </a:lnSpc>
              <a:buFontTx/>
              <a:buNone/>
              <a:defRPr sz="1400" b="0"/>
            </a:lvl4pPr>
            <a:lvl5pPr marL="0" indent="0" algn="ctr">
              <a:lnSpc>
                <a:spcPct val="100000"/>
              </a:lnSpc>
              <a:buFontTx/>
              <a:buNone/>
              <a:defRPr sz="1400"/>
            </a:lvl5pPr>
            <a:lvl6pPr marL="0" indent="0" algn="ctr">
              <a:lnSpc>
                <a:spcPct val="100000"/>
              </a:lnSpc>
              <a:buFontTx/>
              <a:buNone/>
              <a:defRPr sz="1400"/>
            </a:lvl6pPr>
            <a:lvl7pPr marL="0" indent="0" algn="ctr">
              <a:lnSpc>
                <a:spcPct val="100000"/>
              </a:lnSpc>
              <a:buFontTx/>
              <a:buNone/>
              <a:defRPr sz="1400"/>
            </a:lvl7pPr>
            <a:lvl8pPr marL="0" indent="0" algn="ctr">
              <a:lnSpc>
                <a:spcPct val="100000"/>
              </a:lnSpc>
              <a:buFontTx/>
              <a:buNone/>
              <a:defRPr sz="1400"/>
            </a:lvl8pPr>
            <a:lvl9pPr marL="0" indent="0" algn="ctr">
              <a:lnSpc>
                <a:spcPct val="100000"/>
              </a:lnSpc>
              <a:buFontTx/>
              <a:buNone/>
              <a:defRPr sz="1400"/>
            </a:lvl9pPr>
          </a:lstStyle>
          <a:p>
            <a:pPr marL="36000" lvl="0" algn="ctr"/>
            <a:r>
              <a:rPr lang="nl-NL" sz="1400">
                <a:latin typeface="+mj-lt"/>
              </a:rPr>
              <a:t>[Tekst]</a:t>
            </a:r>
          </a:p>
          <a:p>
            <a:pPr marL="36000" lvl="0" algn="ctr"/>
            <a:r>
              <a:rPr lang="nl-NL" sz="1400">
                <a:latin typeface="+mj-lt"/>
              </a:rPr>
              <a:t>JU-LEVEL1=Tekst</a:t>
            </a:r>
          </a:p>
        </p:txBody>
      </p:sp>
      <p:sp>
        <p:nvSpPr>
          <p:cNvPr id="59" name="Placeholder 27 (JU-Free)">
            <a:extLst>
              <a:ext uri="{FF2B5EF4-FFF2-40B4-BE49-F238E27FC236}">
                <a16:creationId xmlns:a16="http://schemas.microsoft.com/office/drawing/2014/main" id="{B3C1A689-D543-4405-A216-97BF7AF2D25D}"/>
              </a:ext>
            </a:extLst>
          </p:cNvPr>
          <p:cNvSpPr>
            <a:spLocks noGrp="1"/>
          </p:cNvSpPr>
          <p:nvPr>
            <p:ph type="body" idx="1030" hasCustomPrompt="1"/>
            <p:custDataLst>
              <p:custData r:id="rId16"/>
            </p:custDataLst>
          </p:nvPr>
        </p:nvSpPr>
        <p:spPr>
          <a:xfrm>
            <a:off x="8746539" y="3349572"/>
            <a:ext cx="1490400" cy="1197714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216000" rIns="72000" bIns="216000" rtlCol="0"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400">
                <a:latin typeface="+mj-lt"/>
              </a:defRPr>
            </a:lvl1pPr>
            <a:lvl2pPr marL="0" indent="0" algn="ctr">
              <a:lnSpc>
                <a:spcPct val="100000"/>
              </a:lnSpc>
              <a:buFontTx/>
              <a:buNone/>
              <a:defRPr sz="1400"/>
            </a:lvl2pPr>
            <a:lvl3pPr marL="0" indent="0" algn="ctr">
              <a:lnSpc>
                <a:spcPct val="100000"/>
              </a:lnSpc>
              <a:buFontTx/>
              <a:buNone/>
              <a:defRPr sz="1400"/>
            </a:lvl3pPr>
            <a:lvl4pPr marL="0" indent="0" algn="ctr">
              <a:lnSpc>
                <a:spcPct val="100000"/>
              </a:lnSpc>
              <a:buFontTx/>
              <a:buNone/>
              <a:defRPr sz="1400" b="0"/>
            </a:lvl4pPr>
            <a:lvl5pPr marL="0" indent="0" algn="ctr">
              <a:lnSpc>
                <a:spcPct val="100000"/>
              </a:lnSpc>
              <a:buFontTx/>
              <a:buNone/>
              <a:defRPr sz="1400"/>
            </a:lvl5pPr>
            <a:lvl6pPr marL="0" indent="0" algn="ctr">
              <a:lnSpc>
                <a:spcPct val="100000"/>
              </a:lnSpc>
              <a:buFontTx/>
              <a:buNone/>
              <a:defRPr sz="1400"/>
            </a:lvl6pPr>
            <a:lvl7pPr marL="0" indent="0" algn="ctr">
              <a:lnSpc>
                <a:spcPct val="100000"/>
              </a:lnSpc>
              <a:buFontTx/>
              <a:buNone/>
              <a:defRPr sz="1400"/>
            </a:lvl7pPr>
            <a:lvl8pPr marL="0" indent="0" algn="ctr">
              <a:lnSpc>
                <a:spcPct val="100000"/>
              </a:lnSpc>
              <a:buFontTx/>
              <a:buNone/>
              <a:defRPr sz="1400"/>
            </a:lvl8pPr>
            <a:lvl9pPr marL="0" indent="0" algn="ctr">
              <a:lnSpc>
                <a:spcPct val="100000"/>
              </a:lnSpc>
              <a:buFontTx/>
              <a:buNone/>
              <a:defRPr sz="1400"/>
            </a:lvl9pPr>
          </a:lstStyle>
          <a:p>
            <a:pPr marL="36000" lvl="0" algn="ctr"/>
            <a:r>
              <a:rPr lang="nl-NL" sz="1400">
                <a:latin typeface="+mj-lt"/>
              </a:rPr>
              <a:t>[Tekst]</a:t>
            </a:r>
          </a:p>
          <a:p>
            <a:pPr marL="36000" lvl="0" algn="ctr"/>
            <a:r>
              <a:rPr lang="nl-NL" sz="1400">
                <a:latin typeface="+mj-lt"/>
              </a:rPr>
              <a:t>JU-LEVEL1=Tekst</a:t>
            </a:r>
          </a:p>
        </p:txBody>
      </p:sp>
      <p:sp>
        <p:nvSpPr>
          <p:cNvPr id="32" name="Stippellijn L staand (PHJU) 28">
            <a:extLst>
              <a:ext uri="{FF2B5EF4-FFF2-40B4-BE49-F238E27FC236}">
                <a16:creationId xmlns:a16="http://schemas.microsoft.com/office/drawing/2014/main" id="{24931220-6013-48D4-B603-38F3316C0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31" hasCustomPrompt="1"/>
            <p:custDataLst>
              <p:custData r:id="rId17"/>
            </p:custDataLst>
          </p:nvPr>
        </p:nvSpPr>
        <p:spPr>
          <a:xfrm>
            <a:off x="1234198" y="2321096"/>
            <a:ext cx="0" cy="2296800"/>
          </a:xfrm>
          <a:prstGeom prst="rect">
            <a:avLst/>
          </a:prstGeom>
          <a:solidFill>
            <a:srgbClr val="6A3171"/>
          </a:solidFill>
          <a:ln w="15875">
            <a:solidFill>
              <a:srgbClr val="6A317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33" name="Stippellijn R staand (PHJU) 29">
            <a:extLst>
              <a:ext uri="{FF2B5EF4-FFF2-40B4-BE49-F238E27FC236}">
                <a16:creationId xmlns:a16="http://schemas.microsoft.com/office/drawing/2014/main" id="{162EB818-8FCD-45A1-97F6-BD2D50E89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32" hasCustomPrompt="1"/>
            <p:custDataLst>
              <p:custData r:id="rId18"/>
            </p:custDataLst>
          </p:nvPr>
        </p:nvSpPr>
        <p:spPr>
          <a:xfrm>
            <a:off x="10950472" y="2310456"/>
            <a:ext cx="0" cy="2296800"/>
          </a:xfrm>
          <a:prstGeom prst="rect">
            <a:avLst/>
          </a:prstGeom>
          <a:solidFill>
            <a:srgbClr val="6A3171"/>
          </a:solidFill>
          <a:ln w="15875">
            <a:solidFill>
              <a:srgbClr val="6A317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34" name="Stippellijn L liggend (PHJU) 30">
            <a:extLst>
              <a:ext uri="{FF2B5EF4-FFF2-40B4-BE49-F238E27FC236}">
                <a16:creationId xmlns:a16="http://schemas.microsoft.com/office/drawing/2014/main" id="{AC8923EB-E78D-4997-8201-3864021C4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33" hasCustomPrompt="1"/>
            <p:custDataLst>
              <p:custData r:id="rId19"/>
            </p:custDataLst>
          </p:nvPr>
        </p:nvSpPr>
        <p:spPr>
          <a:xfrm rot="5400000">
            <a:off x="2350393" y="766954"/>
            <a:ext cx="0" cy="2880000"/>
          </a:xfrm>
          <a:prstGeom prst="rect">
            <a:avLst/>
          </a:prstGeom>
          <a:solidFill>
            <a:srgbClr val="6A3171"/>
          </a:solidFill>
          <a:ln w="15875">
            <a:solidFill>
              <a:srgbClr val="6A317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0" name="Stippellijn R liggend (PHJU) 31">
            <a:extLst>
              <a:ext uri="{FF2B5EF4-FFF2-40B4-BE49-F238E27FC236}">
                <a16:creationId xmlns:a16="http://schemas.microsoft.com/office/drawing/2014/main" id="{D1F0614B-8062-429A-84C7-A8E90EFF0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34" hasCustomPrompt="1"/>
            <p:custDataLst>
              <p:custData r:id="rId20"/>
            </p:custDataLst>
          </p:nvPr>
        </p:nvSpPr>
        <p:spPr>
          <a:xfrm rot="5400000">
            <a:off x="9804262" y="766800"/>
            <a:ext cx="0" cy="2880000"/>
          </a:xfrm>
          <a:prstGeom prst="rect">
            <a:avLst/>
          </a:prstGeom>
          <a:solidFill>
            <a:srgbClr val="6A3171"/>
          </a:solidFill>
          <a:ln w="15875">
            <a:solidFill>
              <a:srgbClr val="6A317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759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 met gestippeld vlak (Groen) en paarse wo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74E3B55-6D11-4E50-958A-6D8AA25EEA96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641350" y="638969"/>
            <a:ext cx="10909300" cy="5580062"/>
          </a:xfrm>
          <a:prstGeom prst="rect">
            <a:avLst/>
          </a:prstGeom>
          <a:pattFill prst="pct50">
            <a:fgClr>
              <a:schemeClr val="tx2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9783D76F-9BEF-4D4E-8B3D-AE072A583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5A97FE78-AA1B-413D-A96F-C1B2D7DC4DDB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384228191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/>
              <a:t>[Titel]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5BAA472D-1FE8-4ED5-9A4B-174CF62398A1}"/>
              </a:ext>
            </a:extLst>
          </p:cNvPr>
          <p:cNvSpPr>
            <a:spLocks noGrp="1" noSelect="1"/>
          </p:cNvSpPr>
          <p:nvPr>
            <p:ph type="dt" sz="half" idx="10"/>
          </p:nvPr>
        </p:nvSpPr>
        <p:spPr/>
        <p:txBody>
          <a:bodyPr/>
          <a:lstStyle/>
          <a:p>
            <a:fld id="{3421892D-5A2C-4314-A7A9-95D740DE92AB}" type="datetime1">
              <a:rPr lang="en-GB" smtClean="0"/>
              <a:t>05/03/2026</a:t>
            </a:fld>
            <a:r>
              <a:rPr lang="nl-NL"/>
              <a:t>  |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50401914-9D2A-4507-8A07-202CBA205D38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NL"/>
              <a:t>M. Minkman, lezing Ter Weel, nov 2023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5581BA62-3E22-44E9-A992-67FAB35B35F8}"/>
              </a:ext>
            </a:extLst>
          </p:cNvPr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011399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33C791C-CD23-4E7A-96F4-F88B4BB818A3}"/>
              </a:ext>
            </a:extLst>
          </p:cNvPr>
          <p:cNvSpPr>
            <a:spLocks noGrp="1" noSelect="1"/>
          </p:cNvSpPr>
          <p:nvPr>
            <p:ph type="dt" sz="half" idx="10"/>
          </p:nvPr>
        </p:nvSpPr>
        <p:spPr/>
        <p:txBody>
          <a:bodyPr/>
          <a:lstStyle/>
          <a:p>
            <a:fld id="{14A964E6-659B-4930-8F51-E124E19A7678}" type="datetime1">
              <a:rPr lang="en-GB" smtClean="0"/>
              <a:t>05/03/2026</a:t>
            </a:fld>
            <a:r>
              <a:rPr lang="nl-NL"/>
              <a:t>  |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2FC04E5-C3BB-46FC-A0CF-7B7036EC12CD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NL"/>
              <a:t>M. Minkman, lezing Ter Weel, nov 2023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3F18A52-F1F9-4FDE-B323-D578AF98B294}"/>
              </a:ext>
            </a:extLst>
          </p:cNvPr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06473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3" name="Group 2"/>
          <p:cNvGrpSpPr>
            <a:grpSpLocks noSelect="1" noChangeAspect="1"/>
          </p:cNvGrpSpPr>
          <p:nvPr userDrawn="1"/>
        </p:nvGrpSpPr>
        <p:grpSpPr bwMode="gray">
          <a:xfrm>
            <a:off x="4726077" y="2558337"/>
            <a:ext cx="2614791" cy="1440000"/>
            <a:chOff x="7704138" y="431800"/>
            <a:chExt cx="1127125" cy="620713"/>
          </a:xfrm>
        </p:grpSpPr>
        <p:sp>
          <p:nvSpPr>
            <p:cNvPr id="5" name="Freeform 11"/>
            <p:cNvSpPr>
              <a:spLocks noSelect="1"/>
            </p:cNvSpPr>
            <p:nvPr userDrawn="1"/>
          </p:nvSpPr>
          <p:spPr bwMode="gray">
            <a:xfrm>
              <a:off x="8224838" y="442913"/>
              <a:ext cx="606425" cy="334963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" name="Freeform 12"/>
            <p:cNvSpPr>
              <a:spLocks noSelect="1"/>
            </p:cNvSpPr>
            <p:nvPr userDrawn="1"/>
          </p:nvSpPr>
          <p:spPr bwMode="gray">
            <a:xfrm>
              <a:off x="7848600" y="846138"/>
              <a:ext cx="795338" cy="206375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" name="Freeform 13"/>
            <p:cNvSpPr>
              <a:spLocks noSelect="1"/>
            </p:cNvSpPr>
            <p:nvPr userDrawn="1"/>
          </p:nvSpPr>
          <p:spPr bwMode="gray">
            <a:xfrm>
              <a:off x="7704138" y="431800"/>
              <a:ext cx="582613" cy="30797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1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6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" name="Freeform 14"/>
            <p:cNvSpPr>
              <a:spLocks noSelect="1"/>
            </p:cNvSpPr>
            <p:nvPr userDrawn="1"/>
          </p:nvSpPr>
          <p:spPr bwMode="gray">
            <a:xfrm>
              <a:off x="8228013" y="706438"/>
              <a:ext cx="28575" cy="14288"/>
            </a:xfrm>
            <a:custGeom>
              <a:avLst/>
              <a:gdLst>
                <a:gd name="T0" fmla="*/ 120 w 125"/>
                <a:gd name="T1" fmla="*/ 11 h 65"/>
                <a:gd name="T2" fmla="*/ 76 w 125"/>
                <a:gd name="T3" fmla="*/ 1 h 65"/>
                <a:gd name="T4" fmla="*/ 24 w 125"/>
                <a:gd name="T5" fmla="*/ 22 h 65"/>
                <a:gd name="T6" fmla="*/ 6 w 125"/>
                <a:gd name="T7" fmla="*/ 39 h 65"/>
                <a:gd name="T8" fmla="*/ 0 w 125"/>
                <a:gd name="T9" fmla="*/ 46 h 65"/>
                <a:gd name="T10" fmla="*/ 1 w 125"/>
                <a:gd name="T11" fmla="*/ 54 h 65"/>
                <a:gd name="T12" fmla="*/ 3 w 125"/>
                <a:gd name="T13" fmla="*/ 56 h 65"/>
                <a:gd name="T14" fmla="*/ 4 w 125"/>
                <a:gd name="T15" fmla="*/ 56 h 65"/>
                <a:gd name="T16" fmla="*/ 53 w 125"/>
                <a:gd name="T17" fmla="*/ 59 h 65"/>
                <a:gd name="T18" fmla="*/ 103 w 125"/>
                <a:gd name="T19" fmla="*/ 25 h 65"/>
                <a:gd name="T20" fmla="*/ 112 w 125"/>
                <a:gd name="T21" fmla="*/ 18 h 65"/>
                <a:gd name="T22" fmla="*/ 118 w 125"/>
                <a:gd name="T23" fmla="*/ 16 h 65"/>
                <a:gd name="T24" fmla="*/ 120 w 125"/>
                <a:gd name="T25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65">
                  <a:moveTo>
                    <a:pt x="120" y="11"/>
                  </a:moveTo>
                  <a:cubicBezTo>
                    <a:pt x="115" y="7"/>
                    <a:pt x="90" y="2"/>
                    <a:pt x="76" y="1"/>
                  </a:cubicBezTo>
                  <a:cubicBezTo>
                    <a:pt x="76" y="1"/>
                    <a:pt x="45" y="0"/>
                    <a:pt x="24" y="22"/>
                  </a:cubicBezTo>
                  <a:cubicBezTo>
                    <a:pt x="15" y="30"/>
                    <a:pt x="10" y="35"/>
                    <a:pt x="6" y="3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15" y="61"/>
                    <a:pt x="33" y="65"/>
                    <a:pt x="53" y="59"/>
                  </a:cubicBezTo>
                  <a:cubicBezTo>
                    <a:pt x="77" y="53"/>
                    <a:pt x="92" y="36"/>
                    <a:pt x="103" y="25"/>
                  </a:cubicBezTo>
                  <a:cubicBezTo>
                    <a:pt x="107" y="20"/>
                    <a:pt x="112" y="18"/>
                    <a:pt x="112" y="18"/>
                  </a:cubicBezTo>
                  <a:cubicBezTo>
                    <a:pt x="118" y="16"/>
                    <a:pt x="118" y="16"/>
                    <a:pt x="118" y="16"/>
                  </a:cubicBezTo>
                  <a:cubicBezTo>
                    <a:pt x="118" y="16"/>
                    <a:pt x="125" y="16"/>
                    <a:pt x="120" y="11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9" name="Website (vaste tekst) 3">
            <a:extLst>
              <a:ext uri="{FF2B5EF4-FFF2-40B4-BE49-F238E27FC236}">
                <a16:creationId xmlns:a16="http://schemas.microsoft.com/office/drawing/2014/main" id="{F59E65C7-FC34-4F1B-A4D9-DA4B2E00B24C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5138834" y="4287275"/>
            <a:ext cx="1762277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nl-NL" sz="2200">
                <a:solidFill>
                  <a:srgbClr val="653272"/>
                </a:solidFill>
                <a:latin typeface="Trebuchet MS" panose="020B0703020202090204" pitchFamily="34" charset="0"/>
              </a:rPr>
              <a:t>www.vilans.nl</a:t>
            </a:r>
          </a:p>
        </p:txBody>
      </p:sp>
    </p:spTree>
    <p:extLst>
      <p:ext uri="{BB962C8B-B14F-4D97-AF65-F5344CB8AC3E}">
        <p14:creationId xmlns:p14="http://schemas.microsoft.com/office/powerpoint/2010/main" val="260759185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"/>
          <p:cNvGrpSpPr>
            <a:grpSpLocks noSelect="1" noChangeAspect="1"/>
          </p:cNvGrpSpPr>
          <p:nvPr userDrawn="1"/>
        </p:nvGrpSpPr>
        <p:grpSpPr bwMode="gray">
          <a:xfrm>
            <a:off x="683126" y="5768263"/>
            <a:ext cx="1285200" cy="707779"/>
            <a:chOff x="7704138" y="431800"/>
            <a:chExt cx="1127125" cy="620713"/>
          </a:xfrm>
        </p:grpSpPr>
        <p:sp>
          <p:nvSpPr>
            <p:cNvPr id="17" name="Freeform 11"/>
            <p:cNvSpPr>
              <a:spLocks noSelect="1"/>
            </p:cNvSpPr>
            <p:nvPr userDrawn="1"/>
          </p:nvSpPr>
          <p:spPr bwMode="gray">
            <a:xfrm>
              <a:off x="8224838" y="442913"/>
              <a:ext cx="606425" cy="334963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8" name="Freeform 12"/>
            <p:cNvSpPr>
              <a:spLocks noSelect="1"/>
            </p:cNvSpPr>
            <p:nvPr userDrawn="1"/>
          </p:nvSpPr>
          <p:spPr bwMode="gray">
            <a:xfrm>
              <a:off x="7848600" y="846138"/>
              <a:ext cx="795338" cy="206375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9" name="Freeform 13"/>
            <p:cNvSpPr>
              <a:spLocks noSelect="1"/>
            </p:cNvSpPr>
            <p:nvPr userDrawn="1"/>
          </p:nvSpPr>
          <p:spPr bwMode="gray">
            <a:xfrm>
              <a:off x="7704138" y="431800"/>
              <a:ext cx="582613" cy="30797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1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6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0" name="Freeform 14"/>
            <p:cNvSpPr>
              <a:spLocks noSelect="1"/>
            </p:cNvSpPr>
            <p:nvPr userDrawn="1"/>
          </p:nvSpPr>
          <p:spPr bwMode="gray">
            <a:xfrm>
              <a:off x="8228013" y="706438"/>
              <a:ext cx="28575" cy="14288"/>
            </a:xfrm>
            <a:custGeom>
              <a:avLst/>
              <a:gdLst>
                <a:gd name="T0" fmla="*/ 120 w 125"/>
                <a:gd name="T1" fmla="*/ 11 h 65"/>
                <a:gd name="T2" fmla="*/ 76 w 125"/>
                <a:gd name="T3" fmla="*/ 1 h 65"/>
                <a:gd name="T4" fmla="*/ 24 w 125"/>
                <a:gd name="T5" fmla="*/ 22 h 65"/>
                <a:gd name="T6" fmla="*/ 6 w 125"/>
                <a:gd name="T7" fmla="*/ 39 h 65"/>
                <a:gd name="T8" fmla="*/ 0 w 125"/>
                <a:gd name="T9" fmla="*/ 46 h 65"/>
                <a:gd name="T10" fmla="*/ 1 w 125"/>
                <a:gd name="T11" fmla="*/ 54 h 65"/>
                <a:gd name="T12" fmla="*/ 3 w 125"/>
                <a:gd name="T13" fmla="*/ 56 h 65"/>
                <a:gd name="T14" fmla="*/ 4 w 125"/>
                <a:gd name="T15" fmla="*/ 56 h 65"/>
                <a:gd name="T16" fmla="*/ 53 w 125"/>
                <a:gd name="T17" fmla="*/ 59 h 65"/>
                <a:gd name="T18" fmla="*/ 103 w 125"/>
                <a:gd name="T19" fmla="*/ 25 h 65"/>
                <a:gd name="T20" fmla="*/ 112 w 125"/>
                <a:gd name="T21" fmla="*/ 18 h 65"/>
                <a:gd name="T22" fmla="*/ 118 w 125"/>
                <a:gd name="T23" fmla="*/ 16 h 65"/>
                <a:gd name="T24" fmla="*/ 120 w 125"/>
                <a:gd name="T25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65">
                  <a:moveTo>
                    <a:pt x="120" y="11"/>
                  </a:moveTo>
                  <a:cubicBezTo>
                    <a:pt x="115" y="7"/>
                    <a:pt x="90" y="2"/>
                    <a:pt x="76" y="1"/>
                  </a:cubicBezTo>
                  <a:cubicBezTo>
                    <a:pt x="76" y="1"/>
                    <a:pt x="45" y="0"/>
                    <a:pt x="24" y="22"/>
                  </a:cubicBezTo>
                  <a:cubicBezTo>
                    <a:pt x="15" y="30"/>
                    <a:pt x="10" y="35"/>
                    <a:pt x="6" y="3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15" y="61"/>
                    <a:pt x="33" y="65"/>
                    <a:pt x="53" y="59"/>
                  </a:cubicBezTo>
                  <a:cubicBezTo>
                    <a:pt x="77" y="53"/>
                    <a:pt x="92" y="36"/>
                    <a:pt x="103" y="25"/>
                  </a:cubicBezTo>
                  <a:cubicBezTo>
                    <a:pt x="107" y="20"/>
                    <a:pt x="112" y="18"/>
                    <a:pt x="112" y="18"/>
                  </a:cubicBezTo>
                  <a:cubicBezTo>
                    <a:pt x="118" y="16"/>
                    <a:pt x="118" y="16"/>
                    <a:pt x="118" y="16"/>
                  </a:cubicBezTo>
                  <a:cubicBezTo>
                    <a:pt x="118" y="16"/>
                    <a:pt x="125" y="16"/>
                    <a:pt x="120" y="11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2" name="Title 2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954000" y="846188"/>
            <a:ext cx="6372463" cy="2131473"/>
          </a:xfrm>
        </p:spPr>
        <p:txBody>
          <a:bodyPr anchor="t"/>
          <a:lstStyle>
            <a:lvl1pPr algn="l">
              <a:defRPr sz="6400" b="1"/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3" name="Subtitle 3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954000" y="3175019"/>
            <a:ext cx="6372463" cy="95150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[Subtitel]</a:t>
            </a:r>
          </a:p>
        </p:txBody>
      </p:sp>
      <p:sp>
        <p:nvSpPr>
          <p:cNvPr id="8" name="Door 4 (JU-Free)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84249" y="4513751"/>
            <a:ext cx="1782397" cy="10191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00" b="0" i="1">
                <a:latin typeface="Georgia" panose="02040502050405020303" pitchFamily="18" charset="0"/>
              </a:defRPr>
            </a:lvl1pPr>
            <a:lvl2pPr marL="0" indent="0">
              <a:lnSpc>
                <a:spcPct val="100000"/>
              </a:lnSpc>
              <a:buNone/>
              <a:defRPr sz="1400" b="0"/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 dirty="0"/>
              <a:t>[door 1e niveau</a:t>
            </a:r>
            <a:br>
              <a:rPr lang="nl-NL" dirty="0"/>
            </a:br>
            <a:r>
              <a:rPr lang="nl-NL" dirty="0"/>
              <a:t>Na(a)m(en) 2e niveau]</a:t>
            </a:r>
          </a:p>
          <a:p>
            <a:pPr lvl="0"/>
            <a:r>
              <a:rPr lang="nl-NL" dirty="0"/>
              <a:t>JU-LEVEL1=Kop</a:t>
            </a:r>
          </a:p>
          <a:p>
            <a:pPr lvl="1"/>
            <a:r>
              <a:rPr lang="nl-NL" dirty="0"/>
              <a:t>JU-LEVEL2=Tekst</a:t>
            </a:r>
          </a:p>
        </p:txBody>
      </p:sp>
      <p:sp>
        <p:nvSpPr>
          <p:cNvPr id="13" name="In co-creatie met 5 (JU-Free)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83388" y="4513751"/>
            <a:ext cx="4443075" cy="10191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00" b="0" i="1" baseline="0">
                <a:latin typeface="Georgia" panose="02040502050405020303" pitchFamily="18" charset="0"/>
              </a:defRPr>
            </a:lvl1pPr>
            <a:lvl2pPr marL="0" indent="0">
              <a:lnSpc>
                <a:spcPct val="100000"/>
              </a:lnSpc>
              <a:buNone/>
              <a:defRPr sz="1400" b="0"/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 dirty="0"/>
              <a:t>[in co-creatie met 1e niveau</a:t>
            </a:r>
            <a:br>
              <a:rPr lang="nl-NL" dirty="0"/>
            </a:br>
            <a:r>
              <a:rPr lang="nl-NL" dirty="0"/>
              <a:t>Na(a)m(en) 2e niveau]</a:t>
            </a:r>
          </a:p>
          <a:p>
            <a:pPr lvl="0"/>
            <a:r>
              <a:rPr lang="nl-NL" dirty="0"/>
              <a:t>JU-LEVEL1=Kop</a:t>
            </a:r>
          </a:p>
          <a:p>
            <a:pPr lvl="1"/>
            <a:r>
              <a:rPr lang="nl-NL" dirty="0"/>
              <a:t>JU-LEVEL2=Tekst</a:t>
            </a:r>
          </a:p>
        </p:txBody>
      </p:sp>
      <p:sp>
        <p:nvSpPr>
          <p:cNvPr id="14" name="date 6 (JU-Free)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83600" y="6037385"/>
            <a:ext cx="1782397" cy="53261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latin typeface="Georgia" panose="02040502050405020303" pitchFamily="18" charset="0"/>
              </a:defRPr>
            </a:lvl1pPr>
            <a:lvl2pPr marL="0" indent="0">
              <a:lnSpc>
                <a:spcPct val="100000"/>
              </a:lnSpc>
              <a:buNone/>
              <a:defRPr sz="1400" b="0"/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 dirty="0"/>
              <a:t>[Maand jaar]</a:t>
            </a:r>
          </a:p>
          <a:p>
            <a:pPr lvl="0"/>
            <a:r>
              <a:rPr lang="nl-NL" dirty="0"/>
              <a:t>JU-LEVEL1=Maand jaar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954F70E6-73A5-4FBC-8546-93FCB5350664}"/>
              </a:ext>
            </a:extLst>
          </p:cNvPr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7621587" y="-60"/>
            <a:ext cx="4570413" cy="6858000"/>
          </a:xfrm>
          <a:custGeom>
            <a:avLst/>
            <a:gdLst>
              <a:gd name="connsiteX0" fmla="*/ 1874504 w 4570413"/>
              <a:gd name="connsiteY0" fmla="*/ 0 h 6858000"/>
              <a:gd name="connsiteX1" fmla="*/ 2119430 w 4570413"/>
              <a:gd name="connsiteY1" fmla="*/ 0 h 6858000"/>
              <a:gd name="connsiteX2" fmla="*/ 2349053 w 4570413"/>
              <a:gd name="connsiteY2" fmla="*/ 0 h 6858000"/>
              <a:gd name="connsiteX3" fmla="*/ 2563866 w 4570413"/>
              <a:gd name="connsiteY3" fmla="*/ 0 h 6858000"/>
              <a:gd name="connsiteX4" fmla="*/ 2764365 w 4570413"/>
              <a:gd name="connsiteY4" fmla="*/ 0 h 6858000"/>
              <a:gd name="connsiteX5" fmla="*/ 2951041 w 4570413"/>
              <a:gd name="connsiteY5" fmla="*/ 0 h 6858000"/>
              <a:gd name="connsiteX6" fmla="*/ 3124390 w 4570413"/>
              <a:gd name="connsiteY6" fmla="*/ 0 h 6858000"/>
              <a:gd name="connsiteX7" fmla="*/ 3284903 w 4570413"/>
              <a:gd name="connsiteY7" fmla="*/ 0 h 6858000"/>
              <a:gd name="connsiteX8" fmla="*/ 3433076 w 4570413"/>
              <a:gd name="connsiteY8" fmla="*/ 0 h 6858000"/>
              <a:gd name="connsiteX9" fmla="*/ 3569402 w 4570413"/>
              <a:gd name="connsiteY9" fmla="*/ 0 h 6858000"/>
              <a:gd name="connsiteX10" fmla="*/ 3694374 w 4570413"/>
              <a:gd name="connsiteY10" fmla="*/ 0 h 6858000"/>
              <a:gd name="connsiteX11" fmla="*/ 3808486 w 4570413"/>
              <a:gd name="connsiteY11" fmla="*/ 0 h 6858000"/>
              <a:gd name="connsiteX12" fmla="*/ 3912232 w 4570413"/>
              <a:gd name="connsiteY12" fmla="*/ 0 h 6858000"/>
              <a:gd name="connsiteX13" fmla="*/ 4006105 w 4570413"/>
              <a:gd name="connsiteY13" fmla="*/ 0 h 6858000"/>
              <a:gd name="connsiteX14" fmla="*/ 4090599 w 4570413"/>
              <a:gd name="connsiteY14" fmla="*/ 0 h 6858000"/>
              <a:gd name="connsiteX15" fmla="*/ 4166208 w 4570413"/>
              <a:gd name="connsiteY15" fmla="*/ 0 h 6858000"/>
              <a:gd name="connsiteX16" fmla="*/ 4233424 w 4570413"/>
              <a:gd name="connsiteY16" fmla="*/ 0 h 6858000"/>
              <a:gd name="connsiteX17" fmla="*/ 4292743 w 4570413"/>
              <a:gd name="connsiteY17" fmla="*/ 0 h 6858000"/>
              <a:gd name="connsiteX18" fmla="*/ 4344657 w 4570413"/>
              <a:gd name="connsiteY18" fmla="*/ 0 h 6858000"/>
              <a:gd name="connsiteX19" fmla="*/ 4428246 w 4570413"/>
              <a:gd name="connsiteY19" fmla="*/ 0 h 6858000"/>
              <a:gd name="connsiteX20" fmla="*/ 4488140 w 4570413"/>
              <a:gd name="connsiteY20" fmla="*/ 0 h 6858000"/>
              <a:gd name="connsiteX21" fmla="*/ 4528289 w 4570413"/>
              <a:gd name="connsiteY21" fmla="*/ 0 h 6858000"/>
              <a:gd name="connsiteX22" fmla="*/ 4552642 w 4570413"/>
              <a:gd name="connsiteY22" fmla="*/ 0 h 6858000"/>
              <a:gd name="connsiteX23" fmla="*/ 4565148 w 4570413"/>
              <a:gd name="connsiteY23" fmla="*/ 0 h 6858000"/>
              <a:gd name="connsiteX24" fmla="*/ 4569755 w 4570413"/>
              <a:gd name="connsiteY24" fmla="*/ 0 h 6858000"/>
              <a:gd name="connsiteX25" fmla="*/ 4570413 w 4570413"/>
              <a:gd name="connsiteY25" fmla="*/ 0 h 6858000"/>
              <a:gd name="connsiteX26" fmla="*/ 4570413 w 4570413"/>
              <a:gd name="connsiteY26" fmla="*/ 6858000 h 6858000"/>
              <a:gd name="connsiteX27" fmla="*/ 4325487 w 4570413"/>
              <a:gd name="connsiteY27" fmla="*/ 6858000 h 6858000"/>
              <a:gd name="connsiteX28" fmla="*/ 4095865 w 4570413"/>
              <a:gd name="connsiteY28" fmla="*/ 6858000 h 6858000"/>
              <a:gd name="connsiteX29" fmla="*/ 3881051 w 4570413"/>
              <a:gd name="connsiteY29" fmla="*/ 6858000 h 6858000"/>
              <a:gd name="connsiteX30" fmla="*/ 3680552 w 4570413"/>
              <a:gd name="connsiteY30" fmla="*/ 6858000 h 6858000"/>
              <a:gd name="connsiteX31" fmla="*/ 3493876 w 4570413"/>
              <a:gd name="connsiteY31" fmla="*/ 6858000 h 6858000"/>
              <a:gd name="connsiteX32" fmla="*/ 3320527 w 4570413"/>
              <a:gd name="connsiteY32" fmla="*/ 6858000 h 6858000"/>
              <a:gd name="connsiteX33" fmla="*/ 3160014 w 4570413"/>
              <a:gd name="connsiteY33" fmla="*/ 6858000 h 6858000"/>
              <a:gd name="connsiteX34" fmla="*/ 3011841 w 4570413"/>
              <a:gd name="connsiteY34" fmla="*/ 6858000 h 6858000"/>
              <a:gd name="connsiteX35" fmla="*/ 2875515 w 4570413"/>
              <a:gd name="connsiteY35" fmla="*/ 6858000 h 6858000"/>
              <a:gd name="connsiteX36" fmla="*/ 2750543 w 4570413"/>
              <a:gd name="connsiteY36" fmla="*/ 6858000 h 6858000"/>
              <a:gd name="connsiteX37" fmla="*/ 2636431 w 4570413"/>
              <a:gd name="connsiteY37" fmla="*/ 6858000 h 6858000"/>
              <a:gd name="connsiteX38" fmla="*/ 2532685 w 4570413"/>
              <a:gd name="connsiteY38" fmla="*/ 6858000 h 6858000"/>
              <a:gd name="connsiteX39" fmla="*/ 2438812 w 4570413"/>
              <a:gd name="connsiteY39" fmla="*/ 6858000 h 6858000"/>
              <a:gd name="connsiteX40" fmla="*/ 2354318 w 4570413"/>
              <a:gd name="connsiteY40" fmla="*/ 6858000 h 6858000"/>
              <a:gd name="connsiteX41" fmla="*/ 2278709 w 4570413"/>
              <a:gd name="connsiteY41" fmla="*/ 6858000 h 6858000"/>
              <a:gd name="connsiteX42" fmla="*/ 2211493 w 4570413"/>
              <a:gd name="connsiteY42" fmla="*/ 6858000 h 6858000"/>
              <a:gd name="connsiteX43" fmla="*/ 2152174 w 4570413"/>
              <a:gd name="connsiteY43" fmla="*/ 6858000 h 6858000"/>
              <a:gd name="connsiteX44" fmla="*/ 2100260 w 4570413"/>
              <a:gd name="connsiteY44" fmla="*/ 6858000 h 6858000"/>
              <a:gd name="connsiteX45" fmla="*/ 2016671 w 4570413"/>
              <a:gd name="connsiteY45" fmla="*/ 6858000 h 6858000"/>
              <a:gd name="connsiteX46" fmla="*/ 1956777 w 4570413"/>
              <a:gd name="connsiteY46" fmla="*/ 6858000 h 6858000"/>
              <a:gd name="connsiteX47" fmla="*/ 1916628 w 4570413"/>
              <a:gd name="connsiteY47" fmla="*/ 6858000 h 6858000"/>
              <a:gd name="connsiteX48" fmla="*/ 1892275 w 4570413"/>
              <a:gd name="connsiteY48" fmla="*/ 6858000 h 6858000"/>
              <a:gd name="connsiteX49" fmla="*/ 1879770 w 4570413"/>
              <a:gd name="connsiteY49" fmla="*/ 6858000 h 6858000"/>
              <a:gd name="connsiteX50" fmla="*/ 1875162 w 4570413"/>
              <a:gd name="connsiteY50" fmla="*/ 6858000 h 6858000"/>
              <a:gd name="connsiteX51" fmla="*/ 1874504 w 4570413"/>
              <a:gd name="connsiteY51" fmla="*/ 6858000 h 6858000"/>
              <a:gd name="connsiteX52" fmla="*/ 1801505 w 4570413"/>
              <a:gd name="connsiteY52" fmla="*/ 6818313 h 6858000"/>
              <a:gd name="connsiteX53" fmla="*/ 0 w 4570413"/>
              <a:gd name="connsiteY53" fmla="*/ 3429000 h 6858000"/>
              <a:gd name="connsiteX54" fmla="*/ 1801505 w 4570413"/>
              <a:gd name="connsiteY54" fmla="*/ 396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570413" h="6858000">
                <a:moveTo>
                  <a:pt x="1874504" y="0"/>
                </a:moveTo>
                <a:lnTo>
                  <a:pt x="2119430" y="0"/>
                </a:lnTo>
                <a:lnTo>
                  <a:pt x="2349053" y="0"/>
                </a:lnTo>
                <a:lnTo>
                  <a:pt x="2563866" y="0"/>
                </a:lnTo>
                <a:lnTo>
                  <a:pt x="2764365" y="0"/>
                </a:lnTo>
                <a:lnTo>
                  <a:pt x="2951041" y="0"/>
                </a:lnTo>
                <a:lnTo>
                  <a:pt x="3124390" y="0"/>
                </a:lnTo>
                <a:lnTo>
                  <a:pt x="3284903" y="0"/>
                </a:lnTo>
                <a:lnTo>
                  <a:pt x="3433076" y="0"/>
                </a:lnTo>
                <a:lnTo>
                  <a:pt x="3569402" y="0"/>
                </a:lnTo>
                <a:lnTo>
                  <a:pt x="3694374" y="0"/>
                </a:lnTo>
                <a:lnTo>
                  <a:pt x="3808486" y="0"/>
                </a:lnTo>
                <a:lnTo>
                  <a:pt x="3912232" y="0"/>
                </a:lnTo>
                <a:lnTo>
                  <a:pt x="4006105" y="0"/>
                </a:lnTo>
                <a:lnTo>
                  <a:pt x="4090599" y="0"/>
                </a:lnTo>
                <a:lnTo>
                  <a:pt x="4166208" y="0"/>
                </a:lnTo>
                <a:lnTo>
                  <a:pt x="4233424" y="0"/>
                </a:lnTo>
                <a:lnTo>
                  <a:pt x="4292743" y="0"/>
                </a:lnTo>
                <a:lnTo>
                  <a:pt x="4344657" y="0"/>
                </a:lnTo>
                <a:lnTo>
                  <a:pt x="4428246" y="0"/>
                </a:lnTo>
                <a:lnTo>
                  <a:pt x="4488140" y="0"/>
                </a:lnTo>
                <a:lnTo>
                  <a:pt x="4528289" y="0"/>
                </a:lnTo>
                <a:lnTo>
                  <a:pt x="4552642" y="0"/>
                </a:lnTo>
                <a:lnTo>
                  <a:pt x="4565148" y="0"/>
                </a:lnTo>
                <a:lnTo>
                  <a:pt x="4569755" y="0"/>
                </a:lnTo>
                <a:lnTo>
                  <a:pt x="4570413" y="0"/>
                </a:lnTo>
                <a:cubicBezTo>
                  <a:pt x="4570413" y="6858000"/>
                  <a:pt x="4570413" y="6858000"/>
                  <a:pt x="4570413" y="6858000"/>
                </a:cubicBezTo>
                <a:lnTo>
                  <a:pt x="4325487" y="6858000"/>
                </a:lnTo>
                <a:lnTo>
                  <a:pt x="4095865" y="6858000"/>
                </a:lnTo>
                <a:lnTo>
                  <a:pt x="3881051" y="6858000"/>
                </a:lnTo>
                <a:lnTo>
                  <a:pt x="3680552" y="6858000"/>
                </a:lnTo>
                <a:lnTo>
                  <a:pt x="3493876" y="6858000"/>
                </a:lnTo>
                <a:lnTo>
                  <a:pt x="3320527" y="6858000"/>
                </a:lnTo>
                <a:lnTo>
                  <a:pt x="3160014" y="6858000"/>
                </a:lnTo>
                <a:lnTo>
                  <a:pt x="3011841" y="6858000"/>
                </a:lnTo>
                <a:lnTo>
                  <a:pt x="2875515" y="6858000"/>
                </a:lnTo>
                <a:lnTo>
                  <a:pt x="2750543" y="6858000"/>
                </a:lnTo>
                <a:lnTo>
                  <a:pt x="2636431" y="6858000"/>
                </a:lnTo>
                <a:lnTo>
                  <a:pt x="2532685" y="6858000"/>
                </a:lnTo>
                <a:lnTo>
                  <a:pt x="2438812" y="6858000"/>
                </a:lnTo>
                <a:lnTo>
                  <a:pt x="2354318" y="6858000"/>
                </a:lnTo>
                <a:lnTo>
                  <a:pt x="2278709" y="6858000"/>
                </a:lnTo>
                <a:lnTo>
                  <a:pt x="2211493" y="6858000"/>
                </a:lnTo>
                <a:lnTo>
                  <a:pt x="2152174" y="6858000"/>
                </a:lnTo>
                <a:lnTo>
                  <a:pt x="2100260" y="6858000"/>
                </a:lnTo>
                <a:lnTo>
                  <a:pt x="2016671" y="6858000"/>
                </a:lnTo>
                <a:lnTo>
                  <a:pt x="1956777" y="6858000"/>
                </a:lnTo>
                <a:lnTo>
                  <a:pt x="1916628" y="6858000"/>
                </a:lnTo>
                <a:lnTo>
                  <a:pt x="1892275" y="6858000"/>
                </a:lnTo>
                <a:lnTo>
                  <a:pt x="1879770" y="6858000"/>
                </a:lnTo>
                <a:lnTo>
                  <a:pt x="1875162" y="6858000"/>
                </a:lnTo>
                <a:lnTo>
                  <a:pt x="1874504" y="6858000"/>
                </a:lnTo>
                <a:cubicBezTo>
                  <a:pt x="1801505" y="6818313"/>
                  <a:pt x="1801505" y="6818313"/>
                  <a:pt x="1801505" y="6818313"/>
                </a:cubicBezTo>
                <a:cubicBezTo>
                  <a:pt x="714762" y="6083935"/>
                  <a:pt x="0" y="4839970"/>
                  <a:pt x="0" y="3429000"/>
                </a:cubicBezTo>
                <a:cubicBezTo>
                  <a:pt x="0" y="2018030"/>
                  <a:pt x="714762" y="774065"/>
                  <a:pt x="1801505" y="3968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r">
              <a:buFontTx/>
              <a:buNone/>
              <a:defRPr baseline="0"/>
            </a:lvl1pPr>
          </a:lstStyle>
          <a:p>
            <a:r>
              <a:rPr lang="nl-NL" dirty="0"/>
              <a:t>[Afbeelding invoegen: </a:t>
            </a:r>
            <a:br>
              <a:rPr lang="nl-NL" dirty="0"/>
            </a:br>
            <a:r>
              <a:rPr lang="nl-NL" dirty="0"/>
              <a:t>Klik op ergens op de dia</a:t>
            </a:r>
            <a:br>
              <a:rPr lang="nl-NL" dirty="0"/>
            </a:br>
            <a:r>
              <a:rPr lang="nl-NL" dirty="0"/>
              <a:t>en voeg een afbeelding in via </a:t>
            </a:r>
            <a:br>
              <a:rPr lang="nl-NL" dirty="0"/>
            </a:br>
            <a:r>
              <a:rPr lang="nl-NL" dirty="0"/>
              <a:t>Invoegen | Afbeeldingen]</a:t>
            </a:r>
          </a:p>
        </p:txBody>
      </p:sp>
      <p:sp>
        <p:nvSpPr>
          <p:cNvPr id="34" name="Placeholder 8">
            <a:extLst>
              <a:ext uri="{FF2B5EF4-FFF2-40B4-BE49-F238E27FC236}">
                <a16:creationId xmlns:a16="http://schemas.microsoft.com/office/drawing/2014/main" id="{DB76B667-4A8D-41B8-9FA4-2627F734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 rot="5400000">
            <a:off x="6477793" y="1143734"/>
            <a:ext cx="6858000" cy="4570413"/>
          </a:xfrm>
          <a:custGeom>
            <a:avLst/>
            <a:gdLst>
              <a:gd name="connsiteX0" fmla="*/ 0 w 6858000"/>
              <a:gd name="connsiteY0" fmla="*/ 2695909 h 4570413"/>
              <a:gd name="connsiteX1" fmla="*/ 0 w 6858000"/>
              <a:gd name="connsiteY1" fmla="*/ 2450983 h 4570413"/>
              <a:gd name="connsiteX2" fmla="*/ 0 w 6858000"/>
              <a:gd name="connsiteY2" fmla="*/ 2221360 h 4570413"/>
              <a:gd name="connsiteX3" fmla="*/ 0 w 6858000"/>
              <a:gd name="connsiteY3" fmla="*/ 2006547 h 4570413"/>
              <a:gd name="connsiteX4" fmla="*/ 0 w 6858000"/>
              <a:gd name="connsiteY4" fmla="*/ 1806048 h 4570413"/>
              <a:gd name="connsiteX5" fmla="*/ 0 w 6858000"/>
              <a:gd name="connsiteY5" fmla="*/ 1619372 h 4570413"/>
              <a:gd name="connsiteX6" fmla="*/ 0 w 6858000"/>
              <a:gd name="connsiteY6" fmla="*/ 1446023 h 4570413"/>
              <a:gd name="connsiteX7" fmla="*/ 0 w 6858000"/>
              <a:gd name="connsiteY7" fmla="*/ 1285510 h 4570413"/>
              <a:gd name="connsiteX8" fmla="*/ 0 w 6858000"/>
              <a:gd name="connsiteY8" fmla="*/ 1137337 h 4570413"/>
              <a:gd name="connsiteX9" fmla="*/ 0 w 6858000"/>
              <a:gd name="connsiteY9" fmla="*/ 1001011 h 4570413"/>
              <a:gd name="connsiteX10" fmla="*/ 0 w 6858000"/>
              <a:gd name="connsiteY10" fmla="*/ 876039 h 4570413"/>
              <a:gd name="connsiteX11" fmla="*/ 0 w 6858000"/>
              <a:gd name="connsiteY11" fmla="*/ 761927 h 4570413"/>
              <a:gd name="connsiteX12" fmla="*/ 0 w 6858000"/>
              <a:gd name="connsiteY12" fmla="*/ 658181 h 4570413"/>
              <a:gd name="connsiteX13" fmla="*/ 0 w 6858000"/>
              <a:gd name="connsiteY13" fmla="*/ 564308 h 4570413"/>
              <a:gd name="connsiteX14" fmla="*/ 0 w 6858000"/>
              <a:gd name="connsiteY14" fmla="*/ 479814 h 4570413"/>
              <a:gd name="connsiteX15" fmla="*/ 0 w 6858000"/>
              <a:gd name="connsiteY15" fmla="*/ 404205 h 4570413"/>
              <a:gd name="connsiteX16" fmla="*/ 0 w 6858000"/>
              <a:gd name="connsiteY16" fmla="*/ 336989 h 4570413"/>
              <a:gd name="connsiteX17" fmla="*/ 0 w 6858000"/>
              <a:gd name="connsiteY17" fmla="*/ 277670 h 4570413"/>
              <a:gd name="connsiteX18" fmla="*/ 0 w 6858000"/>
              <a:gd name="connsiteY18" fmla="*/ 225756 h 4570413"/>
              <a:gd name="connsiteX19" fmla="*/ 0 w 6858000"/>
              <a:gd name="connsiteY19" fmla="*/ 142167 h 4570413"/>
              <a:gd name="connsiteX20" fmla="*/ 0 w 6858000"/>
              <a:gd name="connsiteY20" fmla="*/ 82273 h 4570413"/>
              <a:gd name="connsiteX21" fmla="*/ 0 w 6858000"/>
              <a:gd name="connsiteY21" fmla="*/ 42124 h 4570413"/>
              <a:gd name="connsiteX22" fmla="*/ 0 w 6858000"/>
              <a:gd name="connsiteY22" fmla="*/ 17771 h 4570413"/>
              <a:gd name="connsiteX23" fmla="*/ 0 w 6858000"/>
              <a:gd name="connsiteY23" fmla="*/ 5265 h 4570413"/>
              <a:gd name="connsiteX24" fmla="*/ 0 w 6858000"/>
              <a:gd name="connsiteY24" fmla="*/ 658 h 4570413"/>
              <a:gd name="connsiteX25" fmla="*/ 0 w 6858000"/>
              <a:gd name="connsiteY25" fmla="*/ 0 h 4570413"/>
              <a:gd name="connsiteX26" fmla="*/ 6858000 w 6858000"/>
              <a:gd name="connsiteY26" fmla="*/ 0 h 4570413"/>
              <a:gd name="connsiteX27" fmla="*/ 6858000 w 6858000"/>
              <a:gd name="connsiteY27" fmla="*/ 244926 h 4570413"/>
              <a:gd name="connsiteX28" fmla="*/ 6858000 w 6858000"/>
              <a:gd name="connsiteY28" fmla="*/ 474548 h 4570413"/>
              <a:gd name="connsiteX29" fmla="*/ 6858000 w 6858000"/>
              <a:gd name="connsiteY29" fmla="*/ 689362 h 4570413"/>
              <a:gd name="connsiteX30" fmla="*/ 6858000 w 6858000"/>
              <a:gd name="connsiteY30" fmla="*/ 889861 h 4570413"/>
              <a:gd name="connsiteX31" fmla="*/ 6858000 w 6858000"/>
              <a:gd name="connsiteY31" fmla="*/ 1076537 h 4570413"/>
              <a:gd name="connsiteX32" fmla="*/ 6858000 w 6858000"/>
              <a:gd name="connsiteY32" fmla="*/ 1249886 h 4570413"/>
              <a:gd name="connsiteX33" fmla="*/ 6858000 w 6858000"/>
              <a:gd name="connsiteY33" fmla="*/ 1410399 h 4570413"/>
              <a:gd name="connsiteX34" fmla="*/ 6858000 w 6858000"/>
              <a:gd name="connsiteY34" fmla="*/ 1558572 h 4570413"/>
              <a:gd name="connsiteX35" fmla="*/ 6858000 w 6858000"/>
              <a:gd name="connsiteY35" fmla="*/ 1694898 h 4570413"/>
              <a:gd name="connsiteX36" fmla="*/ 6858000 w 6858000"/>
              <a:gd name="connsiteY36" fmla="*/ 1819870 h 4570413"/>
              <a:gd name="connsiteX37" fmla="*/ 6858000 w 6858000"/>
              <a:gd name="connsiteY37" fmla="*/ 1933982 h 4570413"/>
              <a:gd name="connsiteX38" fmla="*/ 6858000 w 6858000"/>
              <a:gd name="connsiteY38" fmla="*/ 2037728 h 4570413"/>
              <a:gd name="connsiteX39" fmla="*/ 6858000 w 6858000"/>
              <a:gd name="connsiteY39" fmla="*/ 2131601 h 4570413"/>
              <a:gd name="connsiteX40" fmla="*/ 6858000 w 6858000"/>
              <a:gd name="connsiteY40" fmla="*/ 2216095 h 4570413"/>
              <a:gd name="connsiteX41" fmla="*/ 6858000 w 6858000"/>
              <a:gd name="connsiteY41" fmla="*/ 2291704 h 4570413"/>
              <a:gd name="connsiteX42" fmla="*/ 6858000 w 6858000"/>
              <a:gd name="connsiteY42" fmla="*/ 2358920 h 4570413"/>
              <a:gd name="connsiteX43" fmla="*/ 6858000 w 6858000"/>
              <a:gd name="connsiteY43" fmla="*/ 2418239 h 4570413"/>
              <a:gd name="connsiteX44" fmla="*/ 6858000 w 6858000"/>
              <a:gd name="connsiteY44" fmla="*/ 2470153 h 4570413"/>
              <a:gd name="connsiteX45" fmla="*/ 6858000 w 6858000"/>
              <a:gd name="connsiteY45" fmla="*/ 2553742 h 4570413"/>
              <a:gd name="connsiteX46" fmla="*/ 6858000 w 6858000"/>
              <a:gd name="connsiteY46" fmla="*/ 2613636 h 4570413"/>
              <a:gd name="connsiteX47" fmla="*/ 6858000 w 6858000"/>
              <a:gd name="connsiteY47" fmla="*/ 2653785 h 4570413"/>
              <a:gd name="connsiteX48" fmla="*/ 6858000 w 6858000"/>
              <a:gd name="connsiteY48" fmla="*/ 2678138 h 4570413"/>
              <a:gd name="connsiteX49" fmla="*/ 6858000 w 6858000"/>
              <a:gd name="connsiteY49" fmla="*/ 2690643 h 4570413"/>
              <a:gd name="connsiteX50" fmla="*/ 6858000 w 6858000"/>
              <a:gd name="connsiteY50" fmla="*/ 2695251 h 4570413"/>
              <a:gd name="connsiteX51" fmla="*/ 6858000 w 6858000"/>
              <a:gd name="connsiteY51" fmla="*/ 2695909 h 4570413"/>
              <a:gd name="connsiteX52" fmla="*/ 6818313 w 6858000"/>
              <a:gd name="connsiteY52" fmla="*/ 2768908 h 4570413"/>
              <a:gd name="connsiteX53" fmla="*/ 6681521 w 6858000"/>
              <a:gd name="connsiteY53" fmla="*/ 2958801 h 4570413"/>
              <a:gd name="connsiteX54" fmla="*/ 6657747 w 6858000"/>
              <a:gd name="connsiteY54" fmla="*/ 2989054 h 4570413"/>
              <a:gd name="connsiteX55" fmla="*/ 6554973 w 6858000"/>
              <a:gd name="connsiteY55" fmla="*/ 3115081 h 4570413"/>
              <a:gd name="connsiteX56" fmla="*/ 6337425 w 6858000"/>
              <a:gd name="connsiteY56" fmla="*/ 3354444 h 4570413"/>
              <a:gd name="connsiteX57" fmla="*/ 6273469 w 6858000"/>
              <a:gd name="connsiteY57" fmla="*/ 3416135 h 4570413"/>
              <a:gd name="connsiteX58" fmla="*/ 6076832 w 6858000"/>
              <a:gd name="connsiteY58" fmla="*/ 3594851 h 4570413"/>
              <a:gd name="connsiteX59" fmla="*/ 5991732 w 6858000"/>
              <a:gd name="connsiteY59" fmla="*/ 3667660 h 4570413"/>
              <a:gd name="connsiteX60" fmla="*/ 5989217 w 6858000"/>
              <a:gd name="connsiteY60" fmla="*/ 3669636 h 4570413"/>
              <a:gd name="connsiteX61" fmla="*/ 5801864 w 6858000"/>
              <a:gd name="connsiteY61" fmla="*/ 3811460 h 4570413"/>
              <a:gd name="connsiteX62" fmla="*/ 5788370 w 6858000"/>
              <a:gd name="connsiteY62" fmla="*/ 3821056 h 4570413"/>
              <a:gd name="connsiteX63" fmla="*/ 5590516 w 6858000"/>
              <a:gd name="connsiteY63" fmla="*/ 3952955 h 4570413"/>
              <a:gd name="connsiteX64" fmla="*/ 3429000 w 6858000"/>
              <a:gd name="connsiteY64" fmla="*/ 4570413 h 4570413"/>
              <a:gd name="connsiteX65" fmla="*/ 1267485 w 6858000"/>
              <a:gd name="connsiteY65" fmla="*/ 3952955 h 4570413"/>
              <a:gd name="connsiteX66" fmla="*/ 1071481 w 6858000"/>
              <a:gd name="connsiteY66" fmla="*/ 3822290 h 4570413"/>
              <a:gd name="connsiteX67" fmla="*/ 1054343 w 6858000"/>
              <a:gd name="connsiteY67" fmla="*/ 3810103 h 4570413"/>
              <a:gd name="connsiteX68" fmla="*/ 871935 w 6858000"/>
              <a:gd name="connsiteY68" fmla="*/ 3672022 h 4570413"/>
              <a:gd name="connsiteX69" fmla="*/ 864965 w 6858000"/>
              <a:gd name="connsiteY69" fmla="*/ 3666544 h 4570413"/>
              <a:gd name="connsiteX70" fmla="*/ 783141 w 6858000"/>
              <a:gd name="connsiteY70" fmla="*/ 3596538 h 4570413"/>
              <a:gd name="connsiteX71" fmla="*/ 582650 w 6858000"/>
              <a:gd name="connsiteY71" fmla="*/ 3414319 h 4570413"/>
              <a:gd name="connsiteX72" fmla="*/ 521511 w 6858000"/>
              <a:gd name="connsiteY72" fmla="*/ 3355346 h 4570413"/>
              <a:gd name="connsiteX73" fmla="*/ 302021 w 6858000"/>
              <a:gd name="connsiteY73" fmla="*/ 3113846 h 4570413"/>
              <a:gd name="connsiteX74" fmla="*/ 203424 w 6858000"/>
              <a:gd name="connsiteY74" fmla="*/ 2992941 h 4570413"/>
              <a:gd name="connsiteX75" fmla="*/ 175213 w 6858000"/>
              <a:gd name="connsiteY75" fmla="*/ 2957042 h 4570413"/>
              <a:gd name="connsiteX76" fmla="*/ 39688 w 6858000"/>
              <a:gd name="connsiteY76" fmla="*/ 2768908 h 457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858000" h="4570413">
                <a:moveTo>
                  <a:pt x="0" y="2695909"/>
                </a:moveTo>
                <a:lnTo>
                  <a:pt x="0" y="2450983"/>
                </a:lnTo>
                <a:lnTo>
                  <a:pt x="0" y="2221360"/>
                </a:lnTo>
                <a:lnTo>
                  <a:pt x="0" y="2006547"/>
                </a:lnTo>
                <a:lnTo>
                  <a:pt x="0" y="1806048"/>
                </a:lnTo>
                <a:lnTo>
                  <a:pt x="0" y="1619372"/>
                </a:lnTo>
                <a:lnTo>
                  <a:pt x="0" y="1446023"/>
                </a:lnTo>
                <a:lnTo>
                  <a:pt x="0" y="1285510"/>
                </a:lnTo>
                <a:lnTo>
                  <a:pt x="0" y="1137337"/>
                </a:lnTo>
                <a:lnTo>
                  <a:pt x="0" y="1001011"/>
                </a:lnTo>
                <a:lnTo>
                  <a:pt x="0" y="876039"/>
                </a:lnTo>
                <a:lnTo>
                  <a:pt x="0" y="761927"/>
                </a:lnTo>
                <a:lnTo>
                  <a:pt x="0" y="658181"/>
                </a:lnTo>
                <a:lnTo>
                  <a:pt x="0" y="564308"/>
                </a:lnTo>
                <a:lnTo>
                  <a:pt x="0" y="479814"/>
                </a:lnTo>
                <a:lnTo>
                  <a:pt x="0" y="404205"/>
                </a:lnTo>
                <a:lnTo>
                  <a:pt x="0" y="336989"/>
                </a:lnTo>
                <a:lnTo>
                  <a:pt x="0" y="277670"/>
                </a:lnTo>
                <a:lnTo>
                  <a:pt x="0" y="225756"/>
                </a:lnTo>
                <a:lnTo>
                  <a:pt x="0" y="142167"/>
                </a:lnTo>
                <a:lnTo>
                  <a:pt x="0" y="82273"/>
                </a:lnTo>
                <a:lnTo>
                  <a:pt x="0" y="42124"/>
                </a:lnTo>
                <a:lnTo>
                  <a:pt x="0" y="17771"/>
                </a:lnTo>
                <a:lnTo>
                  <a:pt x="0" y="5265"/>
                </a:lnTo>
                <a:lnTo>
                  <a:pt x="0" y="658"/>
                </a:lnTo>
                <a:lnTo>
                  <a:pt x="0" y="0"/>
                </a:lnTo>
                <a:cubicBezTo>
                  <a:pt x="6858000" y="0"/>
                  <a:pt x="6858000" y="0"/>
                  <a:pt x="6858000" y="0"/>
                </a:cubicBezTo>
                <a:lnTo>
                  <a:pt x="6858000" y="244926"/>
                </a:lnTo>
                <a:lnTo>
                  <a:pt x="6858000" y="474548"/>
                </a:lnTo>
                <a:lnTo>
                  <a:pt x="6858000" y="689362"/>
                </a:lnTo>
                <a:lnTo>
                  <a:pt x="6858000" y="889861"/>
                </a:lnTo>
                <a:lnTo>
                  <a:pt x="6858000" y="1076537"/>
                </a:lnTo>
                <a:lnTo>
                  <a:pt x="6858000" y="1249886"/>
                </a:lnTo>
                <a:lnTo>
                  <a:pt x="6858000" y="1410399"/>
                </a:lnTo>
                <a:lnTo>
                  <a:pt x="6858000" y="1558572"/>
                </a:lnTo>
                <a:lnTo>
                  <a:pt x="6858000" y="1694898"/>
                </a:lnTo>
                <a:lnTo>
                  <a:pt x="6858000" y="1819870"/>
                </a:lnTo>
                <a:lnTo>
                  <a:pt x="6858000" y="1933982"/>
                </a:lnTo>
                <a:lnTo>
                  <a:pt x="6858000" y="2037728"/>
                </a:lnTo>
                <a:lnTo>
                  <a:pt x="6858000" y="2131601"/>
                </a:lnTo>
                <a:lnTo>
                  <a:pt x="6858000" y="2216095"/>
                </a:lnTo>
                <a:lnTo>
                  <a:pt x="6858000" y="2291704"/>
                </a:lnTo>
                <a:lnTo>
                  <a:pt x="6858000" y="2358920"/>
                </a:lnTo>
                <a:lnTo>
                  <a:pt x="6858000" y="2418239"/>
                </a:lnTo>
                <a:lnTo>
                  <a:pt x="6858000" y="2470153"/>
                </a:lnTo>
                <a:lnTo>
                  <a:pt x="6858000" y="2553742"/>
                </a:lnTo>
                <a:lnTo>
                  <a:pt x="6858000" y="2613636"/>
                </a:lnTo>
                <a:lnTo>
                  <a:pt x="6858000" y="2653785"/>
                </a:lnTo>
                <a:lnTo>
                  <a:pt x="6858000" y="2678138"/>
                </a:lnTo>
                <a:lnTo>
                  <a:pt x="6858000" y="2690643"/>
                </a:lnTo>
                <a:lnTo>
                  <a:pt x="6858000" y="2695251"/>
                </a:lnTo>
                <a:lnTo>
                  <a:pt x="6858000" y="2695909"/>
                </a:lnTo>
                <a:cubicBezTo>
                  <a:pt x="6818313" y="2768908"/>
                  <a:pt x="6818313" y="2768908"/>
                  <a:pt x="6818313" y="2768908"/>
                </a:cubicBezTo>
                <a:lnTo>
                  <a:pt x="6681521" y="2958801"/>
                </a:lnTo>
                <a:lnTo>
                  <a:pt x="6657747" y="2989054"/>
                </a:lnTo>
                <a:lnTo>
                  <a:pt x="6554973" y="3115081"/>
                </a:lnTo>
                <a:lnTo>
                  <a:pt x="6337425" y="3354444"/>
                </a:lnTo>
                <a:lnTo>
                  <a:pt x="6273469" y="3416135"/>
                </a:lnTo>
                <a:lnTo>
                  <a:pt x="6076832" y="3594851"/>
                </a:lnTo>
                <a:lnTo>
                  <a:pt x="5991732" y="3667660"/>
                </a:lnTo>
                <a:lnTo>
                  <a:pt x="5989217" y="3669636"/>
                </a:lnTo>
                <a:lnTo>
                  <a:pt x="5801864" y="3811460"/>
                </a:lnTo>
                <a:lnTo>
                  <a:pt x="5788370" y="3821056"/>
                </a:lnTo>
                <a:lnTo>
                  <a:pt x="5590516" y="3952955"/>
                </a:lnTo>
                <a:cubicBezTo>
                  <a:pt x="4963500" y="4344258"/>
                  <a:pt x="4222671" y="4570413"/>
                  <a:pt x="3429000" y="4570413"/>
                </a:cubicBezTo>
                <a:cubicBezTo>
                  <a:pt x="2635330" y="4570413"/>
                  <a:pt x="1894500" y="4344258"/>
                  <a:pt x="1267485" y="3952955"/>
                </a:cubicBezTo>
                <a:lnTo>
                  <a:pt x="1071481" y="3822290"/>
                </a:lnTo>
                <a:lnTo>
                  <a:pt x="1054343" y="3810103"/>
                </a:lnTo>
                <a:lnTo>
                  <a:pt x="871935" y="3672022"/>
                </a:lnTo>
                <a:lnTo>
                  <a:pt x="864965" y="3666544"/>
                </a:lnTo>
                <a:lnTo>
                  <a:pt x="783141" y="3596538"/>
                </a:lnTo>
                <a:lnTo>
                  <a:pt x="582650" y="3414319"/>
                </a:lnTo>
                <a:lnTo>
                  <a:pt x="521511" y="3355346"/>
                </a:lnTo>
                <a:lnTo>
                  <a:pt x="302021" y="3113846"/>
                </a:lnTo>
                <a:lnTo>
                  <a:pt x="203424" y="2992941"/>
                </a:lnTo>
                <a:lnTo>
                  <a:pt x="175213" y="2957042"/>
                </a:lnTo>
                <a:lnTo>
                  <a:pt x="39688" y="2768908"/>
                </a:lnTo>
                <a:close/>
              </a:path>
            </a:pathLst>
          </a:custGeom>
          <a:gradFill>
            <a:gsLst>
              <a:gs pos="13000">
                <a:schemeClr val="bg1">
                  <a:alpha val="0"/>
                  <a:lumMod val="60000"/>
                </a:schemeClr>
              </a:gs>
              <a:gs pos="42000">
                <a:schemeClr val="bg1">
                  <a:alpha val="0"/>
                </a:schemeClr>
              </a:gs>
              <a:gs pos="74000">
                <a:srgbClr val="653172">
                  <a:alpha val="74000"/>
                  <a:lumMod val="87000"/>
                </a:srgbClr>
              </a:gs>
              <a:gs pos="100000">
                <a:srgbClr val="6A3371">
                  <a:lumMod val="42000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517079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***Title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633046" y="443504"/>
            <a:ext cx="10863505" cy="900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[Inhoudsopgave]</a:t>
            </a:r>
          </a:p>
        </p:txBody>
      </p:sp>
      <p:sp>
        <p:nvSpPr>
          <p:cNvPr id="8" name="Placeholder 2 (JU-Free)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78800" y="1658220"/>
            <a:ext cx="10117751" cy="4320000"/>
          </a:xfrm>
        </p:spPr>
        <p:txBody>
          <a:bodyPr/>
          <a:lstStyle>
            <a:lvl1pPr marL="252000" indent="-252000">
              <a:buClr>
                <a:schemeClr val="tx2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0" indent="0">
              <a:buClr>
                <a:schemeClr val="tx1"/>
              </a:buClr>
              <a:buFont typeface="+mj-lt"/>
              <a:buNone/>
              <a:defRPr>
                <a:solidFill>
                  <a:schemeClr val="tx1"/>
                </a:solidFill>
              </a:defRPr>
            </a:lvl2pPr>
            <a:lvl3pPr marL="252000" indent="0">
              <a:buClr>
                <a:schemeClr val="tx1"/>
              </a:buClr>
              <a:buNone/>
              <a:defRPr>
                <a:solidFill>
                  <a:schemeClr val="tx1"/>
                </a:solidFill>
              </a:defRPr>
            </a:lvl3pPr>
            <a:lvl4pPr marL="0" indent="0">
              <a:buClr>
                <a:schemeClr val="tx1"/>
              </a:buClr>
              <a:buFont typeface="+mj-lt"/>
              <a:buNone/>
              <a:defRPr b="0"/>
            </a:lvl4pPr>
            <a:lvl5pPr marL="0" indent="0">
              <a:buClr>
                <a:schemeClr val="tx1"/>
              </a:buClr>
              <a:buFont typeface="+mj-lt"/>
              <a:buNone/>
              <a:defRPr>
                <a:solidFill>
                  <a:schemeClr val="tx1"/>
                </a:solidFill>
              </a:defRPr>
            </a:lvl5pPr>
            <a:lvl6pPr marL="0" indent="0">
              <a:buClr>
                <a:schemeClr val="tx1"/>
              </a:buClr>
              <a:buFont typeface="+mj-lt"/>
              <a:buNone/>
              <a:defRPr>
                <a:solidFill>
                  <a:schemeClr val="tx1"/>
                </a:solidFill>
              </a:defRPr>
            </a:lvl6pPr>
            <a:lvl7pPr marL="0" indent="0">
              <a:buClr>
                <a:schemeClr val="tx1"/>
              </a:buClr>
              <a:buFont typeface="+mj-lt"/>
              <a:buNone/>
              <a:defRPr/>
            </a:lvl7pPr>
            <a:lvl8pPr marL="0" indent="0">
              <a:buClr>
                <a:schemeClr val="tx1"/>
              </a:buClr>
              <a:buFont typeface="+mj-lt"/>
              <a:buNone/>
              <a:defRPr/>
            </a:lvl8pPr>
            <a:lvl9pPr marL="0" indent="0">
              <a:buClr>
                <a:schemeClr val="tx1"/>
              </a:buClr>
              <a:buFont typeface="+mj-lt"/>
              <a:buNone/>
              <a:defRPr sz="2000"/>
            </a:lvl9pPr>
          </a:lstStyle>
          <a:p>
            <a:pPr lvl="0"/>
            <a:r>
              <a:rPr lang="nl-NL" dirty="0"/>
              <a:t>[Tekst]</a:t>
            </a:r>
          </a:p>
          <a:p>
            <a:pPr lvl="0"/>
            <a:r>
              <a:rPr lang="nl-NL" dirty="0"/>
              <a:t>JU-LEVEL1=Opsomming nummer 1e niveau</a:t>
            </a:r>
          </a:p>
          <a:p>
            <a:pPr lvl="1"/>
            <a:r>
              <a:rPr lang="nl-NL" dirty="0"/>
              <a:t>JU-LEVEL2=Basistekst</a:t>
            </a:r>
          </a:p>
          <a:p>
            <a:pPr lvl="2"/>
            <a:r>
              <a:rPr lang="nl-NL" dirty="0"/>
              <a:t>JU-LEVEL3=Zwevend 1e niveau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62709AAC-89D1-4FB7-BB36-B317EA9BF5DB}"/>
              </a:ext>
            </a:extLst>
          </p:cNvPr>
          <p:cNvSpPr>
            <a:spLocks noGrp="1" noSelect="1"/>
          </p:cNvSpPr>
          <p:nvPr>
            <p:ph type="dt" sz="half" idx="14"/>
          </p:nvPr>
        </p:nvSpPr>
        <p:spPr bwMode="gray"/>
        <p:txBody>
          <a:bodyPr/>
          <a:lstStyle/>
          <a:p>
            <a:fld id="{7703D7CD-B121-42A5-8C50-3A1F5DD6895B}" type="datetimeFigureOut">
              <a:rPr lang="nl-NL" smtClean="0"/>
              <a:pPr/>
              <a:t>5-3-2026</a:t>
            </a:fld>
            <a:r>
              <a:rPr lang="nl-NL"/>
              <a:t>  |</a:t>
            </a:r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870E2A5D-CD36-4FD3-A780-E0F7FFA5F745}"/>
              </a:ext>
            </a:extLst>
          </p:cNvPr>
          <p:cNvSpPr>
            <a:spLocks noGrp="1" noSelect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3AE8379-12AE-4B58-9237-E9AA4481F363}"/>
              </a:ext>
            </a:extLst>
          </p:cNvPr>
          <p:cNvSpPr>
            <a:spLocks noGrp="1" noSelect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330526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kst met vlak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ars kader 1"/>
          <p:cNvSpPr>
            <a:spLocks noSelect="1"/>
          </p:cNvSpPr>
          <p:nvPr userDrawn="1"/>
        </p:nvSpPr>
        <p:spPr bwMode="gray">
          <a:xfrm>
            <a:off x="622801" y="619200"/>
            <a:ext cx="10907999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le 2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926122" y="2133600"/>
            <a:ext cx="10136677" cy="1582615"/>
          </a:xfrm>
        </p:spPr>
        <p:txBody>
          <a:bodyPr anchor="ctr"/>
          <a:lstStyle>
            <a:lvl1pPr marL="0" algn="ctr" defTabSz="914400" rtl="0" eaLnBrk="1" latinLnBrk="0" hangingPunct="1">
              <a:lnSpc>
                <a:spcPct val="100000"/>
              </a:lnSpc>
              <a:defRPr lang="nl-NL" sz="6000" b="0" kern="1200" dirty="0">
                <a:solidFill>
                  <a:srgbClr val="C4C72A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r>
              <a:rPr lang="nl-NL" dirty="0"/>
              <a:t>[Tekst]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65C8253-D37C-4746-AD4E-5E27F6BEAFF1}"/>
              </a:ext>
            </a:extLst>
          </p:cNvPr>
          <p:cNvSpPr>
            <a:spLocks noGrp="1" noSelect="1"/>
          </p:cNvSpPr>
          <p:nvPr>
            <p:ph type="dt" sz="half" idx="10"/>
          </p:nvPr>
        </p:nvSpPr>
        <p:spPr bwMode="gray"/>
        <p:txBody>
          <a:bodyPr/>
          <a:lstStyle/>
          <a:p>
            <a:fld id="{7703D7CD-B121-42A5-8C50-3A1F5DD6895B}" type="datetimeFigureOut">
              <a:rPr lang="nl-NL" smtClean="0"/>
              <a:pPr/>
              <a:t>5-3-2026</a:t>
            </a:fld>
            <a:r>
              <a:rPr lang="nl-NL"/>
              <a:t>  |</a:t>
            </a:r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355B0AC-02BC-486B-8ABF-D3E602D0A317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2803F5A-147D-4615-A4CC-35E4148E0EB6}"/>
              </a:ext>
            </a:extLst>
          </p:cNvPr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128447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met gestippeld vlak (Blauw)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74E3B55-6D11-4E50-958A-6D8AA25EEA96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641350" y="638969"/>
            <a:ext cx="10909300" cy="5580062"/>
          </a:xfrm>
          <a:prstGeom prst="rect">
            <a:avLst/>
          </a:prstGeom>
          <a:pattFill prst="pct75">
            <a:fgClr>
              <a:schemeClr val="accent1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Driehoek 2 (PHJU)">
            <a:extLst>
              <a:ext uri="{FF2B5EF4-FFF2-40B4-BE49-F238E27FC236}">
                <a16:creationId xmlns:a16="http://schemas.microsoft.com/office/drawing/2014/main" id="{A2B6F8D8-8445-4596-8A0C-BD59E7AD8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11" name="Placeholder 6">
            <a:extLst>
              <a:ext uri="{FF2B5EF4-FFF2-40B4-BE49-F238E27FC236}">
                <a16:creationId xmlns:a16="http://schemas.microsoft.com/office/drawing/2014/main" id="{6BBF8964-30BD-42DC-B74F-E14E3FB478C1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7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 dirty="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317727927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met gestippeld vlak (Gro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74E3B55-6D11-4E50-958A-6D8AA25EEA96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641350" y="638969"/>
            <a:ext cx="10909300" cy="5580062"/>
          </a:xfrm>
          <a:prstGeom prst="rect">
            <a:avLst/>
          </a:prstGeom>
          <a:pattFill prst="pct50">
            <a:fgClr>
              <a:schemeClr val="tx2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9783D76F-9BEF-4D4E-8B3D-AE072A583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5A97FE78-AA1B-413D-A96F-C1B2D7DC4DDB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 dirty="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427657729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met gestippeld vlak (Groen) en paarse wo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74E3B55-6D11-4E50-958A-6D8AA25EEA96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641350" y="638969"/>
            <a:ext cx="10909300" cy="5580062"/>
          </a:xfrm>
          <a:prstGeom prst="rect">
            <a:avLst/>
          </a:prstGeom>
          <a:pattFill prst="pct50">
            <a:fgClr>
              <a:schemeClr val="tx2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9783D76F-9BEF-4D4E-8B3D-AE072A583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 dirty="0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5A97FE78-AA1B-413D-A96F-C1B2D7DC4DDB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 dirty="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290611593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met gestippeld vlak (Bei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74E3B55-6D11-4E50-958A-6D8AA25EEA96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641350" y="638969"/>
            <a:ext cx="10909300" cy="5580062"/>
          </a:xfrm>
          <a:prstGeom prst="rect">
            <a:avLst/>
          </a:prstGeom>
          <a:pattFill prst="pct75">
            <a:fgClr>
              <a:srgbClr val="D6D0C7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BB64768D-EF25-4BBB-BA3D-B3B164EE0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149F4996-5B9F-4AFB-8D07-CDA198497769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 dirty="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2800742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 met gestippeld vlak (Bei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74E3B55-6D11-4E50-958A-6D8AA25EEA96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641350" y="638969"/>
            <a:ext cx="10909300" cy="5580062"/>
          </a:xfrm>
          <a:prstGeom prst="rect">
            <a:avLst/>
          </a:prstGeom>
          <a:pattFill prst="pct75">
            <a:fgClr>
              <a:srgbClr val="D6D0C7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BB64768D-EF25-4BBB-BA3D-B3B164EE0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149F4996-5B9F-4AFB-8D07-CDA198497769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125893136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met foto, raster onde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464DDA-5896-459C-8613-7CE79E39C05F}"/>
              </a:ext>
            </a:extLst>
          </p:cNvPr>
          <p:cNvSpPr>
            <a:spLocks noGrp="1" noSelect="1"/>
          </p:cNvSpPr>
          <p:nvPr>
            <p:ph type="pic" sz="quarter" idx="1002" hasCustomPrompt="1"/>
          </p:nvPr>
        </p:nvSpPr>
        <p:spPr bwMode="gray">
          <a:xfrm>
            <a:off x="641280" y="639000"/>
            <a:ext cx="10909440" cy="55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[Klik hier, </a:t>
            </a:r>
            <a:br>
              <a:rPr lang="nl-NL"/>
            </a:br>
            <a:r>
              <a:rPr lang="nl-NL"/>
              <a:t>voeg dan een afbeelding in via Invoegen | Afbeelding]</a:t>
            </a:r>
            <a:endParaRPr lang="nl-NL" dirty="0"/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BB64768D-EF25-4BBB-BA3D-B3B164EE0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149F4996-5B9F-4AFB-8D07-CDA198497769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 dirty="0"/>
              <a:t>[Tekst]</a:t>
            </a:r>
          </a:p>
        </p:txBody>
      </p:sp>
      <p:sp>
        <p:nvSpPr>
          <p:cNvPr id="6" name="Rechthoek 15 (PHJU)">
            <a:extLst>
              <a:ext uri="{FF2B5EF4-FFF2-40B4-BE49-F238E27FC236}">
                <a16:creationId xmlns:a16="http://schemas.microsoft.com/office/drawing/2014/main" id="{EE3A9BE4-CB52-4C1A-B845-6132E721101D}"/>
              </a:ext>
            </a:extLst>
          </p:cNvPr>
          <p:cNvSpPr>
            <a:spLocks noGrp="1" noSelect="1"/>
          </p:cNvSpPr>
          <p:nvPr userDrawn="1">
            <p:ph type="body" idx="1003" hasCustomPrompt="1"/>
            <p:custDataLst>
              <p:custData r:id="rId3"/>
            </p:custDataLst>
          </p:nvPr>
        </p:nvSpPr>
        <p:spPr bwMode="gray">
          <a:xfrm rot="5400000" flipH="1">
            <a:off x="3777510" y="-1531673"/>
            <a:ext cx="4626618" cy="10909299"/>
          </a:xfrm>
          <a:prstGeom prst="rect">
            <a:avLst/>
          </a:prstGeom>
          <a:gradFill flip="none" rotWithShape="1">
            <a:gsLst>
              <a:gs pos="14000">
                <a:schemeClr val="bg1">
                  <a:alpha val="0"/>
                  <a:lumMod val="60000"/>
                </a:schemeClr>
              </a:gs>
              <a:gs pos="46000">
                <a:schemeClr val="bg1">
                  <a:alpha val="0"/>
                </a:schemeClr>
              </a:gs>
              <a:gs pos="70000">
                <a:srgbClr val="653172">
                  <a:alpha val="74000"/>
                  <a:lumMod val="87000"/>
                </a:srgbClr>
              </a:gs>
              <a:gs pos="100000">
                <a:srgbClr val="6A3371">
                  <a:lumMod val="42000"/>
                </a:srgbClr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>
                <a:solidFill>
                  <a:srgbClr val="FFFFFF"/>
                </a:solidFill>
              </a:rPr>
              <a:t> </a:t>
            </a:r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79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met foto, raster geh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464DDA-5896-459C-8613-7CE79E39C05F}"/>
              </a:ext>
            </a:extLst>
          </p:cNvPr>
          <p:cNvSpPr>
            <a:spLocks noGrp="1" noSelect="1"/>
          </p:cNvSpPr>
          <p:nvPr>
            <p:ph type="pic" sz="quarter" idx="1002" hasCustomPrompt="1"/>
          </p:nvPr>
        </p:nvSpPr>
        <p:spPr bwMode="gray">
          <a:xfrm>
            <a:off x="641280" y="639000"/>
            <a:ext cx="10909440" cy="55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[Klik op de witte rand, </a:t>
            </a:r>
            <a:br>
              <a:rPr lang="nl-NL"/>
            </a:br>
            <a:r>
              <a:rPr lang="nl-NL"/>
              <a:t>voeg dan een afbeelding in via Invoegen | Afbeelding]</a:t>
            </a:r>
            <a:endParaRPr lang="nl-NL" dirty="0"/>
          </a:p>
        </p:txBody>
      </p:sp>
      <p:sp>
        <p:nvSpPr>
          <p:cNvPr id="7" name="Rechthoek 30 (PHJU)">
            <a:extLst>
              <a:ext uri="{FF2B5EF4-FFF2-40B4-BE49-F238E27FC236}">
                <a16:creationId xmlns:a16="http://schemas.microsoft.com/office/drawing/2014/main" id="{E1DF77B9-6F05-4825-9184-93F98D1EDAB5}"/>
              </a:ext>
            </a:extLst>
          </p:cNvPr>
          <p:cNvSpPr>
            <a:spLocks noGrp="1" noSelect="1"/>
          </p:cNvSpPr>
          <p:nvPr userDrawn="1">
            <p:ph type="body" idx="1003" hasCustomPrompt="1"/>
            <p:custDataLst>
              <p:custData r:id="rId1"/>
            </p:custDataLst>
          </p:nvPr>
        </p:nvSpPr>
        <p:spPr bwMode="gray">
          <a:xfrm flipH="1">
            <a:off x="641280" y="647878"/>
            <a:ext cx="10934588" cy="55800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60000"/>
                </a:schemeClr>
              </a:gs>
              <a:gs pos="32000">
                <a:schemeClr val="bg1">
                  <a:alpha val="0"/>
                  <a:lumMod val="74000"/>
                </a:schemeClr>
              </a:gs>
              <a:gs pos="75000">
                <a:srgbClr val="653172">
                  <a:alpha val="72000"/>
                  <a:lumMod val="71000"/>
                </a:srgb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BB64768D-EF25-4BBB-BA3D-B3B164EE0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2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149F4996-5B9F-4AFB-8D07-CDA198497769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3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 dirty="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268737093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lk met tekst en br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ars kader 1"/>
          <p:cNvSpPr>
            <a:spLocks noSelect="1"/>
          </p:cNvSpPr>
          <p:nvPr userDrawn="1"/>
        </p:nvSpPr>
        <p:spPr bwMode="gray">
          <a:xfrm>
            <a:off x="622801" y="619200"/>
            <a:ext cx="10907999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Driehoek 2 (PHJU)">
            <a:extLst>
              <a:ext uri="{FF2B5EF4-FFF2-40B4-BE49-F238E27FC236}">
                <a16:creationId xmlns:a16="http://schemas.microsoft.com/office/drawing/2014/main" id="{6FF2A31D-21EA-B043-959D-93E709AD6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 userDrawn="1"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2" name="Title 3"/>
          <p:cNvSpPr>
            <a:spLocks noGrp="1" noSelect="1"/>
          </p:cNvSpPr>
          <p:nvPr userDrawn="1">
            <p:ph type="title" hasCustomPrompt="1"/>
          </p:nvPr>
        </p:nvSpPr>
        <p:spPr bwMode="gray">
          <a:xfrm>
            <a:off x="1566000" y="1706400"/>
            <a:ext cx="9064800" cy="2238071"/>
          </a:xfrm>
        </p:spPr>
        <p:txBody>
          <a:bodyPr anchor="t"/>
          <a:lstStyle>
            <a:lvl1pPr algn="ctr">
              <a:lnSpc>
                <a:spcPct val="100000"/>
              </a:lnSpc>
              <a:defRPr sz="3000" b="0" baseline="0"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r>
              <a:rPr lang="nl-NL" dirty="0"/>
              <a:t>[Tekst accent zelf groen maken]</a:t>
            </a:r>
          </a:p>
        </p:txBody>
      </p:sp>
      <p:sp>
        <p:nvSpPr>
          <p:cNvPr id="10" name="Naam 4 (JU-Free)"/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1566000" y="4071152"/>
            <a:ext cx="9064800" cy="820128"/>
          </a:xfrm>
        </p:spPr>
        <p:txBody>
          <a:bodyPr/>
          <a:lstStyle>
            <a:lvl1pPr marL="252000" indent="-252000" algn="ctr">
              <a:lnSpc>
                <a:spcPct val="100000"/>
              </a:lnSpc>
              <a:buClr>
                <a:schemeClr val="tx2"/>
              </a:buClr>
              <a:buFont typeface="Trebuchet MS" panose="020B0603020202020204" pitchFamily="34" charset="0"/>
              <a:buChar char="—"/>
              <a:defRPr sz="3000" b="1">
                <a:solidFill>
                  <a:srgbClr val="FFFFFF"/>
                </a:solidFill>
                <a:latin typeface="Trebuchet MS" panose="020B0603020202020204" pitchFamily="34" charset="0"/>
              </a:defRPr>
            </a:lvl1pPr>
            <a:lvl2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2pPr>
            <a:lvl3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3pPr>
            <a:lvl4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4pPr>
            <a:lvl5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5pPr>
            <a:lvl6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6pPr>
            <a:lvl7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7pPr>
            <a:lvl8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8pPr>
            <a:lvl9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 dirty="0"/>
              <a:t>[Naam]</a:t>
            </a:r>
          </a:p>
          <a:p>
            <a:pPr lvl="0"/>
            <a:r>
              <a:rPr lang="nl-NL" dirty="0"/>
              <a:t>JU-LEVEL1=Naam</a:t>
            </a:r>
          </a:p>
        </p:txBody>
      </p:sp>
      <p:sp>
        <p:nvSpPr>
          <p:cNvPr id="5" name="Slide Number Placeholder 5"/>
          <p:cNvSpPr>
            <a:spLocks noGrp="1" noSelect="1"/>
          </p:cNvSpPr>
          <p:nvPr userDrawn="1"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Placeholder 6">
            <a:extLst>
              <a:ext uri="{FF2B5EF4-FFF2-40B4-BE49-F238E27FC236}">
                <a16:creationId xmlns:a16="http://schemas.microsoft.com/office/drawing/2014/main" id="{37D095C8-0A0D-498F-8802-9CB9E201B91E}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 dirty="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147708507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622800" y="619200"/>
            <a:ext cx="10908000" cy="5029200"/>
          </a:xfrm>
        </p:spPr>
        <p:txBody>
          <a:bodyPr/>
          <a:lstStyle>
            <a:lvl1pPr marL="0" indent="0" algn="r">
              <a:buFontTx/>
              <a:buNone/>
              <a:defRPr baseline="0"/>
            </a:lvl1pPr>
          </a:lstStyle>
          <a:p>
            <a:r>
              <a:rPr lang="nl-NL" dirty="0"/>
              <a:t>[Invoegen van een foto: klik op de witte rand hierboven </a:t>
            </a:r>
            <a:br>
              <a:rPr lang="nl-NL" dirty="0"/>
            </a:br>
            <a:r>
              <a:rPr lang="nl-NL" dirty="0"/>
              <a:t>Voeg dan een afbeelding in via: Invoegen | Afbeeldingen]</a:t>
            </a:r>
          </a:p>
        </p:txBody>
      </p:sp>
      <p:sp>
        <p:nvSpPr>
          <p:cNvPr id="21" name="Raster (PHJU) 1">
            <a:extLst>
              <a:ext uri="{FF2B5EF4-FFF2-40B4-BE49-F238E27FC236}">
                <a16:creationId xmlns:a16="http://schemas.microsoft.com/office/drawing/2014/main" id="{47D2F88B-7FAB-CC45-A3C0-C1F2C1959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 rot="10800000" flipH="1">
            <a:off x="622800" y="619200"/>
            <a:ext cx="10909300" cy="5029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60000"/>
                </a:schemeClr>
              </a:gs>
              <a:gs pos="40000">
                <a:schemeClr val="bg1">
                  <a:alpha val="0"/>
                </a:schemeClr>
              </a:gs>
              <a:gs pos="87000">
                <a:srgbClr val="6A3171">
                  <a:lumMod val="92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 dirty="0"/>
              <a:t> </a:t>
            </a:r>
          </a:p>
        </p:txBody>
      </p:sp>
      <p:sp>
        <p:nvSpPr>
          <p:cNvPr id="2" name="Title 3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918000" y="3398101"/>
            <a:ext cx="6372463" cy="1064433"/>
          </a:xfrm>
        </p:spPr>
        <p:txBody>
          <a:bodyPr anchor="b"/>
          <a:lstStyle>
            <a:lvl1pPr algn="l">
              <a:defRPr sz="6000" b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3" name="Subtitle 4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918831" y="4456282"/>
            <a:ext cx="6372463" cy="95150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6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[Subtitel]</a:t>
            </a:r>
          </a:p>
        </p:txBody>
      </p:sp>
    </p:spTree>
    <p:extLst>
      <p:ext uri="{BB962C8B-B14F-4D97-AF65-F5344CB8AC3E}">
        <p14:creationId xmlns:p14="http://schemas.microsoft.com/office/powerpoint/2010/main" val="20966433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blauw kader en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picture 3"/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6242400" y="0"/>
            <a:ext cx="5950800" cy="6858000"/>
          </a:xfr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baseline="0"/>
            </a:lvl1pPr>
          </a:lstStyle>
          <a:p>
            <a:r>
              <a:rPr lang="nl-NL" dirty="0"/>
              <a:t>[Invoegen van een foto: klik ergens op de dia,</a:t>
            </a:r>
            <a:br>
              <a:rPr lang="nl-NL" dirty="0"/>
            </a:br>
            <a:r>
              <a:rPr lang="nl-NL" dirty="0"/>
              <a:t>voeg dan een afbeelding in via: </a:t>
            </a:r>
            <a:br>
              <a:rPr lang="nl-NL" dirty="0"/>
            </a:br>
            <a:r>
              <a:rPr lang="nl-NL" dirty="0"/>
              <a:t>Invoegen | Afbeeldingen]</a:t>
            </a:r>
          </a:p>
        </p:txBody>
      </p:sp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891717" y="1643654"/>
            <a:ext cx="4320000" cy="1260000"/>
          </a:xfrm>
        </p:spPr>
        <p:txBody>
          <a:bodyPr/>
          <a:lstStyle>
            <a:lvl1pPr>
              <a:defRPr sz="3000" b="0" baseline="0"/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7" name="Frame Text 2 (JU-Free)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91717" y="2905125"/>
            <a:ext cx="4320000" cy="2780058"/>
          </a:xfrm>
        </p:spPr>
        <p:txBody>
          <a:bodyPr lIns="43200"/>
          <a:lstStyle>
            <a:lvl1pPr marL="0" indent="0">
              <a:buNone/>
              <a:defRPr b="0"/>
            </a:lvl1pPr>
            <a:lvl2pPr marL="0" indent="0">
              <a:buNone/>
              <a:defRPr b="0"/>
            </a:lvl2pPr>
            <a:lvl3pPr marL="0" indent="0">
              <a:buFont typeface="Arial" panose="020B0604020202020204" pitchFamily="34" charset="0"/>
              <a:buNone/>
              <a:defRPr b="0"/>
            </a:lvl3pPr>
            <a:lvl4pPr marL="0" indent="0">
              <a:buFont typeface="Arial" panose="020B0604020202020204" pitchFamily="34" charset="0"/>
              <a:buNone/>
              <a:defRPr b="0"/>
            </a:lvl4pPr>
            <a:lvl5pPr marL="0" indent="0">
              <a:buFont typeface="Arial" panose="020B0604020202020204" pitchFamily="34" charset="0"/>
              <a:buNone/>
              <a:defRPr b="0"/>
            </a:lvl5pPr>
            <a:lvl6pPr marL="0" indent="0">
              <a:buFont typeface="Arial" panose="020B0604020202020204" pitchFamily="34" charset="0"/>
              <a:buNone/>
              <a:defRPr b="0"/>
            </a:lvl6pPr>
            <a:lvl7pPr marL="0" indent="0">
              <a:buFont typeface="Arial" panose="020B0604020202020204" pitchFamily="34" charset="0"/>
              <a:buNone/>
              <a:defRPr b="0"/>
            </a:lvl7pPr>
            <a:lvl8pPr marL="0" indent="0">
              <a:buFont typeface="Arial" panose="020B0604020202020204" pitchFamily="34" charset="0"/>
              <a:buNone/>
              <a:defRPr b="0"/>
            </a:lvl8pPr>
            <a:lvl9pPr marL="0" indent="0">
              <a:buFont typeface="Arial" panose="020B0604020202020204" pitchFamily="34" charset="0"/>
              <a:buNone/>
              <a:defRPr b="0"/>
            </a:lvl9pPr>
          </a:lstStyle>
          <a:p>
            <a:pPr lvl="0"/>
            <a:r>
              <a:rPr lang="nl-NL" dirty="0"/>
              <a:t>[Tekst]</a:t>
            </a:r>
          </a:p>
          <a:p>
            <a:pPr lvl="0"/>
            <a:r>
              <a:rPr lang="nl-NL" dirty="0"/>
              <a:t>JU-LEVEL1=Basistekst</a:t>
            </a:r>
          </a:p>
        </p:txBody>
      </p:sp>
      <p:sp>
        <p:nvSpPr>
          <p:cNvPr id="14" name="Blauw kader (PHJU)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>
            <a:off x="5950800" y="1260000"/>
            <a:ext cx="5583600" cy="419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8" name="Frame Text 5 (JU-Free)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349542" y="1681200"/>
            <a:ext cx="4320000" cy="3200400"/>
          </a:xfrm>
        </p:spPr>
        <p:txBody>
          <a:bodyPr lIns="43200"/>
          <a:lstStyle>
            <a:lvl1pPr marL="0" indent="0">
              <a:buNone/>
              <a:defRPr b="1"/>
            </a:lvl1pPr>
            <a:lvl2pPr marL="342000" indent="-342000">
              <a:buClr>
                <a:schemeClr val="tx1"/>
              </a:buClr>
              <a:buFont typeface="+mj-lt"/>
              <a:buAutoNum type="arabicPeriod"/>
              <a:defRPr b="0"/>
            </a:lvl2pPr>
            <a:lvl3pPr marL="0" indent="0">
              <a:buFont typeface="Arial" panose="020B0604020202020204" pitchFamily="34" charset="0"/>
              <a:buNone/>
              <a:defRPr b="0"/>
            </a:lvl3pPr>
            <a:lvl4pPr marL="0" indent="0">
              <a:buFont typeface="Arial" panose="020B0604020202020204" pitchFamily="34" charset="0"/>
              <a:buNone/>
              <a:defRPr b="0"/>
            </a:lvl4pPr>
            <a:lvl5pPr marL="0" indent="0">
              <a:buFont typeface="Arial" panose="020B0604020202020204" pitchFamily="34" charset="0"/>
              <a:buNone/>
              <a:defRPr b="0"/>
            </a:lvl5pPr>
            <a:lvl6pPr marL="0" indent="0">
              <a:buFont typeface="Arial" panose="020B0604020202020204" pitchFamily="34" charset="0"/>
              <a:buNone/>
              <a:defRPr b="0"/>
            </a:lvl6pPr>
            <a:lvl7pPr marL="0" indent="0">
              <a:buFont typeface="Arial" panose="020B0604020202020204" pitchFamily="34" charset="0"/>
              <a:buNone/>
              <a:defRPr b="0"/>
            </a:lvl7pPr>
            <a:lvl8pPr marL="0" indent="0">
              <a:buFont typeface="Arial" panose="020B0604020202020204" pitchFamily="34" charset="0"/>
              <a:buNone/>
              <a:defRPr b="0"/>
            </a:lvl8pPr>
            <a:lvl9pPr marL="0" indent="0">
              <a:buFont typeface="Arial" panose="020B0604020202020204" pitchFamily="34" charset="0"/>
              <a:buNone/>
              <a:defRPr b="0"/>
            </a:lvl9pPr>
          </a:lstStyle>
          <a:p>
            <a:pPr lvl="0"/>
            <a:r>
              <a:rPr lang="nl-NL" dirty="0"/>
              <a:t>[Kopje]</a:t>
            </a:r>
          </a:p>
          <a:p>
            <a:pPr lvl="0"/>
            <a:r>
              <a:rPr lang="nl-NL" dirty="0"/>
              <a:t>JU-LEVEL1=Kopje</a:t>
            </a:r>
          </a:p>
          <a:p>
            <a:pPr lvl="1"/>
            <a:r>
              <a:rPr lang="nl-NL" dirty="0"/>
              <a:t>JU-LEVEL2=Opsomming nummer 1e niveau</a:t>
            </a:r>
          </a:p>
          <a:p>
            <a:pPr lvl="2"/>
            <a:r>
              <a:rPr lang="nl-NL" dirty="0"/>
              <a:t>JU-LEVEL3=Basistekst</a:t>
            </a:r>
          </a:p>
        </p:txBody>
      </p:sp>
      <p:sp>
        <p:nvSpPr>
          <p:cNvPr id="4" name="Koptekst groen 6 (JU-Free)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19125" y="466725"/>
            <a:ext cx="4343400" cy="216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00">
                <a:solidFill>
                  <a:schemeClr val="tx2"/>
                </a:solidFill>
                <a:latin typeface="+mj-lt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 dirty="0"/>
              <a:t>[Kopje]</a:t>
            </a:r>
          </a:p>
          <a:p>
            <a:pPr lvl="0"/>
            <a:r>
              <a:rPr lang="nl-NL" dirty="0"/>
              <a:t>JU-LEVEL1=Kopje</a:t>
            </a:r>
          </a:p>
        </p:txBody>
      </p:sp>
    </p:spTree>
    <p:extLst>
      <p:ext uri="{BB962C8B-B14F-4D97-AF65-F5344CB8AC3E}">
        <p14:creationId xmlns:p14="http://schemas.microsoft.com/office/powerpoint/2010/main" val="160919004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et tekst en foto met r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picture 5"/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-6914" y="0"/>
            <a:ext cx="7066800" cy="6858000"/>
          </a:xfr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baseline="0"/>
            </a:lvl1pPr>
          </a:lstStyle>
          <a:p>
            <a:r>
              <a:rPr lang="nl-NL" dirty="0"/>
              <a:t>[Invoegen van een foto: klik ergens op de dia, </a:t>
            </a:r>
            <a:br>
              <a:rPr lang="nl-NL" dirty="0"/>
            </a:br>
            <a:r>
              <a:rPr lang="nl-NL" dirty="0"/>
              <a:t>voeg dan een afbeelding in via: Invoegen | Afbeeldingen]</a:t>
            </a:r>
          </a:p>
        </p:txBody>
      </p:sp>
      <p:sp>
        <p:nvSpPr>
          <p:cNvPr id="9" name="Raster (PHJU) 1">
            <a:extLst>
              <a:ext uri="{FF2B5EF4-FFF2-40B4-BE49-F238E27FC236}">
                <a16:creationId xmlns:a16="http://schemas.microsoft.com/office/drawing/2014/main" id="{79AC1F9B-2E49-6441-A61A-F42AB5E14A72}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 rot="5400000" flipH="1">
            <a:off x="104397" y="-104402"/>
            <a:ext cx="6858002" cy="70668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60000"/>
                </a:schemeClr>
              </a:gs>
              <a:gs pos="29000">
                <a:schemeClr val="bg1">
                  <a:alpha val="0"/>
                </a:schemeClr>
              </a:gs>
              <a:gs pos="70000">
                <a:srgbClr val="653172">
                  <a:alpha val="74000"/>
                  <a:lumMod val="87000"/>
                </a:srgbClr>
              </a:gs>
              <a:gs pos="100000">
                <a:srgbClr val="6A3371">
                  <a:lumMod val="42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 dirty="0"/>
              <a:t> </a:t>
            </a:r>
          </a:p>
        </p:txBody>
      </p:sp>
      <p:sp>
        <p:nvSpPr>
          <p:cNvPr id="2" name="Title 2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7434375" y="1976850"/>
            <a:ext cx="3906000" cy="1940400"/>
          </a:xfrm>
        </p:spPr>
        <p:txBody>
          <a:bodyPr anchor="b"/>
          <a:lstStyle>
            <a:lvl1pPr>
              <a:defRPr sz="4000" b="0" baseline="0"/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7" name="Frame Text 3 (JU-Free)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377225" y="4536825"/>
            <a:ext cx="4273200" cy="1422000"/>
          </a:xfrm>
        </p:spPr>
        <p:txBody>
          <a:bodyPr lIns="43200"/>
          <a:lstStyle>
            <a:lvl1pPr marL="0" indent="0">
              <a:buNone/>
              <a:defRPr b="0">
                <a:solidFill>
                  <a:schemeClr val="bg2"/>
                </a:solidFill>
              </a:defRPr>
            </a:lvl1pPr>
            <a:lvl2pPr marL="0" indent="0">
              <a:buNone/>
              <a:defRPr b="0">
                <a:solidFill>
                  <a:schemeClr val="bg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9pPr>
          </a:lstStyle>
          <a:p>
            <a:pPr lvl="0"/>
            <a:r>
              <a:rPr lang="nl-NL" dirty="0"/>
              <a:t>[Tekst]</a:t>
            </a:r>
          </a:p>
          <a:p>
            <a:pPr lvl="0"/>
            <a:r>
              <a:rPr lang="nl-NL" dirty="0"/>
              <a:t>JU-LEVEL1=Basistekst</a:t>
            </a:r>
          </a:p>
        </p:txBody>
      </p:sp>
      <p:sp>
        <p:nvSpPr>
          <p:cNvPr id="6" name="Slide Number Placeholder 4"/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Koptekst groen 6 (JU-Free)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419975" y="466725"/>
            <a:ext cx="4343400" cy="216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00">
                <a:solidFill>
                  <a:schemeClr val="tx2"/>
                </a:solidFill>
                <a:latin typeface="+mj-lt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 dirty="0"/>
              <a:t>[Kopje]</a:t>
            </a:r>
          </a:p>
          <a:p>
            <a:pPr lvl="0"/>
            <a:r>
              <a:rPr lang="nl-NL" dirty="0"/>
              <a:t>JU-LEVEL1=Kopje</a:t>
            </a:r>
          </a:p>
        </p:txBody>
      </p:sp>
      <p:sp>
        <p:nvSpPr>
          <p:cNvPr id="17" name="Text Placeholder 16 (PHJU)"/>
          <p:cNvSpPr>
            <a:spLocks noGrp="1" noSelect="1"/>
          </p:cNvSpPr>
          <p:nvPr userDrawn="1">
            <p:ph type="body" idx="1001" hasCustomPrompt="1"/>
            <p:custDataLst>
              <p:custData r:id="rId2"/>
            </p:custDataLst>
          </p:nvPr>
        </p:nvSpPr>
        <p:spPr bwMode="gray">
          <a:xfrm>
            <a:off x="417332" y="6053787"/>
            <a:ext cx="653271" cy="357827"/>
          </a:xfrm>
          <a:custGeom>
            <a:avLst/>
            <a:gdLst>
              <a:gd name="connsiteX0" fmla="*/ 323805 w 653271"/>
              <a:gd name="connsiteY0" fmla="*/ 319560 h 357827"/>
              <a:gd name="connsiteX1" fmla="*/ 308291 w 653271"/>
              <a:gd name="connsiteY1" fmla="*/ 331671 h 357827"/>
              <a:gd name="connsiteX2" fmla="*/ 324322 w 653271"/>
              <a:gd name="connsiteY2" fmla="*/ 343654 h 357827"/>
              <a:gd name="connsiteX3" fmla="*/ 339578 w 653271"/>
              <a:gd name="connsiteY3" fmla="*/ 338887 h 357827"/>
              <a:gd name="connsiteX4" fmla="*/ 343327 w 653271"/>
              <a:gd name="connsiteY4" fmla="*/ 326389 h 357827"/>
              <a:gd name="connsiteX5" fmla="*/ 343327 w 653271"/>
              <a:gd name="connsiteY5" fmla="*/ 319560 h 357827"/>
              <a:gd name="connsiteX6" fmla="*/ 323805 w 653271"/>
              <a:gd name="connsiteY6" fmla="*/ 319560 h 357827"/>
              <a:gd name="connsiteX7" fmla="*/ 194132 w 653271"/>
              <a:gd name="connsiteY7" fmla="*/ 272660 h 357827"/>
              <a:gd name="connsiteX8" fmla="*/ 211069 w 653271"/>
              <a:gd name="connsiteY8" fmla="*/ 272660 h 357827"/>
              <a:gd name="connsiteX9" fmla="*/ 211069 w 653271"/>
              <a:gd name="connsiteY9" fmla="*/ 356796 h 357827"/>
              <a:gd name="connsiteX10" fmla="*/ 194132 w 653271"/>
              <a:gd name="connsiteY10" fmla="*/ 356796 h 357827"/>
              <a:gd name="connsiteX11" fmla="*/ 509976 w 653271"/>
              <a:gd name="connsiteY11" fmla="*/ 271629 h 357827"/>
              <a:gd name="connsiteX12" fmla="*/ 541263 w 653271"/>
              <a:gd name="connsiteY12" fmla="*/ 281035 h 357827"/>
              <a:gd name="connsiteX13" fmla="*/ 530661 w 653271"/>
              <a:gd name="connsiteY13" fmla="*/ 291858 h 357827"/>
              <a:gd name="connsiteX14" fmla="*/ 509846 w 653271"/>
              <a:gd name="connsiteY14" fmla="*/ 285673 h 357827"/>
              <a:gd name="connsiteX15" fmla="*/ 494461 w 653271"/>
              <a:gd name="connsiteY15" fmla="*/ 296497 h 357827"/>
              <a:gd name="connsiteX16" fmla="*/ 506226 w 653271"/>
              <a:gd name="connsiteY16" fmla="*/ 306160 h 357827"/>
              <a:gd name="connsiteX17" fmla="*/ 517991 w 653271"/>
              <a:gd name="connsiteY17" fmla="*/ 307191 h 357827"/>
              <a:gd name="connsiteX18" fmla="*/ 544624 w 653271"/>
              <a:gd name="connsiteY18" fmla="*/ 331027 h 357827"/>
              <a:gd name="connsiteX19" fmla="*/ 509459 w 653271"/>
              <a:gd name="connsiteY19" fmla="*/ 357827 h 357827"/>
              <a:gd name="connsiteX20" fmla="*/ 474034 w 653271"/>
              <a:gd name="connsiteY20" fmla="*/ 345716 h 357827"/>
              <a:gd name="connsiteX21" fmla="*/ 485153 w 653271"/>
              <a:gd name="connsiteY21" fmla="*/ 334506 h 357827"/>
              <a:gd name="connsiteX22" fmla="*/ 509459 w 653271"/>
              <a:gd name="connsiteY22" fmla="*/ 343396 h 357827"/>
              <a:gd name="connsiteX23" fmla="*/ 527946 w 653271"/>
              <a:gd name="connsiteY23" fmla="*/ 331671 h 357827"/>
              <a:gd name="connsiteX24" fmla="*/ 516698 w 653271"/>
              <a:gd name="connsiteY24" fmla="*/ 321750 h 357827"/>
              <a:gd name="connsiteX25" fmla="*/ 503124 w 653271"/>
              <a:gd name="connsiteY25" fmla="*/ 320591 h 357827"/>
              <a:gd name="connsiteX26" fmla="*/ 478172 w 653271"/>
              <a:gd name="connsiteY26" fmla="*/ 297398 h 357827"/>
              <a:gd name="connsiteX27" fmla="*/ 509976 w 653271"/>
              <a:gd name="connsiteY27" fmla="*/ 271629 h 357827"/>
              <a:gd name="connsiteX28" fmla="*/ 426199 w 653271"/>
              <a:gd name="connsiteY28" fmla="*/ 271629 h 357827"/>
              <a:gd name="connsiteX29" fmla="*/ 447014 w 653271"/>
              <a:gd name="connsiteY29" fmla="*/ 279231 h 357827"/>
              <a:gd name="connsiteX30" fmla="*/ 455547 w 653271"/>
              <a:gd name="connsiteY30" fmla="*/ 302939 h 357827"/>
              <a:gd name="connsiteX31" fmla="*/ 455547 w 653271"/>
              <a:gd name="connsiteY31" fmla="*/ 356796 h 357827"/>
              <a:gd name="connsiteX32" fmla="*/ 438610 w 653271"/>
              <a:gd name="connsiteY32" fmla="*/ 356796 h 357827"/>
              <a:gd name="connsiteX33" fmla="*/ 438610 w 653271"/>
              <a:gd name="connsiteY33" fmla="*/ 305516 h 357827"/>
              <a:gd name="connsiteX34" fmla="*/ 421545 w 653271"/>
              <a:gd name="connsiteY34" fmla="*/ 286704 h 357827"/>
              <a:gd name="connsiteX35" fmla="*/ 404091 w 653271"/>
              <a:gd name="connsiteY35" fmla="*/ 305516 h 357827"/>
              <a:gd name="connsiteX36" fmla="*/ 404091 w 653271"/>
              <a:gd name="connsiteY36" fmla="*/ 356796 h 357827"/>
              <a:gd name="connsiteX37" fmla="*/ 387155 w 653271"/>
              <a:gd name="connsiteY37" fmla="*/ 356796 h 357827"/>
              <a:gd name="connsiteX38" fmla="*/ 387155 w 653271"/>
              <a:gd name="connsiteY38" fmla="*/ 272660 h 357827"/>
              <a:gd name="connsiteX39" fmla="*/ 403703 w 653271"/>
              <a:gd name="connsiteY39" fmla="*/ 272660 h 357827"/>
              <a:gd name="connsiteX40" fmla="*/ 403703 w 653271"/>
              <a:gd name="connsiteY40" fmla="*/ 281035 h 357827"/>
              <a:gd name="connsiteX41" fmla="*/ 426199 w 653271"/>
              <a:gd name="connsiteY41" fmla="*/ 271629 h 357827"/>
              <a:gd name="connsiteX42" fmla="*/ 325486 w 653271"/>
              <a:gd name="connsiteY42" fmla="*/ 271629 h 357827"/>
              <a:gd name="connsiteX43" fmla="*/ 360264 w 653271"/>
              <a:gd name="connsiteY43" fmla="*/ 300491 h 357827"/>
              <a:gd name="connsiteX44" fmla="*/ 360264 w 653271"/>
              <a:gd name="connsiteY44" fmla="*/ 356796 h 357827"/>
              <a:gd name="connsiteX45" fmla="*/ 343586 w 653271"/>
              <a:gd name="connsiteY45" fmla="*/ 356796 h 357827"/>
              <a:gd name="connsiteX46" fmla="*/ 343586 w 653271"/>
              <a:gd name="connsiteY46" fmla="*/ 349195 h 357827"/>
              <a:gd name="connsiteX47" fmla="*/ 321090 w 653271"/>
              <a:gd name="connsiteY47" fmla="*/ 357827 h 357827"/>
              <a:gd name="connsiteX48" fmla="*/ 298465 w 653271"/>
              <a:gd name="connsiteY48" fmla="*/ 350096 h 357827"/>
              <a:gd name="connsiteX49" fmla="*/ 291872 w 653271"/>
              <a:gd name="connsiteY49" fmla="*/ 332058 h 357827"/>
              <a:gd name="connsiteX50" fmla="*/ 321090 w 653271"/>
              <a:gd name="connsiteY50" fmla="*/ 307835 h 357827"/>
              <a:gd name="connsiteX51" fmla="*/ 343327 w 653271"/>
              <a:gd name="connsiteY51" fmla="*/ 307835 h 357827"/>
              <a:gd name="connsiteX52" fmla="*/ 343327 w 653271"/>
              <a:gd name="connsiteY52" fmla="*/ 301779 h 357827"/>
              <a:gd name="connsiteX53" fmla="*/ 324839 w 653271"/>
              <a:gd name="connsiteY53" fmla="*/ 286060 h 357827"/>
              <a:gd name="connsiteX54" fmla="*/ 306352 w 653271"/>
              <a:gd name="connsiteY54" fmla="*/ 294306 h 357827"/>
              <a:gd name="connsiteX55" fmla="*/ 295362 w 653271"/>
              <a:gd name="connsiteY55" fmla="*/ 283870 h 357827"/>
              <a:gd name="connsiteX56" fmla="*/ 325486 w 653271"/>
              <a:gd name="connsiteY56" fmla="*/ 271629 h 357827"/>
              <a:gd name="connsiteX57" fmla="*/ 241709 w 653271"/>
              <a:gd name="connsiteY57" fmla="*/ 238645 h 357827"/>
              <a:gd name="connsiteX58" fmla="*/ 258645 w 653271"/>
              <a:gd name="connsiteY58" fmla="*/ 238645 h 357827"/>
              <a:gd name="connsiteX59" fmla="*/ 258645 w 653271"/>
              <a:gd name="connsiteY59" fmla="*/ 332573 h 357827"/>
              <a:gd name="connsiteX60" fmla="*/ 267825 w 653271"/>
              <a:gd name="connsiteY60" fmla="*/ 342366 h 357827"/>
              <a:gd name="connsiteX61" fmla="*/ 275323 w 653271"/>
              <a:gd name="connsiteY61" fmla="*/ 342366 h 357827"/>
              <a:gd name="connsiteX62" fmla="*/ 275323 w 653271"/>
              <a:gd name="connsiteY62" fmla="*/ 356796 h 357827"/>
              <a:gd name="connsiteX63" fmla="*/ 264851 w 653271"/>
              <a:gd name="connsiteY63" fmla="*/ 356796 h 357827"/>
              <a:gd name="connsiteX64" fmla="*/ 241709 w 653271"/>
              <a:gd name="connsiteY64" fmla="*/ 333604 h 357827"/>
              <a:gd name="connsiteX65" fmla="*/ 241709 w 653271"/>
              <a:gd name="connsiteY65" fmla="*/ 238645 h 357827"/>
              <a:gd name="connsiteX66" fmla="*/ 83335 w 653271"/>
              <a:gd name="connsiteY66" fmla="*/ 238645 h 357827"/>
              <a:gd name="connsiteX67" fmla="*/ 101952 w 653271"/>
              <a:gd name="connsiteY67" fmla="*/ 238645 h 357827"/>
              <a:gd name="connsiteX68" fmla="*/ 129231 w 653271"/>
              <a:gd name="connsiteY68" fmla="*/ 324585 h 357827"/>
              <a:gd name="connsiteX69" fmla="*/ 156640 w 653271"/>
              <a:gd name="connsiteY69" fmla="*/ 238645 h 357827"/>
              <a:gd name="connsiteX70" fmla="*/ 175644 w 653271"/>
              <a:gd name="connsiteY70" fmla="*/ 238645 h 357827"/>
              <a:gd name="connsiteX71" fmla="*/ 136342 w 653271"/>
              <a:gd name="connsiteY71" fmla="*/ 356796 h 357827"/>
              <a:gd name="connsiteX72" fmla="*/ 122250 w 653271"/>
              <a:gd name="connsiteY72" fmla="*/ 356796 h 357827"/>
              <a:gd name="connsiteX73" fmla="*/ 83335 w 653271"/>
              <a:gd name="connsiteY73" fmla="*/ 238645 h 357827"/>
              <a:gd name="connsiteX74" fmla="*/ 193615 w 653271"/>
              <a:gd name="connsiteY74" fmla="*/ 238129 h 357827"/>
              <a:gd name="connsiteX75" fmla="*/ 211586 w 653271"/>
              <a:gd name="connsiteY75" fmla="*/ 238129 h 357827"/>
              <a:gd name="connsiteX76" fmla="*/ 211586 w 653271"/>
              <a:gd name="connsiteY76" fmla="*/ 256039 h 357827"/>
              <a:gd name="connsiteX77" fmla="*/ 193615 w 653271"/>
              <a:gd name="connsiteY77" fmla="*/ 256039 h 357827"/>
              <a:gd name="connsiteX78" fmla="*/ 5451 w 653271"/>
              <a:gd name="connsiteY78" fmla="*/ 18 h 357827"/>
              <a:gd name="connsiteX79" fmla="*/ 8838 w 653271"/>
              <a:gd name="connsiteY79" fmla="*/ 926 h 357827"/>
              <a:gd name="connsiteX80" fmla="*/ 30513 w 653271"/>
              <a:gd name="connsiteY80" fmla="*/ 4039 h 357827"/>
              <a:gd name="connsiteX81" fmla="*/ 30901 w 653271"/>
              <a:gd name="connsiteY81" fmla="*/ 3910 h 357827"/>
              <a:gd name="connsiteX82" fmla="*/ 32320 w 653271"/>
              <a:gd name="connsiteY82" fmla="*/ 3520 h 357827"/>
              <a:gd name="connsiteX83" fmla="*/ 33481 w 653271"/>
              <a:gd name="connsiteY83" fmla="*/ 3261 h 357827"/>
              <a:gd name="connsiteX84" fmla="*/ 35029 w 653271"/>
              <a:gd name="connsiteY84" fmla="*/ 2742 h 357827"/>
              <a:gd name="connsiteX85" fmla="*/ 35674 w 653271"/>
              <a:gd name="connsiteY85" fmla="*/ 2483 h 357827"/>
              <a:gd name="connsiteX86" fmla="*/ 36320 w 653271"/>
              <a:gd name="connsiteY86" fmla="*/ 2353 h 357827"/>
              <a:gd name="connsiteX87" fmla="*/ 44448 w 653271"/>
              <a:gd name="connsiteY87" fmla="*/ 4039 h 357827"/>
              <a:gd name="connsiteX88" fmla="*/ 48061 w 653271"/>
              <a:gd name="connsiteY88" fmla="*/ 12990 h 357827"/>
              <a:gd name="connsiteX89" fmla="*/ 48061 w 653271"/>
              <a:gd name="connsiteY89" fmla="*/ 13898 h 357827"/>
              <a:gd name="connsiteX90" fmla="*/ 58769 w 653271"/>
              <a:gd name="connsiteY90" fmla="*/ 30892 h 357827"/>
              <a:gd name="connsiteX91" fmla="*/ 62511 w 653271"/>
              <a:gd name="connsiteY91" fmla="*/ 33875 h 357827"/>
              <a:gd name="connsiteX92" fmla="*/ 68833 w 653271"/>
              <a:gd name="connsiteY92" fmla="*/ 38805 h 357827"/>
              <a:gd name="connsiteX93" fmla="*/ 81478 w 653271"/>
              <a:gd name="connsiteY93" fmla="*/ 56058 h 357827"/>
              <a:gd name="connsiteX94" fmla="*/ 87671 w 653271"/>
              <a:gd name="connsiteY94" fmla="*/ 67084 h 357827"/>
              <a:gd name="connsiteX95" fmla="*/ 93219 w 653271"/>
              <a:gd name="connsiteY95" fmla="*/ 72013 h 357827"/>
              <a:gd name="connsiteX96" fmla="*/ 93477 w 653271"/>
              <a:gd name="connsiteY96" fmla="*/ 72143 h 357827"/>
              <a:gd name="connsiteX97" fmla="*/ 98121 w 653271"/>
              <a:gd name="connsiteY97" fmla="*/ 76424 h 357827"/>
              <a:gd name="connsiteX98" fmla="*/ 119281 w 653271"/>
              <a:gd name="connsiteY98" fmla="*/ 91342 h 357827"/>
              <a:gd name="connsiteX99" fmla="*/ 120313 w 653271"/>
              <a:gd name="connsiteY99" fmla="*/ 91471 h 357827"/>
              <a:gd name="connsiteX100" fmla="*/ 120700 w 653271"/>
              <a:gd name="connsiteY100" fmla="*/ 91342 h 357827"/>
              <a:gd name="connsiteX101" fmla="*/ 125345 w 653271"/>
              <a:gd name="connsiteY101" fmla="*/ 90823 h 357827"/>
              <a:gd name="connsiteX102" fmla="*/ 126765 w 653271"/>
              <a:gd name="connsiteY102" fmla="*/ 90563 h 357827"/>
              <a:gd name="connsiteX103" fmla="*/ 128055 w 653271"/>
              <a:gd name="connsiteY103" fmla="*/ 90434 h 357827"/>
              <a:gd name="connsiteX104" fmla="*/ 128571 w 653271"/>
              <a:gd name="connsiteY104" fmla="*/ 90434 h 357827"/>
              <a:gd name="connsiteX105" fmla="*/ 139796 w 653271"/>
              <a:gd name="connsiteY105" fmla="*/ 93806 h 357827"/>
              <a:gd name="connsiteX106" fmla="*/ 149473 w 653271"/>
              <a:gd name="connsiteY106" fmla="*/ 102368 h 357827"/>
              <a:gd name="connsiteX107" fmla="*/ 150376 w 653271"/>
              <a:gd name="connsiteY107" fmla="*/ 103276 h 357827"/>
              <a:gd name="connsiteX108" fmla="*/ 151795 w 653271"/>
              <a:gd name="connsiteY108" fmla="*/ 104703 h 357827"/>
              <a:gd name="connsiteX109" fmla="*/ 161343 w 653271"/>
              <a:gd name="connsiteY109" fmla="*/ 111967 h 357827"/>
              <a:gd name="connsiteX110" fmla="*/ 181599 w 653271"/>
              <a:gd name="connsiteY110" fmla="*/ 112486 h 357827"/>
              <a:gd name="connsiteX111" fmla="*/ 183793 w 653271"/>
              <a:gd name="connsiteY111" fmla="*/ 112486 h 357827"/>
              <a:gd name="connsiteX112" fmla="*/ 208823 w 653271"/>
              <a:gd name="connsiteY112" fmla="*/ 112097 h 357827"/>
              <a:gd name="connsiteX113" fmla="*/ 209081 w 653271"/>
              <a:gd name="connsiteY113" fmla="*/ 112097 h 357827"/>
              <a:gd name="connsiteX114" fmla="*/ 213597 w 653271"/>
              <a:gd name="connsiteY114" fmla="*/ 111059 h 357827"/>
              <a:gd name="connsiteX115" fmla="*/ 212694 w 653271"/>
              <a:gd name="connsiteY115" fmla="*/ 109243 h 357827"/>
              <a:gd name="connsiteX116" fmla="*/ 212823 w 653271"/>
              <a:gd name="connsiteY116" fmla="*/ 100811 h 357827"/>
              <a:gd name="connsiteX117" fmla="*/ 214113 w 653271"/>
              <a:gd name="connsiteY117" fmla="*/ 97049 h 357827"/>
              <a:gd name="connsiteX118" fmla="*/ 232434 w 653271"/>
              <a:gd name="connsiteY118" fmla="*/ 84337 h 357827"/>
              <a:gd name="connsiteX119" fmla="*/ 236305 w 653271"/>
              <a:gd name="connsiteY119" fmla="*/ 84077 h 357827"/>
              <a:gd name="connsiteX120" fmla="*/ 249852 w 653271"/>
              <a:gd name="connsiteY120" fmla="*/ 89655 h 357827"/>
              <a:gd name="connsiteX121" fmla="*/ 251917 w 653271"/>
              <a:gd name="connsiteY121" fmla="*/ 91471 h 357827"/>
              <a:gd name="connsiteX122" fmla="*/ 253852 w 653271"/>
              <a:gd name="connsiteY122" fmla="*/ 93158 h 357827"/>
              <a:gd name="connsiteX123" fmla="*/ 255658 w 653271"/>
              <a:gd name="connsiteY123" fmla="*/ 107168 h 357827"/>
              <a:gd name="connsiteX124" fmla="*/ 255013 w 653271"/>
              <a:gd name="connsiteY124" fmla="*/ 108595 h 357827"/>
              <a:gd name="connsiteX125" fmla="*/ 254626 w 653271"/>
              <a:gd name="connsiteY125" fmla="*/ 109243 h 357827"/>
              <a:gd name="connsiteX126" fmla="*/ 254368 w 653271"/>
              <a:gd name="connsiteY126" fmla="*/ 110930 h 357827"/>
              <a:gd name="connsiteX127" fmla="*/ 254368 w 653271"/>
              <a:gd name="connsiteY127" fmla="*/ 111578 h 357827"/>
              <a:gd name="connsiteX128" fmla="*/ 254368 w 653271"/>
              <a:gd name="connsiteY128" fmla="*/ 114951 h 357827"/>
              <a:gd name="connsiteX129" fmla="*/ 253207 w 653271"/>
              <a:gd name="connsiteY129" fmla="*/ 120399 h 357827"/>
              <a:gd name="connsiteX130" fmla="*/ 250498 w 653271"/>
              <a:gd name="connsiteY130" fmla="*/ 120659 h 357827"/>
              <a:gd name="connsiteX131" fmla="*/ 240950 w 653271"/>
              <a:gd name="connsiteY131" fmla="*/ 129869 h 357827"/>
              <a:gd name="connsiteX132" fmla="*/ 238627 w 653271"/>
              <a:gd name="connsiteY132" fmla="*/ 130258 h 357827"/>
              <a:gd name="connsiteX133" fmla="*/ 236563 w 653271"/>
              <a:gd name="connsiteY133" fmla="*/ 130128 h 357827"/>
              <a:gd name="connsiteX134" fmla="*/ 237853 w 653271"/>
              <a:gd name="connsiteY134" fmla="*/ 131815 h 357827"/>
              <a:gd name="connsiteX135" fmla="*/ 238756 w 653271"/>
              <a:gd name="connsiteY135" fmla="*/ 132982 h 357827"/>
              <a:gd name="connsiteX136" fmla="*/ 239402 w 653271"/>
              <a:gd name="connsiteY136" fmla="*/ 133371 h 357827"/>
              <a:gd name="connsiteX137" fmla="*/ 239660 w 653271"/>
              <a:gd name="connsiteY137" fmla="*/ 133631 h 357827"/>
              <a:gd name="connsiteX138" fmla="*/ 255400 w 653271"/>
              <a:gd name="connsiteY138" fmla="*/ 142841 h 357827"/>
              <a:gd name="connsiteX139" fmla="*/ 261206 w 653271"/>
              <a:gd name="connsiteY139" fmla="*/ 144657 h 357827"/>
              <a:gd name="connsiteX140" fmla="*/ 279270 w 653271"/>
              <a:gd name="connsiteY140" fmla="*/ 151532 h 357827"/>
              <a:gd name="connsiteX141" fmla="*/ 283398 w 653271"/>
              <a:gd name="connsiteY141" fmla="*/ 153478 h 357827"/>
              <a:gd name="connsiteX142" fmla="*/ 303784 w 653271"/>
              <a:gd name="connsiteY142" fmla="*/ 162040 h 357827"/>
              <a:gd name="connsiteX143" fmla="*/ 304325 w 653271"/>
              <a:gd name="connsiteY143" fmla="*/ 161950 h 357827"/>
              <a:gd name="connsiteX144" fmla="*/ 306573 w 653271"/>
              <a:gd name="connsiteY144" fmla="*/ 159908 h 357827"/>
              <a:gd name="connsiteX145" fmla="*/ 313467 w 653271"/>
              <a:gd name="connsiteY145" fmla="*/ 157231 h 357827"/>
              <a:gd name="connsiteX146" fmla="*/ 319301 w 653271"/>
              <a:gd name="connsiteY146" fmla="*/ 158506 h 357827"/>
              <a:gd name="connsiteX147" fmla="*/ 319036 w 653271"/>
              <a:gd name="connsiteY147" fmla="*/ 159143 h 357827"/>
              <a:gd name="connsiteX148" fmla="*/ 318240 w 653271"/>
              <a:gd name="connsiteY148" fmla="*/ 159398 h 357827"/>
              <a:gd name="connsiteX149" fmla="*/ 317784 w 653271"/>
              <a:gd name="connsiteY149" fmla="*/ 159740 h 357827"/>
              <a:gd name="connsiteX150" fmla="*/ 320944 w 653271"/>
              <a:gd name="connsiteY150" fmla="*/ 159316 h 357827"/>
              <a:gd name="connsiteX151" fmla="*/ 324299 w 653271"/>
              <a:gd name="connsiteY151" fmla="*/ 159316 h 357827"/>
              <a:gd name="connsiteX152" fmla="*/ 327782 w 653271"/>
              <a:gd name="connsiteY152" fmla="*/ 159446 h 357827"/>
              <a:gd name="connsiteX153" fmla="*/ 335862 w 653271"/>
              <a:gd name="connsiteY153" fmla="*/ 161505 h 357827"/>
              <a:gd name="connsiteX154" fmla="*/ 336492 w 653271"/>
              <a:gd name="connsiteY154" fmla="*/ 162709 h 357827"/>
              <a:gd name="connsiteX155" fmla="*/ 339322 w 653271"/>
              <a:gd name="connsiteY155" fmla="*/ 162709 h 357827"/>
              <a:gd name="connsiteX156" fmla="*/ 365970 w 653271"/>
              <a:gd name="connsiteY156" fmla="*/ 157147 h 357827"/>
              <a:gd name="connsiteX157" fmla="*/ 384597 w 653271"/>
              <a:gd name="connsiteY157" fmla="*/ 152620 h 357827"/>
              <a:gd name="connsiteX158" fmla="*/ 390547 w 653271"/>
              <a:gd name="connsiteY158" fmla="*/ 151455 h 357827"/>
              <a:gd name="connsiteX159" fmla="*/ 406976 w 653271"/>
              <a:gd name="connsiteY159" fmla="*/ 144471 h 357827"/>
              <a:gd name="connsiteX160" fmla="*/ 407364 w 653271"/>
              <a:gd name="connsiteY160" fmla="*/ 144212 h 357827"/>
              <a:gd name="connsiteX161" fmla="*/ 408140 w 653271"/>
              <a:gd name="connsiteY161" fmla="*/ 143953 h 357827"/>
              <a:gd name="connsiteX162" fmla="*/ 408916 w 653271"/>
              <a:gd name="connsiteY162" fmla="*/ 143307 h 357827"/>
              <a:gd name="connsiteX163" fmla="*/ 422757 w 653271"/>
              <a:gd name="connsiteY163" fmla="*/ 136451 h 357827"/>
              <a:gd name="connsiteX164" fmla="*/ 427802 w 653271"/>
              <a:gd name="connsiteY164" fmla="*/ 134770 h 357827"/>
              <a:gd name="connsiteX165" fmla="*/ 428190 w 653271"/>
              <a:gd name="connsiteY165" fmla="*/ 134640 h 357827"/>
              <a:gd name="connsiteX166" fmla="*/ 428837 w 653271"/>
              <a:gd name="connsiteY166" fmla="*/ 134511 h 357827"/>
              <a:gd name="connsiteX167" fmla="*/ 429225 w 653271"/>
              <a:gd name="connsiteY167" fmla="*/ 134382 h 357827"/>
              <a:gd name="connsiteX168" fmla="*/ 429355 w 653271"/>
              <a:gd name="connsiteY168" fmla="*/ 134252 h 357827"/>
              <a:gd name="connsiteX169" fmla="*/ 434399 w 653271"/>
              <a:gd name="connsiteY169" fmla="*/ 129467 h 357827"/>
              <a:gd name="connsiteX170" fmla="*/ 464540 w 653271"/>
              <a:gd name="connsiteY170" fmla="*/ 84066 h 357827"/>
              <a:gd name="connsiteX171" fmla="*/ 485237 w 653271"/>
              <a:gd name="connsiteY171" fmla="*/ 69967 h 357827"/>
              <a:gd name="connsiteX172" fmla="*/ 485495 w 653271"/>
              <a:gd name="connsiteY172" fmla="*/ 69838 h 357827"/>
              <a:gd name="connsiteX173" fmla="*/ 490670 w 653271"/>
              <a:gd name="connsiteY173" fmla="*/ 66216 h 357827"/>
              <a:gd name="connsiteX174" fmla="*/ 494809 w 653271"/>
              <a:gd name="connsiteY174" fmla="*/ 61818 h 357827"/>
              <a:gd name="connsiteX175" fmla="*/ 501924 w 653271"/>
              <a:gd name="connsiteY175" fmla="*/ 54187 h 357827"/>
              <a:gd name="connsiteX176" fmla="*/ 506710 w 653271"/>
              <a:gd name="connsiteY176" fmla="*/ 50048 h 357827"/>
              <a:gd name="connsiteX177" fmla="*/ 520034 w 653271"/>
              <a:gd name="connsiteY177" fmla="*/ 38665 h 357827"/>
              <a:gd name="connsiteX178" fmla="*/ 550432 w 653271"/>
              <a:gd name="connsiteY178" fmla="*/ 6199 h 357827"/>
              <a:gd name="connsiteX179" fmla="*/ 558323 w 653271"/>
              <a:gd name="connsiteY179" fmla="*/ 4517 h 357827"/>
              <a:gd name="connsiteX180" fmla="*/ 582254 w 653271"/>
              <a:gd name="connsiteY180" fmla="*/ 16805 h 357827"/>
              <a:gd name="connsiteX181" fmla="*/ 604762 w 653271"/>
              <a:gd name="connsiteY181" fmla="*/ 36337 h 357827"/>
              <a:gd name="connsiteX182" fmla="*/ 618345 w 653271"/>
              <a:gd name="connsiteY182" fmla="*/ 45650 h 357827"/>
              <a:gd name="connsiteX183" fmla="*/ 621061 w 653271"/>
              <a:gd name="connsiteY183" fmla="*/ 46814 h 357827"/>
              <a:gd name="connsiteX184" fmla="*/ 652366 w 653271"/>
              <a:gd name="connsiteY184" fmla="*/ 62724 h 357827"/>
              <a:gd name="connsiteX185" fmla="*/ 653271 w 653271"/>
              <a:gd name="connsiteY185" fmla="*/ 66216 h 357827"/>
              <a:gd name="connsiteX186" fmla="*/ 645898 w 653271"/>
              <a:gd name="connsiteY186" fmla="*/ 69450 h 357827"/>
              <a:gd name="connsiteX187" fmla="*/ 643569 w 653271"/>
              <a:gd name="connsiteY187" fmla="*/ 68544 h 357827"/>
              <a:gd name="connsiteX188" fmla="*/ 643440 w 653271"/>
              <a:gd name="connsiteY188" fmla="*/ 68415 h 357827"/>
              <a:gd name="connsiteX189" fmla="*/ 641888 w 653271"/>
              <a:gd name="connsiteY189" fmla="*/ 67768 h 357827"/>
              <a:gd name="connsiteX190" fmla="*/ 626235 w 653271"/>
              <a:gd name="connsiteY190" fmla="*/ 66733 h 357827"/>
              <a:gd name="connsiteX191" fmla="*/ 625459 w 653271"/>
              <a:gd name="connsiteY191" fmla="*/ 67121 h 357827"/>
              <a:gd name="connsiteX192" fmla="*/ 625330 w 653271"/>
              <a:gd name="connsiteY192" fmla="*/ 67121 h 357827"/>
              <a:gd name="connsiteX193" fmla="*/ 623390 w 653271"/>
              <a:gd name="connsiteY193" fmla="*/ 67768 h 357827"/>
              <a:gd name="connsiteX194" fmla="*/ 620932 w 653271"/>
              <a:gd name="connsiteY194" fmla="*/ 68156 h 357827"/>
              <a:gd name="connsiteX195" fmla="*/ 617957 w 653271"/>
              <a:gd name="connsiteY195" fmla="*/ 67768 h 357827"/>
              <a:gd name="connsiteX196" fmla="*/ 609807 w 653271"/>
              <a:gd name="connsiteY196" fmla="*/ 59361 h 357827"/>
              <a:gd name="connsiteX197" fmla="*/ 607867 w 653271"/>
              <a:gd name="connsiteY197" fmla="*/ 57162 h 357827"/>
              <a:gd name="connsiteX198" fmla="*/ 606961 w 653271"/>
              <a:gd name="connsiteY198" fmla="*/ 56515 h 357827"/>
              <a:gd name="connsiteX199" fmla="*/ 606185 w 653271"/>
              <a:gd name="connsiteY199" fmla="*/ 55868 h 357827"/>
              <a:gd name="connsiteX200" fmla="*/ 588205 w 653271"/>
              <a:gd name="connsiteY200" fmla="*/ 49789 h 357827"/>
              <a:gd name="connsiteX201" fmla="*/ 580573 w 653271"/>
              <a:gd name="connsiteY201" fmla="*/ 47719 h 357827"/>
              <a:gd name="connsiteX202" fmla="*/ 561945 w 653271"/>
              <a:gd name="connsiteY202" fmla="*/ 35819 h 357827"/>
              <a:gd name="connsiteX203" fmla="*/ 561816 w 653271"/>
              <a:gd name="connsiteY203" fmla="*/ 35819 h 357827"/>
              <a:gd name="connsiteX204" fmla="*/ 558582 w 653271"/>
              <a:gd name="connsiteY204" fmla="*/ 36725 h 357827"/>
              <a:gd name="connsiteX205" fmla="*/ 555219 w 653271"/>
              <a:gd name="connsiteY205" fmla="*/ 41511 h 357827"/>
              <a:gd name="connsiteX206" fmla="*/ 546034 w 653271"/>
              <a:gd name="connsiteY206" fmla="*/ 60783 h 357827"/>
              <a:gd name="connsiteX207" fmla="*/ 542412 w 653271"/>
              <a:gd name="connsiteY207" fmla="*/ 67509 h 357827"/>
              <a:gd name="connsiteX208" fmla="*/ 539696 w 653271"/>
              <a:gd name="connsiteY208" fmla="*/ 73201 h 357827"/>
              <a:gd name="connsiteX209" fmla="*/ 534651 w 653271"/>
              <a:gd name="connsiteY209" fmla="*/ 83419 h 357827"/>
              <a:gd name="connsiteX210" fmla="*/ 512660 w 653271"/>
              <a:gd name="connsiteY210" fmla="*/ 97130 h 357827"/>
              <a:gd name="connsiteX211" fmla="*/ 499207 w 653271"/>
              <a:gd name="connsiteY211" fmla="*/ 108771 h 357827"/>
              <a:gd name="connsiteX212" fmla="*/ 498948 w 653271"/>
              <a:gd name="connsiteY212" fmla="*/ 109288 h 357827"/>
              <a:gd name="connsiteX213" fmla="*/ 476440 w 653271"/>
              <a:gd name="connsiteY213" fmla="*/ 142660 h 357827"/>
              <a:gd name="connsiteX214" fmla="*/ 464410 w 653271"/>
              <a:gd name="connsiteY214" fmla="*/ 151326 h 357827"/>
              <a:gd name="connsiteX215" fmla="*/ 460400 w 653271"/>
              <a:gd name="connsiteY215" fmla="*/ 154172 h 357827"/>
              <a:gd name="connsiteX216" fmla="*/ 457813 w 653271"/>
              <a:gd name="connsiteY216" fmla="*/ 157923 h 357827"/>
              <a:gd name="connsiteX217" fmla="*/ 459624 w 653271"/>
              <a:gd name="connsiteY217" fmla="*/ 158699 h 357827"/>
              <a:gd name="connsiteX218" fmla="*/ 465316 w 653271"/>
              <a:gd name="connsiteY218" fmla="*/ 165037 h 357827"/>
              <a:gd name="connsiteX219" fmla="*/ 466739 w 653271"/>
              <a:gd name="connsiteY219" fmla="*/ 168659 h 357827"/>
              <a:gd name="connsiteX220" fmla="*/ 461823 w 653271"/>
              <a:gd name="connsiteY220" fmla="*/ 190389 h 357827"/>
              <a:gd name="connsiteX221" fmla="*/ 445524 w 653271"/>
              <a:gd name="connsiteY221" fmla="*/ 198409 h 357827"/>
              <a:gd name="connsiteX222" fmla="*/ 442678 w 653271"/>
              <a:gd name="connsiteY222" fmla="*/ 198409 h 357827"/>
              <a:gd name="connsiteX223" fmla="*/ 442031 w 653271"/>
              <a:gd name="connsiteY223" fmla="*/ 198409 h 357827"/>
              <a:gd name="connsiteX224" fmla="*/ 440220 w 653271"/>
              <a:gd name="connsiteY224" fmla="*/ 198409 h 357827"/>
              <a:gd name="connsiteX225" fmla="*/ 439703 w 653271"/>
              <a:gd name="connsiteY225" fmla="*/ 198538 h 357827"/>
              <a:gd name="connsiteX226" fmla="*/ 428966 w 653271"/>
              <a:gd name="connsiteY226" fmla="*/ 187932 h 357827"/>
              <a:gd name="connsiteX227" fmla="*/ 428449 w 653271"/>
              <a:gd name="connsiteY227" fmla="*/ 186380 h 357827"/>
              <a:gd name="connsiteX228" fmla="*/ 427414 w 653271"/>
              <a:gd name="connsiteY228" fmla="*/ 185345 h 357827"/>
              <a:gd name="connsiteX229" fmla="*/ 426897 w 653271"/>
              <a:gd name="connsiteY229" fmla="*/ 184957 h 357827"/>
              <a:gd name="connsiteX230" fmla="*/ 420429 w 653271"/>
              <a:gd name="connsiteY230" fmla="*/ 178878 h 357827"/>
              <a:gd name="connsiteX231" fmla="*/ 423533 w 653271"/>
              <a:gd name="connsiteY231" fmla="*/ 174480 h 357827"/>
              <a:gd name="connsiteX232" fmla="*/ 423663 w 653271"/>
              <a:gd name="connsiteY232" fmla="*/ 164908 h 357827"/>
              <a:gd name="connsiteX233" fmla="*/ 392488 w 653271"/>
              <a:gd name="connsiteY233" fmla="*/ 174609 h 357827"/>
              <a:gd name="connsiteX234" fmla="*/ 376448 w 653271"/>
              <a:gd name="connsiteY234" fmla="*/ 176161 h 357827"/>
              <a:gd name="connsiteX235" fmla="*/ 369850 w 653271"/>
              <a:gd name="connsiteY235" fmla="*/ 176291 h 357827"/>
              <a:gd name="connsiteX236" fmla="*/ 362994 w 653271"/>
              <a:gd name="connsiteY236" fmla="*/ 175903 h 357827"/>
              <a:gd name="connsiteX237" fmla="*/ 347213 w 653271"/>
              <a:gd name="connsiteY237" fmla="*/ 174221 h 357827"/>
              <a:gd name="connsiteX238" fmla="*/ 325869 w 653271"/>
              <a:gd name="connsiteY238" fmla="*/ 175256 h 357827"/>
              <a:gd name="connsiteX239" fmla="*/ 316036 w 653271"/>
              <a:gd name="connsiteY239" fmla="*/ 174975 h 357827"/>
              <a:gd name="connsiteX240" fmla="*/ 305203 w 653271"/>
              <a:gd name="connsiteY240" fmla="*/ 175272 h 357827"/>
              <a:gd name="connsiteX241" fmla="*/ 298365 w 653271"/>
              <a:gd name="connsiteY241" fmla="*/ 173715 h 357827"/>
              <a:gd name="connsiteX242" fmla="*/ 283527 w 653271"/>
              <a:gd name="connsiteY242" fmla="*/ 172029 h 357827"/>
              <a:gd name="connsiteX243" fmla="*/ 251143 w 653271"/>
              <a:gd name="connsiteY243" fmla="*/ 166710 h 357827"/>
              <a:gd name="connsiteX244" fmla="*/ 214629 w 653271"/>
              <a:gd name="connsiteY244" fmla="*/ 149068 h 357827"/>
              <a:gd name="connsiteX245" fmla="*/ 213726 w 653271"/>
              <a:gd name="connsiteY245" fmla="*/ 148419 h 357827"/>
              <a:gd name="connsiteX246" fmla="*/ 213210 w 653271"/>
              <a:gd name="connsiteY246" fmla="*/ 148160 h 357827"/>
              <a:gd name="connsiteX247" fmla="*/ 210629 w 653271"/>
              <a:gd name="connsiteY247" fmla="*/ 147641 h 357827"/>
              <a:gd name="connsiteX248" fmla="*/ 206759 w 653271"/>
              <a:gd name="connsiteY248" fmla="*/ 148419 h 357827"/>
              <a:gd name="connsiteX249" fmla="*/ 204178 w 653271"/>
              <a:gd name="connsiteY249" fmla="*/ 149586 h 357827"/>
              <a:gd name="connsiteX250" fmla="*/ 183535 w 653271"/>
              <a:gd name="connsiteY250" fmla="*/ 153867 h 357827"/>
              <a:gd name="connsiteX251" fmla="*/ 171277 w 653271"/>
              <a:gd name="connsiteY251" fmla="*/ 153219 h 357827"/>
              <a:gd name="connsiteX252" fmla="*/ 123281 w 653271"/>
              <a:gd name="connsiteY252" fmla="*/ 135187 h 357827"/>
              <a:gd name="connsiteX253" fmla="*/ 121217 w 653271"/>
              <a:gd name="connsiteY253" fmla="*/ 134150 h 357827"/>
              <a:gd name="connsiteX254" fmla="*/ 100186 w 653271"/>
              <a:gd name="connsiteY254" fmla="*/ 118583 h 357827"/>
              <a:gd name="connsiteX255" fmla="*/ 98380 w 653271"/>
              <a:gd name="connsiteY255" fmla="*/ 116378 h 357827"/>
              <a:gd name="connsiteX256" fmla="*/ 98121 w 653271"/>
              <a:gd name="connsiteY256" fmla="*/ 115989 h 357827"/>
              <a:gd name="connsiteX257" fmla="*/ 76059 w 653271"/>
              <a:gd name="connsiteY257" fmla="*/ 93677 h 357827"/>
              <a:gd name="connsiteX258" fmla="*/ 61995 w 653271"/>
              <a:gd name="connsiteY258" fmla="*/ 76943 h 357827"/>
              <a:gd name="connsiteX259" fmla="*/ 61737 w 653271"/>
              <a:gd name="connsiteY259" fmla="*/ 76553 h 357827"/>
              <a:gd name="connsiteX260" fmla="*/ 58769 w 653271"/>
              <a:gd name="connsiteY260" fmla="*/ 67473 h 357827"/>
              <a:gd name="connsiteX261" fmla="*/ 58253 w 653271"/>
              <a:gd name="connsiteY261" fmla="*/ 66435 h 357827"/>
              <a:gd name="connsiteX262" fmla="*/ 54641 w 653271"/>
              <a:gd name="connsiteY262" fmla="*/ 59819 h 357827"/>
              <a:gd name="connsiteX263" fmla="*/ 44706 w 653271"/>
              <a:gd name="connsiteY263" fmla="*/ 42826 h 357827"/>
              <a:gd name="connsiteX264" fmla="*/ 44577 w 653271"/>
              <a:gd name="connsiteY264" fmla="*/ 42567 h 357827"/>
              <a:gd name="connsiteX265" fmla="*/ 43932 w 653271"/>
              <a:gd name="connsiteY265" fmla="*/ 41658 h 357827"/>
              <a:gd name="connsiteX266" fmla="*/ 25224 w 653271"/>
              <a:gd name="connsiteY266" fmla="*/ 22460 h 357827"/>
              <a:gd name="connsiteX267" fmla="*/ 24449 w 653271"/>
              <a:gd name="connsiteY267" fmla="*/ 21941 h 357827"/>
              <a:gd name="connsiteX268" fmla="*/ 23675 w 653271"/>
              <a:gd name="connsiteY268" fmla="*/ 21552 h 357827"/>
              <a:gd name="connsiteX269" fmla="*/ 1999 w 653271"/>
              <a:gd name="connsiteY269" fmla="*/ 9358 h 357827"/>
              <a:gd name="connsiteX270" fmla="*/ 322 w 653271"/>
              <a:gd name="connsiteY270" fmla="*/ 3002 h 357827"/>
              <a:gd name="connsiteX271" fmla="*/ 5451 w 653271"/>
              <a:gd name="connsiteY271" fmla="*/ 18 h 357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653271" h="357827">
                <a:moveTo>
                  <a:pt x="323805" y="319560"/>
                </a:moveTo>
                <a:cubicBezTo>
                  <a:pt x="313462" y="319560"/>
                  <a:pt x="308291" y="323941"/>
                  <a:pt x="308291" y="331671"/>
                </a:cubicBezTo>
                <a:cubicBezTo>
                  <a:pt x="308291" y="339531"/>
                  <a:pt x="313204" y="343654"/>
                  <a:pt x="324322" y="343654"/>
                </a:cubicBezTo>
                <a:cubicBezTo>
                  <a:pt x="330269" y="343654"/>
                  <a:pt x="335182" y="343010"/>
                  <a:pt x="339578" y="338887"/>
                </a:cubicBezTo>
                <a:cubicBezTo>
                  <a:pt x="342293" y="336310"/>
                  <a:pt x="343327" y="332316"/>
                  <a:pt x="343327" y="326389"/>
                </a:cubicBezTo>
                <a:lnTo>
                  <a:pt x="343327" y="319560"/>
                </a:lnTo>
                <a:cubicBezTo>
                  <a:pt x="343327" y="319560"/>
                  <a:pt x="343327" y="319560"/>
                  <a:pt x="323805" y="319560"/>
                </a:cubicBezTo>
                <a:close/>
                <a:moveTo>
                  <a:pt x="194132" y="272660"/>
                </a:moveTo>
                <a:cubicBezTo>
                  <a:pt x="194132" y="272660"/>
                  <a:pt x="194132" y="272660"/>
                  <a:pt x="211069" y="272660"/>
                </a:cubicBezTo>
                <a:cubicBezTo>
                  <a:pt x="211069" y="272660"/>
                  <a:pt x="211069" y="272660"/>
                  <a:pt x="211069" y="356796"/>
                </a:cubicBezTo>
                <a:cubicBezTo>
                  <a:pt x="211069" y="356796"/>
                  <a:pt x="211069" y="356796"/>
                  <a:pt x="194132" y="356796"/>
                </a:cubicBezTo>
                <a:close/>
                <a:moveTo>
                  <a:pt x="509976" y="271629"/>
                </a:moveTo>
                <a:cubicBezTo>
                  <a:pt x="522775" y="271629"/>
                  <a:pt x="533506" y="274335"/>
                  <a:pt x="541263" y="281035"/>
                </a:cubicBezTo>
                <a:cubicBezTo>
                  <a:pt x="541263" y="281035"/>
                  <a:pt x="541263" y="281035"/>
                  <a:pt x="530661" y="291858"/>
                </a:cubicBezTo>
                <a:cubicBezTo>
                  <a:pt x="525361" y="287348"/>
                  <a:pt x="517862" y="285673"/>
                  <a:pt x="509846" y="285673"/>
                </a:cubicBezTo>
                <a:cubicBezTo>
                  <a:pt x="499504" y="285673"/>
                  <a:pt x="494461" y="290054"/>
                  <a:pt x="494461" y="296497"/>
                </a:cubicBezTo>
                <a:cubicBezTo>
                  <a:pt x="494461" y="302295"/>
                  <a:pt x="497823" y="305258"/>
                  <a:pt x="506226" y="306160"/>
                </a:cubicBezTo>
                <a:cubicBezTo>
                  <a:pt x="506226" y="306160"/>
                  <a:pt x="506226" y="306160"/>
                  <a:pt x="517991" y="307191"/>
                </a:cubicBezTo>
                <a:cubicBezTo>
                  <a:pt x="535445" y="308608"/>
                  <a:pt x="544624" y="316339"/>
                  <a:pt x="544624" y="331027"/>
                </a:cubicBezTo>
                <a:cubicBezTo>
                  <a:pt x="544624" y="348679"/>
                  <a:pt x="529627" y="357827"/>
                  <a:pt x="509459" y="357827"/>
                </a:cubicBezTo>
                <a:cubicBezTo>
                  <a:pt x="495625" y="357827"/>
                  <a:pt x="483989" y="355508"/>
                  <a:pt x="474034" y="345716"/>
                </a:cubicBezTo>
                <a:cubicBezTo>
                  <a:pt x="474034" y="345716"/>
                  <a:pt x="474034" y="345716"/>
                  <a:pt x="485153" y="334506"/>
                </a:cubicBezTo>
                <a:cubicBezTo>
                  <a:pt x="492005" y="341464"/>
                  <a:pt x="501184" y="343396"/>
                  <a:pt x="509459" y="343396"/>
                </a:cubicBezTo>
                <a:cubicBezTo>
                  <a:pt x="520060" y="343396"/>
                  <a:pt x="527946" y="339660"/>
                  <a:pt x="527946" y="331671"/>
                </a:cubicBezTo>
                <a:cubicBezTo>
                  <a:pt x="527946" y="325873"/>
                  <a:pt x="524843" y="322523"/>
                  <a:pt x="516698" y="321750"/>
                </a:cubicBezTo>
                <a:cubicBezTo>
                  <a:pt x="516698" y="321750"/>
                  <a:pt x="516698" y="321750"/>
                  <a:pt x="503124" y="320591"/>
                </a:cubicBezTo>
                <a:cubicBezTo>
                  <a:pt x="487221" y="319045"/>
                  <a:pt x="478172" y="312087"/>
                  <a:pt x="478172" y="297398"/>
                </a:cubicBezTo>
                <a:cubicBezTo>
                  <a:pt x="478172" y="280777"/>
                  <a:pt x="492393" y="271629"/>
                  <a:pt x="509976" y="271629"/>
                </a:cubicBezTo>
                <a:close/>
                <a:moveTo>
                  <a:pt x="426199" y="271629"/>
                </a:moveTo>
                <a:cubicBezTo>
                  <a:pt x="434861" y="271629"/>
                  <a:pt x="442101" y="274464"/>
                  <a:pt x="447014" y="279231"/>
                </a:cubicBezTo>
                <a:cubicBezTo>
                  <a:pt x="453607" y="285545"/>
                  <a:pt x="455547" y="293533"/>
                  <a:pt x="455547" y="302939"/>
                </a:cubicBezTo>
                <a:cubicBezTo>
                  <a:pt x="455547" y="302939"/>
                  <a:pt x="455547" y="302939"/>
                  <a:pt x="455547" y="356796"/>
                </a:cubicBezTo>
                <a:lnTo>
                  <a:pt x="438610" y="356796"/>
                </a:lnTo>
                <a:cubicBezTo>
                  <a:pt x="438610" y="356796"/>
                  <a:pt x="438610" y="356796"/>
                  <a:pt x="438610" y="305516"/>
                </a:cubicBezTo>
                <a:cubicBezTo>
                  <a:pt x="438610" y="292373"/>
                  <a:pt x="431112" y="286704"/>
                  <a:pt x="421545" y="286704"/>
                </a:cubicBezTo>
                <a:cubicBezTo>
                  <a:pt x="412107" y="286704"/>
                  <a:pt x="404091" y="292502"/>
                  <a:pt x="404091" y="305516"/>
                </a:cubicBezTo>
                <a:cubicBezTo>
                  <a:pt x="404091" y="305516"/>
                  <a:pt x="404091" y="305516"/>
                  <a:pt x="404091" y="356796"/>
                </a:cubicBezTo>
                <a:cubicBezTo>
                  <a:pt x="404091" y="356796"/>
                  <a:pt x="404091" y="356796"/>
                  <a:pt x="387155" y="356796"/>
                </a:cubicBezTo>
                <a:cubicBezTo>
                  <a:pt x="387155" y="356796"/>
                  <a:pt x="387155" y="356796"/>
                  <a:pt x="387155" y="272660"/>
                </a:cubicBezTo>
                <a:cubicBezTo>
                  <a:pt x="387155" y="272660"/>
                  <a:pt x="387155" y="272660"/>
                  <a:pt x="403703" y="272660"/>
                </a:cubicBezTo>
                <a:cubicBezTo>
                  <a:pt x="403703" y="272660"/>
                  <a:pt x="403703" y="272660"/>
                  <a:pt x="403703" y="281035"/>
                </a:cubicBezTo>
                <a:cubicBezTo>
                  <a:pt x="409521" y="274722"/>
                  <a:pt x="417795" y="271629"/>
                  <a:pt x="426199" y="271629"/>
                </a:cubicBezTo>
                <a:close/>
                <a:moveTo>
                  <a:pt x="325486" y="271629"/>
                </a:moveTo>
                <a:cubicBezTo>
                  <a:pt x="348757" y="271629"/>
                  <a:pt x="360264" y="281550"/>
                  <a:pt x="360264" y="300491"/>
                </a:cubicBezTo>
                <a:cubicBezTo>
                  <a:pt x="360264" y="300491"/>
                  <a:pt x="360264" y="300491"/>
                  <a:pt x="360264" y="356796"/>
                </a:cubicBezTo>
                <a:lnTo>
                  <a:pt x="343586" y="356796"/>
                </a:lnTo>
                <a:cubicBezTo>
                  <a:pt x="343586" y="356796"/>
                  <a:pt x="343586" y="356796"/>
                  <a:pt x="343586" y="349195"/>
                </a:cubicBezTo>
                <a:cubicBezTo>
                  <a:pt x="337509" y="355250"/>
                  <a:pt x="331692" y="357827"/>
                  <a:pt x="321090" y="357827"/>
                </a:cubicBezTo>
                <a:cubicBezTo>
                  <a:pt x="310618" y="357827"/>
                  <a:pt x="303637" y="355250"/>
                  <a:pt x="298465" y="350096"/>
                </a:cubicBezTo>
                <a:cubicBezTo>
                  <a:pt x="294199" y="345716"/>
                  <a:pt x="291872" y="339145"/>
                  <a:pt x="291872" y="332058"/>
                </a:cubicBezTo>
                <a:cubicBezTo>
                  <a:pt x="291872" y="317885"/>
                  <a:pt x="301697" y="307835"/>
                  <a:pt x="321090" y="307835"/>
                </a:cubicBezTo>
                <a:cubicBezTo>
                  <a:pt x="321090" y="307835"/>
                  <a:pt x="321090" y="307835"/>
                  <a:pt x="343327" y="307835"/>
                </a:cubicBezTo>
                <a:cubicBezTo>
                  <a:pt x="343327" y="307835"/>
                  <a:pt x="343327" y="307835"/>
                  <a:pt x="343327" y="301779"/>
                </a:cubicBezTo>
                <a:cubicBezTo>
                  <a:pt x="343327" y="291085"/>
                  <a:pt x="338156" y="286060"/>
                  <a:pt x="324839" y="286060"/>
                </a:cubicBezTo>
                <a:cubicBezTo>
                  <a:pt x="315790" y="286060"/>
                  <a:pt x="311135" y="288379"/>
                  <a:pt x="306352" y="294306"/>
                </a:cubicBezTo>
                <a:cubicBezTo>
                  <a:pt x="306352" y="294306"/>
                  <a:pt x="306352" y="294306"/>
                  <a:pt x="295362" y="283870"/>
                </a:cubicBezTo>
                <a:cubicBezTo>
                  <a:pt x="303120" y="274593"/>
                  <a:pt x="311265" y="271629"/>
                  <a:pt x="325486" y="271629"/>
                </a:cubicBezTo>
                <a:close/>
                <a:moveTo>
                  <a:pt x="241709" y="238645"/>
                </a:moveTo>
                <a:cubicBezTo>
                  <a:pt x="241709" y="238645"/>
                  <a:pt x="241709" y="238645"/>
                  <a:pt x="258645" y="238645"/>
                </a:cubicBezTo>
                <a:cubicBezTo>
                  <a:pt x="258645" y="238645"/>
                  <a:pt x="258645" y="238645"/>
                  <a:pt x="258645" y="332573"/>
                </a:cubicBezTo>
                <a:cubicBezTo>
                  <a:pt x="258645" y="339016"/>
                  <a:pt x="260973" y="342366"/>
                  <a:pt x="267825" y="342366"/>
                </a:cubicBezTo>
                <a:cubicBezTo>
                  <a:pt x="267825" y="342366"/>
                  <a:pt x="267825" y="342366"/>
                  <a:pt x="275323" y="342366"/>
                </a:cubicBezTo>
                <a:cubicBezTo>
                  <a:pt x="275323" y="342366"/>
                  <a:pt x="275323" y="342366"/>
                  <a:pt x="275323" y="356796"/>
                </a:cubicBezTo>
                <a:lnTo>
                  <a:pt x="264851" y="356796"/>
                </a:lnTo>
                <a:cubicBezTo>
                  <a:pt x="248691" y="356796"/>
                  <a:pt x="241709" y="345973"/>
                  <a:pt x="241709" y="333604"/>
                </a:cubicBezTo>
                <a:cubicBezTo>
                  <a:pt x="241709" y="333604"/>
                  <a:pt x="241709" y="333604"/>
                  <a:pt x="241709" y="238645"/>
                </a:cubicBezTo>
                <a:close/>
                <a:moveTo>
                  <a:pt x="83335" y="238645"/>
                </a:moveTo>
                <a:cubicBezTo>
                  <a:pt x="101952" y="238645"/>
                  <a:pt x="101952" y="238645"/>
                  <a:pt x="101952" y="238645"/>
                </a:cubicBezTo>
                <a:cubicBezTo>
                  <a:pt x="129231" y="324585"/>
                  <a:pt x="129231" y="324585"/>
                  <a:pt x="129231" y="324585"/>
                </a:cubicBezTo>
                <a:cubicBezTo>
                  <a:pt x="156640" y="238645"/>
                  <a:pt x="156640" y="238645"/>
                  <a:pt x="156640" y="238645"/>
                </a:cubicBezTo>
                <a:cubicBezTo>
                  <a:pt x="175644" y="238645"/>
                  <a:pt x="175644" y="238645"/>
                  <a:pt x="175644" y="238645"/>
                </a:cubicBezTo>
                <a:lnTo>
                  <a:pt x="136342" y="356796"/>
                </a:lnTo>
                <a:cubicBezTo>
                  <a:pt x="122250" y="356796"/>
                  <a:pt x="122250" y="356796"/>
                  <a:pt x="122250" y="356796"/>
                </a:cubicBezTo>
                <a:cubicBezTo>
                  <a:pt x="83335" y="238645"/>
                  <a:pt x="83335" y="238645"/>
                  <a:pt x="83335" y="238645"/>
                </a:cubicBezTo>
                <a:close/>
                <a:moveTo>
                  <a:pt x="193615" y="238129"/>
                </a:moveTo>
                <a:cubicBezTo>
                  <a:pt x="193615" y="238129"/>
                  <a:pt x="193615" y="238129"/>
                  <a:pt x="211586" y="238129"/>
                </a:cubicBezTo>
                <a:cubicBezTo>
                  <a:pt x="211586" y="238129"/>
                  <a:pt x="211586" y="238129"/>
                  <a:pt x="211586" y="256039"/>
                </a:cubicBezTo>
                <a:cubicBezTo>
                  <a:pt x="211586" y="256039"/>
                  <a:pt x="211586" y="256039"/>
                  <a:pt x="193615" y="256039"/>
                </a:cubicBezTo>
                <a:close/>
                <a:moveTo>
                  <a:pt x="5451" y="18"/>
                </a:moveTo>
                <a:cubicBezTo>
                  <a:pt x="7289" y="148"/>
                  <a:pt x="8838" y="926"/>
                  <a:pt x="8838" y="926"/>
                </a:cubicBezTo>
                <a:cubicBezTo>
                  <a:pt x="8838" y="926"/>
                  <a:pt x="20837" y="5726"/>
                  <a:pt x="30513" y="4039"/>
                </a:cubicBezTo>
                <a:cubicBezTo>
                  <a:pt x="30513" y="4039"/>
                  <a:pt x="30513" y="4039"/>
                  <a:pt x="30901" y="3910"/>
                </a:cubicBezTo>
                <a:cubicBezTo>
                  <a:pt x="31417" y="3780"/>
                  <a:pt x="31804" y="3650"/>
                  <a:pt x="32320" y="3520"/>
                </a:cubicBezTo>
                <a:cubicBezTo>
                  <a:pt x="32320" y="3520"/>
                  <a:pt x="32320" y="3520"/>
                  <a:pt x="33481" y="3261"/>
                </a:cubicBezTo>
                <a:cubicBezTo>
                  <a:pt x="34126" y="3002"/>
                  <a:pt x="34513" y="2872"/>
                  <a:pt x="35029" y="2742"/>
                </a:cubicBezTo>
                <a:cubicBezTo>
                  <a:pt x="35029" y="2742"/>
                  <a:pt x="35029" y="2742"/>
                  <a:pt x="35674" y="2483"/>
                </a:cubicBezTo>
                <a:cubicBezTo>
                  <a:pt x="35674" y="2483"/>
                  <a:pt x="35674" y="2483"/>
                  <a:pt x="36320" y="2353"/>
                </a:cubicBezTo>
                <a:cubicBezTo>
                  <a:pt x="39803" y="1704"/>
                  <a:pt x="42384" y="2353"/>
                  <a:pt x="44448" y="4039"/>
                </a:cubicBezTo>
                <a:cubicBezTo>
                  <a:pt x="47545" y="6504"/>
                  <a:pt x="47803" y="10396"/>
                  <a:pt x="48061" y="12990"/>
                </a:cubicBezTo>
                <a:cubicBezTo>
                  <a:pt x="48061" y="12990"/>
                  <a:pt x="48061" y="12990"/>
                  <a:pt x="48061" y="13898"/>
                </a:cubicBezTo>
                <a:cubicBezTo>
                  <a:pt x="48964" y="16233"/>
                  <a:pt x="52576" y="25833"/>
                  <a:pt x="58769" y="30892"/>
                </a:cubicBezTo>
                <a:cubicBezTo>
                  <a:pt x="59931" y="31800"/>
                  <a:pt x="61221" y="32837"/>
                  <a:pt x="62511" y="33875"/>
                </a:cubicBezTo>
                <a:cubicBezTo>
                  <a:pt x="62511" y="33875"/>
                  <a:pt x="62511" y="33875"/>
                  <a:pt x="68833" y="38805"/>
                </a:cubicBezTo>
                <a:cubicBezTo>
                  <a:pt x="75671" y="44253"/>
                  <a:pt x="79929" y="51517"/>
                  <a:pt x="81478" y="56058"/>
                </a:cubicBezTo>
                <a:cubicBezTo>
                  <a:pt x="83026" y="60598"/>
                  <a:pt x="85348" y="64619"/>
                  <a:pt x="87671" y="67084"/>
                </a:cubicBezTo>
                <a:cubicBezTo>
                  <a:pt x="89348" y="68640"/>
                  <a:pt x="91283" y="70327"/>
                  <a:pt x="93219" y="72013"/>
                </a:cubicBezTo>
                <a:cubicBezTo>
                  <a:pt x="93219" y="72013"/>
                  <a:pt x="93219" y="72013"/>
                  <a:pt x="93477" y="72143"/>
                </a:cubicBezTo>
                <a:cubicBezTo>
                  <a:pt x="95154" y="73700"/>
                  <a:pt x="96831" y="75127"/>
                  <a:pt x="98121" y="76424"/>
                </a:cubicBezTo>
                <a:cubicBezTo>
                  <a:pt x="100315" y="78629"/>
                  <a:pt x="117604" y="90563"/>
                  <a:pt x="119281" y="91342"/>
                </a:cubicBezTo>
                <a:cubicBezTo>
                  <a:pt x="119281" y="91342"/>
                  <a:pt x="119539" y="91471"/>
                  <a:pt x="120313" y="91471"/>
                </a:cubicBezTo>
                <a:cubicBezTo>
                  <a:pt x="120313" y="91471"/>
                  <a:pt x="120313" y="91471"/>
                  <a:pt x="120700" y="91342"/>
                </a:cubicBezTo>
                <a:cubicBezTo>
                  <a:pt x="122120" y="91342"/>
                  <a:pt x="123797" y="91082"/>
                  <a:pt x="125345" y="90823"/>
                </a:cubicBezTo>
                <a:cubicBezTo>
                  <a:pt x="125345" y="90823"/>
                  <a:pt x="125345" y="90823"/>
                  <a:pt x="126765" y="90563"/>
                </a:cubicBezTo>
                <a:cubicBezTo>
                  <a:pt x="127281" y="90563"/>
                  <a:pt x="127668" y="90563"/>
                  <a:pt x="128055" y="90434"/>
                </a:cubicBezTo>
                <a:cubicBezTo>
                  <a:pt x="128055" y="90434"/>
                  <a:pt x="128055" y="90434"/>
                  <a:pt x="128571" y="90434"/>
                </a:cubicBezTo>
                <a:cubicBezTo>
                  <a:pt x="132958" y="90434"/>
                  <a:pt x="137344" y="92639"/>
                  <a:pt x="139796" y="93806"/>
                </a:cubicBezTo>
                <a:cubicBezTo>
                  <a:pt x="142118" y="95104"/>
                  <a:pt x="145473" y="98347"/>
                  <a:pt x="149473" y="102368"/>
                </a:cubicBezTo>
                <a:cubicBezTo>
                  <a:pt x="149473" y="102368"/>
                  <a:pt x="149473" y="102368"/>
                  <a:pt x="150376" y="103276"/>
                </a:cubicBezTo>
                <a:cubicBezTo>
                  <a:pt x="150892" y="103925"/>
                  <a:pt x="151408" y="104444"/>
                  <a:pt x="151795" y="104703"/>
                </a:cubicBezTo>
                <a:cubicBezTo>
                  <a:pt x="154892" y="107687"/>
                  <a:pt x="160311" y="111578"/>
                  <a:pt x="161343" y="111967"/>
                </a:cubicBezTo>
                <a:cubicBezTo>
                  <a:pt x="162246" y="112097"/>
                  <a:pt x="170245" y="112357"/>
                  <a:pt x="181599" y="112486"/>
                </a:cubicBezTo>
                <a:cubicBezTo>
                  <a:pt x="181599" y="112486"/>
                  <a:pt x="181599" y="112486"/>
                  <a:pt x="183793" y="112486"/>
                </a:cubicBezTo>
                <a:cubicBezTo>
                  <a:pt x="197340" y="112227"/>
                  <a:pt x="205727" y="112097"/>
                  <a:pt x="208823" y="112097"/>
                </a:cubicBezTo>
                <a:cubicBezTo>
                  <a:pt x="208823" y="112097"/>
                  <a:pt x="208823" y="112097"/>
                  <a:pt x="209081" y="112097"/>
                </a:cubicBezTo>
                <a:cubicBezTo>
                  <a:pt x="210629" y="111967"/>
                  <a:pt x="212307" y="111448"/>
                  <a:pt x="213597" y="111059"/>
                </a:cubicBezTo>
                <a:cubicBezTo>
                  <a:pt x="213339" y="110540"/>
                  <a:pt x="213081" y="109892"/>
                  <a:pt x="212694" y="109243"/>
                </a:cubicBezTo>
                <a:cubicBezTo>
                  <a:pt x="210758" y="105741"/>
                  <a:pt x="211791" y="103146"/>
                  <a:pt x="212823" y="100811"/>
                </a:cubicBezTo>
                <a:cubicBezTo>
                  <a:pt x="213210" y="99774"/>
                  <a:pt x="213597" y="98606"/>
                  <a:pt x="214113" y="97049"/>
                </a:cubicBezTo>
                <a:cubicBezTo>
                  <a:pt x="216306" y="90044"/>
                  <a:pt x="221725" y="86283"/>
                  <a:pt x="232434" y="84337"/>
                </a:cubicBezTo>
                <a:cubicBezTo>
                  <a:pt x="233725" y="84207"/>
                  <a:pt x="235015" y="84077"/>
                  <a:pt x="236305" y="84077"/>
                </a:cubicBezTo>
                <a:cubicBezTo>
                  <a:pt x="242627" y="84077"/>
                  <a:pt x="246885" y="87061"/>
                  <a:pt x="249852" y="89655"/>
                </a:cubicBezTo>
                <a:cubicBezTo>
                  <a:pt x="250627" y="90304"/>
                  <a:pt x="251272" y="90823"/>
                  <a:pt x="251917" y="91471"/>
                </a:cubicBezTo>
                <a:cubicBezTo>
                  <a:pt x="252562" y="92120"/>
                  <a:pt x="253207" y="92639"/>
                  <a:pt x="253852" y="93158"/>
                </a:cubicBezTo>
                <a:cubicBezTo>
                  <a:pt x="259142" y="97698"/>
                  <a:pt x="257336" y="103535"/>
                  <a:pt x="255658" y="107168"/>
                </a:cubicBezTo>
                <a:cubicBezTo>
                  <a:pt x="255400" y="107687"/>
                  <a:pt x="255142" y="108205"/>
                  <a:pt x="255013" y="108595"/>
                </a:cubicBezTo>
                <a:cubicBezTo>
                  <a:pt x="255013" y="108595"/>
                  <a:pt x="255013" y="108595"/>
                  <a:pt x="254626" y="109243"/>
                </a:cubicBezTo>
                <a:cubicBezTo>
                  <a:pt x="254497" y="109762"/>
                  <a:pt x="254368" y="110281"/>
                  <a:pt x="254368" y="110930"/>
                </a:cubicBezTo>
                <a:cubicBezTo>
                  <a:pt x="254368" y="110930"/>
                  <a:pt x="254368" y="110930"/>
                  <a:pt x="254368" y="111578"/>
                </a:cubicBezTo>
                <a:cubicBezTo>
                  <a:pt x="254497" y="112486"/>
                  <a:pt x="254497" y="113654"/>
                  <a:pt x="254368" y="114951"/>
                </a:cubicBezTo>
                <a:cubicBezTo>
                  <a:pt x="254368" y="117286"/>
                  <a:pt x="254110" y="119880"/>
                  <a:pt x="253207" y="120399"/>
                </a:cubicBezTo>
                <a:cubicBezTo>
                  <a:pt x="252691" y="120659"/>
                  <a:pt x="251530" y="120788"/>
                  <a:pt x="250498" y="120659"/>
                </a:cubicBezTo>
                <a:cubicBezTo>
                  <a:pt x="249594" y="122864"/>
                  <a:pt x="246240" y="129091"/>
                  <a:pt x="240950" y="129869"/>
                </a:cubicBezTo>
                <a:cubicBezTo>
                  <a:pt x="240950" y="129869"/>
                  <a:pt x="240950" y="129869"/>
                  <a:pt x="238627" y="130258"/>
                </a:cubicBezTo>
                <a:cubicBezTo>
                  <a:pt x="238369" y="130258"/>
                  <a:pt x="237595" y="130128"/>
                  <a:pt x="236563" y="130128"/>
                </a:cubicBezTo>
                <a:cubicBezTo>
                  <a:pt x="236950" y="130647"/>
                  <a:pt x="237337" y="131166"/>
                  <a:pt x="237853" y="131815"/>
                </a:cubicBezTo>
                <a:cubicBezTo>
                  <a:pt x="237853" y="131815"/>
                  <a:pt x="237853" y="131815"/>
                  <a:pt x="238756" y="132982"/>
                </a:cubicBezTo>
                <a:cubicBezTo>
                  <a:pt x="238756" y="132982"/>
                  <a:pt x="238756" y="132982"/>
                  <a:pt x="239402" y="133371"/>
                </a:cubicBezTo>
                <a:cubicBezTo>
                  <a:pt x="239402" y="133371"/>
                  <a:pt x="239402" y="133371"/>
                  <a:pt x="239660" y="133631"/>
                </a:cubicBezTo>
                <a:cubicBezTo>
                  <a:pt x="242627" y="135836"/>
                  <a:pt x="249723" y="141025"/>
                  <a:pt x="255400" y="142841"/>
                </a:cubicBezTo>
                <a:cubicBezTo>
                  <a:pt x="257336" y="143490"/>
                  <a:pt x="259271" y="144138"/>
                  <a:pt x="261206" y="144657"/>
                </a:cubicBezTo>
                <a:cubicBezTo>
                  <a:pt x="267141" y="146473"/>
                  <a:pt x="273206" y="148289"/>
                  <a:pt x="279270" y="151532"/>
                </a:cubicBezTo>
                <a:cubicBezTo>
                  <a:pt x="280431" y="152181"/>
                  <a:pt x="281850" y="152830"/>
                  <a:pt x="283398" y="153478"/>
                </a:cubicBezTo>
                <a:cubicBezTo>
                  <a:pt x="283398" y="153478"/>
                  <a:pt x="298623" y="161262"/>
                  <a:pt x="303784" y="162040"/>
                </a:cubicBezTo>
                <a:lnTo>
                  <a:pt x="304325" y="161950"/>
                </a:lnTo>
                <a:lnTo>
                  <a:pt x="306573" y="159908"/>
                </a:lnTo>
                <a:cubicBezTo>
                  <a:pt x="309357" y="157103"/>
                  <a:pt x="313467" y="157231"/>
                  <a:pt x="313467" y="157231"/>
                </a:cubicBezTo>
                <a:cubicBezTo>
                  <a:pt x="315324" y="157358"/>
                  <a:pt x="318638" y="157996"/>
                  <a:pt x="319301" y="158506"/>
                </a:cubicBezTo>
                <a:cubicBezTo>
                  <a:pt x="319964" y="159143"/>
                  <a:pt x="319036" y="159143"/>
                  <a:pt x="319036" y="159143"/>
                </a:cubicBezTo>
                <a:cubicBezTo>
                  <a:pt x="319036" y="159143"/>
                  <a:pt x="319036" y="159143"/>
                  <a:pt x="318240" y="159398"/>
                </a:cubicBezTo>
                <a:lnTo>
                  <a:pt x="317784" y="159740"/>
                </a:lnTo>
                <a:lnTo>
                  <a:pt x="320944" y="159316"/>
                </a:lnTo>
                <a:cubicBezTo>
                  <a:pt x="321976" y="159316"/>
                  <a:pt x="323138" y="159316"/>
                  <a:pt x="324299" y="159316"/>
                </a:cubicBezTo>
                <a:cubicBezTo>
                  <a:pt x="325331" y="159316"/>
                  <a:pt x="326492" y="159316"/>
                  <a:pt x="327782" y="159446"/>
                </a:cubicBezTo>
                <a:cubicBezTo>
                  <a:pt x="332621" y="159770"/>
                  <a:pt x="334846" y="160678"/>
                  <a:pt x="335862" y="161505"/>
                </a:cubicBezTo>
                <a:lnTo>
                  <a:pt x="336492" y="162709"/>
                </a:lnTo>
                <a:lnTo>
                  <a:pt x="339322" y="162709"/>
                </a:lnTo>
                <a:cubicBezTo>
                  <a:pt x="348248" y="162321"/>
                  <a:pt x="359502" y="159605"/>
                  <a:pt x="365970" y="157147"/>
                </a:cubicBezTo>
                <a:cubicBezTo>
                  <a:pt x="372308" y="154689"/>
                  <a:pt x="378517" y="153654"/>
                  <a:pt x="384597" y="152620"/>
                </a:cubicBezTo>
                <a:cubicBezTo>
                  <a:pt x="386537" y="152232"/>
                  <a:pt x="388478" y="151844"/>
                  <a:pt x="390547" y="151455"/>
                </a:cubicBezTo>
                <a:cubicBezTo>
                  <a:pt x="396498" y="150291"/>
                  <a:pt x="404647" y="145764"/>
                  <a:pt x="406976" y="144471"/>
                </a:cubicBezTo>
                <a:cubicBezTo>
                  <a:pt x="406976" y="144471"/>
                  <a:pt x="406976" y="144471"/>
                  <a:pt x="407364" y="144212"/>
                </a:cubicBezTo>
                <a:cubicBezTo>
                  <a:pt x="407364" y="144212"/>
                  <a:pt x="407364" y="144212"/>
                  <a:pt x="408140" y="143953"/>
                </a:cubicBezTo>
                <a:cubicBezTo>
                  <a:pt x="408140" y="143953"/>
                  <a:pt x="408140" y="143953"/>
                  <a:pt x="408916" y="143307"/>
                </a:cubicBezTo>
                <a:cubicBezTo>
                  <a:pt x="414608" y="140332"/>
                  <a:pt x="420041" y="137745"/>
                  <a:pt x="422757" y="136451"/>
                </a:cubicBezTo>
                <a:cubicBezTo>
                  <a:pt x="423145" y="136322"/>
                  <a:pt x="425733" y="135287"/>
                  <a:pt x="427802" y="134770"/>
                </a:cubicBezTo>
                <a:cubicBezTo>
                  <a:pt x="427802" y="134770"/>
                  <a:pt x="427802" y="134770"/>
                  <a:pt x="428190" y="134640"/>
                </a:cubicBezTo>
                <a:cubicBezTo>
                  <a:pt x="428190" y="134640"/>
                  <a:pt x="428190" y="134640"/>
                  <a:pt x="428837" y="134511"/>
                </a:cubicBezTo>
                <a:cubicBezTo>
                  <a:pt x="428837" y="134511"/>
                  <a:pt x="428837" y="134511"/>
                  <a:pt x="429225" y="134382"/>
                </a:cubicBezTo>
                <a:cubicBezTo>
                  <a:pt x="429225" y="134382"/>
                  <a:pt x="429225" y="134382"/>
                  <a:pt x="429355" y="134252"/>
                </a:cubicBezTo>
                <a:cubicBezTo>
                  <a:pt x="431942" y="133088"/>
                  <a:pt x="434141" y="130113"/>
                  <a:pt x="434399" y="129467"/>
                </a:cubicBezTo>
                <a:cubicBezTo>
                  <a:pt x="434399" y="129208"/>
                  <a:pt x="442549" y="99199"/>
                  <a:pt x="464540" y="84066"/>
                </a:cubicBezTo>
                <a:cubicBezTo>
                  <a:pt x="476052" y="76176"/>
                  <a:pt x="482003" y="72166"/>
                  <a:pt x="485237" y="69967"/>
                </a:cubicBezTo>
                <a:cubicBezTo>
                  <a:pt x="485237" y="69967"/>
                  <a:pt x="485237" y="69967"/>
                  <a:pt x="485495" y="69838"/>
                </a:cubicBezTo>
                <a:cubicBezTo>
                  <a:pt x="488341" y="67897"/>
                  <a:pt x="489505" y="67121"/>
                  <a:pt x="490670" y="66216"/>
                </a:cubicBezTo>
                <a:cubicBezTo>
                  <a:pt x="491575" y="65569"/>
                  <a:pt x="493257" y="63629"/>
                  <a:pt x="494809" y="61818"/>
                </a:cubicBezTo>
                <a:cubicBezTo>
                  <a:pt x="497008" y="59231"/>
                  <a:pt x="499466" y="56256"/>
                  <a:pt x="501924" y="54187"/>
                </a:cubicBezTo>
                <a:cubicBezTo>
                  <a:pt x="503476" y="53023"/>
                  <a:pt x="504640" y="51341"/>
                  <a:pt x="506710" y="50048"/>
                </a:cubicBezTo>
                <a:cubicBezTo>
                  <a:pt x="511237" y="47461"/>
                  <a:pt x="516929" y="44098"/>
                  <a:pt x="520034" y="38665"/>
                </a:cubicBezTo>
                <a:cubicBezTo>
                  <a:pt x="523656" y="32586"/>
                  <a:pt x="540989" y="9303"/>
                  <a:pt x="550432" y="6199"/>
                </a:cubicBezTo>
                <a:cubicBezTo>
                  <a:pt x="553020" y="5423"/>
                  <a:pt x="555477" y="4647"/>
                  <a:pt x="558323" y="4517"/>
                </a:cubicBezTo>
                <a:cubicBezTo>
                  <a:pt x="564791" y="4259"/>
                  <a:pt x="571647" y="7751"/>
                  <a:pt x="582254" y="16805"/>
                </a:cubicBezTo>
                <a:cubicBezTo>
                  <a:pt x="597389" y="29611"/>
                  <a:pt x="603986" y="35690"/>
                  <a:pt x="604762" y="36337"/>
                </a:cubicBezTo>
                <a:cubicBezTo>
                  <a:pt x="610195" y="40476"/>
                  <a:pt x="616792" y="45132"/>
                  <a:pt x="618345" y="45650"/>
                </a:cubicBezTo>
                <a:cubicBezTo>
                  <a:pt x="618992" y="45908"/>
                  <a:pt x="619897" y="46296"/>
                  <a:pt x="621061" y="46814"/>
                </a:cubicBezTo>
                <a:cubicBezTo>
                  <a:pt x="647709" y="57162"/>
                  <a:pt x="650943" y="60007"/>
                  <a:pt x="652366" y="62724"/>
                </a:cubicBezTo>
                <a:cubicBezTo>
                  <a:pt x="653142" y="64146"/>
                  <a:pt x="653271" y="65310"/>
                  <a:pt x="653271" y="66216"/>
                </a:cubicBezTo>
                <a:cubicBezTo>
                  <a:pt x="653142" y="66992"/>
                  <a:pt x="652366" y="71648"/>
                  <a:pt x="645898" y="69450"/>
                </a:cubicBezTo>
                <a:cubicBezTo>
                  <a:pt x="645122" y="69062"/>
                  <a:pt x="644345" y="68803"/>
                  <a:pt x="643569" y="68544"/>
                </a:cubicBezTo>
                <a:cubicBezTo>
                  <a:pt x="643569" y="68544"/>
                  <a:pt x="643569" y="68544"/>
                  <a:pt x="643440" y="68415"/>
                </a:cubicBezTo>
                <a:cubicBezTo>
                  <a:pt x="642923" y="68156"/>
                  <a:pt x="642405" y="67897"/>
                  <a:pt x="641888" y="67768"/>
                </a:cubicBezTo>
                <a:cubicBezTo>
                  <a:pt x="635032" y="65310"/>
                  <a:pt x="629340" y="65957"/>
                  <a:pt x="626235" y="66733"/>
                </a:cubicBezTo>
                <a:cubicBezTo>
                  <a:pt x="626235" y="66733"/>
                  <a:pt x="626235" y="66733"/>
                  <a:pt x="625459" y="67121"/>
                </a:cubicBezTo>
                <a:cubicBezTo>
                  <a:pt x="625459" y="67121"/>
                  <a:pt x="625459" y="67121"/>
                  <a:pt x="625330" y="67121"/>
                </a:cubicBezTo>
                <a:cubicBezTo>
                  <a:pt x="624683" y="67380"/>
                  <a:pt x="624036" y="67509"/>
                  <a:pt x="623390" y="67768"/>
                </a:cubicBezTo>
                <a:cubicBezTo>
                  <a:pt x="622613" y="67897"/>
                  <a:pt x="621708" y="68027"/>
                  <a:pt x="620932" y="68156"/>
                </a:cubicBezTo>
                <a:cubicBezTo>
                  <a:pt x="619897" y="68156"/>
                  <a:pt x="618862" y="68027"/>
                  <a:pt x="617957" y="67768"/>
                </a:cubicBezTo>
                <a:cubicBezTo>
                  <a:pt x="614205" y="66863"/>
                  <a:pt x="612006" y="62206"/>
                  <a:pt x="609807" y="59361"/>
                </a:cubicBezTo>
                <a:cubicBezTo>
                  <a:pt x="609160" y="58584"/>
                  <a:pt x="608255" y="57550"/>
                  <a:pt x="607867" y="57162"/>
                </a:cubicBezTo>
                <a:cubicBezTo>
                  <a:pt x="607867" y="57162"/>
                  <a:pt x="607867" y="57162"/>
                  <a:pt x="606961" y="56515"/>
                </a:cubicBezTo>
                <a:cubicBezTo>
                  <a:pt x="606961" y="56515"/>
                  <a:pt x="606961" y="56515"/>
                  <a:pt x="606185" y="55868"/>
                </a:cubicBezTo>
                <a:cubicBezTo>
                  <a:pt x="604633" y="54316"/>
                  <a:pt x="600493" y="51212"/>
                  <a:pt x="588205" y="49789"/>
                </a:cubicBezTo>
                <a:cubicBezTo>
                  <a:pt x="585617" y="49401"/>
                  <a:pt x="583030" y="48754"/>
                  <a:pt x="580573" y="47719"/>
                </a:cubicBezTo>
                <a:cubicBezTo>
                  <a:pt x="569707" y="42545"/>
                  <a:pt x="564662" y="38665"/>
                  <a:pt x="561945" y="35819"/>
                </a:cubicBezTo>
                <a:cubicBezTo>
                  <a:pt x="561945" y="35819"/>
                  <a:pt x="561945" y="35819"/>
                  <a:pt x="561816" y="35819"/>
                </a:cubicBezTo>
                <a:cubicBezTo>
                  <a:pt x="561428" y="35431"/>
                  <a:pt x="560134" y="34397"/>
                  <a:pt x="558582" y="36725"/>
                </a:cubicBezTo>
                <a:cubicBezTo>
                  <a:pt x="557418" y="38277"/>
                  <a:pt x="556124" y="40088"/>
                  <a:pt x="555219" y="41511"/>
                </a:cubicBezTo>
                <a:cubicBezTo>
                  <a:pt x="551597" y="46426"/>
                  <a:pt x="549268" y="54704"/>
                  <a:pt x="546034" y="60783"/>
                </a:cubicBezTo>
                <a:cubicBezTo>
                  <a:pt x="543965" y="64793"/>
                  <a:pt x="543059" y="66604"/>
                  <a:pt x="542412" y="67509"/>
                </a:cubicBezTo>
                <a:cubicBezTo>
                  <a:pt x="541895" y="68285"/>
                  <a:pt x="540601" y="71260"/>
                  <a:pt x="539696" y="73201"/>
                </a:cubicBezTo>
                <a:cubicBezTo>
                  <a:pt x="538144" y="76952"/>
                  <a:pt x="536333" y="81091"/>
                  <a:pt x="534651" y="83419"/>
                </a:cubicBezTo>
                <a:cubicBezTo>
                  <a:pt x="532193" y="87170"/>
                  <a:pt x="526889" y="94672"/>
                  <a:pt x="512660" y="97130"/>
                </a:cubicBezTo>
                <a:cubicBezTo>
                  <a:pt x="502441" y="98941"/>
                  <a:pt x="499337" y="108383"/>
                  <a:pt x="499207" y="108771"/>
                </a:cubicBezTo>
                <a:cubicBezTo>
                  <a:pt x="499207" y="108771"/>
                  <a:pt x="499207" y="108771"/>
                  <a:pt x="498948" y="109288"/>
                </a:cubicBezTo>
                <a:cubicBezTo>
                  <a:pt x="497655" y="111875"/>
                  <a:pt x="485495" y="134382"/>
                  <a:pt x="476440" y="142660"/>
                </a:cubicBezTo>
                <a:cubicBezTo>
                  <a:pt x="471137" y="147575"/>
                  <a:pt x="467256" y="149774"/>
                  <a:pt x="464410" y="151326"/>
                </a:cubicBezTo>
                <a:cubicBezTo>
                  <a:pt x="462470" y="152490"/>
                  <a:pt x="461306" y="153137"/>
                  <a:pt x="460400" y="154172"/>
                </a:cubicBezTo>
                <a:cubicBezTo>
                  <a:pt x="459365" y="155465"/>
                  <a:pt x="458460" y="156888"/>
                  <a:pt x="457813" y="157923"/>
                </a:cubicBezTo>
                <a:cubicBezTo>
                  <a:pt x="458330" y="158311"/>
                  <a:pt x="458977" y="158570"/>
                  <a:pt x="459624" y="158699"/>
                </a:cubicBezTo>
                <a:cubicBezTo>
                  <a:pt x="463505" y="159993"/>
                  <a:pt x="464410" y="162580"/>
                  <a:pt x="465316" y="165037"/>
                </a:cubicBezTo>
                <a:cubicBezTo>
                  <a:pt x="465704" y="166072"/>
                  <a:pt x="466092" y="167107"/>
                  <a:pt x="466739" y="168659"/>
                </a:cubicBezTo>
                <a:cubicBezTo>
                  <a:pt x="469973" y="175256"/>
                  <a:pt x="468550" y="181723"/>
                  <a:pt x="461823" y="190389"/>
                </a:cubicBezTo>
                <a:cubicBezTo>
                  <a:pt x="456778" y="197245"/>
                  <a:pt x="450052" y="198280"/>
                  <a:pt x="445524" y="198409"/>
                </a:cubicBezTo>
                <a:cubicBezTo>
                  <a:pt x="444489" y="198409"/>
                  <a:pt x="443584" y="198409"/>
                  <a:pt x="442678" y="198409"/>
                </a:cubicBezTo>
                <a:cubicBezTo>
                  <a:pt x="442678" y="198409"/>
                  <a:pt x="442678" y="198409"/>
                  <a:pt x="442031" y="198409"/>
                </a:cubicBezTo>
                <a:cubicBezTo>
                  <a:pt x="441385" y="198409"/>
                  <a:pt x="440738" y="198409"/>
                  <a:pt x="440220" y="198409"/>
                </a:cubicBezTo>
                <a:cubicBezTo>
                  <a:pt x="440220" y="198409"/>
                  <a:pt x="440220" y="198409"/>
                  <a:pt x="439703" y="198538"/>
                </a:cubicBezTo>
                <a:cubicBezTo>
                  <a:pt x="432071" y="198538"/>
                  <a:pt x="429872" y="191295"/>
                  <a:pt x="428966" y="187932"/>
                </a:cubicBezTo>
                <a:cubicBezTo>
                  <a:pt x="428966" y="187932"/>
                  <a:pt x="428966" y="187932"/>
                  <a:pt x="428449" y="186380"/>
                </a:cubicBezTo>
                <a:cubicBezTo>
                  <a:pt x="428449" y="186380"/>
                  <a:pt x="428449" y="186380"/>
                  <a:pt x="427414" y="185345"/>
                </a:cubicBezTo>
                <a:cubicBezTo>
                  <a:pt x="427414" y="185345"/>
                  <a:pt x="427414" y="185345"/>
                  <a:pt x="426897" y="184957"/>
                </a:cubicBezTo>
                <a:cubicBezTo>
                  <a:pt x="424698" y="183534"/>
                  <a:pt x="420300" y="180300"/>
                  <a:pt x="420429" y="178878"/>
                </a:cubicBezTo>
                <a:cubicBezTo>
                  <a:pt x="420558" y="177584"/>
                  <a:pt x="422757" y="175256"/>
                  <a:pt x="423533" y="174480"/>
                </a:cubicBezTo>
                <a:cubicBezTo>
                  <a:pt x="422887" y="172151"/>
                  <a:pt x="422240" y="168142"/>
                  <a:pt x="423663" y="164908"/>
                </a:cubicBezTo>
                <a:cubicBezTo>
                  <a:pt x="414737" y="168400"/>
                  <a:pt x="400249" y="172928"/>
                  <a:pt x="392488" y="174609"/>
                </a:cubicBezTo>
                <a:cubicBezTo>
                  <a:pt x="388866" y="175385"/>
                  <a:pt x="383433" y="175903"/>
                  <a:pt x="376448" y="176161"/>
                </a:cubicBezTo>
                <a:cubicBezTo>
                  <a:pt x="374378" y="176291"/>
                  <a:pt x="372179" y="176291"/>
                  <a:pt x="369850" y="176291"/>
                </a:cubicBezTo>
                <a:cubicBezTo>
                  <a:pt x="366487" y="176291"/>
                  <a:pt x="362994" y="175903"/>
                  <a:pt x="362994" y="175903"/>
                </a:cubicBezTo>
                <a:cubicBezTo>
                  <a:pt x="358596" y="175256"/>
                  <a:pt x="353551" y="174609"/>
                  <a:pt x="347213" y="174221"/>
                </a:cubicBezTo>
                <a:cubicBezTo>
                  <a:pt x="337899" y="173704"/>
                  <a:pt x="330397" y="174480"/>
                  <a:pt x="325869" y="175256"/>
                </a:cubicBezTo>
                <a:lnTo>
                  <a:pt x="316036" y="174975"/>
                </a:lnTo>
                <a:lnTo>
                  <a:pt x="305203" y="175272"/>
                </a:lnTo>
                <a:cubicBezTo>
                  <a:pt x="301978" y="174623"/>
                  <a:pt x="299010" y="173845"/>
                  <a:pt x="298365" y="173715"/>
                </a:cubicBezTo>
                <a:cubicBezTo>
                  <a:pt x="292172" y="172418"/>
                  <a:pt x="283656" y="172029"/>
                  <a:pt x="283527" y="172029"/>
                </a:cubicBezTo>
                <a:cubicBezTo>
                  <a:pt x="278108" y="171510"/>
                  <a:pt x="259916" y="169694"/>
                  <a:pt x="251143" y="166710"/>
                </a:cubicBezTo>
                <a:cubicBezTo>
                  <a:pt x="240950" y="163078"/>
                  <a:pt x="219145" y="152830"/>
                  <a:pt x="214629" y="149068"/>
                </a:cubicBezTo>
                <a:cubicBezTo>
                  <a:pt x="214629" y="149068"/>
                  <a:pt x="214629" y="149068"/>
                  <a:pt x="213726" y="148419"/>
                </a:cubicBezTo>
                <a:cubicBezTo>
                  <a:pt x="213726" y="148419"/>
                  <a:pt x="213726" y="148419"/>
                  <a:pt x="213210" y="148160"/>
                </a:cubicBezTo>
                <a:cubicBezTo>
                  <a:pt x="212694" y="147900"/>
                  <a:pt x="211791" y="147641"/>
                  <a:pt x="210629" y="147641"/>
                </a:cubicBezTo>
                <a:cubicBezTo>
                  <a:pt x="208565" y="147641"/>
                  <a:pt x="206888" y="148419"/>
                  <a:pt x="206759" y="148419"/>
                </a:cubicBezTo>
                <a:cubicBezTo>
                  <a:pt x="206759" y="148419"/>
                  <a:pt x="206759" y="148419"/>
                  <a:pt x="204178" y="149586"/>
                </a:cubicBezTo>
                <a:cubicBezTo>
                  <a:pt x="200050" y="151273"/>
                  <a:pt x="192824" y="153478"/>
                  <a:pt x="183535" y="153867"/>
                </a:cubicBezTo>
                <a:cubicBezTo>
                  <a:pt x="179406" y="153997"/>
                  <a:pt x="175277" y="153738"/>
                  <a:pt x="171277" y="153219"/>
                </a:cubicBezTo>
                <a:cubicBezTo>
                  <a:pt x="153214" y="150365"/>
                  <a:pt x="131409" y="139339"/>
                  <a:pt x="123281" y="135187"/>
                </a:cubicBezTo>
                <a:cubicBezTo>
                  <a:pt x="123281" y="135187"/>
                  <a:pt x="123281" y="135187"/>
                  <a:pt x="121217" y="134150"/>
                </a:cubicBezTo>
                <a:cubicBezTo>
                  <a:pt x="115152" y="131166"/>
                  <a:pt x="102379" y="120788"/>
                  <a:pt x="100186" y="118583"/>
                </a:cubicBezTo>
                <a:cubicBezTo>
                  <a:pt x="99799" y="118064"/>
                  <a:pt x="99154" y="117416"/>
                  <a:pt x="98380" y="116378"/>
                </a:cubicBezTo>
                <a:cubicBezTo>
                  <a:pt x="98380" y="116378"/>
                  <a:pt x="98380" y="116378"/>
                  <a:pt x="98121" y="115989"/>
                </a:cubicBezTo>
                <a:cubicBezTo>
                  <a:pt x="94896" y="111967"/>
                  <a:pt x="87929" y="103535"/>
                  <a:pt x="76059" y="93677"/>
                </a:cubicBezTo>
                <a:cubicBezTo>
                  <a:pt x="68962" y="87839"/>
                  <a:pt x="64188" y="82131"/>
                  <a:pt x="61995" y="76943"/>
                </a:cubicBezTo>
                <a:cubicBezTo>
                  <a:pt x="61995" y="76943"/>
                  <a:pt x="61995" y="76943"/>
                  <a:pt x="61737" y="76553"/>
                </a:cubicBezTo>
                <a:cubicBezTo>
                  <a:pt x="60705" y="74219"/>
                  <a:pt x="59286" y="69419"/>
                  <a:pt x="58769" y="67473"/>
                </a:cubicBezTo>
                <a:cubicBezTo>
                  <a:pt x="58769" y="67473"/>
                  <a:pt x="58769" y="67473"/>
                  <a:pt x="58253" y="66435"/>
                </a:cubicBezTo>
                <a:cubicBezTo>
                  <a:pt x="57350" y="64489"/>
                  <a:pt x="55931" y="61765"/>
                  <a:pt x="54641" y="59819"/>
                </a:cubicBezTo>
                <a:cubicBezTo>
                  <a:pt x="52705" y="56836"/>
                  <a:pt x="48190" y="49053"/>
                  <a:pt x="44706" y="42826"/>
                </a:cubicBezTo>
                <a:cubicBezTo>
                  <a:pt x="44706" y="42826"/>
                  <a:pt x="44706" y="42826"/>
                  <a:pt x="44577" y="42567"/>
                </a:cubicBezTo>
                <a:cubicBezTo>
                  <a:pt x="44577" y="42567"/>
                  <a:pt x="44577" y="42567"/>
                  <a:pt x="43932" y="41658"/>
                </a:cubicBezTo>
                <a:cubicBezTo>
                  <a:pt x="35287" y="28167"/>
                  <a:pt x="25353" y="22460"/>
                  <a:pt x="25224" y="22460"/>
                </a:cubicBezTo>
                <a:cubicBezTo>
                  <a:pt x="25224" y="22460"/>
                  <a:pt x="25224" y="22460"/>
                  <a:pt x="24449" y="21941"/>
                </a:cubicBezTo>
                <a:cubicBezTo>
                  <a:pt x="24449" y="21941"/>
                  <a:pt x="24449" y="21941"/>
                  <a:pt x="23675" y="21552"/>
                </a:cubicBezTo>
                <a:cubicBezTo>
                  <a:pt x="18772" y="19995"/>
                  <a:pt x="4580" y="12082"/>
                  <a:pt x="1999" y="9358"/>
                </a:cubicBezTo>
                <a:cubicBezTo>
                  <a:pt x="193" y="7542"/>
                  <a:pt x="-452" y="5077"/>
                  <a:pt x="322" y="3002"/>
                </a:cubicBezTo>
                <a:cubicBezTo>
                  <a:pt x="1483" y="407"/>
                  <a:pt x="3612" y="-112"/>
                  <a:pt x="5451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000" indent="-342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178956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, afbeelding (R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picture 1"/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5126400" y="0"/>
            <a:ext cx="7066800" cy="6858000"/>
          </a:xfr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baseline="0"/>
            </a:lvl1pPr>
          </a:lstStyle>
          <a:p>
            <a:r>
              <a:rPr lang="nl-NL" dirty="0"/>
              <a:t>[Klik op het pictogram om een afbeelding in te voegen]</a:t>
            </a:r>
          </a:p>
        </p:txBody>
      </p:sp>
      <p:sp>
        <p:nvSpPr>
          <p:cNvPr id="2" name="Title 2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615492" y="2072279"/>
            <a:ext cx="3960000" cy="1764000"/>
          </a:xfrm>
        </p:spPr>
        <p:txBody>
          <a:bodyPr/>
          <a:lstStyle>
            <a:lvl1pPr>
              <a:defRPr sz="6000" b="0" baseline="0"/>
            </a:lvl1pPr>
          </a:lstStyle>
          <a:p>
            <a:r>
              <a:rPr lang="nl-NL" dirty="0"/>
              <a:t>[Titel]</a:t>
            </a:r>
          </a:p>
        </p:txBody>
      </p:sp>
      <p:sp>
        <p:nvSpPr>
          <p:cNvPr id="7" name="Frame Text 3 (JU-Free)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15492" y="4543426"/>
            <a:ext cx="3960000" cy="1447800"/>
          </a:xfrm>
        </p:spPr>
        <p:txBody>
          <a:bodyPr lIns="0"/>
          <a:lstStyle>
            <a:lvl1pPr marL="0" indent="0">
              <a:buNone/>
              <a:defRPr b="0">
                <a:solidFill>
                  <a:schemeClr val="bg2"/>
                </a:solidFill>
              </a:defRPr>
            </a:lvl1pPr>
            <a:lvl2pPr marL="0" indent="0">
              <a:buNone/>
              <a:defRPr b="0">
                <a:solidFill>
                  <a:schemeClr val="bg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9pPr>
          </a:lstStyle>
          <a:p>
            <a:pPr lvl="0"/>
            <a:r>
              <a:rPr lang="nl-NL" dirty="0"/>
              <a:t>[Tekst]</a:t>
            </a:r>
          </a:p>
          <a:p>
            <a:pPr lvl="0"/>
            <a:r>
              <a:rPr lang="nl-NL" dirty="0"/>
              <a:t>JU-LEVEL1=Basistekst</a:t>
            </a:r>
          </a:p>
        </p:txBody>
      </p:sp>
      <p:sp>
        <p:nvSpPr>
          <p:cNvPr id="5" name="Placeholder 4"/>
          <p:cNvSpPr>
            <a:spLocks noGrp="1" noSelect="1"/>
          </p:cNvSpPr>
          <p:nvPr>
            <p:ph type="body" sz="quarter" idx="17" hasCustomPrompt="1"/>
          </p:nvPr>
        </p:nvSpPr>
        <p:spPr bwMode="gray">
          <a:xfrm>
            <a:off x="7762874" y="590580"/>
            <a:ext cx="1800000" cy="180000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1000">
                <a:latin typeface="+mj-lt"/>
              </a:defRPr>
            </a:lvl1pPr>
            <a:lvl2pPr marL="0" indent="0" algn="ctr">
              <a:lnSpc>
                <a:spcPct val="100000"/>
              </a:lnSpc>
              <a:buNone/>
              <a:defRPr sz="11000">
                <a:latin typeface="+mj-lt"/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1000">
                <a:latin typeface="+mj-lt"/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1000">
                <a:latin typeface="+mj-lt"/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1000">
                <a:latin typeface="+mj-lt"/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1000" b="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1000" b="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1000" b="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1000" b="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 dirty="0"/>
              <a:t>[?]</a:t>
            </a:r>
          </a:p>
        </p:txBody>
      </p:sp>
      <p:sp>
        <p:nvSpPr>
          <p:cNvPr id="8" name="Koptekst groen 5 (JU-Free)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19125" y="466725"/>
            <a:ext cx="4343400" cy="216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00">
                <a:solidFill>
                  <a:schemeClr val="tx2"/>
                </a:solidFill>
                <a:latin typeface="+mj-lt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 dirty="0"/>
              <a:t>[Kopje]</a:t>
            </a:r>
          </a:p>
          <a:p>
            <a:pPr lvl="0"/>
            <a:r>
              <a:rPr lang="nl-NL" dirty="0"/>
              <a:t>JU-LEVEL1=Kopje</a:t>
            </a:r>
          </a:p>
        </p:txBody>
      </p:sp>
    </p:spTree>
    <p:extLst>
      <p:ext uri="{BB962C8B-B14F-4D97-AF65-F5344CB8AC3E}">
        <p14:creationId xmlns:p14="http://schemas.microsoft.com/office/powerpoint/2010/main" val="188209805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3" name="Content Placeholder 2"/>
          <p:cNvSpPr>
            <a:spLocks noGrp="1" noSelect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D8E8BF8-368E-4519-97B9-BB9C028FE77E}"/>
              </a:ext>
            </a:extLst>
          </p:cNvPr>
          <p:cNvSpPr>
            <a:spLocks noGrp="1" noSelect="1"/>
          </p:cNvSpPr>
          <p:nvPr>
            <p:ph type="dt" sz="half" idx="10"/>
          </p:nvPr>
        </p:nvSpPr>
        <p:spPr bwMode="gray"/>
        <p:txBody>
          <a:bodyPr/>
          <a:lstStyle/>
          <a:p>
            <a:fld id="{7703D7CD-B121-42A5-8C50-3A1F5DD6895B}" type="datetimeFigureOut">
              <a:rPr lang="nl-NL" smtClean="0"/>
              <a:pPr/>
              <a:t>5-3-2026</a:t>
            </a:fld>
            <a:r>
              <a:rPr lang="nl-NL"/>
              <a:t>  |</a:t>
            </a:r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5F997BB-85D4-4FAC-AD40-6F1F46AEF127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A2E47F5-2B08-423E-9537-47A976EE3DF9}"/>
              </a:ext>
            </a:extLst>
          </p:cNvPr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72362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8" name="Placeholder 2"/>
          <p:cNvSpPr>
            <a:spLocks noGrp="1" noSelect="1"/>
          </p:cNvSpPr>
          <p:nvPr>
            <p:ph type="body" sz="quarter" idx="13" hasCustomPrompt="1"/>
          </p:nvPr>
        </p:nvSpPr>
        <p:spPr bwMode="gray">
          <a:xfrm>
            <a:off x="1378800" y="1879200"/>
            <a:ext cx="10116000" cy="43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247927A0-F4C4-45B4-85AA-42A2535A9162}"/>
              </a:ext>
            </a:extLst>
          </p:cNvPr>
          <p:cNvSpPr>
            <a:spLocks noGrp="1" noSelect="1"/>
          </p:cNvSpPr>
          <p:nvPr>
            <p:ph type="dt" sz="half" idx="14"/>
          </p:nvPr>
        </p:nvSpPr>
        <p:spPr bwMode="gray"/>
        <p:txBody>
          <a:bodyPr/>
          <a:lstStyle/>
          <a:p>
            <a:fld id="{7703D7CD-B121-42A5-8C50-3A1F5DD6895B}" type="datetimeFigureOut">
              <a:rPr lang="nl-NL" smtClean="0"/>
              <a:pPr/>
              <a:t>5-3-2026</a:t>
            </a:fld>
            <a:r>
              <a:rPr lang="nl-NL"/>
              <a:t>  |</a:t>
            </a:r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76CA9811-02CC-49F0-9DDA-20F850497998}"/>
              </a:ext>
            </a:extLst>
          </p:cNvPr>
          <p:cNvSpPr>
            <a:spLocks noGrp="1" noSelect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FCA82B5-993E-4D8C-B2E4-89AA444A3A4C}"/>
              </a:ext>
            </a:extLst>
          </p:cNvPr>
          <p:cNvSpPr>
            <a:spLocks noGrp="1" noSelect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195808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lk met twee tekstvakken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Text 1 (JU-Free)"/>
          <p:cNvSpPr>
            <a:spLocks noGrp="1"/>
          </p:cNvSpPr>
          <p:nvPr userDrawn="1">
            <p:ph type="body" sz="quarter" idx="14" hasCustomPrompt="1"/>
          </p:nvPr>
        </p:nvSpPr>
        <p:spPr bwMode="gray">
          <a:xfrm>
            <a:off x="717225" y="1984350"/>
            <a:ext cx="4464000" cy="3711600"/>
          </a:xfrm>
        </p:spPr>
        <p:txBody>
          <a:bodyPr/>
          <a:lstStyle>
            <a:lvl1pPr marL="0" indent="0">
              <a:buNone/>
              <a:defRPr sz="2800" b="1" baseline="0">
                <a:latin typeface="Trebuchet MS" panose="020B0603020202020204" pitchFamily="34" charset="0"/>
              </a:defRPr>
            </a:lvl1pPr>
            <a:lvl2pPr marL="0" indent="0">
              <a:buNone/>
              <a:defRPr/>
            </a:lvl2pPr>
            <a:lvl3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3pPr>
            <a:lvl4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4pPr>
            <a:lvl5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5pPr>
            <a:lvl6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6pPr>
            <a:lvl7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7pPr>
            <a:lvl8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8pPr>
            <a:lvl9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9pPr>
          </a:lstStyle>
          <a:p>
            <a:pPr lvl="0"/>
            <a:r>
              <a:rPr lang="nl-NL" dirty="0"/>
              <a:t>[Kopje]</a:t>
            </a:r>
          </a:p>
          <a:p>
            <a:pPr lvl="0"/>
            <a:r>
              <a:rPr lang="nl-NL" dirty="0"/>
              <a:t>JU-LEVEL1=Kopje</a:t>
            </a:r>
          </a:p>
          <a:p>
            <a:pPr lvl="1"/>
            <a:r>
              <a:rPr lang="nl-NL" dirty="0"/>
              <a:t>JU-LEVEL2=Tekst</a:t>
            </a:r>
          </a:p>
        </p:txBody>
      </p:sp>
      <p:sp>
        <p:nvSpPr>
          <p:cNvPr id="14" name="Frame Text 2 (JU-Free)"/>
          <p:cNvSpPr>
            <a:spLocks noGrp="1"/>
          </p:cNvSpPr>
          <p:nvPr userDrawn="1">
            <p:ph type="body" sz="quarter" idx="15" hasCustomPrompt="1"/>
          </p:nvPr>
        </p:nvSpPr>
        <p:spPr bwMode="gray">
          <a:xfrm>
            <a:off x="6336975" y="1349474"/>
            <a:ext cx="4464000" cy="4345200"/>
          </a:xfrm>
        </p:spPr>
        <p:txBody>
          <a:bodyPr/>
          <a:lstStyle>
            <a:lvl1pPr marL="0" indent="0">
              <a:buNone/>
              <a:defRPr sz="2800" b="1" baseline="0">
                <a:latin typeface="Trebuchet MS" panose="020B0603020202020204" pitchFamily="34" charset="0"/>
              </a:defRPr>
            </a:lvl1pPr>
            <a:lvl2pPr marL="0" indent="0">
              <a:buNone/>
              <a:defRPr/>
            </a:lvl2pPr>
            <a:lvl3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3pPr>
            <a:lvl4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4pPr>
            <a:lvl5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5pPr>
            <a:lvl6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6pPr>
            <a:lvl7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7pPr>
            <a:lvl8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8pPr>
            <a:lvl9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9pPr>
          </a:lstStyle>
          <a:p>
            <a:pPr lvl="0"/>
            <a:r>
              <a:rPr lang="nl-NL" dirty="0"/>
              <a:t>[Kopje]</a:t>
            </a:r>
          </a:p>
          <a:p>
            <a:pPr lvl="0"/>
            <a:r>
              <a:rPr lang="nl-NL" dirty="0"/>
              <a:t>JU-LEVEL1=Kopje</a:t>
            </a:r>
          </a:p>
          <a:p>
            <a:pPr lvl="1"/>
            <a:r>
              <a:rPr lang="nl-NL" dirty="0"/>
              <a:t>JU-LEVEL2=Tekst</a:t>
            </a:r>
          </a:p>
        </p:txBody>
      </p:sp>
      <p:sp>
        <p:nvSpPr>
          <p:cNvPr id="8" name="Driehoek 4 (PHJU)">
            <a:extLst>
              <a:ext uri="{FF2B5EF4-FFF2-40B4-BE49-F238E27FC236}">
                <a16:creationId xmlns:a16="http://schemas.microsoft.com/office/drawing/2014/main" id="{956E4294-A95B-437E-ACEA-B55A0F963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1677697" y="755866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15" name="Placeholder 5 (JU-Free)">
            <a:extLst>
              <a:ext uri="{FF2B5EF4-FFF2-40B4-BE49-F238E27FC236}">
                <a16:creationId xmlns:a16="http://schemas.microsoft.com/office/drawing/2014/main" id="{03E94676-EE4A-4D0E-996B-2DEA7194A06D}"/>
              </a:ext>
            </a:extLst>
          </p:cNvPr>
          <p:cNvSpPr>
            <a:spLocks noGrp="1"/>
          </p:cNvSpPr>
          <p:nvPr>
            <p:ph type="body" idx="1007" hasCustomPrompt="1"/>
            <p:custDataLst>
              <p:custData r:id="rId2"/>
            </p:custDataLst>
          </p:nvPr>
        </p:nvSpPr>
        <p:spPr bwMode="gray">
          <a:xfrm>
            <a:off x="734106" y="317287"/>
            <a:ext cx="2268000" cy="597383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 baseline="0"/>
            </a:lvl1pPr>
            <a:lvl2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baseline="0">
                <a:solidFill>
                  <a:schemeClr val="lt1">
                    <a:lumMod val="100000"/>
                  </a:schemeClr>
                </a:solidFill>
                <a:latin typeface="Georgia" panose="02040502050405020303" pitchFamily="18" charset="0"/>
              </a:defRPr>
            </a:lvl2pPr>
            <a:lvl3pPr marL="0" indent="0">
              <a:buNone/>
              <a:defRPr/>
            </a:lvl3pPr>
            <a:lvl4pPr marL="0" indent="0">
              <a:defRPr b="0"/>
            </a:lvl4pPr>
            <a:lvl5pPr marL="0" indent="0">
              <a:defRPr/>
            </a:lvl5pPr>
            <a:lvl6pPr marL="0" indent="0">
              <a:defRPr/>
            </a:lvl6pPr>
            <a:lvl7pPr marL="0" indent="0">
              <a:defRPr/>
            </a:lvl7pPr>
            <a:lvl8pPr marL="0" indent="0">
              <a:defRPr/>
            </a:lvl8pPr>
            <a:lvl9pPr marL="0" indent="0">
              <a:defRPr sz="1400"/>
            </a:lvl9pPr>
          </a:lstStyle>
          <a:p>
            <a:pPr lvl="0" algn="ctr"/>
            <a:r>
              <a:rPr lang="nl-NL" sz="1400"/>
              <a:t>[Kopje]</a:t>
            </a:r>
          </a:p>
          <a:p>
            <a:pPr lvl="0" algn="ctr"/>
            <a:r>
              <a:rPr lang="nl-NL" sz="1400"/>
              <a:t>JU-LEVEL1=Wolkje</a:t>
            </a:r>
            <a:endParaRPr lang="nl-NL" sz="14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CE5617-4D14-4D52-8161-53EF2B04383D}"/>
              </a:ext>
            </a:extLst>
          </p:cNvPr>
          <p:cNvSpPr>
            <a:spLocks noGrp="1" noSelect="1"/>
          </p:cNvSpPr>
          <p:nvPr>
            <p:ph type="dt" sz="half" idx="1008"/>
          </p:nvPr>
        </p:nvSpPr>
        <p:spPr bwMode="gray"/>
        <p:txBody>
          <a:bodyPr/>
          <a:lstStyle/>
          <a:p>
            <a:fld id="{7703D7CD-B121-42A5-8C50-3A1F5DD6895B}" type="datetimeFigureOut">
              <a:rPr lang="nl-NL" smtClean="0"/>
              <a:pPr/>
              <a:t>5-3-2026</a:t>
            </a:fld>
            <a:r>
              <a:rPr lang="nl-NL"/>
              <a:t>  |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552005-9789-4B5E-9CB8-D72ECABBB3F6}"/>
              </a:ext>
            </a:extLst>
          </p:cNvPr>
          <p:cNvSpPr>
            <a:spLocks noGrp="1" noSelect="1"/>
          </p:cNvSpPr>
          <p:nvPr>
            <p:ph type="ftr" sz="quarter" idx="1009"/>
          </p:nvPr>
        </p:nvSpPr>
        <p:spPr bwMode="gray"/>
        <p:txBody>
          <a:bodyPr/>
          <a:lstStyle/>
          <a:p>
            <a:pPr algn="l"/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13774B-CDC9-476B-8F86-F6A7ED75161B}"/>
              </a:ext>
            </a:extLst>
          </p:cNvPr>
          <p:cNvSpPr>
            <a:spLocks noGrp="1" noSelect="1"/>
          </p:cNvSpPr>
          <p:nvPr>
            <p:ph type="sldNum" sz="quarter" idx="1010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3047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 met foto, raster onde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464DDA-5896-459C-8613-7CE79E39C05F}"/>
              </a:ext>
            </a:extLst>
          </p:cNvPr>
          <p:cNvSpPr>
            <a:spLocks noGrp="1" noSelect="1"/>
          </p:cNvSpPr>
          <p:nvPr>
            <p:ph type="pic" sz="quarter" idx="1002" hasCustomPrompt="1"/>
          </p:nvPr>
        </p:nvSpPr>
        <p:spPr bwMode="gray">
          <a:xfrm>
            <a:off x="641280" y="639000"/>
            <a:ext cx="10909440" cy="55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[Klik hier, </a:t>
            </a:r>
            <a:br>
              <a:rPr lang="nl-NL"/>
            </a:br>
            <a:r>
              <a:rPr lang="nl-NL"/>
              <a:t>voeg dan een afbeelding in via Invoegen | Afbeelding]</a:t>
            </a:r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BB64768D-EF25-4BBB-BA3D-B3B164EE0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149F4996-5B9F-4AFB-8D07-CDA198497769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  <p:sp>
        <p:nvSpPr>
          <p:cNvPr id="6" name="Rechthoek 15 (PHJU)">
            <a:extLst>
              <a:ext uri="{FF2B5EF4-FFF2-40B4-BE49-F238E27FC236}">
                <a16:creationId xmlns:a16="http://schemas.microsoft.com/office/drawing/2014/main" id="{EE3A9BE4-CB52-4C1A-B845-6132E721101D}"/>
              </a:ext>
            </a:extLst>
          </p:cNvPr>
          <p:cNvSpPr>
            <a:spLocks noGrp="1" noSelect="1"/>
          </p:cNvSpPr>
          <p:nvPr userDrawn="1">
            <p:ph type="body" idx="1003" hasCustomPrompt="1"/>
            <p:custDataLst>
              <p:custData r:id="rId3"/>
            </p:custDataLst>
          </p:nvPr>
        </p:nvSpPr>
        <p:spPr bwMode="gray">
          <a:xfrm rot="5400000" flipH="1">
            <a:off x="3777510" y="-1531673"/>
            <a:ext cx="4626618" cy="10909299"/>
          </a:xfrm>
          <a:prstGeom prst="rect">
            <a:avLst/>
          </a:prstGeom>
          <a:gradFill flip="none" rotWithShape="1">
            <a:gsLst>
              <a:gs pos="14000">
                <a:schemeClr val="bg1">
                  <a:alpha val="0"/>
                  <a:lumMod val="60000"/>
                </a:schemeClr>
              </a:gs>
              <a:gs pos="46000">
                <a:schemeClr val="bg1">
                  <a:alpha val="0"/>
                </a:schemeClr>
              </a:gs>
              <a:gs pos="70000">
                <a:srgbClr val="653172">
                  <a:alpha val="74000"/>
                  <a:lumMod val="87000"/>
                </a:srgbClr>
              </a:gs>
              <a:gs pos="100000">
                <a:srgbClr val="6A3371">
                  <a:lumMod val="42000"/>
                </a:srgbClr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543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lk en teks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822000" y="1684893"/>
            <a:ext cx="10548000" cy="3600000"/>
          </a:xfrm>
        </p:spPr>
        <p:txBody>
          <a:bodyPr anchor="t"/>
          <a:lstStyle>
            <a:lvl1pPr algn="ctr">
              <a:lnSpc>
                <a:spcPct val="150000"/>
              </a:lnSpc>
              <a:defRPr sz="2200" b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6" name="Driehoek 3 (PHJU)">
            <a:extLst>
              <a:ext uri="{FF2B5EF4-FFF2-40B4-BE49-F238E27FC236}">
                <a16:creationId xmlns:a16="http://schemas.microsoft.com/office/drawing/2014/main" id="{81F3CE38-DC3A-4985-9301-B0D6449A3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746722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8" name="Placeholder 4 (JU-Free)">
            <a:extLst>
              <a:ext uri="{FF2B5EF4-FFF2-40B4-BE49-F238E27FC236}">
                <a16:creationId xmlns:a16="http://schemas.microsoft.com/office/drawing/2014/main" id="{B9EA41BF-F198-4DE2-9902-CE1E7EA36F53}"/>
              </a:ext>
            </a:extLst>
          </p:cNvPr>
          <p:cNvSpPr>
            <a:spLocks noGrp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4992262" y="317280"/>
            <a:ext cx="2169115" cy="597383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+mj-lt"/>
              <a:buNone/>
              <a:defRPr sz="1400"/>
            </a:lvl1pPr>
            <a:lvl2pPr marL="0" indent="0">
              <a:buFont typeface="+mj-lt"/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Font typeface="+mj-lt"/>
              <a:buNone/>
              <a:defRPr sz="1400" b="0"/>
            </a:lvl4pPr>
            <a:lvl5pPr marL="0" indent="0">
              <a:buFont typeface="+mj-lt"/>
              <a:buNone/>
              <a:defRPr sz="1400"/>
            </a:lvl5pPr>
            <a:lvl6pPr marL="0" indent="0">
              <a:buFont typeface="+mj-lt"/>
              <a:buNone/>
              <a:defRPr sz="1400"/>
            </a:lvl6pPr>
            <a:lvl7pPr marL="0" indent="0">
              <a:buFont typeface="+mj-lt"/>
              <a:buNone/>
              <a:defRPr sz="1400"/>
            </a:lvl7pPr>
            <a:lvl8pPr marL="0" indent="0">
              <a:buFont typeface="+mj-lt"/>
              <a:buNone/>
              <a:defRPr sz="1400"/>
            </a:lvl8pPr>
            <a:lvl9pPr marL="0" indent="0">
              <a:buFont typeface="+mj-lt"/>
              <a:buNone/>
              <a:defRPr sz="1400"/>
            </a:lvl9pPr>
          </a:lstStyle>
          <a:p>
            <a:pPr lvl="0" algn="ctr"/>
            <a:r>
              <a:rPr lang="nl-NL" sz="1400" dirty="0"/>
              <a:t>[Kopje]</a:t>
            </a:r>
          </a:p>
          <a:p>
            <a:pPr lvl="0" algn="ctr"/>
            <a:r>
              <a:rPr lang="nl-NL" sz="1400" dirty="0"/>
              <a:t>JU-LEVEL1=Wolkje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A4C2FF2-55B9-4F01-AB90-B866D9D2821B}"/>
              </a:ext>
            </a:extLst>
          </p:cNvPr>
          <p:cNvSpPr>
            <a:spLocks noGrp="1" noSelect="1"/>
          </p:cNvSpPr>
          <p:nvPr>
            <p:ph type="dt" sz="half" idx="1002"/>
          </p:nvPr>
        </p:nvSpPr>
        <p:spPr bwMode="gray"/>
        <p:txBody>
          <a:bodyPr/>
          <a:lstStyle/>
          <a:p>
            <a:fld id="{7703D7CD-B121-42A5-8C50-3A1F5DD6895B}" type="datetimeFigureOut">
              <a:rPr lang="nl-NL" smtClean="0"/>
              <a:pPr/>
              <a:t>5-3-2026</a:t>
            </a:fld>
            <a:r>
              <a:rPr lang="nl-NL"/>
              <a:t>  |</a:t>
            </a:r>
            <a:endParaRPr lang="nl-NL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620C652A-25C7-48A4-A5D8-BD93B621DAB5}"/>
              </a:ext>
            </a:extLst>
          </p:cNvPr>
          <p:cNvSpPr>
            <a:spLocks noGrp="1" noSelect="1"/>
          </p:cNvSpPr>
          <p:nvPr>
            <p:ph type="ftr" sz="quarter" idx="1003"/>
          </p:nvPr>
        </p:nvSpPr>
        <p:spPr bwMode="gray"/>
        <p:txBody>
          <a:bodyPr/>
          <a:lstStyle/>
          <a:p>
            <a:pPr algn="l"/>
            <a:endParaRPr lang="nl-NL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256AB838-19E1-4E45-AF02-4E87156C9452}"/>
              </a:ext>
            </a:extLst>
          </p:cNvPr>
          <p:cNvSpPr>
            <a:spLocks noGrp="1" noSelect="1"/>
          </p:cNvSpPr>
          <p:nvPr>
            <p:ph type="sldNum" sz="quarter" idx="1004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636289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subtit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nderTitle 20 (JU-Free)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08400" y="775145"/>
            <a:ext cx="10864800" cy="3096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 noProof="0" dirty="0"/>
              <a:t>[Subtitel]</a:t>
            </a:r>
          </a:p>
          <a:p>
            <a:pPr lvl="0"/>
            <a:r>
              <a:rPr lang="nl-NL" noProof="0" dirty="0"/>
              <a:t>JU-LEVEL1=Subtitel</a:t>
            </a:r>
          </a:p>
        </p:txBody>
      </p:sp>
      <p:sp>
        <p:nvSpPr>
          <p:cNvPr id="2" name="Title 2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608400" y="468000"/>
            <a:ext cx="10863505" cy="30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nl-NL" noProof="0"/>
              <a:t>[Titel]</a:t>
            </a: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1EA249CF-BD1D-4E93-A455-055C408CE1C3}"/>
              </a:ext>
            </a:extLst>
          </p:cNvPr>
          <p:cNvSpPr>
            <a:spLocks noGrp="1" noSelect="1"/>
          </p:cNvSpPr>
          <p:nvPr>
            <p:ph type="dt" sz="half" idx="24"/>
          </p:nvPr>
        </p:nvSpPr>
        <p:spPr bwMode="gray"/>
        <p:txBody>
          <a:bodyPr/>
          <a:lstStyle/>
          <a:p>
            <a:fld id="{7703D7CD-B121-42A5-8C50-3A1F5DD6895B}" type="datetimeFigureOut">
              <a:rPr lang="nl-NL" smtClean="0"/>
              <a:pPr/>
              <a:t>5-3-2026</a:t>
            </a:fld>
            <a:r>
              <a:rPr lang="nl-NL"/>
              <a:t>  |</a:t>
            </a:r>
            <a:endParaRPr lang="nl-NL" dirty="0"/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124964DB-21DD-44E0-BD9A-9744DD89E8EB}"/>
              </a:ext>
            </a:extLst>
          </p:cNvPr>
          <p:cNvSpPr>
            <a:spLocks noGrp="1" noSelect="1"/>
          </p:cNvSpPr>
          <p:nvPr>
            <p:ph type="ftr" sz="quarter" idx="25"/>
          </p:nvPr>
        </p:nvSpPr>
        <p:spPr bwMode="gray"/>
        <p:txBody>
          <a:bodyPr/>
          <a:lstStyle/>
          <a:p>
            <a:pPr algn="l"/>
            <a:endParaRPr lang="nl-NL" dirty="0"/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6EF31CB3-DC21-490F-B838-41B9705B04F5}"/>
              </a:ext>
            </a:extLst>
          </p:cNvPr>
          <p:cNvSpPr>
            <a:spLocks noGrp="1" noSelect="1"/>
          </p:cNvSpPr>
          <p:nvPr>
            <p:ph type="sldNum" sz="quarter" idx="26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309303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nderTitle 2 (JU-Free)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08400" y="775145"/>
            <a:ext cx="10864800" cy="3096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 noProof="0" dirty="0"/>
              <a:t>[Subtitel]</a:t>
            </a:r>
          </a:p>
          <a:p>
            <a:pPr lvl="0"/>
            <a:r>
              <a:rPr lang="nl-NL" noProof="0" dirty="0"/>
              <a:t>JU-LEVEL1=Subtitel</a:t>
            </a:r>
          </a:p>
        </p:txBody>
      </p:sp>
      <p:sp>
        <p:nvSpPr>
          <p:cNvPr id="2" name="Title 3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608400" y="468000"/>
            <a:ext cx="10863505" cy="30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nl-NL" noProof="0"/>
              <a:t>[Titel]</a:t>
            </a:r>
          </a:p>
        </p:txBody>
      </p:sp>
      <p:sp>
        <p:nvSpPr>
          <p:cNvPr id="23" name="Fram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tbl" sz="quarter" idx="13"/>
          </p:nvPr>
        </p:nvSpPr>
        <p:spPr bwMode="gray">
          <a:xfrm>
            <a:off x="1378227" y="2028825"/>
            <a:ext cx="10093678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noProof="0"/>
              <a:t>Klik op het pictogram als u een tabel wilt toevoegen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A3EF0A28-9571-47DC-BE0B-4EFEA2953FB6}"/>
              </a:ext>
            </a:extLst>
          </p:cNvPr>
          <p:cNvSpPr>
            <a:spLocks noGrp="1" noSelect="1"/>
          </p:cNvSpPr>
          <p:nvPr>
            <p:ph type="dt" sz="half" idx="24"/>
          </p:nvPr>
        </p:nvSpPr>
        <p:spPr bwMode="gray"/>
        <p:txBody>
          <a:bodyPr/>
          <a:lstStyle/>
          <a:p>
            <a:fld id="{7703D7CD-B121-42A5-8C50-3A1F5DD6895B}" type="datetimeFigureOut">
              <a:rPr lang="nl-NL" smtClean="0"/>
              <a:pPr/>
              <a:t>5-3-2026</a:t>
            </a:fld>
            <a:r>
              <a:rPr lang="nl-NL"/>
              <a:t>  |</a:t>
            </a:r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86F04712-B862-4627-8320-338B54E8CE8C}"/>
              </a:ext>
            </a:extLst>
          </p:cNvPr>
          <p:cNvSpPr>
            <a:spLocks noGrp="1" noSelect="1"/>
          </p:cNvSpPr>
          <p:nvPr>
            <p:ph type="ftr" sz="quarter" idx="25"/>
          </p:nvPr>
        </p:nvSpPr>
        <p:spPr bwMode="gray"/>
        <p:txBody>
          <a:bodyPr/>
          <a:lstStyle/>
          <a:p>
            <a:pPr algn="l"/>
            <a:endParaRPr lang="nl-NL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E54FB4ED-CFB6-4DBD-BBF9-47895C0616AA}"/>
              </a:ext>
            </a:extLst>
          </p:cNvPr>
          <p:cNvSpPr>
            <a:spLocks noGrp="1" noSelect="1"/>
          </p:cNvSpPr>
          <p:nvPr>
            <p:ph type="sldNum" sz="quarter" idx="26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991443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content 2"/>
          <p:cNvSpPr>
            <a:spLocks noGrp="1" noSelect="1"/>
          </p:cNvSpPr>
          <p:nvPr>
            <p:ph sz="half" idx="1" hasCustomPrompt="1"/>
          </p:nvPr>
        </p:nvSpPr>
        <p:spPr bwMode="gray">
          <a:xfrm>
            <a:off x="1378800" y="1879200"/>
            <a:ext cx="4860000" cy="4140000"/>
          </a:xfrm>
        </p:spPr>
        <p:txBody>
          <a:bodyPr/>
          <a:lstStyle/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4" name="Frame content 3"/>
          <p:cNvSpPr>
            <a:spLocks noGrp="1" noSelect="1"/>
          </p:cNvSpPr>
          <p:nvPr>
            <p:ph sz="half" idx="2" hasCustomPrompt="1"/>
          </p:nvPr>
        </p:nvSpPr>
        <p:spPr bwMode="gray">
          <a:xfrm>
            <a:off x="6660000" y="1879200"/>
            <a:ext cx="4860000" cy="4140000"/>
          </a:xfrm>
        </p:spPr>
        <p:txBody>
          <a:bodyPr/>
          <a:lstStyle/>
          <a:p>
            <a:pPr lvl="0"/>
            <a:r>
              <a:rPr lang="nl-NL" dirty="0"/>
              <a:t>[Typ tekst of klik op een pictogram om een object in te voegen]</a:t>
            </a:r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4F793EE5-ED4F-466D-8946-B676D388BE16}"/>
              </a:ext>
            </a:extLst>
          </p:cNvPr>
          <p:cNvSpPr>
            <a:spLocks noGrp="1" noSelect="1"/>
          </p:cNvSpPr>
          <p:nvPr>
            <p:ph type="dt" sz="half" idx="10"/>
          </p:nvPr>
        </p:nvSpPr>
        <p:spPr bwMode="gray"/>
        <p:txBody>
          <a:bodyPr/>
          <a:lstStyle/>
          <a:p>
            <a:fld id="{7703D7CD-B121-42A5-8C50-3A1F5DD6895B}" type="datetimeFigureOut">
              <a:rPr lang="nl-NL" smtClean="0"/>
              <a:pPr/>
              <a:t>5-3-2026</a:t>
            </a:fld>
            <a:r>
              <a:rPr lang="nl-NL"/>
              <a:t>  |</a:t>
            </a:r>
            <a:endParaRPr lang="nl-NL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978BCBC5-D617-49DA-B6EE-815CCB4BE9BA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endParaRPr lang="nl-NL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43D8F2A0-4790-45AD-A1A4-DB426A5A196A}"/>
              </a:ext>
            </a:extLst>
          </p:cNvPr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272A1F7-4CBF-42B1-9AEE-06AF384EA1E0}"/>
              </a:ext>
            </a:extLst>
          </p:cNvPr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 dirty="0"/>
              <a:t>[Titel]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41610485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 dirty="0"/>
              <a:t>[Titel]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5BAA472D-1FE8-4ED5-9A4B-174CF62398A1}"/>
              </a:ext>
            </a:extLst>
          </p:cNvPr>
          <p:cNvSpPr>
            <a:spLocks noGrp="1" noSelect="1"/>
          </p:cNvSpPr>
          <p:nvPr>
            <p:ph type="dt" sz="half" idx="10"/>
          </p:nvPr>
        </p:nvSpPr>
        <p:spPr bwMode="gray"/>
        <p:txBody>
          <a:bodyPr/>
          <a:lstStyle/>
          <a:p>
            <a:fld id="{7703D7CD-B121-42A5-8C50-3A1F5DD6895B}" type="datetimeFigureOut">
              <a:rPr lang="nl-NL" smtClean="0"/>
              <a:pPr/>
              <a:t>5-3-2026</a:t>
            </a:fld>
            <a:r>
              <a:rPr lang="nl-NL"/>
              <a:t>  |</a:t>
            </a:r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50401914-9D2A-4507-8A07-202CBA205D38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endParaRPr lang="nl-NL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5581BA62-3E22-44E9-A992-67FAB35B35F8}"/>
              </a:ext>
            </a:extLst>
          </p:cNvPr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785244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33C791C-CD23-4E7A-96F4-F88B4BB818A3}"/>
              </a:ext>
            </a:extLst>
          </p:cNvPr>
          <p:cNvSpPr>
            <a:spLocks noGrp="1" noSelect="1"/>
          </p:cNvSpPr>
          <p:nvPr>
            <p:ph type="dt" sz="half" idx="10"/>
          </p:nvPr>
        </p:nvSpPr>
        <p:spPr bwMode="gray"/>
        <p:txBody>
          <a:bodyPr/>
          <a:lstStyle/>
          <a:p>
            <a:fld id="{7703D7CD-B121-42A5-8C50-3A1F5DD6895B}" type="datetimeFigureOut">
              <a:rPr lang="nl-NL" smtClean="0"/>
              <a:pPr/>
              <a:t>5-3-2026</a:t>
            </a:fld>
            <a:r>
              <a:rPr lang="nl-NL"/>
              <a:t>  |</a:t>
            </a:r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2FC04E5-C3BB-46FC-A0CF-7B7036EC12CD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3F18A52-F1F9-4FDE-B323-D578AF98B294}"/>
              </a:ext>
            </a:extLst>
          </p:cNvPr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781698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 zonder logo en voet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666865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inddia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3" name="Group 2"/>
          <p:cNvGrpSpPr>
            <a:grpSpLocks noSelect="1" noChangeAspect="1"/>
          </p:cNvGrpSpPr>
          <p:nvPr userDrawn="1"/>
        </p:nvGrpSpPr>
        <p:grpSpPr bwMode="gray">
          <a:xfrm>
            <a:off x="4726077" y="2558337"/>
            <a:ext cx="2614791" cy="1440000"/>
            <a:chOff x="7704138" y="431800"/>
            <a:chExt cx="1127125" cy="620713"/>
          </a:xfrm>
        </p:grpSpPr>
        <p:sp>
          <p:nvSpPr>
            <p:cNvPr id="5" name="Freeform 11"/>
            <p:cNvSpPr>
              <a:spLocks noSelect="1"/>
            </p:cNvSpPr>
            <p:nvPr userDrawn="1"/>
          </p:nvSpPr>
          <p:spPr bwMode="gray">
            <a:xfrm>
              <a:off x="8224838" y="442913"/>
              <a:ext cx="606425" cy="334963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6" name="Freeform 12"/>
            <p:cNvSpPr>
              <a:spLocks noSelect="1"/>
            </p:cNvSpPr>
            <p:nvPr userDrawn="1"/>
          </p:nvSpPr>
          <p:spPr bwMode="gray">
            <a:xfrm>
              <a:off x="7848600" y="846138"/>
              <a:ext cx="795338" cy="206375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7" name="Freeform 13"/>
            <p:cNvSpPr>
              <a:spLocks noSelect="1"/>
            </p:cNvSpPr>
            <p:nvPr userDrawn="1"/>
          </p:nvSpPr>
          <p:spPr bwMode="gray">
            <a:xfrm>
              <a:off x="7704138" y="431800"/>
              <a:ext cx="582613" cy="30797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1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6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8" name="Freeform 14"/>
            <p:cNvSpPr>
              <a:spLocks noSelect="1"/>
            </p:cNvSpPr>
            <p:nvPr userDrawn="1"/>
          </p:nvSpPr>
          <p:spPr bwMode="gray">
            <a:xfrm>
              <a:off x="8228013" y="706438"/>
              <a:ext cx="28575" cy="14288"/>
            </a:xfrm>
            <a:custGeom>
              <a:avLst/>
              <a:gdLst>
                <a:gd name="T0" fmla="*/ 120 w 125"/>
                <a:gd name="T1" fmla="*/ 11 h 65"/>
                <a:gd name="T2" fmla="*/ 76 w 125"/>
                <a:gd name="T3" fmla="*/ 1 h 65"/>
                <a:gd name="T4" fmla="*/ 24 w 125"/>
                <a:gd name="T5" fmla="*/ 22 h 65"/>
                <a:gd name="T6" fmla="*/ 6 w 125"/>
                <a:gd name="T7" fmla="*/ 39 h 65"/>
                <a:gd name="T8" fmla="*/ 0 w 125"/>
                <a:gd name="T9" fmla="*/ 46 h 65"/>
                <a:gd name="T10" fmla="*/ 1 w 125"/>
                <a:gd name="T11" fmla="*/ 54 h 65"/>
                <a:gd name="T12" fmla="*/ 3 w 125"/>
                <a:gd name="T13" fmla="*/ 56 h 65"/>
                <a:gd name="T14" fmla="*/ 4 w 125"/>
                <a:gd name="T15" fmla="*/ 56 h 65"/>
                <a:gd name="T16" fmla="*/ 53 w 125"/>
                <a:gd name="T17" fmla="*/ 59 h 65"/>
                <a:gd name="T18" fmla="*/ 103 w 125"/>
                <a:gd name="T19" fmla="*/ 25 h 65"/>
                <a:gd name="T20" fmla="*/ 112 w 125"/>
                <a:gd name="T21" fmla="*/ 18 h 65"/>
                <a:gd name="T22" fmla="*/ 118 w 125"/>
                <a:gd name="T23" fmla="*/ 16 h 65"/>
                <a:gd name="T24" fmla="*/ 120 w 125"/>
                <a:gd name="T25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65">
                  <a:moveTo>
                    <a:pt x="120" y="11"/>
                  </a:moveTo>
                  <a:cubicBezTo>
                    <a:pt x="115" y="7"/>
                    <a:pt x="90" y="2"/>
                    <a:pt x="76" y="1"/>
                  </a:cubicBezTo>
                  <a:cubicBezTo>
                    <a:pt x="76" y="1"/>
                    <a:pt x="45" y="0"/>
                    <a:pt x="24" y="22"/>
                  </a:cubicBezTo>
                  <a:cubicBezTo>
                    <a:pt x="15" y="30"/>
                    <a:pt x="10" y="35"/>
                    <a:pt x="6" y="3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15" y="61"/>
                    <a:pt x="33" y="65"/>
                    <a:pt x="53" y="59"/>
                  </a:cubicBezTo>
                  <a:cubicBezTo>
                    <a:pt x="77" y="53"/>
                    <a:pt x="92" y="36"/>
                    <a:pt x="103" y="25"/>
                  </a:cubicBezTo>
                  <a:cubicBezTo>
                    <a:pt x="107" y="20"/>
                    <a:pt x="112" y="18"/>
                    <a:pt x="112" y="18"/>
                  </a:cubicBezTo>
                  <a:cubicBezTo>
                    <a:pt x="118" y="16"/>
                    <a:pt x="118" y="16"/>
                    <a:pt x="118" y="16"/>
                  </a:cubicBezTo>
                  <a:cubicBezTo>
                    <a:pt x="118" y="16"/>
                    <a:pt x="125" y="16"/>
                    <a:pt x="120" y="11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9" name="Website (vaste tekst) 3">
            <a:extLst>
              <a:ext uri="{FF2B5EF4-FFF2-40B4-BE49-F238E27FC236}">
                <a16:creationId xmlns:a16="http://schemas.microsoft.com/office/drawing/2014/main" id="{F59E65C7-FC34-4F1B-A4D9-DA4B2E00B24C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5138834" y="4287275"/>
            <a:ext cx="1762277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nl-NL" sz="2200" dirty="0">
                <a:solidFill>
                  <a:srgbClr val="653272"/>
                </a:solidFill>
                <a:latin typeface="Trebuchet MS" panose="020B0703020202090204" pitchFamily="34" charset="0"/>
              </a:rPr>
              <a:t>www.vilans.nl</a:t>
            </a:r>
          </a:p>
        </p:txBody>
      </p:sp>
    </p:spTree>
    <p:extLst>
      <p:ext uri="{BB962C8B-B14F-4D97-AF65-F5344CB8AC3E}">
        <p14:creationId xmlns:p14="http://schemas.microsoft.com/office/powerpoint/2010/main" val="109516417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Vilans Dia 1 Henk A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667" y="2276476"/>
            <a:ext cx="10363200" cy="14700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nl-NL" noProof="0"/>
              <a:t>Klik om de stijl te bewerken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EAC2A98-4DBE-4B73-8B26-FE799D6BD6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66754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2300" y="1595288"/>
            <a:ext cx="10972800" cy="34178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15CDB-F0B4-475C-B1EE-0C213DB2145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11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"/>
          <p:cNvGrpSpPr>
            <a:grpSpLocks noSelect="1" noChangeAspect="1"/>
          </p:cNvGrpSpPr>
          <p:nvPr userDrawn="1"/>
        </p:nvGrpSpPr>
        <p:grpSpPr bwMode="gray">
          <a:xfrm>
            <a:off x="683126" y="5768263"/>
            <a:ext cx="1285200" cy="707779"/>
            <a:chOff x="7704138" y="431800"/>
            <a:chExt cx="1127125" cy="620713"/>
          </a:xfrm>
        </p:grpSpPr>
        <p:sp>
          <p:nvSpPr>
            <p:cNvPr id="17" name="Freeform 11"/>
            <p:cNvSpPr>
              <a:spLocks noSelect="1"/>
            </p:cNvSpPr>
            <p:nvPr userDrawn="1"/>
          </p:nvSpPr>
          <p:spPr bwMode="gray">
            <a:xfrm>
              <a:off x="8224838" y="442913"/>
              <a:ext cx="606425" cy="334963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2"/>
            <p:cNvSpPr>
              <a:spLocks noSelect="1"/>
            </p:cNvSpPr>
            <p:nvPr userDrawn="1"/>
          </p:nvSpPr>
          <p:spPr bwMode="gray">
            <a:xfrm>
              <a:off x="7848600" y="846138"/>
              <a:ext cx="795338" cy="206375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3"/>
            <p:cNvSpPr>
              <a:spLocks noSelect="1"/>
            </p:cNvSpPr>
            <p:nvPr userDrawn="1"/>
          </p:nvSpPr>
          <p:spPr bwMode="gray">
            <a:xfrm>
              <a:off x="7704138" y="431800"/>
              <a:ext cx="582613" cy="30797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1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6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4"/>
            <p:cNvSpPr>
              <a:spLocks noSelect="1"/>
            </p:cNvSpPr>
            <p:nvPr userDrawn="1"/>
          </p:nvSpPr>
          <p:spPr bwMode="gray">
            <a:xfrm>
              <a:off x="8228013" y="706438"/>
              <a:ext cx="28575" cy="14288"/>
            </a:xfrm>
            <a:custGeom>
              <a:avLst/>
              <a:gdLst>
                <a:gd name="T0" fmla="*/ 120 w 125"/>
                <a:gd name="T1" fmla="*/ 11 h 65"/>
                <a:gd name="T2" fmla="*/ 76 w 125"/>
                <a:gd name="T3" fmla="*/ 1 h 65"/>
                <a:gd name="T4" fmla="*/ 24 w 125"/>
                <a:gd name="T5" fmla="*/ 22 h 65"/>
                <a:gd name="T6" fmla="*/ 6 w 125"/>
                <a:gd name="T7" fmla="*/ 39 h 65"/>
                <a:gd name="T8" fmla="*/ 0 w 125"/>
                <a:gd name="T9" fmla="*/ 46 h 65"/>
                <a:gd name="T10" fmla="*/ 1 w 125"/>
                <a:gd name="T11" fmla="*/ 54 h 65"/>
                <a:gd name="T12" fmla="*/ 3 w 125"/>
                <a:gd name="T13" fmla="*/ 56 h 65"/>
                <a:gd name="T14" fmla="*/ 4 w 125"/>
                <a:gd name="T15" fmla="*/ 56 h 65"/>
                <a:gd name="T16" fmla="*/ 53 w 125"/>
                <a:gd name="T17" fmla="*/ 59 h 65"/>
                <a:gd name="T18" fmla="*/ 103 w 125"/>
                <a:gd name="T19" fmla="*/ 25 h 65"/>
                <a:gd name="T20" fmla="*/ 112 w 125"/>
                <a:gd name="T21" fmla="*/ 18 h 65"/>
                <a:gd name="T22" fmla="*/ 118 w 125"/>
                <a:gd name="T23" fmla="*/ 16 h 65"/>
                <a:gd name="T24" fmla="*/ 120 w 125"/>
                <a:gd name="T25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65">
                  <a:moveTo>
                    <a:pt x="120" y="11"/>
                  </a:moveTo>
                  <a:cubicBezTo>
                    <a:pt x="115" y="7"/>
                    <a:pt x="90" y="2"/>
                    <a:pt x="76" y="1"/>
                  </a:cubicBezTo>
                  <a:cubicBezTo>
                    <a:pt x="76" y="1"/>
                    <a:pt x="45" y="0"/>
                    <a:pt x="24" y="22"/>
                  </a:cubicBezTo>
                  <a:cubicBezTo>
                    <a:pt x="15" y="30"/>
                    <a:pt x="10" y="35"/>
                    <a:pt x="6" y="3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15" y="61"/>
                    <a:pt x="33" y="65"/>
                    <a:pt x="53" y="59"/>
                  </a:cubicBezTo>
                  <a:cubicBezTo>
                    <a:pt x="77" y="53"/>
                    <a:pt x="92" y="36"/>
                    <a:pt x="103" y="25"/>
                  </a:cubicBezTo>
                  <a:cubicBezTo>
                    <a:pt x="107" y="20"/>
                    <a:pt x="112" y="18"/>
                    <a:pt x="112" y="18"/>
                  </a:cubicBezTo>
                  <a:cubicBezTo>
                    <a:pt x="118" y="16"/>
                    <a:pt x="118" y="16"/>
                    <a:pt x="118" y="16"/>
                  </a:cubicBezTo>
                  <a:cubicBezTo>
                    <a:pt x="118" y="16"/>
                    <a:pt x="125" y="16"/>
                    <a:pt x="120" y="11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2" name="Title 2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954000" y="846188"/>
            <a:ext cx="6372463" cy="2131473"/>
          </a:xfrm>
        </p:spPr>
        <p:txBody>
          <a:bodyPr anchor="t"/>
          <a:lstStyle>
            <a:lvl1pPr algn="l">
              <a:defRPr sz="6400" b="1"/>
            </a:lvl1pPr>
          </a:lstStyle>
          <a:p>
            <a:r>
              <a:rPr lang="nl-NL"/>
              <a:t>[Titel]</a:t>
            </a:r>
          </a:p>
        </p:txBody>
      </p:sp>
      <p:sp>
        <p:nvSpPr>
          <p:cNvPr id="3" name="Subtitle 3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954000" y="3175019"/>
            <a:ext cx="6372463" cy="95150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[Subtitel]</a:t>
            </a:r>
          </a:p>
        </p:txBody>
      </p:sp>
      <p:sp>
        <p:nvSpPr>
          <p:cNvPr id="8" name="Door 4 (JU-Free)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84249" y="4513751"/>
            <a:ext cx="1782397" cy="10191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00" b="0" i="1">
                <a:latin typeface="Georgia" panose="02040502050405020303" pitchFamily="18" charset="0"/>
              </a:defRPr>
            </a:lvl1pPr>
            <a:lvl2pPr marL="0" indent="0">
              <a:lnSpc>
                <a:spcPct val="100000"/>
              </a:lnSpc>
              <a:buNone/>
              <a:defRPr sz="1400" b="0"/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/>
              <a:t>[door 1e niveau</a:t>
            </a:r>
            <a:br>
              <a:rPr lang="nl-NL"/>
            </a:br>
            <a:r>
              <a:rPr lang="nl-NL"/>
              <a:t>Na(a)m(en) 2e niveau]</a:t>
            </a:r>
          </a:p>
          <a:p>
            <a:pPr lvl="0"/>
            <a:r>
              <a:rPr lang="nl-NL"/>
              <a:t>JU-LEVEL1=Kop</a:t>
            </a:r>
          </a:p>
          <a:p>
            <a:pPr lvl="1"/>
            <a:r>
              <a:rPr lang="nl-NL"/>
              <a:t>JU-LEVEL2=Tekst</a:t>
            </a:r>
          </a:p>
        </p:txBody>
      </p:sp>
      <p:sp>
        <p:nvSpPr>
          <p:cNvPr id="13" name="In co-creatie met 5 (JU-Free)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83388" y="4513751"/>
            <a:ext cx="4443075" cy="10191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00" b="0" i="1" baseline="0">
                <a:latin typeface="Georgia" panose="02040502050405020303" pitchFamily="18" charset="0"/>
              </a:defRPr>
            </a:lvl1pPr>
            <a:lvl2pPr marL="0" indent="0">
              <a:lnSpc>
                <a:spcPct val="100000"/>
              </a:lnSpc>
              <a:buNone/>
              <a:defRPr sz="1400" b="0"/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/>
              <a:t>[in co-creatie met 1e niveau</a:t>
            </a:r>
            <a:br>
              <a:rPr lang="nl-NL"/>
            </a:br>
            <a:r>
              <a:rPr lang="nl-NL"/>
              <a:t>Na(a)m(en) 2e niveau]</a:t>
            </a:r>
          </a:p>
          <a:p>
            <a:pPr lvl="0"/>
            <a:r>
              <a:rPr lang="nl-NL"/>
              <a:t>JU-LEVEL1=Kop</a:t>
            </a:r>
          </a:p>
          <a:p>
            <a:pPr lvl="1"/>
            <a:r>
              <a:rPr lang="nl-NL"/>
              <a:t>JU-LEVEL2=Tekst</a:t>
            </a:r>
          </a:p>
        </p:txBody>
      </p:sp>
      <p:sp>
        <p:nvSpPr>
          <p:cNvPr id="14" name="date 6 (JU-Free)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83600" y="6037385"/>
            <a:ext cx="1782397" cy="53261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latin typeface="Georgia" panose="02040502050405020303" pitchFamily="18" charset="0"/>
              </a:defRPr>
            </a:lvl1pPr>
            <a:lvl2pPr marL="0" indent="0">
              <a:lnSpc>
                <a:spcPct val="100000"/>
              </a:lnSpc>
              <a:buNone/>
              <a:defRPr sz="1400" b="0"/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/>
              <a:t>[Maand jaar]</a:t>
            </a:r>
          </a:p>
          <a:p>
            <a:pPr lvl="0"/>
            <a:r>
              <a:rPr lang="nl-NL"/>
              <a:t>JU-LEVEL1=Maand jaar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954F70E6-73A5-4FBC-8546-93FCB5350664}"/>
              </a:ext>
            </a:extLst>
          </p:cNvPr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7621587" y="-60"/>
            <a:ext cx="4570413" cy="6858000"/>
          </a:xfrm>
          <a:custGeom>
            <a:avLst/>
            <a:gdLst>
              <a:gd name="connsiteX0" fmla="*/ 1874504 w 4570413"/>
              <a:gd name="connsiteY0" fmla="*/ 0 h 6858000"/>
              <a:gd name="connsiteX1" fmla="*/ 2119430 w 4570413"/>
              <a:gd name="connsiteY1" fmla="*/ 0 h 6858000"/>
              <a:gd name="connsiteX2" fmla="*/ 2349053 w 4570413"/>
              <a:gd name="connsiteY2" fmla="*/ 0 h 6858000"/>
              <a:gd name="connsiteX3" fmla="*/ 2563866 w 4570413"/>
              <a:gd name="connsiteY3" fmla="*/ 0 h 6858000"/>
              <a:gd name="connsiteX4" fmla="*/ 2764365 w 4570413"/>
              <a:gd name="connsiteY4" fmla="*/ 0 h 6858000"/>
              <a:gd name="connsiteX5" fmla="*/ 2951041 w 4570413"/>
              <a:gd name="connsiteY5" fmla="*/ 0 h 6858000"/>
              <a:gd name="connsiteX6" fmla="*/ 3124390 w 4570413"/>
              <a:gd name="connsiteY6" fmla="*/ 0 h 6858000"/>
              <a:gd name="connsiteX7" fmla="*/ 3284903 w 4570413"/>
              <a:gd name="connsiteY7" fmla="*/ 0 h 6858000"/>
              <a:gd name="connsiteX8" fmla="*/ 3433076 w 4570413"/>
              <a:gd name="connsiteY8" fmla="*/ 0 h 6858000"/>
              <a:gd name="connsiteX9" fmla="*/ 3569402 w 4570413"/>
              <a:gd name="connsiteY9" fmla="*/ 0 h 6858000"/>
              <a:gd name="connsiteX10" fmla="*/ 3694374 w 4570413"/>
              <a:gd name="connsiteY10" fmla="*/ 0 h 6858000"/>
              <a:gd name="connsiteX11" fmla="*/ 3808486 w 4570413"/>
              <a:gd name="connsiteY11" fmla="*/ 0 h 6858000"/>
              <a:gd name="connsiteX12" fmla="*/ 3912232 w 4570413"/>
              <a:gd name="connsiteY12" fmla="*/ 0 h 6858000"/>
              <a:gd name="connsiteX13" fmla="*/ 4006105 w 4570413"/>
              <a:gd name="connsiteY13" fmla="*/ 0 h 6858000"/>
              <a:gd name="connsiteX14" fmla="*/ 4090599 w 4570413"/>
              <a:gd name="connsiteY14" fmla="*/ 0 h 6858000"/>
              <a:gd name="connsiteX15" fmla="*/ 4166208 w 4570413"/>
              <a:gd name="connsiteY15" fmla="*/ 0 h 6858000"/>
              <a:gd name="connsiteX16" fmla="*/ 4233424 w 4570413"/>
              <a:gd name="connsiteY16" fmla="*/ 0 h 6858000"/>
              <a:gd name="connsiteX17" fmla="*/ 4292743 w 4570413"/>
              <a:gd name="connsiteY17" fmla="*/ 0 h 6858000"/>
              <a:gd name="connsiteX18" fmla="*/ 4344657 w 4570413"/>
              <a:gd name="connsiteY18" fmla="*/ 0 h 6858000"/>
              <a:gd name="connsiteX19" fmla="*/ 4428246 w 4570413"/>
              <a:gd name="connsiteY19" fmla="*/ 0 h 6858000"/>
              <a:gd name="connsiteX20" fmla="*/ 4488140 w 4570413"/>
              <a:gd name="connsiteY20" fmla="*/ 0 h 6858000"/>
              <a:gd name="connsiteX21" fmla="*/ 4528289 w 4570413"/>
              <a:gd name="connsiteY21" fmla="*/ 0 h 6858000"/>
              <a:gd name="connsiteX22" fmla="*/ 4552642 w 4570413"/>
              <a:gd name="connsiteY22" fmla="*/ 0 h 6858000"/>
              <a:gd name="connsiteX23" fmla="*/ 4565148 w 4570413"/>
              <a:gd name="connsiteY23" fmla="*/ 0 h 6858000"/>
              <a:gd name="connsiteX24" fmla="*/ 4569755 w 4570413"/>
              <a:gd name="connsiteY24" fmla="*/ 0 h 6858000"/>
              <a:gd name="connsiteX25" fmla="*/ 4570413 w 4570413"/>
              <a:gd name="connsiteY25" fmla="*/ 0 h 6858000"/>
              <a:gd name="connsiteX26" fmla="*/ 4570413 w 4570413"/>
              <a:gd name="connsiteY26" fmla="*/ 6858000 h 6858000"/>
              <a:gd name="connsiteX27" fmla="*/ 4325487 w 4570413"/>
              <a:gd name="connsiteY27" fmla="*/ 6858000 h 6858000"/>
              <a:gd name="connsiteX28" fmla="*/ 4095865 w 4570413"/>
              <a:gd name="connsiteY28" fmla="*/ 6858000 h 6858000"/>
              <a:gd name="connsiteX29" fmla="*/ 3881051 w 4570413"/>
              <a:gd name="connsiteY29" fmla="*/ 6858000 h 6858000"/>
              <a:gd name="connsiteX30" fmla="*/ 3680552 w 4570413"/>
              <a:gd name="connsiteY30" fmla="*/ 6858000 h 6858000"/>
              <a:gd name="connsiteX31" fmla="*/ 3493876 w 4570413"/>
              <a:gd name="connsiteY31" fmla="*/ 6858000 h 6858000"/>
              <a:gd name="connsiteX32" fmla="*/ 3320527 w 4570413"/>
              <a:gd name="connsiteY32" fmla="*/ 6858000 h 6858000"/>
              <a:gd name="connsiteX33" fmla="*/ 3160014 w 4570413"/>
              <a:gd name="connsiteY33" fmla="*/ 6858000 h 6858000"/>
              <a:gd name="connsiteX34" fmla="*/ 3011841 w 4570413"/>
              <a:gd name="connsiteY34" fmla="*/ 6858000 h 6858000"/>
              <a:gd name="connsiteX35" fmla="*/ 2875515 w 4570413"/>
              <a:gd name="connsiteY35" fmla="*/ 6858000 h 6858000"/>
              <a:gd name="connsiteX36" fmla="*/ 2750543 w 4570413"/>
              <a:gd name="connsiteY36" fmla="*/ 6858000 h 6858000"/>
              <a:gd name="connsiteX37" fmla="*/ 2636431 w 4570413"/>
              <a:gd name="connsiteY37" fmla="*/ 6858000 h 6858000"/>
              <a:gd name="connsiteX38" fmla="*/ 2532685 w 4570413"/>
              <a:gd name="connsiteY38" fmla="*/ 6858000 h 6858000"/>
              <a:gd name="connsiteX39" fmla="*/ 2438812 w 4570413"/>
              <a:gd name="connsiteY39" fmla="*/ 6858000 h 6858000"/>
              <a:gd name="connsiteX40" fmla="*/ 2354318 w 4570413"/>
              <a:gd name="connsiteY40" fmla="*/ 6858000 h 6858000"/>
              <a:gd name="connsiteX41" fmla="*/ 2278709 w 4570413"/>
              <a:gd name="connsiteY41" fmla="*/ 6858000 h 6858000"/>
              <a:gd name="connsiteX42" fmla="*/ 2211493 w 4570413"/>
              <a:gd name="connsiteY42" fmla="*/ 6858000 h 6858000"/>
              <a:gd name="connsiteX43" fmla="*/ 2152174 w 4570413"/>
              <a:gd name="connsiteY43" fmla="*/ 6858000 h 6858000"/>
              <a:gd name="connsiteX44" fmla="*/ 2100260 w 4570413"/>
              <a:gd name="connsiteY44" fmla="*/ 6858000 h 6858000"/>
              <a:gd name="connsiteX45" fmla="*/ 2016671 w 4570413"/>
              <a:gd name="connsiteY45" fmla="*/ 6858000 h 6858000"/>
              <a:gd name="connsiteX46" fmla="*/ 1956777 w 4570413"/>
              <a:gd name="connsiteY46" fmla="*/ 6858000 h 6858000"/>
              <a:gd name="connsiteX47" fmla="*/ 1916628 w 4570413"/>
              <a:gd name="connsiteY47" fmla="*/ 6858000 h 6858000"/>
              <a:gd name="connsiteX48" fmla="*/ 1892275 w 4570413"/>
              <a:gd name="connsiteY48" fmla="*/ 6858000 h 6858000"/>
              <a:gd name="connsiteX49" fmla="*/ 1879770 w 4570413"/>
              <a:gd name="connsiteY49" fmla="*/ 6858000 h 6858000"/>
              <a:gd name="connsiteX50" fmla="*/ 1875162 w 4570413"/>
              <a:gd name="connsiteY50" fmla="*/ 6858000 h 6858000"/>
              <a:gd name="connsiteX51" fmla="*/ 1874504 w 4570413"/>
              <a:gd name="connsiteY51" fmla="*/ 6858000 h 6858000"/>
              <a:gd name="connsiteX52" fmla="*/ 1801505 w 4570413"/>
              <a:gd name="connsiteY52" fmla="*/ 6818313 h 6858000"/>
              <a:gd name="connsiteX53" fmla="*/ 0 w 4570413"/>
              <a:gd name="connsiteY53" fmla="*/ 3429000 h 6858000"/>
              <a:gd name="connsiteX54" fmla="*/ 1801505 w 4570413"/>
              <a:gd name="connsiteY54" fmla="*/ 396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570413" h="6858000">
                <a:moveTo>
                  <a:pt x="1874504" y="0"/>
                </a:moveTo>
                <a:lnTo>
                  <a:pt x="2119430" y="0"/>
                </a:lnTo>
                <a:lnTo>
                  <a:pt x="2349053" y="0"/>
                </a:lnTo>
                <a:lnTo>
                  <a:pt x="2563866" y="0"/>
                </a:lnTo>
                <a:lnTo>
                  <a:pt x="2764365" y="0"/>
                </a:lnTo>
                <a:lnTo>
                  <a:pt x="2951041" y="0"/>
                </a:lnTo>
                <a:lnTo>
                  <a:pt x="3124390" y="0"/>
                </a:lnTo>
                <a:lnTo>
                  <a:pt x="3284903" y="0"/>
                </a:lnTo>
                <a:lnTo>
                  <a:pt x="3433076" y="0"/>
                </a:lnTo>
                <a:lnTo>
                  <a:pt x="3569402" y="0"/>
                </a:lnTo>
                <a:lnTo>
                  <a:pt x="3694374" y="0"/>
                </a:lnTo>
                <a:lnTo>
                  <a:pt x="3808486" y="0"/>
                </a:lnTo>
                <a:lnTo>
                  <a:pt x="3912232" y="0"/>
                </a:lnTo>
                <a:lnTo>
                  <a:pt x="4006105" y="0"/>
                </a:lnTo>
                <a:lnTo>
                  <a:pt x="4090599" y="0"/>
                </a:lnTo>
                <a:lnTo>
                  <a:pt x="4166208" y="0"/>
                </a:lnTo>
                <a:lnTo>
                  <a:pt x="4233424" y="0"/>
                </a:lnTo>
                <a:lnTo>
                  <a:pt x="4292743" y="0"/>
                </a:lnTo>
                <a:lnTo>
                  <a:pt x="4344657" y="0"/>
                </a:lnTo>
                <a:lnTo>
                  <a:pt x="4428246" y="0"/>
                </a:lnTo>
                <a:lnTo>
                  <a:pt x="4488140" y="0"/>
                </a:lnTo>
                <a:lnTo>
                  <a:pt x="4528289" y="0"/>
                </a:lnTo>
                <a:lnTo>
                  <a:pt x="4552642" y="0"/>
                </a:lnTo>
                <a:lnTo>
                  <a:pt x="4565148" y="0"/>
                </a:lnTo>
                <a:lnTo>
                  <a:pt x="4569755" y="0"/>
                </a:lnTo>
                <a:lnTo>
                  <a:pt x="4570413" y="0"/>
                </a:lnTo>
                <a:cubicBezTo>
                  <a:pt x="4570413" y="6858000"/>
                  <a:pt x="4570413" y="6858000"/>
                  <a:pt x="4570413" y="6858000"/>
                </a:cubicBezTo>
                <a:lnTo>
                  <a:pt x="4325487" y="6858000"/>
                </a:lnTo>
                <a:lnTo>
                  <a:pt x="4095865" y="6858000"/>
                </a:lnTo>
                <a:lnTo>
                  <a:pt x="3881051" y="6858000"/>
                </a:lnTo>
                <a:lnTo>
                  <a:pt x="3680552" y="6858000"/>
                </a:lnTo>
                <a:lnTo>
                  <a:pt x="3493876" y="6858000"/>
                </a:lnTo>
                <a:lnTo>
                  <a:pt x="3320527" y="6858000"/>
                </a:lnTo>
                <a:lnTo>
                  <a:pt x="3160014" y="6858000"/>
                </a:lnTo>
                <a:lnTo>
                  <a:pt x="3011841" y="6858000"/>
                </a:lnTo>
                <a:lnTo>
                  <a:pt x="2875515" y="6858000"/>
                </a:lnTo>
                <a:lnTo>
                  <a:pt x="2750543" y="6858000"/>
                </a:lnTo>
                <a:lnTo>
                  <a:pt x="2636431" y="6858000"/>
                </a:lnTo>
                <a:lnTo>
                  <a:pt x="2532685" y="6858000"/>
                </a:lnTo>
                <a:lnTo>
                  <a:pt x="2438812" y="6858000"/>
                </a:lnTo>
                <a:lnTo>
                  <a:pt x="2354318" y="6858000"/>
                </a:lnTo>
                <a:lnTo>
                  <a:pt x="2278709" y="6858000"/>
                </a:lnTo>
                <a:lnTo>
                  <a:pt x="2211493" y="6858000"/>
                </a:lnTo>
                <a:lnTo>
                  <a:pt x="2152174" y="6858000"/>
                </a:lnTo>
                <a:lnTo>
                  <a:pt x="2100260" y="6858000"/>
                </a:lnTo>
                <a:lnTo>
                  <a:pt x="2016671" y="6858000"/>
                </a:lnTo>
                <a:lnTo>
                  <a:pt x="1956777" y="6858000"/>
                </a:lnTo>
                <a:lnTo>
                  <a:pt x="1916628" y="6858000"/>
                </a:lnTo>
                <a:lnTo>
                  <a:pt x="1892275" y="6858000"/>
                </a:lnTo>
                <a:lnTo>
                  <a:pt x="1879770" y="6858000"/>
                </a:lnTo>
                <a:lnTo>
                  <a:pt x="1875162" y="6858000"/>
                </a:lnTo>
                <a:lnTo>
                  <a:pt x="1874504" y="6858000"/>
                </a:lnTo>
                <a:cubicBezTo>
                  <a:pt x="1801505" y="6818313"/>
                  <a:pt x="1801505" y="6818313"/>
                  <a:pt x="1801505" y="6818313"/>
                </a:cubicBezTo>
                <a:cubicBezTo>
                  <a:pt x="714762" y="6083935"/>
                  <a:pt x="0" y="4839970"/>
                  <a:pt x="0" y="3429000"/>
                </a:cubicBezTo>
                <a:cubicBezTo>
                  <a:pt x="0" y="2018030"/>
                  <a:pt x="714762" y="774065"/>
                  <a:pt x="1801505" y="3968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r">
              <a:buFontTx/>
              <a:buNone/>
              <a:defRPr baseline="0"/>
            </a:lvl1pPr>
          </a:lstStyle>
          <a:p>
            <a:r>
              <a:rPr lang="nl-NL"/>
              <a:t>[Afbeelding invoegen: </a:t>
            </a:r>
            <a:br>
              <a:rPr lang="nl-NL"/>
            </a:br>
            <a:r>
              <a:rPr lang="nl-NL"/>
              <a:t>Klik op ergens op de dia</a:t>
            </a:r>
            <a:br>
              <a:rPr lang="nl-NL"/>
            </a:br>
            <a:r>
              <a:rPr lang="nl-NL"/>
              <a:t>en voeg een afbeelding in via </a:t>
            </a:r>
            <a:br>
              <a:rPr lang="nl-NL"/>
            </a:br>
            <a:r>
              <a:rPr lang="nl-NL"/>
              <a:t>Invoegen | Afbeeldingen]</a:t>
            </a:r>
          </a:p>
        </p:txBody>
      </p:sp>
      <p:sp>
        <p:nvSpPr>
          <p:cNvPr id="34" name="Placeholder 8">
            <a:extLst>
              <a:ext uri="{FF2B5EF4-FFF2-40B4-BE49-F238E27FC236}">
                <a16:creationId xmlns:a16="http://schemas.microsoft.com/office/drawing/2014/main" id="{DB76B667-4A8D-41B8-9FA4-2627F734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 rot="5400000">
            <a:off x="6477793" y="1143734"/>
            <a:ext cx="6858000" cy="4570413"/>
          </a:xfrm>
          <a:custGeom>
            <a:avLst/>
            <a:gdLst>
              <a:gd name="connsiteX0" fmla="*/ 0 w 6858000"/>
              <a:gd name="connsiteY0" fmla="*/ 2695909 h 4570413"/>
              <a:gd name="connsiteX1" fmla="*/ 0 w 6858000"/>
              <a:gd name="connsiteY1" fmla="*/ 2450983 h 4570413"/>
              <a:gd name="connsiteX2" fmla="*/ 0 w 6858000"/>
              <a:gd name="connsiteY2" fmla="*/ 2221360 h 4570413"/>
              <a:gd name="connsiteX3" fmla="*/ 0 w 6858000"/>
              <a:gd name="connsiteY3" fmla="*/ 2006547 h 4570413"/>
              <a:gd name="connsiteX4" fmla="*/ 0 w 6858000"/>
              <a:gd name="connsiteY4" fmla="*/ 1806048 h 4570413"/>
              <a:gd name="connsiteX5" fmla="*/ 0 w 6858000"/>
              <a:gd name="connsiteY5" fmla="*/ 1619372 h 4570413"/>
              <a:gd name="connsiteX6" fmla="*/ 0 w 6858000"/>
              <a:gd name="connsiteY6" fmla="*/ 1446023 h 4570413"/>
              <a:gd name="connsiteX7" fmla="*/ 0 w 6858000"/>
              <a:gd name="connsiteY7" fmla="*/ 1285510 h 4570413"/>
              <a:gd name="connsiteX8" fmla="*/ 0 w 6858000"/>
              <a:gd name="connsiteY8" fmla="*/ 1137337 h 4570413"/>
              <a:gd name="connsiteX9" fmla="*/ 0 w 6858000"/>
              <a:gd name="connsiteY9" fmla="*/ 1001011 h 4570413"/>
              <a:gd name="connsiteX10" fmla="*/ 0 w 6858000"/>
              <a:gd name="connsiteY10" fmla="*/ 876039 h 4570413"/>
              <a:gd name="connsiteX11" fmla="*/ 0 w 6858000"/>
              <a:gd name="connsiteY11" fmla="*/ 761927 h 4570413"/>
              <a:gd name="connsiteX12" fmla="*/ 0 w 6858000"/>
              <a:gd name="connsiteY12" fmla="*/ 658181 h 4570413"/>
              <a:gd name="connsiteX13" fmla="*/ 0 w 6858000"/>
              <a:gd name="connsiteY13" fmla="*/ 564308 h 4570413"/>
              <a:gd name="connsiteX14" fmla="*/ 0 w 6858000"/>
              <a:gd name="connsiteY14" fmla="*/ 479814 h 4570413"/>
              <a:gd name="connsiteX15" fmla="*/ 0 w 6858000"/>
              <a:gd name="connsiteY15" fmla="*/ 404205 h 4570413"/>
              <a:gd name="connsiteX16" fmla="*/ 0 w 6858000"/>
              <a:gd name="connsiteY16" fmla="*/ 336989 h 4570413"/>
              <a:gd name="connsiteX17" fmla="*/ 0 w 6858000"/>
              <a:gd name="connsiteY17" fmla="*/ 277670 h 4570413"/>
              <a:gd name="connsiteX18" fmla="*/ 0 w 6858000"/>
              <a:gd name="connsiteY18" fmla="*/ 225756 h 4570413"/>
              <a:gd name="connsiteX19" fmla="*/ 0 w 6858000"/>
              <a:gd name="connsiteY19" fmla="*/ 142167 h 4570413"/>
              <a:gd name="connsiteX20" fmla="*/ 0 w 6858000"/>
              <a:gd name="connsiteY20" fmla="*/ 82273 h 4570413"/>
              <a:gd name="connsiteX21" fmla="*/ 0 w 6858000"/>
              <a:gd name="connsiteY21" fmla="*/ 42124 h 4570413"/>
              <a:gd name="connsiteX22" fmla="*/ 0 w 6858000"/>
              <a:gd name="connsiteY22" fmla="*/ 17771 h 4570413"/>
              <a:gd name="connsiteX23" fmla="*/ 0 w 6858000"/>
              <a:gd name="connsiteY23" fmla="*/ 5265 h 4570413"/>
              <a:gd name="connsiteX24" fmla="*/ 0 w 6858000"/>
              <a:gd name="connsiteY24" fmla="*/ 658 h 4570413"/>
              <a:gd name="connsiteX25" fmla="*/ 0 w 6858000"/>
              <a:gd name="connsiteY25" fmla="*/ 0 h 4570413"/>
              <a:gd name="connsiteX26" fmla="*/ 6858000 w 6858000"/>
              <a:gd name="connsiteY26" fmla="*/ 0 h 4570413"/>
              <a:gd name="connsiteX27" fmla="*/ 6858000 w 6858000"/>
              <a:gd name="connsiteY27" fmla="*/ 244926 h 4570413"/>
              <a:gd name="connsiteX28" fmla="*/ 6858000 w 6858000"/>
              <a:gd name="connsiteY28" fmla="*/ 474548 h 4570413"/>
              <a:gd name="connsiteX29" fmla="*/ 6858000 w 6858000"/>
              <a:gd name="connsiteY29" fmla="*/ 689362 h 4570413"/>
              <a:gd name="connsiteX30" fmla="*/ 6858000 w 6858000"/>
              <a:gd name="connsiteY30" fmla="*/ 889861 h 4570413"/>
              <a:gd name="connsiteX31" fmla="*/ 6858000 w 6858000"/>
              <a:gd name="connsiteY31" fmla="*/ 1076537 h 4570413"/>
              <a:gd name="connsiteX32" fmla="*/ 6858000 w 6858000"/>
              <a:gd name="connsiteY32" fmla="*/ 1249886 h 4570413"/>
              <a:gd name="connsiteX33" fmla="*/ 6858000 w 6858000"/>
              <a:gd name="connsiteY33" fmla="*/ 1410399 h 4570413"/>
              <a:gd name="connsiteX34" fmla="*/ 6858000 w 6858000"/>
              <a:gd name="connsiteY34" fmla="*/ 1558572 h 4570413"/>
              <a:gd name="connsiteX35" fmla="*/ 6858000 w 6858000"/>
              <a:gd name="connsiteY35" fmla="*/ 1694898 h 4570413"/>
              <a:gd name="connsiteX36" fmla="*/ 6858000 w 6858000"/>
              <a:gd name="connsiteY36" fmla="*/ 1819870 h 4570413"/>
              <a:gd name="connsiteX37" fmla="*/ 6858000 w 6858000"/>
              <a:gd name="connsiteY37" fmla="*/ 1933982 h 4570413"/>
              <a:gd name="connsiteX38" fmla="*/ 6858000 w 6858000"/>
              <a:gd name="connsiteY38" fmla="*/ 2037728 h 4570413"/>
              <a:gd name="connsiteX39" fmla="*/ 6858000 w 6858000"/>
              <a:gd name="connsiteY39" fmla="*/ 2131601 h 4570413"/>
              <a:gd name="connsiteX40" fmla="*/ 6858000 w 6858000"/>
              <a:gd name="connsiteY40" fmla="*/ 2216095 h 4570413"/>
              <a:gd name="connsiteX41" fmla="*/ 6858000 w 6858000"/>
              <a:gd name="connsiteY41" fmla="*/ 2291704 h 4570413"/>
              <a:gd name="connsiteX42" fmla="*/ 6858000 w 6858000"/>
              <a:gd name="connsiteY42" fmla="*/ 2358920 h 4570413"/>
              <a:gd name="connsiteX43" fmla="*/ 6858000 w 6858000"/>
              <a:gd name="connsiteY43" fmla="*/ 2418239 h 4570413"/>
              <a:gd name="connsiteX44" fmla="*/ 6858000 w 6858000"/>
              <a:gd name="connsiteY44" fmla="*/ 2470153 h 4570413"/>
              <a:gd name="connsiteX45" fmla="*/ 6858000 w 6858000"/>
              <a:gd name="connsiteY45" fmla="*/ 2553742 h 4570413"/>
              <a:gd name="connsiteX46" fmla="*/ 6858000 w 6858000"/>
              <a:gd name="connsiteY46" fmla="*/ 2613636 h 4570413"/>
              <a:gd name="connsiteX47" fmla="*/ 6858000 w 6858000"/>
              <a:gd name="connsiteY47" fmla="*/ 2653785 h 4570413"/>
              <a:gd name="connsiteX48" fmla="*/ 6858000 w 6858000"/>
              <a:gd name="connsiteY48" fmla="*/ 2678138 h 4570413"/>
              <a:gd name="connsiteX49" fmla="*/ 6858000 w 6858000"/>
              <a:gd name="connsiteY49" fmla="*/ 2690643 h 4570413"/>
              <a:gd name="connsiteX50" fmla="*/ 6858000 w 6858000"/>
              <a:gd name="connsiteY50" fmla="*/ 2695251 h 4570413"/>
              <a:gd name="connsiteX51" fmla="*/ 6858000 w 6858000"/>
              <a:gd name="connsiteY51" fmla="*/ 2695909 h 4570413"/>
              <a:gd name="connsiteX52" fmla="*/ 6818313 w 6858000"/>
              <a:gd name="connsiteY52" fmla="*/ 2768908 h 4570413"/>
              <a:gd name="connsiteX53" fmla="*/ 6681521 w 6858000"/>
              <a:gd name="connsiteY53" fmla="*/ 2958801 h 4570413"/>
              <a:gd name="connsiteX54" fmla="*/ 6657747 w 6858000"/>
              <a:gd name="connsiteY54" fmla="*/ 2989054 h 4570413"/>
              <a:gd name="connsiteX55" fmla="*/ 6554973 w 6858000"/>
              <a:gd name="connsiteY55" fmla="*/ 3115081 h 4570413"/>
              <a:gd name="connsiteX56" fmla="*/ 6337425 w 6858000"/>
              <a:gd name="connsiteY56" fmla="*/ 3354444 h 4570413"/>
              <a:gd name="connsiteX57" fmla="*/ 6273469 w 6858000"/>
              <a:gd name="connsiteY57" fmla="*/ 3416135 h 4570413"/>
              <a:gd name="connsiteX58" fmla="*/ 6076832 w 6858000"/>
              <a:gd name="connsiteY58" fmla="*/ 3594851 h 4570413"/>
              <a:gd name="connsiteX59" fmla="*/ 5991732 w 6858000"/>
              <a:gd name="connsiteY59" fmla="*/ 3667660 h 4570413"/>
              <a:gd name="connsiteX60" fmla="*/ 5989217 w 6858000"/>
              <a:gd name="connsiteY60" fmla="*/ 3669636 h 4570413"/>
              <a:gd name="connsiteX61" fmla="*/ 5801864 w 6858000"/>
              <a:gd name="connsiteY61" fmla="*/ 3811460 h 4570413"/>
              <a:gd name="connsiteX62" fmla="*/ 5788370 w 6858000"/>
              <a:gd name="connsiteY62" fmla="*/ 3821056 h 4570413"/>
              <a:gd name="connsiteX63" fmla="*/ 5590516 w 6858000"/>
              <a:gd name="connsiteY63" fmla="*/ 3952955 h 4570413"/>
              <a:gd name="connsiteX64" fmla="*/ 3429000 w 6858000"/>
              <a:gd name="connsiteY64" fmla="*/ 4570413 h 4570413"/>
              <a:gd name="connsiteX65" fmla="*/ 1267485 w 6858000"/>
              <a:gd name="connsiteY65" fmla="*/ 3952955 h 4570413"/>
              <a:gd name="connsiteX66" fmla="*/ 1071481 w 6858000"/>
              <a:gd name="connsiteY66" fmla="*/ 3822290 h 4570413"/>
              <a:gd name="connsiteX67" fmla="*/ 1054343 w 6858000"/>
              <a:gd name="connsiteY67" fmla="*/ 3810103 h 4570413"/>
              <a:gd name="connsiteX68" fmla="*/ 871935 w 6858000"/>
              <a:gd name="connsiteY68" fmla="*/ 3672022 h 4570413"/>
              <a:gd name="connsiteX69" fmla="*/ 864965 w 6858000"/>
              <a:gd name="connsiteY69" fmla="*/ 3666544 h 4570413"/>
              <a:gd name="connsiteX70" fmla="*/ 783141 w 6858000"/>
              <a:gd name="connsiteY70" fmla="*/ 3596538 h 4570413"/>
              <a:gd name="connsiteX71" fmla="*/ 582650 w 6858000"/>
              <a:gd name="connsiteY71" fmla="*/ 3414319 h 4570413"/>
              <a:gd name="connsiteX72" fmla="*/ 521511 w 6858000"/>
              <a:gd name="connsiteY72" fmla="*/ 3355346 h 4570413"/>
              <a:gd name="connsiteX73" fmla="*/ 302021 w 6858000"/>
              <a:gd name="connsiteY73" fmla="*/ 3113846 h 4570413"/>
              <a:gd name="connsiteX74" fmla="*/ 203424 w 6858000"/>
              <a:gd name="connsiteY74" fmla="*/ 2992941 h 4570413"/>
              <a:gd name="connsiteX75" fmla="*/ 175213 w 6858000"/>
              <a:gd name="connsiteY75" fmla="*/ 2957042 h 4570413"/>
              <a:gd name="connsiteX76" fmla="*/ 39688 w 6858000"/>
              <a:gd name="connsiteY76" fmla="*/ 2768908 h 457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858000" h="4570413">
                <a:moveTo>
                  <a:pt x="0" y="2695909"/>
                </a:moveTo>
                <a:lnTo>
                  <a:pt x="0" y="2450983"/>
                </a:lnTo>
                <a:lnTo>
                  <a:pt x="0" y="2221360"/>
                </a:lnTo>
                <a:lnTo>
                  <a:pt x="0" y="2006547"/>
                </a:lnTo>
                <a:lnTo>
                  <a:pt x="0" y="1806048"/>
                </a:lnTo>
                <a:lnTo>
                  <a:pt x="0" y="1619372"/>
                </a:lnTo>
                <a:lnTo>
                  <a:pt x="0" y="1446023"/>
                </a:lnTo>
                <a:lnTo>
                  <a:pt x="0" y="1285510"/>
                </a:lnTo>
                <a:lnTo>
                  <a:pt x="0" y="1137337"/>
                </a:lnTo>
                <a:lnTo>
                  <a:pt x="0" y="1001011"/>
                </a:lnTo>
                <a:lnTo>
                  <a:pt x="0" y="876039"/>
                </a:lnTo>
                <a:lnTo>
                  <a:pt x="0" y="761927"/>
                </a:lnTo>
                <a:lnTo>
                  <a:pt x="0" y="658181"/>
                </a:lnTo>
                <a:lnTo>
                  <a:pt x="0" y="564308"/>
                </a:lnTo>
                <a:lnTo>
                  <a:pt x="0" y="479814"/>
                </a:lnTo>
                <a:lnTo>
                  <a:pt x="0" y="404205"/>
                </a:lnTo>
                <a:lnTo>
                  <a:pt x="0" y="336989"/>
                </a:lnTo>
                <a:lnTo>
                  <a:pt x="0" y="277670"/>
                </a:lnTo>
                <a:lnTo>
                  <a:pt x="0" y="225756"/>
                </a:lnTo>
                <a:lnTo>
                  <a:pt x="0" y="142167"/>
                </a:lnTo>
                <a:lnTo>
                  <a:pt x="0" y="82273"/>
                </a:lnTo>
                <a:lnTo>
                  <a:pt x="0" y="42124"/>
                </a:lnTo>
                <a:lnTo>
                  <a:pt x="0" y="17771"/>
                </a:lnTo>
                <a:lnTo>
                  <a:pt x="0" y="5265"/>
                </a:lnTo>
                <a:lnTo>
                  <a:pt x="0" y="658"/>
                </a:lnTo>
                <a:lnTo>
                  <a:pt x="0" y="0"/>
                </a:lnTo>
                <a:cubicBezTo>
                  <a:pt x="6858000" y="0"/>
                  <a:pt x="6858000" y="0"/>
                  <a:pt x="6858000" y="0"/>
                </a:cubicBezTo>
                <a:lnTo>
                  <a:pt x="6858000" y="244926"/>
                </a:lnTo>
                <a:lnTo>
                  <a:pt x="6858000" y="474548"/>
                </a:lnTo>
                <a:lnTo>
                  <a:pt x="6858000" y="689362"/>
                </a:lnTo>
                <a:lnTo>
                  <a:pt x="6858000" y="889861"/>
                </a:lnTo>
                <a:lnTo>
                  <a:pt x="6858000" y="1076537"/>
                </a:lnTo>
                <a:lnTo>
                  <a:pt x="6858000" y="1249886"/>
                </a:lnTo>
                <a:lnTo>
                  <a:pt x="6858000" y="1410399"/>
                </a:lnTo>
                <a:lnTo>
                  <a:pt x="6858000" y="1558572"/>
                </a:lnTo>
                <a:lnTo>
                  <a:pt x="6858000" y="1694898"/>
                </a:lnTo>
                <a:lnTo>
                  <a:pt x="6858000" y="1819870"/>
                </a:lnTo>
                <a:lnTo>
                  <a:pt x="6858000" y="1933982"/>
                </a:lnTo>
                <a:lnTo>
                  <a:pt x="6858000" y="2037728"/>
                </a:lnTo>
                <a:lnTo>
                  <a:pt x="6858000" y="2131601"/>
                </a:lnTo>
                <a:lnTo>
                  <a:pt x="6858000" y="2216095"/>
                </a:lnTo>
                <a:lnTo>
                  <a:pt x="6858000" y="2291704"/>
                </a:lnTo>
                <a:lnTo>
                  <a:pt x="6858000" y="2358920"/>
                </a:lnTo>
                <a:lnTo>
                  <a:pt x="6858000" y="2418239"/>
                </a:lnTo>
                <a:lnTo>
                  <a:pt x="6858000" y="2470153"/>
                </a:lnTo>
                <a:lnTo>
                  <a:pt x="6858000" y="2553742"/>
                </a:lnTo>
                <a:lnTo>
                  <a:pt x="6858000" y="2613636"/>
                </a:lnTo>
                <a:lnTo>
                  <a:pt x="6858000" y="2653785"/>
                </a:lnTo>
                <a:lnTo>
                  <a:pt x="6858000" y="2678138"/>
                </a:lnTo>
                <a:lnTo>
                  <a:pt x="6858000" y="2690643"/>
                </a:lnTo>
                <a:lnTo>
                  <a:pt x="6858000" y="2695251"/>
                </a:lnTo>
                <a:lnTo>
                  <a:pt x="6858000" y="2695909"/>
                </a:lnTo>
                <a:cubicBezTo>
                  <a:pt x="6818313" y="2768908"/>
                  <a:pt x="6818313" y="2768908"/>
                  <a:pt x="6818313" y="2768908"/>
                </a:cubicBezTo>
                <a:lnTo>
                  <a:pt x="6681521" y="2958801"/>
                </a:lnTo>
                <a:lnTo>
                  <a:pt x="6657747" y="2989054"/>
                </a:lnTo>
                <a:lnTo>
                  <a:pt x="6554973" y="3115081"/>
                </a:lnTo>
                <a:lnTo>
                  <a:pt x="6337425" y="3354444"/>
                </a:lnTo>
                <a:lnTo>
                  <a:pt x="6273469" y="3416135"/>
                </a:lnTo>
                <a:lnTo>
                  <a:pt x="6076832" y="3594851"/>
                </a:lnTo>
                <a:lnTo>
                  <a:pt x="5991732" y="3667660"/>
                </a:lnTo>
                <a:lnTo>
                  <a:pt x="5989217" y="3669636"/>
                </a:lnTo>
                <a:lnTo>
                  <a:pt x="5801864" y="3811460"/>
                </a:lnTo>
                <a:lnTo>
                  <a:pt x="5788370" y="3821056"/>
                </a:lnTo>
                <a:lnTo>
                  <a:pt x="5590516" y="3952955"/>
                </a:lnTo>
                <a:cubicBezTo>
                  <a:pt x="4963500" y="4344258"/>
                  <a:pt x="4222671" y="4570413"/>
                  <a:pt x="3429000" y="4570413"/>
                </a:cubicBezTo>
                <a:cubicBezTo>
                  <a:pt x="2635330" y="4570413"/>
                  <a:pt x="1894500" y="4344258"/>
                  <a:pt x="1267485" y="3952955"/>
                </a:cubicBezTo>
                <a:lnTo>
                  <a:pt x="1071481" y="3822290"/>
                </a:lnTo>
                <a:lnTo>
                  <a:pt x="1054343" y="3810103"/>
                </a:lnTo>
                <a:lnTo>
                  <a:pt x="871935" y="3672022"/>
                </a:lnTo>
                <a:lnTo>
                  <a:pt x="864965" y="3666544"/>
                </a:lnTo>
                <a:lnTo>
                  <a:pt x="783141" y="3596538"/>
                </a:lnTo>
                <a:lnTo>
                  <a:pt x="582650" y="3414319"/>
                </a:lnTo>
                <a:lnTo>
                  <a:pt x="521511" y="3355346"/>
                </a:lnTo>
                <a:lnTo>
                  <a:pt x="302021" y="3113846"/>
                </a:lnTo>
                <a:lnTo>
                  <a:pt x="203424" y="2992941"/>
                </a:lnTo>
                <a:lnTo>
                  <a:pt x="175213" y="2957042"/>
                </a:lnTo>
                <a:lnTo>
                  <a:pt x="39688" y="2768908"/>
                </a:lnTo>
                <a:close/>
              </a:path>
            </a:pathLst>
          </a:custGeom>
          <a:gradFill>
            <a:gsLst>
              <a:gs pos="13000">
                <a:schemeClr val="bg1">
                  <a:alpha val="0"/>
                  <a:lumMod val="60000"/>
                </a:schemeClr>
              </a:gs>
              <a:gs pos="42000">
                <a:schemeClr val="bg1">
                  <a:alpha val="0"/>
                </a:schemeClr>
              </a:gs>
              <a:gs pos="74000">
                <a:srgbClr val="653172">
                  <a:alpha val="74000"/>
                  <a:lumMod val="87000"/>
                </a:srgbClr>
              </a:gs>
              <a:gs pos="100000">
                <a:srgbClr val="6A3371">
                  <a:lumMod val="42000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7991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 met foto, raster geh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464DDA-5896-459C-8613-7CE79E39C05F}"/>
              </a:ext>
            </a:extLst>
          </p:cNvPr>
          <p:cNvSpPr>
            <a:spLocks noGrp="1" noSelect="1"/>
          </p:cNvSpPr>
          <p:nvPr>
            <p:ph type="pic" sz="quarter" idx="1002" hasCustomPrompt="1"/>
          </p:nvPr>
        </p:nvSpPr>
        <p:spPr bwMode="gray">
          <a:xfrm>
            <a:off x="641280" y="639000"/>
            <a:ext cx="10909440" cy="55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[Klik op de witte rand, </a:t>
            </a:r>
            <a:br>
              <a:rPr lang="nl-NL"/>
            </a:br>
            <a:r>
              <a:rPr lang="nl-NL"/>
              <a:t>voeg dan een afbeelding in via Invoegen | Afbeelding]</a:t>
            </a:r>
          </a:p>
        </p:txBody>
      </p:sp>
      <p:sp>
        <p:nvSpPr>
          <p:cNvPr id="7" name="Rechthoek 30 (PHJU)">
            <a:extLst>
              <a:ext uri="{FF2B5EF4-FFF2-40B4-BE49-F238E27FC236}">
                <a16:creationId xmlns:a16="http://schemas.microsoft.com/office/drawing/2014/main" id="{E1DF77B9-6F05-4825-9184-93F98D1EDAB5}"/>
              </a:ext>
            </a:extLst>
          </p:cNvPr>
          <p:cNvSpPr>
            <a:spLocks noGrp="1" noSelect="1"/>
          </p:cNvSpPr>
          <p:nvPr userDrawn="1">
            <p:ph type="body" idx="1003" hasCustomPrompt="1"/>
            <p:custDataLst>
              <p:custData r:id="rId1"/>
            </p:custDataLst>
          </p:nvPr>
        </p:nvSpPr>
        <p:spPr bwMode="gray">
          <a:xfrm flipH="1">
            <a:off x="641280" y="647878"/>
            <a:ext cx="10934588" cy="55800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60000"/>
                </a:schemeClr>
              </a:gs>
              <a:gs pos="32000">
                <a:schemeClr val="bg1">
                  <a:alpha val="0"/>
                  <a:lumMod val="74000"/>
                </a:schemeClr>
              </a:gs>
              <a:gs pos="75000">
                <a:srgbClr val="653172">
                  <a:alpha val="72000"/>
                  <a:lumMod val="71000"/>
                </a:srgb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BB64768D-EF25-4BBB-BA3D-B3B164EE0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2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149F4996-5B9F-4AFB-8D07-CDA198497769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3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233476705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0100F-D078-4D32-A1D0-68F4CCCEE40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2289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2300" y="1412875"/>
            <a:ext cx="5384800" cy="3417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10300" y="1412875"/>
            <a:ext cx="5384800" cy="3417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04F10-6977-4F76-9848-BA7E56E4903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0097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7A0C6-9508-4C40-B88C-E447980865A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8073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7E3B7-069B-4E60-A7B7-683442D3CCE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3937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32FDF-E1C1-41ED-ACCA-9F74D2A3996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3199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C3F63-4CCB-4F43-A27C-FE223AD8CEA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5606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982AC-CD5D-4B0C-AE5B-A69C54FB9A6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5742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45D68-6D1F-47C0-8BF1-EAF848C79C1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6010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51900" y="333375"/>
            <a:ext cx="2743200" cy="449738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2300" y="333375"/>
            <a:ext cx="8026400" cy="449738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3B365-463A-4A0B-9C58-C412DD054B8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4826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FD0A-ABB7-4C08-A126-5969C04E6CF0}" type="datetimeFigureOut">
              <a:rPr lang="nl-NL"/>
              <a:pPr/>
              <a:t>5-3-2026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F9A29-B5B8-4B56-BB17-C8AAB6CEA049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3545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olk met tekst en br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ars kader 1"/>
          <p:cNvSpPr>
            <a:spLocks noSelect="1"/>
          </p:cNvSpPr>
          <p:nvPr userDrawn="1"/>
        </p:nvSpPr>
        <p:spPr bwMode="gray">
          <a:xfrm>
            <a:off x="622801" y="619200"/>
            <a:ext cx="10907999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Driehoek 2 (PHJU)">
            <a:extLst>
              <a:ext uri="{FF2B5EF4-FFF2-40B4-BE49-F238E27FC236}">
                <a16:creationId xmlns:a16="http://schemas.microsoft.com/office/drawing/2014/main" id="{6FF2A31D-21EA-B043-959D-93E709AD6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 userDrawn="1"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2" name="Title 3"/>
          <p:cNvSpPr>
            <a:spLocks noGrp="1" noSelect="1"/>
          </p:cNvSpPr>
          <p:nvPr userDrawn="1">
            <p:ph type="title" hasCustomPrompt="1"/>
          </p:nvPr>
        </p:nvSpPr>
        <p:spPr bwMode="gray">
          <a:xfrm>
            <a:off x="1566000" y="1706400"/>
            <a:ext cx="9064800" cy="2238071"/>
          </a:xfrm>
        </p:spPr>
        <p:txBody>
          <a:bodyPr anchor="t"/>
          <a:lstStyle>
            <a:lvl1pPr algn="ctr">
              <a:lnSpc>
                <a:spcPct val="100000"/>
              </a:lnSpc>
              <a:defRPr sz="3000" b="0" baseline="0"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r>
              <a:rPr lang="nl-NL"/>
              <a:t>[Tekst accent zelf groen maken]</a:t>
            </a:r>
          </a:p>
        </p:txBody>
      </p:sp>
      <p:sp>
        <p:nvSpPr>
          <p:cNvPr id="10" name="Naam 4 (JU-Free)"/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1566000" y="4071152"/>
            <a:ext cx="9064800" cy="820128"/>
          </a:xfrm>
        </p:spPr>
        <p:txBody>
          <a:bodyPr/>
          <a:lstStyle>
            <a:lvl1pPr marL="252000" indent="-252000" algn="ctr">
              <a:lnSpc>
                <a:spcPct val="100000"/>
              </a:lnSpc>
              <a:buClr>
                <a:schemeClr val="tx2"/>
              </a:buClr>
              <a:buFont typeface="Trebuchet MS" panose="020B0603020202020204" pitchFamily="34" charset="0"/>
              <a:buChar char="—"/>
              <a:defRPr sz="3000" b="1">
                <a:solidFill>
                  <a:srgbClr val="FFFFFF"/>
                </a:solidFill>
                <a:latin typeface="Trebuchet MS" panose="020B0603020202020204" pitchFamily="34" charset="0"/>
              </a:defRPr>
            </a:lvl1pPr>
            <a:lvl2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2pPr>
            <a:lvl3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3pPr>
            <a:lvl4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4pPr>
            <a:lvl5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5pPr>
            <a:lvl6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6pPr>
            <a:lvl7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7pPr>
            <a:lvl8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8pPr>
            <a:lvl9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/>
              <a:t>[Naam]</a:t>
            </a:r>
          </a:p>
          <a:p>
            <a:pPr lvl="0"/>
            <a:r>
              <a:rPr lang="nl-NL"/>
              <a:t>JU-LEVEL1=Naam</a:t>
            </a:r>
          </a:p>
        </p:txBody>
      </p:sp>
      <p:sp>
        <p:nvSpPr>
          <p:cNvPr id="5" name="Slide Number Placeholder 5"/>
          <p:cNvSpPr>
            <a:spLocks noGrp="1" noSelect="1"/>
          </p:cNvSpPr>
          <p:nvPr userDrawn="1"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Placeholder 6">
            <a:extLst>
              <a:ext uri="{FF2B5EF4-FFF2-40B4-BE49-F238E27FC236}">
                <a16:creationId xmlns:a16="http://schemas.microsoft.com/office/drawing/2014/main" id="{37D095C8-0A0D-498F-8802-9CB9E201B91E}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1515641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met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622800" y="619200"/>
            <a:ext cx="10908000" cy="5029200"/>
          </a:xfrm>
        </p:spPr>
        <p:txBody>
          <a:bodyPr/>
          <a:lstStyle>
            <a:lvl1pPr marL="0" indent="0" algn="r">
              <a:buFontTx/>
              <a:buNone/>
              <a:defRPr baseline="0"/>
            </a:lvl1pPr>
          </a:lstStyle>
          <a:p>
            <a:r>
              <a:rPr lang="nl-NL"/>
              <a:t>[Invoegen van een foto: klik op de witte rand hierboven </a:t>
            </a:r>
            <a:br>
              <a:rPr lang="nl-NL"/>
            </a:br>
            <a:r>
              <a:rPr lang="nl-NL"/>
              <a:t>Voeg dan een afbeelding in via: Invoegen | Afbeeldingen]</a:t>
            </a:r>
          </a:p>
        </p:txBody>
      </p:sp>
      <p:sp>
        <p:nvSpPr>
          <p:cNvPr id="21" name="Raster (PHJU) 1">
            <a:extLst>
              <a:ext uri="{FF2B5EF4-FFF2-40B4-BE49-F238E27FC236}">
                <a16:creationId xmlns:a16="http://schemas.microsoft.com/office/drawing/2014/main" id="{47D2F88B-7FAB-CC45-A3C0-C1F2C1959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 rot="10800000" flipH="1">
            <a:off x="622800" y="619200"/>
            <a:ext cx="10909300" cy="5029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60000"/>
                </a:schemeClr>
              </a:gs>
              <a:gs pos="40000">
                <a:schemeClr val="bg1">
                  <a:alpha val="0"/>
                </a:schemeClr>
              </a:gs>
              <a:gs pos="87000">
                <a:srgbClr val="6A3171">
                  <a:lumMod val="92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2" name="Title 3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918000" y="3398101"/>
            <a:ext cx="6372463" cy="1064433"/>
          </a:xfrm>
        </p:spPr>
        <p:txBody>
          <a:bodyPr anchor="b"/>
          <a:lstStyle>
            <a:lvl1pPr algn="l">
              <a:defRPr sz="6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3" name="Subtitle 4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918831" y="4456282"/>
            <a:ext cx="6372463" cy="95150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6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[Subtitel]</a:t>
            </a:r>
          </a:p>
        </p:txBody>
      </p:sp>
    </p:spTree>
    <p:extLst>
      <p:ext uri="{BB962C8B-B14F-4D97-AF65-F5344CB8AC3E}">
        <p14:creationId xmlns:p14="http://schemas.microsoft.com/office/powerpoint/2010/main" val="6276981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met blauw kader en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picture 3"/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6242400" y="0"/>
            <a:ext cx="5950800" cy="6858000"/>
          </a:xfr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baseline="0"/>
            </a:lvl1pPr>
          </a:lstStyle>
          <a:p>
            <a:r>
              <a:rPr lang="nl-NL"/>
              <a:t>[Invoegen van een foto: klik ergens op de dia,</a:t>
            </a:r>
            <a:br>
              <a:rPr lang="nl-NL"/>
            </a:br>
            <a:r>
              <a:rPr lang="nl-NL"/>
              <a:t>voeg dan een afbeelding in via: </a:t>
            </a:r>
            <a:br>
              <a:rPr lang="nl-NL"/>
            </a:br>
            <a:r>
              <a:rPr lang="nl-NL"/>
              <a:t>Invoegen | Afbeeldingen]</a:t>
            </a:r>
          </a:p>
        </p:txBody>
      </p:sp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891717" y="1643654"/>
            <a:ext cx="4320000" cy="1260000"/>
          </a:xfrm>
        </p:spPr>
        <p:txBody>
          <a:bodyPr/>
          <a:lstStyle>
            <a:lvl1pPr>
              <a:defRPr sz="3000" b="0" baseline="0"/>
            </a:lvl1pPr>
          </a:lstStyle>
          <a:p>
            <a:r>
              <a:rPr lang="nl-NL"/>
              <a:t>[Titel]</a:t>
            </a:r>
          </a:p>
        </p:txBody>
      </p:sp>
      <p:sp>
        <p:nvSpPr>
          <p:cNvPr id="7" name="Frame Text 2 (JU-Free)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91717" y="2905125"/>
            <a:ext cx="4320000" cy="2780058"/>
          </a:xfrm>
        </p:spPr>
        <p:txBody>
          <a:bodyPr lIns="43200"/>
          <a:lstStyle>
            <a:lvl1pPr marL="0" indent="0">
              <a:buNone/>
              <a:defRPr b="0"/>
            </a:lvl1pPr>
            <a:lvl2pPr marL="0" indent="0">
              <a:buNone/>
              <a:defRPr b="0"/>
            </a:lvl2pPr>
            <a:lvl3pPr marL="0" indent="0">
              <a:buFont typeface="Arial" panose="020B0604020202020204" pitchFamily="34" charset="0"/>
              <a:buNone/>
              <a:defRPr b="0"/>
            </a:lvl3pPr>
            <a:lvl4pPr marL="0" indent="0">
              <a:buFont typeface="Arial" panose="020B0604020202020204" pitchFamily="34" charset="0"/>
              <a:buNone/>
              <a:defRPr b="0"/>
            </a:lvl4pPr>
            <a:lvl5pPr marL="0" indent="0">
              <a:buFont typeface="Arial" panose="020B0604020202020204" pitchFamily="34" charset="0"/>
              <a:buNone/>
              <a:defRPr b="0"/>
            </a:lvl5pPr>
            <a:lvl6pPr marL="0" indent="0">
              <a:buFont typeface="Arial" panose="020B0604020202020204" pitchFamily="34" charset="0"/>
              <a:buNone/>
              <a:defRPr b="0"/>
            </a:lvl6pPr>
            <a:lvl7pPr marL="0" indent="0">
              <a:buFont typeface="Arial" panose="020B0604020202020204" pitchFamily="34" charset="0"/>
              <a:buNone/>
              <a:defRPr b="0"/>
            </a:lvl7pPr>
            <a:lvl8pPr marL="0" indent="0">
              <a:buFont typeface="Arial" panose="020B0604020202020204" pitchFamily="34" charset="0"/>
              <a:buNone/>
              <a:defRPr b="0"/>
            </a:lvl8pPr>
            <a:lvl9pPr marL="0" indent="0">
              <a:buFont typeface="Arial" panose="020B0604020202020204" pitchFamily="34" charset="0"/>
              <a:buNone/>
              <a:defRPr b="0"/>
            </a:lvl9pPr>
          </a:lstStyle>
          <a:p>
            <a:pPr lvl="0"/>
            <a:r>
              <a:rPr lang="nl-NL"/>
              <a:t>[Tekst]</a:t>
            </a:r>
          </a:p>
          <a:p>
            <a:pPr lvl="0"/>
            <a:r>
              <a:rPr lang="nl-NL"/>
              <a:t>JU-LEVEL1=Basistekst</a:t>
            </a:r>
          </a:p>
        </p:txBody>
      </p:sp>
      <p:sp>
        <p:nvSpPr>
          <p:cNvPr id="14" name="Blauw kader (PHJU)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>
            <a:off x="5950800" y="1260000"/>
            <a:ext cx="5583600" cy="419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8" name="Frame Text 5 (JU-Free)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349542" y="1681200"/>
            <a:ext cx="4320000" cy="3200400"/>
          </a:xfrm>
        </p:spPr>
        <p:txBody>
          <a:bodyPr lIns="43200"/>
          <a:lstStyle>
            <a:lvl1pPr marL="0" indent="0">
              <a:buNone/>
              <a:defRPr b="1"/>
            </a:lvl1pPr>
            <a:lvl2pPr marL="342000" indent="-342000">
              <a:buClr>
                <a:schemeClr val="tx1"/>
              </a:buClr>
              <a:buFont typeface="+mj-lt"/>
              <a:buAutoNum type="arabicPeriod"/>
              <a:defRPr b="0"/>
            </a:lvl2pPr>
            <a:lvl3pPr marL="0" indent="0">
              <a:buFont typeface="Arial" panose="020B0604020202020204" pitchFamily="34" charset="0"/>
              <a:buNone/>
              <a:defRPr b="0"/>
            </a:lvl3pPr>
            <a:lvl4pPr marL="0" indent="0">
              <a:buFont typeface="Arial" panose="020B0604020202020204" pitchFamily="34" charset="0"/>
              <a:buNone/>
              <a:defRPr b="0"/>
            </a:lvl4pPr>
            <a:lvl5pPr marL="0" indent="0">
              <a:buFont typeface="Arial" panose="020B0604020202020204" pitchFamily="34" charset="0"/>
              <a:buNone/>
              <a:defRPr b="0"/>
            </a:lvl5pPr>
            <a:lvl6pPr marL="0" indent="0">
              <a:buFont typeface="Arial" panose="020B0604020202020204" pitchFamily="34" charset="0"/>
              <a:buNone/>
              <a:defRPr b="0"/>
            </a:lvl6pPr>
            <a:lvl7pPr marL="0" indent="0">
              <a:buFont typeface="Arial" panose="020B0604020202020204" pitchFamily="34" charset="0"/>
              <a:buNone/>
              <a:defRPr b="0"/>
            </a:lvl7pPr>
            <a:lvl8pPr marL="0" indent="0">
              <a:buFont typeface="Arial" panose="020B0604020202020204" pitchFamily="34" charset="0"/>
              <a:buNone/>
              <a:defRPr b="0"/>
            </a:lvl8pPr>
            <a:lvl9pPr marL="0" indent="0">
              <a:buFont typeface="Arial" panose="020B0604020202020204" pitchFamily="34" charset="0"/>
              <a:buNone/>
              <a:defRPr b="0"/>
            </a:lvl9pPr>
          </a:lstStyle>
          <a:p>
            <a:pPr lvl="0"/>
            <a:r>
              <a:rPr lang="nl-NL"/>
              <a:t>[Kopje]</a:t>
            </a:r>
          </a:p>
          <a:p>
            <a:pPr lvl="0"/>
            <a:r>
              <a:rPr lang="nl-NL"/>
              <a:t>JU-LEVEL1=Kopje</a:t>
            </a:r>
          </a:p>
          <a:p>
            <a:pPr lvl="1"/>
            <a:r>
              <a:rPr lang="nl-NL"/>
              <a:t>JU-LEVEL2=Opsomming nummer 1e niveau</a:t>
            </a:r>
          </a:p>
          <a:p>
            <a:pPr lvl="2"/>
            <a:r>
              <a:rPr lang="nl-NL"/>
              <a:t>JU-LEVEL3=Basistekst</a:t>
            </a:r>
          </a:p>
        </p:txBody>
      </p:sp>
      <p:sp>
        <p:nvSpPr>
          <p:cNvPr id="4" name="Koptekst groen 6 (JU-Free)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19125" y="466725"/>
            <a:ext cx="4343400" cy="216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00">
                <a:solidFill>
                  <a:schemeClr val="tx2"/>
                </a:solidFill>
                <a:latin typeface="+mj-lt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/>
              <a:t>[Kopje]</a:t>
            </a:r>
          </a:p>
          <a:p>
            <a:pPr lvl="0"/>
            <a:r>
              <a:rPr lang="nl-NL"/>
              <a:t>JU-LEVEL1=Kopje</a:t>
            </a:r>
          </a:p>
        </p:txBody>
      </p:sp>
    </p:spTree>
    <p:extLst>
      <p:ext uri="{BB962C8B-B14F-4D97-AF65-F5344CB8AC3E}">
        <p14:creationId xmlns:p14="http://schemas.microsoft.com/office/powerpoint/2010/main" val="31844189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met tekst en foto met r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picture 5"/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-6914" y="0"/>
            <a:ext cx="7066800" cy="6858000"/>
          </a:xfr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baseline="0"/>
            </a:lvl1pPr>
          </a:lstStyle>
          <a:p>
            <a:r>
              <a:rPr lang="nl-NL"/>
              <a:t>[Invoegen van een foto: klik ergens op de dia, </a:t>
            </a:r>
            <a:br>
              <a:rPr lang="nl-NL"/>
            </a:br>
            <a:r>
              <a:rPr lang="nl-NL"/>
              <a:t>voeg dan een afbeelding in via: Invoegen | Afbeeldingen]</a:t>
            </a:r>
          </a:p>
        </p:txBody>
      </p:sp>
      <p:sp>
        <p:nvSpPr>
          <p:cNvPr id="9" name="Raster (PHJU) 1">
            <a:extLst>
              <a:ext uri="{FF2B5EF4-FFF2-40B4-BE49-F238E27FC236}">
                <a16:creationId xmlns:a16="http://schemas.microsoft.com/office/drawing/2014/main" id="{79AC1F9B-2E49-6441-A61A-F42AB5E14A72}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 rot="5400000" flipH="1">
            <a:off x="104397" y="-104402"/>
            <a:ext cx="6858002" cy="70668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60000"/>
                </a:schemeClr>
              </a:gs>
              <a:gs pos="29000">
                <a:schemeClr val="bg1">
                  <a:alpha val="0"/>
                </a:schemeClr>
              </a:gs>
              <a:gs pos="70000">
                <a:srgbClr val="653172">
                  <a:alpha val="74000"/>
                  <a:lumMod val="87000"/>
                </a:srgbClr>
              </a:gs>
              <a:gs pos="100000">
                <a:srgbClr val="6A3371">
                  <a:lumMod val="42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2" name="Title 2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7434375" y="1976850"/>
            <a:ext cx="3906000" cy="1940400"/>
          </a:xfrm>
        </p:spPr>
        <p:txBody>
          <a:bodyPr anchor="b"/>
          <a:lstStyle>
            <a:lvl1pPr>
              <a:defRPr sz="4000" b="0" baseline="0"/>
            </a:lvl1pPr>
          </a:lstStyle>
          <a:p>
            <a:r>
              <a:rPr lang="nl-NL"/>
              <a:t>[Titel]</a:t>
            </a:r>
          </a:p>
        </p:txBody>
      </p:sp>
      <p:sp>
        <p:nvSpPr>
          <p:cNvPr id="7" name="Frame Text 3 (JU-Free)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377225" y="4536825"/>
            <a:ext cx="4273200" cy="1422000"/>
          </a:xfrm>
        </p:spPr>
        <p:txBody>
          <a:bodyPr lIns="43200"/>
          <a:lstStyle>
            <a:lvl1pPr marL="0" indent="0">
              <a:buNone/>
              <a:defRPr b="0">
                <a:solidFill>
                  <a:schemeClr val="bg2"/>
                </a:solidFill>
              </a:defRPr>
            </a:lvl1pPr>
            <a:lvl2pPr marL="0" indent="0">
              <a:buNone/>
              <a:defRPr b="0">
                <a:solidFill>
                  <a:schemeClr val="bg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9pPr>
          </a:lstStyle>
          <a:p>
            <a:pPr lvl="0"/>
            <a:r>
              <a:rPr lang="nl-NL"/>
              <a:t>[Tekst]</a:t>
            </a:r>
          </a:p>
          <a:p>
            <a:pPr lvl="0"/>
            <a:r>
              <a:rPr lang="nl-NL"/>
              <a:t>JU-LEVEL1=Basistekst</a:t>
            </a:r>
          </a:p>
        </p:txBody>
      </p:sp>
      <p:sp>
        <p:nvSpPr>
          <p:cNvPr id="6" name="Slide Number Placeholder 4"/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Koptekst groen 6 (JU-Free)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419975" y="466725"/>
            <a:ext cx="4343400" cy="216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00">
                <a:solidFill>
                  <a:schemeClr val="tx2"/>
                </a:solidFill>
                <a:latin typeface="+mj-lt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/>
              <a:t>[Kopje]</a:t>
            </a:r>
          </a:p>
          <a:p>
            <a:pPr lvl="0"/>
            <a:r>
              <a:rPr lang="nl-NL"/>
              <a:t>JU-LEVEL1=Kopje</a:t>
            </a:r>
          </a:p>
        </p:txBody>
      </p:sp>
      <p:sp>
        <p:nvSpPr>
          <p:cNvPr id="17" name="Text Placeholder 16 (PHJU)"/>
          <p:cNvSpPr>
            <a:spLocks noGrp="1" noSelect="1"/>
          </p:cNvSpPr>
          <p:nvPr userDrawn="1">
            <p:ph type="body" idx="1001" hasCustomPrompt="1"/>
            <p:custDataLst>
              <p:custData r:id="rId2"/>
            </p:custDataLst>
          </p:nvPr>
        </p:nvSpPr>
        <p:spPr bwMode="gray">
          <a:xfrm>
            <a:off x="417332" y="6053787"/>
            <a:ext cx="653271" cy="357827"/>
          </a:xfrm>
          <a:custGeom>
            <a:avLst/>
            <a:gdLst>
              <a:gd name="connsiteX0" fmla="*/ 323805 w 653271"/>
              <a:gd name="connsiteY0" fmla="*/ 319560 h 357827"/>
              <a:gd name="connsiteX1" fmla="*/ 308291 w 653271"/>
              <a:gd name="connsiteY1" fmla="*/ 331671 h 357827"/>
              <a:gd name="connsiteX2" fmla="*/ 324322 w 653271"/>
              <a:gd name="connsiteY2" fmla="*/ 343654 h 357827"/>
              <a:gd name="connsiteX3" fmla="*/ 339578 w 653271"/>
              <a:gd name="connsiteY3" fmla="*/ 338887 h 357827"/>
              <a:gd name="connsiteX4" fmla="*/ 343327 w 653271"/>
              <a:gd name="connsiteY4" fmla="*/ 326389 h 357827"/>
              <a:gd name="connsiteX5" fmla="*/ 343327 w 653271"/>
              <a:gd name="connsiteY5" fmla="*/ 319560 h 357827"/>
              <a:gd name="connsiteX6" fmla="*/ 323805 w 653271"/>
              <a:gd name="connsiteY6" fmla="*/ 319560 h 357827"/>
              <a:gd name="connsiteX7" fmla="*/ 194132 w 653271"/>
              <a:gd name="connsiteY7" fmla="*/ 272660 h 357827"/>
              <a:gd name="connsiteX8" fmla="*/ 211069 w 653271"/>
              <a:gd name="connsiteY8" fmla="*/ 272660 h 357827"/>
              <a:gd name="connsiteX9" fmla="*/ 211069 w 653271"/>
              <a:gd name="connsiteY9" fmla="*/ 356796 h 357827"/>
              <a:gd name="connsiteX10" fmla="*/ 194132 w 653271"/>
              <a:gd name="connsiteY10" fmla="*/ 356796 h 357827"/>
              <a:gd name="connsiteX11" fmla="*/ 509976 w 653271"/>
              <a:gd name="connsiteY11" fmla="*/ 271629 h 357827"/>
              <a:gd name="connsiteX12" fmla="*/ 541263 w 653271"/>
              <a:gd name="connsiteY12" fmla="*/ 281035 h 357827"/>
              <a:gd name="connsiteX13" fmla="*/ 530661 w 653271"/>
              <a:gd name="connsiteY13" fmla="*/ 291858 h 357827"/>
              <a:gd name="connsiteX14" fmla="*/ 509846 w 653271"/>
              <a:gd name="connsiteY14" fmla="*/ 285673 h 357827"/>
              <a:gd name="connsiteX15" fmla="*/ 494461 w 653271"/>
              <a:gd name="connsiteY15" fmla="*/ 296497 h 357827"/>
              <a:gd name="connsiteX16" fmla="*/ 506226 w 653271"/>
              <a:gd name="connsiteY16" fmla="*/ 306160 h 357827"/>
              <a:gd name="connsiteX17" fmla="*/ 517991 w 653271"/>
              <a:gd name="connsiteY17" fmla="*/ 307191 h 357827"/>
              <a:gd name="connsiteX18" fmla="*/ 544624 w 653271"/>
              <a:gd name="connsiteY18" fmla="*/ 331027 h 357827"/>
              <a:gd name="connsiteX19" fmla="*/ 509459 w 653271"/>
              <a:gd name="connsiteY19" fmla="*/ 357827 h 357827"/>
              <a:gd name="connsiteX20" fmla="*/ 474034 w 653271"/>
              <a:gd name="connsiteY20" fmla="*/ 345716 h 357827"/>
              <a:gd name="connsiteX21" fmla="*/ 485153 w 653271"/>
              <a:gd name="connsiteY21" fmla="*/ 334506 h 357827"/>
              <a:gd name="connsiteX22" fmla="*/ 509459 w 653271"/>
              <a:gd name="connsiteY22" fmla="*/ 343396 h 357827"/>
              <a:gd name="connsiteX23" fmla="*/ 527946 w 653271"/>
              <a:gd name="connsiteY23" fmla="*/ 331671 h 357827"/>
              <a:gd name="connsiteX24" fmla="*/ 516698 w 653271"/>
              <a:gd name="connsiteY24" fmla="*/ 321750 h 357827"/>
              <a:gd name="connsiteX25" fmla="*/ 503124 w 653271"/>
              <a:gd name="connsiteY25" fmla="*/ 320591 h 357827"/>
              <a:gd name="connsiteX26" fmla="*/ 478172 w 653271"/>
              <a:gd name="connsiteY26" fmla="*/ 297398 h 357827"/>
              <a:gd name="connsiteX27" fmla="*/ 509976 w 653271"/>
              <a:gd name="connsiteY27" fmla="*/ 271629 h 357827"/>
              <a:gd name="connsiteX28" fmla="*/ 426199 w 653271"/>
              <a:gd name="connsiteY28" fmla="*/ 271629 h 357827"/>
              <a:gd name="connsiteX29" fmla="*/ 447014 w 653271"/>
              <a:gd name="connsiteY29" fmla="*/ 279231 h 357827"/>
              <a:gd name="connsiteX30" fmla="*/ 455547 w 653271"/>
              <a:gd name="connsiteY30" fmla="*/ 302939 h 357827"/>
              <a:gd name="connsiteX31" fmla="*/ 455547 w 653271"/>
              <a:gd name="connsiteY31" fmla="*/ 356796 h 357827"/>
              <a:gd name="connsiteX32" fmla="*/ 438610 w 653271"/>
              <a:gd name="connsiteY32" fmla="*/ 356796 h 357827"/>
              <a:gd name="connsiteX33" fmla="*/ 438610 w 653271"/>
              <a:gd name="connsiteY33" fmla="*/ 305516 h 357827"/>
              <a:gd name="connsiteX34" fmla="*/ 421545 w 653271"/>
              <a:gd name="connsiteY34" fmla="*/ 286704 h 357827"/>
              <a:gd name="connsiteX35" fmla="*/ 404091 w 653271"/>
              <a:gd name="connsiteY35" fmla="*/ 305516 h 357827"/>
              <a:gd name="connsiteX36" fmla="*/ 404091 w 653271"/>
              <a:gd name="connsiteY36" fmla="*/ 356796 h 357827"/>
              <a:gd name="connsiteX37" fmla="*/ 387155 w 653271"/>
              <a:gd name="connsiteY37" fmla="*/ 356796 h 357827"/>
              <a:gd name="connsiteX38" fmla="*/ 387155 w 653271"/>
              <a:gd name="connsiteY38" fmla="*/ 272660 h 357827"/>
              <a:gd name="connsiteX39" fmla="*/ 403703 w 653271"/>
              <a:gd name="connsiteY39" fmla="*/ 272660 h 357827"/>
              <a:gd name="connsiteX40" fmla="*/ 403703 w 653271"/>
              <a:gd name="connsiteY40" fmla="*/ 281035 h 357827"/>
              <a:gd name="connsiteX41" fmla="*/ 426199 w 653271"/>
              <a:gd name="connsiteY41" fmla="*/ 271629 h 357827"/>
              <a:gd name="connsiteX42" fmla="*/ 325486 w 653271"/>
              <a:gd name="connsiteY42" fmla="*/ 271629 h 357827"/>
              <a:gd name="connsiteX43" fmla="*/ 360264 w 653271"/>
              <a:gd name="connsiteY43" fmla="*/ 300491 h 357827"/>
              <a:gd name="connsiteX44" fmla="*/ 360264 w 653271"/>
              <a:gd name="connsiteY44" fmla="*/ 356796 h 357827"/>
              <a:gd name="connsiteX45" fmla="*/ 343586 w 653271"/>
              <a:gd name="connsiteY45" fmla="*/ 356796 h 357827"/>
              <a:gd name="connsiteX46" fmla="*/ 343586 w 653271"/>
              <a:gd name="connsiteY46" fmla="*/ 349195 h 357827"/>
              <a:gd name="connsiteX47" fmla="*/ 321090 w 653271"/>
              <a:gd name="connsiteY47" fmla="*/ 357827 h 357827"/>
              <a:gd name="connsiteX48" fmla="*/ 298465 w 653271"/>
              <a:gd name="connsiteY48" fmla="*/ 350096 h 357827"/>
              <a:gd name="connsiteX49" fmla="*/ 291872 w 653271"/>
              <a:gd name="connsiteY49" fmla="*/ 332058 h 357827"/>
              <a:gd name="connsiteX50" fmla="*/ 321090 w 653271"/>
              <a:gd name="connsiteY50" fmla="*/ 307835 h 357827"/>
              <a:gd name="connsiteX51" fmla="*/ 343327 w 653271"/>
              <a:gd name="connsiteY51" fmla="*/ 307835 h 357827"/>
              <a:gd name="connsiteX52" fmla="*/ 343327 w 653271"/>
              <a:gd name="connsiteY52" fmla="*/ 301779 h 357827"/>
              <a:gd name="connsiteX53" fmla="*/ 324839 w 653271"/>
              <a:gd name="connsiteY53" fmla="*/ 286060 h 357827"/>
              <a:gd name="connsiteX54" fmla="*/ 306352 w 653271"/>
              <a:gd name="connsiteY54" fmla="*/ 294306 h 357827"/>
              <a:gd name="connsiteX55" fmla="*/ 295362 w 653271"/>
              <a:gd name="connsiteY55" fmla="*/ 283870 h 357827"/>
              <a:gd name="connsiteX56" fmla="*/ 325486 w 653271"/>
              <a:gd name="connsiteY56" fmla="*/ 271629 h 357827"/>
              <a:gd name="connsiteX57" fmla="*/ 241709 w 653271"/>
              <a:gd name="connsiteY57" fmla="*/ 238645 h 357827"/>
              <a:gd name="connsiteX58" fmla="*/ 258645 w 653271"/>
              <a:gd name="connsiteY58" fmla="*/ 238645 h 357827"/>
              <a:gd name="connsiteX59" fmla="*/ 258645 w 653271"/>
              <a:gd name="connsiteY59" fmla="*/ 332573 h 357827"/>
              <a:gd name="connsiteX60" fmla="*/ 267825 w 653271"/>
              <a:gd name="connsiteY60" fmla="*/ 342366 h 357827"/>
              <a:gd name="connsiteX61" fmla="*/ 275323 w 653271"/>
              <a:gd name="connsiteY61" fmla="*/ 342366 h 357827"/>
              <a:gd name="connsiteX62" fmla="*/ 275323 w 653271"/>
              <a:gd name="connsiteY62" fmla="*/ 356796 h 357827"/>
              <a:gd name="connsiteX63" fmla="*/ 264851 w 653271"/>
              <a:gd name="connsiteY63" fmla="*/ 356796 h 357827"/>
              <a:gd name="connsiteX64" fmla="*/ 241709 w 653271"/>
              <a:gd name="connsiteY64" fmla="*/ 333604 h 357827"/>
              <a:gd name="connsiteX65" fmla="*/ 241709 w 653271"/>
              <a:gd name="connsiteY65" fmla="*/ 238645 h 357827"/>
              <a:gd name="connsiteX66" fmla="*/ 83335 w 653271"/>
              <a:gd name="connsiteY66" fmla="*/ 238645 h 357827"/>
              <a:gd name="connsiteX67" fmla="*/ 101952 w 653271"/>
              <a:gd name="connsiteY67" fmla="*/ 238645 h 357827"/>
              <a:gd name="connsiteX68" fmla="*/ 129231 w 653271"/>
              <a:gd name="connsiteY68" fmla="*/ 324585 h 357827"/>
              <a:gd name="connsiteX69" fmla="*/ 156640 w 653271"/>
              <a:gd name="connsiteY69" fmla="*/ 238645 h 357827"/>
              <a:gd name="connsiteX70" fmla="*/ 175644 w 653271"/>
              <a:gd name="connsiteY70" fmla="*/ 238645 h 357827"/>
              <a:gd name="connsiteX71" fmla="*/ 136342 w 653271"/>
              <a:gd name="connsiteY71" fmla="*/ 356796 h 357827"/>
              <a:gd name="connsiteX72" fmla="*/ 122250 w 653271"/>
              <a:gd name="connsiteY72" fmla="*/ 356796 h 357827"/>
              <a:gd name="connsiteX73" fmla="*/ 83335 w 653271"/>
              <a:gd name="connsiteY73" fmla="*/ 238645 h 357827"/>
              <a:gd name="connsiteX74" fmla="*/ 193615 w 653271"/>
              <a:gd name="connsiteY74" fmla="*/ 238129 h 357827"/>
              <a:gd name="connsiteX75" fmla="*/ 211586 w 653271"/>
              <a:gd name="connsiteY75" fmla="*/ 238129 h 357827"/>
              <a:gd name="connsiteX76" fmla="*/ 211586 w 653271"/>
              <a:gd name="connsiteY76" fmla="*/ 256039 h 357827"/>
              <a:gd name="connsiteX77" fmla="*/ 193615 w 653271"/>
              <a:gd name="connsiteY77" fmla="*/ 256039 h 357827"/>
              <a:gd name="connsiteX78" fmla="*/ 5451 w 653271"/>
              <a:gd name="connsiteY78" fmla="*/ 18 h 357827"/>
              <a:gd name="connsiteX79" fmla="*/ 8838 w 653271"/>
              <a:gd name="connsiteY79" fmla="*/ 926 h 357827"/>
              <a:gd name="connsiteX80" fmla="*/ 30513 w 653271"/>
              <a:gd name="connsiteY80" fmla="*/ 4039 h 357827"/>
              <a:gd name="connsiteX81" fmla="*/ 30901 w 653271"/>
              <a:gd name="connsiteY81" fmla="*/ 3910 h 357827"/>
              <a:gd name="connsiteX82" fmla="*/ 32320 w 653271"/>
              <a:gd name="connsiteY82" fmla="*/ 3520 h 357827"/>
              <a:gd name="connsiteX83" fmla="*/ 33481 w 653271"/>
              <a:gd name="connsiteY83" fmla="*/ 3261 h 357827"/>
              <a:gd name="connsiteX84" fmla="*/ 35029 w 653271"/>
              <a:gd name="connsiteY84" fmla="*/ 2742 h 357827"/>
              <a:gd name="connsiteX85" fmla="*/ 35674 w 653271"/>
              <a:gd name="connsiteY85" fmla="*/ 2483 h 357827"/>
              <a:gd name="connsiteX86" fmla="*/ 36320 w 653271"/>
              <a:gd name="connsiteY86" fmla="*/ 2353 h 357827"/>
              <a:gd name="connsiteX87" fmla="*/ 44448 w 653271"/>
              <a:gd name="connsiteY87" fmla="*/ 4039 h 357827"/>
              <a:gd name="connsiteX88" fmla="*/ 48061 w 653271"/>
              <a:gd name="connsiteY88" fmla="*/ 12990 h 357827"/>
              <a:gd name="connsiteX89" fmla="*/ 48061 w 653271"/>
              <a:gd name="connsiteY89" fmla="*/ 13898 h 357827"/>
              <a:gd name="connsiteX90" fmla="*/ 58769 w 653271"/>
              <a:gd name="connsiteY90" fmla="*/ 30892 h 357827"/>
              <a:gd name="connsiteX91" fmla="*/ 62511 w 653271"/>
              <a:gd name="connsiteY91" fmla="*/ 33875 h 357827"/>
              <a:gd name="connsiteX92" fmla="*/ 68833 w 653271"/>
              <a:gd name="connsiteY92" fmla="*/ 38805 h 357827"/>
              <a:gd name="connsiteX93" fmla="*/ 81478 w 653271"/>
              <a:gd name="connsiteY93" fmla="*/ 56058 h 357827"/>
              <a:gd name="connsiteX94" fmla="*/ 87671 w 653271"/>
              <a:gd name="connsiteY94" fmla="*/ 67084 h 357827"/>
              <a:gd name="connsiteX95" fmla="*/ 93219 w 653271"/>
              <a:gd name="connsiteY95" fmla="*/ 72013 h 357827"/>
              <a:gd name="connsiteX96" fmla="*/ 93477 w 653271"/>
              <a:gd name="connsiteY96" fmla="*/ 72143 h 357827"/>
              <a:gd name="connsiteX97" fmla="*/ 98121 w 653271"/>
              <a:gd name="connsiteY97" fmla="*/ 76424 h 357827"/>
              <a:gd name="connsiteX98" fmla="*/ 119281 w 653271"/>
              <a:gd name="connsiteY98" fmla="*/ 91342 h 357827"/>
              <a:gd name="connsiteX99" fmla="*/ 120313 w 653271"/>
              <a:gd name="connsiteY99" fmla="*/ 91471 h 357827"/>
              <a:gd name="connsiteX100" fmla="*/ 120700 w 653271"/>
              <a:gd name="connsiteY100" fmla="*/ 91342 h 357827"/>
              <a:gd name="connsiteX101" fmla="*/ 125345 w 653271"/>
              <a:gd name="connsiteY101" fmla="*/ 90823 h 357827"/>
              <a:gd name="connsiteX102" fmla="*/ 126765 w 653271"/>
              <a:gd name="connsiteY102" fmla="*/ 90563 h 357827"/>
              <a:gd name="connsiteX103" fmla="*/ 128055 w 653271"/>
              <a:gd name="connsiteY103" fmla="*/ 90434 h 357827"/>
              <a:gd name="connsiteX104" fmla="*/ 128571 w 653271"/>
              <a:gd name="connsiteY104" fmla="*/ 90434 h 357827"/>
              <a:gd name="connsiteX105" fmla="*/ 139796 w 653271"/>
              <a:gd name="connsiteY105" fmla="*/ 93806 h 357827"/>
              <a:gd name="connsiteX106" fmla="*/ 149473 w 653271"/>
              <a:gd name="connsiteY106" fmla="*/ 102368 h 357827"/>
              <a:gd name="connsiteX107" fmla="*/ 150376 w 653271"/>
              <a:gd name="connsiteY107" fmla="*/ 103276 h 357827"/>
              <a:gd name="connsiteX108" fmla="*/ 151795 w 653271"/>
              <a:gd name="connsiteY108" fmla="*/ 104703 h 357827"/>
              <a:gd name="connsiteX109" fmla="*/ 161343 w 653271"/>
              <a:gd name="connsiteY109" fmla="*/ 111967 h 357827"/>
              <a:gd name="connsiteX110" fmla="*/ 181599 w 653271"/>
              <a:gd name="connsiteY110" fmla="*/ 112486 h 357827"/>
              <a:gd name="connsiteX111" fmla="*/ 183793 w 653271"/>
              <a:gd name="connsiteY111" fmla="*/ 112486 h 357827"/>
              <a:gd name="connsiteX112" fmla="*/ 208823 w 653271"/>
              <a:gd name="connsiteY112" fmla="*/ 112097 h 357827"/>
              <a:gd name="connsiteX113" fmla="*/ 209081 w 653271"/>
              <a:gd name="connsiteY113" fmla="*/ 112097 h 357827"/>
              <a:gd name="connsiteX114" fmla="*/ 213597 w 653271"/>
              <a:gd name="connsiteY114" fmla="*/ 111059 h 357827"/>
              <a:gd name="connsiteX115" fmla="*/ 212694 w 653271"/>
              <a:gd name="connsiteY115" fmla="*/ 109243 h 357827"/>
              <a:gd name="connsiteX116" fmla="*/ 212823 w 653271"/>
              <a:gd name="connsiteY116" fmla="*/ 100811 h 357827"/>
              <a:gd name="connsiteX117" fmla="*/ 214113 w 653271"/>
              <a:gd name="connsiteY117" fmla="*/ 97049 h 357827"/>
              <a:gd name="connsiteX118" fmla="*/ 232434 w 653271"/>
              <a:gd name="connsiteY118" fmla="*/ 84337 h 357827"/>
              <a:gd name="connsiteX119" fmla="*/ 236305 w 653271"/>
              <a:gd name="connsiteY119" fmla="*/ 84077 h 357827"/>
              <a:gd name="connsiteX120" fmla="*/ 249852 w 653271"/>
              <a:gd name="connsiteY120" fmla="*/ 89655 h 357827"/>
              <a:gd name="connsiteX121" fmla="*/ 251917 w 653271"/>
              <a:gd name="connsiteY121" fmla="*/ 91471 h 357827"/>
              <a:gd name="connsiteX122" fmla="*/ 253852 w 653271"/>
              <a:gd name="connsiteY122" fmla="*/ 93158 h 357827"/>
              <a:gd name="connsiteX123" fmla="*/ 255658 w 653271"/>
              <a:gd name="connsiteY123" fmla="*/ 107168 h 357827"/>
              <a:gd name="connsiteX124" fmla="*/ 255013 w 653271"/>
              <a:gd name="connsiteY124" fmla="*/ 108595 h 357827"/>
              <a:gd name="connsiteX125" fmla="*/ 254626 w 653271"/>
              <a:gd name="connsiteY125" fmla="*/ 109243 h 357827"/>
              <a:gd name="connsiteX126" fmla="*/ 254368 w 653271"/>
              <a:gd name="connsiteY126" fmla="*/ 110930 h 357827"/>
              <a:gd name="connsiteX127" fmla="*/ 254368 w 653271"/>
              <a:gd name="connsiteY127" fmla="*/ 111578 h 357827"/>
              <a:gd name="connsiteX128" fmla="*/ 254368 w 653271"/>
              <a:gd name="connsiteY128" fmla="*/ 114951 h 357827"/>
              <a:gd name="connsiteX129" fmla="*/ 253207 w 653271"/>
              <a:gd name="connsiteY129" fmla="*/ 120399 h 357827"/>
              <a:gd name="connsiteX130" fmla="*/ 250498 w 653271"/>
              <a:gd name="connsiteY130" fmla="*/ 120659 h 357827"/>
              <a:gd name="connsiteX131" fmla="*/ 240950 w 653271"/>
              <a:gd name="connsiteY131" fmla="*/ 129869 h 357827"/>
              <a:gd name="connsiteX132" fmla="*/ 238627 w 653271"/>
              <a:gd name="connsiteY132" fmla="*/ 130258 h 357827"/>
              <a:gd name="connsiteX133" fmla="*/ 236563 w 653271"/>
              <a:gd name="connsiteY133" fmla="*/ 130128 h 357827"/>
              <a:gd name="connsiteX134" fmla="*/ 237853 w 653271"/>
              <a:gd name="connsiteY134" fmla="*/ 131815 h 357827"/>
              <a:gd name="connsiteX135" fmla="*/ 238756 w 653271"/>
              <a:gd name="connsiteY135" fmla="*/ 132982 h 357827"/>
              <a:gd name="connsiteX136" fmla="*/ 239402 w 653271"/>
              <a:gd name="connsiteY136" fmla="*/ 133371 h 357827"/>
              <a:gd name="connsiteX137" fmla="*/ 239660 w 653271"/>
              <a:gd name="connsiteY137" fmla="*/ 133631 h 357827"/>
              <a:gd name="connsiteX138" fmla="*/ 255400 w 653271"/>
              <a:gd name="connsiteY138" fmla="*/ 142841 h 357827"/>
              <a:gd name="connsiteX139" fmla="*/ 261206 w 653271"/>
              <a:gd name="connsiteY139" fmla="*/ 144657 h 357827"/>
              <a:gd name="connsiteX140" fmla="*/ 279270 w 653271"/>
              <a:gd name="connsiteY140" fmla="*/ 151532 h 357827"/>
              <a:gd name="connsiteX141" fmla="*/ 283398 w 653271"/>
              <a:gd name="connsiteY141" fmla="*/ 153478 h 357827"/>
              <a:gd name="connsiteX142" fmla="*/ 303784 w 653271"/>
              <a:gd name="connsiteY142" fmla="*/ 162040 h 357827"/>
              <a:gd name="connsiteX143" fmla="*/ 304325 w 653271"/>
              <a:gd name="connsiteY143" fmla="*/ 161950 h 357827"/>
              <a:gd name="connsiteX144" fmla="*/ 306573 w 653271"/>
              <a:gd name="connsiteY144" fmla="*/ 159908 h 357827"/>
              <a:gd name="connsiteX145" fmla="*/ 313467 w 653271"/>
              <a:gd name="connsiteY145" fmla="*/ 157231 h 357827"/>
              <a:gd name="connsiteX146" fmla="*/ 319301 w 653271"/>
              <a:gd name="connsiteY146" fmla="*/ 158506 h 357827"/>
              <a:gd name="connsiteX147" fmla="*/ 319036 w 653271"/>
              <a:gd name="connsiteY147" fmla="*/ 159143 h 357827"/>
              <a:gd name="connsiteX148" fmla="*/ 318240 w 653271"/>
              <a:gd name="connsiteY148" fmla="*/ 159398 h 357827"/>
              <a:gd name="connsiteX149" fmla="*/ 317784 w 653271"/>
              <a:gd name="connsiteY149" fmla="*/ 159740 h 357827"/>
              <a:gd name="connsiteX150" fmla="*/ 320944 w 653271"/>
              <a:gd name="connsiteY150" fmla="*/ 159316 h 357827"/>
              <a:gd name="connsiteX151" fmla="*/ 324299 w 653271"/>
              <a:gd name="connsiteY151" fmla="*/ 159316 h 357827"/>
              <a:gd name="connsiteX152" fmla="*/ 327782 w 653271"/>
              <a:gd name="connsiteY152" fmla="*/ 159446 h 357827"/>
              <a:gd name="connsiteX153" fmla="*/ 335862 w 653271"/>
              <a:gd name="connsiteY153" fmla="*/ 161505 h 357827"/>
              <a:gd name="connsiteX154" fmla="*/ 336492 w 653271"/>
              <a:gd name="connsiteY154" fmla="*/ 162709 h 357827"/>
              <a:gd name="connsiteX155" fmla="*/ 339322 w 653271"/>
              <a:gd name="connsiteY155" fmla="*/ 162709 h 357827"/>
              <a:gd name="connsiteX156" fmla="*/ 365970 w 653271"/>
              <a:gd name="connsiteY156" fmla="*/ 157147 h 357827"/>
              <a:gd name="connsiteX157" fmla="*/ 384597 w 653271"/>
              <a:gd name="connsiteY157" fmla="*/ 152620 h 357827"/>
              <a:gd name="connsiteX158" fmla="*/ 390547 w 653271"/>
              <a:gd name="connsiteY158" fmla="*/ 151455 h 357827"/>
              <a:gd name="connsiteX159" fmla="*/ 406976 w 653271"/>
              <a:gd name="connsiteY159" fmla="*/ 144471 h 357827"/>
              <a:gd name="connsiteX160" fmla="*/ 407364 w 653271"/>
              <a:gd name="connsiteY160" fmla="*/ 144212 h 357827"/>
              <a:gd name="connsiteX161" fmla="*/ 408140 w 653271"/>
              <a:gd name="connsiteY161" fmla="*/ 143953 h 357827"/>
              <a:gd name="connsiteX162" fmla="*/ 408916 w 653271"/>
              <a:gd name="connsiteY162" fmla="*/ 143307 h 357827"/>
              <a:gd name="connsiteX163" fmla="*/ 422757 w 653271"/>
              <a:gd name="connsiteY163" fmla="*/ 136451 h 357827"/>
              <a:gd name="connsiteX164" fmla="*/ 427802 w 653271"/>
              <a:gd name="connsiteY164" fmla="*/ 134770 h 357827"/>
              <a:gd name="connsiteX165" fmla="*/ 428190 w 653271"/>
              <a:gd name="connsiteY165" fmla="*/ 134640 h 357827"/>
              <a:gd name="connsiteX166" fmla="*/ 428837 w 653271"/>
              <a:gd name="connsiteY166" fmla="*/ 134511 h 357827"/>
              <a:gd name="connsiteX167" fmla="*/ 429225 w 653271"/>
              <a:gd name="connsiteY167" fmla="*/ 134382 h 357827"/>
              <a:gd name="connsiteX168" fmla="*/ 429355 w 653271"/>
              <a:gd name="connsiteY168" fmla="*/ 134252 h 357827"/>
              <a:gd name="connsiteX169" fmla="*/ 434399 w 653271"/>
              <a:gd name="connsiteY169" fmla="*/ 129467 h 357827"/>
              <a:gd name="connsiteX170" fmla="*/ 464540 w 653271"/>
              <a:gd name="connsiteY170" fmla="*/ 84066 h 357827"/>
              <a:gd name="connsiteX171" fmla="*/ 485237 w 653271"/>
              <a:gd name="connsiteY171" fmla="*/ 69967 h 357827"/>
              <a:gd name="connsiteX172" fmla="*/ 485495 w 653271"/>
              <a:gd name="connsiteY172" fmla="*/ 69838 h 357827"/>
              <a:gd name="connsiteX173" fmla="*/ 490670 w 653271"/>
              <a:gd name="connsiteY173" fmla="*/ 66216 h 357827"/>
              <a:gd name="connsiteX174" fmla="*/ 494809 w 653271"/>
              <a:gd name="connsiteY174" fmla="*/ 61818 h 357827"/>
              <a:gd name="connsiteX175" fmla="*/ 501924 w 653271"/>
              <a:gd name="connsiteY175" fmla="*/ 54187 h 357827"/>
              <a:gd name="connsiteX176" fmla="*/ 506710 w 653271"/>
              <a:gd name="connsiteY176" fmla="*/ 50048 h 357827"/>
              <a:gd name="connsiteX177" fmla="*/ 520034 w 653271"/>
              <a:gd name="connsiteY177" fmla="*/ 38665 h 357827"/>
              <a:gd name="connsiteX178" fmla="*/ 550432 w 653271"/>
              <a:gd name="connsiteY178" fmla="*/ 6199 h 357827"/>
              <a:gd name="connsiteX179" fmla="*/ 558323 w 653271"/>
              <a:gd name="connsiteY179" fmla="*/ 4517 h 357827"/>
              <a:gd name="connsiteX180" fmla="*/ 582254 w 653271"/>
              <a:gd name="connsiteY180" fmla="*/ 16805 h 357827"/>
              <a:gd name="connsiteX181" fmla="*/ 604762 w 653271"/>
              <a:gd name="connsiteY181" fmla="*/ 36337 h 357827"/>
              <a:gd name="connsiteX182" fmla="*/ 618345 w 653271"/>
              <a:gd name="connsiteY182" fmla="*/ 45650 h 357827"/>
              <a:gd name="connsiteX183" fmla="*/ 621061 w 653271"/>
              <a:gd name="connsiteY183" fmla="*/ 46814 h 357827"/>
              <a:gd name="connsiteX184" fmla="*/ 652366 w 653271"/>
              <a:gd name="connsiteY184" fmla="*/ 62724 h 357827"/>
              <a:gd name="connsiteX185" fmla="*/ 653271 w 653271"/>
              <a:gd name="connsiteY185" fmla="*/ 66216 h 357827"/>
              <a:gd name="connsiteX186" fmla="*/ 645898 w 653271"/>
              <a:gd name="connsiteY186" fmla="*/ 69450 h 357827"/>
              <a:gd name="connsiteX187" fmla="*/ 643569 w 653271"/>
              <a:gd name="connsiteY187" fmla="*/ 68544 h 357827"/>
              <a:gd name="connsiteX188" fmla="*/ 643440 w 653271"/>
              <a:gd name="connsiteY188" fmla="*/ 68415 h 357827"/>
              <a:gd name="connsiteX189" fmla="*/ 641888 w 653271"/>
              <a:gd name="connsiteY189" fmla="*/ 67768 h 357827"/>
              <a:gd name="connsiteX190" fmla="*/ 626235 w 653271"/>
              <a:gd name="connsiteY190" fmla="*/ 66733 h 357827"/>
              <a:gd name="connsiteX191" fmla="*/ 625459 w 653271"/>
              <a:gd name="connsiteY191" fmla="*/ 67121 h 357827"/>
              <a:gd name="connsiteX192" fmla="*/ 625330 w 653271"/>
              <a:gd name="connsiteY192" fmla="*/ 67121 h 357827"/>
              <a:gd name="connsiteX193" fmla="*/ 623390 w 653271"/>
              <a:gd name="connsiteY193" fmla="*/ 67768 h 357827"/>
              <a:gd name="connsiteX194" fmla="*/ 620932 w 653271"/>
              <a:gd name="connsiteY194" fmla="*/ 68156 h 357827"/>
              <a:gd name="connsiteX195" fmla="*/ 617957 w 653271"/>
              <a:gd name="connsiteY195" fmla="*/ 67768 h 357827"/>
              <a:gd name="connsiteX196" fmla="*/ 609807 w 653271"/>
              <a:gd name="connsiteY196" fmla="*/ 59361 h 357827"/>
              <a:gd name="connsiteX197" fmla="*/ 607867 w 653271"/>
              <a:gd name="connsiteY197" fmla="*/ 57162 h 357827"/>
              <a:gd name="connsiteX198" fmla="*/ 606961 w 653271"/>
              <a:gd name="connsiteY198" fmla="*/ 56515 h 357827"/>
              <a:gd name="connsiteX199" fmla="*/ 606185 w 653271"/>
              <a:gd name="connsiteY199" fmla="*/ 55868 h 357827"/>
              <a:gd name="connsiteX200" fmla="*/ 588205 w 653271"/>
              <a:gd name="connsiteY200" fmla="*/ 49789 h 357827"/>
              <a:gd name="connsiteX201" fmla="*/ 580573 w 653271"/>
              <a:gd name="connsiteY201" fmla="*/ 47719 h 357827"/>
              <a:gd name="connsiteX202" fmla="*/ 561945 w 653271"/>
              <a:gd name="connsiteY202" fmla="*/ 35819 h 357827"/>
              <a:gd name="connsiteX203" fmla="*/ 561816 w 653271"/>
              <a:gd name="connsiteY203" fmla="*/ 35819 h 357827"/>
              <a:gd name="connsiteX204" fmla="*/ 558582 w 653271"/>
              <a:gd name="connsiteY204" fmla="*/ 36725 h 357827"/>
              <a:gd name="connsiteX205" fmla="*/ 555219 w 653271"/>
              <a:gd name="connsiteY205" fmla="*/ 41511 h 357827"/>
              <a:gd name="connsiteX206" fmla="*/ 546034 w 653271"/>
              <a:gd name="connsiteY206" fmla="*/ 60783 h 357827"/>
              <a:gd name="connsiteX207" fmla="*/ 542412 w 653271"/>
              <a:gd name="connsiteY207" fmla="*/ 67509 h 357827"/>
              <a:gd name="connsiteX208" fmla="*/ 539696 w 653271"/>
              <a:gd name="connsiteY208" fmla="*/ 73201 h 357827"/>
              <a:gd name="connsiteX209" fmla="*/ 534651 w 653271"/>
              <a:gd name="connsiteY209" fmla="*/ 83419 h 357827"/>
              <a:gd name="connsiteX210" fmla="*/ 512660 w 653271"/>
              <a:gd name="connsiteY210" fmla="*/ 97130 h 357827"/>
              <a:gd name="connsiteX211" fmla="*/ 499207 w 653271"/>
              <a:gd name="connsiteY211" fmla="*/ 108771 h 357827"/>
              <a:gd name="connsiteX212" fmla="*/ 498948 w 653271"/>
              <a:gd name="connsiteY212" fmla="*/ 109288 h 357827"/>
              <a:gd name="connsiteX213" fmla="*/ 476440 w 653271"/>
              <a:gd name="connsiteY213" fmla="*/ 142660 h 357827"/>
              <a:gd name="connsiteX214" fmla="*/ 464410 w 653271"/>
              <a:gd name="connsiteY214" fmla="*/ 151326 h 357827"/>
              <a:gd name="connsiteX215" fmla="*/ 460400 w 653271"/>
              <a:gd name="connsiteY215" fmla="*/ 154172 h 357827"/>
              <a:gd name="connsiteX216" fmla="*/ 457813 w 653271"/>
              <a:gd name="connsiteY216" fmla="*/ 157923 h 357827"/>
              <a:gd name="connsiteX217" fmla="*/ 459624 w 653271"/>
              <a:gd name="connsiteY217" fmla="*/ 158699 h 357827"/>
              <a:gd name="connsiteX218" fmla="*/ 465316 w 653271"/>
              <a:gd name="connsiteY218" fmla="*/ 165037 h 357827"/>
              <a:gd name="connsiteX219" fmla="*/ 466739 w 653271"/>
              <a:gd name="connsiteY219" fmla="*/ 168659 h 357827"/>
              <a:gd name="connsiteX220" fmla="*/ 461823 w 653271"/>
              <a:gd name="connsiteY220" fmla="*/ 190389 h 357827"/>
              <a:gd name="connsiteX221" fmla="*/ 445524 w 653271"/>
              <a:gd name="connsiteY221" fmla="*/ 198409 h 357827"/>
              <a:gd name="connsiteX222" fmla="*/ 442678 w 653271"/>
              <a:gd name="connsiteY222" fmla="*/ 198409 h 357827"/>
              <a:gd name="connsiteX223" fmla="*/ 442031 w 653271"/>
              <a:gd name="connsiteY223" fmla="*/ 198409 h 357827"/>
              <a:gd name="connsiteX224" fmla="*/ 440220 w 653271"/>
              <a:gd name="connsiteY224" fmla="*/ 198409 h 357827"/>
              <a:gd name="connsiteX225" fmla="*/ 439703 w 653271"/>
              <a:gd name="connsiteY225" fmla="*/ 198538 h 357827"/>
              <a:gd name="connsiteX226" fmla="*/ 428966 w 653271"/>
              <a:gd name="connsiteY226" fmla="*/ 187932 h 357827"/>
              <a:gd name="connsiteX227" fmla="*/ 428449 w 653271"/>
              <a:gd name="connsiteY227" fmla="*/ 186380 h 357827"/>
              <a:gd name="connsiteX228" fmla="*/ 427414 w 653271"/>
              <a:gd name="connsiteY228" fmla="*/ 185345 h 357827"/>
              <a:gd name="connsiteX229" fmla="*/ 426897 w 653271"/>
              <a:gd name="connsiteY229" fmla="*/ 184957 h 357827"/>
              <a:gd name="connsiteX230" fmla="*/ 420429 w 653271"/>
              <a:gd name="connsiteY230" fmla="*/ 178878 h 357827"/>
              <a:gd name="connsiteX231" fmla="*/ 423533 w 653271"/>
              <a:gd name="connsiteY231" fmla="*/ 174480 h 357827"/>
              <a:gd name="connsiteX232" fmla="*/ 423663 w 653271"/>
              <a:gd name="connsiteY232" fmla="*/ 164908 h 357827"/>
              <a:gd name="connsiteX233" fmla="*/ 392488 w 653271"/>
              <a:gd name="connsiteY233" fmla="*/ 174609 h 357827"/>
              <a:gd name="connsiteX234" fmla="*/ 376448 w 653271"/>
              <a:gd name="connsiteY234" fmla="*/ 176161 h 357827"/>
              <a:gd name="connsiteX235" fmla="*/ 369850 w 653271"/>
              <a:gd name="connsiteY235" fmla="*/ 176291 h 357827"/>
              <a:gd name="connsiteX236" fmla="*/ 362994 w 653271"/>
              <a:gd name="connsiteY236" fmla="*/ 175903 h 357827"/>
              <a:gd name="connsiteX237" fmla="*/ 347213 w 653271"/>
              <a:gd name="connsiteY237" fmla="*/ 174221 h 357827"/>
              <a:gd name="connsiteX238" fmla="*/ 325869 w 653271"/>
              <a:gd name="connsiteY238" fmla="*/ 175256 h 357827"/>
              <a:gd name="connsiteX239" fmla="*/ 316036 w 653271"/>
              <a:gd name="connsiteY239" fmla="*/ 174975 h 357827"/>
              <a:gd name="connsiteX240" fmla="*/ 305203 w 653271"/>
              <a:gd name="connsiteY240" fmla="*/ 175272 h 357827"/>
              <a:gd name="connsiteX241" fmla="*/ 298365 w 653271"/>
              <a:gd name="connsiteY241" fmla="*/ 173715 h 357827"/>
              <a:gd name="connsiteX242" fmla="*/ 283527 w 653271"/>
              <a:gd name="connsiteY242" fmla="*/ 172029 h 357827"/>
              <a:gd name="connsiteX243" fmla="*/ 251143 w 653271"/>
              <a:gd name="connsiteY243" fmla="*/ 166710 h 357827"/>
              <a:gd name="connsiteX244" fmla="*/ 214629 w 653271"/>
              <a:gd name="connsiteY244" fmla="*/ 149068 h 357827"/>
              <a:gd name="connsiteX245" fmla="*/ 213726 w 653271"/>
              <a:gd name="connsiteY245" fmla="*/ 148419 h 357827"/>
              <a:gd name="connsiteX246" fmla="*/ 213210 w 653271"/>
              <a:gd name="connsiteY246" fmla="*/ 148160 h 357827"/>
              <a:gd name="connsiteX247" fmla="*/ 210629 w 653271"/>
              <a:gd name="connsiteY247" fmla="*/ 147641 h 357827"/>
              <a:gd name="connsiteX248" fmla="*/ 206759 w 653271"/>
              <a:gd name="connsiteY248" fmla="*/ 148419 h 357827"/>
              <a:gd name="connsiteX249" fmla="*/ 204178 w 653271"/>
              <a:gd name="connsiteY249" fmla="*/ 149586 h 357827"/>
              <a:gd name="connsiteX250" fmla="*/ 183535 w 653271"/>
              <a:gd name="connsiteY250" fmla="*/ 153867 h 357827"/>
              <a:gd name="connsiteX251" fmla="*/ 171277 w 653271"/>
              <a:gd name="connsiteY251" fmla="*/ 153219 h 357827"/>
              <a:gd name="connsiteX252" fmla="*/ 123281 w 653271"/>
              <a:gd name="connsiteY252" fmla="*/ 135187 h 357827"/>
              <a:gd name="connsiteX253" fmla="*/ 121217 w 653271"/>
              <a:gd name="connsiteY253" fmla="*/ 134150 h 357827"/>
              <a:gd name="connsiteX254" fmla="*/ 100186 w 653271"/>
              <a:gd name="connsiteY254" fmla="*/ 118583 h 357827"/>
              <a:gd name="connsiteX255" fmla="*/ 98380 w 653271"/>
              <a:gd name="connsiteY255" fmla="*/ 116378 h 357827"/>
              <a:gd name="connsiteX256" fmla="*/ 98121 w 653271"/>
              <a:gd name="connsiteY256" fmla="*/ 115989 h 357827"/>
              <a:gd name="connsiteX257" fmla="*/ 76059 w 653271"/>
              <a:gd name="connsiteY257" fmla="*/ 93677 h 357827"/>
              <a:gd name="connsiteX258" fmla="*/ 61995 w 653271"/>
              <a:gd name="connsiteY258" fmla="*/ 76943 h 357827"/>
              <a:gd name="connsiteX259" fmla="*/ 61737 w 653271"/>
              <a:gd name="connsiteY259" fmla="*/ 76553 h 357827"/>
              <a:gd name="connsiteX260" fmla="*/ 58769 w 653271"/>
              <a:gd name="connsiteY260" fmla="*/ 67473 h 357827"/>
              <a:gd name="connsiteX261" fmla="*/ 58253 w 653271"/>
              <a:gd name="connsiteY261" fmla="*/ 66435 h 357827"/>
              <a:gd name="connsiteX262" fmla="*/ 54641 w 653271"/>
              <a:gd name="connsiteY262" fmla="*/ 59819 h 357827"/>
              <a:gd name="connsiteX263" fmla="*/ 44706 w 653271"/>
              <a:gd name="connsiteY263" fmla="*/ 42826 h 357827"/>
              <a:gd name="connsiteX264" fmla="*/ 44577 w 653271"/>
              <a:gd name="connsiteY264" fmla="*/ 42567 h 357827"/>
              <a:gd name="connsiteX265" fmla="*/ 43932 w 653271"/>
              <a:gd name="connsiteY265" fmla="*/ 41658 h 357827"/>
              <a:gd name="connsiteX266" fmla="*/ 25224 w 653271"/>
              <a:gd name="connsiteY266" fmla="*/ 22460 h 357827"/>
              <a:gd name="connsiteX267" fmla="*/ 24449 w 653271"/>
              <a:gd name="connsiteY267" fmla="*/ 21941 h 357827"/>
              <a:gd name="connsiteX268" fmla="*/ 23675 w 653271"/>
              <a:gd name="connsiteY268" fmla="*/ 21552 h 357827"/>
              <a:gd name="connsiteX269" fmla="*/ 1999 w 653271"/>
              <a:gd name="connsiteY269" fmla="*/ 9358 h 357827"/>
              <a:gd name="connsiteX270" fmla="*/ 322 w 653271"/>
              <a:gd name="connsiteY270" fmla="*/ 3002 h 357827"/>
              <a:gd name="connsiteX271" fmla="*/ 5451 w 653271"/>
              <a:gd name="connsiteY271" fmla="*/ 18 h 357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653271" h="357827">
                <a:moveTo>
                  <a:pt x="323805" y="319560"/>
                </a:moveTo>
                <a:cubicBezTo>
                  <a:pt x="313462" y="319560"/>
                  <a:pt x="308291" y="323941"/>
                  <a:pt x="308291" y="331671"/>
                </a:cubicBezTo>
                <a:cubicBezTo>
                  <a:pt x="308291" y="339531"/>
                  <a:pt x="313204" y="343654"/>
                  <a:pt x="324322" y="343654"/>
                </a:cubicBezTo>
                <a:cubicBezTo>
                  <a:pt x="330269" y="343654"/>
                  <a:pt x="335182" y="343010"/>
                  <a:pt x="339578" y="338887"/>
                </a:cubicBezTo>
                <a:cubicBezTo>
                  <a:pt x="342293" y="336310"/>
                  <a:pt x="343327" y="332316"/>
                  <a:pt x="343327" y="326389"/>
                </a:cubicBezTo>
                <a:lnTo>
                  <a:pt x="343327" y="319560"/>
                </a:lnTo>
                <a:cubicBezTo>
                  <a:pt x="343327" y="319560"/>
                  <a:pt x="343327" y="319560"/>
                  <a:pt x="323805" y="319560"/>
                </a:cubicBezTo>
                <a:close/>
                <a:moveTo>
                  <a:pt x="194132" y="272660"/>
                </a:moveTo>
                <a:cubicBezTo>
                  <a:pt x="194132" y="272660"/>
                  <a:pt x="194132" y="272660"/>
                  <a:pt x="211069" y="272660"/>
                </a:cubicBezTo>
                <a:cubicBezTo>
                  <a:pt x="211069" y="272660"/>
                  <a:pt x="211069" y="272660"/>
                  <a:pt x="211069" y="356796"/>
                </a:cubicBezTo>
                <a:cubicBezTo>
                  <a:pt x="211069" y="356796"/>
                  <a:pt x="211069" y="356796"/>
                  <a:pt x="194132" y="356796"/>
                </a:cubicBezTo>
                <a:close/>
                <a:moveTo>
                  <a:pt x="509976" y="271629"/>
                </a:moveTo>
                <a:cubicBezTo>
                  <a:pt x="522775" y="271629"/>
                  <a:pt x="533506" y="274335"/>
                  <a:pt x="541263" y="281035"/>
                </a:cubicBezTo>
                <a:cubicBezTo>
                  <a:pt x="541263" y="281035"/>
                  <a:pt x="541263" y="281035"/>
                  <a:pt x="530661" y="291858"/>
                </a:cubicBezTo>
                <a:cubicBezTo>
                  <a:pt x="525361" y="287348"/>
                  <a:pt x="517862" y="285673"/>
                  <a:pt x="509846" y="285673"/>
                </a:cubicBezTo>
                <a:cubicBezTo>
                  <a:pt x="499504" y="285673"/>
                  <a:pt x="494461" y="290054"/>
                  <a:pt x="494461" y="296497"/>
                </a:cubicBezTo>
                <a:cubicBezTo>
                  <a:pt x="494461" y="302295"/>
                  <a:pt x="497823" y="305258"/>
                  <a:pt x="506226" y="306160"/>
                </a:cubicBezTo>
                <a:cubicBezTo>
                  <a:pt x="506226" y="306160"/>
                  <a:pt x="506226" y="306160"/>
                  <a:pt x="517991" y="307191"/>
                </a:cubicBezTo>
                <a:cubicBezTo>
                  <a:pt x="535445" y="308608"/>
                  <a:pt x="544624" y="316339"/>
                  <a:pt x="544624" y="331027"/>
                </a:cubicBezTo>
                <a:cubicBezTo>
                  <a:pt x="544624" y="348679"/>
                  <a:pt x="529627" y="357827"/>
                  <a:pt x="509459" y="357827"/>
                </a:cubicBezTo>
                <a:cubicBezTo>
                  <a:pt x="495625" y="357827"/>
                  <a:pt x="483989" y="355508"/>
                  <a:pt x="474034" y="345716"/>
                </a:cubicBezTo>
                <a:cubicBezTo>
                  <a:pt x="474034" y="345716"/>
                  <a:pt x="474034" y="345716"/>
                  <a:pt x="485153" y="334506"/>
                </a:cubicBezTo>
                <a:cubicBezTo>
                  <a:pt x="492005" y="341464"/>
                  <a:pt x="501184" y="343396"/>
                  <a:pt x="509459" y="343396"/>
                </a:cubicBezTo>
                <a:cubicBezTo>
                  <a:pt x="520060" y="343396"/>
                  <a:pt x="527946" y="339660"/>
                  <a:pt x="527946" y="331671"/>
                </a:cubicBezTo>
                <a:cubicBezTo>
                  <a:pt x="527946" y="325873"/>
                  <a:pt x="524843" y="322523"/>
                  <a:pt x="516698" y="321750"/>
                </a:cubicBezTo>
                <a:cubicBezTo>
                  <a:pt x="516698" y="321750"/>
                  <a:pt x="516698" y="321750"/>
                  <a:pt x="503124" y="320591"/>
                </a:cubicBezTo>
                <a:cubicBezTo>
                  <a:pt x="487221" y="319045"/>
                  <a:pt x="478172" y="312087"/>
                  <a:pt x="478172" y="297398"/>
                </a:cubicBezTo>
                <a:cubicBezTo>
                  <a:pt x="478172" y="280777"/>
                  <a:pt x="492393" y="271629"/>
                  <a:pt x="509976" y="271629"/>
                </a:cubicBezTo>
                <a:close/>
                <a:moveTo>
                  <a:pt x="426199" y="271629"/>
                </a:moveTo>
                <a:cubicBezTo>
                  <a:pt x="434861" y="271629"/>
                  <a:pt x="442101" y="274464"/>
                  <a:pt x="447014" y="279231"/>
                </a:cubicBezTo>
                <a:cubicBezTo>
                  <a:pt x="453607" y="285545"/>
                  <a:pt x="455547" y="293533"/>
                  <a:pt x="455547" y="302939"/>
                </a:cubicBezTo>
                <a:cubicBezTo>
                  <a:pt x="455547" y="302939"/>
                  <a:pt x="455547" y="302939"/>
                  <a:pt x="455547" y="356796"/>
                </a:cubicBezTo>
                <a:lnTo>
                  <a:pt x="438610" y="356796"/>
                </a:lnTo>
                <a:cubicBezTo>
                  <a:pt x="438610" y="356796"/>
                  <a:pt x="438610" y="356796"/>
                  <a:pt x="438610" y="305516"/>
                </a:cubicBezTo>
                <a:cubicBezTo>
                  <a:pt x="438610" y="292373"/>
                  <a:pt x="431112" y="286704"/>
                  <a:pt x="421545" y="286704"/>
                </a:cubicBezTo>
                <a:cubicBezTo>
                  <a:pt x="412107" y="286704"/>
                  <a:pt x="404091" y="292502"/>
                  <a:pt x="404091" y="305516"/>
                </a:cubicBezTo>
                <a:cubicBezTo>
                  <a:pt x="404091" y="305516"/>
                  <a:pt x="404091" y="305516"/>
                  <a:pt x="404091" y="356796"/>
                </a:cubicBezTo>
                <a:cubicBezTo>
                  <a:pt x="404091" y="356796"/>
                  <a:pt x="404091" y="356796"/>
                  <a:pt x="387155" y="356796"/>
                </a:cubicBezTo>
                <a:cubicBezTo>
                  <a:pt x="387155" y="356796"/>
                  <a:pt x="387155" y="356796"/>
                  <a:pt x="387155" y="272660"/>
                </a:cubicBezTo>
                <a:cubicBezTo>
                  <a:pt x="387155" y="272660"/>
                  <a:pt x="387155" y="272660"/>
                  <a:pt x="403703" y="272660"/>
                </a:cubicBezTo>
                <a:cubicBezTo>
                  <a:pt x="403703" y="272660"/>
                  <a:pt x="403703" y="272660"/>
                  <a:pt x="403703" y="281035"/>
                </a:cubicBezTo>
                <a:cubicBezTo>
                  <a:pt x="409521" y="274722"/>
                  <a:pt x="417795" y="271629"/>
                  <a:pt x="426199" y="271629"/>
                </a:cubicBezTo>
                <a:close/>
                <a:moveTo>
                  <a:pt x="325486" y="271629"/>
                </a:moveTo>
                <a:cubicBezTo>
                  <a:pt x="348757" y="271629"/>
                  <a:pt x="360264" y="281550"/>
                  <a:pt x="360264" y="300491"/>
                </a:cubicBezTo>
                <a:cubicBezTo>
                  <a:pt x="360264" y="300491"/>
                  <a:pt x="360264" y="300491"/>
                  <a:pt x="360264" y="356796"/>
                </a:cubicBezTo>
                <a:lnTo>
                  <a:pt x="343586" y="356796"/>
                </a:lnTo>
                <a:cubicBezTo>
                  <a:pt x="343586" y="356796"/>
                  <a:pt x="343586" y="356796"/>
                  <a:pt x="343586" y="349195"/>
                </a:cubicBezTo>
                <a:cubicBezTo>
                  <a:pt x="337509" y="355250"/>
                  <a:pt x="331692" y="357827"/>
                  <a:pt x="321090" y="357827"/>
                </a:cubicBezTo>
                <a:cubicBezTo>
                  <a:pt x="310618" y="357827"/>
                  <a:pt x="303637" y="355250"/>
                  <a:pt x="298465" y="350096"/>
                </a:cubicBezTo>
                <a:cubicBezTo>
                  <a:pt x="294199" y="345716"/>
                  <a:pt x="291872" y="339145"/>
                  <a:pt x="291872" y="332058"/>
                </a:cubicBezTo>
                <a:cubicBezTo>
                  <a:pt x="291872" y="317885"/>
                  <a:pt x="301697" y="307835"/>
                  <a:pt x="321090" y="307835"/>
                </a:cubicBezTo>
                <a:cubicBezTo>
                  <a:pt x="321090" y="307835"/>
                  <a:pt x="321090" y="307835"/>
                  <a:pt x="343327" y="307835"/>
                </a:cubicBezTo>
                <a:cubicBezTo>
                  <a:pt x="343327" y="307835"/>
                  <a:pt x="343327" y="307835"/>
                  <a:pt x="343327" y="301779"/>
                </a:cubicBezTo>
                <a:cubicBezTo>
                  <a:pt x="343327" y="291085"/>
                  <a:pt x="338156" y="286060"/>
                  <a:pt x="324839" y="286060"/>
                </a:cubicBezTo>
                <a:cubicBezTo>
                  <a:pt x="315790" y="286060"/>
                  <a:pt x="311135" y="288379"/>
                  <a:pt x="306352" y="294306"/>
                </a:cubicBezTo>
                <a:cubicBezTo>
                  <a:pt x="306352" y="294306"/>
                  <a:pt x="306352" y="294306"/>
                  <a:pt x="295362" y="283870"/>
                </a:cubicBezTo>
                <a:cubicBezTo>
                  <a:pt x="303120" y="274593"/>
                  <a:pt x="311265" y="271629"/>
                  <a:pt x="325486" y="271629"/>
                </a:cubicBezTo>
                <a:close/>
                <a:moveTo>
                  <a:pt x="241709" y="238645"/>
                </a:moveTo>
                <a:cubicBezTo>
                  <a:pt x="241709" y="238645"/>
                  <a:pt x="241709" y="238645"/>
                  <a:pt x="258645" y="238645"/>
                </a:cubicBezTo>
                <a:cubicBezTo>
                  <a:pt x="258645" y="238645"/>
                  <a:pt x="258645" y="238645"/>
                  <a:pt x="258645" y="332573"/>
                </a:cubicBezTo>
                <a:cubicBezTo>
                  <a:pt x="258645" y="339016"/>
                  <a:pt x="260973" y="342366"/>
                  <a:pt x="267825" y="342366"/>
                </a:cubicBezTo>
                <a:cubicBezTo>
                  <a:pt x="267825" y="342366"/>
                  <a:pt x="267825" y="342366"/>
                  <a:pt x="275323" y="342366"/>
                </a:cubicBezTo>
                <a:cubicBezTo>
                  <a:pt x="275323" y="342366"/>
                  <a:pt x="275323" y="342366"/>
                  <a:pt x="275323" y="356796"/>
                </a:cubicBezTo>
                <a:lnTo>
                  <a:pt x="264851" y="356796"/>
                </a:lnTo>
                <a:cubicBezTo>
                  <a:pt x="248691" y="356796"/>
                  <a:pt x="241709" y="345973"/>
                  <a:pt x="241709" y="333604"/>
                </a:cubicBezTo>
                <a:cubicBezTo>
                  <a:pt x="241709" y="333604"/>
                  <a:pt x="241709" y="333604"/>
                  <a:pt x="241709" y="238645"/>
                </a:cubicBezTo>
                <a:close/>
                <a:moveTo>
                  <a:pt x="83335" y="238645"/>
                </a:moveTo>
                <a:cubicBezTo>
                  <a:pt x="101952" y="238645"/>
                  <a:pt x="101952" y="238645"/>
                  <a:pt x="101952" y="238645"/>
                </a:cubicBezTo>
                <a:cubicBezTo>
                  <a:pt x="129231" y="324585"/>
                  <a:pt x="129231" y="324585"/>
                  <a:pt x="129231" y="324585"/>
                </a:cubicBezTo>
                <a:cubicBezTo>
                  <a:pt x="156640" y="238645"/>
                  <a:pt x="156640" y="238645"/>
                  <a:pt x="156640" y="238645"/>
                </a:cubicBezTo>
                <a:cubicBezTo>
                  <a:pt x="175644" y="238645"/>
                  <a:pt x="175644" y="238645"/>
                  <a:pt x="175644" y="238645"/>
                </a:cubicBezTo>
                <a:lnTo>
                  <a:pt x="136342" y="356796"/>
                </a:lnTo>
                <a:cubicBezTo>
                  <a:pt x="122250" y="356796"/>
                  <a:pt x="122250" y="356796"/>
                  <a:pt x="122250" y="356796"/>
                </a:cubicBezTo>
                <a:cubicBezTo>
                  <a:pt x="83335" y="238645"/>
                  <a:pt x="83335" y="238645"/>
                  <a:pt x="83335" y="238645"/>
                </a:cubicBezTo>
                <a:close/>
                <a:moveTo>
                  <a:pt x="193615" y="238129"/>
                </a:moveTo>
                <a:cubicBezTo>
                  <a:pt x="193615" y="238129"/>
                  <a:pt x="193615" y="238129"/>
                  <a:pt x="211586" y="238129"/>
                </a:cubicBezTo>
                <a:cubicBezTo>
                  <a:pt x="211586" y="238129"/>
                  <a:pt x="211586" y="238129"/>
                  <a:pt x="211586" y="256039"/>
                </a:cubicBezTo>
                <a:cubicBezTo>
                  <a:pt x="211586" y="256039"/>
                  <a:pt x="211586" y="256039"/>
                  <a:pt x="193615" y="256039"/>
                </a:cubicBezTo>
                <a:close/>
                <a:moveTo>
                  <a:pt x="5451" y="18"/>
                </a:moveTo>
                <a:cubicBezTo>
                  <a:pt x="7289" y="148"/>
                  <a:pt x="8838" y="926"/>
                  <a:pt x="8838" y="926"/>
                </a:cubicBezTo>
                <a:cubicBezTo>
                  <a:pt x="8838" y="926"/>
                  <a:pt x="20837" y="5726"/>
                  <a:pt x="30513" y="4039"/>
                </a:cubicBezTo>
                <a:cubicBezTo>
                  <a:pt x="30513" y="4039"/>
                  <a:pt x="30513" y="4039"/>
                  <a:pt x="30901" y="3910"/>
                </a:cubicBezTo>
                <a:cubicBezTo>
                  <a:pt x="31417" y="3780"/>
                  <a:pt x="31804" y="3650"/>
                  <a:pt x="32320" y="3520"/>
                </a:cubicBezTo>
                <a:cubicBezTo>
                  <a:pt x="32320" y="3520"/>
                  <a:pt x="32320" y="3520"/>
                  <a:pt x="33481" y="3261"/>
                </a:cubicBezTo>
                <a:cubicBezTo>
                  <a:pt x="34126" y="3002"/>
                  <a:pt x="34513" y="2872"/>
                  <a:pt x="35029" y="2742"/>
                </a:cubicBezTo>
                <a:cubicBezTo>
                  <a:pt x="35029" y="2742"/>
                  <a:pt x="35029" y="2742"/>
                  <a:pt x="35674" y="2483"/>
                </a:cubicBezTo>
                <a:cubicBezTo>
                  <a:pt x="35674" y="2483"/>
                  <a:pt x="35674" y="2483"/>
                  <a:pt x="36320" y="2353"/>
                </a:cubicBezTo>
                <a:cubicBezTo>
                  <a:pt x="39803" y="1704"/>
                  <a:pt x="42384" y="2353"/>
                  <a:pt x="44448" y="4039"/>
                </a:cubicBezTo>
                <a:cubicBezTo>
                  <a:pt x="47545" y="6504"/>
                  <a:pt x="47803" y="10396"/>
                  <a:pt x="48061" y="12990"/>
                </a:cubicBezTo>
                <a:cubicBezTo>
                  <a:pt x="48061" y="12990"/>
                  <a:pt x="48061" y="12990"/>
                  <a:pt x="48061" y="13898"/>
                </a:cubicBezTo>
                <a:cubicBezTo>
                  <a:pt x="48964" y="16233"/>
                  <a:pt x="52576" y="25833"/>
                  <a:pt x="58769" y="30892"/>
                </a:cubicBezTo>
                <a:cubicBezTo>
                  <a:pt x="59931" y="31800"/>
                  <a:pt x="61221" y="32837"/>
                  <a:pt x="62511" y="33875"/>
                </a:cubicBezTo>
                <a:cubicBezTo>
                  <a:pt x="62511" y="33875"/>
                  <a:pt x="62511" y="33875"/>
                  <a:pt x="68833" y="38805"/>
                </a:cubicBezTo>
                <a:cubicBezTo>
                  <a:pt x="75671" y="44253"/>
                  <a:pt x="79929" y="51517"/>
                  <a:pt x="81478" y="56058"/>
                </a:cubicBezTo>
                <a:cubicBezTo>
                  <a:pt x="83026" y="60598"/>
                  <a:pt x="85348" y="64619"/>
                  <a:pt x="87671" y="67084"/>
                </a:cubicBezTo>
                <a:cubicBezTo>
                  <a:pt x="89348" y="68640"/>
                  <a:pt x="91283" y="70327"/>
                  <a:pt x="93219" y="72013"/>
                </a:cubicBezTo>
                <a:cubicBezTo>
                  <a:pt x="93219" y="72013"/>
                  <a:pt x="93219" y="72013"/>
                  <a:pt x="93477" y="72143"/>
                </a:cubicBezTo>
                <a:cubicBezTo>
                  <a:pt x="95154" y="73700"/>
                  <a:pt x="96831" y="75127"/>
                  <a:pt x="98121" y="76424"/>
                </a:cubicBezTo>
                <a:cubicBezTo>
                  <a:pt x="100315" y="78629"/>
                  <a:pt x="117604" y="90563"/>
                  <a:pt x="119281" y="91342"/>
                </a:cubicBezTo>
                <a:cubicBezTo>
                  <a:pt x="119281" y="91342"/>
                  <a:pt x="119539" y="91471"/>
                  <a:pt x="120313" y="91471"/>
                </a:cubicBezTo>
                <a:cubicBezTo>
                  <a:pt x="120313" y="91471"/>
                  <a:pt x="120313" y="91471"/>
                  <a:pt x="120700" y="91342"/>
                </a:cubicBezTo>
                <a:cubicBezTo>
                  <a:pt x="122120" y="91342"/>
                  <a:pt x="123797" y="91082"/>
                  <a:pt x="125345" y="90823"/>
                </a:cubicBezTo>
                <a:cubicBezTo>
                  <a:pt x="125345" y="90823"/>
                  <a:pt x="125345" y="90823"/>
                  <a:pt x="126765" y="90563"/>
                </a:cubicBezTo>
                <a:cubicBezTo>
                  <a:pt x="127281" y="90563"/>
                  <a:pt x="127668" y="90563"/>
                  <a:pt x="128055" y="90434"/>
                </a:cubicBezTo>
                <a:cubicBezTo>
                  <a:pt x="128055" y="90434"/>
                  <a:pt x="128055" y="90434"/>
                  <a:pt x="128571" y="90434"/>
                </a:cubicBezTo>
                <a:cubicBezTo>
                  <a:pt x="132958" y="90434"/>
                  <a:pt x="137344" y="92639"/>
                  <a:pt x="139796" y="93806"/>
                </a:cubicBezTo>
                <a:cubicBezTo>
                  <a:pt x="142118" y="95104"/>
                  <a:pt x="145473" y="98347"/>
                  <a:pt x="149473" y="102368"/>
                </a:cubicBezTo>
                <a:cubicBezTo>
                  <a:pt x="149473" y="102368"/>
                  <a:pt x="149473" y="102368"/>
                  <a:pt x="150376" y="103276"/>
                </a:cubicBezTo>
                <a:cubicBezTo>
                  <a:pt x="150892" y="103925"/>
                  <a:pt x="151408" y="104444"/>
                  <a:pt x="151795" y="104703"/>
                </a:cubicBezTo>
                <a:cubicBezTo>
                  <a:pt x="154892" y="107687"/>
                  <a:pt x="160311" y="111578"/>
                  <a:pt x="161343" y="111967"/>
                </a:cubicBezTo>
                <a:cubicBezTo>
                  <a:pt x="162246" y="112097"/>
                  <a:pt x="170245" y="112357"/>
                  <a:pt x="181599" y="112486"/>
                </a:cubicBezTo>
                <a:cubicBezTo>
                  <a:pt x="181599" y="112486"/>
                  <a:pt x="181599" y="112486"/>
                  <a:pt x="183793" y="112486"/>
                </a:cubicBezTo>
                <a:cubicBezTo>
                  <a:pt x="197340" y="112227"/>
                  <a:pt x="205727" y="112097"/>
                  <a:pt x="208823" y="112097"/>
                </a:cubicBezTo>
                <a:cubicBezTo>
                  <a:pt x="208823" y="112097"/>
                  <a:pt x="208823" y="112097"/>
                  <a:pt x="209081" y="112097"/>
                </a:cubicBezTo>
                <a:cubicBezTo>
                  <a:pt x="210629" y="111967"/>
                  <a:pt x="212307" y="111448"/>
                  <a:pt x="213597" y="111059"/>
                </a:cubicBezTo>
                <a:cubicBezTo>
                  <a:pt x="213339" y="110540"/>
                  <a:pt x="213081" y="109892"/>
                  <a:pt x="212694" y="109243"/>
                </a:cubicBezTo>
                <a:cubicBezTo>
                  <a:pt x="210758" y="105741"/>
                  <a:pt x="211791" y="103146"/>
                  <a:pt x="212823" y="100811"/>
                </a:cubicBezTo>
                <a:cubicBezTo>
                  <a:pt x="213210" y="99774"/>
                  <a:pt x="213597" y="98606"/>
                  <a:pt x="214113" y="97049"/>
                </a:cubicBezTo>
                <a:cubicBezTo>
                  <a:pt x="216306" y="90044"/>
                  <a:pt x="221725" y="86283"/>
                  <a:pt x="232434" y="84337"/>
                </a:cubicBezTo>
                <a:cubicBezTo>
                  <a:pt x="233725" y="84207"/>
                  <a:pt x="235015" y="84077"/>
                  <a:pt x="236305" y="84077"/>
                </a:cubicBezTo>
                <a:cubicBezTo>
                  <a:pt x="242627" y="84077"/>
                  <a:pt x="246885" y="87061"/>
                  <a:pt x="249852" y="89655"/>
                </a:cubicBezTo>
                <a:cubicBezTo>
                  <a:pt x="250627" y="90304"/>
                  <a:pt x="251272" y="90823"/>
                  <a:pt x="251917" y="91471"/>
                </a:cubicBezTo>
                <a:cubicBezTo>
                  <a:pt x="252562" y="92120"/>
                  <a:pt x="253207" y="92639"/>
                  <a:pt x="253852" y="93158"/>
                </a:cubicBezTo>
                <a:cubicBezTo>
                  <a:pt x="259142" y="97698"/>
                  <a:pt x="257336" y="103535"/>
                  <a:pt x="255658" y="107168"/>
                </a:cubicBezTo>
                <a:cubicBezTo>
                  <a:pt x="255400" y="107687"/>
                  <a:pt x="255142" y="108205"/>
                  <a:pt x="255013" y="108595"/>
                </a:cubicBezTo>
                <a:cubicBezTo>
                  <a:pt x="255013" y="108595"/>
                  <a:pt x="255013" y="108595"/>
                  <a:pt x="254626" y="109243"/>
                </a:cubicBezTo>
                <a:cubicBezTo>
                  <a:pt x="254497" y="109762"/>
                  <a:pt x="254368" y="110281"/>
                  <a:pt x="254368" y="110930"/>
                </a:cubicBezTo>
                <a:cubicBezTo>
                  <a:pt x="254368" y="110930"/>
                  <a:pt x="254368" y="110930"/>
                  <a:pt x="254368" y="111578"/>
                </a:cubicBezTo>
                <a:cubicBezTo>
                  <a:pt x="254497" y="112486"/>
                  <a:pt x="254497" y="113654"/>
                  <a:pt x="254368" y="114951"/>
                </a:cubicBezTo>
                <a:cubicBezTo>
                  <a:pt x="254368" y="117286"/>
                  <a:pt x="254110" y="119880"/>
                  <a:pt x="253207" y="120399"/>
                </a:cubicBezTo>
                <a:cubicBezTo>
                  <a:pt x="252691" y="120659"/>
                  <a:pt x="251530" y="120788"/>
                  <a:pt x="250498" y="120659"/>
                </a:cubicBezTo>
                <a:cubicBezTo>
                  <a:pt x="249594" y="122864"/>
                  <a:pt x="246240" y="129091"/>
                  <a:pt x="240950" y="129869"/>
                </a:cubicBezTo>
                <a:cubicBezTo>
                  <a:pt x="240950" y="129869"/>
                  <a:pt x="240950" y="129869"/>
                  <a:pt x="238627" y="130258"/>
                </a:cubicBezTo>
                <a:cubicBezTo>
                  <a:pt x="238369" y="130258"/>
                  <a:pt x="237595" y="130128"/>
                  <a:pt x="236563" y="130128"/>
                </a:cubicBezTo>
                <a:cubicBezTo>
                  <a:pt x="236950" y="130647"/>
                  <a:pt x="237337" y="131166"/>
                  <a:pt x="237853" y="131815"/>
                </a:cubicBezTo>
                <a:cubicBezTo>
                  <a:pt x="237853" y="131815"/>
                  <a:pt x="237853" y="131815"/>
                  <a:pt x="238756" y="132982"/>
                </a:cubicBezTo>
                <a:cubicBezTo>
                  <a:pt x="238756" y="132982"/>
                  <a:pt x="238756" y="132982"/>
                  <a:pt x="239402" y="133371"/>
                </a:cubicBezTo>
                <a:cubicBezTo>
                  <a:pt x="239402" y="133371"/>
                  <a:pt x="239402" y="133371"/>
                  <a:pt x="239660" y="133631"/>
                </a:cubicBezTo>
                <a:cubicBezTo>
                  <a:pt x="242627" y="135836"/>
                  <a:pt x="249723" y="141025"/>
                  <a:pt x="255400" y="142841"/>
                </a:cubicBezTo>
                <a:cubicBezTo>
                  <a:pt x="257336" y="143490"/>
                  <a:pt x="259271" y="144138"/>
                  <a:pt x="261206" y="144657"/>
                </a:cubicBezTo>
                <a:cubicBezTo>
                  <a:pt x="267141" y="146473"/>
                  <a:pt x="273206" y="148289"/>
                  <a:pt x="279270" y="151532"/>
                </a:cubicBezTo>
                <a:cubicBezTo>
                  <a:pt x="280431" y="152181"/>
                  <a:pt x="281850" y="152830"/>
                  <a:pt x="283398" y="153478"/>
                </a:cubicBezTo>
                <a:cubicBezTo>
                  <a:pt x="283398" y="153478"/>
                  <a:pt x="298623" y="161262"/>
                  <a:pt x="303784" y="162040"/>
                </a:cubicBezTo>
                <a:lnTo>
                  <a:pt x="304325" y="161950"/>
                </a:lnTo>
                <a:lnTo>
                  <a:pt x="306573" y="159908"/>
                </a:lnTo>
                <a:cubicBezTo>
                  <a:pt x="309357" y="157103"/>
                  <a:pt x="313467" y="157231"/>
                  <a:pt x="313467" y="157231"/>
                </a:cubicBezTo>
                <a:cubicBezTo>
                  <a:pt x="315324" y="157358"/>
                  <a:pt x="318638" y="157996"/>
                  <a:pt x="319301" y="158506"/>
                </a:cubicBezTo>
                <a:cubicBezTo>
                  <a:pt x="319964" y="159143"/>
                  <a:pt x="319036" y="159143"/>
                  <a:pt x="319036" y="159143"/>
                </a:cubicBezTo>
                <a:cubicBezTo>
                  <a:pt x="319036" y="159143"/>
                  <a:pt x="319036" y="159143"/>
                  <a:pt x="318240" y="159398"/>
                </a:cubicBezTo>
                <a:lnTo>
                  <a:pt x="317784" y="159740"/>
                </a:lnTo>
                <a:lnTo>
                  <a:pt x="320944" y="159316"/>
                </a:lnTo>
                <a:cubicBezTo>
                  <a:pt x="321976" y="159316"/>
                  <a:pt x="323138" y="159316"/>
                  <a:pt x="324299" y="159316"/>
                </a:cubicBezTo>
                <a:cubicBezTo>
                  <a:pt x="325331" y="159316"/>
                  <a:pt x="326492" y="159316"/>
                  <a:pt x="327782" y="159446"/>
                </a:cubicBezTo>
                <a:cubicBezTo>
                  <a:pt x="332621" y="159770"/>
                  <a:pt x="334846" y="160678"/>
                  <a:pt x="335862" y="161505"/>
                </a:cubicBezTo>
                <a:lnTo>
                  <a:pt x="336492" y="162709"/>
                </a:lnTo>
                <a:lnTo>
                  <a:pt x="339322" y="162709"/>
                </a:lnTo>
                <a:cubicBezTo>
                  <a:pt x="348248" y="162321"/>
                  <a:pt x="359502" y="159605"/>
                  <a:pt x="365970" y="157147"/>
                </a:cubicBezTo>
                <a:cubicBezTo>
                  <a:pt x="372308" y="154689"/>
                  <a:pt x="378517" y="153654"/>
                  <a:pt x="384597" y="152620"/>
                </a:cubicBezTo>
                <a:cubicBezTo>
                  <a:pt x="386537" y="152232"/>
                  <a:pt x="388478" y="151844"/>
                  <a:pt x="390547" y="151455"/>
                </a:cubicBezTo>
                <a:cubicBezTo>
                  <a:pt x="396498" y="150291"/>
                  <a:pt x="404647" y="145764"/>
                  <a:pt x="406976" y="144471"/>
                </a:cubicBezTo>
                <a:cubicBezTo>
                  <a:pt x="406976" y="144471"/>
                  <a:pt x="406976" y="144471"/>
                  <a:pt x="407364" y="144212"/>
                </a:cubicBezTo>
                <a:cubicBezTo>
                  <a:pt x="407364" y="144212"/>
                  <a:pt x="407364" y="144212"/>
                  <a:pt x="408140" y="143953"/>
                </a:cubicBezTo>
                <a:cubicBezTo>
                  <a:pt x="408140" y="143953"/>
                  <a:pt x="408140" y="143953"/>
                  <a:pt x="408916" y="143307"/>
                </a:cubicBezTo>
                <a:cubicBezTo>
                  <a:pt x="414608" y="140332"/>
                  <a:pt x="420041" y="137745"/>
                  <a:pt x="422757" y="136451"/>
                </a:cubicBezTo>
                <a:cubicBezTo>
                  <a:pt x="423145" y="136322"/>
                  <a:pt x="425733" y="135287"/>
                  <a:pt x="427802" y="134770"/>
                </a:cubicBezTo>
                <a:cubicBezTo>
                  <a:pt x="427802" y="134770"/>
                  <a:pt x="427802" y="134770"/>
                  <a:pt x="428190" y="134640"/>
                </a:cubicBezTo>
                <a:cubicBezTo>
                  <a:pt x="428190" y="134640"/>
                  <a:pt x="428190" y="134640"/>
                  <a:pt x="428837" y="134511"/>
                </a:cubicBezTo>
                <a:cubicBezTo>
                  <a:pt x="428837" y="134511"/>
                  <a:pt x="428837" y="134511"/>
                  <a:pt x="429225" y="134382"/>
                </a:cubicBezTo>
                <a:cubicBezTo>
                  <a:pt x="429225" y="134382"/>
                  <a:pt x="429225" y="134382"/>
                  <a:pt x="429355" y="134252"/>
                </a:cubicBezTo>
                <a:cubicBezTo>
                  <a:pt x="431942" y="133088"/>
                  <a:pt x="434141" y="130113"/>
                  <a:pt x="434399" y="129467"/>
                </a:cubicBezTo>
                <a:cubicBezTo>
                  <a:pt x="434399" y="129208"/>
                  <a:pt x="442549" y="99199"/>
                  <a:pt x="464540" y="84066"/>
                </a:cubicBezTo>
                <a:cubicBezTo>
                  <a:pt x="476052" y="76176"/>
                  <a:pt x="482003" y="72166"/>
                  <a:pt x="485237" y="69967"/>
                </a:cubicBezTo>
                <a:cubicBezTo>
                  <a:pt x="485237" y="69967"/>
                  <a:pt x="485237" y="69967"/>
                  <a:pt x="485495" y="69838"/>
                </a:cubicBezTo>
                <a:cubicBezTo>
                  <a:pt x="488341" y="67897"/>
                  <a:pt x="489505" y="67121"/>
                  <a:pt x="490670" y="66216"/>
                </a:cubicBezTo>
                <a:cubicBezTo>
                  <a:pt x="491575" y="65569"/>
                  <a:pt x="493257" y="63629"/>
                  <a:pt x="494809" y="61818"/>
                </a:cubicBezTo>
                <a:cubicBezTo>
                  <a:pt x="497008" y="59231"/>
                  <a:pt x="499466" y="56256"/>
                  <a:pt x="501924" y="54187"/>
                </a:cubicBezTo>
                <a:cubicBezTo>
                  <a:pt x="503476" y="53023"/>
                  <a:pt x="504640" y="51341"/>
                  <a:pt x="506710" y="50048"/>
                </a:cubicBezTo>
                <a:cubicBezTo>
                  <a:pt x="511237" y="47461"/>
                  <a:pt x="516929" y="44098"/>
                  <a:pt x="520034" y="38665"/>
                </a:cubicBezTo>
                <a:cubicBezTo>
                  <a:pt x="523656" y="32586"/>
                  <a:pt x="540989" y="9303"/>
                  <a:pt x="550432" y="6199"/>
                </a:cubicBezTo>
                <a:cubicBezTo>
                  <a:pt x="553020" y="5423"/>
                  <a:pt x="555477" y="4647"/>
                  <a:pt x="558323" y="4517"/>
                </a:cubicBezTo>
                <a:cubicBezTo>
                  <a:pt x="564791" y="4259"/>
                  <a:pt x="571647" y="7751"/>
                  <a:pt x="582254" y="16805"/>
                </a:cubicBezTo>
                <a:cubicBezTo>
                  <a:pt x="597389" y="29611"/>
                  <a:pt x="603986" y="35690"/>
                  <a:pt x="604762" y="36337"/>
                </a:cubicBezTo>
                <a:cubicBezTo>
                  <a:pt x="610195" y="40476"/>
                  <a:pt x="616792" y="45132"/>
                  <a:pt x="618345" y="45650"/>
                </a:cubicBezTo>
                <a:cubicBezTo>
                  <a:pt x="618992" y="45908"/>
                  <a:pt x="619897" y="46296"/>
                  <a:pt x="621061" y="46814"/>
                </a:cubicBezTo>
                <a:cubicBezTo>
                  <a:pt x="647709" y="57162"/>
                  <a:pt x="650943" y="60007"/>
                  <a:pt x="652366" y="62724"/>
                </a:cubicBezTo>
                <a:cubicBezTo>
                  <a:pt x="653142" y="64146"/>
                  <a:pt x="653271" y="65310"/>
                  <a:pt x="653271" y="66216"/>
                </a:cubicBezTo>
                <a:cubicBezTo>
                  <a:pt x="653142" y="66992"/>
                  <a:pt x="652366" y="71648"/>
                  <a:pt x="645898" y="69450"/>
                </a:cubicBezTo>
                <a:cubicBezTo>
                  <a:pt x="645122" y="69062"/>
                  <a:pt x="644345" y="68803"/>
                  <a:pt x="643569" y="68544"/>
                </a:cubicBezTo>
                <a:cubicBezTo>
                  <a:pt x="643569" y="68544"/>
                  <a:pt x="643569" y="68544"/>
                  <a:pt x="643440" y="68415"/>
                </a:cubicBezTo>
                <a:cubicBezTo>
                  <a:pt x="642923" y="68156"/>
                  <a:pt x="642405" y="67897"/>
                  <a:pt x="641888" y="67768"/>
                </a:cubicBezTo>
                <a:cubicBezTo>
                  <a:pt x="635032" y="65310"/>
                  <a:pt x="629340" y="65957"/>
                  <a:pt x="626235" y="66733"/>
                </a:cubicBezTo>
                <a:cubicBezTo>
                  <a:pt x="626235" y="66733"/>
                  <a:pt x="626235" y="66733"/>
                  <a:pt x="625459" y="67121"/>
                </a:cubicBezTo>
                <a:cubicBezTo>
                  <a:pt x="625459" y="67121"/>
                  <a:pt x="625459" y="67121"/>
                  <a:pt x="625330" y="67121"/>
                </a:cubicBezTo>
                <a:cubicBezTo>
                  <a:pt x="624683" y="67380"/>
                  <a:pt x="624036" y="67509"/>
                  <a:pt x="623390" y="67768"/>
                </a:cubicBezTo>
                <a:cubicBezTo>
                  <a:pt x="622613" y="67897"/>
                  <a:pt x="621708" y="68027"/>
                  <a:pt x="620932" y="68156"/>
                </a:cubicBezTo>
                <a:cubicBezTo>
                  <a:pt x="619897" y="68156"/>
                  <a:pt x="618862" y="68027"/>
                  <a:pt x="617957" y="67768"/>
                </a:cubicBezTo>
                <a:cubicBezTo>
                  <a:pt x="614205" y="66863"/>
                  <a:pt x="612006" y="62206"/>
                  <a:pt x="609807" y="59361"/>
                </a:cubicBezTo>
                <a:cubicBezTo>
                  <a:pt x="609160" y="58584"/>
                  <a:pt x="608255" y="57550"/>
                  <a:pt x="607867" y="57162"/>
                </a:cubicBezTo>
                <a:cubicBezTo>
                  <a:pt x="607867" y="57162"/>
                  <a:pt x="607867" y="57162"/>
                  <a:pt x="606961" y="56515"/>
                </a:cubicBezTo>
                <a:cubicBezTo>
                  <a:pt x="606961" y="56515"/>
                  <a:pt x="606961" y="56515"/>
                  <a:pt x="606185" y="55868"/>
                </a:cubicBezTo>
                <a:cubicBezTo>
                  <a:pt x="604633" y="54316"/>
                  <a:pt x="600493" y="51212"/>
                  <a:pt x="588205" y="49789"/>
                </a:cubicBezTo>
                <a:cubicBezTo>
                  <a:pt x="585617" y="49401"/>
                  <a:pt x="583030" y="48754"/>
                  <a:pt x="580573" y="47719"/>
                </a:cubicBezTo>
                <a:cubicBezTo>
                  <a:pt x="569707" y="42545"/>
                  <a:pt x="564662" y="38665"/>
                  <a:pt x="561945" y="35819"/>
                </a:cubicBezTo>
                <a:cubicBezTo>
                  <a:pt x="561945" y="35819"/>
                  <a:pt x="561945" y="35819"/>
                  <a:pt x="561816" y="35819"/>
                </a:cubicBezTo>
                <a:cubicBezTo>
                  <a:pt x="561428" y="35431"/>
                  <a:pt x="560134" y="34397"/>
                  <a:pt x="558582" y="36725"/>
                </a:cubicBezTo>
                <a:cubicBezTo>
                  <a:pt x="557418" y="38277"/>
                  <a:pt x="556124" y="40088"/>
                  <a:pt x="555219" y="41511"/>
                </a:cubicBezTo>
                <a:cubicBezTo>
                  <a:pt x="551597" y="46426"/>
                  <a:pt x="549268" y="54704"/>
                  <a:pt x="546034" y="60783"/>
                </a:cubicBezTo>
                <a:cubicBezTo>
                  <a:pt x="543965" y="64793"/>
                  <a:pt x="543059" y="66604"/>
                  <a:pt x="542412" y="67509"/>
                </a:cubicBezTo>
                <a:cubicBezTo>
                  <a:pt x="541895" y="68285"/>
                  <a:pt x="540601" y="71260"/>
                  <a:pt x="539696" y="73201"/>
                </a:cubicBezTo>
                <a:cubicBezTo>
                  <a:pt x="538144" y="76952"/>
                  <a:pt x="536333" y="81091"/>
                  <a:pt x="534651" y="83419"/>
                </a:cubicBezTo>
                <a:cubicBezTo>
                  <a:pt x="532193" y="87170"/>
                  <a:pt x="526889" y="94672"/>
                  <a:pt x="512660" y="97130"/>
                </a:cubicBezTo>
                <a:cubicBezTo>
                  <a:pt x="502441" y="98941"/>
                  <a:pt x="499337" y="108383"/>
                  <a:pt x="499207" y="108771"/>
                </a:cubicBezTo>
                <a:cubicBezTo>
                  <a:pt x="499207" y="108771"/>
                  <a:pt x="499207" y="108771"/>
                  <a:pt x="498948" y="109288"/>
                </a:cubicBezTo>
                <a:cubicBezTo>
                  <a:pt x="497655" y="111875"/>
                  <a:pt x="485495" y="134382"/>
                  <a:pt x="476440" y="142660"/>
                </a:cubicBezTo>
                <a:cubicBezTo>
                  <a:pt x="471137" y="147575"/>
                  <a:pt x="467256" y="149774"/>
                  <a:pt x="464410" y="151326"/>
                </a:cubicBezTo>
                <a:cubicBezTo>
                  <a:pt x="462470" y="152490"/>
                  <a:pt x="461306" y="153137"/>
                  <a:pt x="460400" y="154172"/>
                </a:cubicBezTo>
                <a:cubicBezTo>
                  <a:pt x="459365" y="155465"/>
                  <a:pt x="458460" y="156888"/>
                  <a:pt x="457813" y="157923"/>
                </a:cubicBezTo>
                <a:cubicBezTo>
                  <a:pt x="458330" y="158311"/>
                  <a:pt x="458977" y="158570"/>
                  <a:pt x="459624" y="158699"/>
                </a:cubicBezTo>
                <a:cubicBezTo>
                  <a:pt x="463505" y="159993"/>
                  <a:pt x="464410" y="162580"/>
                  <a:pt x="465316" y="165037"/>
                </a:cubicBezTo>
                <a:cubicBezTo>
                  <a:pt x="465704" y="166072"/>
                  <a:pt x="466092" y="167107"/>
                  <a:pt x="466739" y="168659"/>
                </a:cubicBezTo>
                <a:cubicBezTo>
                  <a:pt x="469973" y="175256"/>
                  <a:pt x="468550" y="181723"/>
                  <a:pt x="461823" y="190389"/>
                </a:cubicBezTo>
                <a:cubicBezTo>
                  <a:pt x="456778" y="197245"/>
                  <a:pt x="450052" y="198280"/>
                  <a:pt x="445524" y="198409"/>
                </a:cubicBezTo>
                <a:cubicBezTo>
                  <a:pt x="444489" y="198409"/>
                  <a:pt x="443584" y="198409"/>
                  <a:pt x="442678" y="198409"/>
                </a:cubicBezTo>
                <a:cubicBezTo>
                  <a:pt x="442678" y="198409"/>
                  <a:pt x="442678" y="198409"/>
                  <a:pt x="442031" y="198409"/>
                </a:cubicBezTo>
                <a:cubicBezTo>
                  <a:pt x="441385" y="198409"/>
                  <a:pt x="440738" y="198409"/>
                  <a:pt x="440220" y="198409"/>
                </a:cubicBezTo>
                <a:cubicBezTo>
                  <a:pt x="440220" y="198409"/>
                  <a:pt x="440220" y="198409"/>
                  <a:pt x="439703" y="198538"/>
                </a:cubicBezTo>
                <a:cubicBezTo>
                  <a:pt x="432071" y="198538"/>
                  <a:pt x="429872" y="191295"/>
                  <a:pt x="428966" y="187932"/>
                </a:cubicBezTo>
                <a:cubicBezTo>
                  <a:pt x="428966" y="187932"/>
                  <a:pt x="428966" y="187932"/>
                  <a:pt x="428449" y="186380"/>
                </a:cubicBezTo>
                <a:cubicBezTo>
                  <a:pt x="428449" y="186380"/>
                  <a:pt x="428449" y="186380"/>
                  <a:pt x="427414" y="185345"/>
                </a:cubicBezTo>
                <a:cubicBezTo>
                  <a:pt x="427414" y="185345"/>
                  <a:pt x="427414" y="185345"/>
                  <a:pt x="426897" y="184957"/>
                </a:cubicBezTo>
                <a:cubicBezTo>
                  <a:pt x="424698" y="183534"/>
                  <a:pt x="420300" y="180300"/>
                  <a:pt x="420429" y="178878"/>
                </a:cubicBezTo>
                <a:cubicBezTo>
                  <a:pt x="420558" y="177584"/>
                  <a:pt x="422757" y="175256"/>
                  <a:pt x="423533" y="174480"/>
                </a:cubicBezTo>
                <a:cubicBezTo>
                  <a:pt x="422887" y="172151"/>
                  <a:pt x="422240" y="168142"/>
                  <a:pt x="423663" y="164908"/>
                </a:cubicBezTo>
                <a:cubicBezTo>
                  <a:pt x="414737" y="168400"/>
                  <a:pt x="400249" y="172928"/>
                  <a:pt x="392488" y="174609"/>
                </a:cubicBezTo>
                <a:cubicBezTo>
                  <a:pt x="388866" y="175385"/>
                  <a:pt x="383433" y="175903"/>
                  <a:pt x="376448" y="176161"/>
                </a:cubicBezTo>
                <a:cubicBezTo>
                  <a:pt x="374378" y="176291"/>
                  <a:pt x="372179" y="176291"/>
                  <a:pt x="369850" y="176291"/>
                </a:cubicBezTo>
                <a:cubicBezTo>
                  <a:pt x="366487" y="176291"/>
                  <a:pt x="362994" y="175903"/>
                  <a:pt x="362994" y="175903"/>
                </a:cubicBezTo>
                <a:cubicBezTo>
                  <a:pt x="358596" y="175256"/>
                  <a:pt x="353551" y="174609"/>
                  <a:pt x="347213" y="174221"/>
                </a:cubicBezTo>
                <a:cubicBezTo>
                  <a:pt x="337899" y="173704"/>
                  <a:pt x="330397" y="174480"/>
                  <a:pt x="325869" y="175256"/>
                </a:cubicBezTo>
                <a:lnTo>
                  <a:pt x="316036" y="174975"/>
                </a:lnTo>
                <a:lnTo>
                  <a:pt x="305203" y="175272"/>
                </a:lnTo>
                <a:cubicBezTo>
                  <a:pt x="301978" y="174623"/>
                  <a:pt x="299010" y="173845"/>
                  <a:pt x="298365" y="173715"/>
                </a:cubicBezTo>
                <a:cubicBezTo>
                  <a:pt x="292172" y="172418"/>
                  <a:pt x="283656" y="172029"/>
                  <a:pt x="283527" y="172029"/>
                </a:cubicBezTo>
                <a:cubicBezTo>
                  <a:pt x="278108" y="171510"/>
                  <a:pt x="259916" y="169694"/>
                  <a:pt x="251143" y="166710"/>
                </a:cubicBezTo>
                <a:cubicBezTo>
                  <a:pt x="240950" y="163078"/>
                  <a:pt x="219145" y="152830"/>
                  <a:pt x="214629" y="149068"/>
                </a:cubicBezTo>
                <a:cubicBezTo>
                  <a:pt x="214629" y="149068"/>
                  <a:pt x="214629" y="149068"/>
                  <a:pt x="213726" y="148419"/>
                </a:cubicBezTo>
                <a:cubicBezTo>
                  <a:pt x="213726" y="148419"/>
                  <a:pt x="213726" y="148419"/>
                  <a:pt x="213210" y="148160"/>
                </a:cubicBezTo>
                <a:cubicBezTo>
                  <a:pt x="212694" y="147900"/>
                  <a:pt x="211791" y="147641"/>
                  <a:pt x="210629" y="147641"/>
                </a:cubicBezTo>
                <a:cubicBezTo>
                  <a:pt x="208565" y="147641"/>
                  <a:pt x="206888" y="148419"/>
                  <a:pt x="206759" y="148419"/>
                </a:cubicBezTo>
                <a:cubicBezTo>
                  <a:pt x="206759" y="148419"/>
                  <a:pt x="206759" y="148419"/>
                  <a:pt x="204178" y="149586"/>
                </a:cubicBezTo>
                <a:cubicBezTo>
                  <a:pt x="200050" y="151273"/>
                  <a:pt x="192824" y="153478"/>
                  <a:pt x="183535" y="153867"/>
                </a:cubicBezTo>
                <a:cubicBezTo>
                  <a:pt x="179406" y="153997"/>
                  <a:pt x="175277" y="153738"/>
                  <a:pt x="171277" y="153219"/>
                </a:cubicBezTo>
                <a:cubicBezTo>
                  <a:pt x="153214" y="150365"/>
                  <a:pt x="131409" y="139339"/>
                  <a:pt x="123281" y="135187"/>
                </a:cubicBezTo>
                <a:cubicBezTo>
                  <a:pt x="123281" y="135187"/>
                  <a:pt x="123281" y="135187"/>
                  <a:pt x="121217" y="134150"/>
                </a:cubicBezTo>
                <a:cubicBezTo>
                  <a:pt x="115152" y="131166"/>
                  <a:pt x="102379" y="120788"/>
                  <a:pt x="100186" y="118583"/>
                </a:cubicBezTo>
                <a:cubicBezTo>
                  <a:pt x="99799" y="118064"/>
                  <a:pt x="99154" y="117416"/>
                  <a:pt x="98380" y="116378"/>
                </a:cubicBezTo>
                <a:cubicBezTo>
                  <a:pt x="98380" y="116378"/>
                  <a:pt x="98380" y="116378"/>
                  <a:pt x="98121" y="115989"/>
                </a:cubicBezTo>
                <a:cubicBezTo>
                  <a:pt x="94896" y="111967"/>
                  <a:pt x="87929" y="103535"/>
                  <a:pt x="76059" y="93677"/>
                </a:cubicBezTo>
                <a:cubicBezTo>
                  <a:pt x="68962" y="87839"/>
                  <a:pt x="64188" y="82131"/>
                  <a:pt x="61995" y="76943"/>
                </a:cubicBezTo>
                <a:cubicBezTo>
                  <a:pt x="61995" y="76943"/>
                  <a:pt x="61995" y="76943"/>
                  <a:pt x="61737" y="76553"/>
                </a:cubicBezTo>
                <a:cubicBezTo>
                  <a:pt x="60705" y="74219"/>
                  <a:pt x="59286" y="69419"/>
                  <a:pt x="58769" y="67473"/>
                </a:cubicBezTo>
                <a:cubicBezTo>
                  <a:pt x="58769" y="67473"/>
                  <a:pt x="58769" y="67473"/>
                  <a:pt x="58253" y="66435"/>
                </a:cubicBezTo>
                <a:cubicBezTo>
                  <a:pt x="57350" y="64489"/>
                  <a:pt x="55931" y="61765"/>
                  <a:pt x="54641" y="59819"/>
                </a:cubicBezTo>
                <a:cubicBezTo>
                  <a:pt x="52705" y="56836"/>
                  <a:pt x="48190" y="49053"/>
                  <a:pt x="44706" y="42826"/>
                </a:cubicBezTo>
                <a:cubicBezTo>
                  <a:pt x="44706" y="42826"/>
                  <a:pt x="44706" y="42826"/>
                  <a:pt x="44577" y="42567"/>
                </a:cubicBezTo>
                <a:cubicBezTo>
                  <a:pt x="44577" y="42567"/>
                  <a:pt x="44577" y="42567"/>
                  <a:pt x="43932" y="41658"/>
                </a:cubicBezTo>
                <a:cubicBezTo>
                  <a:pt x="35287" y="28167"/>
                  <a:pt x="25353" y="22460"/>
                  <a:pt x="25224" y="22460"/>
                </a:cubicBezTo>
                <a:cubicBezTo>
                  <a:pt x="25224" y="22460"/>
                  <a:pt x="25224" y="22460"/>
                  <a:pt x="24449" y="21941"/>
                </a:cubicBezTo>
                <a:cubicBezTo>
                  <a:pt x="24449" y="21941"/>
                  <a:pt x="24449" y="21941"/>
                  <a:pt x="23675" y="21552"/>
                </a:cubicBezTo>
                <a:cubicBezTo>
                  <a:pt x="18772" y="19995"/>
                  <a:pt x="4580" y="12082"/>
                  <a:pt x="1999" y="9358"/>
                </a:cubicBezTo>
                <a:cubicBezTo>
                  <a:pt x="193" y="7542"/>
                  <a:pt x="-452" y="5077"/>
                  <a:pt x="322" y="3002"/>
                </a:cubicBezTo>
                <a:cubicBezTo>
                  <a:pt x="1483" y="407"/>
                  <a:pt x="3612" y="-112"/>
                  <a:pt x="5451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000" indent="-342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980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, afbeelding (R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picture 1"/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5126400" y="0"/>
            <a:ext cx="7066800" cy="6858000"/>
          </a:xfr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baseline="0"/>
            </a:lvl1pPr>
          </a:lstStyle>
          <a:p>
            <a:r>
              <a:rPr lang="nl-NL"/>
              <a:t>[Klik op het pictogram om een afbeelding in te voegen]</a:t>
            </a:r>
          </a:p>
        </p:txBody>
      </p:sp>
      <p:sp>
        <p:nvSpPr>
          <p:cNvPr id="2" name="Title 2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615492" y="2072279"/>
            <a:ext cx="3960000" cy="1764000"/>
          </a:xfrm>
        </p:spPr>
        <p:txBody>
          <a:bodyPr/>
          <a:lstStyle>
            <a:lvl1pPr>
              <a:defRPr sz="6000" b="0" baseline="0"/>
            </a:lvl1pPr>
          </a:lstStyle>
          <a:p>
            <a:r>
              <a:rPr lang="nl-NL"/>
              <a:t>[Titel]</a:t>
            </a:r>
          </a:p>
        </p:txBody>
      </p:sp>
      <p:sp>
        <p:nvSpPr>
          <p:cNvPr id="7" name="Frame Text 3 (JU-Free)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15492" y="4543426"/>
            <a:ext cx="3960000" cy="1447800"/>
          </a:xfrm>
        </p:spPr>
        <p:txBody>
          <a:bodyPr lIns="0"/>
          <a:lstStyle>
            <a:lvl1pPr marL="0" indent="0">
              <a:buNone/>
              <a:defRPr b="0">
                <a:solidFill>
                  <a:schemeClr val="bg2"/>
                </a:solidFill>
              </a:defRPr>
            </a:lvl1pPr>
            <a:lvl2pPr marL="0" indent="0">
              <a:buNone/>
              <a:defRPr b="0">
                <a:solidFill>
                  <a:schemeClr val="bg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9pPr>
          </a:lstStyle>
          <a:p>
            <a:pPr lvl="0"/>
            <a:r>
              <a:rPr lang="nl-NL"/>
              <a:t>[Tekst]</a:t>
            </a:r>
          </a:p>
          <a:p>
            <a:pPr lvl="0"/>
            <a:r>
              <a:rPr lang="nl-NL"/>
              <a:t>JU-LEVEL1=Basistekst</a:t>
            </a:r>
          </a:p>
        </p:txBody>
      </p:sp>
      <p:sp>
        <p:nvSpPr>
          <p:cNvPr id="5" name="Placeholder 4"/>
          <p:cNvSpPr>
            <a:spLocks noGrp="1" noSelect="1"/>
          </p:cNvSpPr>
          <p:nvPr>
            <p:ph type="body" sz="quarter" idx="17" hasCustomPrompt="1"/>
          </p:nvPr>
        </p:nvSpPr>
        <p:spPr bwMode="gray">
          <a:xfrm>
            <a:off x="7762874" y="590580"/>
            <a:ext cx="1800000" cy="180000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1000">
                <a:latin typeface="+mj-lt"/>
              </a:defRPr>
            </a:lvl1pPr>
            <a:lvl2pPr marL="0" indent="0" algn="ctr">
              <a:lnSpc>
                <a:spcPct val="100000"/>
              </a:lnSpc>
              <a:buNone/>
              <a:defRPr sz="11000">
                <a:latin typeface="+mj-lt"/>
              </a:defRPr>
            </a:lvl2pPr>
            <a:lvl3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1000">
                <a:latin typeface="+mj-lt"/>
              </a:defRPr>
            </a:lvl3pPr>
            <a:lvl4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1000">
                <a:latin typeface="+mj-lt"/>
              </a:defRPr>
            </a:lvl4pPr>
            <a:lvl5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1000">
                <a:latin typeface="+mj-lt"/>
              </a:defRPr>
            </a:lvl5pPr>
            <a:lvl6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1000" b="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1000" b="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1000" b="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1000" b="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/>
              <a:t>[?]</a:t>
            </a:r>
          </a:p>
        </p:txBody>
      </p:sp>
      <p:sp>
        <p:nvSpPr>
          <p:cNvPr id="8" name="Koptekst groen 5 (JU-Free)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19125" y="466725"/>
            <a:ext cx="4343400" cy="216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00">
                <a:solidFill>
                  <a:schemeClr val="tx2"/>
                </a:solidFill>
                <a:latin typeface="+mj-lt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/>
              <a:t>[Kopje]</a:t>
            </a:r>
          </a:p>
          <a:p>
            <a:pPr lvl="0"/>
            <a:r>
              <a:rPr lang="nl-NL"/>
              <a:t>JU-LEVEL1=Kopje</a:t>
            </a:r>
          </a:p>
        </p:txBody>
      </p:sp>
    </p:spTree>
    <p:extLst>
      <p:ext uri="{BB962C8B-B14F-4D97-AF65-F5344CB8AC3E}">
        <p14:creationId xmlns:p14="http://schemas.microsoft.com/office/powerpoint/2010/main" val="888845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/>
              <a:t>[Titel]</a:t>
            </a:r>
          </a:p>
        </p:txBody>
      </p:sp>
      <p:sp>
        <p:nvSpPr>
          <p:cNvPr id="3" name="Content Placeholder 2"/>
          <p:cNvSpPr>
            <a:spLocks noGrp="1" noSelect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 baseline="0"/>
            </a:lvl1pPr>
          </a:lstStyle>
          <a:p>
            <a:pPr lvl="0"/>
            <a:r>
              <a:rPr lang="nl-NL"/>
              <a:t>[Typ tekst of klik op een pictogram om een object in te voegen]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D8E8BF8-368E-4519-97B9-BB9C028FE77E}"/>
              </a:ext>
            </a:extLst>
          </p:cNvPr>
          <p:cNvSpPr>
            <a:spLocks noGrp="1" noSelect="1"/>
          </p:cNvSpPr>
          <p:nvPr>
            <p:ph type="dt" sz="half" idx="10"/>
          </p:nvPr>
        </p:nvSpPr>
        <p:spPr bwMode="gray"/>
        <p:txBody>
          <a:bodyPr/>
          <a:lstStyle/>
          <a:p>
            <a:fld id="{E43E99D9-439A-41CF-930E-834F080133BB}" type="datetime1">
              <a:rPr lang="en-GB" smtClean="0"/>
              <a:t>05/03/2026</a:t>
            </a:fld>
            <a:r>
              <a:rPr lang="nl-NL"/>
              <a:t>  |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5F997BB-85D4-4FAC-AD40-6F1F46AEF127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r>
              <a:rPr lang="nl-NL"/>
              <a:t>M. Minkman, lezing Ter Weel, nov 2023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A2E47F5-2B08-423E-9537-47A976EE3DF9}"/>
              </a:ext>
            </a:extLst>
          </p:cNvPr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37928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/>
              <a:t>[Titel]</a:t>
            </a:r>
          </a:p>
        </p:txBody>
      </p:sp>
      <p:sp>
        <p:nvSpPr>
          <p:cNvPr id="8" name="Placeholder 2"/>
          <p:cNvSpPr>
            <a:spLocks noGrp="1" noSelect="1"/>
          </p:cNvSpPr>
          <p:nvPr>
            <p:ph type="body" sz="quarter" idx="13" hasCustomPrompt="1"/>
          </p:nvPr>
        </p:nvSpPr>
        <p:spPr bwMode="gray">
          <a:xfrm>
            <a:off x="1378800" y="1879200"/>
            <a:ext cx="10116000" cy="43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[Tekst]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247927A0-F4C4-45B4-85AA-42A2535A9162}"/>
              </a:ext>
            </a:extLst>
          </p:cNvPr>
          <p:cNvSpPr>
            <a:spLocks noGrp="1" noSelect="1"/>
          </p:cNvSpPr>
          <p:nvPr>
            <p:ph type="dt" sz="half" idx="14"/>
          </p:nvPr>
        </p:nvSpPr>
        <p:spPr bwMode="gray"/>
        <p:txBody>
          <a:bodyPr/>
          <a:lstStyle/>
          <a:p>
            <a:fld id="{54308192-1E6E-41E6-8E4D-3D03536D804A}" type="datetime1">
              <a:rPr lang="en-GB" smtClean="0"/>
              <a:t>05/03/2026</a:t>
            </a:fld>
            <a:r>
              <a:rPr lang="nl-NL"/>
              <a:t>  |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76CA9811-02CC-49F0-9DDA-20F850497998}"/>
              </a:ext>
            </a:extLst>
          </p:cNvPr>
          <p:cNvSpPr>
            <a:spLocks noGrp="1" noSelect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r>
              <a:rPr lang="nl-NL"/>
              <a:t>M. Minkman, lezing Ter Weel, nov 2023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FCA82B5-993E-4D8C-B2E4-89AA444A3A4C}"/>
              </a:ext>
            </a:extLst>
          </p:cNvPr>
          <p:cNvSpPr>
            <a:spLocks noGrp="1" noSelect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04619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lk met twee tekstvakken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Text 1 (JU-Free)"/>
          <p:cNvSpPr>
            <a:spLocks noGrp="1"/>
          </p:cNvSpPr>
          <p:nvPr userDrawn="1">
            <p:ph type="body" sz="quarter" idx="14" hasCustomPrompt="1"/>
          </p:nvPr>
        </p:nvSpPr>
        <p:spPr bwMode="gray">
          <a:xfrm>
            <a:off x="717225" y="1984350"/>
            <a:ext cx="4464000" cy="3711600"/>
          </a:xfrm>
        </p:spPr>
        <p:txBody>
          <a:bodyPr/>
          <a:lstStyle>
            <a:lvl1pPr marL="0" indent="0">
              <a:buNone/>
              <a:defRPr sz="2800" b="1" baseline="0">
                <a:latin typeface="Trebuchet MS" panose="020B0603020202020204" pitchFamily="34" charset="0"/>
              </a:defRPr>
            </a:lvl1pPr>
            <a:lvl2pPr marL="0" indent="0">
              <a:buNone/>
              <a:defRPr/>
            </a:lvl2pPr>
            <a:lvl3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3pPr>
            <a:lvl4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4pPr>
            <a:lvl5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5pPr>
            <a:lvl6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6pPr>
            <a:lvl7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7pPr>
            <a:lvl8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8pPr>
            <a:lvl9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9pPr>
          </a:lstStyle>
          <a:p>
            <a:pPr lvl="0"/>
            <a:r>
              <a:rPr lang="nl-NL"/>
              <a:t>[Kopje]</a:t>
            </a:r>
          </a:p>
          <a:p>
            <a:pPr lvl="0"/>
            <a:r>
              <a:rPr lang="nl-NL"/>
              <a:t>JU-LEVEL1=Kopje</a:t>
            </a:r>
          </a:p>
          <a:p>
            <a:pPr lvl="1"/>
            <a:r>
              <a:rPr lang="nl-NL"/>
              <a:t>JU-LEVEL2=Tekst</a:t>
            </a:r>
          </a:p>
        </p:txBody>
      </p:sp>
      <p:sp>
        <p:nvSpPr>
          <p:cNvPr id="14" name="Frame Text 2 (JU-Free)"/>
          <p:cNvSpPr>
            <a:spLocks noGrp="1"/>
          </p:cNvSpPr>
          <p:nvPr userDrawn="1">
            <p:ph type="body" sz="quarter" idx="15" hasCustomPrompt="1"/>
          </p:nvPr>
        </p:nvSpPr>
        <p:spPr bwMode="gray">
          <a:xfrm>
            <a:off x="6336975" y="1349474"/>
            <a:ext cx="4464000" cy="4345200"/>
          </a:xfrm>
        </p:spPr>
        <p:txBody>
          <a:bodyPr/>
          <a:lstStyle>
            <a:lvl1pPr marL="0" indent="0">
              <a:buNone/>
              <a:defRPr sz="2800" b="1" baseline="0">
                <a:latin typeface="Trebuchet MS" panose="020B0603020202020204" pitchFamily="34" charset="0"/>
              </a:defRPr>
            </a:lvl1pPr>
            <a:lvl2pPr marL="0" indent="0">
              <a:buNone/>
              <a:defRPr/>
            </a:lvl2pPr>
            <a:lvl3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3pPr>
            <a:lvl4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4pPr>
            <a:lvl5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5pPr>
            <a:lvl6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6pPr>
            <a:lvl7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7pPr>
            <a:lvl8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8pPr>
            <a:lvl9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9pPr>
          </a:lstStyle>
          <a:p>
            <a:pPr lvl="0"/>
            <a:r>
              <a:rPr lang="nl-NL"/>
              <a:t>[Kopje]</a:t>
            </a:r>
          </a:p>
          <a:p>
            <a:pPr lvl="0"/>
            <a:r>
              <a:rPr lang="nl-NL"/>
              <a:t>JU-LEVEL1=Kopje</a:t>
            </a:r>
          </a:p>
          <a:p>
            <a:pPr lvl="1"/>
            <a:r>
              <a:rPr lang="nl-NL"/>
              <a:t>JU-LEVEL2=Tekst</a:t>
            </a:r>
          </a:p>
        </p:txBody>
      </p:sp>
      <p:sp>
        <p:nvSpPr>
          <p:cNvPr id="8" name="Driehoek 4 (PHJU)">
            <a:extLst>
              <a:ext uri="{FF2B5EF4-FFF2-40B4-BE49-F238E27FC236}">
                <a16:creationId xmlns:a16="http://schemas.microsoft.com/office/drawing/2014/main" id="{956E4294-A95B-437E-ACEA-B55A0F963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1677697" y="755866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15" name="Placeholder 5 (JU-Free)">
            <a:extLst>
              <a:ext uri="{FF2B5EF4-FFF2-40B4-BE49-F238E27FC236}">
                <a16:creationId xmlns:a16="http://schemas.microsoft.com/office/drawing/2014/main" id="{03E94676-EE4A-4D0E-996B-2DEA7194A06D}"/>
              </a:ext>
            </a:extLst>
          </p:cNvPr>
          <p:cNvSpPr>
            <a:spLocks noGrp="1"/>
          </p:cNvSpPr>
          <p:nvPr>
            <p:ph type="body" idx="1007" hasCustomPrompt="1"/>
            <p:custDataLst>
              <p:custData r:id="rId2"/>
            </p:custDataLst>
          </p:nvPr>
        </p:nvSpPr>
        <p:spPr bwMode="gray">
          <a:xfrm>
            <a:off x="734106" y="317287"/>
            <a:ext cx="2268000" cy="597383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 baseline="0"/>
            </a:lvl1pPr>
            <a:lvl2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baseline="0">
                <a:solidFill>
                  <a:schemeClr val="lt1">
                    <a:lumMod val="100000"/>
                  </a:schemeClr>
                </a:solidFill>
                <a:latin typeface="Georgia" panose="02040502050405020303" pitchFamily="18" charset="0"/>
              </a:defRPr>
            </a:lvl2pPr>
            <a:lvl3pPr marL="0" indent="0">
              <a:buNone/>
              <a:defRPr/>
            </a:lvl3pPr>
            <a:lvl4pPr marL="0" indent="0">
              <a:defRPr b="0"/>
            </a:lvl4pPr>
            <a:lvl5pPr marL="0" indent="0">
              <a:defRPr/>
            </a:lvl5pPr>
            <a:lvl6pPr marL="0" indent="0">
              <a:defRPr/>
            </a:lvl6pPr>
            <a:lvl7pPr marL="0" indent="0">
              <a:defRPr/>
            </a:lvl7pPr>
            <a:lvl8pPr marL="0" indent="0">
              <a:defRPr/>
            </a:lvl8pPr>
            <a:lvl9pPr marL="0" indent="0">
              <a:defRPr sz="1400"/>
            </a:lvl9pPr>
          </a:lstStyle>
          <a:p>
            <a:pPr lvl="0" algn="ctr"/>
            <a:r>
              <a:rPr lang="nl-NL" sz="1400"/>
              <a:t>[Kopje]</a:t>
            </a:r>
          </a:p>
          <a:p>
            <a:pPr lvl="0" algn="ctr"/>
            <a:r>
              <a:rPr lang="nl-NL" sz="1400"/>
              <a:t>JU-LEVEL1=Wolkje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CE5617-4D14-4D52-8161-53EF2B04383D}"/>
              </a:ext>
            </a:extLst>
          </p:cNvPr>
          <p:cNvSpPr>
            <a:spLocks noGrp="1" noSelect="1"/>
          </p:cNvSpPr>
          <p:nvPr>
            <p:ph type="dt" sz="half" idx="1008"/>
          </p:nvPr>
        </p:nvSpPr>
        <p:spPr bwMode="gray"/>
        <p:txBody>
          <a:bodyPr/>
          <a:lstStyle/>
          <a:p>
            <a:fld id="{1007DD47-FC72-4BFB-A0F0-67E553002067}" type="datetime1">
              <a:rPr lang="en-GB" smtClean="0"/>
              <a:t>05/03/2026</a:t>
            </a:fld>
            <a:r>
              <a:rPr lang="nl-NL"/>
              <a:t>  |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552005-9789-4B5E-9CB8-D72ECABBB3F6}"/>
              </a:ext>
            </a:extLst>
          </p:cNvPr>
          <p:cNvSpPr>
            <a:spLocks noGrp="1" noSelect="1"/>
          </p:cNvSpPr>
          <p:nvPr>
            <p:ph type="ftr" sz="quarter" idx="1009"/>
          </p:nvPr>
        </p:nvSpPr>
        <p:spPr bwMode="gray"/>
        <p:txBody>
          <a:bodyPr/>
          <a:lstStyle/>
          <a:p>
            <a:pPr algn="l"/>
            <a:r>
              <a:rPr lang="nl-NL"/>
              <a:t>M. Minkman, lezing Ter Weel, nov 2023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13774B-CDC9-476B-8F86-F6A7ED75161B}"/>
              </a:ext>
            </a:extLst>
          </p:cNvPr>
          <p:cNvSpPr>
            <a:spLocks noGrp="1" noSelect="1"/>
          </p:cNvSpPr>
          <p:nvPr>
            <p:ph type="sldNum" sz="quarter" idx="1010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23450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lk en teks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822000" y="1684893"/>
            <a:ext cx="10548000" cy="3600000"/>
          </a:xfrm>
        </p:spPr>
        <p:txBody>
          <a:bodyPr anchor="t"/>
          <a:lstStyle>
            <a:lvl1pPr algn="ctr">
              <a:lnSpc>
                <a:spcPct val="150000"/>
              </a:lnSpc>
              <a:defRPr sz="2200" b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nl-NL"/>
              <a:t>[Tekst]</a:t>
            </a:r>
          </a:p>
        </p:txBody>
      </p:sp>
      <p:sp>
        <p:nvSpPr>
          <p:cNvPr id="6" name="Driehoek 3 (PHJU)">
            <a:extLst>
              <a:ext uri="{FF2B5EF4-FFF2-40B4-BE49-F238E27FC236}">
                <a16:creationId xmlns:a16="http://schemas.microsoft.com/office/drawing/2014/main" id="{81F3CE38-DC3A-4985-9301-B0D6449A3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746722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8" name="Placeholder 4 (JU-Free)">
            <a:extLst>
              <a:ext uri="{FF2B5EF4-FFF2-40B4-BE49-F238E27FC236}">
                <a16:creationId xmlns:a16="http://schemas.microsoft.com/office/drawing/2014/main" id="{B9EA41BF-F198-4DE2-9902-CE1E7EA36F53}"/>
              </a:ext>
            </a:extLst>
          </p:cNvPr>
          <p:cNvSpPr>
            <a:spLocks noGrp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4992262" y="317280"/>
            <a:ext cx="2169115" cy="597383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+mj-lt"/>
              <a:buNone/>
              <a:defRPr sz="1400"/>
            </a:lvl1pPr>
            <a:lvl2pPr marL="0" indent="0">
              <a:buFont typeface="+mj-lt"/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Font typeface="+mj-lt"/>
              <a:buNone/>
              <a:defRPr sz="1400" b="0"/>
            </a:lvl4pPr>
            <a:lvl5pPr marL="0" indent="0">
              <a:buFont typeface="+mj-lt"/>
              <a:buNone/>
              <a:defRPr sz="1400"/>
            </a:lvl5pPr>
            <a:lvl6pPr marL="0" indent="0">
              <a:buFont typeface="+mj-lt"/>
              <a:buNone/>
              <a:defRPr sz="1400"/>
            </a:lvl6pPr>
            <a:lvl7pPr marL="0" indent="0">
              <a:buFont typeface="+mj-lt"/>
              <a:buNone/>
              <a:defRPr sz="1400"/>
            </a:lvl7pPr>
            <a:lvl8pPr marL="0" indent="0">
              <a:buFont typeface="+mj-lt"/>
              <a:buNone/>
              <a:defRPr sz="1400"/>
            </a:lvl8pPr>
            <a:lvl9pPr marL="0" indent="0">
              <a:buFont typeface="+mj-lt"/>
              <a:buNone/>
              <a:defRPr sz="1400"/>
            </a:lvl9pPr>
          </a:lstStyle>
          <a:p>
            <a:pPr lvl="0" algn="ctr"/>
            <a:r>
              <a:rPr lang="nl-NL" sz="1400"/>
              <a:t>[Kopje]</a:t>
            </a:r>
          </a:p>
          <a:p>
            <a:pPr lvl="0" algn="ctr"/>
            <a:r>
              <a:rPr lang="nl-NL" sz="1400"/>
              <a:t>JU-LEVEL1=Wolkje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A4C2FF2-55B9-4F01-AB90-B866D9D2821B}"/>
              </a:ext>
            </a:extLst>
          </p:cNvPr>
          <p:cNvSpPr>
            <a:spLocks noGrp="1" noSelect="1"/>
          </p:cNvSpPr>
          <p:nvPr>
            <p:ph type="dt" sz="half" idx="1002"/>
          </p:nvPr>
        </p:nvSpPr>
        <p:spPr bwMode="gray"/>
        <p:txBody>
          <a:bodyPr/>
          <a:lstStyle/>
          <a:p>
            <a:fld id="{75F0AD25-476B-4430-AADE-7A080AF6F2FF}" type="datetime1">
              <a:rPr lang="en-GB" smtClean="0"/>
              <a:t>05/03/2026</a:t>
            </a:fld>
            <a:r>
              <a:rPr lang="nl-NL"/>
              <a:t>  |</a:t>
            </a:r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620C652A-25C7-48A4-A5D8-BD93B621DAB5}"/>
              </a:ext>
            </a:extLst>
          </p:cNvPr>
          <p:cNvSpPr>
            <a:spLocks noGrp="1" noSelect="1"/>
          </p:cNvSpPr>
          <p:nvPr>
            <p:ph type="ftr" sz="quarter" idx="1003"/>
          </p:nvPr>
        </p:nvSpPr>
        <p:spPr bwMode="gray"/>
        <p:txBody>
          <a:bodyPr/>
          <a:lstStyle/>
          <a:p>
            <a:pPr algn="l"/>
            <a:r>
              <a:rPr lang="nl-NL"/>
              <a:t>M. Minkman, lezing Ter Weel, nov 2023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256AB838-19E1-4E45-AF02-4E87156C9452}"/>
              </a:ext>
            </a:extLst>
          </p:cNvPr>
          <p:cNvSpPr>
            <a:spLocks noGrp="1" noSelect="1"/>
          </p:cNvSpPr>
          <p:nvPr>
            <p:ph type="sldNum" sz="quarter" idx="1004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5020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***Title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633046" y="443504"/>
            <a:ext cx="10863505" cy="900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[Inhoudsopgave]</a:t>
            </a:r>
          </a:p>
        </p:txBody>
      </p:sp>
      <p:sp>
        <p:nvSpPr>
          <p:cNvPr id="8" name="Placeholder 2 (JU-Free)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78800" y="1658220"/>
            <a:ext cx="10117751" cy="4320000"/>
          </a:xfrm>
        </p:spPr>
        <p:txBody>
          <a:bodyPr/>
          <a:lstStyle>
            <a:lvl1pPr marL="252000" indent="-252000">
              <a:buClr>
                <a:schemeClr val="tx2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0" indent="0">
              <a:buClr>
                <a:schemeClr val="tx1"/>
              </a:buClr>
              <a:buFont typeface="+mj-lt"/>
              <a:buNone/>
              <a:defRPr>
                <a:solidFill>
                  <a:schemeClr val="tx1"/>
                </a:solidFill>
              </a:defRPr>
            </a:lvl2pPr>
            <a:lvl3pPr marL="252000" indent="0">
              <a:buClr>
                <a:schemeClr val="tx1"/>
              </a:buClr>
              <a:buNone/>
              <a:defRPr>
                <a:solidFill>
                  <a:schemeClr val="tx1"/>
                </a:solidFill>
              </a:defRPr>
            </a:lvl3pPr>
            <a:lvl4pPr marL="0" indent="0">
              <a:buClr>
                <a:schemeClr val="tx1"/>
              </a:buClr>
              <a:buFont typeface="+mj-lt"/>
              <a:buNone/>
              <a:defRPr b="0"/>
            </a:lvl4pPr>
            <a:lvl5pPr marL="0" indent="0">
              <a:buClr>
                <a:schemeClr val="tx1"/>
              </a:buClr>
              <a:buFont typeface="+mj-lt"/>
              <a:buNone/>
              <a:defRPr>
                <a:solidFill>
                  <a:schemeClr val="tx1"/>
                </a:solidFill>
              </a:defRPr>
            </a:lvl5pPr>
            <a:lvl6pPr marL="0" indent="0">
              <a:buClr>
                <a:schemeClr val="tx1"/>
              </a:buClr>
              <a:buFont typeface="+mj-lt"/>
              <a:buNone/>
              <a:defRPr>
                <a:solidFill>
                  <a:schemeClr val="tx1"/>
                </a:solidFill>
              </a:defRPr>
            </a:lvl6pPr>
            <a:lvl7pPr marL="0" indent="0">
              <a:buClr>
                <a:schemeClr val="tx1"/>
              </a:buClr>
              <a:buFont typeface="+mj-lt"/>
              <a:buNone/>
              <a:defRPr/>
            </a:lvl7pPr>
            <a:lvl8pPr marL="0" indent="0">
              <a:buClr>
                <a:schemeClr val="tx1"/>
              </a:buClr>
              <a:buFont typeface="+mj-lt"/>
              <a:buNone/>
              <a:defRPr/>
            </a:lvl8pPr>
            <a:lvl9pPr marL="0" indent="0">
              <a:buClr>
                <a:schemeClr val="tx1"/>
              </a:buClr>
              <a:buFont typeface="+mj-lt"/>
              <a:buNone/>
              <a:defRPr sz="2000"/>
            </a:lvl9pPr>
          </a:lstStyle>
          <a:p>
            <a:pPr lvl="0"/>
            <a:r>
              <a:rPr lang="nl-NL"/>
              <a:t>[Tekst]</a:t>
            </a:r>
          </a:p>
          <a:p>
            <a:pPr lvl="0"/>
            <a:r>
              <a:rPr lang="nl-NL"/>
              <a:t>JU-LEVEL1=Opsomming nummer 1e niveau</a:t>
            </a:r>
          </a:p>
          <a:p>
            <a:pPr lvl="1"/>
            <a:r>
              <a:rPr lang="nl-NL"/>
              <a:t>JU-LEVEL2=Basistekst</a:t>
            </a:r>
          </a:p>
          <a:p>
            <a:pPr lvl="2"/>
            <a:r>
              <a:rPr lang="nl-NL"/>
              <a:t>JU-LEVEL3=Zwevend 1e niveau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62709AAC-89D1-4FB7-BB36-B317EA9BF5DB}"/>
              </a:ext>
            </a:extLst>
          </p:cNvPr>
          <p:cNvSpPr>
            <a:spLocks noGrp="1" noSelect="1"/>
          </p:cNvSpPr>
          <p:nvPr>
            <p:ph type="dt" sz="half" idx="14"/>
          </p:nvPr>
        </p:nvSpPr>
        <p:spPr bwMode="gray"/>
        <p:txBody>
          <a:bodyPr/>
          <a:lstStyle/>
          <a:p>
            <a:fld id="{CFBD2D4E-12A3-4363-A3CF-5E6D0AB01668}" type="datetime1">
              <a:rPr lang="en-GB" smtClean="0"/>
              <a:t>05/03/2026</a:t>
            </a:fld>
            <a:r>
              <a:rPr lang="nl-NL"/>
              <a:t>  |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870E2A5D-CD36-4FD3-A780-E0F7FFA5F745}"/>
              </a:ext>
            </a:extLst>
          </p:cNvPr>
          <p:cNvSpPr>
            <a:spLocks noGrp="1" noSelect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r>
              <a:rPr lang="nl-NL"/>
              <a:t>M. Minkman, lezing Ter Weel, nov 2023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3AE8379-12AE-4B58-9237-E9AA4481F363}"/>
              </a:ext>
            </a:extLst>
          </p:cNvPr>
          <p:cNvSpPr>
            <a:spLocks noGrp="1" noSelect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28206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olk met twee tekstvakken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Text 1 (JU-Free)"/>
          <p:cNvSpPr>
            <a:spLocks noGrp="1"/>
          </p:cNvSpPr>
          <p:nvPr userDrawn="1">
            <p:ph type="body" sz="quarter" idx="14" hasCustomPrompt="1"/>
          </p:nvPr>
        </p:nvSpPr>
        <p:spPr bwMode="gray">
          <a:xfrm>
            <a:off x="717225" y="1984350"/>
            <a:ext cx="4464000" cy="3711600"/>
          </a:xfrm>
        </p:spPr>
        <p:txBody>
          <a:bodyPr/>
          <a:lstStyle>
            <a:lvl1pPr marL="0" indent="0">
              <a:buNone/>
              <a:defRPr sz="2800" b="1" baseline="0">
                <a:latin typeface="Trebuchet MS" panose="020B0603020202020204" pitchFamily="34" charset="0"/>
              </a:defRPr>
            </a:lvl1pPr>
            <a:lvl2pPr marL="0" indent="0">
              <a:buNone/>
              <a:defRPr/>
            </a:lvl2pPr>
            <a:lvl3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3pPr>
            <a:lvl4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4pPr>
            <a:lvl5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5pPr>
            <a:lvl6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6pPr>
            <a:lvl7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7pPr>
            <a:lvl8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8pPr>
            <a:lvl9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9pPr>
          </a:lstStyle>
          <a:p>
            <a:pPr lvl="0"/>
            <a:r>
              <a:rPr lang="nl-NL"/>
              <a:t>[Kopje]</a:t>
            </a:r>
          </a:p>
          <a:p>
            <a:pPr lvl="0"/>
            <a:r>
              <a:rPr lang="nl-NL"/>
              <a:t>JU-LEVEL1=Kopje</a:t>
            </a:r>
          </a:p>
          <a:p>
            <a:pPr lvl="1"/>
            <a:r>
              <a:rPr lang="nl-NL"/>
              <a:t>JU-LEVEL2=Tekst</a:t>
            </a:r>
          </a:p>
        </p:txBody>
      </p:sp>
      <p:sp>
        <p:nvSpPr>
          <p:cNvPr id="14" name="Frame Text 2 (JU-Free)"/>
          <p:cNvSpPr>
            <a:spLocks noGrp="1"/>
          </p:cNvSpPr>
          <p:nvPr userDrawn="1">
            <p:ph type="body" sz="quarter" idx="15" hasCustomPrompt="1"/>
          </p:nvPr>
        </p:nvSpPr>
        <p:spPr bwMode="gray">
          <a:xfrm>
            <a:off x="6336975" y="1349474"/>
            <a:ext cx="4464000" cy="4345200"/>
          </a:xfrm>
        </p:spPr>
        <p:txBody>
          <a:bodyPr/>
          <a:lstStyle>
            <a:lvl1pPr marL="0" indent="0">
              <a:buNone/>
              <a:defRPr sz="2800" b="1" baseline="0">
                <a:latin typeface="Trebuchet MS" panose="020B0603020202020204" pitchFamily="34" charset="0"/>
              </a:defRPr>
            </a:lvl1pPr>
            <a:lvl2pPr marL="0" indent="0">
              <a:buNone/>
              <a:defRPr/>
            </a:lvl2pPr>
            <a:lvl3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3pPr>
            <a:lvl4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4pPr>
            <a:lvl5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5pPr>
            <a:lvl6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6pPr>
            <a:lvl7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7pPr>
            <a:lvl8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8pPr>
            <a:lvl9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9pPr>
          </a:lstStyle>
          <a:p>
            <a:pPr lvl="0"/>
            <a:r>
              <a:rPr lang="nl-NL"/>
              <a:t>[Kopje]</a:t>
            </a:r>
          </a:p>
          <a:p>
            <a:pPr lvl="0"/>
            <a:r>
              <a:rPr lang="nl-NL"/>
              <a:t>JU-LEVEL1=Kopje</a:t>
            </a:r>
          </a:p>
          <a:p>
            <a:pPr lvl="1"/>
            <a:r>
              <a:rPr lang="nl-NL"/>
              <a:t>JU-LEVEL2=Tekst</a:t>
            </a:r>
          </a:p>
        </p:txBody>
      </p:sp>
      <p:sp>
        <p:nvSpPr>
          <p:cNvPr id="8" name="Driehoek 4 (PHJU)">
            <a:extLst>
              <a:ext uri="{FF2B5EF4-FFF2-40B4-BE49-F238E27FC236}">
                <a16:creationId xmlns:a16="http://schemas.microsoft.com/office/drawing/2014/main" id="{956E4294-A95B-437E-ACEA-B55A0F963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1677697" y="755866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15" name="Placeholder 5 (JU-Free)">
            <a:extLst>
              <a:ext uri="{FF2B5EF4-FFF2-40B4-BE49-F238E27FC236}">
                <a16:creationId xmlns:a16="http://schemas.microsoft.com/office/drawing/2014/main" id="{03E94676-EE4A-4D0E-996B-2DEA7194A06D}"/>
              </a:ext>
            </a:extLst>
          </p:cNvPr>
          <p:cNvSpPr>
            <a:spLocks noGrp="1"/>
          </p:cNvSpPr>
          <p:nvPr>
            <p:ph type="body" idx="1007" hasCustomPrompt="1"/>
            <p:custDataLst>
              <p:custData r:id="rId2"/>
            </p:custDataLst>
          </p:nvPr>
        </p:nvSpPr>
        <p:spPr bwMode="gray">
          <a:xfrm>
            <a:off x="734106" y="317287"/>
            <a:ext cx="2268000" cy="597383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 baseline="0"/>
            </a:lvl1pPr>
            <a:lvl2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baseline="0">
                <a:solidFill>
                  <a:schemeClr val="lt1">
                    <a:lumMod val="100000"/>
                  </a:schemeClr>
                </a:solidFill>
                <a:latin typeface="Georgia" panose="02040502050405020303" pitchFamily="18" charset="0"/>
              </a:defRPr>
            </a:lvl2pPr>
            <a:lvl3pPr marL="0" indent="0">
              <a:buNone/>
              <a:defRPr/>
            </a:lvl3pPr>
            <a:lvl4pPr marL="0" indent="0">
              <a:defRPr b="0"/>
            </a:lvl4pPr>
            <a:lvl5pPr marL="0" indent="0">
              <a:defRPr/>
            </a:lvl5pPr>
            <a:lvl6pPr marL="0" indent="0">
              <a:defRPr/>
            </a:lvl6pPr>
            <a:lvl7pPr marL="0" indent="0">
              <a:defRPr/>
            </a:lvl7pPr>
            <a:lvl8pPr marL="0" indent="0">
              <a:defRPr/>
            </a:lvl8pPr>
            <a:lvl9pPr marL="0" indent="0">
              <a:defRPr sz="1400"/>
            </a:lvl9pPr>
          </a:lstStyle>
          <a:p>
            <a:pPr lvl="0" algn="ctr"/>
            <a:r>
              <a:rPr lang="nl-NL" sz="1400"/>
              <a:t>[Kopje]</a:t>
            </a:r>
          </a:p>
          <a:p>
            <a:pPr lvl="0" algn="ctr"/>
            <a:r>
              <a:rPr lang="nl-NL" sz="1400"/>
              <a:t>JU-LEVEL1=Wolkje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CE5617-4D14-4D52-8161-53EF2B04383D}"/>
              </a:ext>
            </a:extLst>
          </p:cNvPr>
          <p:cNvSpPr>
            <a:spLocks noGrp="1" noSelect="1"/>
          </p:cNvSpPr>
          <p:nvPr>
            <p:ph type="dt" sz="half" idx="1008"/>
          </p:nvPr>
        </p:nvSpPr>
        <p:spPr bwMode="gray"/>
        <p:txBody>
          <a:bodyPr/>
          <a:lstStyle/>
          <a:p>
            <a:fld id="{9987A6AF-3F3E-4742-8857-0DB67E2CF4A7}" type="datetime1">
              <a:rPr lang="en-GB" smtClean="0"/>
              <a:t>05/03/2026</a:t>
            </a:fld>
            <a:r>
              <a:rPr lang="nl-NL"/>
              <a:t>  |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552005-9789-4B5E-9CB8-D72ECABBB3F6}"/>
              </a:ext>
            </a:extLst>
          </p:cNvPr>
          <p:cNvSpPr>
            <a:spLocks noGrp="1" noSelect="1"/>
          </p:cNvSpPr>
          <p:nvPr>
            <p:ph type="ftr" sz="quarter" idx="1009"/>
          </p:nvPr>
        </p:nvSpPr>
        <p:spPr bwMode="gray"/>
        <p:txBody>
          <a:bodyPr/>
          <a:lstStyle/>
          <a:p>
            <a:pPr algn="l"/>
            <a:r>
              <a:rPr lang="nl-NL"/>
              <a:t>M. Minkman, lezing Ter Weel, nov 2023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13774B-CDC9-476B-8F86-F6A7ED75161B}"/>
              </a:ext>
            </a:extLst>
          </p:cNvPr>
          <p:cNvSpPr>
            <a:spLocks noGrp="1" noSelect="1"/>
          </p:cNvSpPr>
          <p:nvPr>
            <p:ph type="sldNum" sz="quarter" idx="1010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17894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olk en teks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822000" y="1684893"/>
            <a:ext cx="10548000" cy="3600000"/>
          </a:xfrm>
        </p:spPr>
        <p:txBody>
          <a:bodyPr anchor="t"/>
          <a:lstStyle>
            <a:lvl1pPr algn="ctr">
              <a:lnSpc>
                <a:spcPct val="150000"/>
              </a:lnSpc>
              <a:defRPr sz="2200" b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nl-NL"/>
              <a:t>[Tekst]</a:t>
            </a:r>
          </a:p>
        </p:txBody>
      </p:sp>
      <p:sp>
        <p:nvSpPr>
          <p:cNvPr id="6" name="Driehoek 3 (PHJU)">
            <a:extLst>
              <a:ext uri="{FF2B5EF4-FFF2-40B4-BE49-F238E27FC236}">
                <a16:creationId xmlns:a16="http://schemas.microsoft.com/office/drawing/2014/main" id="{81F3CE38-DC3A-4985-9301-B0D6449A3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746722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8" name="Placeholder 4 (JU-Free)">
            <a:extLst>
              <a:ext uri="{FF2B5EF4-FFF2-40B4-BE49-F238E27FC236}">
                <a16:creationId xmlns:a16="http://schemas.microsoft.com/office/drawing/2014/main" id="{B9EA41BF-F198-4DE2-9902-CE1E7EA36F53}"/>
              </a:ext>
            </a:extLst>
          </p:cNvPr>
          <p:cNvSpPr>
            <a:spLocks noGrp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4992262" y="317280"/>
            <a:ext cx="2169115" cy="597383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+mj-lt"/>
              <a:buNone/>
              <a:defRPr sz="1400"/>
            </a:lvl1pPr>
            <a:lvl2pPr marL="0" indent="0">
              <a:buFont typeface="+mj-lt"/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Font typeface="+mj-lt"/>
              <a:buNone/>
              <a:defRPr sz="1400" b="0"/>
            </a:lvl4pPr>
            <a:lvl5pPr marL="0" indent="0">
              <a:buFont typeface="+mj-lt"/>
              <a:buNone/>
              <a:defRPr sz="1400"/>
            </a:lvl5pPr>
            <a:lvl6pPr marL="0" indent="0">
              <a:buFont typeface="+mj-lt"/>
              <a:buNone/>
              <a:defRPr sz="1400"/>
            </a:lvl6pPr>
            <a:lvl7pPr marL="0" indent="0">
              <a:buFont typeface="+mj-lt"/>
              <a:buNone/>
              <a:defRPr sz="1400"/>
            </a:lvl7pPr>
            <a:lvl8pPr marL="0" indent="0">
              <a:buFont typeface="+mj-lt"/>
              <a:buNone/>
              <a:defRPr sz="1400"/>
            </a:lvl8pPr>
            <a:lvl9pPr marL="0" indent="0">
              <a:buFont typeface="+mj-lt"/>
              <a:buNone/>
              <a:defRPr sz="1400"/>
            </a:lvl9pPr>
          </a:lstStyle>
          <a:p>
            <a:pPr lvl="0" algn="ctr"/>
            <a:r>
              <a:rPr lang="nl-NL" sz="1400"/>
              <a:t>[Kopje]</a:t>
            </a:r>
          </a:p>
          <a:p>
            <a:pPr lvl="0" algn="ctr"/>
            <a:r>
              <a:rPr lang="nl-NL" sz="1400"/>
              <a:t>JU-LEVEL1=Wolkje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A4C2FF2-55B9-4F01-AB90-B866D9D2821B}"/>
              </a:ext>
            </a:extLst>
          </p:cNvPr>
          <p:cNvSpPr>
            <a:spLocks noGrp="1" noSelect="1"/>
          </p:cNvSpPr>
          <p:nvPr>
            <p:ph type="dt" sz="half" idx="1002"/>
          </p:nvPr>
        </p:nvSpPr>
        <p:spPr bwMode="gray"/>
        <p:txBody>
          <a:bodyPr/>
          <a:lstStyle/>
          <a:p>
            <a:fld id="{FAF30248-8F5E-4BA1-802D-49E469195FF5}" type="datetime1">
              <a:rPr lang="en-GB" smtClean="0"/>
              <a:t>05/03/2026</a:t>
            </a:fld>
            <a:r>
              <a:rPr lang="nl-NL"/>
              <a:t>  |</a:t>
            </a:r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620C652A-25C7-48A4-A5D8-BD93B621DAB5}"/>
              </a:ext>
            </a:extLst>
          </p:cNvPr>
          <p:cNvSpPr>
            <a:spLocks noGrp="1" noSelect="1"/>
          </p:cNvSpPr>
          <p:nvPr>
            <p:ph type="ftr" sz="quarter" idx="1003"/>
          </p:nvPr>
        </p:nvSpPr>
        <p:spPr bwMode="gray"/>
        <p:txBody>
          <a:bodyPr/>
          <a:lstStyle/>
          <a:p>
            <a:pPr algn="l"/>
            <a:r>
              <a:rPr lang="nl-NL"/>
              <a:t>M. Minkman, lezing Ter Weel, nov 2023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256AB838-19E1-4E45-AF02-4E87156C9452}"/>
              </a:ext>
            </a:extLst>
          </p:cNvPr>
          <p:cNvSpPr>
            <a:spLocks noGrp="1" noSelect="1"/>
          </p:cNvSpPr>
          <p:nvPr>
            <p:ph type="sldNum" sz="quarter" idx="1004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45443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subtit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nderTitle 20 (JU-Free)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08400" y="775145"/>
            <a:ext cx="10864800" cy="3096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 noProof="0"/>
              <a:t>[Subtitel]</a:t>
            </a:r>
          </a:p>
          <a:p>
            <a:pPr lvl="0"/>
            <a:r>
              <a:rPr lang="nl-NL" noProof="0"/>
              <a:t>JU-LEVEL1=Subtitel</a:t>
            </a:r>
          </a:p>
        </p:txBody>
      </p:sp>
      <p:sp>
        <p:nvSpPr>
          <p:cNvPr id="2" name="Title 2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608400" y="468000"/>
            <a:ext cx="10863505" cy="30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nl-NL" noProof="0"/>
              <a:t>[Titel]</a:t>
            </a: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1EA249CF-BD1D-4E93-A455-055C408CE1C3}"/>
              </a:ext>
            </a:extLst>
          </p:cNvPr>
          <p:cNvSpPr>
            <a:spLocks noGrp="1" noSelect="1"/>
          </p:cNvSpPr>
          <p:nvPr>
            <p:ph type="dt" sz="half" idx="24"/>
          </p:nvPr>
        </p:nvSpPr>
        <p:spPr bwMode="gray"/>
        <p:txBody>
          <a:bodyPr/>
          <a:lstStyle/>
          <a:p>
            <a:fld id="{D6A4AB05-29F3-4F7F-B3C1-3A016E3EC814}" type="datetime1">
              <a:rPr lang="en-GB" smtClean="0"/>
              <a:t>05/03/2026</a:t>
            </a:fld>
            <a:r>
              <a:rPr lang="nl-NL"/>
              <a:t>  |</a:t>
            </a:r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124964DB-21DD-44E0-BD9A-9744DD89E8EB}"/>
              </a:ext>
            </a:extLst>
          </p:cNvPr>
          <p:cNvSpPr>
            <a:spLocks noGrp="1" noSelect="1"/>
          </p:cNvSpPr>
          <p:nvPr>
            <p:ph type="ftr" sz="quarter" idx="25"/>
          </p:nvPr>
        </p:nvSpPr>
        <p:spPr bwMode="gray"/>
        <p:txBody>
          <a:bodyPr/>
          <a:lstStyle/>
          <a:p>
            <a:pPr algn="l"/>
            <a:r>
              <a:rPr lang="nl-NL"/>
              <a:t>M. Minkman, lezing Ter Weel, nov 2023</a:t>
            </a: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6EF31CB3-DC21-490F-B838-41B9705B04F5}"/>
              </a:ext>
            </a:extLst>
          </p:cNvPr>
          <p:cNvSpPr>
            <a:spLocks noGrp="1" noSelect="1"/>
          </p:cNvSpPr>
          <p:nvPr>
            <p:ph type="sldNum" sz="quarter" idx="26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45323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nderTitle 2 (JU-Free)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08400" y="775145"/>
            <a:ext cx="10864800" cy="3096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 noProof="0"/>
              <a:t>[Subtitel]</a:t>
            </a:r>
          </a:p>
          <a:p>
            <a:pPr lvl="0"/>
            <a:r>
              <a:rPr lang="nl-NL" noProof="0"/>
              <a:t>JU-LEVEL1=Subtitel</a:t>
            </a:r>
          </a:p>
        </p:txBody>
      </p:sp>
      <p:sp>
        <p:nvSpPr>
          <p:cNvPr id="2" name="Title 3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608400" y="468000"/>
            <a:ext cx="10863505" cy="30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nl-NL" noProof="0"/>
              <a:t>[Titel]</a:t>
            </a:r>
          </a:p>
        </p:txBody>
      </p:sp>
      <p:sp>
        <p:nvSpPr>
          <p:cNvPr id="23" name="Fram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tbl" sz="quarter" idx="13"/>
          </p:nvPr>
        </p:nvSpPr>
        <p:spPr bwMode="gray">
          <a:xfrm>
            <a:off x="1378227" y="2028825"/>
            <a:ext cx="10093678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noProof="0"/>
              <a:t>Klik op het pictogram als u een tabel wilt toevoegen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A3EF0A28-9571-47DC-BE0B-4EFEA2953FB6}"/>
              </a:ext>
            </a:extLst>
          </p:cNvPr>
          <p:cNvSpPr>
            <a:spLocks noGrp="1" noSelect="1"/>
          </p:cNvSpPr>
          <p:nvPr>
            <p:ph type="dt" sz="half" idx="24"/>
          </p:nvPr>
        </p:nvSpPr>
        <p:spPr bwMode="gray"/>
        <p:txBody>
          <a:bodyPr/>
          <a:lstStyle/>
          <a:p>
            <a:fld id="{390AEB88-5CDC-4C51-A1A6-D8366684796D}" type="datetime1">
              <a:rPr lang="en-GB" smtClean="0"/>
              <a:t>05/03/2026</a:t>
            </a:fld>
            <a:r>
              <a:rPr lang="nl-NL"/>
              <a:t>  |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86F04712-B862-4627-8320-338B54E8CE8C}"/>
              </a:ext>
            </a:extLst>
          </p:cNvPr>
          <p:cNvSpPr>
            <a:spLocks noGrp="1" noSelect="1"/>
          </p:cNvSpPr>
          <p:nvPr>
            <p:ph type="ftr" sz="quarter" idx="25"/>
          </p:nvPr>
        </p:nvSpPr>
        <p:spPr bwMode="gray"/>
        <p:txBody>
          <a:bodyPr/>
          <a:lstStyle/>
          <a:p>
            <a:pPr algn="l"/>
            <a:r>
              <a:rPr lang="nl-NL"/>
              <a:t>M. Minkman, lezing Ter Weel, nov 2023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E54FB4ED-CFB6-4DBD-BBF9-47895C0616AA}"/>
              </a:ext>
            </a:extLst>
          </p:cNvPr>
          <p:cNvSpPr>
            <a:spLocks noGrp="1" noSelect="1"/>
          </p:cNvSpPr>
          <p:nvPr>
            <p:ph type="sldNum" sz="quarter" idx="26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7998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content 2"/>
          <p:cNvSpPr>
            <a:spLocks noGrp="1" noSelect="1"/>
          </p:cNvSpPr>
          <p:nvPr>
            <p:ph sz="half" idx="1" hasCustomPrompt="1"/>
          </p:nvPr>
        </p:nvSpPr>
        <p:spPr bwMode="gray">
          <a:xfrm>
            <a:off x="1378800" y="1879200"/>
            <a:ext cx="4860000" cy="4140000"/>
          </a:xfrm>
        </p:spPr>
        <p:txBody>
          <a:bodyPr/>
          <a:lstStyle/>
          <a:p>
            <a:pPr lvl="0"/>
            <a:r>
              <a:rPr lang="nl-NL"/>
              <a:t>[Typ tekst of klik op een pictogram om een object in te voegen]</a:t>
            </a:r>
          </a:p>
        </p:txBody>
      </p:sp>
      <p:sp>
        <p:nvSpPr>
          <p:cNvPr id="4" name="Frame content 3"/>
          <p:cNvSpPr>
            <a:spLocks noGrp="1" noSelect="1"/>
          </p:cNvSpPr>
          <p:nvPr>
            <p:ph sz="half" idx="2" hasCustomPrompt="1"/>
          </p:nvPr>
        </p:nvSpPr>
        <p:spPr bwMode="gray">
          <a:xfrm>
            <a:off x="6660000" y="1879200"/>
            <a:ext cx="4860000" cy="4140000"/>
          </a:xfrm>
        </p:spPr>
        <p:txBody>
          <a:bodyPr/>
          <a:lstStyle/>
          <a:p>
            <a:pPr lvl="0"/>
            <a:r>
              <a:rPr lang="nl-NL"/>
              <a:t>[Typ tekst of klik op een pictogram om een object in te voegen]</a:t>
            </a:r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4F793EE5-ED4F-466D-8946-B676D388BE16}"/>
              </a:ext>
            </a:extLst>
          </p:cNvPr>
          <p:cNvSpPr>
            <a:spLocks noGrp="1" noSelect="1"/>
          </p:cNvSpPr>
          <p:nvPr>
            <p:ph type="dt" sz="half" idx="10"/>
          </p:nvPr>
        </p:nvSpPr>
        <p:spPr bwMode="gray"/>
        <p:txBody>
          <a:bodyPr/>
          <a:lstStyle/>
          <a:p>
            <a:fld id="{B4845D73-F18C-405C-A474-AEB3A3E58389}" type="datetime1">
              <a:rPr lang="en-GB" smtClean="0"/>
              <a:t>05/03/2026</a:t>
            </a:fld>
            <a:r>
              <a:rPr lang="nl-NL"/>
              <a:t>  |</a:t>
            </a:r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978BCBC5-D617-49DA-B6EE-815CCB4BE9BA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r>
              <a:rPr lang="nl-NL"/>
              <a:t>M. Minkman, lezing Ter Weel, nov 2023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43D8F2A0-4790-45AD-A1A4-DB426A5A196A}"/>
              </a:ext>
            </a:extLst>
          </p:cNvPr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272A1F7-4CBF-42B1-9AEE-06AF384EA1E0}"/>
              </a:ext>
            </a:extLst>
          </p:cNvPr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/>
              <a:t>[Titel]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406260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nl-NL"/>
              <a:t>[Titel]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5BAA472D-1FE8-4ED5-9A4B-174CF62398A1}"/>
              </a:ext>
            </a:extLst>
          </p:cNvPr>
          <p:cNvSpPr>
            <a:spLocks noGrp="1" noSelect="1"/>
          </p:cNvSpPr>
          <p:nvPr>
            <p:ph type="dt" sz="half" idx="10"/>
          </p:nvPr>
        </p:nvSpPr>
        <p:spPr bwMode="gray"/>
        <p:txBody>
          <a:bodyPr/>
          <a:lstStyle/>
          <a:p>
            <a:fld id="{43954E82-27E6-43AD-9A37-2F52DA251BBF}" type="datetime1">
              <a:rPr lang="en-GB" smtClean="0"/>
              <a:t>05/03/2026</a:t>
            </a:fld>
            <a:r>
              <a:rPr lang="nl-NL"/>
              <a:t>  |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50401914-9D2A-4507-8A07-202CBA205D38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r>
              <a:rPr lang="nl-NL"/>
              <a:t>M. Minkman, lezing Ter Weel, nov 2023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5581BA62-3E22-44E9-A992-67FAB35B35F8}"/>
              </a:ext>
            </a:extLst>
          </p:cNvPr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79355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33C791C-CD23-4E7A-96F4-F88B4BB818A3}"/>
              </a:ext>
            </a:extLst>
          </p:cNvPr>
          <p:cNvSpPr>
            <a:spLocks noGrp="1" noSelect="1"/>
          </p:cNvSpPr>
          <p:nvPr>
            <p:ph type="dt" sz="half" idx="10"/>
          </p:nvPr>
        </p:nvSpPr>
        <p:spPr bwMode="gray"/>
        <p:txBody>
          <a:bodyPr/>
          <a:lstStyle/>
          <a:p>
            <a:fld id="{8C2DB898-DEC5-433A-AF38-73DC9624B727}" type="datetime1">
              <a:rPr lang="en-GB" smtClean="0"/>
              <a:t>05/03/2026</a:t>
            </a:fld>
            <a:r>
              <a:rPr lang="nl-NL"/>
              <a:t>  |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2FC04E5-C3BB-46FC-A0CF-7B7036EC12CD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r>
              <a:rPr lang="nl-NL"/>
              <a:t>M. Minkman, lezing Ter Weel, nov 2023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3F18A52-F1F9-4FDE-B323-D578AF98B294}"/>
              </a:ext>
            </a:extLst>
          </p:cNvPr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44589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 zonder logo en voet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6027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inddia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3" name="Group 2"/>
          <p:cNvGrpSpPr>
            <a:grpSpLocks noSelect="1" noChangeAspect="1"/>
          </p:cNvGrpSpPr>
          <p:nvPr userDrawn="1"/>
        </p:nvGrpSpPr>
        <p:grpSpPr bwMode="gray">
          <a:xfrm>
            <a:off x="4726077" y="2558337"/>
            <a:ext cx="2614791" cy="1440000"/>
            <a:chOff x="7704138" y="431800"/>
            <a:chExt cx="1127125" cy="620713"/>
          </a:xfrm>
        </p:grpSpPr>
        <p:sp>
          <p:nvSpPr>
            <p:cNvPr id="5" name="Freeform 11"/>
            <p:cNvSpPr>
              <a:spLocks noSelect="1"/>
            </p:cNvSpPr>
            <p:nvPr userDrawn="1"/>
          </p:nvSpPr>
          <p:spPr bwMode="gray">
            <a:xfrm>
              <a:off x="8224838" y="442913"/>
              <a:ext cx="606425" cy="334963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" name="Freeform 12"/>
            <p:cNvSpPr>
              <a:spLocks noSelect="1"/>
            </p:cNvSpPr>
            <p:nvPr userDrawn="1"/>
          </p:nvSpPr>
          <p:spPr bwMode="gray">
            <a:xfrm>
              <a:off x="7848600" y="846138"/>
              <a:ext cx="795338" cy="206375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" name="Freeform 13"/>
            <p:cNvSpPr>
              <a:spLocks noSelect="1"/>
            </p:cNvSpPr>
            <p:nvPr userDrawn="1"/>
          </p:nvSpPr>
          <p:spPr bwMode="gray">
            <a:xfrm>
              <a:off x="7704138" y="431800"/>
              <a:ext cx="582613" cy="30797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1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6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" name="Freeform 14"/>
            <p:cNvSpPr>
              <a:spLocks noSelect="1"/>
            </p:cNvSpPr>
            <p:nvPr userDrawn="1"/>
          </p:nvSpPr>
          <p:spPr bwMode="gray">
            <a:xfrm>
              <a:off x="8228013" y="706438"/>
              <a:ext cx="28575" cy="14288"/>
            </a:xfrm>
            <a:custGeom>
              <a:avLst/>
              <a:gdLst>
                <a:gd name="T0" fmla="*/ 120 w 125"/>
                <a:gd name="T1" fmla="*/ 11 h 65"/>
                <a:gd name="T2" fmla="*/ 76 w 125"/>
                <a:gd name="T3" fmla="*/ 1 h 65"/>
                <a:gd name="T4" fmla="*/ 24 w 125"/>
                <a:gd name="T5" fmla="*/ 22 h 65"/>
                <a:gd name="T6" fmla="*/ 6 w 125"/>
                <a:gd name="T7" fmla="*/ 39 h 65"/>
                <a:gd name="T8" fmla="*/ 0 w 125"/>
                <a:gd name="T9" fmla="*/ 46 h 65"/>
                <a:gd name="T10" fmla="*/ 1 w 125"/>
                <a:gd name="T11" fmla="*/ 54 h 65"/>
                <a:gd name="T12" fmla="*/ 3 w 125"/>
                <a:gd name="T13" fmla="*/ 56 h 65"/>
                <a:gd name="T14" fmla="*/ 4 w 125"/>
                <a:gd name="T15" fmla="*/ 56 h 65"/>
                <a:gd name="T16" fmla="*/ 53 w 125"/>
                <a:gd name="T17" fmla="*/ 59 h 65"/>
                <a:gd name="T18" fmla="*/ 103 w 125"/>
                <a:gd name="T19" fmla="*/ 25 h 65"/>
                <a:gd name="T20" fmla="*/ 112 w 125"/>
                <a:gd name="T21" fmla="*/ 18 h 65"/>
                <a:gd name="T22" fmla="*/ 118 w 125"/>
                <a:gd name="T23" fmla="*/ 16 h 65"/>
                <a:gd name="T24" fmla="*/ 120 w 125"/>
                <a:gd name="T25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65">
                  <a:moveTo>
                    <a:pt x="120" y="11"/>
                  </a:moveTo>
                  <a:cubicBezTo>
                    <a:pt x="115" y="7"/>
                    <a:pt x="90" y="2"/>
                    <a:pt x="76" y="1"/>
                  </a:cubicBezTo>
                  <a:cubicBezTo>
                    <a:pt x="76" y="1"/>
                    <a:pt x="45" y="0"/>
                    <a:pt x="24" y="22"/>
                  </a:cubicBezTo>
                  <a:cubicBezTo>
                    <a:pt x="15" y="30"/>
                    <a:pt x="10" y="35"/>
                    <a:pt x="6" y="3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15" y="61"/>
                    <a:pt x="33" y="65"/>
                    <a:pt x="53" y="59"/>
                  </a:cubicBezTo>
                  <a:cubicBezTo>
                    <a:pt x="77" y="53"/>
                    <a:pt x="92" y="36"/>
                    <a:pt x="103" y="25"/>
                  </a:cubicBezTo>
                  <a:cubicBezTo>
                    <a:pt x="107" y="20"/>
                    <a:pt x="112" y="18"/>
                    <a:pt x="112" y="18"/>
                  </a:cubicBezTo>
                  <a:cubicBezTo>
                    <a:pt x="118" y="16"/>
                    <a:pt x="118" y="16"/>
                    <a:pt x="118" y="16"/>
                  </a:cubicBezTo>
                  <a:cubicBezTo>
                    <a:pt x="118" y="16"/>
                    <a:pt x="125" y="16"/>
                    <a:pt x="120" y="11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9" name="Website (vaste tekst) 3">
            <a:extLst>
              <a:ext uri="{FF2B5EF4-FFF2-40B4-BE49-F238E27FC236}">
                <a16:creationId xmlns:a16="http://schemas.microsoft.com/office/drawing/2014/main" id="{F59E65C7-FC34-4F1B-A4D9-DA4B2E00B24C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5138834" y="4287275"/>
            <a:ext cx="1762277" cy="338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nl-NL" sz="2200">
                <a:solidFill>
                  <a:srgbClr val="653272"/>
                </a:solidFill>
                <a:latin typeface="Trebuchet MS" panose="020B0703020202090204" pitchFamily="34" charset="0"/>
              </a:rPr>
              <a:t>www.vilans.nl</a:t>
            </a:r>
          </a:p>
        </p:txBody>
      </p:sp>
    </p:spTree>
    <p:extLst>
      <p:ext uri="{BB962C8B-B14F-4D97-AF65-F5344CB8AC3E}">
        <p14:creationId xmlns:p14="http://schemas.microsoft.com/office/powerpoint/2010/main" val="42039365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di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"/>
          <p:cNvGrpSpPr>
            <a:grpSpLocks noSelect="1" noChangeAspect="1"/>
          </p:cNvGrpSpPr>
          <p:nvPr userDrawn="1"/>
        </p:nvGrpSpPr>
        <p:grpSpPr bwMode="gray">
          <a:xfrm>
            <a:off x="683126" y="5768263"/>
            <a:ext cx="1285200" cy="707779"/>
            <a:chOff x="7704138" y="431800"/>
            <a:chExt cx="1127125" cy="620713"/>
          </a:xfrm>
        </p:grpSpPr>
        <p:sp>
          <p:nvSpPr>
            <p:cNvPr id="17" name="Freeform 11"/>
            <p:cNvSpPr>
              <a:spLocks noSelect="1"/>
            </p:cNvSpPr>
            <p:nvPr userDrawn="1"/>
          </p:nvSpPr>
          <p:spPr bwMode="gray">
            <a:xfrm>
              <a:off x="8224838" y="442913"/>
              <a:ext cx="606425" cy="334963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2"/>
            <p:cNvSpPr>
              <a:spLocks noSelect="1"/>
            </p:cNvSpPr>
            <p:nvPr userDrawn="1"/>
          </p:nvSpPr>
          <p:spPr bwMode="gray">
            <a:xfrm>
              <a:off x="7848600" y="846138"/>
              <a:ext cx="795338" cy="206375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3"/>
            <p:cNvSpPr>
              <a:spLocks noSelect="1"/>
            </p:cNvSpPr>
            <p:nvPr userDrawn="1"/>
          </p:nvSpPr>
          <p:spPr bwMode="gray">
            <a:xfrm>
              <a:off x="7704138" y="431800"/>
              <a:ext cx="582613" cy="30797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1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6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4"/>
            <p:cNvSpPr>
              <a:spLocks noSelect="1"/>
            </p:cNvSpPr>
            <p:nvPr userDrawn="1"/>
          </p:nvSpPr>
          <p:spPr bwMode="gray">
            <a:xfrm>
              <a:off x="8228013" y="706438"/>
              <a:ext cx="28575" cy="14288"/>
            </a:xfrm>
            <a:custGeom>
              <a:avLst/>
              <a:gdLst>
                <a:gd name="T0" fmla="*/ 120 w 125"/>
                <a:gd name="T1" fmla="*/ 11 h 65"/>
                <a:gd name="T2" fmla="*/ 76 w 125"/>
                <a:gd name="T3" fmla="*/ 1 h 65"/>
                <a:gd name="T4" fmla="*/ 24 w 125"/>
                <a:gd name="T5" fmla="*/ 22 h 65"/>
                <a:gd name="T6" fmla="*/ 6 w 125"/>
                <a:gd name="T7" fmla="*/ 39 h 65"/>
                <a:gd name="T8" fmla="*/ 0 w 125"/>
                <a:gd name="T9" fmla="*/ 46 h 65"/>
                <a:gd name="T10" fmla="*/ 1 w 125"/>
                <a:gd name="T11" fmla="*/ 54 h 65"/>
                <a:gd name="T12" fmla="*/ 3 w 125"/>
                <a:gd name="T13" fmla="*/ 56 h 65"/>
                <a:gd name="T14" fmla="*/ 4 w 125"/>
                <a:gd name="T15" fmla="*/ 56 h 65"/>
                <a:gd name="T16" fmla="*/ 53 w 125"/>
                <a:gd name="T17" fmla="*/ 59 h 65"/>
                <a:gd name="T18" fmla="*/ 103 w 125"/>
                <a:gd name="T19" fmla="*/ 25 h 65"/>
                <a:gd name="T20" fmla="*/ 112 w 125"/>
                <a:gd name="T21" fmla="*/ 18 h 65"/>
                <a:gd name="T22" fmla="*/ 118 w 125"/>
                <a:gd name="T23" fmla="*/ 16 h 65"/>
                <a:gd name="T24" fmla="*/ 120 w 125"/>
                <a:gd name="T25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65">
                  <a:moveTo>
                    <a:pt x="120" y="11"/>
                  </a:moveTo>
                  <a:cubicBezTo>
                    <a:pt x="115" y="7"/>
                    <a:pt x="90" y="2"/>
                    <a:pt x="76" y="1"/>
                  </a:cubicBezTo>
                  <a:cubicBezTo>
                    <a:pt x="76" y="1"/>
                    <a:pt x="45" y="0"/>
                    <a:pt x="24" y="22"/>
                  </a:cubicBezTo>
                  <a:cubicBezTo>
                    <a:pt x="15" y="30"/>
                    <a:pt x="10" y="35"/>
                    <a:pt x="6" y="3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15" y="61"/>
                    <a:pt x="33" y="65"/>
                    <a:pt x="53" y="59"/>
                  </a:cubicBezTo>
                  <a:cubicBezTo>
                    <a:pt x="77" y="53"/>
                    <a:pt x="92" y="36"/>
                    <a:pt x="103" y="25"/>
                  </a:cubicBezTo>
                  <a:cubicBezTo>
                    <a:pt x="107" y="20"/>
                    <a:pt x="112" y="18"/>
                    <a:pt x="112" y="18"/>
                  </a:cubicBezTo>
                  <a:cubicBezTo>
                    <a:pt x="118" y="16"/>
                    <a:pt x="118" y="16"/>
                    <a:pt x="118" y="16"/>
                  </a:cubicBezTo>
                  <a:cubicBezTo>
                    <a:pt x="118" y="16"/>
                    <a:pt x="125" y="16"/>
                    <a:pt x="120" y="11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2" name="Title 2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954000" y="846188"/>
            <a:ext cx="6372463" cy="2131473"/>
          </a:xfrm>
        </p:spPr>
        <p:txBody>
          <a:bodyPr anchor="t"/>
          <a:lstStyle>
            <a:lvl1pPr algn="l">
              <a:defRPr sz="6400" b="1"/>
            </a:lvl1pPr>
          </a:lstStyle>
          <a:p>
            <a:r>
              <a:rPr lang="nl-NL"/>
              <a:t>[Titel]</a:t>
            </a:r>
          </a:p>
        </p:txBody>
      </p:sp>
      <p:sp>
        <p:nvSpPr>
          <p:cNvPr id="3" name="Subtitle 3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954000" y="3175019"/>
            <a:ext cx="6372463" cy="95150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[Subtitel]</a:t>
            </a:r>
          </a:p>
        </p:txBody>
      </p:sp>
      <p:sp>
        <p:nvSpPr>
          <p:cNvPr id="8" name="Door 4 (JU-Free)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84249" y="4513751"/>
            <a:ext cx="1782397" cy="10191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00" b="0" i="1">
                <a:latin typeface="Georgia" panose="02040502050405020303" pitchFamily="18" charset="0"/>
              </a:defRPr>
            </a:lvl1pPr>
            <a:lvl2pPr marL="0" indent="0">
              <a:lnSpc>
                <a:spcPct val="100000"/>
              </a:lnSpc>
              <a:buNone/>
              <a:defRPr sz="1400" b="0"/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/>
              <a:t>[door 1e niveau</a:t>
            </a:r>
            <a:br>
              <a:rPr lang="nl-NL"/>
            </a:br>
            <a:r>
              <a:rPr lang="nl-NL"/>
              <a:t>Na(a)m(en) 2e niveau]</a:t>
            </a:r>
          </a:p>
          <a:p>
            <a:pPr lvl="0"/>
            <a:r>
              <a:rPr lang="nl-NL"/>
              <a:t>JU-LEVEL1=Kop</a:t>
            </a:r>
          </a:p>
          <a:p>
            <a:pPr lvl="1"/>
            <a:r>
              <a:rPr lang="nl-NL"/>
              <a:t>JU-LEVEL2=Tekst</a:t>
            </a:r>
          </a:p>
        </p:txBody>
      </p:sp>
      <p:sp>
        <p:nvSpPr>
          <p:cNvPr id="13" name="In co-creatie met 5 (JU-Free)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83388" y="4513751"/>
            <a:ext cx="4443075" cy="10191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00" b="0" i="1" baseline="0">
                <a:latin typeface="Georgia" panose="02040502050405020303" pitchFamily="18" charset="0"/>
              </a:defRPr>
            </a:lvl1pPr>
            <a:lvl2pPr marL="0" indent="0">
              <a:lnSpc>
                <a:spcPct val="100000"/>
              </a:lnSpc>
              <a:buNone/>
              <a:defRPr sz="1400" b="0"/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/>
              <a:t>[in co-creatie met 1e niveau</a:t>
            </a:r>
            <a:br>
              <a:rPr lang="nl-NL"/>
            </a:br>
            <a:r>
              <a:rPr lang="nl-NL"/>
              <a:t>Na(a)m(en) 2e niveau]</a:t>
            </a:r>
          </a:p>
          <a:p>
            <a:pPr lvl="0"/>
            <a:r>
              <a:rPr lang="nl-NL"/>
              <a:t>JU-LEVEL1=Kop</a:t>
            </a:r>
          </a:p>
          <a:p>
            <a:pPr lvl="1"/>
            <a:r>
              <a:rPr lang="nl-NL"/>
              <a:t>JU-LEVEL2=Tekst</a:t>
            </a:r>
          </a:p>
        </p:txBody>
      </p:sp>
      <p:sp>
        <p:nvSpPr>
          <p:cNvPr id="14" name="date 6 (JU-Free)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83600" y="6037385"/>
            <a:ext cx="1782397" cy="53261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latin typeface="Georgia" panose="02040502050405020303" pitchFamily="18" charset="0"/>
              </a:defRPr>
            </a:lvl1pPr>
            <a:lvl2pPr marL="0" indent="0">
              <a:lnSpc>
                <a:spcPct val="100000"/>
              </a:lnSpc>
              <a:buNone/>
              <a:defRPr sz="1400" b="0"/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/>
              <a:t>[Maand jaar]</a:t>
            </a:r>
          </a:p>
          <a:p>
            <a:pPr lvl="0"/>
            <a:r>
              <a:rPr lang="nl-NL"/>
              <a:t>JU-LEVEL1=Maand jaar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954F70E6-73A5-4FBC-8546-93FCB5350664}"/>
              </a:ext>
            </a:extLst>
          </p:cNvPr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7621587" y="-60"/>
            <a:ext cx="4570413" cy="6858000"/>
          </a:xfrm>
          <a:custGeom>
            <a:avLst/>
            <a:gdLst>
              <a:gd name="connsiteX0" fmla="*/ 1874504 w 4570413"/>
              <a:gd name="connsiteY0" fmla="*/ 0 h 6858000"/>
              <a:gd name="connsiteX1" fmla="*/ 2119430 w 4570413"/>
              <a:gd name="connsiteY1" fmla="*/ 0 h 6858000"/>
              <a:gd name="connsiteX2" fmla="*/ 2349053 w 4570413"/>
              <a:gd name="connsiteY2" fmla="*/ 0 h 6858000"/>
              <a:gd name="connsiteX3" fmla="*/ 2563866 w 4570413"/>
              <a:gd name="connsiteY3" fmla="*/ 0 h 6858000"/>
              <a:gd name="connsiteX4" fmla="*/ 2764365 w 4570413"/>
              <a:gd name="connsiteY4" fmla="*/ 0 h 6858000"/>
              <a:gd name="connsiteX5" fmla="*/ 2951041 w 4570413"/>
              <a:gd name="connsiteY5" fmla="*/ 0 h 6858000"/>
              <a:gd name="connsiteX6" fmla="*/ 3124390 w 4570413"/>
              <a:gd name="connsiteY6" fmla="*/ 0 h 6858000"/>
              <a:gd name="connsiteX7" fmla="*/ 3284903 w 4570413"/>
              <a:gd name="connsiteY7" fmla="*/ 0 h 6858000"/>
              <a:gd name="connsiteX8" fmla="*/ 3433076 w 4570413"/>
              <a:gd name="connsiteY8" fmla="*/ 0 h 6858000"/>
              <a:gd name="connsiteX9" fmla="*/ 3569402 w 4570413"/>
              <a:gd name="connsiteY9" fmla="*/ 0 h 6858000"/>
              <a:gd name="connsiteX10" fmla="*/ 3694374 w 4570413"/>
              <a:gd name="connsiteY10" fmla="*/ 0 h 6858000"/>
              <a:gd name="connsiteX11" fmla="*/ 3808486 w 4570413"/>
              <a:gd name="connsiteY11" fmla="*/ 0 h 6858000"/>
              <a:gd name="connsiteX12" fmla="*/ 3912232 w 4570413"/>
              <a:gd name="connsiteY12" fmla="*/ 0 h 6858000"/>
              <a:gd name="connsiteX13" fmla="*/ 4006105 w 4570413"/>
              <a:gd name="connsiteY13" fmla="*/ 0 h 6858000"/>
              <a:gd name="connsiteX14" fmla="*/ 4090599 w 4570413"/>
              <a:gd name="connsiteY14" fmla="*/ 0 h 6858000"/>
              <a:gd name="connsiteX15" fmla="*/ 4166208 w 4570413"/>
              <a:gd name="connsiteY15" fmla="*/ 0 h 6858000"/>
              <a:gd name="connsiteX16" fmla="*/ 4233424 w 4570413"/>
              <a:gd name="connsiteY16" fmla="*/ 0 h 6858000"/>
              <a:gd name="connsiteX17" fmla="*/ 4292743 w 4570413"/>
              <a:gd name="connsiteY17" fmla="*/ 0 h 6858000"/>
              <a:gd name="connsiteX18" fmla="*/ 4344657 w 4570413"/>
              <a:gd name="connsiteY18" fmla="*/ 0 h 6858000"/>
              <a:gd name="connsiteX19" fmla="*/ 4428246 w 4570413"/>
              <a:gd name="connsiteY19" fmla="*/ 0 h 6858000"/>
              <a:gd name="connsiteX20" fmla="*/ 4488140 w 4570413"/>
              <a:gd name="connsiteY20" fmla="*/ 0 h 6858000"/>
              <a:gd name="connsiteX21" fmla="*/ 4528289 w 4570413"/>
              <a:gd name="connsiteY21" fmla="*/ 0 h 6858000"/>
              <a:gd name="connsiteX22" fmla="*/ 4552642 w 4570413"/>
              <a:gd name="connsiteY22" fmla="*/ 0 h 6858000"/>
              <a:gd name="connsiteX23" fmla="*/ 4565148 w 4570413"/>
              <a:gd name="connsiteY23" fmla="*/ 0 h 6858000"/>
              <a:gd name="connsiteX24" fmla="*/ 4569755 w 4570413"/>
              <a:gd name="connsiteY24" fmla="*/ 0 h 6858000"/>
              <a:gd name="connsiteX25" fmla="*/ 4570413 w 4570413"/>
              <a:gd name="connsiteY25" fmla="*/ 0 h 6858000"/>
              <a:gd name="connsiteX26" fmla="*/ 4570413 w 4570413"/>
              <a:gd name="connsiteY26" fmla="*/ 6858000 h 6858000"/>
              <a:gd name="connsiteX27" fmla="*/ 4325487 w 4570413"/>
              <a:gd name="connsiteY27" fmla="*/ 6858000 h 6858000"/>
              <a:gd name="connsiteX28" fmla="*/ 4095865 w 4570413"/>
              <a:gd name="connsiteY28" fmla="*/ 6858000 h 6858000"/>
              <a:gd name="connsiteX29" fmla="*/ 3881051 w 4570413"/>
              <a:gd name="connsiteY29" fmla="*/ 6858000 h 6858000"/>
              <a:gd name="connsiteX30" fmla="*/ 3680552 w 4570413"/>
              <a:gd name="connsiteY30" fmla="*/ 6858000 h 6858000"/>
              <a:gd name="connsiteX31" fmla="*/ 3493876 w 4570413"/>
              <a:gd name="connsiteY31" fmla="*/ 6858000 h 6858000"/>
              <a:gd name="connsiteX32" fmla="*/ 3320527 w 4570413"/>
              <a:gd name="connsiteY32" fmla="*/ 6858000 h 6858000"/>
              <a:gd name="connsiteX33" fmla="*/ 3160014 w 4570413"/>
              <a:gd name="connsiteY33" fmla="*/ 6858000 h 6858000"/>
              <a:gd name="connsiteX34" fmla="*/ 3011841 w 4570413"/>
              <a:gd name="connsiteY34" fmla="*/ 6858000 h 6858000"/>
              <a:gd name="connsiteX35" fmla="*/ 2875515 w 4570413"/>
              <a:gd name="connsiteY35" fmla="*/ 6858000 h 6858000"/>
              <a:gd name="connsiteX36" fmla="*/ 2750543 w 4570413"/>
              <a:gd name="connsiteY36" fmla="*/ 6858000 h 6858000"/>
              <a:gd name="connsiteX37" fmla="*/ 2636431 w 4570413"/>
              <a:gd name="connsiteY37" fmla="*/ 6858000 h 6858000"/>
              <a:gd name="connsiteX38" fmla="*/ 2532685 w 4570413"/>
              <a:gd name="connsiteY38" fmla="*/ 6858000 h 6858000"/>
              <a:gd name="connsiteX39" fmla="*/ 2438812 w 4570413"/>
              <a:gd name="connsiteY39" fmla="*/ 6858000 h 6858000"/>
              <a:gd name="connsiteX40" fmla="*/ 2354318 w 4570413"/>
              <a:gd name="connsiteY40" fmla="*/ 6858000 h 6858000"/>
              <a:gd name="connsiteX41" fmla="*/ 2278709 w 4570413"/>
              <a:gd name="connsiteY41" fmla="*/ 6858000 h 6858000"/>
              <a:gd name="connsiteX42" fmla="*/ 2211493 w 4570413"/>
              <a:gd name="connsiteY42" fmla="*/ 6858000 h 6858000"/>
              <a:gd name="connsiteX43" fmla="*/ 2152174 w 4570413"/>
              <a:gd name="connsiteY43" fmla="*/ 6858000 h 6858000"/>
              <a:gd name="connsiteX44" fmla="*/ 2100260 w 4570413"/>
              <a:gd name="connsiteY44" fmla="*/ 6858000 h 6858000"/>
              <a:gd name="connsiteX45" fmla="*/ 2016671 w 4570413"/>
              <a:gd name="connsiteY45" fmla="*/ 6858000 h 6858000"/>
              <a:gd name="connsiteX46" fmla="*/ 1956777 w 4570413"/>
              <a:gd name="connsiteY46" fmla="*/ 6858000 h 6858000"/>
              <a:gd name="connsiteX47" fmla="*/ 1916628 w 4570413"/>
              <a:gd name="connsiteY47" fmla="*/ 6858000 h 6858000"/>
              <a:gd name="connsiteX48" fmla="*/ 1892275 w 4570413"/>
              <a:gd name="connsiteY48" fmla="*/ 6858000 h 6858000"/>
              <a:gd name="connsiteX49" fmla="*/ 1879770 w 4570413"/>
              <a:gd name="connsiteY49" fmla="*/ 6858000 h 6858000"/>
              <a:gd name="connsiteX50" fmla="*/ 1875162 w 4570413"/>
              <a:gd name="connsiteY50" fmla="*/ 6858000 h 6858000"/>
              <a:gd name="connsiteX51" fmla="*/ 1874504 w 4570413"/>
              <a:gd name="connsiteY51" fmla="*/ 6858000 h 6858000"/>
              <a:gd name="connsiteX52" fmla="*/ 1801505 w 4570413"/>
              <a:gd name="connsiteY52" fmla="*/ 6818313 h 6858000"/>
              <a:gd name="connsiteX53" fmla="*/ 0 w 4570413"/>
              <a:gd name="connsiteY53" fmla="*/ 3429000 h 6858000"/>
              <a:gd name="connsiteX54" fmla="*/ 1801505 w 4570413"/>
              <a:gd name="connsiteY54" fmla="*/ 396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570413" h="6858000">
                <a:moveTo>
                  <a:pt x="1874504" y="0"/>
                </a:moveTo>
                <a:lnTo>
                  <a:pt x="2119430" y="0"/>
                </a:lnTo>
                <a:lnTo>
                  <a:pt x="2349053" y="0"/>
                </a:lnTo>
                <a:lnTo>
                  <a:pt x="2563866" y="0"/>
                </a:lnTo>
                <a:lnTo>
                  <a:pt x="2764365" y="0"/>
                </a:lnTo>
                <a:lnTo>
                  <a:pt x="2951041" y="0"/>
                </a:lnTo>
                <a:lnTo>
                  <a:pt x="3124390" y="0"/>
                </a:lnTo>
                <a:lnTo>
                  <a:pt x="3284903" y="0"/>
                </a:lnTo>
                <a:lnTo>
                  <a:pt x="3433076" y="0"/>
                </a:lnTo>
                <a:lnTo>
                  <a:pt x="3569402" y="0"/>
                </a:lnTo>
                <a:lnTo>
                  <a:pt x="3694374" y="0"/>
                </a:lnTo>
                <a:lnTo>
                  <a:pt x="3808486" y="0"/>
                </a:lnTo>
                <a:lnTo>
                  <a:pt x="3912232" y="0"/>
                </a:lnTo>
                <a:lnTo>
                  <a:pt x="4006105" y="0"/>
                </a:lnTo>
                <a:lnTo>
                  <a:pt x="4090599" y="0"/>
                </a:lnTo>
                <a:lnTo>
                  <a:pt x="4166208" y="0"/>
                </a:lnTo>
                <a:lnTo>
                  <a:pt x="4233424" y="0"/>
                </a:lnTo>
                <a:lnTo>
                  <a:pt x="4292743" y="0"/>
                </a:lnTo>
                <a:lnTo>
                  <a:pt x="4344657" y="0"/>
                </a:lnTo>
                <a:lnTo>
                  <a:pt x="4428246" y="0"/>
                </a:lnTo>
                <a:lnTo>
                  <a:pt x="4488140" y="0"/>
                </a:lnTo>
                <a:lnTo>
                  <a:pt x="4528289" y="0"/>
                </a:lnTo>
                <a:lnTo>
                  <a:pt x="4552642" y="0"/>
                </a:lnTo>
                <a:lnTo>
                  <a:pt x="4565148" y="0"/>
                </a:lnTo>
                <a:lnTo>
                  <a:pt x="4569755" y="0"/>
                </a:lnTo>
                <a:lnTo>
                  <a:pt x="4570413" y="0"/>
                </a:lnTo>
                <a:cubicBezTo>
                  <a:pt x="4570413" y="6858000"/>
                  <a:pt x="4570413" y="6858000"/>
                  <a:pt x="4570413" y="6858000"/>
                </a:cubicBezTo>
                <a:lnTo>
                  <a:pt x="4325487" y="6858000"/>
                </a:lnTo>
                <a:lnTo>
                  <a:pt x="4095865" y="6858000"/>
                </a:lnTo>
                <a:lnTo>
                  <a:pt x="3881051" y="6858000"/>
                </a:lnTo>
                <a:lnTo>
                  <a:pt x="3680552" y="6858000"/>
                </a:lnTo>
                <a:lnTo>
                  <a:pt x="3493876" y="6858000"/>
                </a:lnTo>
                <a:lnTo>
                  <a:pt x="3320527" y="6858000"/>
                </a:lnTo>
                <a:lnTo>
                  <a:pt x="3160014" y="6858000"/>
                </a:lnTo>
                <a:lnTo>
                  <a:pt x="3011841" y="6858000"/>
                </a:lnTo>
                <a:lnTo>
                  <a:pt x="2875515" y="6858000"/>
                </a:lnTo>
                <a:lnTo>
                  <a:pt x="2750543" y="6858000"/>
                </a:lnTo>
                <a:lnTo>
                  <a:pt x="2636431" y="6858000"/>
                </a:lnTo>
                <a:lnTo>
                  <a:pt x="2532685" y="6858000"/>
                </a:lnTo>
                <a:lnTo>
                  <a:pt x="2438812" y="6858000"/>
                </a:lnTo>
                <a:lnTo>
                  <a:pt x="2354318" y="6858000"/>
                </a:lnTo>
                <a:lnTo>
                  <a:pt x="2278709" y="6858000"/>
                </a:lnTo>
                <a:lnTo>
                  <a:pt x="2211493" y="6858000"/>
                </a:lnTo>
                <a:lnTo>
                  <a:pt x="2152174" y="6858000"/>
                </a:lnTo>
                <a:lnTo>
                  <a:pt x="2100260" y="6858000"/>
                </a:lnTo>
                <a:lnTo>
                  <a:pt x="2016671" y="6858000"/>
                </a:lnTo>
                <a:lnTo>
                  <a:pt x="1956777" y="6858000"/>
                </a:lnTo>
                <a:lnTo>
                  <a:pt x="1916628" y="6858000"/>
                </a:lnTo>
                <a:lnTo>
                  <a:pt x="1892275" y="6858000"/>
                </a:lnTo>
                <a:lnTo>
                  <a:pt x="1879770" y="6858000"/>
                </a:lnTo>
                <a:lnTo>
                  <a:pt x="1875162" y="6858000"/>
                </a:lnTo>
                <a:lnTo>
                  <a:pt x="1874504" y="6858000"/>
                </a:lnTo>
                <a:cubicBezTo>
                  <a:pt x="1801505" y="6818313"/>
                  <a:pt x="1801505" y="6818313"/>
                  <a:pt x="1801505" y="6818313"/>
                </a:cubicBezTo>
                <a:cubicBezTo>
                  <a:pt x="714762" y="6083935"/>
                  <a:pt x="0" y="4839970"/>
                  <a:pt x="0" y="3429000"/>
                </a:cubicBezTo>
                <a:cubicBezTo>
                  <a:pt x="0" y="2018030"/>
                  <a:pt x="714762" y="774065"/>
                  <a:pt x="1801505" y="3968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r">
              <a:buFontTx/>
              <a:buNone/>
              <a:defRPr baseline="0"/>
            </a:lvl1pPr>
          </a:lstStyle>
          <a:p>
            <a:r>
              <a:rPr lang="nl-NL"/>
              <a:t>[Afbeelding invoegen: </a:t>
            </a:r>
            <a:br>
              <a:rPr lang="nl-NL"/>
            </a:br>
            <a:r>
              <a:rPr lang="nl-NL"/>
              <a:t>Klik op ergens op de dia</a:t>
            </a:r>
            <a:br>
              <a:rPr lang="nl-NL"/>
            </a:br>
            <a:r>
              <a:rPr lang="nl-NL"/>
              <a:t>en voeg een afbeelding in via </a:t>
            </a:r>
            <a:br>
              <a:rPr lang="nl-NL"/>
            </a:br>
            <a:r>
              <a:rPr lang="nl-NL"/>
              <a:t>Invoegen | Afbeeldingen]</a:t>
            </a:r>
          </a:p>
        </p:txBody>
      </p:sp>
      <p:sp>
        <p:nvSpPr>
          <p:cNvPr id="34" name="Placeholder 8">
            <a:extLst>
              <a:ext uri="{FF2B5EF4-FFF2-40B4-BE49-F238E27FC236}">
                <a16:creationId xmlns:a16="http://schemas.microsoft.com/office/drawing/2014/main" id="{DB76B667-4A8D-41B8-9FA4-2627F734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 rot="5400000">
            <a:off x="6477793" y="1143734"/>
            <a:ext cx="6858000" cy="4570413"/>
          </a:xfrm>
          <a:custGeom>
            <a:avLst/>
            <a:gdLst>
              <a:gd name="connsiteX0" fmla="*/ 0 w 6858000"/>
              <a:gd name="connsiteY0" fmla="*/ 2695909 h 4570413"/>
              <a:gd name="connsiteX1" fmla="*/ 0 w 6858000"/>
              <a:gd name="connsiteY1" fmla="*/ 2450983 h 4570413"/>
              <a:gd name="connsiteX2" fmla="*/ 0 w 6858000"/>
              <a:gd name="connsiteY2" fmla="*/ 2221360 h 4570413"/>
              <a:gd name="connsiteX3" fmla="*/ 0 w 6858000"/>
              <a:gd name="connsiteY3" fmla="*/ 2006547 h 4570413"/>
              <a:gd name="connsiteX4" fmla="*/ 0 w 6858000"/>
              <a:gd name="connsiteY4" fmla="*/ 1806048 h 4570413"/>
              <a:gd name="connsiteX5" fmla="*/ 0 w 6858000"/>
              <a:gd name="connsiteY5" fmla="*/ 1619372 h 4570413"/>
              <a:gd name="connsiteX6" fmla="*/ 0 w 6858000"/>
              <a:gd name="connsiteY6" fmla="*/ 1446023 h 4570413"/>
              <a:gd name="connsiteX7" fmla="*/ 0 w 6858000"/>
              <a:gd name="connsiteY7" fmla="*/ 1285510 h 4570413"/>
              <a:gd name="connsiteX8" fmla="*/ 0 w 6858000"/>
              <a:gd name="connsiteY8" fmla="*/ 1137337 h 4570413"/>
              <a:gd name="connsiteX9" fmla="*/ 0 w 6858000"/>
              <a:gd name="connsiteY9" fmla="*/ 1001011 h 4570413"/>
              <a:gd name="connsiteX10" fmla="*/ 0 w 6858000"/>
              <a:gd name="connsiteY10" fmla="*/ 876039 h 4570413"/>
              <a:gd name="connsiteX11" fmla="*/ 0 w 6858000"/>
              <a:gd name="connsiteY11" fmla="*/ 761927 h 4570413"/>
              <a:gd name="connsiteX12" fmla="*/ 0 w 6858000"/>
              <a:gd name="connsiteY12" fmla="*/ 658181 h 4570413"/>
              <a:gd name="connsiteX13" fmla="*/ 0 w 6858000"/>
              <a:gd name="connsiteY13" fmla="*/ 564308 h 4570413"/>
              <a:gd name="connsiteX14" fmla="*/ 0 w 6858000"/>
              <a:gd name="connsiteY14" fmla="*/ 479814 h 4570413"/>
              <a:gd name="connsiteX15" fmla="*/ 0 w 6858000"/>
              <a:gd name="connsiteY15" fmla="*/ 404205 h 4570413"/>
              <a:gd name="connsiteX16" fmla="*/ 0 w 6858000"/>
              <a:gd name="connsiteY16" fmla="*/ 336989 h 4570413"/>
              <a:gd name="connsiteX17" fmla="*/ 0 w 6858000"/>
              <a:gd name="connsiteY17" fmla="*/ 277670 h 4570413"/>
              <a:gd name="connsiteX18" fmla="*/ 0 w 6858000"/>
              <a:gd name="connsiteY18" fmla="*/ 225756 h 4570413"/>
              <a:gd name="connsiteX19" fmla="*/ 0 w 6858000"/>
              <a:gd name="connsiteY19" fmla="*/ 142167 h 4570413"/>
              <a:gd name="connsiteX20" fmla="*/ 0 w 6858000"/>
              <a:gd name="connsiteY20" fmla="*/ 82273 h 4570413"/>
              <a:gd name="connsiteX21" fmla="*/ 0 w 6858000"/>
              <a:gd name="connsiteY21" fmla="*/ 42124 h 4570413"/>
              <a:gd name="connsiteX22" fmla="*/ 0 w 6858000"/>
              <a:gd name="connsiteY22" fmla="*/ 17771 h 4570413"/>
              <a:gd name="connsiteX23" fmla="*/ 0 w 6858000"/>
              <a:gd name="connsiteY23" fmla="*/ 5265 h 4570413"/>
              <a:gd name="connsiteX24" fmla="*/ 0 w 6858000"/>
              <a:gd name="connsiteY24" fmla="*/ 658 h 4570413"/>
              <a:gd name="connsiteX25" fmla="*/ 0 w 6858000"/>
              <a:gd name="connsiteY25" fmla="*/ 0 h 4570413"/>
              <a:gd name="connsiteX26" fmla="*/ 6858000 w 6858000"/>
              <a:gd name="connsiteY26" fmla="*/ 0 h 4570413"/>
              <a:gd name="connsiteX27" fmla="*/ 6858000 w 6858000"/>
              <a:gd name="connsiteY27" fmla="*/ 244926 h 4570413"/>
              <a:gd name="connsiteX28" fmla="*/ 6858000 w 6858000"/>
              <a:gd name="connsiteY28" fmla="*/ 474548 h 4570413"/>
              <a:gd name="connsiteX29" fmla="*/ 6858000 w 6858000"/>
              <a:gd name="connsiteY29" fmla="*/ 689362 h 4570413"/>
              <a:gd name="connsiteX30" fmla="*/ 6858000 w 6858000"/>
              <a:gd name="connsiteY30" fmla="*/ 889861 h 4570413"/>
              <a:gd name="connsiteX31" fmla="*/ 6858000 w 6858000"/>
              <a:gd name="connsiteY31" fmla="*/ 1076537 h 4570413"/>
              <a:gd name="connsiteX32" fmla="*/ 6858000 w 6858000"/>
              <a:gd name="connsiteY32" fmla="*/ 1249886 h 4570413"/>
              <a:gd name="connsiteX33" fmla="*/ 6858000 w 6858000"/>
              <a:gd name="connsiteY33" fmla="*/ 1410399 h 4570413"/>
              <a:gd name="connsiteX34" fmla="*/ 6858000 w 6858000"/>
              <a:gd name="connsiteY34" fmla="*/ 1558572 h 4570413"/>
              <a:gd name="connsiteX35" fmla="*/ 6858000 w 6858000"/>
              <a:gd name="connsiteY35" fmla="*/ 1694898 h 4570413"/>
              <a:gd name="connsiteX36" fmla="*/ 6858000 w 6858000"/>
              <a:gd name="connsiteY36" fmla="*/ 1819870 h 4570413"/>
              <a:gd name="connsiteX37" fmla="*/ 6858000 w 6858000"/>
              <a:gd name="connsiteY37" fmla="*/ 1933982 h 4570413"/>
              <a:gd name="connsiteX38" fmla="*/ 6858000 w 6858000"/>
              <a:gd name="connsiteY38" fmla="*/ 2037728 h 4570413"/>
              <a:gd name="connsiteX39" fmla="*/ 6858000 w 6858000"/>
              <a:gd name="connsiteY39" fmla="*/ 2131601 h 4570413"/>
              <a:gd name="connsiteX40" fmla="*/ 6858000 w 6858000"/>
              <a:gd name="connsiteY40" fmla="*/ 2216095 h 4570413"/>
              <a:gd name="connsiteX41" fmla="*/ 6858000 w 6858000"/>
              <a:gd name="connsiteY41" fmla="*/ 2291704 h 4570413"/>
              <a:gd name="connsiteX42" fmla="*/ 6858000 w 6858000"/>
              <a:gd name="connsiteY42" fmla="*/ 2358920 h 4570413"/>
              <a:gd name="connsiteX43" fmla="*/ 6858000 w 6858000"/>
              <a:gd name="connsiteY43" fmla="*/ 2418239 h 4570413"/>
              <a:gd name="connsiteX44" fmla="*/ 6858000 w 6858000"/>
              <a:gd name="connsiteY44" fmla="*/ 2470153 h 4570413"/>
              <a:gd name="connsiteX45" fmla="*/ 6858000 w 6858000"/>
              <a:gd name="connsiteY45" fmla="*/ 2553742 h 4570413"/>
              <a:gd name="connsiteX46" fmla="*/ 6858000 w 6858000"/>
              <a:gd name="connsiteY46" fmla="*/ 2613636 h 4570413"/>
              <a:gd name="connsiteX47" fmla="*/ 6858000 w 6858000"/>
              <a:gd name="connsiteY47" fmla="*/ 2653785 h 4570413"/>
              <a:gd name="connsiteX48" fmla="*/ 6858000 w 6858000"/>
              <a:gd name="connsiteY48" fmla="*/ 2678138 h 4570413"/>
              <a:gd name="connsiteX49" fmla="*/ 6858000 w 6858000"/>
              <a:gd name="connsiteY49" fmla="*/ 2690643 h 4570413"/>
              <a:gd name="connsiteX50" fmla="*/ 6858000 w 6858000"/>
              <a:gd name="connsiteY50" fmla="*/ 2695251 h 4570413"/>
              <a:gd name="connsiteX51" fmla="*/ 6858000 w 6858000"/>
              <a:gd name="connsiteY51" fmla="*/ 2695909 h 4570413"/>
              <a:gd name="connsiteX52" fmla="*/ 6818313 w 6858000"/>
              <a:gd name="connsiteY52" fmla="*/ 2768908 h 4570413"/>
              <a:gd name="connsiteX53" fmla="*/ 6681521 w 6858000"/>
              <a:gd name="connsiteY53" fmla="*/ 2958801 h 4570413"/>
              <a:gd name="connsiteX54" fmla="*/ 6657747 w 6858000"/>
              <a:gd name="connsiteY54" fmla="*/ 2989054 h 4570413"/>
              <a:gd name="connsiteX55" fmla="*/ 6554973 w 6858000"/>
              <a:gd name="connsiteY55" fmla="*/ 3115081 h 4570413"/>
              <a:gd name="connsiteX56" fmla="*/ 6337425 w 6858000"/>
              <a:gd name="connsiteY56" fmla="*/ 3354444 h 4570413"/>
              <a:gd name="connsiteX57" fmla="*/ 6273469 w 6858000"/>
              <a:gd name="connsiteY57" fmla="*/ 3416135 h 4570413"/>
              <a:gd name="connsiteX58" fmla="*/ 6076832 w 6858000"/>
              <a:gd name="connsiteY58" fmla="*/ 3594851 h 4570413"/>
              <a:gd name="connsiteX59" fmla="*/ 5991732 w 6858000"/>
              <a:gd name="connsiteY59" fmla="*/ 3667660 h 4570413"/>
              <a:gd name="connsiteX60" fmla="*/ 5989217 w 6858000"/>
              <a:gd name="connsiteY60" fmla="*/ 3669636 h 4570413"/>
              <a:gd name="connsiteX61" fmla="*/ 5801864 w 6858000"/>
              <a:gd name="connsiteY61" fmla="*/ 3811460 h 4570413"/>
              <a:gd name="connsiteX62" fmla="*/ 5788370 w 6858000"/>
              <a:gd name="connsiteY62" fmla="*/ 3821056 h 4570413"/>
              <a:gd name="connsiteX63" fmla="*/ 5590516 w 6858000"/>
              <a:gd name="connsiteY63" fmla="*/ 3952955 h 4570413"/>
              <a:gd name="connsiteX64" fmla="*/ 3429000 w 6858000"/>
              <a:gd name="connsiteY64" fmla="*/ 4570413 h 4570413"/>
              <a:gd name="connsiteX65" fmla="*/ 1267485 w 6858000"/>
              <a:gd name="connsiteY65" fmla="*/ 3952955 h 4570413"/>
              <a:gd name="connsiteX66" fmla="*/ 1071481 w 6858000"/>
              <a:gd name="connsiteY66" fmla="*/ 3822290 h 4570413"/>
              <a:gd name="connsiteX67" fmla="*/ 1054343 w 6858000"/>
              <a:gd name="connsiteY67" fmla="*/ 3810103 h 4570413"/>
              <a:gd name="connsiteX68" fmla="*/ 871935 w 6858000"/>
              <a:gd name="connsiteY68" fmla="*/ 3672022 h 4570413"/>
              <a:gd name="connsiteX69" fmla="*/ 864965 w 6858000"/>
              <a:gd name="connsiteY69" fmla="*/ 3666544 h 4570413"/>
              <a:gd name="connsiteX70" fmla="*/ 783141 w 6858000"/>
              <a:gd name="connsiteY70" fmla="*/ 3596538 h 4570413"/>
              <a:gd name="connsiteX71" fmla="*/ 582650 w 6858000"/>
              <a:gd name="connsiteY71" fmla="*/ 3414319 h 4570413"/>
              <a:gd name="connsiteX72" fmla="*/ 521511 w 6858000"/>
              <a:gd name="connsiteY72" fmla="*/ 3355346 h 4570413"/>
              <a:gd name="connsiteX73" fmla="*/ 302021 w 6858000"/>
              <a:gd name="connsiteY73" fmla="*/ 3113846 h 4570413"/>
              <a:gd name="connsiteX74" fmla="*/ 203424 w 6858000"/>
              <a:gd name="connsiteY74" fmla="*/ 2992941 h 4570413"/>
              <a:gd name="connsiteX75" fmla="*/ 175213 w 6858000"/>
              <a:gd name="connsiteY75" fmla="*/ 2957042 h 4570413"/>
              <a:gd name="connsiteX76" fmla="*/ 39688 w 6858000"/>
              <a:gd name="connsiteY76" fmla="*/ 2768908 h 457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858000" h="4570413">
                <a:moveTo>
                  <a:pt x="0" y="2695909"/>
                </a:moveTo>
                <a:lnTo>
                  <a:pt x="0" y="2450983"/>
                </a:lnTo>
                <a:lnTo>
                  <a:pt x="0" y="2221360"/>
                </a:lnTo>
                <a:lnTo>
                  <a:pt x="0" y="2006547"/>
                </a:lnTo>
                <a:lnTo>
                  <a:pt x="0" y="1806048"/>
                </a:lnTo>
                <a:lnTo>
                  <a:pt x="0" y="1619372"/>
                </a:lnTo>
                <a:lnTo>
                  <a:pt x="0" y="1446023"/>
                </a:lnTo>
                <a:lnTo>
                  <a:pt x="0" y="1285510"/>
                </a:lnTo>
                <a:lnTo>
                  <a:pt x="0" y="1137337"/>
                </a:lnTo>
                <a:lnTo>
                  <a:pt x="0" y="1001011"/>
                </a:lnTo>
                <a:lnTo>
                  <a:pt x="0" y="876039"/>
                </a:lnTo>
                <a:lnTo>
                  <a:pt x="0" y="761927"/>
                </a:lnTo>
                <a:lnTo>
                  <a:pt x="0" y="658181"/>
                </a:lnTo>
                <a:lnTo>
                  <a:pt x="0" y="564308"/>
                </a:lnTo>
                <a:lnTo>
                  <a:pt x="0" y="479814"/>
                </a:lnTo>
                <a:lnTo>
                  <a:pt x="0" y="404205"/>
                </a:lnTo>
                <a:lnTo>
                  <a:pt x="0" y="336989"/>
                </a:lnTo>
                <a:lnTo>
                  <a:pt x="0" y="277670"/>
                </a:lnTo>
                <a:lnTo>
                  <a:pt x="0" y="225756"/>
                </a:lnTo>
                <a:lnTo>
                  <a:pt x="0" y="142167"/>
                </a:lnTo>
                <a:lnTo>
                  <a:pt x="0" y="82273"/>
                </a:lnTo>
                <a:lnTo>
                  <a:pt x="0" y="42124"/>
                </a:lnTo>
                <a:lnTo>
                  <a:pt x="0" y="17771"/>
                </a:lnTo>
                <a:lnTo>
                  <a:pt x="0" y="5265"/>
                </a:lnTo>
                <a:lnTo>
                  <a:pt x="0" y="658"/>
                </a:lnTo>
                <a:lnTo>
                  <a:pt x="0" y="0"/>
                </a:lnTo>
                <a:cubicBezTo>
                  <a:pt x="6858000" y="0"/>
                  <a:pt x="6858000" y="0"/>
                  <a:pt x="6858000" y="0"/>
                </a:cubicBezTo>
                <a:lnTo>
                  <a:pt x="6858000" y="244926"/>
                </a:lnTo>
                <a:lnTo>
                  <a:pt x="6858000" y="474548"/>
                </a:lnTo>
                <a:lnTo>
                  <a:pt x="6858000" y="689362"/>
                </a:lnTo>
                <a:lnTo>
                  <a:pt x="6858000" y="889861"/>
                </a:lnTo>
                <a:lnTo>
                  <a:pt x="6858000" y="1076537"/>
                </a:lnTo>
                <a:lnTo>
                  <a:pt x="6858000" y="1249886"/>
                </a:lnTo>
                <a:lnTo>
                  <a:pt x="6858000" y="1410399"/>
                </a:lnTo>
                <a:lnTo>
                  <a:pt x="6858000" y="1558572"/>
                </a:lnTo>
                <a:lnTo>
                  <a:pt x="6858000" y="1694898"/>
                </a:lnTo>
                <a:lnTo>
                  <a:pt x="6858000" y="1819870"/>
                </a:lnTo>
                <a:lnTo>
                  <a:pt x="6858000" y="1933982"/>
                </a:lnTo>
                <a:lnTo>
                  <a:pt x="6858000" y="2037728"/>
                </a:lnTo>
                <a:lnTo>
                  <a:pt x="6858000" y="2131601"/>
                </a:lnTo>
                <a:lnTo>
                  <a:pt x="6858000" y="2216095"/>
                </a:lnTo>
                <a:lnTo>
                  <a:pt x="6858000" y="2291704"/>
                </a:lnTo>
                <a:lnTo>
                  <a:pt x="6858000" y="2358920"/>
                </a:lnTo>
                <a:lnTo>
                  <a:pt x="6858000" y="2418239"/>
                </a:lnTo>
                <a:lnTo>
                  <a:pt x="6858000" y="2470153"/>
                </a:lnTo>
                <a:lnTo>
                  <a:pt x="6858000" y="2553742"/>
                </a:lnTo>
                <a:lnTo>
                  <a:pt x="6858000" y="2613636"/>
                </a:lnTo>
                <a:lnTo>
                  <a:pt x="6858000" y="2653785"/>
                </a:lnTo>
                <a:lnTo>
                  <a:pt x="6858000" y="2678138"/>
                </a:lnTo>
                <a:lnTo>
                  <a:pt x="6858000" y="2690643"/>
                </a:lnTo>
                <a:lnTo>
                  <a:pt x="6858000" y="2695251"/>
                </a:lnTo>
                <a:lnTo>
                  <a:pt x="6858000" y="2695909"/>
                </a:lnTo>
                <a:cubicBezTo>
                  <a:pt x="6818313" y="2768908"/>
                  <a:pt x="6818313" y="2768908"/>
                  <a:pt x="6818313" y="2768908"/>
                </a:cubicBezTo>
                <a:lnTo>
                  <a:pt x="6681521" y="2958801"/>
                </a:lnTo>
                <a:lnTo>
                  <a:pt x="6657747" y="2989054"/>
                </a:lnTo>
                <a:lnTo>
                  <a:pt x="6554973" y="3115081"/>
                </a:lnTo>
                <a:lnTo>
                  <a:pt x="6337425" y="3354444"/>
                </a:lnTo>
                <a:lnTo>
                  <a:pt x="6273469" y="3416135"/>
                </a:lnTo>
                <a:lnTo>
                  <a:pt x="6076832" y="3594851"/>
                </a:lnTo>
                <a:lnTo>
                  <a:pt x="5991732" y="3667660"/>
                </a:lnTo>
                <a:lnTo>
                  <a:pt x="5989217" y="3669636"/>
                </a:lnTo>
                <a:lnTo>
                  <a:pt x="5801864" y="3811460"/>
                </a:lnTo>
                <a:lnTo>
                  <a:pt x="5788370" y="3821056"/>
                </a:lnTo>
                <a:lnTo>
                  <a:pt x="5590516" y="3952955"/>
                </a:lnTo>
                <a:cubicBezTo>
                  <a:pt x="4963500" y="4344258"/>
                  <a:pt x="4222671" y="4570413"/>
                  <a:pt x="3429000" y="4570413"/>
                </a:cubicBezTo>
                <a:cubicBezTo>
                  <a:pt x="2635330" y="4570413"/>
                  <a:pt x="1894500" y="4344258"/>
                  <a:pt x="1267485" y="3952955"/>
                </a:cubicBezTo>
                <a:lnTo>
                  <a:pt x="1071481" y="3822290"/>
                </a:lnTo>
                <a:lnTo>
                  <a:pt x="1054343" y="3810103"/>
                </a:lnTo>
                <a:lnTo>
                  <a:pt x="871935" y="3672022"/>
                </a:lnTo>
                <a:lnTo>
                  <a:pt x="864965" y="3666544"/>
                </a:lnTo>
                <a:lnTo>
                  <a:pt x="783141" y="3596538"/>
                </a:lnTo>
                <a:lnTo>
                  <a:pt x="582650" y="3414319"/>
                </a:lnTo>
                <a:lnTo>
                  <a:pt x="521511" y="3355346"/>
                </a:lnTo>
                <a:lnTo>
                  <a:pt x="302021" y="3113846"/>
                </a:lnTo>
                <a:lnTo>
                  <a:pt x="203424" y="2992941"/>
                </a:lnTo>
                <a:lnTo>
                  <a:pt x="175213" y="2957042"/>
                </a:lnTo>
                <a:lnTo>
                  <a:pt x="39688" y="2768908"/>
                </a:lnTo>
                <a:close/>
              </a:path>
            </a:pathLst>
          </a:custGeom>
          <a:gradFill>
            <a:gsLst>
              <a:gs pos="13000">
                <a:schemeClr val="bg1">
                  <a:alpha val="0"/>
                  <a:lumMod val="60000"/>
                </a:schemeClr>
              </a:gs>
              <a:gs pos="42000">
                <a:schemeClr val="bg1">
                  <a:alpha val="0"/>
                </a:schemeClr>
              </a:gs>
              <a:gs pos="74000">
                <a:srgbClr val="653172">
                  <a:alpha val="74000"/>
                  <a:lumMod val="87000"/>
                </a:srgbClr>
              </a:gs>
              <a:gs pos="100000">
                <a:srgbClr val="6A3371">
                  <a:lumMod val="42000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030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kst met vlak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ars kader 1"/>
          <p:cNvSpPr>
            <a:spLocks noSelect="1"/>
          </p:cNvSpPr>
          <p:nvPr userDrawn="1"/>
        </p:nvSpPr>
        <p:spPr bwMode="gray">
          <a:xfrm>
            <a:off x="622801" y="619200"/>
            <a:ext cx="10907999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2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926122" y="2133600"/>
            <a:ext cx="10136677" cy="1582615"/>
          </a:xfrm>
        </p:spPr>
        <p:txBody>
          <a:bodyPr anchor="ctr"/>
          <a:lstStyle>
            <a:lvl1pPr marL="0" algn="ctr" defTabSz="914400" rtl="0" eaLnBrk="1" latinLnBrk="0" hangingPunct="1">
              <a:lnSpc>
                <a:spcPct val="100000"/>
              </a:lnSpc>
              <a:defRPr lang="nl-NL" sz="6000" b="0" kern="1200" dirty="0">
                <a:solidFill>
                  <a:srgbClr val="C4C72A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r>
              <a:rPr lang="nl-NL"/>
              <a:t>[Tekst]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65C8253-D37C-4746-AD4E-5E27F6BEAFF1}"/>
              </a:ext>
            </a:extLst>
          </p:cNvPr>
          <p:cNvSpPr>
            <a:spLocks noGrp="1" noSelect="1"/>
          </p:cNvSpPr>
          <p:nvPr>
            <p:ph type="dt" sz="half" idx="10"/>
          </p:nvPr>
        </p:nvSpPr>
        <p:spPr bwMode="gray"/>
        <p:txBody>
          <a:bodyPr/>
          <a:lstStyle/>
          <a:p>
            <a:fld id="{33DC5AE7-9920-41F1-A830-E83B42B28B52}" type="datetime1">
              <a:rPr lang="en-GB" smtClean="0"/>
              <a:t>05/03/2026</a:t>
            </a:fld>
            <a:r>
              <a:rPr lang="nl-NL"/>
              <a:t>  |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355B0AC-02BC-486B-8ABF-D3E602D0A317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r>
              <a:rPr lang="nl-NL"/>
              <a:t>M. Minkman, lezing Ter Weel, nov 2023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2803F5A-147D-4615-A4CC-35E4148E0EB6}"/>
              </a:ext>
            </a:extLst>
          </p:cNvPr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72135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di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"/>
          <p:cNvGrpSpPr>
            <a:grpSpLocks noSelect="1" noChangeAspect="1"/>
          </p:cNvGrpSpPr>
          <p:nvPr userDrawn="1"/>
        </p:nvGrpSpPr>
        <p:grpSpPr bwMode="gray">
          <a:xfrm>
            <a:off x="683126" y="5768263"/>
            <a:ext cx="1285200" cy="707779"/>
            <a:chOff x="7704138" y="431800"/>
            <a:chExt cx="1127125" cy="620713"/>
          </a:xfrm>
        </p:grpSpPr>
        <p:sp>
          <p:nvSpPr>
            <p:cNvPr id="17" name="Freeform 11"/>
            <p:cNvSpPr>
              <a:spLocks noSelect="1"/>
            </p:cNvSpPr>
            <p:nvPr userDrawn="1"/>
          </p:nvSpPr>
          <p:spPr bwMode="gray">
            <a:xfrm>
              <a:off x="8224838" y="442913"/>
              <a:ext cx="606425" cy="334963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2"/>
            <p:cNvSpPr>
              <a:spLocks noSelect="1"/>
            </p:cNvSpPr>
            <p:nvPr userDrawn="1"/>
          </p:nvSpPr>
          <p:spPr bwMode="gray">
            <a:xfrm>
              <a:off x="7848600" y="846138"/>
              <a:ext cx="795338" cy="206375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3"/>
            <p:cNvSpPr>
              <a:spLocks noSelect="1"/>
            </p:cNvSpPr>
            <p:nvPr userDrawn="1"/>
          </p:nvSpPr>
          <p:spPr bwMode="gray">
            <a:xfrm>
              <a:off x="7704138" y="431800"/>
              <a:ext cx="582613" cy="30797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1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6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4"/>
            <p:cNvSpPr>
              <a:spLocks noSelect="1"/>
            </p:cNvSpPr>
            <p:nvPr userDrawn="1"/>
          </p:nvSpPr>
          <p:spPr bwMode="gray">
            <a:xfrm>
              <a:off x="8228013" y="706438"/>
              <a:ext cx="28575" cy="14288"/>
            </a:xfrm>
            <a:custGeom>
              <a:avLst/>
              <a:gdLst>
                <a:gd name="T0" fmla="*/ 120 w 125"/>
                <a:gd name="T1" fmla="*/ 11 h 65"/>
                <a:gd name="T2" fmla="*/ 76 w 125"/>
                <a:gd name="T3" fmla="*/ 1 h 65"/>
                <a:gd name="T4" fmla="*/ 24 w 125"/>
                <a:gd name="T5" fmla="*/ 22 h 65"/>
                <a:gd name="T6" fmla="*/ 6 w 125"/>
                <a:gd name="T7" fmla="*/ 39 h 65"/>
                <a:gd name="T8" fmla="*/ 0 w 125"/>
                <a:gd name="T9" fmla="*/ 46 h 65"/>
                <a:gd name="T10" fmla="*/ 1 w 125"/>
                <a:gd name="T11" fmla="*/ 54 h 65"/>
                <a:gd name="T12" fmla="*/ 3 w 125"/>
                <a:gd name="T13" fmla="*/ 56 h 65"/>
                <a:gd name="T14" fmla="*/ 4 w 125"/>
                <a:gd name="T15" fmla="*/ 56 h 65"/>
                <a:gd name="T16" fmla="*/ 53 w 125"/>
                <a:gd name="T17" fmla="*/ 59 h 65"/>
                <a:gd name="T18" fmla="*/ 103 w 125"/>
                <a:gd name="T19" fmla="*/ 25 h 65"/>
                <a:gd name="T20" fmla="*/ 112 w 125"/>
                <a:gd name="T21" fmla="*/ 18 h 65"/>
                <a:gd name="T22" fmla="*/ 118 w 125"/>
                <a:gd name="T23" fmla="*/ 16 h 65"/>
                <a:gd name="T24" fmla="*/ 120 w 125"/>
                <a:gd name="T25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65">
                  <a:moveTo>
                    <a:pt x="120" y="11"/>
                  </a:moveTo>
                  <a:cubicBezTo>
                    <a:pt x="115" y="7"/>
                    <a:pt x="90" y="2"/>
                    <a:pt x="76" y="1"/>
                  </a:cubicBezTo>
                  <a:cubicBezTo>
                    <a:pt x="76" y="1"/>
                    <a:pt x="45" y="0"/>
                    <a:pt x="24" y="22"/>
                  </a:cubicBezTo>
                  <a:cubicBezTo>
                    <a:pt x="15" y="30"/>
                    <a:pt x="10" y="35"/>
                    <a:pt x="6" y="3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15" y="61"/>
                    <a:pt x="33" y="65"/>
                    <a:pt x="53" y="59"/>
                  </a:cubicBezTo>
                  <a:cubicBezTo>
                    <a:pt x="77" y="53"/>
                    <a:pt x="92" y="36"/>
                    <a:pt x="103" y="25"/>
                  </a:cubicBezTo>
                  <a:cubicBezTo>
                    <a:pt x="107" y="20"/>
                    <a:pt x="112" y="18"/>
                    <a:pt x="112" y="18"/>
                  </a:cubicBezTo>
                  <a:cubicBezTo>
                    <a:pt x="118" y="16"/>
                    <a:pt x="118" y="16"/>
                    <a:pt x="118" y="16"/>
                  </a:cubicBezTo>
                  <a:cubicBezTo>
                    <a:pt x="118" y="16"/>
                    <a:pt x="125" y="16"/>
                    <a:pt x="120" y="11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2" name="Title 2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954000" y="846188"/>
            <a:ext cx="6372463" cy="2131473"/>
          </a:xfrm>
        </p:spPr>
        <p:txBody>
          <a:bodyPr anchor="t"/>
          <a:lstStyle>
            <a:lvl1pPr algn="l">
              <a:defRPr sz="6400" b="1"/>
            </a:lvl1pPr>
          </a:lstStyle>
          <a:p>
            <a:r>
              <a:rPr lang="nl-NL"/>
              <a:t>[Titel]</a:t>
            </a:r>
          </a:p>
        </p:txBody>
      </p:sp>
      <p:sp>
        <p:nvSpPr>
          <p:cNvPr id="3" name="Subtitle 3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954000" y="3175019"/>
            <a:ext cx="6372463" cy="95150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[Subtitel]</a:t>
            </a:r>
          </a:p>
        </p:txBody>
      </p:sp>
      <p:sp>
        <p:nvSpPr>
          <p:cNvPr id="8" name="Door 4 (JU-Free)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84249" y="4513751"/>
            <a:ext cx="1782397" cy="10191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00" b="0" i="1">
                <a:latin typeface="Georgia" panose="02040502050405020303" pitchFamily="18" charset="0"/>
              </a:defRPr>
            </a:lvl1pPr>
            <a:lvl2pPr marL="0" indent="0">
              <a:lnSpc>
                <a:spcPct val="100000"/>
              </a:lnSpc>
              <a:buNone/>
              <a:defRPr sz="1400" b="0"/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/>
              <a:t>[door 1e niveau</a:t>
            </a:r>
            <a:br>
              <a:rPr lang="nl-NL"/>
            </a:br>
            <a:r>
              <a:rPr lang="nl-NL"/>
              <a:t>Na(a)m(en) 2e niveau]</a:t>
            </a:r>
          </a:p>
          <a:p>
            <a:pPr lvl="0"/>
            <a:r>
              <a:rPr lang="nl-NL"/>
              <a:t>JU-LEVEL1=Kop</a:t>
            </a:r>
          </a:p>
          <a:p>
            <a:pPr lvl="1"/>
            <a:r>
              <a:rPr lang="nl-NL"/>
              <a:t>JU-LEVEL2=Tekst</a:t>
            </a:r>
          </a:p>
        </p:txBody>
      </p:sp>
      <p:sp>
        <p:nvSpPr>
          <p:cNvPr id="13" name="In co-creatie met 5 (JU-Free)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83388" y="4513751"/>
            <a:ext cx="4443075" cy="10191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00" b="0" i="1" baseline="0">
                <a:latin typeface="Georgia" panose="02040502050405020303" pitchFamily="18" charset="0"/>
              </a:defRPr>
            </a:lvl1pPr>
            <a:lvl2pPr marL="0" indent="0">
              <a:lnSpc>
                <a:spcPct val="100000"/>
              </a:lnSpc>
              <a:buNone/>
              <a:defRPr sz="1400" b="0"/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/>
              <a:t>[in co-creatie met 1e niveau</a:t>
            </a:r>
            <a:br>
              <a:rPr lang="nl-NL"/>
            </a:br>
            <a:r>
              <a:rPr lang="nl-NL"/>
              <a:t>Na(a)m(en) 2e niveau]</a:t>
            </a:r>
          </a:p>
          <a:p>
            <a:pPr lvl="0"/>
            <a:r>
              <a:rPr lang="nl-NL"/>
              <a:t>JU-LEVEL1=Kop</a:t>
            </a:r>
          </a:p>
          <a:p>
            <a:pPr lvl="1"/>
            <a:r>
              <a:rPr lang="nl-NL"/>
              <a:t>JU-LEVEL2=Tekst</a:t>
            </a:r>
          </a:p>
        </p:txBody>
      </p:sp>
      <p:sp>
        <p:nvSpPr>
          <p:cNvPr id="14" name="date 6 (JU-Free)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83600" y="6037385"/>
            <a:ext cx="1782397" cy="53261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latin typeface="Georgia" panose="02040502050405020303" pitchFamily="18" charset="0"/>
              </a:defRPr>
            </a:lvl1pPr>
            <a:lvl2pPr marL="0" indent="0">
              <a:lnSpc>
                <a:spcPct val="100000"/>
              </a:lnSpc>
              <a:buNone/>
              <a:defRPr sz="1400" b="0"/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/>
              <a:t>[Maand jaar]</a:t>
            </a:r>
          </a:p>
          <a:p>
            <a:pPr lvl="0"/>
            <a:r>
              <a:rPr lang="nl-NL"/>
              <a:t>JU-LEVEL1=Maand jaar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954F70E6-73A5-4FBC-8546-93FCB5350664}"/>
              </a:ext>
            </a:extLst>
          </p:cNvPr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7621587" y="-60"/>
            <a:ext cx="4570413" cy="6858000"/>
          </a:xfrm>
          <a:custGeom>
            <a:avLst/>
            <a:gdLst>
              <a:gd name="connsiteX0" fmla="*/ 1874504 w 4570413"/>
              <a:gd name="connsiteY0" fmla="*/ 0 h 6858000"/>
              <a:gd name="connsiteX1" fmla="*/ 2119430 w 4570413"/>
              <a:gd name="connsiteY1" fmla="*/ 0 h 6858000"/>
              <a:gd name="connsiteX2" fmla="*/ 2349053 w 4570413"/>
              <a:gd name="connsiteY2" fmla="*/ 0 h 6858000"/>
              <a:gd name="connsiteX3" fmla="*/ 2563866 w 4570413"/>
              <a:gd name="connsiteY3" fmla="*/ 0 h 6858000"/>
              <a:gd name="connsiteX4" fmla="*/ 2764365 w 4570413"/>
              <a:gd name="connsiteY4" fmla="*/ 0 h 6858000"/>
              <a:gd name="connsiteX5" fmla="*/ 2951041 w 4570413"/>
              <a:gd name="connsiteY5" fmla="*/ 0 h 6858000"/>
              <a:gd name="connsiteX6" fmla="*/ 3124390 w 4570413"/>
              <a:gd name="connsiteY6" fmla="*/ 0 h 6858000"/>
              <a:gd name="connsiteX7" fmla="*/ 3284903 w 4570413"/>
              <a:gd name="connsiteY7" fmla="*/ 0 h 6858000"/>
              <a:gd name="connsiteX8" fmla="*/ 3433076 w 4570413"/>
              <a:gd name="connsiteY8" fmla="*/ 0 h 6858000"/>
              <a:gd name="connsiteX9" fmla="*/ 3569402 w 4570413"/>
              <a:gd name="connsiteY9" fmla="*/ 0 h 6858000"/>
              <a:gd name="connsiteX10" fmla="*/ 3694374 w 4570413"/>
              <a:gd name="connsiteY10" fmla="*/ 0 h 6858000"/>
              <a:gd name="connsiteX11" fmla="*/ 3808486 w 4570413"/>
              <a:gd name="connsiteY11" fmla="*/ 0 h 6858000"/>
              <a:gd name="connsiteX12" fmla="*/ 3912232 w 4570413"/>
              <a:gd name="connsiteY12" fmla="*/ 0 h 6858000"/>
              <a:gd name="connsiteX13" fmla="*/ 4006105 w 4570413"/>
              <a:gd name="connsiteY13" fmla="*/ 0 h 6858000"/>
              <a:gd name="connsiteX14" fmla="*/ 4090599 w 4570413"/>
              <a:gd name="connsiteY14" fmla="*/ 0 h 6858000"/>
              <a:gd name="connsiteX15" fmla="*/ 4166208 w 4570413"/>
              <a:gd name="connsiteY15" fmla="*/ 0 h 6858000"/>
              <a:gd name="connsiteX16" fmla="*/ 4233424 w 4570413"/>
              <a:gd name="connsiteY16" fmla="*/ 0 h 6858000"/>
              <a:gd name="connsiteX17" fmla="*/ 4292743 w 4570413"/>
              <a:gd name="connsiteY17" fmla="*/ 0 h 6858000"/>
              <a:gd name="connsiteX18" fmla="*/ 4344657 w 4570413"/>
              <a:gd name="connsiteY18" fmla="*/ 0 h 6858000"/>
              <a:gd name="connsiteX19" fmla="*/ 4428246 w 4570413"/>
              <a:gd name="connsiteY19" fmla="*/ 0 h 6858000"/>
              <a:gd name="connsiteX20" fmla="*/ 4488140 w 4570413"/>
              <a:gd name="connsiteY20" fmla="*/ 0 h 6858000"/>
              <a:gd name="connsiteX21" fmla="*/ 4528289 w 4570413"/>
              <a:gd name="connsiteY21" fmla="*/ 0 h 6858000"/>
              <a:gd name="connsiteX22" fmla="*/ 4552642 w 4570413"/>
              <a:gd name="connsiteY22" fmla="*/ 0 h 6858000"/>
              <a:gd name="connsiteX23" fmla="*/ 4565148 w 4570413"/>
              <a:gd name="connsiteY23" fmla="*/ 0 h 6858000"/>
              <a:gd name="connsiteX24" fmla="*/ 4569755 w 4570413"/>
              <a:gd name="connsiteY24" fmla="*/ 0 h 6858000"/>
              <a:gd name="connsiteX25" fmla="*/ 4570413 w 4570413"/>
              <a:gd name="connsiteY25" fmla="*/ 0 h 6858000"/>
              <a:gd name="connsiteX26" fmla="*/ 4570413 w 4570413"/>
              <a:gd name="connsiteY26" fmla="*/ 6858000 h 6858000"/>
              <a:gd name="connsiteX27" fmla="*/ 4325487 w 4570413"/>
              <a:gd name="connsiteY27" fmla="*/ 6858000 h 6858000"/>
              <a:gd name="connsiteX28" fmla="*/ 4095865 w 4570413"/>
              <a:gd name="connsiteY28" fmla="*/ 6858000 h 6858000"/>
              <a:gd name="connsiteX29" fmla="*/ 3881051 w 4570413"/>
              <a:gd name="connsiteY29" fmla="*/ 6858000 h 6858000"/>
              <a:gd name="connsiteX30" fmla="*/ 3680552 w 4570413"/>
              <a:gd name="connsiteY30" fmla="*/ 6858000 h 6858000"/>
              <a:gd name="connsiteX31" fmla="*/ 3493876 w 4570413"/>
              <a:gd name="connsiteY31" fmla="*/ 6858000 h 6858000"/>
              <a:gd name="connsiteX32" fmla="*/ 3320527 w 4570413"/>
              <a:gd name="connsiteY32" fmla="*/ 6858000 h 6858000"/>
              <a:gd name="connsiteX33" fmla="*/ 3160014 w 4570413"/>
              <a:gd name="connsiteY33" fmla="*/ 6858000 h 6858000"/>
              <a:gd name="connsiteX34" fmla="*/ 3011841 w 4570413"/>
              <a:gd name="connsiteY34" fmla="*/ 6858000 h 6858000"/>
              <a:gd name="connsiteX35" fmla="*/ 2875515 w 4570413"/>
              <a:gd name="connsiteY35" fmla="*/ 6858000 h 6858000"/>
              <a:gd name="connsiteX36" fmla="*/ 2750543 w 4570413"/>
              <a:gd name="connsiteY36" fmla="*/ 6858000 h 6858000"/>
              <a:gd name="connsiteX37" fmla="*/ 2636431 w 4570413"/>
              <a:gd name="connsiteY37" fmla="*/ 6858000 h 6858000"/>
              <a:gd name="connsiteX38" fmla="*/ 2532685 w 4570413"/>
              <a:gd name="connsiteY38" fmla="*/ 6858000 h 6858000"/>
              <a:gd name="connsiteX39" fmla="*/ 2438812 w 4570413"/>
              <a:gd name="connsiteY39" fmla="*/ 6858000 h 6858000"/>
              <a:gd name="connsiteX40" fmla="*/ 2354318 w 4570413"/>
              <a:gd name="connsiteY40" fmla="*/ 6858000 h 6858000"/>
              <a:gd name="connsiteX41" fmla="*/ 2278709 w 4570413"/>
              <a:gd name="connsiteY41" fmla="*/ 6858000 h 6858000"/>
              <a:gd name="connsiteX42" fmla="*/ 2211493 w 4570413"/>
              <a:gd name="connsiteY42" fmla="*/ 6858000 h 6858000"/>
              <a:gd name="connsiteX43" fmla="*/ 2152174 w 4570413"/>
              <a:gd name="connsiteY43" fmla="*/ 6858000 h 6858000"/>
              <a:gd name="connsiteX44" fmla="*/ 2100260 w 4570413"/>
              <a:gd name="connsiteY44" fmla="*/ 6858000 h 6858000"/>
              <a:gd name="connsiteX45" fmla="*/ 2016671 w 4570413"/>
              <a:gd name="connsiteY45" fmla="*/ 6858000 h 6858000"/>
              <a:gd name="connsiteX46" fmla="*/ 1956777 w 4570413"/>
              <a:gd name="connsiteY46" fmla="*/ 6858000 h 6858000"/>
              <a:gd name="connsiteX47" fmla="*/ 1916628 w 4570413"/>
              <a:gd name="connsiteY47" fmla="*/ 6858000 h 6858000"/>
              <a:gd name="connsiteX48" fmla="*/ 1892275 w 4570413"/>
              <a:gd name="connsiteY48" fmla="*/ 6858000 h 6858000"/>
              <a:gd name="connsiteX49" fmla="*/ 1879770 w 4570413"/>
              <a:gd name="connsiteY49" fmla="*/ 6858000 h 6858000"/>
              <a:gd name="connsiteX50" fmla="*/ 1875162 w 4570413"/>
              <a:gd name="connsiteY50" fmla="*/ 6858000 h 6858000"/>
              <a:gd name="connsiteX51" fmla="*/ 1874504 w 4570413"/>
              <a:gd name="connsiteY51" fmla="*/ 6858000 h 6858000"/>
              <a:gd name="connsiteX52" fmla="*/ 1801505 w 4570413"/>
              <a:gd name="connsiteY52" fmla="*/ 6818313 h 6858000"/>
              <a:gd name="connsiteX53" fmla="*/ 0 w 4570413"/>
              <a:gd name="connsiteY53" fmla="*/ 3429000 h 6858000"/>
              <a:gd name="connsiteX54" fmla="*/ 1801505 w 4570413"/>
              <a:gd name="connsiteY54" fmla="*/ 396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570413" h="6858000">
                <a:moveTo>
                  <a:pt x="1874504" y="0"/>
                </a:moveTo>
                <a:lnTo>
                  <a:pt x="2119430" y="0"/>
                </a:lnTo>
                <a:lnTo>
                  <a:pt x="2349053" y="0"/>
                </a:lnTo>
                <a:lnTo>
                  <a:pt x="2563866" y="0"/>
                </a:lnTo>
                <a:lnTo>
                  <a:pt x="2764365" y="0"/>
                </a:lnTo>
                <a:lnTo>
                  <a:pt x="2951041" y="0"/>
                </a:lnTo>
                <a:lnTo>
                  <a:pt x="3124390" y="0"/>
                </a:lnTo>
                <a:lnTo>
                  <a:pt x="3284903" y="0"/>
                </a:lnTo>
                <a:lnTo>
                  <a:pt x="3433076" y="0"/>
                </a:lnTo>
                <a:lnTo>
                  <a:pt x="3569402" y="0"/>
                </a:lnTo>
                <a:lnTo>
                  <a:pt x="3694374" y="0"/>
                </a:lnTo>
                <a:lnTo>
                  <a:pt x="3808486" y="0"/>
                </a:lnTo>
                <a:lnTo>
                  <a:pt x="3912232" y="0"/>
                </a:lnTo>
                <a:lnTo>
                  <a:pt x="4006105" y="0"/>
                </a:lnTo>
                <a:lnTo>
                  <a:pt x="4090599" y="0"/>
                </a:lnTo>
                <a:lnTo>
                  <a:pt x="4166208" y="0"/>
                </a:lnTo>
                <a:lnTo>
                  <a:pt x="4233424" y="0"/>
                </a:lnTo>
                <a:lnTo>
                  <a:pt x="4292743" y="0"/>
                </a:lnTo>
                <a:lnTo>
                  <a:pt x="4344657" y="0"/>
                </a:lnTo>
                <a:lnTo>
                  <a:pt x="4428246" y="0"/>
                </a:lnTo>
                <a:lnTo>
                  <a:pt x="4488140" y="0"/>
                </a:lnTo>
                <a:lnTo>
                  <a:pt x="4528289" y="0"/>
                </a:lnTo>
                <a:lnTo>
                  <a:pt x="4552642" y="0"/>
                </a:lnTo>
                <a:lnTo>
                  <a:pt x="4565148" y="0"/>
                </a:lnTo>
                <a:lnTo>
                  <a:pt x="4569755" y="0"/>
                </a:lnTo>
                <a:lnTo>
                  <a:pt x="4570413" y="0"/>
                </a:lnTo>
                <a:cubicBezTo>
                  <a:pt x="4570413" y="6858000"/>
                  <a:pt x="4570413" y="6858000"/>
                  <a:pt x="4570413" y="6858000"/>
                </a:cubicBezTo>
                <a:lnTo>
                  <a:pt x="4325487" y="6858000"/>
                </a:lnTo>
                <a:lnTo>
                  <a:pt x="4095865" y="6858000"/>
                </a:lnTo>
                <a:lnTo>
                  <a:pt x="3881051" y="6858000"/>
                </a:lnTo>
                <a:lnTo>
                  <a:pt x="3680552" y="6858000"/>
                </a:lnTo>
                <a:lnTo>
                  <a:pt x="3493876" y="6858000"/>
                </a:lnTo>
                <a:lnTo>
                  <a:pt x="3320527" y="6858000"/>
                </a:lnTo>
                <a:lnTo>
                  <a:pt x="3160014" y="6858000"/>
                </a:lnTo>
                <a:lnTo>
                  <a:pt x="3011841" y="6858000"/>
                </a:lnTo>
                <a:lnTo>
                  <a:pt x="2875515" y="6858000"/>
                </a:lnTo>
                <a:lnTo>
                  <a:pt x="2750543" y="6858000"/>
                </a:lnTo>
                <a:lnTo>
                  <a:pt x="2636431" y="6858000"/>
                </a:lnTo>
                <a:lnTo>
                  <a:pt x="2532685" y="6858000"/>
                </a:lnTo>
                <a:lnTo>
                  <a:pt x="2438812" y="6858000"/>
                </a:lnTo>
                <a:lnTo>
                  <a:pt x="2354318" y="6858000"/>
                </a:lnTo>
                <a:lnTo>
                  <a:pt x="2278709" y="6858000"/>
                </a:lnTo>
                <a:lnTo>
                  <a:pt x="2211493" y="6858000"/>
                </a:lnTo>
                <a:lnTo>
                  <a:pt x="2152174" y="6858000"/>
                </a:lnTo>
                <a:lnTo>
                  <a:pt x="2100260" y="6858000"/>
                </a:lnTo>
                <a:lnTo>
                  <a:pt x="2016671" y="6858000"/>
                </a:lnTo>
                <a:lnTo>
                  <a:pt x="1956777" y="6858000"/>
                </a:lnTo>
                <a:lnTo>
                  <a:pt x="1916628" y="6858000"/>
                </a:lnTo>
                <a:lnTo>
                  <a:pt x="1892275" y="6858000"/>
                </a:lnTo>
                <a:lnTo>
                  <a:pt x="1879770" y="6858000"/>
                </a:lnTo>
                <a:lnTo>
                  <a:pt x="1875162" y="6858000"/>
                </a:lnTo>
                <a:lnTo>
                  <a:pt x="1874504" y="6858000"/>
                </a:lnTo>
                <a:cubicBezTo>
                  <a:pt x="1801505" y="6818313"/>
                  <a:pt x="1801505" y="6818313"/>
                  <a:pt x="1801505" y="6818313"/>
                </a:cubicBezTo>
                <a:cubicBezTo>
                  <a:pt x="714762" y="6083935"/>
                  <a:pt x="0" y="4839970"/>
                  <a:pt x="0" y="3429000"/>
                </a:cubicBezTo>
                <a:cubicBezTo>
                  <a:pt x="0" y="2018030"/>
                  <a:pt x="714762" y="774065"/>
                  <a:pt x="1801505" y="3968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r">
              <a:buFontTx/>
              <a:buNone/>
              <a:defRPr baseline="0"/>
            </a:lvl1pPr>
          </a:lstStyle>
          <a:p>
            <a:r>
              <a:rPr lang="nl-NL"/>
              <a:t>[Afbeelding invoegen: </a:t>
            </a:r>
            <a:br>
              <a:rPr lang="nl-NL"/>
            </a:br>
            <a:r>
              <a:rPr lang="nl-NL"/>
              <a:t>Klik op ergens op de dia</a:t>
            </a:r>
            <a:br>
              <a:rPr lang="nl-NL"/>
            </a:br>
            <a:r>
              <a:rPr lang="nl-NL"/>
              <a:t>en voeg een afbeelding in via </a:t>
            </a:r>
            <a:br>
              <a:rPr lang="nl-NL"/>
            </a:br>
            <a:r>
              <a:rPr lang="nl-NL"/>
              <a:t>Invoegen | Afbeeldingen]</a:t>
            </a:r>
          </a:p>
        </p:txBody>
      </p:sp>
      <p:sp>
        <p:nvSpPr>
          <p:cNvPr id="34" name="Placeholder 8">
            <a:extLst>
              <a:ext uri="{FF2B5EF4-FFF2-40B4-BE49-F238E27FC236}">
                <a16:creationId xmlns:a16="http://schemas.microsoft.com/office/drawing/2014/main" id="{DB76B667-4A8D-41B8-9FA4-2627F734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 rot="5400000">
            <a:off x="6477793" y="1143734"/>
            <a:ext cx="6858000" cy="4570413"/>
          </a:xfrm>
          <a:custGeom>
            <a:avLst/>
            <a:gdLst>
              <a:gd name="connsiteX0" fmla="*/ 0 w 6858000"/>
              <a:gd name="connsiteY0" fmla="*/ 2695909 h 4570413"/>
              <a:gd name="connsiteX1" fmla="*/ 0 w 6858000"/>
              <a:gd name="connsiteY1" fmla="*/ 2450983 h 4570413"/>
              <a:gd name="connsiteX2" fmla="*/ 0 w 6858000"/>
              <a:gd name="connsiteY2" fmla="*/ 2221360 h 4570413"/>
              <a:gd name="connsiteX3" fmla="*/ 0 w 6858000"/>
              <a:gd name="connsiteY3" fmla="*/ 2006547 h 4570413"/>
              <a:gd name="connsiteX4" fmla="*/ 0 w 6858000"/>
              <a:gd name="connsiteY4" fmla="*/ 1806048 h 4570413"/>
              <a:gd name="connsiteX5" fmla="*/ 0 w 6858000"/>
              <a:gd name="connsiteY5" fmla="*/ 1619372 h 4570413"/>
              <a:gd name="connsiteX6" fmla="*/ 0 w 6858000"/>
              <a:gd name="connsiteY6" fmla="*/ 1446023 h 4570413"/>
              <a:gd name="connsiteX7" fmla="*/ 0 w 6858000"/>
              <a:gd name="connsiteY7" fmla="*/ 1285510 h 4570413"/>
              <a:gd name="connsiteX8" fmla="*/ 0 w 6858000"/>
              <a:gd name="connsiteY8" fmla="*/ 1137337 h 4570413"/>
              <a:gd name="connsiteX9" fmla="*/ 0 w 6858000"/>
              <a:gd name="connsiteY9" fmla="*/ 1001011 h 4570413"/>
              <a:gd name="connsiteX10" fmla="*/ 0 w 6858000"/>
              <a:gd name="connsiteY10" fmla="*/ 876039 h 4570413"/>
              <a:gd name="connsiteX11" fmla="*/ 0 w 6858000"/>
              <a:gd name="connsiteY11" fmla="*/ 761927 h 4570413"/>
              <a:gd name="connsiteX12" fmla="*/ 0 w 6858000"/>
              <a:gd name="connsiteY12" fmla="*/ 658181 h 4570413"/>
              <a:gd name="connsiteX13" fmla="*/ 0 w 6858000"/>
              <a:gd name="connsiteY13" fmla="*/ 564308 h 4570413"/>
              <a:gd name="connsiteX14" fmla="*/ 0 w 6858000"/>
              <a:gd name="connsiteY14" fmla="*/ 479814 h 4570413"/>
              <a:gd name="connsiteX15" fmla="*/ 0 w 6858000"/>
              <a:gd name="connsiteY15" fmla="*/ 404205 h 4570413"/>
              <a:gd name="connsiteX16" fmla="*/ 0 w 6858000"/>
              <a:gd name="connsiteY16" fmla="*/ 336989 h 4570413"/>
              <a:gd name="connsiteX17" fmla="*/ 0 w 6858000"/>
              <a:gd name="connsiteY17" fmla="*/ 277670 h 4570413"/>
              <a:gd name="connsiteX18" fmla="*/ 0 w 6858000"/>
              <a:gd name="connsiteY18" fmla="*/ 225756 h 4570413"/>
              <a:gd name="connsiteX19" fmla="*/ 0 w 6858000"/>
              <a:gd name="connsiteY19" fmla="*/ 142167 h 4570413"/>
              <a:gd name="connsiteX20" fmla="*/ 0 w 6858000"/>
              <a:gd name="connsiteY20" fmla="*/ 82273 h 4570413"/>
              <a:gd name="connsiteX21" fmla="*/ 0 w 6858000"/>
              <a:gd name="connsiteY21" fmla="*/ 42124 h 4570413"/>
              <a:gd name="connsiteX22" fmla="*/ 0 w 6858000"/>
              <a:gd name="connsiteY22" fmla="*/ 17771 h 4570413"/>
              <a:gd name="connsiteX23" fmla="*/ 0 w 6858000"/>
              <a:gd name="connsiteY23" fmla="*/ 5265 h 4570413"/>
              <a:gd name="connsiteX24" fmla="*/ 0 w 6858000"/>
              <a:gd name="connsiteY24" fmla="*/ 658 h 4570413"/>
              <a:gd name="connsiteX25" fmla="*/ 0 w 6858000"/>
              <a:gd name="connsiteY25" fmla="*/ 0 h 4570413"/>
              <a:gd name="connsiteX26" fmla="*/ 6858000 w 6858000"/>
              <a:gd name="connsiteY26" fmla="*/ 0 h 4570413"/>
              <a:gd name="connsiteX27" fmla="*/ 6858000 w 6858000"/>
              <a:gd name="connsiteY27" fmla="*/ 244926 h 4570413"/>
              <a:gd name="connsiteX28" fmla="*/ 6858000 w 6858000"/>
              <a:gd name="connsiteY28" fmla="*/ 474548 h 4570413"/>
              <a:gd name="connsiteX29" fmla="*/ 6858000 w 6858000"/>
              <a:gd name="connsiteY29" fmla="*/ 689362 h 4570413"/>
              <a:gd name="connsiteX30" fmla="*/ 6858000 w 6858000"/>
              <a:gd name="connsiteY30" fmla="*/ 889861 h 4570413"/>
              <a:gd name="connsiteX31" fmla="*/ 6858000 w 6858000"/>
              <a:gd name="connsiteY31" fmla="*/ 1076537 h 4570413"/>
              <a:gd name="connsiteX32" fmla="*/ 6858000 w 6858000"/>
              <a:gd name="connsiteY32" fmla="*/ 1249886 h 4570413"/>
              <a:gd name="connsiteX33" fmla="*/ 6858000 w 6858000"/>
              <a:gd name="connsiteY33" fmla="*/ 1410399 h 4570413"/>
              <a:gd name="connsiteX34" fmla="*/ 6858000 w 6858000"/>
              <a:gd name="connsiteY34" fmla="*/ 1558572 h 4570413"/>
              <a:gd name="connsiteX35" fmla="*/ 6858000 w 6858000"/>
              <a:gd name="connsiteY35" fmla="*/ 1694898 h 4570413"/>
              <a:gd name="connsiteX36" fmla="*/ 6858000 w 6858000"/>
              <a:gd name="connsiteY36" fmla="*/ 1819870 h 4570413"/>
              <a:gd name="connsiteX37" fmla="*/ 6858000 w 6858000"/>
              <a:gd name="connsiteY37" fmla="*/ 1933982 h 4570413"/>
              <a:gd name="connsiteX38" fmla="*/ 6858000 w 6858000"/>
              <a:gd name="connsiteY38" fmla="*/ 2037728 h 4570413"/>
              <a:gd name="connsiteX39" fmla="*/ 6858000 w 6858000"/>
              <a:gd name="connsiteY39" fmla="*/ 2131601 h 4570413"/>
              <a:gd name="connsiteX40" fmla="*/ 6858000 w 6858000"/>
              <a:gd name="connsiteY40" fmla="*/ 2216095 h 4570413"/>
              <a:gd name="connsiteX41" fmla="*/ 6858000 w 6858000"/>
              <a:gd name="connsiteY41" fmla="*/ 2291704 h 4570413"/>
              <a:gd name="connsiteX42" fmla="*/ 6858000 w 6858000"/>
              <a:gd name="connsiteY42" fmla="*/ 2358920 h 4570413"/>
              <a:gd name="connsiteX43" fmla="*/ 6858000 w 6858000"/>
              <a:gd name="connsiteY43" fmla="*/ 2418239 h 4570413"/>
              <a:gd name="connsiteX44" fmla="*/ 6858000 w 6858000"/>
              <a:gd name="connsiteY44" fmla="*/ 2470153 h 4570413"/>
              <a:gd name="connsiteX45" fmla="*/ 6858000 w 6858000"/>
              <a:gd name="connsiteY45" fmla="*/ 2553742 h 4570413"/>
              <a:gd name="connsiteX46" fmla="*/ 6858000 w 6858000"/>
              <a:gd name="connsiteY46" fmla="*/ 2613636 h 4570413"/>
              <a:gd name="connsiteX47" fmla="*/ 6858000 w 6858000"/>
              <a:gd name="connsiteY47" fmla="*/ 2653785 h 4570413"/>
              <a:gd name="connsiteX48" fmla="*/ 6858000 w 6858000"/>
              <a:gd name="connsiteY48" fmla="*/ 2678138 h 4570413"/>
              <a:gd name="connsiteX49" fmla="*/ 6858000 w 6858000"/>
              <a:gd name="connsiteY49" fmla="*/ 2690643 h 4570413"/>
              <a:gd name="connsiteX50" fmla="*/ 6858000 w 6858000"/>
              <a:gd name="connsiteY50" fmla="*/ 2695251 h 4570413"/>
              <a:gd name="connsiteX51" fmla="*/ 6858000 w 6858000"/>
              <a:gd name="connsiteY51" fmla="*/ 2695909 h 4570413"/>
              <a:gd name="connsiteX52" fmla="*/ 6818313 w 6858000"/>
              <a:gd name="connsiteY52" fmla="*/ 2768908 h 4570413"/>
              <a:gd name="connsiteX53" fmla="*/ 6681521 w 6858000"/>
              <a:gd name="connsiteY53" fmla="*/ 2958801 h 4570413"/>
              <a:gd name="connsiteX54" fmla="*/ 6657747 w 6858000"/>
              <a:gd name="connsiteY54" fmla="*/ 2989054 h 4570413"/>
              <a:gd name="connsiteX55" fmla="*/ 6554973 w 6858000"/>
              <a:gd name="connsiteY55" fmla="*/ 3115081 h 4570413"/>
              <a:gd name="connsiteX56" fmla="*/ 6337425 w 6858000"/>
              <a:gd name="connsiteY56" fmla="*/ 3354444 h 4570413"/>
              <a:gd name="connsiteX57" fmla="*/ 6273469 w 6858000"/>
              <a:gd name="connsiteY57" fmla="*/ 3416135 h 4570413"/>
              <a:gd name="connsiteX58" fmla="*/ 6076832 w 6858000"/>
              <a:gd name="connsiteY58" fmla="*/ 3594851 h 4570413"/>
              <a:gd name="connsiteX59" fmla="*/ 5991732 w 6858000"/>
              <a:gd name="connsiteY59" fmla="*/ 3667660 h 4570413"/>
              <a:gd name="connsiteX60" fmla="*/ 5989217 w 6858000"/>
              <a:gd name="connsiteY60" fmla="*/ 3669636 h 4570413"/>
              <a:gd name="connsiteX61" fmla="*/ 5801864 w 6858000"/>
              <a:gd name="connsiteY61" fmla="*/ 3811460 h 4570413"/>
              <a:gd name="connsiteX62" fmla="*/ 5788370 w 6858000"/>
              <a:gd name="connsiteY62" fmla="*/ 3821056 h 4570413"/>
              <a:gd name="connsiteX63" fmla="*/ 5590516 w 6858000"/>
              <a:gd name="connsiteY63" fmla="*/ 3952955 h 4570413"/>
              <a:gd name="connsiteX64" fmla="*/ 3429000 w 6858000"/>
              <a:gd name="connsiteY64" fmla="*/ 4570413 h 4570413"/>
              <a:gd name="connsiteX65" fmla="*/ 1267485 w 6858000"/>
              <a:gd name="connsiteY65" fmla="*/ 3952955 h 4570413"/>
              <a:gd name="connsiteX66" fmla="*/ 1071481 w 6858000"/>
              <a:gd name="connsiteY66" fmla="*/ 3822290 h 4570413"/>
              <a:gd name="connsiteX67" fmla="*/ 1054343 w 6858000"/>
              <a:gd name="connsiteY67" fmla="*/ 3810103 h 4570413"/>
              <a:gd name="connsiteX68" fmla="*/ 871935 w 6858000"/>
              <a:gd name="connsiteY68" fmla="*/ 3672022 h 4570413"/>
              <a:gd name="connsiteX69" fmla="*/ 864965 w 6858000"/>
              <a:gd name="connsiteY69" fmla="*/ 3666544 h 4570413"/>
              <a:gd name="connsiteX70" fmla="*/ 783141 w 6858000"/>
              <a:gd name="connsiteY70" fmla="*/ 3596538 h 4570413"/>
              <a:gd name="connsiteX71" fmla="*/ 582650 w 6858000"/>
              <a:gd name="connsiteY71" fmla="*/ 3414319 h 4570413"/>
              <a:gd name="connsiteX72" fmla="*/ 521511 w 6858000"/>
              <a:gd name="connsiteY72" fmla="*/ 3355346 h 4570413"/>
              <a:gd name="connsiteX73" fmla="*/ 302021 w 6858000"/>
              <a:gd name="connsiteY73" fmla="*/ 3113846 h 4570413"/>
              <a:gd name="connsiteX74" fmla="*/ 203424 w 6858000"/>
              <a:gd name="connsiteY74" fmla="*/ 2992941 h 4570413"/>
              <a:gd name="connsiteX75" fmla="*/ 175213 w 6858000"/>
              <a:gd name="connsiteY75" fmla="*/ 2957042 h 4570413"/>
              <a:gd name="connsiteX76" fmla="*/ 39688 w 6858000"/>
              <a:gd name="connsiteY76" fmla="*/ 2768908 h 457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858000" h="4570413">
                <a:moveTo>
                  <a:pt x="0" y="2695909"/>
                </a:moveTo>
                <a:lnTo>
                  <a:pt x="0" y="2450983"/>
                </a:lnTo>
                <a:lnTo>
                  <a:pt x="0" y="2221360"/>
                </a:lnTo>
                <a:lnTo>
                  <a:pt x="0" y="2006547"/>
                </a:lnTo>
                <a:lnTo>
                  <a:pt x="0" y="1806048"/>
                </a:lnTo>
                <a:lnTo>
                  <a:pt x="0" y="1619372"/>
                </a:lnTo>
                <a:lnTo>
                  <a:pt x="0" y="1446023"/>
                </a:lnTo>
                <a:lnTo>
                  <a:pt x="0" y="1285510"/>
                </a:lnTo>
                <a:lnTo>
                  <a:pt x="0" y="1137337"/>
                </a:lnTo>
                <a:lnTo>
                  <a:pt x="0" y="1001011"/>
                </a:lnTo>
                <a:lnTo>
                  <a:pt x="0" y="876039"/>
                </a:lnTo>
                <a:lnTo>
                  <a:pt x="0" y="761927"/>
                </a:lnTo>
                <a:lnTo>
                  <a:pt x="0" y="658181"/>
                </a:lnTo>
                <a:lnTo>
                  <a:pt x="0" y="564308"/>
                </a:lnTo>
                <a:lnTo>
                  <a:pt x="0" y="479814"/>
                </a:lnTo>
                <a:lnTo>
                  <a:pt x="0" y="404205"/>
                </a:lnTo>
                <a:lnTo>
                  <a:pt x="0" y="336989"/>
                </a:lnTo>
                <a:lnTo>
                  <a:pt x="0" y="277670"/>
                </a:lnTo>
                <a:lnTo>
                  <a:pt x="0" y="225756"/>
                </a:lnTo>
                <a:lnTo>
                  <a:pt x="0" y="142167"/>
                </a:lnTo>
                <a:lnTo>
                  <a:pt x="0" y="82273"/>
                </a:lnTo>
                <a:lnTo>
                  <a:pt x="0" y="42124"/>
                </a:lnTo>
                <a:lnTo>
                  <a:pt x="0" y="17771"/>
                </a:lnTo>
                <a:lnTo>
                  <a:pt x="0" y="5265"/>
                </a:lnTo>
                <a:lnTo>
                  <a:pt x="0" y="658"/>
                </a:lnTo>
                <a:lnTo>
                  <a:pt x="0" y="0"/>
                </a:lnTo>
                <a:cubicBezTo>
                  <a:pt x="6858000" y="0"/>
                  <a:pt x="6858000" y="0"/>
                  <a:pt x="6858000" y="0"/>
                </a:cubicBezTo>
                <a:lnTo>
                  <a:pt x="6858000" y="244926"/>
                </a:lnTo>
                <a:lnTo>
                  <a:pt x="6858000" y="474548"/>
                </a:lnTo>
                <a:lnTo>
                  <a:pt x="6858000" y="689362"/>
                </a:lnTo>
                <a:lnTo>
                  <a:pt x="6858000" y="889861"/>
                </a:lnTo>
                <a:lnTo>
                  <a:pt x="6858000" y="1076537"/>
                </a:lnTo>
                <a:lnTo>
                  <a:pt x="6858000" y="1249886"/>
                </a:lnTo>
                <a:lnTo>
                  <a:pt x="6858000" y="1410399"/>
                </a:lnTo>
                <a:lnTo>
                  <a:pt x="6858000" y="1558572"/>
                </a:lnTo>
                <a:lnTo>
                  <a:pt x="6858000" y="1694898"/>
                </a:lnTo>
                <a:lnTo>
                  <a:pt x="6858000" y="1819870"/>
                </a:lnTo>
                <a:lnTo>
                  <a:pt x="6858000" y="1933982"/>
                </a:lnTo>
                <a:lnTo>
                  <a:pt x="6858000" y="2037728"/>
                </a:lnTo>
                <a:lnTo>
                  <a:pt x="6858000" y="2131601"/>
                </a:lnTo>
                <a:lnTo>
                  <a:pt x="6858000" y="2216095"/>
                </a:lnTo>
                <a:lnTo>
                  <a:pt x="6858000" y="2291704"/>
                </a:lnTo>
                <a:lnTo>
                  <a:pt x="6858000" y="2358920"/>
                </a:lnTo>
                <a:lnTo>
                  <a:pt x="6858000" y="2418239"/>
                </a:lnTo>
                <a:lnTo>
                  <a:pt x="6858000" y="2470153"/>
                </a:lnTo>
                <a:lnTo>
                  <a:pt x="6858000" y="2553742"/>
                </a:lnTo>
                <a:lnTo>
                  <a:pt x="6858000" y="2613636"/>
                </a:lnTo>
                <a:lnTo>
                  <a:pt x="6858000" y="2653785"/>
                </a:lnTo>
                <a:lnTo>
                  <a:pt x="6858000" y="2678138"/>
                </a:lnTo>
                <a:lnTo>
                  <a:pt x="6858000" y="2690643"/>
                </a:lnTo>
                <a:lnTo>
                  <a:pt x="6858000" y="2695251"/>
                </a:lnTo>
                <a:lnTo>
                  <a:pt x="6858000" y="2695909"/>
                </a:lnTo>
                <a:cubicBezTo>
                  <a:pt x="6818313" y="2768908"/>
                  <a:pt x="6818313" y="2768908"/>
                  <a:pt x="6818313" y="2768908"/>
                </a:cubicBezTo>
                <a:lnTo>
                  <a:pt x="6681521" y="2958801"/>
                </a:lnTo>
                <a:lnTo>
                  <a:pt x="6657747" y="2989054"/>
                </a:lnTo>
                <a:lnTo>
                  <a:pt x="6554973" y="3115081"/>
                </a:lnTo>
                <a:lnTo>
                  <a:pt x="6337425" y="3354444"/>
                </a:lnTo>
                <a:lnTo>
                  <a:pt x="6273469" y="3416135"/>
                </a:lnTo>
                <a:lnTo>
                  <a:pt x="6076832" y="3594851"/>
                </a:lnTo>
                <a:lnTo>
                  <a:pt x="5991732" y="3667660"/>
                </a:lnTo>
                <a:lnTo>
                  <a:pt x="5989217" y="3669636"/>
                </a:lnTo>
                <a:lnTo>
                  <a:pt x="5801864" y="3811460"/>
                </a:lnTo>
                <a:lnTo>
                  <a:pt x="5788370" y="3821056"/>
                </a:lnTo>
                <a:lnTo>
                  <a:pt x="5590516" y="3952955"/>
                </a:lnTo>
                <a:cubicBezTo>
                  <a:pt x="4963500" y="4344258"/>
                  <a:pt x="4222671" y="4570413"/>
                  <a:pt x="3429000" y="4570413"/>
                </a:cubicBezTo>
                <a:cubicBezTo>
                  <a:pt x="2635330" y="4570413"/>
                  <a:pt x="1894500" y="4344258"/>
                  <a:pt x="1267485" y="3952955"/>
                </a:cubicBezTo>
                <a:lnTo>
                  <a:pt x="1071481" y="3822290"/>
                </a:lnTo>
                <a:lnTo>
                  <a:pt x="1054343" y="3810103"/>
                </a:lnTo>
                <a:lnTo>
                  <a:pt x="871935" y="3672022"/>
                </a:lnTo>
                <a:lnTo>
                  <a:pt x="864965" y="3666544"/>
                </a:lnTo>
                <a:lnTo>
                  <a:pt x="783141" y="3596538"/>
                </a:lnTo>
                <a:lnTo>
                  <a:pt x="582650" y="3414319"/>
                </a:lnTo>
                <a:lnTo>
                  <a:pt x="521511" y="3355346"/>
                </a:lnTo>
                <a:lnTo>
                  <a:pt x="302021" y="3113846"/>
                </a:lnTo>
                <a:lnTo>
                  <a:pt x="203424" y="2992941"/>
                </a:lnTo>
                <a:lnTo>
                  <a:pt x="175213" y="2957042"/>
                </a:lnTo>
                <a:lnTo>
                  <a:pt x="39688" y="2768908"/>
                </a:lnTo>
                <a:close/>
              </a:path>
            </a:pathLst>
          </a:custGeom>
          <a:gradFill>
            <a:gsLst>
              <a:gs pos="13000">
                <a:schemeClr val="bg1">
                  <a:alpha val="0"/>
                  <a:lumMod val="60000"/>
                </a:schemeClr>
              </a:gs>
              <a:gs pos="42000">
                <a:schemeClr val="bg1">
                  <a:alpha val="0"/>
                </a:schemeClr>
              </a:gs>
              <a:gs pos="74000">
                <a:srgbClr val="653172">
                  <a:alpha val="74000"/>
                  <a:lumMod val="87000"/>
                </a:srgbClr>
              </a:gs>
              <a:gs pos="100000">
                <a:srgbClr val="6A3371">
                  <a:lumMod val="42000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95810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sopgav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***Title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633046" y="443504"/>
            <a:ext cx="10863505" cy="900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[Inhoudsopgave]</a:t>
            </a:r>
          </a:p>
        </p:txBody>
      </p:sp>
      <p:sp>
        <p:nvSpPr>
          <p:cNvPr id="8" name="Placeholder 2 (JU-Free)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78800" y="1658220"/>
            <a:ext cx="10117751" cy="4320000"/>
          </a:xfrm>
        </p:spPr>
        <p:txBody>
          <a:bodyPr/>
          <a:lstStyle>
            <a:lvl1pPr marL="252000" indent="-252000">
              <a:buClr>
                <a:schemeClr val="tx2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0" indent="0">
              <a:buClr>
                <a:schemeClr val="tx1"/>
              </a:buClr>
              <a:buFont typeface="+mj-lt"/>
              <a:buNone/>
              <a:defRPr>
                <a:solidFill>
                  <a:schemeClr val="tx1"/>
                </a:solidFill>
              </a:defRPr>
            </a:lvl2pPr>
            <a:lvl3pPr marL="252000" indent="0">
              <a:buClr>
                <a:schemeClr val="tx1"/>
              </a:buClr>
              <a:buNone/>
              <a:defRPr>
                <a:solidFill>
                  <a:schemeClr val="tx1"/>
                </a:solidFill>
              </a:defRPr>
            </a:lvl3pPr>
            <a:lvl4pPr marL="0" indent="0">
              <a:buClr>
                <a:schemeClr val="tx1"/>
              </a:buClr>
              <a:buFont typeface="+mj-lt"/>
              <a:buNone/>
              <a:defRPr b="0"/>
            </a:lvl4pPr>
            <a:lvl5pPr marL="0" indent="0">
              <a:buClr>
                <a:schemeClr val="tx1"/>
              </a:buClr>
              <a:buFont typeface="+mj-lt"/>
              <a:buNone/>
              <a:defRPr>
                <a:solidFill>
                  <a:schemeClr val="tx1"/>
                </a:solidFill>
              </a:defRPr>
            </a:lvl5pPr>
            <a:lvl6pPr marL="0" indent="0">
              <a:buClr>
                <a:schemeClr val="tx1"/>
              </a:buClr>
              <a:buFont typeface="+mj-lt"/>
              <a:buNone/>
              <a:defRPr>
                <a:solidFill>
                  <a:schemeClr val="tx1"/>
                </a:solidFill>
              </a:defRPr>
            </a:lvl6pPr>
            <a:lvl7pPr marL="0" indent="0">
              <a:buClr>
                <a:schemeClr val="tx1"/>
              </a:buClr>
              <a:buFont typeface="+mj-lt"/>
              <a:buNone/>
              <a:defRPr/>
            </a:lvl7pPr>
            <a:lvl8pPr marL="0" indent="0">
              <a:buClr>
                <a:schemeClr val="tx1"/>
              </a:buClr>
              <a:buFont typeface="+mj-lt"/>
              <a:buNone/>
              <a:defRPr/>
            </a:lvl8pPr>
            <a:lvl9pPr marL="0" indent="0">
              <a:buClr>
                <a:schemeClr val="tx1"/>
              </a:buClr>
              <a:buFont typeface="+mj-lt"/>
              <a:buNone/>
              <a:defRPr sz="2000"/>
            </a:lvl9pPr>
          </a:lstStyle>
          <a:p>
            <a:pPr lvl="0"/>
            <a:r>
              <a:rPr lang="nl-NL"/>
              <a:t>[Tekst]</a:t>
            </a:r>
          </a:p>
          <a:p>
            <a:pPr lvl="0"/>
            <a:r>
              <a:rPr lang="nl-NL"/>
              <a:t>JU-LEVEL1=Opsomming nummer 1e niveau</a:t>
            </a:r>
          </a:p>
          <a:p>
            <a:pPr lvl="1"/>
            <a:r>
              <a:rPr lang="nl-NL"/>
              <a:t>JU-LEVEL2=Basistekst</a:t>
            </a:r>
          </a:p>
          <a:p>
            <a:pPr lvl="2"/>
            <a:r>
              <a:rPr lang="nl-NL"/>
              <a:t>JU-LEVEL3=Zwevend 1e niveau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62709AAC-89D1-4FB7-BB36-B317EA9BF5DB}"/>
              </a:ext>
            </a:extLst>
          </p:cNvPr>
          <p:cNvSpPr>
            <a:spLocks noGrp="1" noSelect="1"/>
          </p:cNvSpPr>
          <p:nvPr>
            <p:ph type="dt" sz="half" idx="14"/>
          </p:nvPr>
        </p:nvSpPr>
        <p:spPr bwMode="gray"/>
        <p:txBody>
          <a:bodyPr/>
          <a:lstStyle/>
          <a:p>
            <a:fld id="{CFBD2D4E-12A3-4363-A3CF-5E6D0AB01668}" type="datetime1">
              <a:rPr lang="en-GB" smtClean="0"/>
              <a:t>05/03/2026</a:t>
            </a:fld>
            <a:r>
              <a:rPr lang="nl-NL"/>
              <a:t>  |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870E2A5D-CD36-4FD3-A780-E0F7FFA5F745}"/>
              </a:ext>
            </a:extLst>
          </p:cNvPr>
          <p:cNvSpPr>
            <a:spLocks noGrp="1" noSelect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r>
              <a:rPr lang="nl-NL"/>
              <a:t>M. Minkman, lezing Ter Weel, nov 2023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3AE8379-12AE-4B58-9237-E9AA4481F363}"/>
              </a:ext>
            </a:extLst>
          </p:cNvPr>
          <p:cNvSpPr>
            <a:spLocks noGrp="1" noSelect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82006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ekst met vlak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ars kader 1"/>
          <p:cNvSpPr>
            <a:spLocks noSelect="1"/>
          </p:cNvSpPr>
          <p:nvPr userDrawn="1"/>
        </p:nvSpPr>
        <p:spPr bwMode="gray">
          <a:xfrm>
            <a:off x="622801" y="619200"/>
            <a:ext cx="10907999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2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926122" y="2133600"/>
            <a:ext cx="10136677" cy="1582615"/>
          </a:xfrm>
        </p:spPr>
        <p:txBody>
          <a:bodyPr anchor="ctr"/>
          <a:lstStyle>
            <a:lvl1pPr marL="0" algn="ctr" defTabSz="914400" rtl="0" eaLnBrk="1" latinLnBrk="0" hangingPunct="1">
              <a:lnSpc>
                <a:spcPct val="100000"/>
              </a:lnSpc>
              <a:defRPr lang="nl-NL" sz="6000" b="0" kern="1200" dirty="0">
                <a:solidFill>
                  <a:srgbClr val="C4C72A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r>
              <a:rPr lang="nl-NL"/>
              <a:t>[Tekst]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65C8253-D37C-4746-AD4E-5E27F6BEAFF1}"/>
              </a:ext>
            </a:extLst>
          </p:cNvPr>
          <p:cNvSpPr>
            <a:spLocks noGrp="1" noSelect="1"/>
          </p:cNvSpPr>
          <p:nvPr>
            <p:ph type="dt" sz="half" idx="10"/>
          </p:nvPr>
        </p:nvSpPr>
        <p:spPr bwMode="gray"/>
        <p:txBody>
          <a:bodyPr/>
          <a:lstStyle/>
          <a:p>
            <a:fld id="{33DC5AE7-9920-41F1-A830-E83B42B28B52}" type="datetime1">
              <a:rPr lang="en-GB" smtClean="0"/>
              <a:t>05/03/2026</a:t>
            </a:fld>
            <a:r>
              <a:rPr lang="nl-NL"/>
              <a:t>  |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355B0AC-02BC-486B-8ABF-D3E602D0A317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r>
              <a:rPr lang="nl-NL"/>
              <a:t>M. Minkman, lezing Ter Weel, nov 2023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2803F5A-147D-4615-A4CC-35E4148E0EB6}"/>
              </a:ext>
            </a:extLst>
          </p:cNvPr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44399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 met gestippeld vlak (Blauw)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74E3B55-6D11-4E50-958A-6D8AA25EEA96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641350" y="638969"/>
            <a:ext cx="10909300" cy="5580062"/>
          </a:xfrm>
          <a:prstGeom prst="rect">
            <a:avLst/>
          </a:prstGeom>
          <a:pattFill prst="pct75">
            <a:fgClr>
              <a:schemeClr val="accent1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Driehoek 2 (PHJU)">
            <a:extLst>
              <a:ext uri="{FF2B5EF4-FFF2-40B4-BE49-F238E27FC236}">
                <a16:creationId xmlns:a16="http://schemas.microsoft.com/office/drawing/2014/main" id="{A2B6F8D8-8445-4596-8A0C-BD59E7AD8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11" name="Placeholder 6">
            <a:extLst>
              <a:ext uri="{FF2B5EF4-FFF2-40B4-BE49-F238E27FC236}">
                <a16:creationId xmlns:a16="http://schemas.microsoft.com/office/drawing/2014/main" id="{6BBF8964-30BD-42DC-B74F-E14E3FB478C1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7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24327176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 met gestippeld vlak (Gro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74E3B55-6D11-4E50-958A-6D8AA25EEA96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641350" y="638969"/>
            <a:ext cx="10909300" cy="5580062"/>
          </a:xfrm>
          <a:prstGeom prst="rect">
            <a:avLst/>
          </a:prstGeom>
          <a:pattFill prst="pct50">
            <a:fgClr>
              <a:schemeClr val="tx2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9783D76F-9BEF-4D4E-8B3D-AE072A583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5A97FE78-AA1B-413D-A96F-C1B2D7DC4DDB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18403647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 met gestippeld vlak (Groen) en paarse wo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74E3B55-6D11-4E50-958A-6D8AA25EEA96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641350" y="638969"/>
            <a:ext cx="10909300" cy="5580062"/>
          </a:xfrm>
          <a:prstGeom prst="rect">
            <a:avLst/>
          </a:prstGeom>
          <a:pattFill prst="pct50">
            <a:fgClr>
              <a:schemeClr val="tx2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9783D76F-9BEF-4D4E-8B3D-AE072A583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5A97FE78-AA1B-413D-A96F-C1B2D7DC4DDB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41000397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 met gestippeld vlak (Bei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74E3B55-6D11-4E50-958A-6D8AA25EEA96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641350" y="638969"/>
            <a:ext cx="10909300" cy="5580062"/>
          </a:xfrm>
          <a:prstGeom prst="rect">
            <a:avLst/>
          </a:prstGeom>
          <a:pattFill prst="pct75">
            <a:fgClr>
              <a:srgbClr val="D6D0C7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BB64768D-EF25-4BBB-BA3D-B3B164EE0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149F4996-5B9F-4AFB-8D07-CDA198497769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34449904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 met foto, raster onde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464DDA-5896-459C-8613-7CE79E39C05F}"/>
              </a:ext>
            </a:extLst>
          </p:cNvPr>
          <p:cNvSpPr>
            <a:spLocks noGrp="1" noSelect="1"/>
          </p:cNvSpPr>
          <p:nvPr>
            <p:ph type="pic" sz="quarter" idx="1002" hasCustomPrompt="1"/>
          </p:nvPr>
        </p:nvSpPr>
        <p:spPr bwMode="gray">
          <a:xfrm>
            <a:off x="641280" y="639000"/>
            <a:ext cx="10909440" cy="55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[Klik hier, </a:t>
            </a:r>
            <a:br>
              <a:rPr lang="nl-NL"/>
            </a:br>
            <a:r>
              <a:rPr lang="nl-NL"/>
              <a:t>voeg dan een afbeelding in via Invoegen | Afbeelding]</a:t>
            </a:r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BB64768D-EF25-4BBB-BA3D-B3B164EE0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149F4996-5B9F-4AFB-8D07-CDA198497769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  <p:sp>
        <p:nvSpPr>
          <p:cNvPr id="6" name="Rechthoek 15 (PHJU)">
            <a:extLst>
              <a:ext uri="{FF2B5EF4-FFF2-40B4-BE49-F238E27FC236}">
                <a16:creationId xmlns:a16="http://schemas.microsoft.com/office/drawing/2014/main" id="{EE3A9BE4-CB52-4C1A-B845-6132E721101D}"/>
              </a:ext>
            </a:extLst>
          </p:cNvPr>
          <p:cNvSpPr>
            <a:spLocks noGrp="1" noSelect="1"/>
          </p:cNvSpPr>
          <p:nvPr userDrawn="1">
            <p:ph type="body" idx="1003" hasCustomPrompt="1"/>
            <p:custDataLst>
              <p:custData r:id="rId3"/>
            </p:custDataLst>
          </p:nvPr>
        </p:nvSpPr>
        <p:spPr bwMode="gray">
          <a:xfrm rot="5400000" flipH="1">
            <a:off x="3777510" y="-1531673"/>
            <a:ext cx="4626618" cy="10909299"/>
          </a:xfrm>
          <a:prstGeom prst="rect">
            <a:avLst/>
          </a:prstGeom>
          <a:gradFill flip="none" rotWithShape="1">
            <a:gsLst>
              <a:gs pos="14000">
                <a:schemeClr val="bg1">
                  <a:alpha val="0"/>
                  <a:lumMod val="60000"/>
                </a:schemeClr>
              </a:gs>
              <a:gs pos="46000">
                <a:schemeClr val="bg1">
                  <a:alpha val="0"/>
                </a:schemeClr>
              </a:gs>
              <a:gs pos="70000">
                <a:srgbClr val="653172">
                  <a:alpha val="74000"/>
                  <a:lumMod val="87000"/>
                </a:srgbClr>
              </a:gs>
              <a:gs pos="100000">
                <a:srgbClr val="6A3371">
                  <a:lumMod val="42000"/>
                </a:srgbClr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185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 met foto, raster geh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464DDA-5896-459C-8613-7CE79E39C05F}"/>
              </a:ext>
            </a:extLst>
          </p:cNvPr>
          <p:cNvSpPr>
            <a:spLocks noGrp="1" noSelect="1"/>
          </p:cNvSpPr>
          <p:nvPr>
            <p:ph type="pic" sz="quarter" idx="1002" hasCustomPrompt="1"/>
          </p:nvPr>
        </p:nvSpPr>
        <p:spPr bwMode="gray">
          <a:xfrm>
            <a:off x="641280" y="639000"/>
            <a:ext cx="10909440" cy="55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[Klik op de witte rand, </a:t>
            </a:r>
            <a:br>
              <a:rPr lang="nl-NL"/>
            </a:br>
            <a:r>
              <a:rPr lang="nl-NL"/>
              <a:t>voeg dan een afbeelding in via Invoegen | Afbeelding]</a:t>
            </a:r>
          </a:p>
        </p:txBody>
      </p:sp>
      <p:sp>
        <p:nvSpPr>
          <p:cNvPr id="7" name="Rechthoek 30 (PHJU)">
            <a:extLst>
              <a:ext uri="{FF2B5EF4-FFF2-40B4-BE49-F238E27FC236}">
                <a16:creationId xmlns:a16="http://schemas.microsoft.com/office/drawing/2014/main" id="{E1DF77B9-6F05-4825-9184-93F98D1EDAB5}"/>
              </a:ext>
            </a:extLst>
          </p:cNvPr>
          <p:cNvSpPr>
            <a:spLocks noGrp="1" noSelect="1"/>
          </p:cNvSpPr>
          <p:nvPr userDrawn="1">
            <p:ph type="body" idx="1003" hasCustomPrompt="1"/>
            <p:custDataLst>
              <p:custData r:id="rId1"/>
            </p:custDataLst>
          </p:nvPr>
        </p:nvSpPr>
        <p:spPr bwMode="gray">
          <a:xfrm flipH="1">
            <a:off x="641280" y="647878"/>
            <a:ext cx="10934588" cy="55800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60000"/>
                </a:schemeClr>
              </a:gs>
              <a:gs pos="32000">
                <a:schemeClr val="bg1">
                  <a:alpha val="0"/>
                  <a:lumMod val="74000"/>
                </a:schemeClr>
              </a:gs>
              <a:gs pos="75000">
                <a:srgbClr val="653172">
                  <a:alpha val="72000"/>
                  <a:lumMod val="71000"/>
                </a:srgb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BB64768D-EF25-4BBB-BA3D-B3B164EE0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2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149F4996-5B9F-4AFB-8D07-CDA198497769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3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31630625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olk met tekst en br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ars kader 1"/>
          <p:cNvSpPr>
            <a:spLocks noSelect="1"/>
          </p:cNvSpPr>
          <p:nvPr userDrawn="1"/>
        </p:nvSpPr>
        <p:spPr bwMode="gray">
          <a:xfrm>
            <a:off x="622801" y="619200"/>
            <a:ext cx="10907999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Driehoek 2 (PHJU)">
            <a:extLst>
              <a:ext uri="{FF2B5EF4-FFF2-40B4-BE49-F238E27FC236}">
                <a16:creationId xmlns:a16="http://schemas.microsoft.com/office/drawing/2014/main" id="{6FF2A31D-21EA-B043-959D-93E709AD6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 userDrawn="1"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2" name="Title 3"/>
          <p:cNvSpPr>
            <a:spLocks noGrp="1" noSelect="1"/>
          </p:cNvSpPr>
          <p:nvPr userDrawn="1">
            <p:ph type="title" hasCustomPrompt="1"/>
          </p:nvPr>
        </p:nvSpPr>
        <p:spPr bwMode="gray">
          <a:xfrm>
            <a:off x="1566000" y="1706400"/>
            <a:ext cx="9064800" cy="2238071"/>
          </a:xfrm>
        </p:spPr>
        <p:txBody>
          <a:bodyPr anchor="t"/>
          <a:lstStyle>
            <a:lvl1pPr algn="ctr">
              <a:lnSpc>
                <a:spcPct val="100000"/>
              </a:lnSpc>
              <a:defRPr sz="3000" b="0" baseline="0"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r>
              <a:rPr lang="nl-NL"/>
              <a:t>[Tekst accent zelf groen maken]</a:t>
            </a:r>
          </a:p>
        </p:txBody>
      </p:sp>
      <p:sp>
        <p:nvSpPr>
          <p:cNvPr id="10" name="Naam 4 (JU-Free)"/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1566000" y="4071152"/>
            <a:ext cx="9064800" cy="820128"/>
          </a:xfrm>
        </p:spPr>
        <p:txBody>
          <a:bodyPr/>
          <a:lstStyle>
            <a:lvl1pPr marL="252000" indent="-252000" algn="ctr">
              <a:lnSpc>
                <a:spcPct val="100000"/>
              </a:lnSpc>
              <a:buClr>
                <a:schemeClr val="tx2"/>
              </a:buClr>
              <a:buFont typeface="Trebuchet MS" panose="020B0603020202020204" pitchFamily="34" charset="0"/>
              <a:buChar char="—"/>
              <a:defRPr sz="3000" b="1">
                <a:solidFill>
                  <a:srgbClr val="FFFFFF"/>
                </a:solidFill>
                <a:latin typeface="Trebuchet MS" panose="020B0603020202020204" pitchFamily="34" charset="0"/>
              </a:defRPr>
            </a:lvl1pPr>
            <a:lvl2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2pPr>
            <a:lvl3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3pPr>
            <a:lvl4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4pPr>
            <a:lvl5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5pPr>
            <a:lvl6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6pPr>
            <a:lvl7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7pPr>
            <a:lvl8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8pPr>
            <a:lvl9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/>
              <a:t>[Naam]</a:t>
            </a:r>
          </a:p>
          <a:p>
            <a:pPr lvl="0"/>
            <a:r>
              <a:rPr lang="nl-NL"/>
              <a:t>JU-LEVEL1=Naam</a:t>
            </a:r>
          </a:p>
        </p:txBody>
      </p:sp>
      <p:sp>
        <p:nvSpPr>
          <p:cNvPr id="5" name="Slide Number Placeholder 5"/>
          <p:cNvSpPr>
            <a:spLocks noGrp="1" noSelect="1"/>
          </p:cNvSpPr>
          <p:nvPr userDrawn="1"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Placeholder 6">
            <a:extLst>
              <a:ext uri="{FF2B5EF4-FFF2-40B4-BE49-F238E27FC236}">
                <a16:creationId xmlns:a16="http://schemas.microsoft.com/office/drawing/2014/main" id="{37D095C8-0A0D-498F-8802-9CB9E201B91E}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50484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met gestippeld vlak (Blauw)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74E3B55-6D11-4E50-958A-6D8AA25EEA96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641350" y="638969"/>
            <a:ext cx="10909300" cy="5580062"/>
          </a:xfrm>
          <a:prstGeom prst="rect">
            <a:avLst/>
          </a:prstGeom>
          <a:pattFill prst="pct75">
            <a:fgClr>
              <a:schemeClr val="accent1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Driehoek 2 (PHJU)">
            <a:extLst>
              <a:ext uri="{FF2B5EF4-FFF2-40B4-BE49-F238E27FC236}">
                <a16:creationId xmlns:a16="http://schemas.microsoft.com/office/drawing/2014/main" id="{A2B6F8D8-8445-4596-8A0C-BD59E7AD8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11" name="Placeholder 6">
            <a:extLst>
              <a:ext uri="{FF2B5EF4-FFF2-40B4-BE49-F238E27FC236}">
                <a16:creationId xmlns:a16="http://schemas.microsoft.com/office/drawing/2014/main" id="{6BBF8964-30BD-42DC-B74F-E14E3FB478C1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7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27958663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met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622800" y="619200"/>
            <a:ext cx="10908000" cy="5029200"/>
          </a:xfrm>
        </p:spPr>
        <p:txBody>
          <a:bodyPr/>
          <a:lstStyle>
            <a:lvl1pPr marL="0" indent="0" algn="r">
              <a:buFontTx/>
              <a:buNone/>
              <a:defRPr baseline="0"/>
            </a:lvl1pPr>
          </a:lstStyle>
          <a:p>
            <a:r>
              <a:rPr lang="nl-NL"/>
              <a:t>[Invoegen van een foto: klik op de witte rand hierboven </a:t>
            </a:r>
            <a:br>
              <a:rPr lang="nl-NL"/>
            </a:br>
            <a:r>
              <a:rPr lang="nl-NL"/>
              <a:t>Voeg dan een afbeelding in via: Invoegen | Afbeeldingen]</a:t>
            </a:r>
          </a:p>
        </p:txBody>
      </p:sp>
      <p:sp>
        <p:nvSpPr>
          <p:cNvPr id="21" name="Raster (PHJU) 1">
            <a:extLst>
              <a:ext uri="{FF2B5EF4-FFF2-40B4-BE49-F238E27FC236}">
                <a16:creationId xmlns:a16="http://schemas.microsoft.com/office/drawing/2014/main" id="{47D2F88B-7FAB-CC45-A3C0-C1F2C1959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 rot="10800000" flipH="1">
            <a:off x="622800" y="619200"/>
            <a:ext cx="10909300" cy="5029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60000"/>
                </a:schemeClr>
              </a:gs>
              <a:gs pos="40000">
                <a:schemeClr val="bg1">
                  <a:alpha val="0"/>
                </a:schemeClr>
              </a:gs>
              <a:gs pos="87000">
                <a:srgbClr val="6A3171">
                  <a:lumMod val="92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2" name="Title 3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918000" y="3398101"/>
            <a:ext cx="6372463" cy="1064433"/>
          </a:xfrm>
        </p:spPr>
        <p:txBody>
          <a:bodyPr anchor="b"/>
          <a:lstStyle>
            <a:lvl1pPr algn="l">
              <a:defRPr sz="6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3" name="Subtitle 4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918831" y="4456282"/>
            <a:ext cx="6372463" cy="95150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6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[Subtitel]</a:t>
            </a:r>
          </a:p>
        </p:txBody>
      </p:sp>
    </p:spTree>
    <p:extLst>
      <p:ext uri="{BB962C8B-B14F-4D97-AF65-F5344CB8AC3E}">
        <p14:creationId xmlns:p14="http://schemas.microsoft.com/office/powerpoint/2010/main" val="14391296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met blauw kader en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picture 3"/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6242400" y="0"/>
            <a:ext cx="5950800" cy="6858000"/>
          </a:xfr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baseline="0"/>
            </a:lvl1pPr>
          </a:lstStyle>
          <a:p>
            <a:r>
              <a:rPr lang="nl-NL"/>
              <a:t>[Invoegen van een foto: klik ergens op de dia,</a:t>
            </a:r>
            <a:br>
              <a:rPr lang="nl-NL"/>
            </a:br>
            <a:r>
              <a:rPr lang="nl-NL"/>
              <a:t>voeg dan een afbeelding in via: </a:t>
            </a:r>
            <a:br>
              <a:rPr lang="nl-NL"/>
            </a:br>
            <a:r>
              <a:rPr lang="nl-NL"/>
              <a:t>Invoegen | Afbeeldingen]</a:t>
            </a:r>
          </a:p>
        </p:txBody>
      </p:sp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891717" y="1643654"/>
            <a:ext cx="4320000" cy="1260000"/>
          </a:xfrm>
        </p:spPr>
        <p:txBody>
          <a:bodyPr/>
          <a:lstStyle>
            <a:lvl1pPr>
              <a:defRPr sz="3000" b="0" baseline="0"/>
            </a:lvl1pPr>
          </a:lstStyle>
          <a:p>
            <a:r>
              <a:rPr lang="nl-NL"/>
              <a:t>[Titel]</a:t>
            </a:r>
          </a:p>
        </p:txBody>
      </p:sp>
      <p:sp>
        <p:nvSpPr>
          <p:cNvPr id="7" name="Frame Text 2 (JU-Free)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91717" y="2905125"/>
            <a:ext cx="4320000" cy="2780058"/>
          </a:xfrm>
        </p:spPr>
        <p:txBody>
          <a:bodyPr lIns="43200"/>
          <a:lstStyle>
            <a:lvl1pPr marL="0" indent="0">
              <a:buNone/>
              <a:defRPr b="0"/>
            </a:lvl1pPr>
            <a:lvl2pPr marL="0" indent="0">
              <a:buNone/>
              <a:defRPr b="0"/>
            </a:lvl2pPr>
            <a:lvl3pPr marL="0" indent="0">
              <a:buFont typeface="Arial" panose="020B0604020202020204" pitchFamily="34" charset="0"/>
              <a:buNone/>
              <a:defRPr b="0"/>
            </a:lvl3pPr>
            <a:lvl4pPr marL="0" indent="0">
              <a:buFont typeface="Arial" panose="020B0604020202020204" pitchFamily="34" charset="0"/>
              <a:buNone/>
              <a:defRPr b="0"/>
            </a:lvl4pPr>
            <a:lvl5pPr marL="0" indent="0">
              <a:buFont typeface="Arial" panose="020B0604020202020204" pitchFamily="34" charset="0"/>
              <a:buNone/>
              <a:defRPr b="0"/>
            </a:lvl5pPr>
            <a:lvl6pPr marL="0" indent="0">
              <a:buFont typeface="Arial" panose="020B0604020202020204" pitchFamily="34" charset="0"/>
              <a:buNone/>
              <a:defRPr b="0"/>
            </a:lvl6pPr>
            <a:lvl7pPr marL="0" indent="0">
              <a:buFont typeface="Arial" panose="020B0604020202020204" pitchFamily="34" charset="0"/>
              <a:buNone/>
              <a:defRPr b="0"/>
            </a:lvl7pPr>
            <a:lvl8pPr marL="0" indent="0">
              <a:buFont typeface="Arial" panose="020B0604020202020204" pitchFamily="34" charset="0"/>
              <a:buNone/>
              <a:defRPr b="0"/>
            </a:lvl8pPr>
            <a:lvl9pPr marL="0" indent="0">
              <a:buFont typeface="Arial" panose="020B0604020202020204" pitchFamily="34" charset="0"/>
              <a:buNone/>
              <a:defRPr b="0"/>
            </a:lvl9pPr>
          </a:lstStyle>
          <a:p>
            <a:pPr lvl="0"/>
            <a:r>
              <a:rPr lang="nl-NL"/>
              <a:t>[Tekst]</a:t>
            </a:r>
          </a:p>
          <a:p>
            <a:pPr lvl="0"/>
            <a:r>
              <a:rPr lang="nl-NL"/>
              <a:t>JU-LEVEL1=Basistekst</a:t>
            </a:r>
          </a:p>
        </p:txBody>
      </p:sp>
      <p:sp>
        <p:nvSpPr>
          <p:cNvPr id="14" name="Blauw kader (PHJU)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>
            <a:off x="5950800" y="1260000"/>
            <a:ext cx="5583600" cy="419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8" name="Frame Text 5 (JU-Free)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349542" y="1681200"/>
            <a:ext cx="4320000" cy="3200400"/>
          </a:xfrm>
        </p:spPr>
        <p:txBody>
          <a:bodyPr lIns="43200"/>
          <a:lstStyle>
            <a:lvl1pPr marL="0" indent="0">
              <a:buNone/>
              <a:defRPr b="1"/>
            </a:lvl1pPr>
            <a:lvl2pPr marL="342000" indent="-342000">
              <a:buClr>
                <a:schemeClr val="tx1"/>
              </a:buClr>
              <a:buFont typeface="+mj-lt"/>
              <a:buAutoNum type="arabicPeriod"/>
              <a:defRPr b="0"/>
            </a:lvl2pPr>
            <a:lvl3pPr marL="0" indent="0">
              <a:buFont typeface="Arial" panose="020B0604020202020204" pitchFamily="34" charset="0"/>
              <a:buNone/>
              <a:defRPr b="0"/>
            </a:lvl3pPr>
            <a:lvl4pPr marL="0" indent="0">
              <a:buFont typeface="Arial" panose="020B0604020202020204" pitchFamily="34" charset="0"/>
              <a:buNone/>
              <a:defRPr b="0"/>
            </a:lvl4pPr>
            <a:lvl5pPr marL="0" indent="0">
              <a:buFont typeface="Arial" panose="020B0604020202020204" pitchFamily="34" charset="0"/>
              <a:buNone/>
              <a:defRPr b="0"/>
            </a:lvl5pPr>
            <a:lvl6pPr marL="0" indent="0">
              <a:buFont typeface="Arial" panose="020B0604020202020204" pitchFamily="34" charset="0"/>
              <a:buNone/>
              <a:defRPr b="0"/>
            </a:lvl6pPr>
            <a:lvl7pPr marL="0" indent="0">
              <a:buFont typeface="Arial" panose="020B0604020202020204" pitchFamily="34" charset="0"/>
              <a:buNone/>
              <a:defRPr b="0"/>
            </a:lvl7pPr>
            <a:lvl8pPr marL="0" indent="0">
              <a:buFont typeface="Arial" panose="020B0604020202020204" pitchFamily="34" charset="0"/>
              <a:buNone/>
              <a:defRPr b="0"/>
            </a:lvl8pPr>
            <a:lvl9pPr marL="0" indent="0">
              <a:buFont typeface="Arial" panose="020B0604020202020204" pitchFamily="34" charset="0"/>
              <a:buNone/>
              <a:defRPr b="0"/>
            </a:lvl9pPr>
          </a:lstStyle>
          <a:p>
            <a:pPr lvl="0"/>
            <a:r>
              <a:rPr lang="nl-NL"/>
              <a:t>[Kopje]</a:t>
            </a:r>
          </a:p>
          <a:p>
            <a:pPr lvl="0"/>
            <a:r>
              <a:rPr lang="nl-NL"/>
              <a:t>JU-LEVEL1=Kopje</a:t>
            </a:r>
          </a:p>
          <a:p>
            <a:pPr lvl="1"/>
            <a:r>
              <a:rPr lang="nl-NL"/>
              <a:t>JU-LEVEL2=Opsomming nummer 1e niveau</a:t>
            </a:r>
          </a:p>
          <a:p>
            <a:pPr lvl="2"/>
            <a:r>
              <a:rPr lang="nl-NL"/>
              <a:t>JU-LEVEL3=Basistekst</a:t>
            </a:r>
          </a:p>
        </p:txBody>
      </p:sp>
      <p:sp>
        <p:nvSpPr>
          <p:cNvPr id="4" name="Koptekst groen 6 (JU-Free)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19125" y="466725"/>
            <a:ext cx="4343400" cy="216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00">
                <a:solidFill>
                  <a:schemeClr val="tx2"/>
                </a:solidFill>
                <a:latin typeface="+mj-lt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/>
              <a:t>[Kopje]</a:t>
            </a:r>
          </a:p>
          <a:p>
            <a:pPr lvl="0"/>
            <a:r>
              <a:rPr lang="nl-NL"/>
              <a:t>JU-LEVEL1=Kopje</a:t>
            </a:r>
          </a:p>
        </p:txBody>
      </p:sp>
    </p:spTree>
    <p:extLst>
      <p:ext uri="{BB962C8B-B14F-4D97-AF65-F5344CB8AC3E}">
        <p14:creationId xmlns:p14="http://schemas.microsoft.com/office/powerpoint/2010/main" val="6840202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 met tekst en foto met r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picture 5"/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-6914" y="0"/>
            <a:ext cx="7066800" cy="6858000"/>
          </a:xfr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baseline="0"/>
            </a:lvl1pPr>
          </a:lstStyle>
          <a:p>
            <a:r>
              <a:rPr lang="nl-NL"/>
              <a:t>[Invoegen van een foto: klik ergens op de dia, </a:t>
            </a:r>
            <a:br>
              <a:rPr lang="nl-NL"/>
            </a:br>
            <a:r>
              <a:rPr lang="nl-NL"/>
              <a:t>voeg dan een afbeelding in via: Invoegen | Afbeeldingen]</a:t>
            </a:r>
          </a:p>
        </p:txBody>
      </p:sp>
      <p:sp>
        <p:nvSpPr>
          <p:cNvPr id="9" name="Raster (PHJU) 1">
            <a:extLst>
              <a:ext uri="{FF2B5EF4-FFF2-40B4-BE49-F238E27FC236}">
                <a16:creationId xmlns:a16="http://schemas.microsoft.com/office/drawing/2014/main" id="{79AC1F9B-2E49-6441-A61A-F42AB5E14A72}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 rot="5400000" flipH="1">
            <a:off x="104397" y="-104402"/>
            <a:ext cx="6858002" cy="70668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60000"/>
                </a:schemeClr>
              </a:gs>
              <a:gs pos="29000">
                <a:schemeClr val="bg1">
                  <a:alpha val="0"/>
                </a:schemeClr>
              </a:gs>
              <a:gs pos="70000">
                <a:srgbClr val="653172">
                  <a:alpha val="74000"/>
                  <a:lumMod val="87000"/>
                </a:srgbClr>
              </a:gs>
              <a:gs pos="100000">
                <a:srgbClr val="6A3371">
                  <a:lumMod val="42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2" name="Title 2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7434375" y="1976850"/>
            <a:ext cx="3906000" cy="1940400"/>
          </a:xfrm>
        </p:spPr>
        <p:txBody>
          <a:bodyPr anchor="b"/>
          <a:lstStyle>
            <a:lvl1pPr>
              <a:defRPr sz="4000" b="0" baseline="0"/>
            </a:lvl1pPr>
          </a:lstStyle>
          <a:p>
            <a:r>
              <a:rPr lang="nl-NL"/>
              <a:t>[Titel]</a:t>
            </a:r>
          </a:p>
        </p:txBody>
      </p:sp>
      <p:sp>
        <p:nvSpPr>
          <p:cNvPr id="7" name="Frame Text 3 (JU-Free)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377225" y="4536825"/>
            <a:ext cx="4273200" cy="1422000"/>
          </a:xfrm>
        </p:spPr>
        <p:txBody>
          <a:bodyPr lIns="43200"/>
          <a:lstStyle>
            <a:lvl1pPr marL="0" indent="0">
              <a:buNone/>
              <a:defRPr b="0">
                <a:solidFill>
                  <a:schemeClr val="bg2"/>
                </a:solidFill>
              </a:defRPr>
            </a:lvl1pPr>
            <a:lvl2pPr marL="0" indent="0">
              <a:buNone/>
              <a:defRPr b="0">
                <a:solidFill>
                  <a:schemeClr val="bg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9pPr>
          </a:lstStyle>
          <a:p>
            <a:pPr lvl="0"/>
            <a:r>
              <a:rPr lang="nl-NL"/>
              <a:t>[Tekst]</a:t>
            </a:r>
          </a:p>
          <a:p>
            <a:pPr lvl="0"/>
            <a:r>
              <a:rPr lang="nl-NL"/>
              <a:t>JU-LEVEL1=Basistekst</a:t>
            </a:r>
          </a:p>
        </p:txBody>
      </p:sp>
      <p:sp>
        <p:nvSpPr>
          <p:cNvPr id="6" name="Slide Number Placeholder 4"/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Koptekst groen 6 (JU-Free)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419975" y="466725"/>
            <a:ext cx="4343400" cy="216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00">
                <a:solidFill>
                  <a:schemeClr val="tx2"/>
                </a:solidFill>
                <a:latin typeface="+mj-lt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/>
              <a:t>[Kopje]</a:t>
            </a:r>
          </a:p>
          <a:p>
            <a:pPr lvl="0"/>
            <a:r>
              <a:rPr lang="nl-NL"/>
              <a:t>JU-LEVEL1=Kopje</a:t>
            </a:r>
          </a:p>
        </p:txBody>
      </p:sp>
      <p:sp>
        <p:nvSpPr>
          <p:cNvPr id="17" name="Text Placeholder 16 (PHJU)"/>
          <p:cNvSpPr>
            <a:spLocks noGrp="1" noSelect="1"/>
          </p:cNvSpPr>
          <p:nvPr userDrawn="1">
            <p:ph type="body" idx="1001" hasCustomPrompt="1"/>
            <p:custDataLst>
              <p:custData r:id="rId2"/>
            </p:custDataLst>
          </p:nvPr>
        </p:nvSpPr>
        <p:spPr bwMode="gray">
          <a:xfrm>
            <a:off x="417332" y="6053787"/>
            <a:ext cx="653271" cy="357827"/>
          </a:xfrm>
          <a:custGeom>
            <a:avLst/>
            <a:gdLst>
              <a:gd name="connsiteX0" fmla="*/ 323805 w 653271"/>
              <a:gd name="connsiteY0" fmla="*/ 319560 h 357827"/>
              <a:gd name="connsiteX1" fmla="*/ 308291 w 653271"/>
              <a:gd name="connsiteY1" fmla="*/ 331671 h 357827"/>
              <a:gd name="connsiteX2" fmla="*/ 324322 w 653271"/>
              <a:gd name="connsiteY2" fmla="*/ 343654 h 357827"/>
              <a:gd name="connsiteX3" fmla="*/ 339578 w 653271"/>
              <a:gd name="connsiteY3" fmla="*/ 338887 h 357827"/>
              <a:gd name="connsiteX4" fmla="*/ 343327 w 653271"/>
              <a:gd name="connsiteY4" fmla="*/ 326389 h 357827"/>
              <a:gd name="connsiteX5" fmla="*/ 343327 w 653271"/>
              <a:gd name="connsiteY5" fmla="*/ 319560 h 357827"/>
              <a:gd name="connsiteX6" fmla="*/ 323805 w 653271"/>
              <a:gd name="connsiteY6" fmla="*/ 319560 h 357827"/>
              <a:gd name="connsiteX7" fmla="*/ 194132 w 653271"/>
              <a:gd name="connsiteY7" fmla="*/ 272660 h 357827"/>
              <a:gd name="connsiteX8" fmla="*/ 211069 w 653271"/>
              <a:gd name="connsiteY8" fmla="*/ 272660 h 357827"/>
              <a:gd name="connsiteX9" fmla="*/ 211069 w 653271"/>
              <a:gd name="connsiteY9" fmla="*/ 356796 h 357827"/>
              <a:gd name="connsiteX10" fmla="*/ 194132 w 653271"/>
              <a:gd name="connsiteY10" fmla="*/ 356796 h 357827"/>
              <a:gd name="connsiteX11" fmla="*/ 509976 w 653271"/>
              <a:gd name="connsiteY11" fmla="*/ 271629 h 357827"/>
              <a:gd name="connsiteX12" fmla="*/ 541263 w 653271"/>
              <a:gd name="connsiteY12" fmla="*/ 281035 h 357827"/>
              <a:gd name="connsiteX13" fmla="*/ 530661 w 653271"/>
              <a:gd name="connsiteY13" fmla="*/ 291858 h 357827"/>
              <a:gd name="connsiteX14" fmla="*/ 509846 w 653271"/>
              <a:gd name="connsiteY14" fmla="*/ 285673 h 357827"/>
              <a:gd name="connsiteX15" fmla="*/ 494461 w 653271"/>
              <a:gd name="connsiteY15" fmla="*/ 296497 h 357827"/>
              <a:gd name="connsiteX16" fmla="*/ 506226 w 653271"/>
              <a:gd name="connsiteY16" fmla="*/ 306160 h 357827"/>
              <a:gd name="connsiteX17" fmla="*/ 517991 w 653271"/>
              <a:gd name="connsiteY17" fmla="*/ 307191 h 357827"/>
              <a:gd name="connsiteX18" fmla="*/ 544624 w 653271"/>
              <a:gd name="connsiteY18" fmla="*/ 331027 h 357827"/>
              <a:gd name="connsiteX19" fmla="*/ 509459 w 653271"/>
              <a:gd name="connsiteY19" fmla="*/ 357827 h 357827"/>
              <a:gd name="connsiteX20" fmla="*/ 474034 w 653271"/>
              <a:gd name="connsiteY20" fmla="*/ 345716 h 357827"/>
              <a:gd name="connsiteX21" fmla="*/ 485153 w 653271"/>
              <a:gd name="connsiteY21" fmla="*/ 334506 h 357827"/>
              <a:gd name="connsiteX22" fmla="*/ 509459 w 653271"/>
              <a:gd name="connsiteY22" fmla="*/ 343396 h 357827"/>
              <a:gd name="connsiteX23" fmla="*/ 527946 w 653271"/>
              <a:gd name="connsiteY23" fmla="*/ 331671 h 357827"/>
              <a:gd name="connsiteX24" fmla="*/ 516698 w 653271"/>
              <a:gd name="connsiteY24" fmla="*/ 321750 h 357827"/>
              <a:gd name="connsiteX25" fmla="*/ 503124 w 653271"/>
              <a:gd name="connsiteY25" fmla="*/ 320591 h 357827"/>
              <a:gd name="connsiteX26" fmla="*/ 478172 w 653271"/>
              <a:gd name="connsiteY26" fmla="*/ 297398 h 357827"/>
              <a:gd name="connsiteX27" fmla="*/ 509976 w 653271"/>
              <a:gd name="connsiteY27" fmla="*/ 271629 h 357827"/>
              <a:gd name="connsiteX28" fmla="*/ 426199 w 653271"/>
              <a:gd name="connsiteY28" fmla="*/ 271629 h 357827"/>
              <a:gd name="connsiteX29" fmla="*/ 447014 w 653271"/>
              <a:gd name="connsiteY29" fmla="*/ 279231 h 357827"/>
              <a:gd name="connsiteX30" fmla="*/ 455547 w 653271"/>
              <a:gd name="connsiteY30" fmla="*/ 302939 h 357827"/>
              <a:gd name="connsiteX31" fmla="*/ 455547 w 653271"/>
              <a:gd name="connsiteY31" fmla="*/ 356796 h 357827"/>
              <a:gd name="connsiteX32" fmla="*/ 438610 w 653271"/>
              <a:gd name="connsiteY32" fmla="*/ 356796 h 357827"/>
              <a:gd name="connsiteX33" fmla="*/ 438610 w 653271"/>
              <a:gd name="connsiteY33" fmla="*/ 305516 h 357827"/>
              <a:gd name="connsiteX34" fmla="*/ 421545 w 653271"/>
              <a:gd name="connsiteY34" fmla="*/ 286704 h 357827"/>
              <a:gd name="connsiteX35" fmla="*/ 404091 w 653271"/>
              <a:gd name="connsiteY35" fmla="*/ 305516 h 357827"/>
              <a:gd name="connsiteX36" fmla="*/ 404091 w 653271"/>
              <a:gd name="connsiteY36" fmla="*/ 356796 h 357827"/>
              <a:gd name="connsiteX37" fmla="*/ 387155 w 653271"/>
              <a:gd name="connsiteY37" fmla="*/ 356796 h 357827"/>
              <a:gd name="connsiteX38" fmla="*/ 387155 w 653271"/>
              <a:gd name="connsiteY38" fmla="*/ 272660 h 357827"/>
              <a:gd name="connsiteX39" fmla="*/ 403703 w 653271"/>
              <a:gd name="connsiteY39" fmla="*/ 272660 h 357827"/>
              <a:gd name="connsiteX40" fmla="*/ 403703 w 653271"/>
              <a:gd name="connsiteY40" fmla="*/ 281035 h 357827"/>
              <a:gd name="connsiteX41" fmla="*/ 426199 w 653271"/>
              <a:gd name="connsiteY41" fmla="*/ 271629 h 357827"/>
              <a:gd name="connsiteX42" fmla="*/ 325486 w 653271"/>
              <a:gd name="connsiteY42" fmla="*/ 271629 h 357827"/>
              <a:gd name="connsiteX43" fmla="*/ 360264 w 653271"/>
              <a:gd name="connsiteY43" fmla="*/ 300491 h 357827"/>
              <a:gd name="connsiteX44" fmla="*/ 360264 w 653271"/>
              <a:gd name="connsiteY44" fmla="*/ 356796 h 357827"/>
              <a:gd name="connsiteX45" fmla="*/ 343586 w 653271"/>
              <a:gd name="connsiteY45" fmla="*/ 356796 h 357827"/>
              <a:gd name="connsiteX46" fmla="*/ 343586 w 653271"/>
              <a:gd name="connsiteY46" fmla="*/ 349195 h 357827"/>
              <a:gd name="connsiteX47" fmla="*/ 321090 w 653271"/>
              <a:gd name="connsiteY47" fmla="*/ 357827 h 357827"/>
              <a:gd name="connsiteX48" fmla="*/ 298465 w 653271"/>
              <a:gd name="connsiteY48" fmla="*/ 350096 h 357827"/>
              <a:gd name="connsiteX49" fmla="*/ 291872 w 653271"/>
              <a:gd name="connsiteY49" fmla="*/ 332058 h 357827"/>
              <a:gd name="connsiteX50" fmla="*/ 321090 w 653271"/>
              <a:gd name="connsiteY50" fmla="*/ 307835 h 357827"/>
              <a:gd name="connsiteX51" fmla="*/ 343327 w 653271"/>
              <a:gd name="connsiteY51" fmla="*/ 307835 h 357827"/>
              <a:gd name="connsiteX52" fmla="*/ 343327 w 653271"/>
              <a:gd name="connsiteY52" fmla="*/ 301779 h 357827"/>
              <a:gd name="connsiteX53" fmla="*/ 324839 w 653271"/>
              <a:gd name="connsiteY53" fmla="*/ 286060 h 357827"/>
              <a:gd name="connsiteX54" fmla="*/ 306352 w 653271"/>
              <a:gd name="connsiteY54" fmla="*/ 294306 h 357827"/>
              <a:gd name="connsiteX55" fmla="*/ 295362 w 653271"/>
              <a:gd name="connsiteY55" fmla="*/ 283870 h 357827"/>
              <a:gd name="connsiteX56" fmla="*/ 325486 w 653271"/>
              <a:gd name="connsiteY56" fmla="*/ 271629 h 357827"/>
              <a:gd name="connsiteX57" fmla="*/ 241709 w 653271"/>
              <a:gd name="connsiteY57" fmla="*/ 238645 h 357827"/>
              <a:gd name="connsiteX58" fmla="*/ 258645 w 653271"/>
              <a:gd name="connsiteY58" fmla="*/ 238645 h 357827"/>
              <a:gd name="connsiteX59" fmla="*/ 258645 w 653271"/>
              <a:gd name="connsiteY59" fmla="*/ 332573 h 357827"/>
              <a:gd name="connsiteX60" fmla="*/ 267825 w 653271"/>
              <a:gd name="connsiteY60" fmla="*/ 342366 h 357827"/>
              <a:gd name="connsiteX61" fmla="*/ 275323 w 653271"/>
              <a:gd name="connsiteY61" fmla="*/ 342366 h 357827"/>
              <a:gd name="connsiteX62" fmla="*/ 275323 w 653271"/>
              <a:gd name="connsiteY62" fmla="*/ 356796 h 357827"/>
              <a:gd name="connsiteX63" fmla="*/ 264851 w 653271"/>
              <a:gd name="connsiteY63" fmla="*/ 356796 h 357827"/>
              <a:gd name="connsiteX64" fmla="*/ 241709 w 653271"/>
              <a:gd name="connsiteY64" fmla="*/ 333604 h 357827"/>
              <a:gd name="connsiteX65" fmla="*/ 241709 w 653271"/>
              <a:gd name="connsiteY65" fmla="*/ 238645 h 357827"/>
              <a:gd name="connsiteX66" fmla="*/ 83335 w 653271"/>
              <a:gd name="connsiteY66" fmla="*/ 238645 h 357827"/>
              <a:gd name="connsiteX67" fmla="*/ 101952 w 653271"/>
              <a:gd name="connsiteY67" fmla="*/ 238645 h 357827"/>
              <a:gd name="connsiteX68" fmla="*/ 129231 w 653271"/>
              <a:gd name="connsiteY68" fmla="*/ 324585 h 357827"/>
              <a:gd name="connsiteX69" fmla="*/ 156640 w 653271"/>
              <a:gd name="connsiteY69" fmla="*/ 238645 h 357827"/>
              <a:gd name="connsiteX70" fmla="*/ 175644 w 653271"/>
              <a:gd name="connsiteY70" fmla="*/ 238645 h 357827"/>
              <a:gd name="connsiteX71" fmla="*/ 136342 w 653271"/>
              <a:gd name="connsiteY71" fmla="*/ 356796 h 357827"/>
              <a:gd name="connsiteX72" fmla="*/ 122250 w 653271"/>
              <a:gd name="connsiteY72" fmla="*/ 356796 h 357827"/>
              <a:gd name="connsiteX73" fmla="*/ 83335 w 653271"/>
              <a:gd name="connsiteY73" fmla="*/ 238645 h 357827"/>
              <a:gd name="connsiteX74" fmla="*/ 193615 w 653271"/>
              <a:gd name="connsiteY74" fmla="*/ 238129 h 357827"/>
              <a:gd name="connsiteX75" fmla="*/ 211586 w 653271"/>
              <a:gd name="connsiteY75" fmla="*/ 238129 h 357827"/>
              <a:gd name="connsiteX76" fmla="*/ 211586 w 653271"/>
              <a:gd name="connsiteY76" fmla="*/ 256039 h 357827"/>
              <a:gd name="connsiteX77" fmla="*/ 193615 w 653271"/>
              <a:gd name="connsiteY77" fmla="*/ 256039 h 357827"/>
              <a:gd name="connsiteX78" fmla="*/ 5451 w 653271"/>
              <a:gd name="connsiteY78" fmla="*/ 18 h 357827"/>
              <a:gd name="connsiteX79" fmla="*/ 8838 w 653271"/>
              <a:gd name="connsiteY79" fmla="*/ 926 h 357827"/>
              <a:gd name="connsiteX80" fmla="*/ 30513 w 653271"/>
              <a:gd name="connsiteY80" fmla="*/ 4039 h 357827"/>
              <a:gd name="connsiteX81" fmla="*/ 30901 w 653271"/>
              <a:gd name="connsiteY81" fmla="*/ 3910 h 357827"/>
              <a:gd name="connsiteX82" fmla="*/ 32320 w 653271"/>
              <a:gd name="connsiteY82" fmla="*/ 3520 h 357827"/>
              <a:gd name="connsiteX83" fmla="*/ 33481 w 653271"/>
              <a:gd name="connsiteY83" fmla="*/ 3261 h 357827"/>
              <a:gd name="connsiteX84" fmla="*/ 35029 w 653271"/>
              <a:gd name="connsiteY84" fmla="*/ 2742 h 357827"/>
              <a:gd name="connsiteX85" fmla="*/ 35674 w 653271"/>
              <a:gd name="connsiteY85" fmla="*/ 2483 h 357827"/>
              <a:gd name="connsiteX86" fmla="*/ 36320 w 653271"/>
              <a:gd name="connsiteY86" fmla="*/ 2353 h 357827"/>
              <a:gd name="connsiteX87" fmla="*/ 44448 w 653271"/>
              <a:gd name="connsiteY87" fmla="*/ 4039 h 357827"/>
              <a:gd name="connsiteX88" fmla="*/ 48061 w 653271"/>
              <a:gd name="connsiteY88" fmla="*/ 12990 h 357827"/>
              <a:gd name="connsiteX89" fmla="*/ 48061 w 653271"/>
              <a:gd name="connsiteY89" fmla="*/ 13898 h 357827"/>
              <a:gd name="connsiteX90" fmla="*/ 58769 w 653271"/>
              <a:gd name="connsiteY90" fmla="*/ 30892 h 357827"/>
              <a:gd name="connsiteX91" fmla="*/ 62511 w 653271"/>
              <a:gd name="connsiteY91" fmla="*/ 33875 h 357827"/>
              <a:gd name="connsiteX92" fmla="*/ 68833 w 653271"/>
              <a:gd name="connsiteY92" fmla="*/ 38805 h 357827"/>
              <a:gd name="connsiteX93" fmla="*/ 81478 w 653271"/>
              <a:gd name="connsiteY93" fmla="*/ 56058 h 357827"/>
              <a:gd name="connsiteX94" fmla="*/ 87671 w 653271"/>
              <a:gd name="connsiteY94" fmla="*/ 67084 h 357827"/>
              <a:gd name="connsiteX95" fmla="*/ 93219 w 653271"/>
              <a:gd name="connsiteY95" fmla="*/ 72013 h 357827"/>
              <a:gd name="connsiteX96" fmla="*/ 93477 w 653271"/>
              <a:gd name="connsiteY96" fmla="*/ 72143 h 357827"/>
              <a:gd name="connsiteX97" fmla="*/ 98121 w 653271"/>
              <a:gd name="connsiteY97" fmla="*/ 76424 h 357827"/>
              <a:gd name="connsiteX98" fmla="*/ 119281 w 653271"/>
              <a:gd name="connsiteY98" fmla="*/ 91342 h 357827"/>
              <a:gd name="connsiteX99" fmla="*/ 120313 w 653271"/>
              <a:gd name="connsiteY99" fmla="*/ 91471 h 357827"/>
              <a:gd name="connsiteX100" fmla="*/ 120700 w 653271"/>
              <a:gd name="connsiteY100" fmla="*/ 91342 h 357827"/>
              <a:gd name="connsiteX101" fmla="*/ 125345 w 653271"/>
              <a:gd name="connsiteY101" fmla="*/ 90823 h 357827"/>
              <a:gd name="connsiteX102" fmla="*/ 126765 w 653271"/>
              <a:gd name="connsiteY102" fmla="*/ 90563 h 357827"/>
              <a:gd name="connsiteX103" fmla="*/ 128055 w 653271"/>
              <a:gd name="connsiteY103" fmla="*/ 90434 h 357827"/>
              <a:gd name="connsiteX104" fmla="*/ 128571 w 653271"/>
              <a:gd name="connsiteY104" fmla="*/ 90434 h 357827"/>
              <a:gd name="connsiteX105" fmla="*/ 139796 w 653271"/>
              <a:gd name="connsiteY105" fmla="*/ 93806 h 357827"/>
              <a:gd name="connsiteX106" fmla="*/ 149473 w 653271"/>
              <a:gd name="connsiteY106" fmla="*/ 102368 h 357827"/>
              <a:gd name="connsiteX107" fmla="*/ 150376 w 653271"/>
              <a:gd name="connsiteY107" fmla="*/ 103276 h 357827"/>
              <a:gd name="connsiteX108" fmla="*/ 151795 w 653271"/>
              <a:gd name="connsiteY108" fmla="*/ 104703 h 357827"/>
              <a:gd name="connsiteX109" fmla="*/ 161343 w 653271"/>
              <a:gd name="connsiteY109" fmla="*/ 111967 h 357827"/>
              <a:gd name="connsiteX110" fmla="*/ 181599 w 653271"/>
              <a:gd name="connsiteY110" fmla="*/ 112486 h 357827"/>
              <a:gd name="connsiteX111" fmla="*/ 183793 w 653271"/>
              <a:gd name="connsiteY111" fmla="*/ 112486 h 357827"/>
              <a:gd name="connsiteX112" fmla="*/ 208823 w 653271"/>
              <a:gd name="connsiteY112" fmla="*/ 112097 h 357827"/>
              <a:gd name="connsiteX113" fmla="*/ 209081 w 653271"/>
              <a:gd name="connsiteY113" fmla="*/ 112097 h 357827"/>
              <a:gd name="connsiteX114" fmla="*/ 213597 w 653271"/>
              <a:gd name="connsiteY114" fmla="*/ 111059 h 357827"/>
              <a:gd name="connsiteX115" fmla="*/ 212694 w 653271"/>
              <a:gd name="connsiteY115" fmla="*/ 109243 h 357827"/>
              <a:gd name="connsiteX116" fmla="*/ 212823 w 653271"/>
              <a:gd name="connsiteY116" fmla="*/ 100811 h 357827"/>
              <a:gd name="connsiteX117" fmla="*/ 214113 w 653271"/>
              <a:gd name="connsiteY117" fmla="*/ 97049 h 357827"/>
              <a:gd name="connsiteX118" fmla="*/ 232434 w 653271"/>
              <a:gd name="connsiteY118" fmla="*/ 84337 h 357827"/>
              <a:gd name="connsiteX119" fmla="*/ 236305 w 653271"/>
              <a:gd name="connsiteY119" fmla="*/ 84077 h 357827"/>
              <a:gd name="connsiteX120" fmla="*/ 249852 w 653271"/>
              <a:gd name="connsiteY120" fmla="*/ 89655 h 357827"/>
              <a:gd name="connsiteX121" fmla="*/ 251917 w 653271"/>
              <a:gd name="connsiteY121" fmla="*/ 91471 h 357827"/>
              <a:gd name="connsiteX122" fmla="*/ 253852 w 653271"/>
              <a:gd name="connsiteY122" fmla="*/ 93158 h 357827"/>
              <a:gd name="connsiteX123" fmla="*/ 255658 w 653271"/>
              <a:gd name="connsiteY123" fmla="*/ 107168 h 357827"/>
              <a:gd name="connsiteX124" fmla="*/ 255013 w 653271"/>
              <a:gd name="connsiteY124" fmla="*/ 108595 h 357827"/>
              <a:gd name="connsiteX125" fmla="*/ 254626 w 653271"/>
              <a:gd name="connsiteY125" fmla="*/ 109243 h 357827"/>
              <a:gd name="connsiteX126" fmla="*/ 254368 w 653271"/>
              <a:gd name="connsiteY126" fmla="*/ 110930 h 357827"/>
              <a:gd name="connsiteX127" fmla="*/ 254368 w 653271"/>
              <a:gd name="connsiteY127" fmla="*/ 111578 h 357827"/>
              <a:gd name="connsiteX128" fmla="*/ 254368 w 653271"/>
              <a:gd name="connsiteY128" fmla="*/ 114951 h 357827"/>
              <a:gd name="connsiteX129" fmla="*/ 253207 w 653271"/>
              <a:gd name="connsiteY129" fmla="*/ 120399 h 357827"/>
              <a:gd name="connsiteX130" fmla="*/ 250498 w 653271"/>
              <a:gd name="connsiteY130" fmla="*/ 120659 h 357827"/>
              <a:gd name="connsiteX131" fmla="*/ 240950 w 653271"/>
              <a:gd name="connsiteY131" fmla="*/ 129869 h 357827"/>
              <a:gd name="connsiteX132" fmla="*/ 238627 w 653271"/>
              <a:gd name="connsiteY132" fmla="*/ 130258 h 357827"/>
              <a:gd name="connsiteX133" fmla="*/ 236563 w 653271"/>
              <a:gd name="connsiteY133" fmla="*/ 130128 h 357827"/>
              <a:gd name="connsiteX134" fmla="*/ 237853 w 653271"/>
              <a:gd name="connsiteY134" fmla="*/ 131815 h 357827"/>
              <a:gd name="connsiteX135" fmla="*/ 238756 w 653271"/>
              <a:gd name="connsiteY135" fmla="*/ 132982 h 357827"/>
              <a:gd name="connsiteX136" fmla="*/ 239402 w 653271"/>
              <a:gd name="connsiteY136" fmla="*/ 133371 h 357827"/>
              <a:gd name="connsiteX137" fmla="*/ 239660 w 653271"/>
              <a:gd name="connsiteY137" fmla="*/ 133631 h 357827"/>
              <a:gd name="connsiteX138" fmla="*/ 255400 w 653271"/>
              <a:gd name="connsiteY138" fmla="*/ 142841 h 357827"/>
              <a:gd name="connsiteX139" fmla="*/ 261206 w 653271"/>
              <a:gd name="connsiteY139" fmla="*/ 144657 h 357827"/>
              <a:gd name="connsiteX140" fmla="*/ 279270 w 653271"/>
              <a:gd name="connsiteY140" fmla="*/ 151532 h 357827"/>
              <a:gd name="connsiteX141" fmla="*/ 283398 w 653271"/>
              <a:gd name="connsiteY141" fmla="*/ 153478 h 357827"/>
              <a:gd name="connsiteX142" fmla="*/ 303784 w 653271"/>
              <a:gd name="connsiteY142" fmla="*/ 162040 h 357827"/>
              <a:gd name="connsiteX143" fmla="*/ 304325 w 653271"/>
              <a:gd name="connsiteY143" fmla="*/ 161950 h 357827"/>
              <a:gd name="connsiteX144" fmla="*/ 306573 w 653271"/>
              <a:gd name="connsiteY144" fmla="*/ 159908 h 357827"/>
              <a:gd name="connsiteX145" fmla="*/ 313467 w 653271"/>
              <a:gd name="connsiteY145" fmla="*/ 157231 h 357827"/>
              <a:gd name="connsiteX146" fmla="*/ 319301 w 653271"/>
              <a:gd name="connsiteY146" fmla="*/ 158506 h 357827"/>
              <a:gd name="connsiteX147" fmla="*/ 319036 w 653271"/>
              <a:gd name="connsiteY147" fmla="*/ 159143 h 357827"/>
              <a:gd name="connsiteX148" fmla="*/ 318240 w 653271"/>
              <a:gd name="connsiteY148" fmla="*/ 159398 h 357827"/>
              <a:gd name="connsiteX149" fmla="*/ 317784 w 653271"/>
              <a:gd name="connsiteY149" fmla="*/ 159740 h 357827"/>
              <a:gd name="connsiteX150" fmla="*/ 320944 w 653271"/>
              <a:gd name="connsiteY150" fmla="*/ 159316 h 357827"/>
              <a:gd name="connsiteX151" fmla="*/ 324299 w 653271"/>
              <a:gd name="connsiteY151" fmla="*/ 159316 h 357827"/>
              <a:gd name="connsiteX152" fmla="*/ 327782 w 653271"/>
              <a:gd name="connsiteY152" fmla="*/ 159446 h 357827"/>
              <a:gd name="connsiteX153" fmla="*/ 335862 w 653271"/>
              <a:gd name="connsiteY153" fmla="*/ 161505 h 357827"/>
              <a:gd name="connsiteX154" fmla="*/ 336492 w 653271"/>
              <a:gd name="connsiteY154" fmla="*/ 162709 h 357827"/>
              <a:gd name="connsiteX155" fmla="*/ 339322 w 653271"/>
              <a:gd name="connsiteY155" fmla="*/ 162709 h 357827"/>
              <a:gd name="connsiteX156" fmla="*/ 365970 w 653271"/>
              <a:gd name="connsiteY156" fmla="*/ 157147 h 357827"/>
              <a:gd name="connsiteX157" fmla="*/ 384597 w 653271"/>
              <a:gd name="connsiteY157" fmla="*/ 152620 h 357827"/>
              <a:gd name="connsiteX158" fmla="*/ 390547 w 653271"/>
              <a:gd name="connsiteY158" fmla="*/ 151455 h 357827"/>
              <a:gd name="connsiteX159" fmla="*/ 406976 w 653271"/>
              <a:gd name="connsiteY159" fmla="*/ 144471 h 357827"/>
              <a:gd name="connsiteX160" fmla="*/ 407364 w 653271"/>
              <a:gd name="connsiteY160" fmla="*/ 144212 h 357827"/>
              <a:gd name="connsiteX161" fmla="*/ 408140 w 653271"/>
              <a:gd name="connsiteY161" fmla="*/ 143953 h 357827"/>
              <a:gd name="connsiteX162" fmla="*/ 408916 w 653271"/>
              <a:gd name="connsiteY162" fmla="*/ 143307 h 357827"/>
              <a:gd name="connsiteX163" fmla="*/ 422757 w 653271"/>
              <a:gd name="connsiteY163" fmla="*/ 136451 h 357827"/>
              <a:gd name="connsiteX164" fmla="*/ 427802 w 653271"/>
              <a:gd name="connsiteY164" fmla="*/ 134770 h 357827"/>
              <a:gd name="connsiteX165" fmla="*/ 428190 w 653271"/>
              <a:gd name="connsiteY165" fmla="*/ 134640 h 357827"/>
              <a:gd name="connsiteX166" fmla="*/ 428837 w 653271"/>
              <a:gd name="connsiteY166" fmla="*/ 134511 h 357827"/>
              <a:gd name="connsiteX167" fmla="*/ 429225 w 653271"/>
              <a:gd name="connsiteY167" fmla="*/ 134382 h 357827"/>
              <a:gd name="connsiteX168" fmla="*/ 429355 w 653271"/>
              <a:gd name="connsiteY168" fmla="*/ 134252 h 357827"/>
              <a:gd name="connsiteX169" fmla="*/ 434399 w 653271"/>
              <a:gd name="connsiteY169" fmla="*/ 129467 h 357827"/>
              <a:gd name="connsiteX170" fmla="*/ 464540 w 653271"/>
              <a:gd name="connsiteY170" fmla="*/ 84066 h 357827"/>
              <a:gd name="connsiteX171" fmla="*/ 485237 w 653271"/>
              <a:gd name="connsiteY171" fmla="*/ 69967 h 357827"/>
              <a:gd name="connsiteX172" fmla="*/ 485495 w 653271"/>
              <a:gd name="connsiteY172" fmla="*/ 69838 h 357827"/>
              <a:gd name="connsiteX173" fmla="*/ 490670 w 653271"/>
              <a:gd name="connsiteY173" fmla="*/ 66216 h 357827"/>
              <a:gd name="connsiteX174" fmla="*/ 494809 w 653271"/>
              <a:gd name="connsiteY174" fmla="*/ 61818 h 357827"/>
              <a:gd name="connsiteX175" fmla="*/ 501924 w 653271"/>
              <a:gd name="connsiteY175" fmla="*/ 54187 h 357827"/>
              <a:gd name="connsiteX176" fmla="*/ 506710 w 653271"/>
              <a:gd name="connsiteY176" fmla="*/ 50048 h 357827"/>
              <a:gd name="connsiteX177" fmla="*/ 520034 w 653271"/>
              <a:gd name="connsiteY177" fmla="*/ 38665 h 357827"/>
              <a:gd name="connsiteX178" fmla="*/ 550432 w 653271"/>
              <a:gd name="connsiteY178" fmla="*/ 6199 h 357827"/>
              <a:gd name="connsiteX179" fmla="*/ 558323 w 653271"/>
              <a:gd name="connsiteY179" fmla="*/ 4517 h 357827"/>
              <a:gd name="connsiteX180" fmla="*/ 582254 w 653271"/>
              <a:gd name="connsiteY180" fmla="*/ 16805 h 357827"/>
              <a:gd name="connsiteX181" fmla="*/ 604762 w 653271"/>
              <a:gd name="connsiteY181" fmla="*/ 36337 h 357827"/>
              <a:gd name="connsiteX182" fmla="*/ 618345 w 653271"/>
              <a:gd name="connsiteY182" fmla="*/ 45650 h 357827"/>
              <a:gd name="connsiteX183" fmla="*/ 621061 w 653271"/>
              <a:gd name="connsiteY183" fmla="*/ 46814 h 357827"/>
              <a:gd name="connsiteX184" fmla="*/ 652366 w 653271"/>
              <a:gd name="connsiteY184" fmla="*/ 62724 h 357827"/>
              <a:gd name="connsiteX185" fmla="*/ 653271 w 653271"/>
              <a:gd name="connsiteY185" fmla="*/ 66216 h 357827"/>
              <a:gd name="connsiteX186" fmla="*/ 645898 w 653271"/>
              <a:gd name="connsiteY186" fmla="*/ 69450 h 357827"/>
              <a:gd name="connsiteX187" fmla="*/ 643569 w 653271"/>
              <a:gd name="connsiteY187" fmla="*/ 68544 h 357827"/>
              <a:gd name="connsiteX188" fmla="*/ 643440 w 653271"/>
              <a:gd name="connsiteY188" fmla="*/ 68415 h 357827"/>
              <a:gd name="connsiteX189" fmla="*/ 641888 w 653271"/>
              <a:gd name="connsiteY189" fmla="*/ 67768 h 357827"/>
              <a:gd name="connsiteX190" fmla="*/ 626235 w 653271"/>
              <a:gd name="connsiteY190" fmla="*/ 66733 h 357827"/>
              <a:gd name="connsiteX191" fmla="*/ 625459 w 653271"/>
              <a:gd name="connsiteY191" fmla="*/ 67121 h 357827"/>
              <a:gd name="connsiteX192" fmla="*/ 625330 w 653271"/>
              <a:gd name="connsiteY192" fmla="*/ 67121 h 357827"/>
              <a:gd name="connsiteX193" fmla="*/ 623390 w 653271"/>
              <a:gd name="connsiteY193" fmla="*/ 67768 h 357827"/>
              <a:gd name="connsiteX194" fmla="*/ 620932 w 653271"/>
              <a:gd name="connsiteY194" fmla="*/ 68156 h 357827"/>
              <a:gd name="connsiteX195" fmla="*/ 617957 w 653271"/>
              <a:gd name="connsiteY195" fmla="*/ 67768 h 357827"/>
              <a:gd name="connsiteX196" fmla="*/ 609807 w 653271"/>
              <a:gd name="connsiteY196" fmla="*/ 59361 h 357827"/>
              <a:gd name="connsiteX197" fmla="*/ 607867 w 653271"/>
              <a:gd name="connsiteY197" fmla="*/ 57162 h 357827"/>
              <a:gd name="connsiteX198" fmla="*/ 606961 w 653271"/>
              <a:gd name="connsiteY198" fmla="*/ 56515 h 357827"/>
              <a:gd name="connsiteX199" fmla="*/ 606185 w 653271"/>
              <a:gd name="connsiteY199" fmla="*/ 55868 h 357827"/>
              <a:gd name="connsiteX200" fmla="*/ 588205 w 653271"/>
              <a:gd name="connsiteY200" fmla="*/ 49789 h 357827"/>
              <a:gd name="connsiteX201" fmla="*/ 580573 w 653271"/>
              <a:gd name="connsiteY201" fmla="*/ 47719 h 357827"/>
              <a:gd name="connsiteX202" fmla="*/ 561945 w 653271"/>
              <a:gd name="connsiteY202" fmla="*/ 35819 h 357827"/>
              <a:gd name="connsiteX203" fmla="*/ 561816 w 653271"/>
              <a:gd name="connsiteY203" fmla="*/ 35819 h 357827"/>
              <a:gd name="connsiteX204" fmla="*/ 558582 w 653271"/>
              <a:gd name="connsiteY204" fmla="*/ 36725 h 357827"/>
              <a:gd name="connsiteX205" fmla="*/ 555219 w 653271"/>
              <a:gd name="connsiteY205" fmla="*/ 41511 h 357827"/>
              <a:gd name="connsiteX206" fmla="*/ 546034 w 653271"/>
              <a:gd name="connsiteY206" fmla="*/ 60783 h 357827"/>
              <a:gd name="connsiteX207" fmla="*/ 542412 w 653271"/>
              <a:gd name="connsiteY207" fmla="*/ 67509 h 357827"/>
              <a:gd name="connsiteX208" fmla="*/ 539696 w 653271"/>
              <a:gd name="connsiteY208" fmla="*/ 73201 h 357827"/>
              <a:gd name="connsiteX209" fmla="*/ 534651 w 653271"/>
              <a:gd name="connsiteY209" fmla="*/ 83419 h 357827"/>
              <a:gd name="connsiteX210" fmla="*/ 512660 w 653271"/>
              <a:gd name="connsiteY210" fmla="*/ 97130 h 357827"/>
              <a:gd name="connsiteX211" fmla="*/ 499207 w 653271"/>
              <a:gd name="connsiteY211" fmla="*/ 108771 h 357827"/>
              <a:gd name="connsiteX212" fmla="*/ 498948 w 653271"/>
              <a:gd name="connsiteY212" fmla="*/ 109288 h 357827"/>
              <a:gd name="connsiteX213" fmla="*/ 476440 w 653271"/>
              <a:gd name="connsiteY213" fmla="*/ 142660 h 357827"/>
              <a:gd name="connsiteX214" fmla="*/ 464410 w 653271"/>
              <a:gd name="connsiteY214" fmla="*/ 151326 h 357827"/>
              <a:gd name="connsiteX215" fmla="*/ 460400 w 653271"/>
              <a:gd name="connsiteY215" fmla="*/ 154172 h 357827"/>
              <a:gd name="connsiteX216" fmla="*/ 457813 w 653271"/>
              <a:gd name="connsiteY216" fmla="*/ 157923 h 357827"/>
              <a:gd name="connsiteX217" fmla="*/ 459624 w 653271"/>
              <a:gd name="connsiteY217" fmla="*/ 158699 h 357827"/>
              <a:gd name="connsiteX218" fmla="*/ 465316 w 653271"/>
              <a:gd name="connsiteY218" fmla="*/ 165037 h 357827"/>
              <a:gd name="connsiteX219" fmla="*/ 466739 w 653271"/>
              <a:gd name="connsiteY219" fmla="*/ 168659 h 357827"/>
              <a:gd name="connsiteX220" fmla="*/ 461823 w 653271"/>
              <a:gd name="connsiteY220" fmla="*/ 190389 h 357827"/>
              <a:gd name="connsiteX221" fmla="*/ 445524 w 653271"/>
              <a:gd name="connsiteY221" fmla="*/ 198409 h 357827"/>
              <a:gd name="connsiteX222" fmla="*/ 442678 w 653271"/>
              <a:gd name="connsiteY222" fmla="*/ 198409 h 357827"/>
              <a:gd name="connsiteX223" fmla="*/ 442031 w 653271"/>
              <a:gd name="connsiteY223" fmla="*/ 198409 h 357827"/>
              <a:gd name="connsiteX224" fmla="*/ 440220 w 653271"/>
              <a:gd name="connsiteY224" fmla="*/ 198409 h 357827"/>
              <a:gd name="connsiteX225" fmla="*/ 439703 w 653271"/>
              <a:gd name="connsiteY225" fmla="*/ 198538 h 357827"/>
              <a:gd name="connsiteX226" fmla="*/ 428966 w 653271"/>
              <a:gd name="connsiteY226" fmla="*/ 187932 h 357827"/>
              <a:gd name="connsiteX227" fmla="*/ 428449 w 653271"/>
              <a:gd name="connsiteY227" fmla="*/ 186380 h 357827"/>
              <a:gd name="connsiteX228" fmla="*/ 427414 w 653271"/>
              <a:gd name="connsiteY228" fmla="*/ 185345 h 357827"/>
              <a:gd name="connsiteX229" fmla="*/ 426897 w 653271"/>
              <a:gd name="connsiteY229" fmla="*/ 184957 h 357827"/>
              <a:gd name="connsiteX230" fmla="*/ 420429 w 653271"/>
              <a:gd name="connsiteY230" fmla="*/ 178878 h 357827"/>
              <a:gd name="connsiteX231" fmla="*/ 423533 w 653271"/>
              <a:gd name="connsiteY231" fmla="*/ 174480 h 357827"/>
              <a:gd name="connsiteX232" fmla="*/ 423663 w 653271"/>
              <a:gd name="connsiteY232" fmla="*/ 164908 h 357827"/>
              <a:gd name="connsiteX233" fmla="*/ 392488 w 653271"/>
              <a:gd name="connsiteY233" fmla="*/ 174609 h 357827"/>
              <a:gd name="connsiteX234" fmla="*/ 376448 w 653271"/>
              <a:gd name="connsiteY234" fmla="*/ 176161 h 357827"/>
              <a:gd name="connsiteX235" fmla="*/ 369850 w 653271"/>
              <a:gd name="connsiteY235" fmla="*/ 176291 h 357827"/>
              <a:gd name="connsiteX236" fmla="*/ 362994 w 653271"/>
              <a:gd name="connsiteY236" fmla="*/ 175903 h 357827"/>
              <a:gd name="connsiteX237" fmla="*/ 347213 w 653271"/>
              <a:gd name="connsiteY237" fmla="*/ 174221 h 357827"/>
              <a:gd name="connsiteX238" fmla="*/ 325869 w 653271"/>
              <a:gd name="connsiteY238" fmla="*/ 175256 h 357827"/>
              <a:gd name="connsiteX239" fmla="*/ 316036 w 653271"/>
              <a:gd name="connsiteY239" fmla="*/ 174975 h 357827"/>
              <a:gd name="connsiteX240" fmla="*/ 305203 w 653271"/>
              <a:gd name="connsiteY240" fmla="*/ 175272 h 357827"/>
              <a:gd name="connsiteX241" fmla="*/ 298365 w 653271"/>
              <a:gd name="connsiteY241" fmla="*/ 173715 h 357827"/>
              <a:gd name="connsiteX242" fmla="*/ 283527 w 653271"/>
              <a:gd name="connsiteY242" fmla="*/ 172029 h 357827"/>
              <a:gd name="connsiteX243" fmla="*/ 251143 w 653271"/>
              <a:gd name="connsiteY243" fmla="*/ 166710 h 357827"/>
              <a:gd name="connsiteX244" fmla="*/ 214629 w 653271"/>
              <a:gd name="connsiteY244" fmla="*/ 149068 h 357827"/>
              <a:gd name="connsiteX245" fmla="*/ 213726 w 653271"/>
              <a:gd name="connsiteY245" fmla="*/ 148419 h 357827"/>
              <a:gd name="connsiteX246" fmla="*/ 213210 w 653271"/>
              <a:gd name="connsiteY246" fmla="*/ 148160 h 357827"/>
              <a:gd name="connsiteX247" fmla="*/ 210629 w 653271"/>
              <a:gd name="connsiteY247" fmla="*/ 147641 h 357827"/>
              <a:gd name="connsiteX248" fmla="*/ 206759 w 653271"/>
              <a:gd name="connsiteY248" fmla="*/ 148419 h 357827"/>
              <a:gd name="connsiteX249" fmla="*/ 204178 w 653271"/>
              <a:gd name="connsiteY249" fmla="*/ 149586 h 357827"/>
              <a:gd name="connsiteX250" fmla="*/ 183535 w 653271"/>
              <a:gd name="connsiteY250" fmla="*/ 153867 h 357827"/>
              <a:gd name="connsiteX251" fmla="*/ 171277 w 653271"/>
              <a:gd name="connsiteY251" fmla="*/ 153219 h 357827"/>
              <a:gd name="connsiteX252" fmla="*/ 123281 w 653271"/>
              <a:gd name="connsiteY252" fmla="*/ 135187 h 357827"/>
              <a:gd name="connsiteX253" fmla="*/ 121217 w 653271"/>
              <a:gd name="connsiteY253" fmla="*/ 134150 h 357827"/>
              <a:gd name="connsiteX254" fmla="*/ 100186 w 653271"/>
              <a:gd name="connsiteY254" fmla="*/ 118583 h 357827"/>
              <a:gd name="connsiteX255" fmla="*/ 98380 w 653271"/>
              <a:gd name="connsiteY255" fmla="*/ 116378 h 357827"/>
              <a:gd name="connsiteX256" fmla="*/ 98121 w 653271"/>
              <a:gd name="connsiteY256" fmla="*/ 115989 h 357827"/>
              <a:gd name="connsiteX257" fmla="*/ 76059 w 653271"/>
              <a:gd name="connsiteY257" fmla="*/ 93677 h 357827"/>
              <a:gd name="connsiteX258" fmla="*/ 61995 w 653271"/>
              <a:gd name="connsiteY258" fmla="*/ 76943 h 357827"/>
              <a:gd name="connsiteX259" fmla="*/ 61737 w 653271"/>
              <a:gd name="connsiteY259" fmla="*/ 76553 h 357827"/>
              <a:gd name="connsiteX260" fmla="*/ 58769 w 653271"/>
              <a:gd name="connsiteY260" fmla="*/ 67473 h 357827"/>
              <a:gd name="connsiteX261" fmla="*/ 58253 w 653271"/>
              <a:gd name="connsiteY261" fmla="*/ 66435 h 357827"/>
              <a:gd name="connsiteX262" fmla="*/ 54641 w 653271"/>
              <a:gd name="connsiteY262" fmla="*/ 59819 h 357827"/>
              <a:gd name="connsiteX263" fmla="*/ 44706 w 653271"/>
              <a:gd name="connsiteY263" fmla="*/ 42826 h 357827"/>
              <a:gd name="connsiteX264" fmla="*/ 44577 w 653271"/>
              <a:gd name="connsiteY264" fmla="*/ 42567 h 357827"/>
              <a:gd name="connsiteX265" fmla="*/ 43932 w 653271"/>
              <a:gd name="connsiteY265" fmla="*/ 41658 h 357827"/>
              <a:gd name="connsiteX266" fmla="*/ 25224 w 653271"/>
              <a:gd name="connsiteY266" fmla="*/ 22460 h 357827"/>
              <a:gd name="connsiteX267" fmla="*/ 24449 w 653271"/>
              <a:gd name="connsiteY267" fmla="*/ 21941 h 357827"/>
              <a:gd name="connsiteX268" fmla="*/ 23675 w 653271"/>
              <a:gd name="connsiteY268" fmla="*/ 21552 h 357827"/>
              <a:gd name="connsiteX269" fmla="*/ 1999 w 653271"/>
              <a:gd name="connsiteY269" fmla="*/ 9358 h 357827"/>
              <a:gd name="connsiteX270" fmla="*/ 322 w 653271"/>
              <a:gd name="connsiteY270" fmla="*/ 3002 h 357827"/>
              <a:gd name="connsiteX271" fmla="*/ 5451 w 653271"/>
              <a:gd name="connsiteY271" fmla="*/ 18 h 357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653271" h="357827">
                <a:moveTo>
                  <a:pt x="323805" y="319560"/>
                </a:moveTo>
                <a:cubicBezTo>
                  <a:pt x="313462" y="319560"/>
                  <a:pt x="308291" y="323941"/>
                  <a:pt x="308291" y="331671"/>
                </a:cubicBezTo>
                <a:cubicBezTo>
                  <a:pt x="308291" y="339531"/>
                  <a:pt x="313204" y="343654"/>
                  <a:pt x="324322" y="343654"/>
                </a:cubicBezTo>
                <a:cubicBezTo>
                  <a:pt x="330269" y="343654"/>
                  <a:pt x="335182" y="343010"/>
                  <a:pt x="339578" y="338887"/>
                </a:cubicBezTo>
                <a:cubicBezTo>
                  <a:pt x="342293" y="336310"/>
                  <a:pt x="343327" y="332316"/>
                  <a:pt x="343327" y="326389"/>
                </a:cubicBezTo>
                <a:lnTo>
                  <a:pt x="343327" y="319560"/>
                </a:lnTo>
                <a:cubicBezTo>
                  <a:pt x="343327" y="319560"/>
                  <a:pt x="343327" y="319560"/>
                  <a:pt x="323805" y="319560"/>
                </a:cubicBezTo>
                <a:close/>
                <a:moveTo>
                  <a:pt x="194132" y="272660"/>
                </a:moveTo>
                <a:cubicBezTo>
                  <a:pt x="194132" y="272660"/>
                  <a:pt x="194132" y="272660"/>
                  <a:pt x="211069" y="272660"/>
                </a:cubicBezTo>
                <a:cubicBezTo>
                  <a:pt x="211069" y="272660"/>
                  <a:pt x="211069" y="272660"/>
                  <a:pt x="211069" y="356796"/>
                </a:cubicBezTo>
                <a:cubicBezTo>
                  <a:pt x="211069" y="356796"/>
                  <a:pt x="211069" y="356796"/>
                  <a:pt x="194132" y="356796"/>
                </a:cubicBezTo>
                <a:close/>
                <a:moveTo>
                  <a:pt x="509976" y="271629"/>
                </a:moveTo>
                <a:cubicBezTo>
                  <a:pt x="522775" y="271629"/>
                  <a:pt x="533506" y="274335"/>
                  <a:pt x="541263" y="281035"/>
                </a:cubicBezTo>
                <a:cubicBezTo>
                  <a:pt x="541263" y="281035"/>
                  <a:pt x="541263" y="281035"/>
                  <a:pt x="530661" y="291858"/>
                </a:cubicBezTo>
                <a:cubicBezTo>
                  <a:pt x="525361" y="287348"/>
                  <a:pt x="517862" y="285673"/>
                  <a:pt x="509846" y="285673"/>
                </a:cubicBezTo>
                <a:cubicBezTo>
                  <a:pt x="499504" y="285673"/>
                  <a:pt x="494461" y="290054"/>
                  <a:pt x="494461" y="296497"/>
                </a:cubicBezTo>
                <a:cubicBezTo>
                  <a:pt x="494461" y="302295"/>
                  <a:pt x="497823" y="305258"/>
                  <a:pt x="506226" y="306160"/>
                </a:cubicBezTo>
                <a:cubicBezTo>
                  <a:pt x="506226" y="306160"/>
                  <a:pt x="506226" y="306160"/>
                  <a:pt x="517991" y="307191"/>
                </a:cubicBezTo>
                <a:cubicBezTo>
                  <a:pt x="535445" y="308608"/>
                  <a:pt x="544624" y="316339"/>
                  <a:pt x="544624" y="331027"/>
                </a:cubicBezTo>
                <a:cubicBezTo>
                  <a:pt x="544624" y="348679"/>
                  <a:pt x="529627" y="357827"/>
                  <a:pt x="509459" y="357827"/>
                </a:cubicBezTo>
                <a:cubicBezTo>
                  <a:pt x="495625" y="357827"/>
                  <a:pt x="483989" y="355508"/>
                  <a:pt x="474034" y="345716"/>
                </a:cubicBezTo>
                <a:cubicBezTo>
                  <a:pt x="474034" y="345716"/>
                  <a:pt x="474034" y="345716"/>
                  <a:pt x="485153" y="334506"/>
                </a:cubicBezTo>
                <a:cubicBezTo>
                  <a:pt x="492005" y="341464"/>
                  <a:pt x="501184" y="343396"/>
                  <a:pt x="509459" y="343396"/>
                </a:cubicBezTo>
                <a:cubicBezTo>
                  <a:pt x="520060" y="343396"/>
                  <a:pt x="527946" y="339660"/>
                  <a:pt x="527946" y="331671"/>
                </a:cubicBezTo>
                <a:cubicBezTo>
                  <a:pt x="527946" y="325873"/>
                  <a:pt x="524843" y="322523"/>
                  <a:pt x="516698" y="321750"/>
                </a:cubicBezTo>
                <a:cubicBezTo>
                  <a:pt x="516698" y="321750"/>
                  <a:pt x="516698" y="321750"/>
                  <a:pt x="503124" y="320591"/>
                </a:cubicBezTo>
                <a:cubicBezTo>
                  <a:pt x="487221" y="319045"/>
                  <a:pt x="478172" y="312087"/>
                  <a:pt x="478172" y="297398"/>
                </a:cubicBezTo>
                <a:cubicBezTo>
                  <a:pt x="478172" y="280777"/>
                  <a:pt x="492393" y="271629"/>
                  <a:pt x="509976" y="271629"/>
                </a:cubicBezTo>
                <a:close/>
                <a:moveTo>
                  <a:pt x="426199" y="271629"/>
                </a:moveTo>
                <a:cubicBezTo>
                  <a:pt x="434861" y="271629"/>
                  <a:pt x="442101" y="274464"/>
                  <a:pt x="447014" y="279231"/>
                </a:cubicBezTo>
                <a:cubicBezTo>
                  <a:pt x="453607" y="285545"/>
                  <a:pt x="455547" y="293533"/>
                  <a:pt x="455547" y="302939"/>
                </a:cubicBezTo>
                <a:cubicBezTo>
                  <a:pt x="455547" y="302939"/>
                  <a:pt x="455547" y="302939"/>
                  <a:pt x="455547" y="356796"/>
                </a:cubicBezTo>
                <a:lnTo>
                  <a:pt x="438610" y="356796"/>
                </a:lnTo>
                <a:cubicBezTo>
                  <a:pt x="438610" y="356796"/>
                  <a:pt x="438610" y="356796"/>
                  <a:pt x="438610" y="305516"/>
                </a:cubicBezTo>
                <a:cubicBezTo>
                  <a:pt x="438610" y="292373"/>
                  <a:pt x="431112" y="286704"/>
                  <a:pt x="421545" y="286704"/>
                </a:cubicBezTo>
                <a:cubicBezTo>
                  <a:pt x="412107" y="286704"/>
                  <a:pt x="404091" y="292502"/>
                  <a:pt x="404091" y="305516"/>
                </a:cubicBezTo>
                <a:cubicBezTo>
                  <a:pt x="404091" y="305516"/>
                  <a:pt x="404091" y="305516"/>
                  <a:pt x="404091" y="356796"/>
                </a:cubicBezTo>
                <a:cubicBezTo>
                  <a:pt x="404091" y="356796"/>
                  <a:pt x="404091" y="356796"/>
                  <a:pt x="387155" y="356796"/>
                </a:cubicBezTo>
                <a:cubicBezTo>
                  <a:pt x="387155" y="356796"/>
                  <a:pt x="387155" y="356796"/>
                  <a:pt x="387155" y="272660"/>
                </a:cubicBezTo>
                <a:cubicBezTo>
                  <a:pt x="387155" y="272660"/>
                  <a:pt x="387155" y="272660"/>
                  <a:pt x="403703" y="272660"/>
                </a:cubicBezTo>
                <a:cubicBezTo>
                  <a:pt x="403703" y="272660"/>
                  <a:pt x="403703" y="272660"/>
                  <a:pt x="403703" y="281035"/>
                </a:cubicBezTo>
                <a:cubicBezTo>
                  <a:pt x="409521" y="274722"/>
                  <a:pt x="417795" y="271629"/>
                  <a:pt x="426199" y="271629"/>
                </a:cubicBezTo>
                <a:close/>
                <a:moveTo>
                  <a:pt x="325486" y="271629"/>
                </a:moveTo>
                <a:cubicBezTo>
                  <a:pt x="348757" y="271629"/>
                  <a:pt x="360264" y="281550"/>
                  <a:pt x="360264" y="300491"/>
                </a:cubicBezTo>
                <a:cubicBezTo>
                  <a:pt x="360264" y="300491"/>
                  <a:pt x="360264" y="300491"/>
                  <a:pt x="360264" y="356796"/>
                </a:cubicBezTo>
                <a:lnTo>
                  <a:pt x="343586" y="356796"/>
                </a:lnTo>
                <a:cubicBezTo>
                  <a:pt x="343586" y="356796"/>
                  <a:pt x="343586" y="356796"/>
                  <a:pt x="343586" y="349195"/>
                </a:cubicBezTo>
                <a:cubicBezTo>
                  <a:pt x="337509" y="355250"/>
                  <a:pt x="331692" y="357827"/>
                  <a:pt x="321090" y="357827"/>
                </a:cubicBezTo>
                <a:cubicBezTo>
                  <a:pt x="310618" y="357827"/>
                  <a:pt x="303637" y="355250"/>
                  <a:pt x="298465" y="350096"/>
                </a:cubicBezTo>
                <a:cubicBezTo>
                  <a:pt x="294199" y="345716"/>
                  <a:pt x="291872" y="339145"/>
                  <a:pt x="291872" y="332058"/>
                </a:cubicBezTo>
                <a:cubicBezTo>
                  <a:pt x="291872" y="317885"/>
                  <a:pt x="301697" y="307835"/>
                  <a:pt x="321090" y="307835"/>
                </a:cubicBezTo>
                <a:cubicBezTo>
                  <a:pt x="321090" y="307835"/>
                  <a:pt x="321090" y="307835"/>
                  <a:pt x="343327" y="307835"/>
                </a:cubicBezTo>
                <a:cubicBezTo>
                  <a:pt x="343327" y="307835"/>
                  <a:pt x="343327" y="307835"/>
                  <a:pt x="343327" y="301779"/>
                </a:cubicBezTo>
                <a:cubicBezTo>
                  <a:pt x="343327" y="291085"/>
                  <a:pt x="338156" y="286060"/>
                  <a:pt x="324839" y="286060"/>
                </a:cubicBezTo>
                <a:cubicBezTo>
                  <a:pt x="315790" y="286060"/>
                  <a:pt x="311135" y="288379"/>
                  <a:pt x="306352" y="294306"/>
                </a:cubicBezTo>
                <a:cubicBezTo>
                  <a:pt x="306352" y="294306"/>
                  <a:pt x="306352" y="294306"/>
                  <a:pt x="295362" y="283870"/>
                </a:cubicBezTo>
                <a:cubicBezTo>
                  <a:pt x="303120" y="274593"/>
                  <a:pt x="311265" y="271629"/>
                  <a:pt x="325486" y="271629"/>
                </a:cubicBezTo>
                <a:close/>
                <a:moveTo>
                  <a:pt x="241709" y="238645"/>
                </a:moveTo>
                <a:cubicBezTo>
                  <a:pt x="241709" y="238645"/>
                  <a:pt x="241709" y="238645"/>
                  <a:pt x="258645" y="238645"/>
                </a:cubicBezTo>
                <a:cubicBezTo>
                  <a:pt x="258645" y="238645"/>
                  <a:pt x="258645" y="238645"/>
                  <a:pt x="258645" y="332573"/>
                </a:cubicBezTo>
                <a:cubicBezTo>
                  <a:pt x="258645" y="339016"/>
                  <a:pt x="260973" y="342366"/>
                  <a:pt x="267825" y="342366"/>
                </a:cubicBezTo>
                <a:cubicBezTo>
                  <a:pt x="267825" y="342366"/>
                  <a:pt x="267825" y="342366"/>
                  <a:pt x="275323" y="342366"/>
                </a:cubicBezTo>
                <a:cubicBezTo>
                  <a:pt x="275323" y="342366"/>
                  <a:pt x="275323" y="342366"/>
                  <a:pt x="275323" y="356796"/>
                </a:cubicBezTo>
                <a:lnTo>
                  <a:pt x="264851" y="356796"/>
                </a:lnTo>
                <a:cubicBezTo>
                  <a:pt x="248691" y="356796"/>
                  <a:pt x="241709" y="345973"/>
                  <a:pt x="241709" y="333604"/>
                </a:cubicBezTo>
                <a:cubicBezTo>
                  <a:pt x="241709" y="333604"/>
                  <a:pt x="241709" y="333604"/>
                  <a:pt x="241709" y="238645"/>
                </a:cubicBezTo>
                <a:close/>
                <a:moveTo>
                  <a:pt x="83335" y="238645"/>
                </a:moveTo>
                <a:cubicBezTo>
                  <a:pt x="101952" y="238645"/>
                  <a:pt x="101952" y="238645"/>
                  <a:pt x="101952" y="238645"/>
                </a:cubicBezTo>
                <a:cubicBezTo>
                  <a:pt x="129231" y="324585"/>
                  <a:pt x="129231" y="324585"/>
                  <a:pt x="129231" y="324585"/>
                </a:cubicBezTo>
                <a:cubicBezTo>
                  <a:pt x="156640" y="238645"/>
                  <a:pt x="156640" y="238645"/>
                  <a:pt x="156640" y="238645"/>
                </a:cubicBezTo>
                <a:cubicBezTo>
                  <a:pt x="175644" y="238645"/>
                  <a:pt x="175644" y="238645"/>
                  <a:pt x="175644" y="238645"/>
                </a:cubicBezTo>
                <a:lnTo>
                  <a:pt x="136342" y="356796"/>
                </a:lnTo>
                <a:cubicBezTo>
                  <a:pt x="122250" y="356796"/>
                  <a:pt x="122250" y="356796"/>
                  <a:pt x="122250" y="356796"/>
                </a:cubicBezTo>
                <a:cubicBezTo>
                  <a:pt x="83335" y="238645"/>
                  <a:pt x="83335" y="238645"/>
                  <a:pt x="83335" y="238645"/>
                </a:cubicBezTo>
                <a:close/>
                <a:moveTo>
                  <a:pt x="193615" y="238129"/>
                </a:moveTo>
                <a:cubicBezTo>
                  <a:pt x="193615" y="238129"/>
                  <a:pt x="193615" y="238129"/>
                  <a:pt x="211586" y="238129"/>
                </a:cubicBezTo>
                <a:cubicBezTo>
                  <a:pt x="211586" y="238129"/>
                  <a:pt x="211586" y="238129"/>
                  <a:pt x="211586" y="256039"/>
                </a:cubicBezTo>
                <a:cubicBezTo>
                  <a:pt x="211586" y="256039"/>
                  <a:pt x="211586" y="256039"/>
                  <a:pt x="193615" y="256039"/>
                </a:cubicBezTo>
                <a:close/>
                <a:moveTo>
                  <a:pt x="5451" y="18"/>
                </a:moveTo>
                <a:cubicBezTo>
                  <a:pt x="7289" y="148"/>
                  <a:pt x="8838" y="926"/>
                  <a:pt x="8838" y="926"/>
                </a:cubicBezTo>
                <a:cubicBezTo>
                  <a:pt x="8838" y="926"/>
                  <a:pt x="20837" y="5726"/>
                  <a:pt x="30513" y="4039"/>
                </a:cubicBezTo>
                <a:cubicBezTo>
                  <a:pt x="30513" y="4039"/>
                  <a:pt x="30513" y="4039"/>
                  <a:pt x="30901" y="3910"/>
                </a:cubicBezTo>
                <a:cubicBezTo>
                  <a:pt x="31417" y="3780"/>
                  <a:pt x="31804" y="3650"/>
                  <a:pt x="32320" y="3520"/>
                </a:cubicBezTo>
                <a:cubicBezTo>
                  <a:pt x="32320" y="3520"/>
                  <a:pt x="32320" y="3520"/>
                  <a:pt x="33481" y="3261"/>
                </a:cubicBezTo>
                <a:cubicBezTo>
                  <a:pt x="34126" y="3002"/>
                  <a:pt x="34513" y="2872"/>
                  <a:pt x="35029" y="2742"/>
                </a:cubicBezTo>
                <a:cubicBezTo>
                  <a:pt x="35029" y="2742"/>
                  <a:pt x="35029" y="2742"/>
                  <a:pt x="35674" y="2483"/>
                </a:cubicBezTo>
                <a:cubicBezTo>
                  <a:pt x="35674" y="2483"/>
                  <a:pt x="35674" y="2483"/>
                  <a:pt x="36320" y="2353"/>
                </a:cubicBezTo>
                <a:cubicBezTo>
                  <a:pt x="39803" y="1704"/>
                  <a:pt x="42384" y="2353"/>
                  <a:pt x="44448" y="4039"/>
                </a:cubicBezTo>
                <a:cubicBezTo>
                  <a:pt x="47545" y="6504"/>
                  <a:pt x="47803" y="10396"/>
                  <a:pt x="48061" y="12990"/>
                </a:cubicBezTo>
                <a:cubicBezTo>
                  <a:pt x="48061" y="12990"/>
                  <a:pt x="48061" y="12990"/>
                  <a:pt x="48061" y="13898"/>
                </a:cubicBezTo>
                <a:cubicBezTo>
                  <a:pt x="48964" y="16233"/>
                  <a:pt x="52576" y="25833"/>
                  <a:pt x="58769" y="30892"/>
                </a:cubicBezTo>
                <a:cubicBezTo>
                  <a:pt x="59931" y="31800"/>
                  <a:pt x="61221" y="32837"/>
                  <a:pt x="62511" y="33875"/>
                </a:cubicBezTo>
                <a:cubicBezTo>
                  <a:pt x="62511" y="33875"/>
                  <a:pt x="62511" y="33875"/>
                  <a:pt x="68833" y="38805"/>
                </a:cubicBezTo>
                <a:cubicBezTo>
                  <a:pt x="75671" y="44253"/>
                  <a:pt x="79929" y="51517"/>
                  <a:pt x="81478" y="56058"/>
                </a:cubicBezTo>
                <a:cubicBezTo>
                  <a:pt x="83026" y="60598"/>
                  <a:pt x="85348" y="64619"/>
                  <a:pt x="87671" y="67084"/>
                </a:cubicBezTo>
                <a:cubicBezTo>
                  <a:pt x="89348" y="68640"/>
                  <a:pt x="91283" y="70327"/>
                  <a:pt x="93219" y="72013"/>
                </a:cubicBezTo>
                <a:cubicBezTo>
                  <a:pt x="93219" y="72013"/>
                  <a:pt x="93219" y="72013"/>
                  <a:pt x="93477" y="72143"/>
                </a:cubicBezTo>
                <a:cubicBezTo>
                  <a:pt x="95154" y="73700"/>
                  <a:pt x="96831" y="75127"/>
                  <a:pt x="98121" y="76424"/>
                </a:cubicBezTo>
                <a:cubicBezTo>
                  <a:pt x="100315" y="78629"/>
                  <a:pt x="117604" y="90563"/>
                  <a:pt x="119281" y="91342"/>
                </a:cubicBezTo>
                <a:cubicBezTo>
                  <a:pt x="119281" y="91342"/>
                  <a:pt x="119539" y="91471"/>
                  <a:pt x="120313" y="91471"/>
                </a:cubicBezTo>
                <a:cubicBezTo>
                  <a:pt x="120313" y="91471"/>
                  <a:pt x="120313" y="91471"/>
                  <a:pt x="120700" y="91342"/>
                </a:cubicBezTo>
                <a:cubicBezTo>
                  <a:pt x="122120" y="91342"/>
                  <a:pt x="123797" y="91082"/>
                  <a:pt x="125345" y="90823"/>
                </a:cubicBezTo>
                <a:cubicBezTo>
                  <a:pt x="125345" y="90823"/>
                  <a:pt x="125345" y="90823"/>
                  <a:pt x="126765" y="90563"/>
                </a:cubicBezTo>
                <a:cubicBezTo>
                  <a:pt x="127281" y="90563"/>
                  <a:pt x="127668" y="90563"/>
                  <a:pt x="128055" y="90434"/>
                </a:cubicBezTo>
                <a:cubicBezTo>
                  <a:pt x="128055" y="90434"/>
                  <a:pt x="128055" y="90434"/>
                  <a:pt x="128571" y="90434"/>
                </a:cubicBezTo>
                <a:cubicBezTo>
                  <a:pt x="132958" y="90434"/>
                  <a:pt x="137344" y="92639"/>
                  <a:pt x="139796" y="93806"/>
                </a:cubicBezTo>
                <a:cubicBezTo>
                  <a:pt x="142118" y="95104"/>
                  <a:pt x="145473" y="98347"/>
                  <a:pt x="149473" y="102368"/>
                </a:cubicBezTo>
                <a:cubicBezTo>
                  <a:pt x="149473" y="102368"/>
                  <a:pt x="149473" y="102368"/>
                  <a:pt x="150376" y="103276"/>
                </a:cubicBezTo>
                <a:cubicBezTo>
                  <a:pt x="150892" y="103925"/>
                  <a:pt x="151408" y="104444"/>
                  <a:pt x="151795" y="104703"/>
                </a:cubicBezTo>
                <a:cubicBezTo>
                  <a:pt x="154892" y="107687"/>
                  <a:pt x="160311" y="111578"/>
                  <a:pt x="161343" y="111967"/>
                </a:cubicBezTo>
                <a:cubicBezTo>
                  <a:pt x="162246" y="112097"/>
                  <a:pt x="170245" y="112357"/>
                  <a:pt x="181599" y="112486"/>
                </a:cubicBezTo>
                <a:cubicBezTo>
                  <a:pt x="181599" y="112486"/>
                  <a:pt x="181599" y="112486"/>
                  <a:pt x="183793" y="112486"/>
                </a:cubicBezTo>
                <a:cubicBezTo>
                  <a:pt x="197340" y="112227"/>
                  <a:pt x="205727" y="112097"/>
                  <a:pt x="208823" y="112097"/>
                </a:cubicBezTo>
                <a:cubicBezTo>
                  <a:pt x="208823" y="112097"/>
                  <a:pt x="208823" y="112097"/>
                  <a:pt x="209081" y="112097"/>
                </a:cubicBezTo>
                <a:cubicBezTo>
                  <a:pt x="210629" y="111967"/>
                  <a:pt x="212307" y="111448"/>
                  <a:pt x="213597" y="111059"/>
                </a:cubicBezTo>
                <a:cubicBezTo>
                  <a:pt x="213339" y="110540"/>
                  <a:pt x="213081" y="109892"/>
                  <a:pt x="212694" y="109243"/>
                </a:cubicBezTo>
                <a:cubicBezTo>
                  <a:pt x="210758" y="105741"/>
                  <a:pt x="211791" y="103146"/>
                  <a:pt x="212823" y="100811"/>
                </a:cubicBezTo>
                <a:cubicBezTo>
                  <a:pt x="213210" y="99774"/>
                  <a:pt x="213597" y="98606"/>
                  <a:pt x="214113" y="97049"/>
                </a:cubicBezTo>
                <a:cubicBezTo>
                  <a:pt x="216306" y="90044"/>
                  <a:pt x="221725" y="86283"/>
                  <a:pt x="232434" y="84337"/>
                </a:cubicBezTo>
                <a:cubicBezTo>
                  <a:pt x="233725" y="84207"/>
                  <a:pt x="235015" y="84077"/>
                  <a:pt x="236305" y="84077"/>
                </a:cubicBezTo>
                <a:cubicBezTo>
                  <a:pt x="242627" y="84077"/>
                  <a:pt x="246885" y="87061"/>
                  <a:pt x="249852" y="89655"/>
                </a:cubicBezTo>
                <a:cubicBezTo>
                  <a:pt x="250627" y="90304"/>
                  <a:pt x="251272" y="90823"/>
                  <a:pt x="251917" y="91471"/>
                </a:cubicBezTo>
                <a:cubicBezTo>
                  <a:pt x="252562" y="92120"/>
                  <a:pt x="253207" y="92639"/>
                  <a:pt x="253852" y="93158"/>
                </a:cubicBezTo>
                <a:cubicBezTo>
                  <a:pt x="259142" y="97698"/>
                  <a:pt x="257336" y="103535"/>
                  <a:pt x="255658" y="107168"/>
                </a:cubicBezTo>
                <a:cubicBezTo>
                  <a:pt x="255400" y="107687"/>
                  <a:pt x="255142" y="108205"/>
                  <a:pt x="255013" y="108595"/>
                </a:cubicBezTo>
                <a:cubicBezTo>
                  <a:pt x="255013" y="108595"/>
                  <a:pt x="255013" y="108595"/>
                  <a:pt x="254626" y="109243"/>
                </a:cubicBezTo>
                <a:cubicBezTo>
                  <a:pt x="254497" y="109762"/>
                  <a:pt x="254368" y="110281"/>
                  <a:pt x="254368" y="110930"/>
                </a:cubicBezTo>
                <a:cubicBezTo>
                  <a:pt x="254368" y="110930"/>
                  <a:pt x="254368" y="110930"/>
                  <a:pt x="254368" y="111578"/>
                </a:cubicBezTo>
                <a:cubicBezTo>
                  <a:pt x="254497" y="112486"/>
                  <a:pt x="254497" y="113654"/>
                  <a:pt x="254368" y="114951"/>
                </a:cubicBezTo>
                <a:cubicBezTo>
                  <a:pt x="254368" y="117286"/>
                  <a:pt x="254110" y="119880"/>
                  <a:pt x="253207" y="120399"/>
                </a:cubicBezTo>
                <a:cubicBezTo>
                  <a:pt x="252691" y="120659"/>
                  <a:pt x="251530" y="120788"/>
                  <a:pt x="250498" y="120659"/>
                </a:cubicBezTo>
                <a:cubicBezTo>
                  <a:pt x="249594" y="122864"/>
                  <a:pt x="246240" y="129091"/>
                  <a:pt x="240950" y="129869"/>
                </a:cubicBezTo>
                <a:cubicBezTo>
                  <a:pt x="240950" y="129869"/>
                  <a:pt x="240950" y="129869"/>
                  <a:pt x="238627" y="130258"/>
                </a:cubicBezTo>
                <a:cubicBezTo>
                  <a:pt x="238369" y="130258"/>
                  <a:pt x="237595" y="130128"/>
                  <a:pt x="236563" y="130128"/>
                </a:cubicBezTo>
                <a:cubicBezTo>
                  <a:pt x="236950" y="130647"/>
                  <a:pt x="237337" y="131166"/>
                  <a:pt x="237853" y="131815"/>
                </a:cubicBezTo>
                <a:cubicBezTo>
                  <a:pt x="237853" y="131815"/>
                  <a:pt x="237853" y="131815"/>
                  <a:pt x="238756" y="132982"/>
                </a:cubicBezTo>
                <a:cubicBezTo>
                  <a:pt x="238756" y="132982"/>
                  <a:pt x="238756" y="132982"/>
                  <a:pt x="239402" y="133371"/>
                </a:cubicBezTo>
                <a:cubicBezTo>
                  <a:pt x="239402" y="133371"/>
                  <a:pt x="239402" y="133371"/>
                  <a:pt x="239660" y="133631"/>
                </a:cubicBezTo>
                <a:cubicBezTo>
                  <a:pt x="242627" y="135836"/>
                  <a:pt x="249723" y="141025"/>
                  <a:pt x="255400" y="142841"/>
                </a:cubicBezTo>
                <a:cubicBezTo>
                  <a:pt x="257336" y="143490"/>
                  <a:pt x="259271" y="144138"/>
                  <a:pt x="261206" y="144657"/>
                </a:cubicBezTo>
                <a:cubicBezTo>
                  <a:pt x="267141" y="146473"/>
                  <a:pt x="273206" y="148289"/>
                  <a:pt x="279270" y="151532"/>
                </a:cubicBezTo>
                <a:cubicBezTo>
                  <a:pt x="280431" y="152181"/>
                  <a:pt x="281850" y="152830"/>
                  <a:pt x="283398" y="153478"/>
                </a:cubicBezTo>
                <a:cubicBezTo>
                  <a:pt x="283398" y="153478"/>
                  <a:pt x="298623" y="161262"/>
                  <a:pt x="303784" y="162040"/>
                </a:cubicBezTo>
                <a:lnTo>
                  <a:pt x="304325" y="161950"/>
                </a:lnTo>
                <a:lnTo>
                  <a:pt x="306573" y="159908"/>
                </a:lnTo>
                <a:cubicBezTo>
                  <a:pt x="309357" y="157103"/>
                  <a:pt x="313467" y="157231"/>
                  <a:pt x="313467" y="157231"/>
                </a:cubicBezTo>
                <a:cubicBezTo>
                  <a:pt x="315324" y="157358"/>
                  <a:pt x="318638" y="157996"/>
                  <a:pt x="319301" y="158506"/>
                </a:cubicBezTo>
                <a:cubicBezTo>
                  <a:pt x="319964" y="159143"/>
                  <a:pt x="319036" y="159143"/>
                  <a:pt x="319036" y="159143"/>
                </a:cubicBezTo>
                <a:cubicBezTo>
                  <a:pt x="319036" y="159143"/>
                  <a:pt x="319036" y="159143"/>
                  <a:pt x="318240" y="159398"/>
                </a:cubicBezTo>
                <a:lnTo>
                  <a:pt x="317784" y="159740"/>
                </a:lnTo>
                <a:lnTo>
                  <a:pt x="320944" y="159316"/>
                </a:lnTo>
                <a:cubicBezTo>
                  <a:pt x="321976" y="159316"/>
                  <a:pt x="323138" y="159316"/>
                  <a:pt x="324299" y="159316"/>
                </a:cubicBezTo>
                <a:cubicBezTo>
                  <a:pt x="325331" y="159316"/>
                  <a:pt x="326492" y="159316"/>
                  <a:pt x="327782" y="159446"/>
                </a:cubicBezTo>
                <a:cubicBezTo>
                  <a:pt x="332621" y="159770"/>
                  <a:pt x="334846" y="160678"/>
                  <a:pt x="335862" y="161505"/>
                </a:cubicBezTo>
                <a:lnTo>
                  <a:pt x="336492" y="162709"/>
                </a:lnTo>
                <a:lnTo>
                  <a:pt x="339322" y="162709"/>
                </a:lnTo>
                <a:cubicBezTo>
                  <a:pt x="348248" y="162321"/>
                  <a:pt x="359502" y="159605"/>
                  <a:pt x="365970" y="157147"/>
                </a:cubicBezTo>
                <a:cubicBezTo>
                  <a:pt x="372308" y="154689"/>
                  <a:pt x="378517" y="153654"/>
                  <a:pt x="384597" y="152620"/>
                </a:cubicBezTo>
                <a:cubicBezTo>
                  <a:pt x="386537" y="152232"/>
                  <a:pt x="388478" y="151844"/>
                  <a:pt x="390547" y="151455"/>
                </a:cubicBezTo>
                <a:cubicBezTo>
                  <a:pt x="396498" y="150291"/>
                  <a:pt x="404647" y="145764"/>
                  <a:pt x="406976" y="144471"/>
                </a:cubicBezTo>
                <a:cubicBezTo>
                  <a:pt x="406976" y="144471"/>
                  <a:pt x="406976" y="144471"/>
                  <a:pt x="407364" y="144212"/>
                </a:cubicBezTo>
                <a:cubicBezTo>
                  <a:pt x="407364" y="144212"/>
                  <a:pt x="407364" y="144212"/>
                  <a:pt x="408140" y="143953"/>
                </a:cubicBezTo>
                <a:cubicBezTo>
                  <a:pt x="408140" y="143953"/>
                  <a:pt x="408140" y="143953"/>
                  <a:pt x="408916" y="143307"/>
                </a:cubicBezTo>
                <a:cubicBezTo>
                  <a:pt x="414608" y="140332"/>
                  <a:pt x="420041" y="137745"/>
                  <a:pt x="422757" y="136451"/>
                </a:cubicBezTo>
                <a:cubicBezTo>
                  <a:pt x="423145" y="136322"/>
                  <a:pt x="425733" y="135287"/>
                  <a:pt x="427802" y="134770"/>
                </a:cubicBezTo>
                <a:cubicBezTo>
                  <a:pt x="427802" y="134770"/>
                  <a:pt x="427802" y="134770"/>
                  <a:pt x="428190" y="134640"/>
                </a:cubicBezTo>
                <a:cubicBezTo>
                  <a:pt x="428190" y="134640"/>
                  <a:pt x="428190" y="134640"/>
                  <a:pt x="428837" y="134511"/>
                </a:cubicBezTo>
                <a:cubicBezTo>
                  <a:pt x="428837" y="134511"/>
                  <a:pt x="428837" y="134511"/>
                  <a:pt x="429225" y="134382"/>
                </a:cubicBezTo>
                <a:cubicBezTo>
                  <a:pt x="429225" y="134382"/>
                  <a:pt x="429225" y="134382"/>
                  <a:pt x="429355" y="134252"/>
                </a:cubicBezTo>
                <a:cubicBezTo>
                  <a:pt x="431942" y="133088"/>
                  <a:pt x="434141" y="130113"/>
                  <a:pt x="434399" y="129467"/>
                </a:cubicBezTo>
                <a:cubicBezTo>
                  <a:pt x="434399" y="129208"/>
                  <a:pt x="442549" y="99199"/>
                  <a:pt x="464540" y="84066"/>
                </a:cubicBezTo>
                <a:cubicBezTo>
                  <a:pt x="476052" y="76176"/>
                  <a:pt x="482003" y="72166"/>
                  <a:pt x="485237" y="69967"/>
                </a:cubicBezTo>
                <a:cubicBezTo>
                  <a:pt x="485237" y="69967"/>
                  <a:pt x="485237" y="69967"/>
                  <a:pt x="485495" y="69838"/>
                </a:cubicBezTo>
                <a:cubicBezTo>
                  <a:pt x="488341" y="67897"/>
                  <a:pt x="489505" y="67121"/>
                  <a:pt x="490670" y="66216"/>
                </a:cubicBezTo>
                <a:cubicBezTo>
                  <a:pt x="491575" y="65569"/>
                  <a:pt x="493257" y="63629"/>
                  <a:pt x="494809" y="61818"/>
                </a:cubicBezTo>
                <a:cubicBezTo>
                  <a:pt x="497008" y="59231"/>
                  <a:pt x="499466" y="56256"/>
                  <a:pt x="501924" y="54187"/>
                </a:cubicBezTo>
                <a:cubicBezTo>
                  <a:pt x="503476" y="53023"/>
                  <a:pt x="504640" y="51341"/>
                  <a:pt x="506710" y="50048"/>
                </a:cubicBezTo>
                <a:cubicBezTo>
                  <a:pt x="511237" y="47461"/>
                  <a:pt x="516929" y="44098"/>
                  <a:pt x="520034" y="38665"/>
                </a:cubicBezTo>
                <a:cubicBezTo>
                  <a:pt x="523656" y="32586"/>
                  <a:pt x="540989" y="9303"/>
                  <a:pt x="550432" y="6199"/>
                </a:cubicBezTo>
                <a:cubicBezTo>
                  <a:pt x="553020" y="5423"/>
                  <a:pt x="555477" y="4647"/>
                  <a:pt x="558323" y="4517"/>
                </a:cubicBezTo>
                <a:cubicBezTo>
                  <a:pt x="564791" y="4259"/>
                  <a:pt x="571647" y="7751"/>
                  <a:pt x="582254" y="16805"/>
                </a:cubicBezTo>
                <a:cubicBezTo>
                  <a:pt x="597389" y="29611"/>
                  <a:pt x="603986" y="35690"/>
                  <a:pt x="604762" y="36337"/>
                </a:cubicBezTo>
                <a:cubicBezTo>
                  <a:pt x="610195" y="40476"/>
                  <a:pt x="616792" y="45132"/>
                  <a:pt x="618345" y="45650"/>
                </a:cubicBezTo>
                <a:cubicBezTo>
                  <a:pt x="618992" y="45908"/>
                  <a:pt x="619897" y="46296"/>
                  <a:pt x="621061" y="46814"/>
                </a:cubicBezTo>
                <a:cubicBezTo>
                  <a:pt x="647709" y="57162"/>
                  <a:pt x="650943" y="60007"/>
                  <a:pt x="652366" y="62724"/>
                </a:cubicBezTo>
                <a:cubicBezTo>
                  <a:pt x="653142" y="64146"/>
                  <a:pt x="653271" y="65310"/>
                  <a:pt x="653271" y="66216"/>
                </a:cubicBezTo>
                <a:cubicBezTo>
                  <a:pt x="653142" y="66992"/>
                  <a:pt x="652366" y="71648"/>
                  <a:pt x="645898" y="69450"/>
                </a:cubicBezTo>
                <a:cubicBezTo>
                  <a:pt x="645122" y="69062"/>
                  <a:pt x="644345" y="68803"/>
                  <a:pt x="643569" y="68544"/>
                </a:cubicBezTo>
                <a:cubicBezTo>
                  <a:pt x="643569" y="68544"/>
                  <a:pt x="643569" y="68544"/>
                  <a:pt x="643440" y="68415"/>
                </a:cubicBezTo>
                <a:cubicBezTo>
                  <a:pt x="642923" y="68156"/>
                  <a:pt x="642405" y="67897"/>
                  <a:pt x="641888" y="67768"/>
                </a:cubicBezTo>
                <a:cubicBezTo>
                  <a:pt x="635032" y="65310"/>
                  <a:pt x="629340" y="65957"/>
                  <a:pt x="626235" y="66733"/>
                </a:cubicBezTo>
                <a:cubicBezTo>
                  <a:pt x="626235" y="66733"/>
                  <a:pt x="626235" y="66733"/>
                  <a:pt x="625459" y="67121"/>
                </a:cubicBezTo>
                <a:cubicBezTo>
                  <a:pt x="625459" y="67121"/>
                  <a:pt x="625459" y="67121"/>
                  <a:pt x="625330" y="67121"/>
                </a:cubicBezTo>
                <a:cubicBezTo>
                  <a:pt x="624683" y="67380"/>
                  <a:pt x="624036" y="67509"/>
                  <a:pt x="623390" y="67768"/>
                </a:cubicBezTo>
                <a:cubicBezTo>
                  <a:pt x="622613" y="67897"/>
                  <a:pt x="621708" y="68027"/>
                  <a:pt x="620932" y="68156"/>
                </a:cubicBezTo>
                <a:cubicBezTo>
                  <a:pt x="619897" y="68156"/>
                  <a:pt x="618862" y="68027"/>
                  <a:pt x="617957" y="67768"/>
                </a:cubicBezTo>
                <a:cubicBezTo>
                  <a:pt x="614205" y="66863"/>
                  <a:pt x="612006" y="62206"/>
                  <a:pt x="609807" y="59361"/>
                </a:cubicBezTo>
                <a:cubicBezTo>
                  <a:pt x="609160" y="58584"/>
                  <a:pt x="608255" y="57550"/>
                  <a:pt x="607867" y="57162"/>
                </a:cubicBezTo>
                <a:cubicBezTo>
                  <a:pt x="607867" y="57162"/>
                  <a:pt x="607867" y="57162"/>
                  <a:pt x="606961" y="56515"/>
                </a:cubicBezTo>
                <a:cubicBezTo>
                  <a:pt x="606961" y="56515"/>
                  <a:pt x="606961" y="56515"/>
                  <a:pt x="606185" y="55868"/>
                </a:cubicBezTo>
                <a:cubicBezTo>
                  <a:pt x="604633" y="54316"/>
                  <a:pt x="600493" y="51212"/>
                  <a:pt x="588205" y="49789"/>
                </a:cubicBezTo>
                <a:cubicBezTo>
                  <a:pt x="585617" y="49401"/>
                  <a:pt x="583030" y="48754"/>
                  <a:pt x="580573" y="47719"/>
                </a:cubicBezTo>
                <a:cubicBezTo>
                  <a:pt x="569707" y="42545"/>
                  <a:pt x="564662" y="38665"/>
                  <a:pt x="561945" y="35819"/>
                </a:cubicBezTo>
                <a:cubicBezTo>
                  <a:pt x="561945" y="35819"/>
                  <a:pt x="561945" y="35819"/>
                  <a:pt x="561816" y="35819"/>
                </a:cubicBezTo>
                <a:cubicBezTo>
                  <a:pt x="561428" y="35431"/>
                  <a:pt x="560134" y="34397"/>
                  <a:pt x="558582" y="36725"/>
                </a:cubicBezTo>
                <a:cubicBezTo>
                  <a:pt x="557418" y="38277"/>
                  <a:pt x="556124" y="40088"/>
                  <a:pt x="555219" y="41511"/>
                </a:cubicBezTo>
                <a:cubicBezTo>
                  <a:pt x="551597" y="46426"/>
                  <a:pt x="549268" y="54704"/>
                  <a:pt x="546034" y="60783"/>
                </a:cubicBezTo>
                <a:cubicBezTo>
                  <a:pt x="543965" y="64793"/>
                  <a:pt x="543059" y="66604"/>
                  <a:pt x="542412" y="67509"/>
                </a:cubicBezTo>
                <a:cubicBezTo>
                  <a:pt x="541895" y="68285"/>
                  <a:pt x="540601" y="71260"/>
                  <a:pt x="539696" y="73201"/>
                </a:cubicBezTo>
                <a:cubicBezTo>
                  <a:pt x="538144" y="76952"/>
                  <a:pt x="536333" y="81091"/>
                  <a:pt x="534651" y="83419"/>
                </a:cubicBezTo>
                <a:cubicBezTo>
                  <a:pt x="532193" y="87170"/>
                  <a:pt x="526889" y="94672"/>
                  <a:pt x="512660" y="97130"/>
                </a:cubicBezTo>
                <a:cubicBezTo>
                  <a:pt x="502441" y="98941"/>
                  <a:pt x="499337" y="108383"/>
                  <a:pt x="499207" y="108771"/>
                </a:cubicBezTo>
                <a:cubicBezTo>
                  <a:pt x="499207" y="108771"/>
                  <a:pt x="499207" y="108771"/>
                  <a:pt x="498948" y="109288"/>
                </a:cubicBezTo>
                <a:cubicBezTo>
                  <a:pt x="497655" y="111875"/>
                  <a:pt x="485495" y="134382"/>
                  <a:pt x="476440" y="142660"/>
                </a:cubicBezTo>
                <a:cubicBezTo>
                  <a:pt x="471137" y="147575"/>
                  <a:pt x="467256" y="149774"/>
                  <a:pt x="464410" y="151326"/>
                </a:cubicBezTo>
                <a:cubicBezTo>
                  <a:pt x="462470" y="152490"/>
                  <a:pt x="461306" y="153137"/>
                  <a:pt x="460400" y="154172"/>
                </a:cubicBezTo>
                <a:cubicBezTo>
                  <a:pt x="459365" y="155465"/>
                  <a:pt x="458460" y="156888"/>
                  <a:pt x="457813" y="157923"/>
                </a:cubicBezTo>
                <a:cubicBezTo>
                  <a:pt x="458330" y="158311"/>
                  <a:pt x="458977" y="158570"/>
                  <a:pt x="459624" y="158699"/>
                </a:cubicBezTo>
                <a:cubicBezTo>
                  <a:pt x="463505" y="159993"/>
                  <a:pt x="464410" y="162580"/>
                  <a:pt x="465316" y="165037"/>
                </a:cubicBezTo>
                <a:cubicBezTo>
                  <a:pt x="465704" y="166072"/>
                  <a:pt x="466092" y="167107"/>
                  <a:pt x="466739" y="168659"/>
                </a:cubicBezTo>
                <a:cubicBezTo>
                  <a:pt x="469973" y="175256"/>
                  <a:pt x="468550" y="181723"/>
                  <a:pt x="461823" y="190389"/>
                </a:cubicBezTo>
                <a:cubicBezTo>
                  <a:pt x="456778" y="197245"/>
                  <a:pt x="450052" y="198280"/>
                  <a:pt x="445524" y="198409"/>
                </a:cubicBezTo>
                <a:cubicBezTo>
                  <a:pt x="444489" y="198409"/>
                  <a:pt x="443584" y="198409"/>
                  <a:pt x="442678" y="198409"/>
                </a:cubicBezTo>
                <a:cubicBezTo>
                  <a:pt x="442678" y="198409"/>
                  <a:pt x="442678" y="198409"/>
                  <a:pt x="442031" y="198409"/>
                </a:cubicBezTo>
                <a:cubicBezTo>
                  <a:pt x="441385" y="198409"/>
                  <a:pt x="440738" y="198409"/>
                  <a:pt x="440220" y="198409"/>
                </a:cubicBezTo>
                <a:cubicBezTo>
                  <a:pt x="440220" y="198409"/>
                  <a:pt x="440220" y="198409"/>
                  <a:pt x="439703" y="198538"/>
                </a:cubicBezTo>
                <a:cubicBezTo>
                  <a:pt x="432071" y="198538"/>
                  <a:pt x="429872" y="191295"/>
                  <a:pt x="428966" y="187932"/>
                </a:cubicBezTo>
                <a:cubicBezTo>
                  <a:pt x="428966" y="187932"/>
                  <a:pt x="428966" y="187932"/>
                  <a:pt x="428449" y="186380"/>
                </a:cubicBezTo>
                <a:cubicBezTo>
                  <a:pt x="428449" y="186380"/>
                  <a:pt x="428449" y="186380"/>
                  <a:pt x="427414" y="185345"/>
                </a:cubicBezTo>
                <a:cubicBezTo>
                  <a:pt x="427414" y="185345"/>
                  <a:pt x="427414" y="185345"/>
                  <a:pt x="426897" y="184957"/>
                </a:cubicBezTo>
                <a:cubicBezTo>
                  <a:pt x="424698" y="183534"/>
                  <a:pt x="420300" y="180300"/>
                  <a:pt x="420429" y="178878"/>
                </a:cubicBezTo>
                <a:cubicBezTo>
                  <a:pt x="420558" y="177584"/>
                  <a:pt x="422757" y="175256"/>
                  <a:pt x="423533" y="174480"/>
                </a:cubicBezTo>
                <a:cubicBezTo>
                  <a:pt x="422887" y="172151"/>
                  <a:pt x="422240" y="168142"/>
                  <a:pt x="423663" y="164908"/>
                </a:cubicBezTo>
                <a:cubicBezTo>
                  <a:pt x="414737" y="168400"/>
                  <a:pt x="400249" y="172928"/>
                  <a:pt x="392488" y="174609"/>
                </a:cubicBezTo>
                <a:cubicBezTo>
                  <a:pt x="388866" y="175385"/>
                  <a:pt x="383433" y="175903"/>
                  <a:pt x="376448" y="176161"/>
                </a:cubicBezTo>
                <a:cubicBezTo>
                  <a:pt x="374378" y="176291"/>
                  <a:pt x="372179" y="176291"/>
                  <a:pt x="369850" y="176291"/>
                </a:cubicBezTo>
                <a:cubicBezTo>
                  <a:pt x="366487" y="176291"/>
                  <a:pt x="362994" y="175903"/>
                  <a:pt x="362994" y="175903"/>
                </a:cubicBezTo>
                <a:cubicBezTo>
                  <a:pt x="358596" y="175256"/>
                  <a:pt x="353551" y="174609"/>
                  <a:pt x="347213" y="174221"/>
                </a:cubicBezTo>
                <a:cubicBezTo>
                  <a:pt x="337899" y="173704"/>
                  <a:pt x="330397" y="174480"/>
                  <a:pt x="325869" y="175256"/>
                </a:cubicBezTo>
                <a:lnTo>
                  <a:pt x="316036" y="174975"/>
                </a:lnTo>
                <a:lnTo>
                  <a:pt x="305203" y="175272"/>
                </a:lnTo>
                <a:cubicBezTo>
                  <a:pt x="301978" y="174623"/>
                  <a:pt x="299010" y="173845"/>
                  <a:pt x="298365" y="173715"/>
                </a:cubicBezTo>
                <a:cubicBezTo>
                  <a:pt x="292172" y="172418"/>
                  <a:pt x="283656" y="172029"/>
                  <a:pt x="283527" y="172029"/>
                </a:cubicBezTo>
                <a:cubicBezTo>
                  <a:pt x="278108" y="171510"/>
                  <a:pt x="259916" y="169694"/>
                  <a:pt x="251143" y="166710"/>
                </a:cubicBezTo>
                <a:cubicBezTo>
                  <a:pt x="240950" y="163078"/>
                  <a:pt x="219145" y="152830"/>
                  <a:pt x="214629" y="149068"/>
                </a:cubicBezTo>
                <a:cubicBezTo>
                  <a:pt x="214629" y="149068"/>
                  <a:pt x="214629" y="149068"/>
                  <a:pt x="213726" y="148419"/>
                </a:cubicBezTo>
                <a:cubicBezTo>
                  <a:pt x="213726" y="148419"/>
                  <a:pt x="213726" y="148419"/>
                  <a:pt x="213210" y="148160"/>
                </a:cubicBezTo>
                <a:cubicBezTo>
                  <a:pt x="212694" y="147900"/>
                  <a:pt x="211791" y="147641"/>
                  <a:pt x="210629" y="147641"/>
                </a:cubicBezTo>
                <a:cubicBezTo>
                  <a:pt x="208565" y="147641"/>
                  <a:pt x="206888" y="148419"/>
                  <a:pt x="206759" y="148419"/>
                </a:cubicBezTo>
                <a:cubicBezTo>
                  <a:pt x="206759" y="148419"/>
                  <a:pt x="206759" y="148419"/>
                  <a:pt x="204178" y="149586"/>
                </a:cubicBezTo>
                <a:cubicBezTo>
                  <a:pt x="200050" y="151273"/>
                  <a:pt x="192824" y="153478"/>
                  <a:pt x="183535" y="153867"/>
                </a:cubicBezTo>
                <a:cubicBezTo>
                  <a:pt x="179406" y="153997"/>
                  <a:pt x="175277" y="153738"/>
                  <a:pt x="171277" y="153219"/>
                </a:cubicBezTo>
                <a:cubicBezTo>
                  <a:pt x="153214" y="150365"/>
                  <a:pt x="131409" y="139339"/>
                  <a:pt x="123281" y="135187"/>
                </a:cubicBezTo>
                <a:cubicBezTo>
                  <a:pt x="123281" y="135187"/>
                  <a:pt x="123281" y="135187"/>
                  <a:pt x="121217" y="134150"/>
                </a:cubicBezTo>
                <a:cubicBezTo>
                  <a:pt x="115152" y="131166"/>
                  <a:pt x="102379" y="120788"/>
                  <a:pt x="100186" y="118583"/>
                </a:cubicBezTo>
                <a:cubicBezTo>
                  <a:pt x="99799" y="118064"/>
                  <a:pt x="99154" y="117416"/>
                  <a:pt x="98380" y="116378"/>
                </a:cubicBezTo>
                <a:cubicBezTo>
                  <a:pt x="98380" y="116378"/>
                  <a:pt x="98380" y="116378"/>
                  <a:pt x="98121" y="115989"/>
                </a:cubicBezTo>
                <a:cubicBezTo>
                  <a:pt x="94896" y="111967"/>
                  <a:pt x="87929" y="103535"/>
                  <a:pt x="76059" y="93677"/>
                </a:cubicBezTo>
                <a:cubicBezTo>
                  <a:pt x="68962" y="87839"/>
                  <a:pt x="64188" y="82131"/>
                  <a:pt x="61995" y="76943"/>
                </a:cubicBezTo>
                <a:cubicBezTo>
                  <a:pt x="61995" y="76943"/>
                  <a:pt x="61995" y="76943"/>
                  <a:pt x="61737" y="76553"/>
                </a:cubicBezTo>
                <a:cubicBezTo>
                  <a:pt x="60705" y="74219"/>
                  <a:pt x="59286" y="69419"/>
                  <a:pt x="58769" y="67473"/>
                </a:cubicBezTo>
                <a:cubicBezTo>
                  <a:pt x="58769" y="67473"/>
                  <a:pt x="58769" y="67473"/>
                  <a:pt x="58253" y="66435"/>
                </a:cubicBezTo>
                <a:cubicBezTo>
                  <a:pt x="57350" y="64489"/>
                  <a:pt x="55931" y="61765"/>
                  <a:pt x="54641" y="59819"/>
                </a:cubicBezTo>
                <a:cubicBezTo>
                  <a:pt x="52705" y="56836"/>
                  <a:pt x="48190" y="49053"/>
                  <a:pt x="44706" y="42826"/>
                </a:cubicBezTo>
                <a:cubicBezTo>
                  <a:pt x="44706" y="42826"/>
                  <a:pt x="44706" y="42826"/>
                  <a:pt x="44577" y="42567"/>
                </a:cubicBezTo>
                <a:cubicBezTo>
                  <a:pt x="44577" y="42567"/>
                  <a:pt x="44577" y="42567"/>
                  <a:pt x="43932" y="41658"/>
                </a:cubicBezTo>
                <a:cubicBezTo>
                  <a:pt x="35287" y="28167"/>
                  <a:pt x="25353" y="22460"/>
                  <a:pt x="25224" y="22460"/>
                </a:cubicBezTo>
                <a:cubicBezTo>
                  <a:pt x="25224" y="22460"/>
                  <a:pt x="25224" y="22460"/>
                  <a:pt x="24449" y="21941"/>
                </a:cubicBezTo>
                <a:cubicBezTo>
                  <a:pt x="24449" y="21941"/>
                  <a:pt x="24449" y="21941"/>
                  <a:pt x="23675" y="21552"/>
                </a:cubicBezTo>
                <a:cubicBezTo>
                  <a:pt x="18772" y="19995"/>
                  <a:pt x="4580" y="12082"/>
                  <a:pt x="1999" y="9358"/>
                </a:cubicBezTo>
                <a:cubicBezTo>
                  <a:pt x="193" y="7542"/>
                  <a:pt x="-452" y="5077"/>
                  <a:pt x="322" y="3002"/>
                </a:cubicBezTo>
                <a:cubicBezTo>
                  <a:pt x="1483" y="407"/>
                  <a:pt x="3612" y="-112"/>
                  <a:pt x="5451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000" indent="-342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65723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 met gestippeld vlak (Blauw)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74E3B55-6D11-4E50-958A-6D8AA25EEA96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641350" y="638969"/>
            <a:ext cx="10909300" cy="5580062"/>
          </a:xfrm>
          <a:prstGeom prst="rect">
            <a:avLst/>
          </a:prstGeom>
          <a:pattFill prst="pct75">
            <a:fgClr>
              <a:schemeClr val="accent1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Driehoek 2 (PHJU)">
            <a:extLst>
              <a:ext uri="{FF2B5EF4-FFF2-40B4-BE49-F238E27FC236}">
                <a16:creationId xmlns:a16="http://schemas.microsoft.com/office/drawing/2014/main" id="{A2B6F8D8-8445-4596-8A0C-BD59E7AD8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11" name="Placeholder 6">
            <a:extLst>
              <a:ext uri="{FF2B5EF4-FFF2-40B4-BE49-F238E27FC236}">
                <a16:creationId xmlns:a16="http://schemas.microsoft.com/office/drawing/2014/main" id="{6BBF8964-30BD-42DC-B74F-E14E3FB478C1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7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526889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 met gestippeld vlak (Gro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74E3B55-6D11-4E50-958A-6D8AA25EEA96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641350" y="638969"/>
            <a:ext cx="10909300" cy="5580062"/>
          </a:xfrm>
          <a:prstGeom prst="rect">
            <a:avLst/>
          </a:prstGeom>
          <a:pattFill prst="pct50">
            <a:fgClr>
              <a:schemeClr val="tx2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9783D76F-9BEF-4D4E-8B3D-AE072A583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5A97FE78-AA1B-413D-A96F-C1B2D7DC4DDB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3128550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 met gestippeld vlak (Groen) en paarse wo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74E3B55-6D11-4E50-958A-6D8AA25EEA96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641350" y="638969"/>
            <a:ext cx="10909300" cy="5580062"/>
          </a:xfrm>
          <a:prstGeom prst="rect">
            <a:avLst/>
          </a:prstGeom>
          <a:pattFill prst="pct50">
            <a:fgClr>
              <a:schemeClr val="tx2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9783D76F-9BEF-4D4E-8B3D-AE072A583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5A97FE78-AA1B-413D-A96F-C1B2D7DC4DDB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11487948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 met gestippeld vlak (Bei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74E3B55-6D11-4E50-958A-6D8AA25EEA96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641350" y="638969"/>
            <a:ext cx="10909300" cy="5580062"/>
          </a:xfrm>
          <a:prstGeom prst="rect">
            <a:avLst/>
          </a:prstGeom>
          <a:pattFill prst="pct75">
            <a:fgClr>
              <a:srgbClr val="D6D0C7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BB64768D-EF25-4BBB-BA3D-B3B164EE0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149F4996-5B9F-4AFB-8D07-CDA198497769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2676193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 met foto, raster onde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464DDA-5896-459C-8613-7CE79E39C05F}"/>
              </a:ext>
            </a:extLst>
          </p:cNvPr>
          <p:cNvSpPr>
            <a:spLocks noGrp="1" noSelect="1"/>
          </p:cNvSpPr>
          <p:nvPr>
            <p:ph type="pic" sz="quarter" idx="1002" hasCustomPrompt="1"/>
          </p:nvPr>
        </p:nvSpPr>
        <p:spPr bwMode="gray">
          <a:xfrm>
            <a:off x="641280" y="639000"/>
            <a:ext cx="10909440" cy="55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[Klik hier, </a:t>
            </a:r>
            <a:br>
              <a:rPr lang="nl-NL"/>
            </a:br>
            <a:r>
              <a:rPr lang="nl-NL"/>
              <a:t>voeg dan een afbeelding in via Invoegen | Afbeelding]</a:t>
            </a:r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BB64768D-EF25-4BBB-BA3D-B3B164EE0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149F4996-5B9F-4AFB-8D07-CDA198497769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  <p:sp>
        <p:nvSpPr>
          <p:cNvPr id="6" name="Rechthoek 15 (PHJU)">
            <a:extLst>
              <a:ext uri="{FF2B5EF4-FFF2-40B4-BE49-F238E27FC236}">
                <a16:creationId xmlns:a16="http://schemas.microsoft.com/office/drawing/2014/main" id="{EE3A9BE4-CB52-4C1A-B845-6132E721101D}"/>
              </a:ext>
            </a:extLst>
          </p:cNvPr>
          <p:cNvSpPr>
            <a:spLocks noGrp="1" noSelect="1"/>
          </p:cNvSpPr>
          <p:nvPr userDrawn="1">
            <p:ph type="body" idx="1003" hasCustomPrompt="1"/>
            <p:custDataLst>
              <p:custData r:id="rId3"/>
            </p:custDataLst>
          </p:nvPr>
        </p:nvSpPr>
        <p:spPr bwMode="gray">
          <a:xfrm rot="5400000" flipH="1">
            <a:off x="3777510" y="-1531673"/>
            <a:ext cx="4626618" cy="10909299"/>
          </a:xfrm>
          <a:prstGeom prst="rect">
            <a:avLst/>
          </a:prstGeom>
          <a:gradFill flip="none" rotWithShape="1">
            <a:gsLst>
              <a:gs pos="14000">
                <a:schemeClr val="bg1">
                  <a:alpha val="0"/>
                  <a:lumMod val="60000"/>
                </a:schemeClr>
              </a:gs>
              <a:gs pos="46000">
                <a:schemeClr val="bg1">
                  <a:alpha val="0"/>
                </a:schemeClr>
              </a:gs>
              <a:gs pos="70000">
                <a:srgbClr val="653172">
                  <a:alpha val="74000"/>
                  <a:lumMod val="87000"/>
                </a:srgbClr>
              </a:gs>
              <a:gs pos="100000">
                <a:srgbClr val="6A3371">
                  <a:lumMod val="42000"/>
                </a:srgbClr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81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 met foto, raster geh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464DDA-5896-459C-8613-7CE79E39C05F}"/>
              </a:ext>
            </a:extLst>
          </p:cNvPr>
          <p:cNvSpPr>
            <a:spLocks noGrp="1" noSelect="1"/>
          </p:cNvSpPr>
          <p:nvPr>
            <p:ph type="pic" sz="quarter" idx="1002" hasCustomPrompt="1"/>
          </p:nvPr>
        </p:nvSpPr>
        <p:spPr bwMode="gray">
          <a:xfrm>
            <a:off x="641280" y="639000"/>
            <a:ext cx="10909440" cy="55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[Klik op de witte rand, </a:t>
            </a:r>
            <a:br>
              <a:rPr lang="nl-NL"/>
            </a:br>
            <a:r>
              <a:rPr lang="nl-NL"/>
              <a:t>voeg dan een afbeelding in via Invoegen | Afbeelding]</a:t>
            </a:r>
          </a:p>
        </p:txBody>
      </p:sp>
      <p:sp>
        <p:nvSpPr>
          <p:cNvPr id="7" name="Rechthoek 30 (PHJU)">
            <a:extLst>
              <a:ext uri="{FF2B5EF4-FFF2-40B4-BE49-F238E27FC236}">
                <a16:creationId xmlns:a16="http://schemas.microsoft.com/office/drawing/2014/main" id="{E1DF77B9-6F05-4825-9184-93F98D1EDAB5}"/>
              </a:ext>
            </a:extLst>
          </p:cNvPr>
          <p:cNvSpPr>
            <a:spLocks noGrp="1" noSelect="1"/>
          </p:cNvSpPr>
          <p:nvPr userDrawn="1">
            <p:ph type="body" idx="1003" hasCustomPrompt="1"/>
            <p:custDataLst>
              <p:custData r:id="rId1"/>
            </p:custDataLst>
          </p:nvPr>
        </p:nvSpPr>
        <p:spPr bwMode="gray">
          <a:xfrm flipH="1">
            <a:off x="641280" y="647878"/>
            <a:ext cx="10934588" cy="55800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60000"/>
                </a:schemeClr>
              </a:gs>
              <a:gs pos="32000">
                <a:schemeClr val="bg1">
                  <a:alpha val="0"/>
                  <a:lumMod val="74000"/>
                </a:schemeClr>
              </a:gs>
              <a:gs pos="75000">
                <a:srgbClr val="653172">
                  <a:alpha val="72000"/>
                  <a:lumMod val="71000"/>
                </a:srgb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BB64768D-EF25-4BBB-BA3D-B3B164EE0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2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149F4996-5B9F-4AFB-8D07-CDA198497769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3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27819767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olk met tekst en br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ars kader 1"/>
          <p:cNvSpPr>
            <a:spLocks noSelect="1"/>
          </p:cNvSpPr>
          <p:nvPr userDrawn="1"/>
        </p:nvSpPr>
        <p:spPr bwMode="gray">
          <a:xfrm>
            <a:off x="622801" y="619200"/>
            <a:ext cx="10907999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Driehoek 2 (PHJU)">
            <a:extLst>
              <a:ext uri="{FF2B5EF4-FFF2-40B4-BE49-F238E27FC236}">
                <a16:creationId xmlns:a16="http://schemas.microsoft.com/office/drawing/2014/main" id="{6FF2A31D-21EA-B043-959D-93E709AD6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 userDrawn="1"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2" name="Title 3"/>
          <p:cNvSpPr>
            <a:spLocks noGrp="1" noSelect="1"/>
          </p:cNvSpPr>
          <p:nvPr userDrawn="1">
            <p:ph type="title" hasCustomPrompt="1"/>
          </p:nvPr>
        </p:nvSpPr>
        <p:spPr bwMode="gray">
          <a:xfrm>
            <a:off x="1566000" y="1706400"/>
            <a:ext cx="9064800" cy="2238071"/>
          </a:xfrm>
        </p:spPr>
        <p:txBody>
          <a:bodyPr anchor="t"/>
          <a:lstStyle>
            <a:lvl1pPr algn="ctr">
              <a:lnSpc>
                <a:spcPct val="100000"/>
              </a:lnSpc>
              <a:defRPr sz="3000" b="0" baseline="0"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r>
              <a:rPr lang="nl-NL"/>
              <a:t>[Tekst accent zelf groen maken]</a:t>
            </a:r>
          </a:p>
        </p:txBody>
      </p:sp>
      <p:sp>
        <p:nvSpPr>
          <p:cNvPr id="10" name="Naam 4 (JU-Free)"/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1566000" y="4071152"/>
            <a:ext cx="9064800" cy="820128"/>
          </a:xfrm>
        </p:spPr>
        <p:txBody>
          <a:bodyPr/>
          <a:lstStyle>
            <a:lvl1pPr marL="252000" indent="-252000" algn="ctr">
              <a:lnSpc>
                <a:spcPct val="100000"/>
              </a:lnSpc>
              <a:buClr>
                <a:schemeClr val="tx2"/>
              </a:buClr>
              <a:buFont typeface="Trebuchet MS" panose="020B0603020202020204" pitchFamily="34" charset="0"/>
              <a:buChar char="—"/>
              <a:defRPr sz="3000" b="1">
                <a:solidFill>
                  <a:srgbClr val="FFFFFF"/>
                </a:solidFill>
                <a:latin typeface="Trebuchet MS" panose="020B0603020202020204" pitchFamily="34" charset="0"/>
              </a:defRPr>
            </a:lvl1pPr>
            <a:lvl2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2pPr>
            <a:lvl3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3pPr>
            <a:lvl4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4pPr>
            <a:lvl5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5pPr>
            <a:lvl6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6pPr>
            <a:lvl7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7pPr>
            <a:lvl8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8pPr>
            <a:lvl9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/>
              <a:t>[Naam]</a:t>
            </a:r>
          </a:p>
          <a:p>
            <a:pPr lvl="0"/>
            <a:r>
              <a:rPr lang="nl-NL"/>
              <a:t>JU-LEVEL1=Naam</a:t>
            </a:r>
          </a:p>
        </p:txBody>
      </p:sp>
      <p:sp>
        <p:nvSpPr>
          <p:cNvPr id="5" name="Slide Number Placeholder 5"/>
          <p:cNvSpPr>
            <a:spLocks noGrp="1" noSelect="1"/>
          </p:cNvSpPr>
          <p:nvPr userDrawn="1"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Placeholder 6">
            <a:extLst>
              <a:ext uri="{FF2B5EF4-FFF2-40B4-BE49-F238E27FC236}">
                <a16:creationId xmlns:a16="http://schemas.microsoft.com/office/drawing/2014/main" id="{37D095C8-0A0D-498F-8802-9CB9E201B91E}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2984345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met gestippeld vlak (Gro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74E3B55-6D11-4E50-958A-6D8AA25EEA96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641350" y="638969"/>
            <a:ext cx="10909300" cy="5580062"/>
          </a:xfrm>
          <a:prstGeom prst="rect">
            <a:avLst/>
          </a:prstGeom>
          <a:pattFill prst="pct50">
            <a:fgClr>
              <a:schemeClr val="tx2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9783D76F-9BEF-4D4E-8B3D-AE072A583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5A97FE78-AA1B-413D-A96F-C1B2D7DC4DDB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22214899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met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622800" y="619200"/>
            <a:ext cx="10908000" cy="5029200"/>
          </a:xfrm>
        </p:spPr>
        <p:txBody>
          <a:bodyPr/>
          <a:lstStyle>
            <a:lvl1pPr marL="0" indent="0" algn="r">
              <a:buFontTx/>
              <a:buNone/>
              <a:defRPr baseline="0"/>
            </a:lvl1pPr>
          </a:lstStyle>
          <a:p>
            <a:r>
              <a:rPr lang="nl-NL"/>
              <a:t>[Invoegen van een foto: klik op de witte rand hierboven </a:t>
            </a:r>
            <a:br>
              <a:rPr lang="nl-NL"/>
            </a:br>
            <a:r>
              <a:rPr lang="nl-NL"/>
              <a:t>Voeg dan een afbeelding in via: Invoegen | Afbeeldingen]</a:t>
            </a:r>
          </a:p>
        </p:txBody>
      </p:sp>
      <p:sp>
        <p:nvSpPr>
          <p:cNvPr id="21" name="Raster (PHJU) 1">
            <a:extLst>
              <a:ext uri="{FF2B5EF4-FFF2-40B4-BE49-F238E27FC236}">
                <a16:creationId xmlns:a16="http://schemas.microsoft.com/office/drawing/2014/main" id="{47D2F88B-7FAB-CC45-A3C0-C1F2C1959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 rot="10800000" flipH="1">
            <a:off x="622800" y="619200"/>
            <a:ext cx="10909300" cy="5029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60000"/>
                </a:schemeClr>
              </a:gs>
              <a:gs pos="40000">
                <a:schemeClr val="bg1">
                  <a:alpha val="0"/>
                </a:schemeClr>
              </a:gs>
              <a:gs pos="87000">
                <a:srgbClr val="6A3171">
                  <a:lumMod val="92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2" name="Title 3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918000" y="3398101"/>
            <a:ext cx="6372463" cy="1064433"/>
          </a:xfrm>
        </p:spPr>
        <p:txBody>
          <a:bodyPr anchor="b"/>
          <a:lstStyle>
            <a:lvl1pPr algn="l">
              <a:defRPr sz="6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3" name="Subtitle 4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918831" y="4456282"/>
            <a:ext cx="6372463" cy="95150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6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[Subtitel]</a:t>
            </a:r>
          </a:p>
        </p:txBody>
      </p:sp>
    </p:spTree>
    <p:extLst>
      <p:ext uri="{BB962C8B-B14F-4D97-AF65-F5344CB8AC3E}">
        <p14:creationId xmlns:p14="http://schemas.microsoft.com/office/powerpoint/2010/main" val="14314365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met blauw kader en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picture 3"/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6242400" y="0"/>
            <a:ext cx="5950800" cy="6858000"/>
          </a:xfr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baseline="0"/>
            </a:lvl1pPr>
          </a:lstStyle>
          <a:p>
            <a:r>
              <a:rPr lang="nl-NL"/>
              <a:t>[Invoegen van een foto: klik ergens op de dia,</a:t>
            </a:r>
            <a:br>
              <a:rPr lang="nl-NL"/>
            </a:br>
            <a:r>
              <a:rPr lang="nl-NL"/>
              <a:t>voeg dan een afbeelding in via: </a:t>
            </a:r>
            <a:br>
              <a:rPr lang="nl-NL"/>
            </a:br>
            <a:r>
              <a:rPr lang="nl-NL"/>
              <a:t>Invoegen | Afbeeldingen]</a:t>
            </a:r>
          </a:p>
        </p:txBody>
      </p:sp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891717" y="1643654"/>
            <a:ext cx="4320000" cy="1260000"/>
          </a:xfrm>
        </p:spPr>
        <p:txBody>
          <a:bodyPr/>
          <a:lstStyle>
            <a:lvl1pPr>
              <a:defRPr sz="3000" b="0" baseline="0"/>
            </a:lvl1pPr>
          </a:lstStyle>
          <a:p>
            <a:r>
              <a:rPr lang="nl-NL"/>
              <a:t>[Titel]</a:t>
            </a:r>
          </a:p>
        </p:txBody>
      </p:sp>
      <p:sp>
        <p:nvSpPr>
          <p:cNvPr id="7" name="Frame Text 2 (JU-Free)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91717" y="2905125"/>
            <a:ext cx="4320000" cy="2780058"/>
          </a:xfrm>
        </p:spPr>
        <p:txBody>
          <a:bodyPr lIns="43200"/>
          <a:lstStyle>
            <a:lvl1pPr marL="0" indent="0">
              <a:buNone/>
              <a:defRPr b="0"/>
            </a:lvl1pPr>
            <a:lvl2pPr marL="0" indent="0">
              <a:buNone/>
              <a:defRPr b="0"/>
            </a:lvl2pPr>
            <a:lvl3pPr marL="0" indent="0">
              <a:buFont typeface="Arial" panose="020B0604020202020204" pitchFamily="34" charset="0"/>
              <a:buNone/>
              <a:defRPr b="0"/>
            </a:lvl3pPr>
            <a:lvl4pPr marL="0" indent="0">
              <a:buFont typeface="Arial" panose="020B0604020202020204" pitchFamily="34" charset="0"/>
              <a:buNone/>
              <a:defRPr b="0"/>
            </a:lvl4pPr>
            <a:lvl5pPr marL="0" indent="0">
              <a:buFont typeface="Arial" panose="020B0604020202020204" pitchFamily="34" charset="0"/>
              <a:buNone/>
              <a:defRPr b="0"/>
            </a:lvl5pPr>
            <a:lvl6pPr marL="0" indent="0">
              <a:buFont typeface="Arial" panose="020B0604020202020204" pitchFamily="34" charset="0"/>
              <a:buNone/>
              <a:defRPr b="0"/>
            </a:lvl6pPr>
            <a:lvl7pPr marL="0" indent="0">
              <a:buFont typeface="Arial" panose="020B0604020202020204" pitchFamily="34" charset="0"/>
              <a:buNone/>
              <a:defRPr b="0"/>
            </a:lvl7pPr>
            <a:lvl8pPr marL="0" indent="0">
              <a:buFont typeface="Arial" panose="020B0604020202020204" pitchFamily="34" charset="0"/>
              <a:buNone/>
              <a:defRPr b="0"/>
            </a:lvl8pPr>
            <a:lvl9pPr marL="0" indent="0">
              <a:buFont typeface="Arial" panose="020B0604020202020204" pitchFamily="34" charset="0"/>
              <a:buNone/>
              <a:defRPr b="0"/>
            </a:lvl9pPr>
          </a:lstStyle>
          <a:p>
            <a:pPr lvl="0"/>
            <a:r>
              <a:rPr lang="nl-NL"/>
              <a:t>[Tekst]</a:t>
            </a:r>
          </a:p>
          <a:p>
            <a:pPr lvl="0"/>
            <a:r>
              <a:rPr lang="nl-NL"/>
              <a:t>JU-LEVEL1=Basistekst</a:t>
            </a:r>
          </a:p>
        </p:txBody>
      </p:sp>
      <p:sp>
        <p:nvSpPr>
          <p:cNvPr id="14" name="Blauw kader (PHJU)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>
            <a:off x="5950800" y="1260000"/>
            <a:ext cx="5583600" cy="419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8" name="Frame Text 5 (JU-Free)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349542" y="1681200"/>
            <a:ext cx="4320000" cy="3200400"/>
          </a:xfrm>
        </p:spPr>
        <p:txBody>
          <a:bodyPr lIns="43200"/>
          <a:lstStyle>
            <a:lvl1pPr marL="0" indent="0">
              <a:buNone/>
              <a:defRPr b="1"/>
            </a:lvl1pPr>
            <a:lvl2pPr marL="342000" indent="-342000">
              <a:buClr>
                <a:schemeClr val="tx1"/>
              </a:buClr>
              <a:buFont typeface="+mj-lt"/>
              <a:buAutoNum type="arabicPeriod"/>
              <a:defRPr b="0"/>
            </a:lvl2pPr>
            <a:lvl3pPr marL="0" indent="0">
              <a:buFont typeface="Arial" panose="020B0604020202020204" pitchFamily="34" charset="0"/>
              <a:buNone/>
              <a:defRPr b="0"/>
            </a:lvl3pPr>
            <a:lvl4pPr marL="0" indent="0">
              <a:buFont typeface="Arial" panose="020B0604020202020204" pitchFamily="34" charset="0"/>
              <a:buNone/>
              <a:defRPr b="0"/>
            </a:lvl4pPr>
            <a:lvl5pPr marL="0" indent="0">
              <a:buFont typeface="Arial" panose="020B0604020202020204" pitchFamily="34" charset="0"/>
              <a:buNone/>
              <a:defRPr b="0"/>
            </a:lvl5pPr>
            <a:lvl6pPr marL="0" indent="0">
              <a:buFont typeface="Arial" panose="020B0604020202020204" pitchFamily="34" charset="0"/>
              <a:buNone/>
              <a:defRPr b="0"/>
            </a:lvl6pPr>
            <a:lvl7pPr marL="0" indent="0">
              <a:buFont typeface="Arial" panose="020B0604020202020204" pitchFamily="34" charset="0"/>
              <a:buNone/>
              <a:defRPr b="0"/>
            </a:lvl7pPr>
            <a:lvl8pPr marL="0" indent="0">
              <a:buFont typeface="Arial" panose="020B0604020202020204" pitchFamily="34" charset="0"/>
              <a:buNone/>
              <a:defRPr b="0"/>
            </a:lvl8pPr>
            <a:lvl9pPr marL="0" indent="0">
              <a:buFont typeface="Arial" panose="020B0604020202020204" pitchFamily="34" charset="0"/>
              <a:buNone/>
              <a:defRPr b="0"/>
            </a:lvl9pPr>
          </a:lstStyle>
          <a:p>
            <a:pPr lvl="0"/>
            <a:r>
              <a:rPr lang="nl-NL"/>
              <a:t>[Kopje]</a:t>
            </a:r>
          </a:p>
          <a:p>
            <a:pPr lvl="0"/>
            <a:r>
              <a:rPr lang="nl-NL"/>
              <a:t>JU-LEVEL1=Kopje</a:t>
            </a:r>
          </a:p>
          <a:p>
            <a:pPr lvl="1"/>
            <a:r>
              <a:rPr lang="nl-NL"/>
              <a:t>JU-LEVEL2=Opsomming nummer 1e niveau</a:t>
            </a:r>
          </a:p>
          <a:p>
            <a:pPr lvl="2"/>
            <a:r>
              <a:rPr lang="nl-NL"/>
              <a:t>JU-LEVEL3=Basistekst</a:t>
            </a:r>
          </a:p>
        </p:txBody>
      </p:sp>
      <p:sp>
        <p:nvSpPr>
          <p:cNvPr id="4" name="Koptekst groen 6 (JU-Free)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19125" y="466725"/>
            <a:ext cx="4343400" cy="216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00">
                <a:solidFill>
                  <a:schemeClr val="tx2"/>
                </a:solidFill>
                <a:latin typeface="+mj-lt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/>
              <a:t>[Kopje]</a:t>
            </a:r>
          </a:p>
          <a:p>
            <a:pPr lvl="0"/>
            <a:r>
              <a:rPr lang="nl-NL"/>
              <a:t>JU-LEVEL1=Kopje</a:t>
            </a:r>
          </a:p>
        </p:txBody>
      </p:sp>
    </p:spTree>
    <p:extLst>
      <p:ext uri="{BB962C8B-B14F-4D97-AF65-F5344CB8AC3E}">
        <p14:creationId xmlns:p14="http://schemas.microsoft.com/office/powerpoint/2010/main" val="9140258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 met tekst en foto met r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picture 5"/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-6914" y="0"/>
            <a:ext cx="7066800" cy="6858000"/>
          </a:xfr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baseline="0"/>
            </a:lvl1pPr>
          </a:lstStyle>
          <a:p>
            <a:r>
              <a:rPr lang="nl-NL"/>
              <a:t>[Invoegen van een foto: klik ergens op de dia, </a:t>
            </a:r>
            <a:br>
              <a:rPr lang="nl-NL"/>
            </a:br>
            <a:r>
              <a:rPr lang="nl-NL"/>
              <a:t>voeg dan een afbeelding in via: Invoegen | Afbeeldingen]</a:t>
            </a:r>
          </a:p>
        </p:txBody>
      </p:sp>
      <p:sp>
        <p:nvSpPr>
          <p:cNvPr id="9" name="Raster (PHJU) 1">
            <a:extLst>
              <a:ext uri="{FF2B5EF4-FFF2-40B4-BE49-F238E27FC236}">
                <a16:creationId xmlns:a16="http://schemas.microsoft.com/office/drawing/2014/main" id="{79AC1F9B-2E49-6441-A61A-F42AB5E14A72}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 rot="5400000" flipH="1">
            <a:off x="104397" y="-104402"/>
            <a:ext cx="6858002" cy="70668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60000"/>
                </a:schemeClr>
              </a:gs>
              <a:gs pos="29000">
                <a:schemeClr val="bg1">
                  <a:alpha val="0"/>
                </a:schemeClr>
              </a:gs>
              <a:gs pos="70000">
                <a:srgbClr val="653172">
                  <a:alpha val="74000"/>
                  <a:lumMod val="87000"/>
                </a:srgbClr>
              </a:gs>
              <a:gs pos="100000">
                <a:srgbClr val="6A3371">
                  <a:lumMod val="42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2" name="Title 2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7434375" y="1976850"/>
            <a:ext cx="3906000" cy="1940400"/>
          </a:xfrm>
        </p:spPr>
        <p:txBody>
          <a:bodyPr anchor="b"/>
          <a:lstStyle>
            <a:lvl1pPr>
              <a:defRPr sz="4000" b="0" baseline="0"/>
            </a:lvl1pPr>
          </a:lstStyle>
          <a:p>
            <a:r>
              <a:rPr lang="nl-NL"/>
              <a:t>[Titel]</a:t>
            </a:r>
          </a:p>
        </p:txBody>
      </p:sp>
      <p:sp>
        <p:nvSpPr>
          <p:cNvPr id="7" name="Frame Text 3 (JU-Free)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377225" y="4536825"/>
            <a:ext cx="4273200" cy="1422000"/>
          </a:xfrm>
        </p:spPr>
        <p:txBody>
          <a:bodyPr lIns="43200"/>
          <a:lstStyle>
            <a:lvl1pPr marL="0" indent="0">
              <a:buNone/>
              <a:defRPr b="0">
                <a:solidFill>
                  <a:schemeClr val="bg2"/>
                </a:solidFill>
              </a:defRPr>
            </a:lvl1pPr>
            <a:lvl2pPr marL="0" indent="0">
              <a:buNone/>
              <a:defRPr b="0">
                <a:solidFill>
                  <a:schemeClr val="bg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9pPr>
          </a:lstStyle>
          <a:p>
            <a:pPr lvl="0"/>
            <a:r>
              <a:rPr lang="nl-NL"/>
              <a:t>[Tekst]</a:t>
            </a:r>
          </a:p>
          <a:p>
            <a:pPr lvl="0"/>
            <a:r>
              <a:rPr lang="nl-NL"/>
              <a:t>JU-LEVEL1=Basistekst</a:t>
            </a:r>
          </a:p>
        </p:txBody>
      </p:sp>
      <p:sp>
        <p:nvSpPr>
          <p:cNvPr id="6" name="Slide Number Placeholder 4"/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Koptekst groen 6 (JU-Free)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419975" y="466725"/>
            <a:ext cx="4343400" cy="216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00">
                <a:solidFill>
                  <a:schemeClr val="tx2"/>
                </a:solidFill>
                <a:latin typeface="+mj-lt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/>
              <a:t>[Kopje]</a:t>
            </a:r>
          </a:p>
          <a:p>
            <a:pPr lvl="0"/>
            <a:r>
              <a:rPr lang="nl-NL"/>
              <a:t>JU-LEVEL1=Kopje</a:t>
            </a:r>
          </a:p>
        </p:txBody>
      </p:sp>
      <p:sp>
        <p:nvSpPr>
          <p:cNvPr id="17" name="Text Placeholder 16 (PHJU)"/>
          <p:cNvSpPr>
            <a:spLocks noGrp="1" noSelect="1"/>
          </p:cNvSpPr>
          <p:nvPr userDrawn="1">
            <p:ph type="body" idx="1001" hasCustomPrompt="1"/>
            <p:custDataLst>
              <p:custData r:id="rId2"/>
            </p:custDataLst>
          </p:nvPr>
        </p:nvSpPr>
        <p:spPr bwMode="gray">
          <a:xfrm>
            <a:off x="417332" y="6053787"/>
            <a:ext cx="653271" cy="357827"/>
          </a:xfrm>
          <a:custGeom>
            <a:avLst/>
            <a:gdLst>
              <a:gd name="connsiteX0" fmla="*/ 323805 w 653271"/>
              <a:gd name="connsiteY0" fmla="*/ 319560 h 357827"/>
              <a:gd name="connsiteX1" fmla="*/ 308291 w 653271"/>
              <a:gd name="connsiteY1" fmla="*/ 331671 h 357827"/>
              <a:gd name="connsiteX2" fmla="*/ 324322 w 653271"/>
              <a:gd name="connsiteY2" fmla="*/ 343654 h 357827"/>
              <a:gd name="connsiteX3" fmla="*/ 339578 w 653271"/>
              <a:gd name="connsiteY3" fmla="*/ 338887 h 357827"/>
              <a:gd name="connsiteX4" fmla="*/ 343327 w 653271"/>
              <a:gd name="connsiteY4" fmla="*/ 326389 h 357827"/>
              <a:gd name="connsiteX5" fmla="*/ 343327 w 653271"/>
              <a:gd name="connsiteY5" fmla="*/ 319560 h 357827"/>
              <a:gd name="connsiteX6" fmla="*/ 323805 w 653271"/>
              <a:gd name="connsiteY6" fmla="*/ 319560 h 357827"/>
              <a:gd name="connsiteX7" fmla="*/ 194132 w 653271"/>
              <a:gd name="connsiteY7" fmla="*/ 272660 h 357827"/>
              <a:gd name="connsiteX8" fmla="*/ 211069 w 653271"/>
              <a:gd name="connsiteY8" fmla="*/ 272660 h 357827"/>
              <a:gd name="connsiteX9" fmla="*/ 211069 w 653271"/>
              <a:gd name="connsiteY9" fmla="*/ 356796 h 357827"/>
              <a:gd name="connsiteX10" fmla="*/ 194132 w 653271"/>
              <a:gd name="connsiteY10" fmla="*/ 356796 h 357827"/>
              <a:gd name="connsiteX11" fmla="*/ 509976 w 653271"/>
              <a:gd name="connsiteY11" fmla="*/ 271629 h 357827"/>
              <a:gd name="connsiteX12" fmla="*/ 541263 w 653271"/>
              <a:gd name="connsiteY12" fmla="*/ 281035 h 357827"/>
              <a:gd name="connsiteX13" fmla="*/ 530661 w 653271"/>
              <a:gd name="connsiteY13" fmla="*/ 291858 h 357827"/>
              <a:gd name="connsiteX14" fmla="*/ 509846 w 653271"/>
              <a:gd name="connsiteY14" fmla="*/ 285673 h 357827"/>
              <a:gd name="connsiteX15" fmla="*/ 494461 w 653271"/>
              <a:gd name="connsiteY15" fmla="*/ 296497 h 357827"/>
              <a:gd name="connsiteX16" fmla="*/ 506226 w 653271"/>
              <a:gd name="connsiteY16" fmla="*/ 306160 h 357827"/>
              <a:gd name="connsiteX17" fmla="*/ 517991 w 653271"/>
              <a:gd name="connsiteY17" fmla="*/ 307191 h 357827"/>
              <a:gd name="connsiteX18" fmla="*/ 544624 w 653271"/>
              <a:gd name="connsiteY18" fmla="*/ 331027 h 357827"/>
              <a:gd name="connsiteX19" fmla="*/ 509459 w 653271"/>
              <a:gd name="connsiteY19" fmla="*/ 357827 h 357827"/>
              <a:gd name="connsiteX20" fmla="*/ 474034 w 653271"/>
              <a:gd name="connsiteY20" fmla="*/ 345716 h 357827"/>
              <a:gd name="connsiteX21" fmla="*/ 485153 w 653271"/>
              <a:gd name="connsiteY21" fmla="*/ 334506 h 357827"/>
              <a:gd name="connsiteX22" fmla="*/ 509459 w 653271"/>
              <a:gd name="connsiteY22" fmla="*/ 343396 h 357827"/>
              <a:gd name="connsiteX23" fmla="*/ 527946 w 653271"/>
              <a:gd name="connsiteY23" fmla="*/ 331671 h 357827"/>
              <a:gd name="connsiteX24" fmla="*/ 516698 w 653271"/>
              <a:gd name="connsiteY24" fmla="*/ 321750 h 357827"/>
              <a:gd name="connsiteX25" fmla="*/ 503124 w 653271"/>
              <a:gd name="connsiteY25" fmla="*/ 320591 h 357827"/>
              <a:gd name="connsiteX26" fmla="*/ 478172 w 653271"/>
              <a:gd name="connsiteY26" fmla="*/ 297398 h 357827"/>
              <a:gd name="connsiteX27" fmla="*/ 509976 w 653271"/>
              <a:gd name="connsiteY27" fmla="*/ 271629 h 357827"/>
              <a:gd name="connsiteX28" fmla="*/ 426199 w 653271"/>
              <a:gd name="connsiteY28" fmla="*/ 271629 h 357827"/>
              <a:gd name="connsiteX29" fmla="*/ 447014 w 653271"/>
              <a:gd name="connsiteY29" fmla="*/ 279231 h 357827"/>
              <a:gd name="connsiteX30" fmla="*/ 455547 w 653271"/>
              <a:gd name="connsiteY30" fmla="*/ 302939 h 357827"/>
              <a:gd name="connsiteX31" fmla="*/ 455547 w 653271"/>
              <a:gd name="connsiteY31" fmla="*/ 356796 h 357827"/>
              <a:gd name="connsiteX32" fmla="*/ 438610 w 653271"/>
              <a:gd name="connsiteY32" fmla="*/ 356796 h 357827"/>
              <a:gd name="connsiteX33" fmla="*/ 438610 w 653271"/>
              <a:gd name="connsiteY33" fmla="*/ 305516 h 357827"/>
              <a:gd name="connsiteX34" fmla="*/ 421545 w 653271"/>
              <a:gd name="connsiteY34" fmla="*/ 286704 h 357827"/>
              <a:gd name="connsiteX35" fmla="*/ 404091 w 653271"/>
              <a:gd name="connsiteY35" fmla="*/ 305516 h 357827"/>
              <a:gd name="connsiteX36" fmla="*/ 404091 w 653271"/>
              <a:gd name="connsiteY36" fmla="*/ 356796 h 357827"/>
              <a:gd name="connsiteX37" fmla="*/ 387155 w 653271"/>
              <a:gd name="connsiteY37" fmla="*/ 356796 h 357827"/>
              <a:gd name="connsiteX38" fmla="*/ 387155 w 653271"/>
              <a:gd name="connsiteY38" fmla="*/ 272660 h 357827"/>
              <a:gd name="connsiteX39" fmla="*/ 403703 w 653271"/>
              <a:gd name="connsiteY39" fmla="*/ 272660 h 357827"/>
              <a:gd name="connsiteX40" fmla="*/ 403703 w 653271"/>
              <a:gd name="connsiteY40" fmla="*/ 281035 h 357827"/>
              <a:gd name="connsiteX41" fmla="*/ 426199 w 653271"/>
              <a:gd name="connsiteY41" fmla="*/ 271629 h 357827"/>
              <a:gd name="connsiteX42" fmla="*/ 325486 w 653271"/>
              <a:gd name="connsiteY42" fmla="*/ 271629 h 357827"/>
              <a:gd name="connsiteX43" fmla="*/ 360264 w 653271"/>
              <a:gd name="connsiteY43" fmla="*/ 300491 h 357827"/>
              <a:gd name="connsiteX44" fmla="*/ 360264 w 653271"/>
              <a:gd name="connsiteY44" fmla="*/ 356796 h 357827"/>
              <a:gd name="connsiteX45" fmla="*/ 343586 w 653271"/>
              <a:gd name="connsiteY45" fmla="*/ 356796 h 357827"/>
              <a:gd name="connsiteX46" fmla="*/ 343586 w 653271"/>
              <a:gd name="connsiteY46" fmla="*/ 349195 h 357827"/>
              <a:gd name="connsiteX47" fmla="*/ 321090 w 653271"/>
              <a:gd name="connsiteY47" fmla="*/ 357827 h 357827"/>
              <a:gd name="connsiteX48" fmla="*/ 298465 w 653271"/>
              <a:gd name="connsiteY48" fmla="*/ 350096 h 357827"/>
              <a:gd name="connsiteX49" fmla="*/ 291872 w 653271"/>
              <a:gd name="connsiteY49" fmla="*/ 332058 h 357827"/>
              <a:gd name="connsiteX50" fmla="*/ 321090 w 653271"/>
              <a:gd name="connsiteY50" fmla="*/ 307835 h 357827"/>
              <a:gd name="connsiteX51" fmla="*/ 343327 w 653271"/>
              <a:gd name="connsiteY51" fmla="*/ 307835 h 357827"/>
              <a:gd name="connsiteX52" fmla="*/ 343327 w 653271"/>
              <a:gd name="connsiteY52" fmla="*/ 301779 h 357827"/>
              <a:gd name="connsiteX53" fmla="*/ 324839 w 653271"/>
              <a:gd name="connsiteY53" fmla="*/ 286060 h 357827"/>
              <a:gd name="connsiteX54" fmla="*/ 306352 w 653271"/>
              <a:gd name="connsiteY54" fmla="*/ 294306 h 357827"/>
              <a:gd name="connsiteX55" fmla="*/ 295362 w 653271"/>
              <a:gd name="connsiteY55" fmla="*/ 283870 h 357827"/>
              <a:gd name="connsiteX56" fmla="*/ 325486 w 653271"/>
              <a:gd name="connsiteY56" fmla="*/ 271629 h 357827"/>
              <a:gd name="connsiteX57" fmla="*/ 241709 w 653271"/>
              <a:gd name="connsiteY57" fmla="*/ 238645 h 357827"/>
              <a:gd name="connsiteX58" fmla="*/ 258645 w 653271"/>
              <a:gd name="connsiteY58" fmla="*/ 238645 h 357827"/>
              <a:gd name="connsiteX59" fmla="*/ 258645 w 653271"/>
              <a:gd name="connsiteY59" fmla="*/ 332573 h 357827"/>
              <a:gd name="connsiteX60" fmla="*/ 267825 w 653271"/>
              <a:gd name="connsiteY60" fmla="*/ 342366 h 357827"/>
              <a:gd name="connsiteX61" fmla="*/ 275323 w 653271"/>
              <a:gd name="connsiteY61" fmla="*/ 342366 h 357827"/>
              <a:gd name="connsiteX62" fmla="*/ 275323 w 653271"/>
              <a:gd name="connsiteY62" fmla="*/ 356796 h 357827"/>
              <a:gd name="connsiteX63" fmla="*/ 264851 w 653271"/>
              <a:gd name="connsiteY63" fmla="*/ 356796 h 357827"/>
              <a:gd name="connsiteX64" fmla="*/ 241709 w 653271"/>
              <a:gd name="connsiteY64" fmla="*/ 333604 h 357827"/>
              <a:gd name="connsiteX65" fmla="*/ 241709 w 653271"/>
              <a:gd name="connsiteY65" fmla="*/ 238645 h 357827"/>
              <a:gd name="connsiteX66" fmla="*/ 83335 w 653271"/>
              <a:gd name="connsiteY66" fmla="*/ 238645 h 357827"/>
              <a:gd name="connsiteX67" fmla="*/ 101952 w 653271"/>
              <a:gd name="connsiteY67" fmla="*/ 238645 h 357827"/>
              <a:gd name="connsiteX68" fmla="*/ 129231 w 653271"/>
              <a:gd name="connsiteY68" fmla="*/ 324585 h 357827"/>
              <a:gd name="connsiteX69" fmla="*/ 156640 w 653271"/>
              <a:gd name="connsiteY69" fmla="*/ 238645 h 357827"/>
              <a:gd name="connsiteX70" fmla="*/ 175644 w 653271"/>
              <a:gd name="connsiteY70" fmla="*/ 238645 h 357827"/>
              <a:gd name="connsiteX71" fmla="*/ 136342 w 653271"/>
              <a:gd name="connsiteY71" fmla="*/ 356796 h 357827"/>
              <a:gd name="connsiteX72" fmla="*/ 122250 w 653271"/>
              <a:gd name="connsiteY72" fmla="*/ 356796 h 357827"/>
              <a:gd name="connsiteX73" fmla="*/ 83335 w 653271"/>
              <a:gd name="connsiteY73" fmla="*/ 238645 h 357827"/>
              <a:gd name="connsiteX74" fmla="*/ 193615 w 653271"/>
              <a:gd name="connsiteY74" fmla="*/ 238129 h 357827"/>
              <a:gd name="connsiteX75" fmla="*/ 211586 w 653271"/>
              <a:gd name="connsiteY75" fmla="*/ 238129 h 357827"/>
              <a:gd name="connsiteX76" fmla="*/ 211586 w 653271"/>
              <a:gd name="connsiteY76" fmla="*/ 256039 h 357827"/>
              <a:gd name="connsiteX77" fmla="*/ 193615 w 653271"/>
              <a:gd name="connsiteY77" fmla="*/ 256039 h 357827"/>
              <a:gd name="connsiteX78" fmla="*/ 5451 w 653271"/>
              <a:gd name="connsiteY78" fmla="*/ 18 h 357827"/>
              <a:gd name="connsiteX79" fmla="*/ 8838 w 653271"/>
              <a:gd name="connsiteY79" fmla="*/ 926 h 357827"/>
              <a:gd name="connsiteX80" fmla="*/ 30513 w 653271"/>
              <a:gd name="connsiteY80" fmla="*/ 4039 h 357827"/>
              <a:gd name="connsiteX81" fmla="*/ 30901 w 653271"/>
              <a:gd name="connsiteY81" fmla="*/ 3910 h 357827"/>
              <a:gd name="connsiteX82" fmla="*/ 32320 w 653271"/>
              <a:gd name="connsiteY82" fmla="*/ 3520 h 357827"/>
              <a:gd name="connsiteX83" fmla="*/ 33481 w 653271"/>
              <a:gd name="connsiteY83" fmla="*/ 3261 h 357827"/>
              <a:gd name="connsiteX84" fmla="*/ 35029 w 653271"/>
              <a:gd name="connsiteY84" fmla="*/ 2742 h 357827"/>
              <a:gd name="connsiteX85" fmla="*/ 35674 w 653271"/>
              <a:gd name="connsiteY85" fmla="*/ 2483 h 357827"/>
              <a:gd name="connsiteX86" fmla="*/ 36320 w 653271"/>
              <a:gd name="connsiteY86" fmla="*/ 2353 h 357827"/>
              <a:gd name="connsiteX87" fmla="*/ 44448 w 653271"/>
              <a:gd name="connsiteY87" fmla="*/ 4039 h 357827"/>
              <a:gd name="connsiteX88" fmla="*/ 48061 w 653271"/>
              <a:gd name="connsiteY88" fmla="*/ 12990 h 357827"/>
              <a:gd name="connsiteX89" fmla="*/ 48061 w 653271"/>
              <a:gd name="connsiteY89" fmla="*/ 13898 h 357827"/>
              <a:gd name="connsiteX90" fmla="*/ 58769 w 653271"/>
              <a:gd name="connsiteY90" fmla="*/ 30892 h 357827"/>
              <a:gd name="connsiteX91" fmla="*/ 62511 w 653271"/>
              <a:gd name="connsiteY91" fmla="*/ 33875 h 357827"/>
              <a:gd name="connsiteX92" fmla="*/ 68833 w 653271"/>
              <a:gd name="connsiteY92" fmla="*/ 38805 h 357827"/>
              <a:gd name="connsiteX93" fmla="*/ 81478 w 653271"/>
              <a:gd name="connsiteY93" fmla="*/ 56058 h 357827"/>
              <a:gd name="connsiteX94" fmla="*/ 87671 w 653271"/>
              <a:gd name="connsiteY94" fmla="*/ 67084 h 357827"/>
              <a:gd name="connsiteX95" fmla="*/ 93219 w 653271"/>
              <a:gd name="connsiteY95" fmla="*/ 72013 h 357827"/>
              <a:gd name="connsiteX96" fmla="*/ 93477 w 653271"/>
              <a:gd name="connsiteY96" fmla="*/ 72143 h 357827"/>
              <a:gd name="connsiteX97" fmla="*/ 98121 w 653271"/>
              <a:gd name="connsiteY97" fmla="*/ 76424 h 357827"/>
              <a:gd name="connsiteX98" fmla="*/ 119281 w 653271"/>
              <a:gd name="connsiteY98" fmla="*/ 91342 h 357827"/>
              <a:gd name="connsiteX99" fmla="*/ 120313 w 653271"/>
              <a:gd name="connsiteY99" fmla="*/ 91471 h 357827"/>
              <a:gd name="connsiteX100" fmla="*/ 120700 w 653271"/>
              <a:gd name="connsiteY100" fmla="*/ 91342 h 357827"/>
              <a:gd name="connsiteX101" fmla="*/ 125345 w 653271"/>
              <a:gd name="connsiteY101" fmla="*/ 90823 h 357827"/>
              <a:gd name="connsiteX102" fmla="*/ 126765 w 653271"/>
              <a:gd name="connsiteY102" fmla="*/ 90563 h 357827"/>
              <a:gd name="connsiteX103" fmla="*/ 128055 w 653271"/>
              <a:gd name="connsiteY103" fmla="*/ 90434 h 357827"/>
              <a:gd name="connsiteX104" fmla="*/ 128571 w 653271"/>
              <a:gd name="connsiteY104" fmla="*/ 90434 h 357827"/>
              <a:gd name="connsiteX105" fmla="*/ 139796 w 653271"/>
              <a:gd name="connsiteY105" fmla="*/ 93806 h 357827"/>
              <a:gd name="connsiteX106" fmla="*/ 149473 w 653271"/>
              <a:gd name="connsiteY106" fmla="*/ 102368 h 357827"/>
              <a:gd name="connsiteX107" fmla="*/ 150376 w 653271"/>
              <a:gd name="connsiteY107" fmla="*/ 103276 h 357827"/>
              <a:gd name="connsiteX108" fmla="*/ 151795 w 653271"/>
              <a:gd name="connsiteY108" fmla="*/ 104703 h 357827"/>
              <a:gd name="connsiteX109" fmla="*/ 161343 w 653271"/>
              <a:gd name="connsiteY109" fmla="*/ 111967 h 357827"/>
              <a:gd name="connsiteX110" fmla="*/ 181599 w 653271"/>
              <a:gd name="connsiteY110" fmla="*/ 112486 h 357827"/>
              <a:gd name="connsiteX111" fmla="*/ 183793 w 653271"/>
              <a:gd name="connsiteY111" fmla="*/ 112486 h 357827"/>
              <a:gd name="connsiteX112" fmla="*/ 208823 w 653271"/>
              <a:gd name="connsiteY112" fmla="*/ 112097 h 357827"/>
              <a:gd name="connsiteX113" fmla="*/ 209081 w 653271"/>
              <a:gd name="connsiteY113" fmla="*/ 112097 h 357827"/>
              <a:gd name="connsiteX114" fmla="*/ 213597 w 653271"/>
              <a:gd name="connsiteY114" fmla="*/ 111059 h 357827"/>
              <a:gd name="connsiteX115" fmla="*/ 212694 w 653271"/>
              <a:gd name="connsiteY115" fmla="*/ 109243 h 357827"/>
              <a:gd name="connsiteX116" fmla="*/ 212823 w 653271"/>
              <a:gd name="connsiteY116" fmla="*/ 100811 h 357827"/>
              <a:gd name="connsiteX117" fmla="*/ 214113 w 653271"/>
              <a:gd name="connsiteY117" fmla="*/ 97049 h 357827"/>
              <a:gd name="connsiteX118" fmla="*/ 232434 w 653271"/>
              <a:gd name="connsiteY118" fmla="*/ 84337 h 357827"/>
              <a:gd name="connsiteX119" fmla="*/ 236305 w 653271"/>
              <a:gd name="connsiteY119" fmla="*/ 84077 h 357827"/>
              <a:gd name="connsiteX120" fmla="*/ 249852 w 653271"/>
              <a:gd name="connsiteY120" fmla="*/ 89655 h 357827"/>
              <a:gd name="connsiteX121" fmla="*/ 251917 w 653271"/>
              <a:gd name="connsiteY121" fmla="*/ 91471 h 357827"/>
              <a:gd name="connsiteX122" fmla="*/ 253852 w 653271"/>
              <a:gd name="connsiteY122" fmla="*/ 93158 h 357827"/>
              <a:gd name="connsiteX123" fmla="*/ 255658 w 653271"/>
              <a:gd name="connsiteY123" fmla="*/ 107168 h 357827"/>
              <a:gd name="connsiteX124" fmla="*/ 255013 w 653271"/>
              <a:gd name="connsiteY124" fmla="*/ 108595 h 357827"/>
              <a:gd name="connsiteX125" fmla="*/ 254626 w 653271"/>
              <a:gd name="connsiteY125" fmla="*/ 109243 h 357827"/>
              <a:gd name="connsiteX126" fmla="*/ 254368 w 653271"/>
              <a:gd name="connsiteY126" fmla="*/ 110930 h 357827"/>
              <a:gd name="connsiteX127" fmla="*/ 254368 w 653271"/>
              <a:gd name="connsiteY127" fmla="*/ 111578 h 357827"/>
              <a:gd name="connsiteX128" fmla="*/ 254368 w 653271"/>
              <a:gd name="connsiteY128" fmla="*/ 114951 h 357827"/>
              <a:gd name="connsiteX129" fmla="*/ 253207 w 653271"/>
              <a:gd name="connsiteY129" fmla="*/ 120399 h 357827"/>
              <a:gd name="connsiteX130" fmla="*/ 250498 w 653271"/>
              <a:gd name="connsiteY130" fmla="*/ 120659 h 357827"/>
              <a:gd name="connsiteX131" fmla="*/ 240950 w 653271"/>
              <a:gd name="connsiteY131" fmla="*/ 129869 h 357827"/>
              <a:gd name="connsiteX132" fmla="*/ 238627 w 653271"/>
              <a:gd name="connsiteY132" fmla="*/ 130258 h 357827"/>
              <a:gd name="connsiteX133" fmla="*/ 236563 w 653271"/>
              <a:gd name="connsiteY133" fmla="*/ 130128 h 357827"/>
              <a:gd name="connsiteX134" fmla="*/ 237853 w 653271"/>
              <a:gd name="connsiteY134" fmla="*/ 131815 h 357827"/>
              <a:gd name="connsiteX135" fmla="*/ 238756 w 653271"/>
              <a:gd name="connsiteY135" fmla="*/ 132982 h 357827"/>
              <a:gd name="connsiteX136" fmla="*/ 239402 w 653271"/>
              <a:gd name="connsiteY136" fmla="*/ 133371 h 357827"/>
              <a:gd name="connsiteX137" fmla="*/ 239660 w 653271"/>
              <a:gd name="connsiteY137" fmla="*/ 133631 h 357827"/>
              <a:gd name="connsiteX138" fmla="*/ 255400 w 653271"/>
              <a:gd name="connsiteY138" fmla="*/ 142841 h 357827"/>
              <a:gd name="connsiteX139" fmla="*/ 261206 w 653271"/>
              <a:gd name="connsiteY139" fmla="*/ 144657 h 357827"/>
              <a:gd name="connsiteX140" fmla="*/ 279270 w 653271"/>
              <a:gd name="connsiteY140" fmla="*/ 151532 h 357827"/>
              <a:gd name="connsiteX141" fmla="*/ 283398 w 653271"/>
              <a:gd name="connsiteY141" fmla="*/ 153478 h 357827"/>
              <a:gd name="connsiteX142" fmla="*/ 303784 w 653271"/>
              <a:gd name="connsiteY142" fmla="*/ 162040 h 357827"/>
              <a:gd name="connsiteX143" fmla="*/ 304325 w 653271"/>
              <a:gd name="connsiteY143" fmla="*/ 161950 h 357827"/>
              <a:gd name="connsiteX144" fmla="*/ 306573 w 653271"/>
              <a:gd name="connsiteY144" fmla="*/ 159908 h 357827"/>
              <a:gd name="connsiteX145" fmla="*/ 313467 w 653271"/>
              <a:gd name="connsiteY145" fmla="*/ 157231 h 357827"/>
              <a:gd name="connsiteX146" fmla="*/ 319301 w 653271"/>
              <a:gd name="connsiteY146" fmla="*/ 158506 h 357827"/>
              <a:gd name="connsiteX147" fmla="*/ 319036 w 653271"/>
              <a:gd name="connsiteY147" fmla="*/ 159143 h 357827"/>
              <a:gd name="connsiteX148" fmla="*/ 318240 w 653271"/>
              <a:gd name="connsiteY148" fmla="*/ 159398 h 357827"/>
              <a:gd name="connsiteX149" fmla="*/ 317784 w 653271"/>
              <a:gd name="connsiteY149" fmla="*/ 159740 h 357827"/>
              <a:gd name="connsiteX150" fmla="*/ 320944 w 653271"/>
              <a:gd name="connsiteY150" fmla="*/ 159316 h 357827"/>
              <a:gd name="connsiteX151" fmla="*/ 324299 w 653271"/>
              <a:gd name="connsiteY151" fmla="*/ 159316 h 357827"/>
              <a:gd name="connsiteX152" fmla="*/ 327782 w 653271"/>
              <a:gd name="connsiteY152" fmla="*/ 159446 h 357827"/>
              <a:gd name="connsiteX153" fmla="*/ 335862 w 653271"/>
              <a:gd name="connsiteY153" fmla="*/ 161505 h 357827"/>
              <a:gd name="connsiteX154" fmla="*/ 336492 w 653271"/>
              <a:gd name="connsiteY154" fmla="*/ 162709 h 357827"/>
              <a:gd name="connsiteX155" fmla="*/ 339322 w 653271"/>
              <a:gd name="connsiteY155" fmla="*/ 162709 h 357827"/>
              <a:gd name="connsiteX156" fmla="*/ 365970 w 653271"/>
              <a:gd name="connsiteY156" fmla="*/ 157147 h 357827"/>
              <a:gd name="connsiteX157" fmla="*/ 384597 w 653271"/>
              <a:gd name="connsiteY157" fmla="*/ 152620 h 357827"/>
              <a:gd name="connsiteX158" fmla="*/ 390547 w 653271"/>
              <a:gd name="connsiteY158" fmla="*/ 151455 h 357827"/>
              <a:gd name="connsiteX159" fmla="*/ 406976 w 653271"/>
              <a:gd name="connsiteY159" fmla="*/ 144471 h 357827"/>
              <a:gd name="connsiteX160" fmla="*/ 407364 w 653271"/>
              <a:gd name="connsiteY160" fmla="*/ 144212 h 357827"/>
              <a:gd name="connsiteX161" fmla="*/ 408140 w 653271"/>
              <a:gd name="connsiteY161" fmla="*/ 143953 h 357827"/>
              <a:gd name="connsiteX162" fmla="*/ 408916 w 653271"/>
              <a:gd name="connsiteY162" fmla="*/ 143307 h 357827"/>
              <a:gd name="connsiteX163" fmla="*/ 422757 w 653271"/>
              <a:gd name="connsiteY163" fmla="*/ 136451 h 357827"/>
              <a:gd name="connsiteX164" fmla="*/ 427802 w 653271"/>
              <a:gd name="connsiteY164" fmla="*/ 134770 h 357827"/>
              <a:gd name="connsiteX165" fmla="*/ 428190 w 653271"/>
              <a:gd name="connsiteY165" fmla="*/ 134640 h 357827"/>
              <a:gd name="connsiteX166" fmla="*/ 428837 w 653271"/>
              <a:gd name="connsiteY166" fmla="*/ 134511 h 357827"/>
              <a:gd name="connsiteX167" fmla="*/ 429225 w 653271"/>
              <a:gd name="connsiteY167" fmla="*/ 134382 h 357827"/>
              <a:gd name="connsiteX168" fmla="*/ 429355 w 653271"/>
              <a:gd name="connsiteY168" fmla="*/ 134252 h 357827"/>
              <a:gd name="connsiteX169" fmla="*/ 434399 w 653271"/>
              <a:gd name="connsiteY169" fmla="*/ 129467 h 357827"/>
              <a:gd name="connsiteX170" fmla="*/ 464540 w 653271"/>
              <a:gd name="connsiteY170" fmla="*/ 84066 h 357827"/>
              <a:gd name="connsiteX171" fmla="*/ 485237 w 653271"/>
              <a:gd name="connsiteY171" fmla="*/ 69967 h 357827"/>
              <a:gd name="connsiteX172" fmla="*/ 485495 w 653271"/>
              <a:gd name="connsiteY172" fmla="*/ 69838 h 357827"/>
              <a:gd name="connsiteX173" fmla="*/ 490670 w 653271"/>
              <a:gd name="connsiteY173" fmla="*/ 66216 h 357827"/>
              <a:gd name="connsiteX174" fmla="*/ 494809 w 653271"/>
              <a:gd name="connsiteY174" fmla="*/ 61818 h 357827"/>
              <a:gd name="connsiteX175" fmla="*/ 501924 w 653271"/>
              <a:gd name="connsiteY175" fmla="*/ 54187 h 357827"/>
              <a:gd name="connsiteX176" fmla="*/ 506710 w 653271"/>
              <a:gd name="connsiteY176" fmla="*/ 50048 h 357827"/>
              <a:gd name="connsiteX177" fmla="*/ 520034 w 653271"/>
              <a:gd name="connsiteY177" fmla="*/ 38665 h 357827"/>
              <a:gd name="connsiteX178" fmla="*/ 550432 w 653271"/>
              <a:gd name="connsiteY178" fmla="*/ 6199 h 357827"/>
              <a:gd name="connsiteX179" fmla="*/ 558323 w 653271"/>
              <a:gd name="connsiteY179" fmla="*/ 4517 h 357827"/>
              <a:gd name="connsiteX180" fmla="*/ 582254 w 653271"/>
              <a:gd name="connsiteY180" fmla="*/ 16805 h 357827"/>
              <a:gd name="connsiteX181" fmla="*/ 604762 w 653271"/>
              <a:gd name="connsiteY181" fmla="*/ 36337 h 357827"/>
              <a:gd name="connsiteX182" fmla="*/ 618345 w 653271"/>
              <a:gd name="connsiteY182" fmla="*/ 45650 h 357827"/>
              <a:gd name="connsiteX183" fmla="*/ 621061 w 653271"/>
              <a:gd name="connsiteY183" fmla="*/ 46814 h 357827"/>
              <a:gd name="connsiteX184" fmla="*/ 652366 w 653271"/>
              <a:gd name="connsiteY184" fmla="*/ 62724 h 357827"/>
              <a:gd name="connsiteX185" fmla="*/ 653271 w 653271"/>
              <a:gd name="connsiteY185" fmla="*/ 66216 h 357827"/>
              <a:gd name="connsiteX186" fmla="*/ 645898 w 653271"/>
              <a:gd name="connsiteY186" fmla="*/ 69450 h 357827"/>
              <a:gd name="connsiteX187" fmla="*/ 643569 w 653271"/>
              <a:gd name="connsiteY187" fmla="*/ 68544 h 357827"/>
              <a:gd name="connsiteX188" fmla="*/ 643440 w 653271"/>
              <a:gd name="connsiteY188" fmla="*/ 68415 h 357827"/>
              <a:gd name="connsiteX189" fmla="*/ 641888 w 653271"/>
              <a:gd name="connsiteY189" fmla="*/ 67768 h 357827"/>
              <a:gd name="connsiteX190" fmla="*/ 626235 w 653271"/>
              <a:gd name="connsiteY190" fmla="*/ 66733 h 357827"/>
              <a:gd name="connsiteX191" fmla="*/ 625459 w 653271"/>
              <a:gd name="connsiteY191" fmla="*/ 67121 h 357827"/>
              <a:gd name="connsiteX192" fmla="*/ 625330 w 653271"/>
              <a:gd name="connsiteY192" fmla="*/ 67121 h 357827"/>
              <a:gd name="connsiteX193" fmla="*/ 623390 w 653271"/>
              <a:gd name="connsiteY193" fmla="*/ 67768 h 357827"/>
              <a:gd name="connsiteX194" fmla="*/ 620932 w 653271"/>
              <a:gd name="connsiteY194" fmla="*/ 68156 h 357827"/>
              <a:gd name="connsiteX195" fmla="*/ 617957 w 653271"/>
              <a:gd name="connsiteY195" fmla="*/ 67768 h 357827"/>
              <a:gd name="connsiteX196" fmla="*/ 609807 w 653271"/>
              <a:gd name="connsiteY196" fmla="*/ 59361 h 357827"/>
              <a:gd name="connsiteX197" fmla="*/ 607867 w 653271"/>
              <a:gd name="connsiteY197" fmla="*/ 57162 h 357827"/>
              <a:gd name="connsiteX198" fmla="*/ 606961 w 653271"/>
              <a:gd name="connsiteY198" fmla="*/ 56515 h 357827"/>
              <a:gd name="connsiteX199" fmla="*/ 606185 w 653271"/>
              <a:gd name="connsiteY199" fmla="*/ 55868 h 357827"/>
              <a:gd name="connsiteX200" fmla="*/ 588205 w 653271"/>
              <a:gd name="connsiteY200" fmla="*/ 49789 h 357827"/>
              <a:gd name="connsiteX201" fmla="*/ 580573 w 653271"/>
              <a:gd name="connsiteY201" fmla="*/ 47719 h 357827"/>
              <a:gd name="connsiteX202" fmla="*/ 561945 w 653271"/>
              <a:gd name="connsiteY202" fmla="*/ 35819 h 357827"/>
              <a:gd name="connsiteX203" fmla="*/ 561816 w 653271"/>
              <a:gd name="connsiteY203" fmla="*/ 35819 h 357827"/>
              <a:gd name="connsiteX204" fmla="*/ 558582 w 653271"/>
              <a:gd name="connsiteY204" fmla="*/ 36725 h 357827"/>
              <a:gd name="connsiteX205" fmla="*/ 555219 w 653271"/>
              <a:gd name="connsiteY205" fmla="*/ 41511 h 357827"/>
              <a:gd name="connsiteX206" fmla="*/ 546034 w 653271"/>
              <a:gd name="connsiteY206" fmla="*/ 60783 h 357827"/>
              <a:gd name="connsiteX207" fmla="*/ 542412 w 653271"/>
              <a:gd name="connsiteY207" fmla="*/ 67509 h 357827"/>
              <a:gd name="connsiteX208" fmla="*/ 539696 w 653271"/>
              <a:gd name="connsiteY208" fmla="*/ 73201 h 357827"/>
              <a:gd name="connsiteX209" fmla="*/ 534651 w 653271"/>
              <a:gd name="connsiteY209" fmla="*/ 83419 h 357827"/>
              <a:gd name="connsiteX210" fmla="*/ 512660 w 653271"/>
              <a:gd name="connsiteY210" fmla="*/ 97130 h 357827"/>
              <a:gd name="connsiteX211" fmla="*/ 499207 w 653271"/>
              <a:gd name="connsiteY211" fmla="*/ 108771 h 357827"/>
              <a:gd name="connsiteX212" fmla="*/ 498948 w 653271"/>
              <a:gd name="connsiteY212" fmla="*/ 109288 h 357827"/>
              <a:gd name="connsiteX213" fmla="*/ 476440 w 653271"/>
              <a:gd name="connsiteY213" fmla="*/ 142660 h 357827"/>
              <a:gd name="connsiteX214" fmla="*/ 464410 w 653271"/>
              <a:gd name="connsiteY214" fmla="*/ 151326 h 357827"/>
              <a:gd name="connsiteX215" fmla="*/ 460400 w 653271"/>
              <a:gd name="connsiteY215" fmla="*/ 154172 h 357827"/>
              <a:gd name="connsiteX216" fmla="*/ 457813 w 653271"/>
              <a:gd name="connsiteY216" fmla="*/ 157923 h 357827"/>
              <a:gd name="connsiteX217" fmla="*/ 459624 w 653271"/>
              <a:gd name="connsiteY217" fmla="*/ 158699 h 357827"/>
              <a:gd name="connsiteX218" fmla="*/ 465316 w 653271"/>
              <a:gd name="connsiteY218" fmla="*/ 165037 h 357827"/>
              <a:gd name="connsiteX219" fmla="*/ 466739 w 653271"/>
              <a:gd name="connsiteY219" fmla="*/ 168659 h 357827"/>
              <a:gd name="connsiteX220" fmla="*/ 461823 w 653271"/>
              <a:gd name="connsiteY220" fmla="*/ 190389 h 357827"/>
              <a:gd name="connsiteX221" fmla="*/ 445524 w 653271"/>
              <a:gd name="connsiteY221" fmla="*/ 198409 h 357827"/>
              <a:gd name="connsiteX222" fmla="*/ 442678 w 653271"/>
              <a:gd name="connsiteY222" fmla="*/ 198409 h 357827"/>
              <a:gd name="connsiteX223" fmla="*/ 442031 w 653271"/>
              <a:gd name="connsiteY223" fmla="*/ 198409 h 357827"/>
              <a:gd name="connsiteX224" fmla="*/ 440220 w 653271"/>
              <a:gd name="connsiteY224" fmla="*/ 198409 h 357827"/>
              <a:gd name="connsiteX225" fmla="*/ 439703 w 653271"/>
              <a:gd name="connsiteY225" fmla="*/ 198538 h 357827"/>
              <a:gd name="connsiteX226" fmla="*/ 428966 w 653271"/>
              <a:gd name="connsiteY226" fmla="*/ 187932 h 357827"/>
              <a:gd name="connsiteX227" fmla="*/ 428449 w 653271"/>
              <a:gd name="connsiteY227" fmla="*/ 186380 h 357827"/>
              <a:gd name="connsiteX228" fmla="*/ 427414 w 653271"/>
              <a:gd name="connsiteY228" fmla="*/ 185345 h 357827"/>
              <a:gd name="connsiteX229" fmla="*/ 426897 w 653271"/>
              <a:gd name="connsiteY229" fmla="*/ 184957 h 357827"/>
              <a:gd name="connsiteX230" fmla="*/ 420429 w 653271"/>
              <a:gd name="connsiteY230" fmla="*/ 178878 h 357827"/>
              <a:gd name="connsiteX231" fmla="*/ 423533 w 653271"/>
              <a:gd name="connsiteY231" fmla="*/ 174480 h 357827"/>
              <a:gd name="connsiteX232" fmla="*/ 423663 w 653271"/>
              <a:gd name="connsiteY232" fmla="*/ 164908 h 357827"/>
              <a:gd name="connsiteX233" fmla="*/ 392488 w 653271"/>
              <a:gd name="connsiteY233" fmla="*/ 174609 h 357827"/>
              <a:gd name="connsiteX234" fmla="*/ 376448 w 653271"/>
              <a:gd name="connsiteY234" fmla="*/ 176161 h 357827"/>
              <a:gd name="connsiteX235" fmla="*/ 369850 w 653271"/>
              <a:gd name="connsiteY235" fmla="*/ 176291 h 357827"/>
              <a:gd name="connsiteX236" fmla="*/ 362994 w 653271"/>
              <a:gd name="connsiteY236" fmla="*/ 175903 h 357827"/>
              <a:gd name="connsiteX237" fmla="*/ 347213 w 653271"/>
              <a:gd name="connsiteY237" fmla="*/ 174221 h 357827"/>
              <a:gd name="connsiteX238" fmla="*/ 325869 w 653271"/>
              <a:gd name="connsiteY238" fmla="*/ 175256 h 357827"/>
              <a:gd name="connsiteX239" fmla="*/ 316036 w 653271"/>
              <a:gd name="connsiteY239" fmla="*/ 174975 h 357827"/>
              <a:gd name="connsiteX240" fmla="*/ 305203 w 653271"/>
              <a:gd name="connsiteY240" fmla="*/ 175272 h 357827"/>
              <a:gd name="connsiteX241" fmla="*/ 298365 w 653271"/>
              <a:gd name="connsiteY241" fmla="*/ 173715 h 357827"/>
              <a:gd name="connsiteX242" fmla="*/ 283527 w 653271"/>
              <a:gd name="connsiteY242" fmla="*/ 172029 h 357827"/>
              <a:gd name="connsiteX243" fmla="*/ 251143 w 653271"/>
              <a:gd name="connsiteY243" fmla="*/ 166710 h 357827"/>
              <a:gd name="connsiteX244" fmla="*/ 214629 w 653271"/>
              <a:gd name="connsiteY244" fmla="*/ 149068 h 357827"/>
              <a:gd name="connsiteX245" fmla="*/ 213726 w 653271"/>
              <a:gd name="connsiteY245" fmla="*/ 148419 h 357827"/>
              <a:gd name="connsiteX246" fmla="*/ 213210 w 653271"/>
              <a:gd name="connsiteY246" fmla="*/ 148160 h 357827"/>
              <a:gd name="connsiteX247" fmla="*/ 210629 w 653271"/>
              <a:gd name="connsiteY247" fmla="*/ 147641 h 357827"/>
              <a:gd name="connsiteX248" fmla="*/ 206759 w 653271"/>
              <a:gd name="connsiteY248" fmla="*/ 148419 h 357827"/>
              <a:gd name="connsiteX249" fmla="*/ 204178 w 653271"/>
              <a:gd name="connsiteY249" fmla="*/ 149586 h 357827"/>
              <a:gd name="connsiteX250" fmla="*/ 183535 w 653271"/>
              <a:gd name="connsiteY250" fmla="*/ 153867 h 357827"/>
              <a:gd name="connsiteX251" fmla="*/ 171277 w 653271"/>
              <a:gd name="connsiteY251" fmla="*/ 153219 h 357827"/>
              <a:gd name="connsiteX252" fmla="*/ 123281 w 653271"/>
              <a:gd name="connsiteY252" fmla="*/ 135187 h 357827"/>
              <a:gd name="connsiteX253" fmla="*/ 121217 w 653271"/>
              <a:gd name="connsiteY253" fmla="*/ 134150 h 357827"/>
              <a:gd name="connsiteX254" fmla="*/ 100186 w 653271"/>
              <a:gd name="connsiteY254" fmla="*/ 118583 h 357827"/>
              <a:gd name="connsiteX255" fmla="*/ 98380 w 653271"/>
              <a:gd name="connsiteY255" fmla="*/ 116378 h 357827"/>
              <a:gd name="connsiteX256" fmla="*/ 98121 w 653271"/>
              <a:gd name="connsiteY256" fmla="*/ 115989 h 357827"/>
              <a:gd name="connsiteX257" fmla="*/ 76059 w 653271"/>
              <a:gd name="connsiteY257" fmla="*/ 93677 h 357827"/>
              <a:gd name="connsiteX258" fmla="*/ 61995 w 653271"/>
              <a:gd name="connsiteY258" fmla="*/ 76943 h 357827"/>
              <a:gd name="connsiteX259" fmla="*/ 61737 w 653271"/>
              <a:gd name="connsiteY259" fmla="*/ 76553 h 357827"/>
              <a:gd name="connsiteX260" fmla="*/ 58769 w 653271"/>
              <a:gd name="connsiteY260" fmla="*/ 67473 h 357827"/>
              <a:gd name="connsiteX261" fmla="*/ 58253 w 653271"/>
              <a:gd name="connsiteY261" fmla="*/ 66435 h 357827"/>
              <a:gd name="connsiteX262" fmla="*/ 54641 w 653271"/>
              <a:gd name="connsiteY262" fmla="*/ 59819 h 357827"/>
              <a:gd name="connsiteX263" fmla="*/ 44706 w 653271"/>
              <a:gd name="connsiteY263" fmla="*/ 42826 h 357827"/>
              <a:gd name="connsiteX264" fmla="*/ 44577 w 653271"/>
              <a:gd name="connsiteY264" fmla="*/ 42567 h 357827"/>
              <a:gd name="connsiteX265" fmla="*/ 43932 w 653271"/>
              <a:gd name="connsiteY265" fmla="*/ 41658 h 357827"/>
              <a:gd name="connsiteX266" fmla="*/ 25224 w 653271"/>
              <a:gd name="connsiteY266" fmla="*/ 22460 h 357827"/>
              <a:gd name="connsiteX267" fmla="*/ 24449 w 653271"/>
              <a:gd name="connsiteY267" fmla="*/ 21941 h 357827"/>
              <a:gd name="connsiteX268" fmla="*/ 23675 w 653271"/>
              <a:gd name="connsiteY268" fmla="*/ 21552 h 357827"/>
              <a:gd name="connsiteX269" fmla="*/ 1999 w 653271"/>
              <a:gd name="connsiteY269" fmla="*/ 9358 h 357827"/>
              <a:gd name="connsiteX270" fmla="*/ 322 w 653271"/>
              <a:gd name="connsiteY270" fmla="*/ 3002 h 357827"/>
              <a:gd name="connsiteX271" fmla="*/ 5451 w 653271"/>
              <a:gd name="connsiteY271" fmla="*/ 18 h 357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653271" h="357827">
                <a:moveTo>
                  <a:pt x="323805" y="319560"/>
                </a:moveTo>
                <a:cubicBezTo>
                  <a:pt x="313462" y="319560"/>
                  <a:pt x="308291" y="323941"/>
                  <a:pt x="308291" y="331671"/>
                </a:cubicBezTo>
                <a:cubicBezTo>
                  <a:pt x="308291" y="339531"/>
                  <a:pt x="313204" y="343654"/>
                  <a:pt x="324322" y="343654"/>
                </a:cubicBezTo>
                <a:cubicBezTo>
                  <a:pt x="330269" y="343654"/>
                  <a:pt x="335182" y="343010"/>
                  <a:pt x="339578" y="338887"/>
                </a:cubicBezTo>
                <a:cubicBezTo>
                  <a:pt x="342293" y="336310"/>
                  <a:pt x="343327" y="332316"/>
                  <a:pt x="343327" y="326389"/>
                </a:cubicBezTo>
                <a:lnTo>
                  <a:pt x="343327" y="319560"/>
                </a:lnTo>
                <a:cubicBezTo>
                  <a:pt x="343327" y="319560"/>
                  <a:pt x="343327" y="319560"/>
                  <a:pt x="323805" y="319560"/>
                </a:cubicBezTo>
                <a:close/>
                <a:moveTo>
                  <a:pt x="194132" y="272660"/>
                </a:moveTo>
                <a:cubicBezTo>
                  <a:pt x="194132" y="272660"/>
                  <a:pt x="194132" y="272660"/>
                  <a:pt x="211069" y="272660"/>
                </a:cubicBezTo>
                <a:cubicBezTo>
                  <a:pt x="211069" y="272660"/>
                  <a:pt x="211069" y="272660"/>
                  <a:pt x="211069" y="356796"/>
                </a:cubicBezTo>
                <a:cubicBezTo>
                  <a:pt x="211069" y="356796"/>
                  <a:pt x="211069" y="356796"/>
                  <a:pt x="194132" y="356796"/>
                </a:cubicBezTo>
                <a:close/>
                <a:moveTo>
                  <a:pt x="509976" y="271629"/>
                </a:moveTo>
                <a:cubicBezTo>
                  <a:pt x="522775" y="271629"/>
                  <a:pt x="533506" y="274335"/>
                  <a:pt x="541263" y="281035"/>
                </a:cubicBezTo>
                <a:cubicBezTo>
                  <a:pt x="541263" y="281035"/>
                  <a:pt x="541263" y="281035"/>
                  <a:pt x="530661" y="291858"/>
                </a:cubicBezTo>
                <a:cubicBezTo>
                  <a:pt x="525361" y="287348"/>
                  <a:pt x="517862" y="285673"/>
                  <a:pt x="509846" y="285673"/>
                </a:cubicBezTo>
                <a:cubicBezTo>
                  <a:pt x="499504" y="285673"/>
                  <a:pt x="494461" y="290054"/>
                  <a:pt x="494461" y="296497"/>
                </a:cubicBezTo>
                <a:cubicBezTo>
                  <a:pt x="494461" y="302295"/>
                  <a:pt x="497823" y="305258"/>
                  <a:pt x="506226" y="306160"/>
                </a:cubicBezTo>
                <a:cubicBezTo>
                  <a:pt x="506226" y="306160"/>
                  <a:pt x="506226" y="306160"/>
                  <a:pt x="517991" y="307191"/>
                </a:cubicBezTo>
                <a:cubicBezTo>
                  <a:pt x="535445" y="308608"/>
                  <a:pt x="544624" y="316339"/>
                  <a:pt x="544624" y="331027"/>
                </a:cubicBezTo>
                <a:cubicBezTo>
                  <a:pt x="544624" y="348679"/>
                  <a:pt x="529627" y="357827"/>
                  <a:pt x="509459" y="357827"/>
                </a:cubicBezTo>
                <a:cubicBezTo>
                  <a:pt x="495625" y="357827"/>
                  <a:pt x="483989" y="355508"/>
                  <a:pt x="474034" y="345716"/>
                </a:cubicBezTo>
                <a:cubicBezTo>
                  <a:pt x="474034" y="345716"/>
                  <a:pt x="474034" y="345716"/>
                  <a:pt x="485153" y="334506"/>
                </a:cubicBezTo>
                <a:cubicBezTo>
                  <a:pt x="492005" y="341464"/>
                  <a:pt x="501184" y="343396"/>
                  <a:pt x="509459" y="343396"/>
                </a:cubicBezTo>
                <a:cubicBezTo>
                  <a:pt x="520060" y="343396"/>
                  <a:pt x="527946" y="339660"/>
                  <a:pt x="527946" y="331671"/>
                </a:cubicBezTo>
                <a:cubicBezTo>
                  <a:pt x="527946" y="325873"/>
                  <a:pt x="524843" y="322523"/>
                  <a:pt x="516698" y="321750"/>
                </a:cubicBezTo>
                <a:cubicBezTo>
                  <a:pt x="516698" y="321750"/>
                  <a:pt x="516698" y="321750"/>
                  <a:pt x="503124" y="320591"/>
                </a:cubicBezTo>
                <a:cubicBezTo>
                  <a:pt x="487221" y="319045"/>
                  <a:pt x="478172" y="312087"/>
                  <a:pt x="478172" y="297398"/>
                </a:cubicBezTo>
                <a:cubicBezTo>
                  <a:pt x="478172" y="280777"/>
                  <a:pt x="492393" y="271629"/>
                  <a:pt x="509976" y="271629"/>
                </a:cubicBezTo>
                <a:close/>
                <a:moveTo>
                  <a:pt x="426199" y="271629"/>
                </a:moveTo>
                <a:cubicBezTo>
                  <a:pt x="434861" y="271629"/>
                  <a:pt x="442101" y="274464"/>
                  <a:pt x="447014" y="279231"/>
                </a:cubicBezTo>
                <a:cubicBezTo>
                  <a:pt x="453607" y="285545"/>
                  <a:pt x="455547" y="293533"/>
                  <a:pt x="455547" y="302939"/>
                </a:cubicBezTo>
                <a:cubicBezTo>
                  <a:pt x="455547" y="302939"/>
                  <a:pt x="455547" y="302939"/>
                  <a:pt x="455547" y="356796"/>
                </a:cubicBezTo>
                <a:lnTo>
                  <a:pt x="438610" y="356796"/>
                </a:lnTo>
                <a:cubicBezTo>
                  <a:pt x="438610" y="356796"/>
                  <a:pt x="438610" y="356796"/>
                  <a:pt x="438610" y="305516"/>
                </a:cubicBezTo>
                <a:cubicBezTo>
                  <a:pt x="438610" y="292373"/>
                  <a:pt x="431112" y="286704"/>
                  <a:pt x="421545" y="286704"/>
                </a:cubicBezTo>
                <a:cubicBezTo>
                  <a:pt x="412107" y="286704"/>
                  <a:pt x="404091" y="292502"/>
                  <a:pt x="404091" y="305516"/>
                </a:cubicBezTo>
                <a:cubicBezTo>
                  <a:pt x="404091" y="305516"/>
                  <a:pt x="404091" y="305516"/>
                  <a:pt x="404091" y="356796"/>
                </a:cubicBezTo>
                <a:cubicBezTo>
                  <a:pt x="404091" y="356796"/>
                  <a:pt x="404091" y="356796"/>
                  <a:pt x="387155" y="356796"/>
                </a:cubicBezTo>
                <a:cubicBezTo>
                  <a:pt x="387155" y="356796"/>
                  <a:pt x="387155" y="356796"/>
                  <a:pt x="387155" y="272660"/>
                </a:cubicBezTo>
                <a:cubicBezTo>
                  <a:pt x="387155" y="272660"/>
                  <a:pt x="387155" y="272660"/>
                  <a:pt x="403703" y="272660"/>
                </a:cubicBezTo>
                <a:cubicBezTo>
                  <a:pt x="403703" y="272660"/>
                  <a:pt x="403703" y="272660"/>
                  <a:pt x="403703" y="281035"/>
                </a:cubicBezTo>
                <a:cubicBezTo>
                  <a:pt x="409521" y="274722"/>
                  <a:pt x="417795" y="271629"/>
                  <a:pt x="426199" y="271629"/>
                </a:cubicBezTo>
                <a:close/>
                <a:moveTo>
                  <a:pt x="325486" y="271629"/>
                </a:moveTo>
                <a:cubicBezTo>
                  <a:pt x="348757" y="271629"/>
                  <a:pt x="360264" y="281550"/>
                  <a:pt x="360264" y="300491"/>
                </a:cubicBezTo>
                <a:cubicBezTo>
                  <a:pt x="360264" y="300491"/>
                  <a:pt x="360264" y="300491"/>
                  <a:pt x="360264" y="356796"/>
                </a:cubicBezTo>
                <a:lnTo>
                  <a:pt x="343586" y="356796"/>
                </a:lnTo>
                <a:cubicBezTo>
                  <a:pt x="343586" y="356796"/>
                  <a:pt x="343586" y="356796"/>
                  <a:pt x="343586" y="349195"/>
                </a:cubicBezTo>
                <a:cubicBezTo>
                  <a:pt x="337509" y="355250"/>
                  <a:pt x="331692" y="357827"/>
                  <a:pt x="321090" y="357827"/>
                </a:cubicBezTo>
                <a:cubicBezTo>
                  <a:pt x="310618" y="357827"/>
                  <a:pt x="303637" y="355250"/>
                  <a:pt x="298465" y="350096"/>
                </a:cubicBezTo>
                <a:cubicBezTo>
                  <a:pt x="294199" y="345716"/>
                  <a:pt x="291872" y="339145"/>
                  <a:pt x="291872" y="332058"/>
                </a:cubicBezTo>
                <a:cubicBezTo>
                  <a:pt x="291872" y="317885"/>
                  <a:pt x="301697" y="307835"/>
                  <a:pt x="321090" y="307835"/>
                </a:cubicBezTo>
                <a:cubicBezTo>
                  <a:pt x="321090" y="307835"/>
                  <a:pt x="321090" y="307835"/>
                  <a:pt x="343327" y="307835"/>
                </a:cubicBezTo>
                <a:cubicBezTo>
                  <a:pt x="343327" y="307835"/>
                  <a:pt x="343327" y="307835"/>
                  <a:pt x="343327" y="301779"/>
                </a:cubicBezTo>
                <a:cubicBezTo>
                  <a:pt x="343327" y="291085"/>
                  <a:pt x="338156" y="286060"/>
                  <a:pt x="324839" y="286060"/>
                </a:cubicBezTo>
                <a:cubicBezTo>
                  <a:pt x="315790" y="286060"/>
                  <a:pt x="311135" y="288379"/>
                  <a:pt x="306352" y="294306"/>
                </a:cubicBezTo>
                <a:cubicBezTo>
                  <a:pt x="306352" y="294306"/>
                  <a:pt x="306352" y="294306"/>
                  <a:pt x="295362" y="283870"/>
                </a:cubicBezTo>
                <a:cubicBezTo>
                  <a:pt x="303120" y="274593"/>
                  <a:pt x="311265" y="271629"/>
                  <a:pt x="325486" y="271629"/>
                </a:cubicBezTo>
                <a:close/>
                <a:moveTo>
                  <a:pt x="241709" y="238645"/>
                </a:moveTo>
                <a:cubicBezTo>
                  <a:pt x="241709" y="238645"/>
                  <a:pt x="241709" y="238645"/>
                  <a:pt x="258645" y="238645"/>
                </a:cubicBezTo>
                <a:cubicBezTo>
                  <a:pt x="258645" y="238645"/>
                  <a:pt x="258645" y="238645"/>
                  <a:pt x="258645" y="332573"/>
                </a:cubicBezTo>
                <a:cubicBezTo>
                  <a:pt x="258645" y="339016"/>
                  <a:pt x="260973" y="342366"/>
                  <a:pt x="267825" y="342366"/>
                </a:cubicBezTo>
                <a:cubicBezTo>
                  <a:pt x="267825" y="342366"/>
                  <a:pt x="267825" y="342366"/>
                  <a:pt x="275323" y="342366"/>
                </a:cubicBezTo>
                <a:cubicBezTo>
                  <a:pt x="275323" y="342366"/>
                  <a:pt x="275323" y="342366"/>
                  <a:pt x="275323" y="356796"/>
                </a:cubicBezTo>
                <a:lnTo>
                  <a:pt x="264851" y="356796"/>
                </a:lnTo>
                <a:cubicBezTo>
                  <a:pt x="248691" y="356796"/>
                  <a:pt x="241709" y="345973"/>
                  <a:pt x="241709" y="333604"/>
                </a:cubicBezTo>
                <a:cubicBezTo>
                  <a:pt x="241709" y="333604"/>
                  <a:pt x="241709" y="333604"/>
                  <a:pt x="241709" y="238645"/>
                </a:cubicBezTo>
                <a:close/>
                <a:moveTo>
                  <a:pt x="83335" y="238645"/>
                </a:moveTo>
                <a:cubicBezTo>
                  <a:pt x="101952" y="238645"/>
                  <a:pt x="101952" y="238645"/>
                  <a:pt x="101952" y="238645"/>
                </a:cubicBezTo>
                <a:cubicBezTo>
                  <a:pt x="129231" y="324585"/>
                  <a:pt x="129231" y="324585"/>
                  <a:pt x="129231" y="324585"/>
                </a:cubicBezTo>
                <a:cubicBezTo>
                  <a:pt x="156640" y="238645"/>
                  <a:pt x="156640" y="238645"/>
                  <a:pt x="156640" y="238645"/>
                </a:cubicBezTo>
                <a:cubicBezTo>
                  <a:pt x="175644" y="238645"/>
                  <a:pt x="175644" y="238645"/>
                  <a:pt x="175644" y="238645"/>
                </a:cubicBezTo>
                <a:lnTo>
                  <a:pt x="136342" y="356796"/>
                </a:lnTo>
                <a:cubicBezTo>
                  <a:pt x="122250" y="356796"/>
                  <a:pt x="122250" y="356796"/>
                  <a:pt x="122250" y="356796"/>
                </a:cubicBezTo>
                <a:cubicBezTo>
                  <a:pt x="83335" y="238645"/>
                  <a:pt x="83335" y="238645"/>
                  <a:pt x="83335" y="238645"/>
                </a:cubicBezTo>
                <a:close/>
                <a:moveTo>
                  <a:pt x="193615" y="238129"/>
                </a:moveTo>
                <a:cubicBezTo>
                  <a:pt x="193615" y="238129"/>
                  <a:pt x="193615" y="238129"/>
                  <a:pt x="211586" y="238129"/>
                </a:cubicBezTo>
                <a:cubicBezTo>
                  <a:pt x="211586" y="238129"/>
                  <a:pt x="211586" y="238129"/>
                  <a:pt x="211586" y="256039"/>
                </a:cubicBezTo>
                <a:cubicBezTo>
                  <a:pt x="211586" y="256039"/>
                  <a:pt x="211586" y="256039"/>
                  <a:pt x="193615" y="256039"/>
                </a:cubicBezTo>
                <a:close/>
                <a:moveTo>
                  <a:pt x="5451" y="18"/>
                </a:moveTo>
                <a:cubicBezTo>
                  <a:pt x="7289" y="148"/>
                  <a:pt x="8838" y="926"/>
                  <a:pt x="8838" y="926"/>
                </a:cubicBezTo>
                <a:cubicBezTo>
                  <a:pt x="8838" y="926"/>
                  <a:pt x="20837" y="5726"/>
                  <a:pt x="30513" y="4039"/>
                </a:cubicBezTo>
                <a:cubicBezTo>
                  <a:pt x="30513" y="4039"/>
                  <a:pt x="30513" y="4039"/>
                  <a:pt x="30901" y="3910"/>
                </a:cubicBezTo>
                <a:cubicBezTo>
                  <a:pt x="31417" y="3780"/>
                  <a:pt x="31804" y="3650"/>
                  <a:pt x="32320" y="3520"/>
                </a:cubicBezTo>
                <a:cubicBezTo>
                  <a:pt x="32320" y="3520"/>
                  <a:pt x="32320" y="3520"/>
                  <a:pt x="33481" y="3261"/>
                </a:cubicBezTo>
                <a:cubicBezTo>
                  <a:pt x="34126" y="3002"/>
                  <a:pt x="34513" y="2872"/>
                  <a:pt x="35029" y="2742"/>
                </a:cubicBezTo>
                <a:cubicBezTo>
                  <a:pt x="35029" y="2742"/>
                  <a:pt x="35029" y="2742"/>
                  <a:pt x="35674" y="2483"/>
                </a:cubicBezTo>
                <a:cubicBezTo>
                  <a:pt x="35674" y="2483"/>
                  <a:pt x="35674" y="2483"/>
                  <a:pt x="36320" y="2353"/>
                </a:cubicBezTo>
                <a:cubicBezTo>
                  <a:pt x="39803" y="1704"/>
                  <a:pt x="42384" y="2353"/>
                  <a:pt x="44448" y="4039"/>
                </a:cubicBezTo>
                <a:cubicBezTo>
                  <a:pt x="47545" y="6504"/>
                  <a:pt x="47803" y="10396"/>
                  <a:pt x="48061" y="12990"/>
                </a:cubicBezTo>
                <a:cubicBezTo>
                  <a:pt x="48061" y="12990"/>
                  <a:pt x="48061" y="12990"/>
                  <a:pt x="48061" y="13898"/>
                </a:cubicBezTo>
                <a:cubicBezTo>
                  <a:pt x="48964" y="16233"/>
                  <a:pt x="52576" y="25833"/>
                  <a:pt x="58769" y="30892"/>
                </a:cubicBezTo>
                <a:cubicBezTo>
                  <a:pt x="59931" y="31800"/>
                  <a:pt x="61221" y="32837"/>
                  <a:pt x="62511" y="33875"/>
                </a:cubicBezTo>
                <a:cubicBezTo>
                  <a:pt x="62511" y="33875"/>
                  <a:pt x="62511" y="33875"/>
                  <a:pt x="68833" y="38805"/>
                </a:cubicBezTo>
                <a:cubicBezTo>
                  <a:pt x="75671" y="44253"/>
                  <a:pt x="79929" y="51517"/>
                  <a:pt x="81478" y="56058"/>
                </a:cubicBezTo>
                <a:cubicBezTo>
                  <a:pt x="83026" y="60598"/>
                  <a:pt x="85348" y="64619"/>
                  <a:pt x="87671" y="67084"/>
                </a:cubicBezTo>
                <a:cubicBezTo>
                  <a:pt x="89348" y="68640"/>
                  <a:pt x="91283" y="70327"/>
                  <a:pt x="93219" y="72013"/>
                </a:cubicBezTo>
                <a:cubicBezTo>
                  <a:pt x="93219" y="72013"/>
                  <a:pt x="93219" y="72013"/>
                  <a:pt x="93477" y="72143"/>
                </a:cubicBezTo>
                <a:cubicBezTo>
                  <a:pt x="95154" y="73700"/>
                  <a:pt x="96831" y="75127"/>
                  <a:pt x="98121" y="76424"/>
                </a:cubicBezTo>
                <a:cubicBezTo>
                  <a:pt x="100315" y="78629"/>
                  <a:pt x="117604" y="90563"/>
                  <a:pt x="119281" y="91342"/>
                </a:cubicBezTo>
                <a:cubicBezTo>
                  <a:pt x="119281" y="91342"/>
                  <a:pt x="119539" y="91471"/>
                  <a:pt x="120313" y="91471"/>
                </a:cubicBezTo>
                <a:cubicBezTo>
                  <a:pt x="120313" y="91471"/>
                  <a:pt x="120313" y="91471"/>
                  <a:pt x="120700" y="91342"/>
                </a:cubicBezTo>
                <a:cubicBezTo>
                  <a:pt x="122120" y="91342"/>
                  <a:pt x="123797" y="91082"/>
                  <a:pt x="125345" y="90823"/>
                </a:cubicBezTo>
                <a:cubicBezTo>
                  <a:pt x="125345" y="90823"/>
                  <a:pt x="125345" y="90823"/>
                  <a:pt x="126765" y="90563"/>
                </a:cubicBezTo>
                <a:cubicBezTo>
                  <a:pt x="127281" y="90563"/>
                  <a:pt x="127668" y="90563"/>
                  <a:pt x="128055" y="90434"/>
                </a:cubicBezTo>
                <a:cubicBezTo>
                  <a:pt x="128055" y="90434"/>
                  <a:pt x="128055" y="90434"/>
                  <a:pt x="128571" y="90434"/>
                </a:cubicBezTo>
                <a:cubicBezTo>
                  <a:pt x="132958" y="90434"/>
                  <a:pt x="137344" y="92639"/>
                  <a:pt x="139796" y="93806"/>
                </a:cubicBezTo>
                <a:cubicBezTo>
                  <a:pt x="142118" y="95104"/>
                  <a:pt x="145473" y="98347"/>
                  <a:pt x="149473" y="102368"/>
                </a:cubicBezTo>
                <a:cubicBezTo>
                  <a:pt x="149473" y="102368"/>
                  <a:pt x="149473" y="102368"/>
                  <a:pt x="150376" y="103276"/>
                </a:cubicBezTo>
                <a:cubicBezTo>
                  <a:pt x="150892" y="103925"/>
                  <a:pt x="151408" y="104444"/>
                  <a:pt x="151795" y="104703"/>
                </a:cubicBezTo>
                <a:cubicBezTo>
                  <a:pt x="154892" y="107687"/>
                  <a:pt x="160311" y="111578"/>
                  <a:pt x="161343" y="111967"/>
                </a:cubicBezTo>
                <a:cubicBezTo>
                  <a:pt x="162246" y="112097"/>
                  <a:pt x="170245" y="112357"/>
                  <a:pt x="181599" y="112486"/>
                </a:cubicBezTo>
                <a:cubicBezTo>
                  <a:pt x="181599" y="112486"/>
                  <a:pt x="181599" y="112486"/>
                  <a:pt x="183793" y="112486"/>
                </a:cubicBezTo>
                <a:cubicBezTo>
                  <a:pt x="197340" y="112227"/>
                  <a:pt x="205727" y="112097"/>
                  <a:pt x="208823" y="112097"/>
                </a:cubicBezTo>
                <a:cubicBezTo>
                  <a:pt x="208823" y="112097"/>
                  <a:pt x="208823" y="112097"/>
                  <a:pt x="209081" y="112097"/>
                </a:cubicBezTo>
                <a:cubicBezTo>
                  <a:pt x="210629" y="111967"/>
                  <a:pt x="212307" y="111448"/>
                  <a:pt x="213597" y="111059"/>
                </a:cubicBezTo>
                <a:cubicBezTo>
                  <a:pt x="213339" y="110540"/>
                  <a:pt x="213081" y="109892"/>
                  <a:pt x="212694" y="109243"/>
                </a:cubicBezTo>
                <a:cubicBezTo>
                  <a:pt x="210758" y="105741"/>
                  <a:pt x="211791" y="103146"/>
                  <a:pt x="212823" y="100811"/>
                </a:cubicBezTo>
                <a:cubicBezTo>
                  <a:pt x="213210" y="99774"/>
                  <a:pt x="213597" y="98606"/>
                  <a:pt x="214113" y="97049"/>
                </a:cubicBezTo>
                <a:cubicBezTo>
                  <a:pt x="216306" y="90044"/>
                  <a:pt x="221725" y="86283"/>
                  <a:pt x="232434" y="84337"/>
                </a:cubicBezTo>
                <a:cubicBezTo>
                  <a:pt x="233725" y="84207"/>
                  <a:pt x="235015" y="84077"/>
                  <a:pt x="236305" y="84077"/>
                </a:cubicBezTo>
                <a:cubicBezTo>
                  <a:pt x="242627" y="84077"/>
                  <a:pt x="246885" y="87061"/>
                  <a:pt x="249852" y="89655"/>
                </a:cubicBezTo>
                <a:cubicBezTo>
                  <a:pt x="250627" y="90304"/>
                  <a:pt x="251272" y="90823"/>
                  <a:pt x="251917" y="91471"/>
                </a:cubicBezTo>
                <a:cubicBezTo>
                  <a:pt x="252562" y="92120"/>
                  <a:pt x="253207" y="92639"/>
                  <a:pt x="253852" y="93158"/>
                </a:cubicBezTo>
                <a:cubicBezTo>
                  <a:pt x="259142" y="97698"/>
                  <a:pt x="257336" y="103535"/>
                  <a:pt x="255658" y="107168"/>
                </a:cubicBezTo>
                <a:cubicBezTo>
                  <a:pt x="255400" y="107687"/>
                  <a:pt x="255142" y="108205"/>
                  <a:pt x="255013" y="108595"/>
                </a:cubicBezTo>
                <a:cubicBezTo>
                  <a:pt x="255013" y="108595"/>
                  <a:pt x="255013" y="108595"/>
                  <a:pt x="254626" y="109243"/>
                </a:cubicBezTo>
                <a:cubicBezTo>
                  <a:pt x="254497" y="109762"/>
                  <a:pt x="254368" y="110281"/>
                  <a:pt x="254368" y="110930"/>
                </a:cubicBezTo>
                <a:cubicBezTo>
                  <a:pt x="254368" y="110930"/>
                  <a:pt x="254368" y="110930"/>
                  <a:pt x="254368" y="111578"/>
                </a:cubicBezTo>
                <a:cubicBezTo>
                  <a:pt x="254497" y="112486"/>
                  <a:pt x="254497" y="113654"/>
                  <a:pt x="254368" y="114951"/>
                </a:cubicBezTo>
                <a:cubicBezTo>
                  <a:pt x="254368" y="117286"/>
                  <a:pt x="254110" y="119880"/>
                  <a:pt x="253207" y="120399"/>
                </a:cubicBezTo>
                <a:cubicBezTo>
                  <a:pt x="252691" y="120659"/>
                  <a:pt x="251530" y="120788"/>
                  <a:pt x="250498" y="120659"/>
                </a:cubicBezTo>
                <a:cubicBezTo>
                  <a:pt x="249594" y="122864"/>
                  <a:pt x="246240" y="129091"/>
                  <a:pt x="240950" y="129869"/>
                </a:cubicBezTo>
                <a:cubicBezTo>
                  <a:pt x="240950" y="129869"/>
                  <a:pt x="240950" y="129869"/>
                  <a:pt x="238627" y="130258"/>
                </a:cubicBezTo>
                <a:cubicBezTo>
                  <a:pt x="238369" y="130258"/>
                  <a:pt x="237595" y="130128"/>
                  <a:pt x="236563" y="130128"/>
                </a:cubicBezTo>
                <a:cubicBezTo>
                  <a:pt x="236950" y="130647"/>
                  <a:pt x="237337" y="131166"/>
                  <a:pt x="237853" y="131815"/>
                </a:cubicBezTo>
                <a:cubicBezTo>
                  <a:pt x="237853" y="131815"/>
                  <a:pt x="237853" y="131815"/>
                  <a:pt x="238756" y="132982"/>
                </a:cubicBezTo>
                <a:cubicBezTo>
                  <a:pt x="238756" y="132982"/>
                  <a:pt x="238756" y="132982"/>
                  <a:pt x="239402" y="133371"/>
                </a:cubicBezTo>
                <a:cubicBezTo>
                  <a:pt x="239402" y="133371"/>
                  <a:pt x="239402" y="133371"/>
                  <a:pt x="239660" y="133631"/>
                </a:cubicBezTo>
                <a:cubicBezTo>
                  <a:pt x="242627" y="135836"/>
                  <a:pt x="249723" y="141025"/>
                  <a:pt x="255400" y="142841"/>
                </a:cubicBezTo>
                <a:cubicBezTo>
                  <a:pt x="257336" y="143490"/>
                  <a:pt x="259271" y="144138"/>
                  <a:pt x="261206" y="144657"/>
                </a:cubicBezTo>
                <a:cubicBezTo>
                  <a:pt x="267141" y="146473"/>
                  <a:pt x="273206" y="148289"/>
                  <a:pt x="279270" y="151532"/>
                </a:cubicBezTo>
                <a:cubicBezTo>
                  <a:pt x="280431" y="152181"/>
                  <a:pt x="281850" y="152830"/>
                  <a:pt x="283398" y="153478"/>
                </a:cubicBezTo>
                <a:cubicBezTo>
                  <a:pt x="283398" y="153478"/>
                  <a:pt x="298623" y="161262"/>
                  <a:pt x="303784" y="162040"/>
                </a:cubicBezTo>
                <a:lnTo>
                  <a:pt x="304325" y="161950"/>
                </a:lnTo>
                <a:lnTo>
                  <a:pt x="306573" y="159908"/>
                </a:lnTo>
                <a:cubicBezTo>
                  <a:pt x="309357" y="157103"/>
                  <a:pt x="313467" y="157231"/>
                  <a:pt x="313467" y="157231"/>
                </a:cubicBezTo>
                <a:cubicBezTo>
                  <a:pt x="315324" y="157358"/>
                  <a:pt x="318638" y="157996"/>
                  <a:pt x="319301" y="158506"/>
                </a:cubicBezTo>
                <a:cubicBezTo>
                  <a:pt x="319964" y="159143"/>
                  <a:pt x="319036" y="159143"/>
                  <a:pt x="319036" y="159143"/>
                </a:cubicBezTo>
                <a:cubicBezTo>
                  <a:pt x="319036" y="159143"/>
                  <a:pt x="319036" y="159143"/>
                  <a:pt x="318240" y="159398"/>
                </a:cubicBezTo>
                <a:lnTo>
                  <a:pt x="317784" y="159740"/>
                </a:lnTo>
                <a:lnTo>
                  <a:pt x="320944" y="159316"/>
                </a:lnTo>
                <a:cubicBezTo>
                  <a:pt x="321976" y="159316"/>
                  <a:pt x="323138" y="159316"/>
                  <a:pt x="324299" y="159316"/>
                </a:cubicBezTo>
                <a:cubicBezTo>
                  <a:pt x="325331" y="159316"/>
                  <a:pt x="326492" y="159316"/>
                  <a:pt x="327782" y="159446"/>
                </a:cubicBezTo>
                <a:cubicBezTo>
                  <a:pt x="332621" y="159770"/>
                  <a:pt x="334846" y="160678"/>
                  <a:pt x="335862" y="161505"/>
                </a:cubicBezTo>
                <a:lnTo>
                  <a:pt x="336492" y="162709"/>
                </a:lnTo>
                <a:lnTo>
                  <a:pt x="339322" y="162709"/>
                </a:lnTo>
                <a:cubicBezTo>
                  <a:pt x="348248" y="162321"/>
                  <a:pt x="359502" y="159605"/>
                  <a:pt x="365970" y="157147"/>
                </a:cubicBezTo>
                <a:cubicBezTo>
                  <a:pt x="372308" y="154689"/>
                  <a:pt x="378517" y="153654"/>
                  <a:pt x="384597" y="152620"/>
                </a:cubicBezTo>
                <a:cubicBezTo>
                  <a:pt x="386537" y="152232"/>
                  <a:pt x="388478" y="151844"/>
                  <a:pt x="390547" y="151455"/>
                </a:cubicBezTo>
                <a:cubicBezTo>
                  <a:pt x="396498" y="150291"/>
                  <a:pt x="404647" y="145764"/>
                  <a:pt x="406976" y="144471"/>
                </a:cubicBezTo>
                <a:cubicBezTo>
                  <a:pt x="406976" y="144471"/>
                  <a:pt x="406976" y="144471"/>
                  <a:pt x="407364" y="144212"/>
                </a:cubicBezTo>
                <a:cubicBezTo>
                  <a:pt x="407364" y="144212"/>
                  <a:pt x="407364" y="144212"/>
                  <a:pt x="408140" y="143953"/>
                </a:cubicBezTo>
                <a:cubicBezTo>
                  <a:pt x="408140" y="143953"/>
                  <a:pt x="408140" y="143953"/>
                  <a:pt x="408916" y="143307"/>
                </a:cubicBezTo>
                <a:cubicBezTo>
                  <a:pt x="414608" y="140332"/>
                  <a:pt x="420041" y="137745"/>
                  <a:pt x="422757" y="136451"/>
                </a:cubicBezTo>
                <a:cubicBezTo>
                  <a:pt x="423145" y="136322"/>
                  <a:pt x="425733" y="135287"/>
                  <a:pt x="427802" y="134770"/>
                </a:cubicBezTo>
                <a:cubicBezTo>
                  <a:pt x="427802" y="134770"/>
                  <a:pt x="427802" y="134770"/>
                  <a:pt x="428190" y="134640"/>
                </a:cubicBezTo>
                <a:cubicBezTo>
                  <a:pt x="428190" y="134640"/>
                  <a:pt x="428190" y="134640"/>
                  <a:pt x="428837" y="134511"/>
                </a:cubicBezTo>
                <a:cubicBezTo>
                  <a:pt x="428837" y="134511"/>
                  <a:pt x="428837" y="134511"/>
                  <a:pt x="429225" y="134382"/>
                </a:cubicBezTo>
                <a:cubicBezTo>
                  <a:pt x="429225" y="134382"/>
                  <a:pt x="429225" y="134382"/>
                  <a:pt x="429355" y="134252"/>
                </a:cubicBezTo>
                <a:cubicBezTo>
                  <a:pt x="431942" y="133088"/>
                  <a:pt x="434141" y="130113"/>
                  <a:pt x="434399" y="129467"/>
                </a:cubicBezTo>
                <a:cubicBezTo>
                  <a:pt x="434399" y="129208"/>
                  <a:pt x="442549" y="99199"/>
                  <a:pt x="464540" y="84066"/>
                </a:cubicBezTo>
                <a:cubicBezTo>
                  <a:pt x="476052" y="76176"/>
                  <a:pt x="482003" y="72166"/>
                  <a:pt x="485237" y="69967"/>
                </a:cubicBezTo>
                <a:cubicBezTo>
                  <a:pt x="485237" y="69967"/>
                  <a:pt x="485237" y="69967"/>
                  <a:pt x="485495" y="69838"/>
                </a:cubicBezTo>
                <a:cubicBezTo>
                  <a:pt x="488341" y="67897"/>
                  <a:pt x="489505" y="67121"/>
                  <a:pt x="490670" y="66216"/>
                </a:cubicBezTo>
                <a:cubicBezTo>
                  <a:pt x="491575" y="65569"/>
                  <a:pt x="493257" y="63629"/>
                  <a:pt x="494809" y="61818"/>
                </a:cubicBezTo>
                <a:cubicBezTo>
                  <a:pt x="497008" y="59231"/>
                  <a:pt x="499466" y="56256"/>
                  <a:pt x="501924" y="54187"/>
                </a:cubicBezTo>
                <a:cubicBezTo>
                  <a:pt x="503476" y="53023"/>
                  <a:pt x="504640" y="51341"/>
                  <a:pt x="506710" y="50048"/>
                </a:cubicBezTo>
                <a:cubicBezTo>
                  <a:pt x="511237" y="47461"/>
                  <a:pt x="516929" y="44098"/>
                  <a:pt x="520034" y="38665"/>
                </a:cubicBezTo>
                <a:cubicBezTo>
                  <a:pt x="523656" y="32586"/>
                  <a:pt x="540989" y="9303"/>
                  <a:pt x="550432" y="6199"/>
                </a:cubicBezTo>
                <a:cubicBezTo>
                  <a:pt x="553020" y="5423"/>
                  <a:pt x="555477" y="4647"/>
                  <a:pt x="558323" y="4517"/>
                </a:cubicBezTo>
                <a:cubicBezTo>
                  <a:pt x="564791" y="4259"/>
                  <a:pt x="571647" y="7751"/>
                  <a:pt x="582254" y="16805"/>
                </a:cubicBezTo>
                <a:cubicBezTo>
                  <a:pt x="597389" y="29611"/>
                  <a:pt x="603986" y="35690"/>
                  <a:pt x="604762" y="36337"/>
                </a:cubicBezTo>
                <a:cubicBezTo>
                  <a:pt x="610195" y="40476"/>
                  <a:pt x="616792" y="45132"/>
                  <a:pt x="618345" y="45650"/>
                </a:cubicBezTo>
                <a:cubicBezTo>
                  <a:pt x="618992" y="45908"/>
                  <a:pt x="619897" y="46296"/>
                  <a:pt x="621061" y="46814"/>
                </a:cubicBezTo>
                <a:cubicBezTo>
                  <a:pt x="647709" y="57162"/>
                  <a:pt x="650943" y="60007"/>
                  <a:pt x="652366" y="62724"/>
                </a:cubicBezTo>
                <a:cubicBezTo>
                  <a:pt x="653142" y="64146"/>
                  <a:pt x="653271" y="65310"/>
                  <a:pt x="653271" y="66216"/>
                </a:cubicBezTo>
                <a:cubicBezTo>
                  <a:pt x="653142" y="66992"/>
                  <a:pt x="652366" y="71648"/>
                  <a:pt x="645898" y="69450"/>
                </a:cubicBezTo>
                <a:cubicBezTo>
                  <a:pt x="645122" y="69062"/>
                  <a:pt x="644345" y="68803"/>
                  <a:pt x="643569" y="68544"/>
                </a:cubicBezTo>
                <a:cubicBezTo>
                  <a:pt x="643569" y="68544"/>
                  <a:pt x="643569" y="68544"/>
                  <a:pt x="643440" y="68415"/>
                </a:cubicBezTo>
                <a:cubicBezTo>
                  <a:pt x="642923" y="68156"/>
                  <a:pt x="642405" y="67897"/>
                  <a:pt x="641888" y="67768"/>
                </a:cubicBezTo>
                <a:cubicBezTo>
                  <a:pt x="635032" y="65310"/>
                  <a:pt x="629340" y="65957"/>
                  <a:pt x="626235" y="66733"/>
                </a:cubicBezTo>
                <a:cubicBezTo>
                  <a:pt x="626235" y="66733"/>
                  <a:pt x="626235" y="66733"/>
                  <a:pt x="625459" y="67121"/>
                </a:cubicBezTo>
                <a:cubicBezTo>
                  <a:pt x="625459" y="67121"/>
                  <a:pt x="625459" y="67121"/>
                  <a:pt x="625330" y="67121"/>
                </a:cubicBezTo>
                <a:cubicBezTo>
                  <a:pt x="624683" y="67380"/>
                  <a:pt x="624036" y="67509"/>
                  <a:pt x="623390" y="67768"/>
                </a:cubicBezTo>
                <a:cubicBezTo>
                  <a:pt x="622613" y="67897"/>
                  <a:pt x="621708" y="68027"/>
                  <a:pt x="620932" y="68156"/>
                </a:cubicBezTo>
                <a:cubicBezTo>
                  <a:pt x="619897" y="68156"/>
                  <a:pt x="618862" y="68027"/>
                  <a:pt x="617957" y="67768"/>
                </a:cubicBezTo>
                <a:cubicBezTo>
                  <a:pt x="614205" y="66863"/>
                  <a:pt x="612006" y="62206"/>
                  <a:pt x="609807" y="59361"/>
                </a:cubicBezTo>
                <a:cubicBezTo>
                  <a:pt x="609160" y="58584"/>
                  <a:pt x="608255" y="57550"/>
                  <a:pt x="607867" y="57162"/>
                </a:cubicBezTo>
                <a:cubicBezTo>
                  <a:pt x="607867" y="57162"/>
                  <a:pt x="607867" y="57162"/>
                  <a:pt x="606961" y="56515"/>
                </a:cubicBezTo>
                <a:cubicBezTo>
                  <a:pt x="606961" y="56515"/>
                  <a:pt x="606961" y="56515"/>
                  <a:pt x="606185" y="55868"/>
                </a:cubicBezTo>
                <a:cubicBezTo>
                  <a:pt x="604633" y="54316"/>
                  <a:pt x="600493" y="51212"/>
                  <a:pt x="588205" y="49789"/>
                </a:cubicBezTo>
                <a:cubicBezTo>
                  <a:pt x="585617" y="49401"/>
                  <a:pt x="583030" y="48754"/>
                  <a:pt x="580573" y="47719"/>
                </a:cubicBezTo>
                <a:cubicBezTo>
                  <a:pt x="569707" y="42545"/>
                  <a:pt x="564662" y="38665"/>
                  <a:pt x="561945" y="35819"/>
                </a:cubicBezTo>
                <a:cubicBezTo>
                  <a:pt x="561945" y="35819"/>
                  <a:pt x="561945" y="35819"/>
                  <a:pt x="561816" y="35819"/>
                </a:cubicBezTo>
                <a:cubicBezTo>
                  <a:pt x="561428" y="35431"/>
                  <a:pt x="560134" y="34397"/>
                  <a:pt x="558582" y="36725"/>
                </a:cubicBezTo>
                <a:cubicBezTo>
                  <a:pt x="557418" y="38277"/>
                  <a:pt x="556124" y="40088"/>
                  <a:pt x="555219" y="41511"/>
                </a:cubicBezTo>
                <a:cubicBezTo>
                  <a:pt x="551597" y="46426"/>
                  <a:pt x="549268" y="54704"/>
                  <a:pt x="546034" y="60783"/>
                </a:cubicBezTo>
                <a:cubicBezTo>
                  <a:pt x="543965" y="64793"/>
                  <a:pt x="543059" y="66604"/>
                  <a:pt x="542412" y="67509"/>
                </a:cubicBezTo>
                <a:cubicBezTo>
                  <a:pt x="541895" y="68285"/>
                  <a:pt x="540601" y="71260"/>
                  <a:pt x="539696" y="73201"/>
                </a:cubicBezTo>
                <a:cubicBezTo>
                  <a:pt x="538144" y="76952"/>
                  <a:pt x="536333" y="81091"/>
                  <a:pt x="534651" y="83419"/>
                </a:cubicBezTo>
                <a:cubicBezTo>
                  <a:pt x="532193" y="87170"/>
                  <a:pt x="526889" y="94672"/>
                  <a:pt x="512660" y="97130"/>
                </a:cubicBezTo>
                <a:cubicBezTo>
                  <a:pt x="502441" y="98941"/>
                  <a:pt x="499337" y="108383"/>
                  <a:pt x="499207" y="108771"/>
                </a:cubicBezTo>
                <a:cubicBezTo>
                  <a:pt x="499207" y="108771"/>
                  <a:pt x="499207" y="108771"/>
                  <a:pt x="498948" y="109288"/>
                </a:cubicBezTo>
                <a:cubicBezTo>
                  <a:pt x="497655" y="111875"/>
                  <a:pt x="485495" y="134382"/>
                  <a:pt x="476440" y="142660"/>
                </a:cubicBezTo>
                <a:cubicBezTo>
                  <a:pt x="471137" y="147575"/>
                  <a:pt x="467256" y="149774"/>
                  <a:pt x="464410" y="151326"/>
                </a:cubicBezTo>
                <a:cubicBezTo>
                  <a:pt x="462470" y="152490"/>
                  <a:pt x="461306" y="153137"/>
                  <a:pt x="460400" y="154172"/>
                </a:cubicBezTo>
                <a:cubicBezTo>
                  <a:pt x="459365" y="155465"/>
                  <a:pt x="458460" y="156888"/>
                  <a:pt x="457813" y="157923"/>
                </a:cubicBezTo>
                <a:cubicBezTo>
                  <a:pt x="458330" y="158311"/>
                  <a:pt x="458977" y="158570"/>
                  <a:pt x="459624" y="158699"/>
                </a:cubicBezTo>
                <a:cubicBezTo>
                  <a:pt x="463505" y="159993"/>
                  <a:pt x="464410" y="162580"/>
                  <a:pt x="465316" y="165037"/>
                </a:cubicBezTo>
                <a:cubicBezTo>
                  <a:pt x="465704" y="166072"/>
                  <a:pt x="466092" y="167107"/>
                  <a:pt x="466739" y="168659"/>
                </a:cubicBezTo>
                <a:cubicBezTo>
                  <a:pt x="469973" y="175256"/>
                  <a:pt x="468550" y="181723"/>
                  <a:pt x="461823" y="190389"/>
                </a:cubicBezTo>
                <a:cubicBezTo>
                  <a:pt x="456778" y="197245"/>
                  <a:pt x="450052" y="198280"/>
                  <a:pt x="445524" y="198409"/>
                </a:cubicBezTo>
                <a:cubicBezTo>
                  <a:pt x="444489" y="198409"/>
                  <a:pt x="443584" y="198409"/>
                  <a:pt x="442678" y="198409"/>
                </a:cubicBezTo>
                <a:cubicBezTo>
                  <a:pt x="442678" y="198409"/>
                  <a:pt x="442678" y="198409"/>
                  <a:pt x="442031" y="198409"/>
                </a:cubicBezTo>
                <a:cubicBezTo>
                  <a:pt x="441385" y="198409"/>
                  <a:pt x="440738" y="198409"/>
                  <a:pt x="440220" y="198409"/>
                </a:cubicBezTo>
                <a:cubicBezTo>
                  <a:pt x="440220" y="198409"/>
                  <a:pt x="440220" y="198409"/>
                  <a:pt x="439703" y="198538"/>
                </a:cubicBezTo>
                <a:cubicBezTo>
                  <a:pt x="432071" y="198538"/>
                  <a:pt x="429872" y="191295"/>
                  <a:pt x="428966" y="187932"/>
                </a:cubicBezTo>
                <a:cubicBezTo>
                  <a:pt x="428966" y="187932"/>
                  <a:pt x="428966" y="187932"/>
                  <a:pt x="428449" y="186380"/>
                </a:cubicBezTo>
                <a:cubicBezTo>
                  <a:pt x="428449" y="186380"/>
                  <a:pt x="428449" y="186380"/>
                  <a:pt x="427414" y="185345"/>
                </a:cubicBezTo>
                <a:cubicBezTo>
                  <a:pt x="427414" y="185345"/>
                  <a:pt x="427414" y="185345"/>
                  <a:pt x="426897" y="184957"/>
                </a:cubicBezTo>
                <a:cubicBezTo>
                  <a:pt x="424698" y="183534"/>
                  <a:pt x="420300" y="180300"/>
                  <a:pt x="420429" y="178878"/>
                </a:cubicBezTo>
                <a:cubicBezTo>
                  <a:pt x="420558" y="177584"/>
                  <a:pt x="422757" y="175256"/>
                  <a:pt x="423533" y="174480"/>
                </a:cubicBezTo>
                <a:cubicBezTo>
                  <a:pt x="422887" y="172151"/>
                  <a:pt x="422240" y="168142"/>
                  <a:pt x="423663" y="164908"/>
                </a:cubicBezTo>
                <a:cubicBezTo>
                  <a:pt x="414737" y="168400"/>
                  <a:pt x="400249" y="172928"/>
                  <a:pt x="392488" y="174609"/>
                </a:cubicBezTo>
                <a:cubicBezTo>
                  <a:pt x="388866" y="175385"/>
                  <a:pt x="383433" y="175903"/>
                  <a:pt x="376448" y="176161"/>
                </a:cubicBezTo>
                <a:cubicBezTo>
                  <a:pt x="374378" y="176291"/>
                  <a:pt x="372179" y="176291"/>
                  <a:pt x="369850" y="176291"/>
                </a:cubicBezTo>
                <a:cubicBezTo>
                  <a:pt x="366487" y="176291"/>
                  <a:pt x="362994" y="175903"/>
                  <a:pt x="362994" y="175903"/>
                </a:cubicBezTo>
                <a:cubicBezTo>
                  <a:pt x="358596" y="175256"/>
                  <a:pt x="353551" y="174609"/>
                  <a:pt x="347213" y="174221"/>
                </a:cubicBezTo>
                <a:cubicBezTo>
                  <a:pt x="337899" y="173704"/>
                  <a:pt x="330397" y="174480"/>
                  <a:pt x="325869" y="175256"/>
                </a:cubicBezTo>
                <a:lnTo>
                  <a:pt x="316036" y="174975"/>
                </a:lnTo>
                <a:lnTo>
                  <a:pt x="305203" y="175272"/>
                </a:lnTo>
                <a:cubicBezTo>
                  <a:pt x="301978" y="174623"/>
                  <a:pt x="299010" y="173845"/>
                  <a:pt x="298365" y="173715"/>
                </a:cubicBezTo>
                <a:cubicBezTo>
                  <a:pt x="292172" y="172418"/>
                  <a:pt x="283656" y="172029"/>
                  <a:pt x="283527" y="172029"/>
                </a:cubicBezTo>
                <a:cubicBezTo>
                  <a:pt x="278108" y="171510"/>
                  <a:pt x="259916" y="169694"/>
                  <a:pt x="251143" y="166710"/>
                </a:cubicBezTo>
                <a:cubicBezTo>
                  <a:pt x="240950" y="163078"/>
                  <a:pt x="219145" y="152830"/>
                  <a:pt x="214629" y="149068"/>
                </a:cubicBezTo>
                <a:cubicBezTo>
                  <a:pt x="214629" y="149068"/>
                  <a:pt x="214629" y="149068"/>
                  <a:pt x="213726" y="148419"/>
                </a:cubicBezTo>
                <a:cubicBezTo>
                  <a:pt x="213726" y="148419"/>
                  <a:pt x="213726" y="148419"/>
                  <a:pt x="213210" y="148160"/>
                </a:cubicBezTo>
                <a:cubicBezTo>
                  <a:pt x="212694" y="147900"/>
                  <a:pt x="211791" y="147641"/>
                  <a:pt x="210629" y="147641"/>
                </a:cubicBezTo>
                <a:cubicBezTo>
                  <a:pt x="208565" y="147641"/>
                  <a:pt x="206888" y="148419"/>
                  <a:pt x="206759" y="148419"/>
                </a:cubicBezTo>
                <a:cubicBezTo>
                  <a:pt x="206759" y="148419"/>
                  <a:pt x="206759" y="148419"/>
                  <a:pt x="204178" y="149586"/>
                </a:cubicBezTo>
                <a:cubicBezTo>
                  <a:pt x="200050" y="151273"/>
                  <a:pt x="192824" y="153478"/>
                  <a:pt x="183535" y="153867"/>
                </a:cubicBezTo>
                <a:cubicBezTo>
                  <a:pt x="179406" y="153997"/>
                  <a:pt x="175277" y="153738"/>
                  <a:pt x="171277" y="153219"/>
                </a:cubicBezTo>
                <a:cubicBezTo>
                  <a:pt x="153214" y="150365"/>
                  <a:pt x="131409" y="139339"/>
                  <a:pt x="123281" y="135187"/>
                </a:cubicBezTo>
                <a:cubicBezTo>
                  <a:pt x="123281" y="135187"/>
                  <a:pt x="123281" y="135187"/>
                  <a:pt x="121217" y="134150"/>
                </a:cubicBezTo>
                <a:cubicBezTo>
                  <a:pt x="115152" y="131166"/>
                  <a:pt x="102379" y="120788"/>
                  <a:pt x="100186" y="118583"/>
                </a:cubicBezTo>
                <a:cubicBezTo>
                  <a:pt x="99799" y="118064"/>
                  <a:pt x="99154" y="117416"/>
                  <a:pt x="98380" y="116378"/>
                </a:cubicBezTo>
                <a:cubicBezTo>
                  <a:pt x="98380" y="116378"/>
                  <a:pt x="98380" y="116378"/>
                  <a:pt x="98121" y="115989"/>
                </a:cubicBezTo>
                <a:cubicBezTo>
                  <a:pt x="94896" y="111967"/>
                  <a:pt x="87929" y="103535"/>
                  <a:pt x="76059" y="93677"/>
                </a:cubicBezTo>
                <a:cubicBezTo>
                  <a:pt x="68962" y="87839"/>
                  <a:pt x="64188" y="82131"/>
                  <a:pt x="61995" y="76943"/>
                </a:cubicBezTo>
                <a:cubicBezTo>
                  <a:pt x="61995" y="76943"/>
                  <a:pt x="61995" y="76943"/>
                  <a:pt x="61737" y="76553"/>
                </a:cubicBezTo>
                <a:cubicBezTo>
                  <a:pt x="60705" y="74219"/>
                  <a:pt x="59286" y="69419"/>
                  <a:pt x="58769" y="67473"/>
                </a:cubicBezTo>
                <a:cubicBezTo>
                  <a:pt x="58769" y="67473"/>
                  <a:pt x="58769" y="67473"/>
                  <a:pt x="58253" y="66435"/>
                </a:cubicBezTo>
                <a:cubicBezTo>
                  <a:pt x="57350" y="64489"/>
                  <a:pt x="55931" y="61765"/>
                  <a:pt x="54641" y="59819"/>
                </a:cubicBezTo>
                <a:cubicBezTo>
                  <a:pt x="52705" y="56836"/>
                  <a:pt x="48190" y="49053"/>
                  <a:pt x="44706" y="42826"/>
                </a:cubicBezTo>
                <a:cubicBezTo>
                  <a:pt x="44706" y="42826"/>
                  <a:pt x="44706" y="42826"/>
                  <a:pt x="44577" y="42567"/>
                </a:cubicBezTo>
                <a:cubicBezTo>
                  <a:pt x="44577" y="42567"/>
                  <a:pt x="44577" y="42567"/>
                  <a:pt x="43932" y="41658"/>
                </a:cubicBezTo>
                <a:cubicBezTo>
                  <a:pt x="35287" y="28167"/>
                  <a:pt x="25353" y="22460"/>
                  <a:pt x="25224" y="22460"/>
                </a:cubicBezTo>
                <a:cubicBezTo>
                  <a:pt x="25224" y="22460"/>
                  <a:pt x="25224" y="22460"/>
                  <a:pt x="24449" y="21941"/>
                </a:cubicBezTo>
                <a:cubicBezTo>
                  <a:pt x="24449" y="21941"/>
                  <a:pt x="24449" y="21941"/>
                  <a:pt x="23675" y="21552"/>
                </a:cubicBezTo>
                <a:cubicBezTo>
                  <a:pt x="18772" y="19995"/>
                  <a:pt x="4580" y="12082"/>
                  <a:pt x="1999" y="9358"/>
                </a:cubicBezTo>
                <a:cubicBezTo>
                  <a:pt x="193" y="7542"/>
                  <a:pt x="-452" y="5077"/>
                  <a:pt x="322" y="3002"/>
                </a:cubicBezTo>
                <a:cubicBezTo>
                  <a:pt x="1483" y="407"/>
                  <a:pt x="3612" y="-112"/>
                  <a:pt x="5451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000" indent="-342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50858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olk met twee tekstvakken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Text 1 (JU-Free)"/>
          <p:cNvSpPr>
            <a:spLocks noGrp="1"/>
          </p:cNvSpPr>
          <p:nvPr userDrawn="1">
            <p:ph type="body" sz="quarter" idx="14" hasCustomPrompt="1"/>
          </p:nvPr>
        </p:nvSpPr>
        <p:spPr bwMode="gray">
          <a:xfrm>
            <a:off x="717225" y="1984350"/>
            <a:ext cx="4464000" cy="3711600"/>
          </a:xfrm>
        </p:spPr>
        <p:txBody>
          <a:bodyPr/>
          <a:lstStyle>
            <a:lvl1pPr marL="0" indent="0">
              <a:buNone/>
              <a:defRPr sz="2800" b="1" baseline="0">
                <a:latin typeface="Trebuchet MS" panose="020B0603020202020204" pitchFamily="34" charset="0"/>
              </a:defRPr>
            </a:lvl1pPr>
            <a:lvl2pPr marL="0" indent="0">
              <a:buNone/>
              <a:defRPr/>
            </a:lvl2pPr>
            <a:lvl3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3pPr>
            <a:lvl4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4pPr>
            <a:lvl5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5pPr>
            <a:lvl6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6pPr>
            <a:lvl7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7pPr>
            <a:lvl8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8pPr>
            <a:lvl9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9pPr>
          </a:lstStyle>
          <a:p>
            <a:pPr lvl="0"/>
            <a:r>
              <a:rPr lang="nl-NL"/>
              <a:t>[Kopje]</a:t>
            </a:r>
          </a:p>
          <a:p>
            <a:pPr lvl="0"/>
            <a:r>
              <a:rPr lang="nl-NL"/>
              <a:t>JU-LEVEL1=Kopje</a:t>
            </a:r>
          </a:p>
          <a:p>
            <a:pPr lvl="1"/>
            <a:r>
              <a:rPr lang="nl-NL"/>
              <a:t>JU-LEVEL2=Tekst</a:t>
            </a:r>
          </a:p>
        </p:txBody>
      </p:sp>
      <p:sp>
        <p:nvSpPr>
          <p:cNvPr id="14" name="Frame Text 2 (JU-Free)"/>
          <p:cNvSpPr>
            <a:spLocks noGrp="1"/>
          </p:cNvSpPr>
          <p:nvPr userDrawn="1">
            <p:ph type="body" sz="quarter" idx="15" hasCustomPrompt="1"/>
          </p:nvPr>
        </p:nvSpPr>
        <p:spPr bwMode="gray">
          <a:xfrm>
            <a:off x="6336975" y="1349474"/>
            <a:ext cx="4464000" cy="4345200"/>
          </a:xfrm>
        </p:spPr>
        <p:txBody>
          <a:bodyPr/>
          <a:lstStyle>
            <a:lvl1pPr marL="0" indent="0">
              <a:buNone/>
              <a:defRPr sz="2800" b="1" baseline="0">
                <a:latin typeface="Trebuchet MS" panose="020B0603020202020204" pitchFamily="34" charset="0"/>
              </a:defRPr>
            </a:lvl1pPr>
            <a:lvl2pPr marL="0" indent="0">
              <a:buNone/>
              <a:defRPr/>
            </a:lvl2pPr>
            <a:lvl3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3pPr>
            <a:lvl4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4pPr>
            <a:lvl5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5pPr>
            <a:lvl6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6pPr>
            <a:lvl7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7pPr>
            <a:lvl8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8pPr>
            <a:lvl9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9pPr>
          </a:lstStyle>
          <a:p>
            <a:pPr lvl="0"/>
            <a:r>
              <a:rPr lang="nl-NL"/>
              <a:t>[Kopje]</a:t>
            </a:r>
          </a:p>
          <a:p>
            <a:pPr lvl="0"/>
            <a:r>
              <a:rPr lang="nl-NL"/>
              <a:t>JU-LEVEL1=Kopje</a:t>
            </a:r>
          </a:p>
          <a:p>
            <a:pPr lvl="1"/>
            <a:r>
              <a:rPr lang="nl-NL"/>
              <a:t>JU-LEVEL2=Tekst</a:t>
            </a:r>
          </a:p>
        </p:txBody>
      </p:sp>
      <p:sp>
        <p:nvSpPr>
          <p:cNvPr id="8" name="Driehoek 4 (PHJU)">
            <a:extLst>
              <a:ext uri="{FF2B5EF4-FFF2-40B4-BE49-F238E27FC236}">
                <a16:creationId xmlns:a16="http://schemas.microsoft.com/office/drawing/2014/main" id="{956E4294-A95B-437E-ACEA-B55A0F963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1677697" y="755866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15" name="Placeholder 5 (JU-Free)">
            <a:extLst>
              <a:ext uri="{FF2B5EF4-FFF2-40B4-BE49-F238E27FC236}">
                <a16:creationId xmlns:a16="http://schemas.microsoft.com/office/drawing/2014/main" id="{03E94676-EE4A-4D0E-996B-2DEA7194A06D}"/>
              </a:ext>
            </a:extLst>
          </p:cNvPr>
          <p:cNvSpPr>
            <a:spLocks noGrp="1"/>
          </p:cNvSpPr>
          <p:nvPr>
            <p:ph type="body" idx="1007" hasCustomPrompt="1"/>
            <p:custDataLst>
              <p:custData r:id="rId2"/>
            </p:custDataLst>
          </p:nvPr>
        </p:nvSpPr>
        <p:spPr bwMode="gray">
          <a:xfrm>
            <a:off x="734106" y="317287"/>
            <a:ext cx="2268000" cy="597383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 baseline="0"/>
            </a:lvl1pPr>
            <a:lvl2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baseline="0">
                <a:solidFill>
                  <a:schemeClr val="lt1">
                    <a:lumMod val="100000"/>
                  </a:schemeClr>
                </a:solidFill>
                <a:latin typeface="Georgia" panose="02040502050405020303" pitchFamily="18" charset="0"/>
              </a:defRPr>
            </a:lvl2pPr>
            <a:lvl3pPr marL="0" indent="0">
              <a:buNone/>
              <a:defRPr/>
            </a:lvl3pPr>
            <a:lvl4pPr marL="0" indent="0">
              <a:defRPr b="0"/>
            </a:lvl4pPr>
            <a:lvl5pPr marL="0" indent="0">
              <a:defRPr/>
            </a:lvl5pPr>
            <a:lvl6pPr marL="0" indent="0">
              <a:defRPr/>
            </a:lvl6pPr>
            <a:lvl7pPr marL="0" indent="0">
              <a:defRPr/>
            </a:lvl7pPr>
            <a:lvl8pPr marL="0" indent="0">
              <a:defRPr/>
            </a:lvl8pPr>
            <a:lvl9pPr marL="0" indent="0">
              <a:defRPr sz="1400"/>
            </a:lvl9pPr>
          </a:lstStyle>
          <a:p>
            <a:pPr lvl="0" algn="ctr"/>
            <a:r>
              <a:rPr lang="nl-NL" sz="1400"/>
              <a:t>[Kopje]</a:t>
            </a:r>
          </a:p>
          <a:p>
            <a:pPr lvl="0" algn="ctr"/>
            <a:r>
              <a:rPr lang="nl-NL" sz="1400"/>
              <a:t>JU-LEVEL1=Wolkje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CE5617-4D14-4D52-8161-53EF2B04383D}"/>
              </a:ext>
            </a:extLst>
          </p:cNvPr>
          <p:cNvSpPr>
            <a:spLocks noGrp="1" noSelect="1"/>
          </p:cNvSpPr>
          <p:nvPr>
            <p:ph type="dt" sz="half" idx="1008"/>
          </p:nvPr>
        </p:nvSpPr>
        <p:spPr bwMode="gray"/>
        <p:txBody>
          <a:bodyPr/>
          <a:lstStyle/>
          <a:p>
            <a:fld id="{1007DD47-FC72-4BFB-A0F0-67E553002067}" type="datetime1">
              <a:rPr lang="en-GB" smtClean="0"/>
              <a:t>05/03/2026</a:t>
            </a:fld>
            <a:r>
              <a:rPr lang="nl-NL"/>
              <a:t>  |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552005-9789-4B5E-9CB8-D72ECABBB3F6}"/>
              </a:ext>
            </a:extLst>
          </p:cNvPr>
          <p:cNvSpPr>
            <a:spLocks noGrp="1" noSelect="1"/>
          </p:cNvSpPr>
          <p:nvPr>
            <p:ph type="ftr" sz="quarter" idx="1009"/>
          </p:nvPr>
        </p:nvSpPr>
        <p:spPr bwMode="gray"/>
        <p:txBody>
          <a:bodyPr/>
          <a:lstStyle/>
          <a:p>
            <a:pPr algn="l"/>
            <a:r>
              <a:rPr lang="nl-NL"/>
              <a:t>M. Minkman, lezing Ter Weel, nov 2023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13774B-CDC9-476B-8F86-F6A7ED75161B}"/>
              </a:ext>
            </a:extLst>
          </p:cNvPr>
          <p:cNvSpPr>
            <a:spLocks noGrp="1" noSelect="1"/>
          </p:cNvSpPr>
          <p:nvPr>
            <p:ph type="sldNum" sz="quarter" idx="1010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1733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olk en teks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822000" y="1684893"/>
            <a:ext cx="10548000" cy="3600000"/>
          </a:xfrm>
        </p:spPr>
        <p:txBody>
          <a:bodyPr anchor="t"/>
          <a:lstStyle>
            <a:lvl1pPr algn="ctr">
              <a:lnSpc>
                <a:spcPct val="150000"/>
              </a:lnSpc>
              <a:defRPr sz="2200" b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nl-NL"/>
              <a:t>[Tekst]</a:t>
            </a:r>
          </a:p>
        </p:txBody>
      </p:sp>
      <p:sp>
        <p:nvSpPr>
          <p:cNvPr id="6" name="Driehoek 3 (PHJU)">
            <a:extLst>
              <a:ext uri="{FF2B5EF4-FFF2-40B4-BE49-F238E27FC236}">
                <a16:creationId xmlns:a16="http://schemas.microsoft.com/office/drawing/2014/main" id="{81F3CE38-DC3A-4985-9301-B0D6449A3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746722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8" name="Placeholder 4 (JU-Free)">
            <a:extLst>
              <a:ext uri="{FF2B5EF4-FFF2-40B4-BE49-F238E27FC236}">
                <a16:creationId xmlns:a16="http://schemas.microsoft.com/office/drawing/2014/main" id="{B9EA41BF-F198-4DE2-9902-CE1E7EA36F53}"/>
              </a:ext>
            </a:extLst>
          </p:cNvPr>
          <p:cNvSpPr>
            <a:spLocks noGrp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4992262" y="317280"/>
            <a:ext cx="2169115" cy="597383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+mj-lt"/>
              <a:buNone/>
              <a:defRPr sz="1400"/>
            </a:lvl1pPr>
            <a:lvl2pPr marL="0" indent="0">
              <a:buFont typeface="+mj-lt"/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Font typeface="+mj-lt"/>
              <a:buNone/>
              <a:defRPr sz="1400" b="0"/>
            </a:lvl4pPr>
            <a:lvl5pPr marL="0" indent="0">
              <a:buFont typeface="+mj-lt"/>
              <a:buNone/>
              <a:defRPr sz="1400"/>
            </a:lvl5pPr>
            <a:lvl6pPr marL="0" indent="0">
              <a:buFont typeface="+mj-lt"/>
              <a:buNone/>
              <a:defRPr sz="1400"/>
            </a:lvl6pPr>
            <a:lvl7pPr marL="0" indent="0">
              <a:buFont typeface="+mj-lt"/>
              <a:buNone/>
              <a:defRPr sz="1400"/>
            </a:lvl7pPr>
            <a:lvl8pPr marL="0" indent="0">
              <a:buFont typeface="+mj-lt"/>
              <a:buNone/>
              <a:defRPr sz="1400"/>
            </a:lvl8pPr>
            <a:lvl9pPr marL="0" indent="0">
              <a:buFont typeface="+mj-lt"/>
              <a:buNone/>
              <a:defRPr sz="1400"/>
            </a:lvl9pPr>
          </a:lstStyle>
          <a:p>
            <a:pPr lvl="0" algn="ctr"/>
            <a:r>
              <a:rPr lang="nl-NL" sz="1400"/>
              <a:t>[Kopje]</a:t>
            </a:r>
          </a:p>
          <a:p>
            <a:pPr lvl="0" algn="ctr"/>
            <a:r>
              <a:rPr lang="nl-NL" sz="1400"/>
              <a:t>JU-LEVEL1=Wolkje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A4C2FF2-55B9-4F01-AB90-B866D9D2821B}"/>
              </a:ext>
            </a:extLst>
          </p:cNvPr>
          <p:cNvSpPr>
            <a:spLocks noGrp="1" noSelect="1"/>
          </p:cNvSpPr>
          <p:nvPr>
            <p:ph type="dt" sz="half" idx="1002"/>
          </p:nvPr>
        </p:nvSpPr>
        <p:spPr bwMode="gray"/>
        <p:txBody>
          <a:bodyPr/>
          <a:lstStyle/>
          <a:p>
            <a:fld id="{75F0AD25-476B-4430-AADE-7A080AF6F2FF}" type="datetime1">
              <a:rPr lang="en-GB" smtClean="0"/>
              <a:t>05/03/2026</a:t>
            </a:fld>
            <a:r>
              <a:rPr lang="nl-NL"/>
              <a:t>  |</a:t>
            </a:r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620C652A-25C7-48A4-A5D8-BD93B621DAB5}"/>
              </a:ext>
            </a:extLst>
          </p:cNvPr>
          <p:cNvSpPr>
            <a:spLocks noGrp="1" noSelect="1"/>
          </p:cNvSpPr>
          <p:nvPr>
            <p:ph type="ftr" sz="quarter" idx="1003"/>
          </p:nvPr>
        </p:nvSpPr>
        <p:spPr bwMode="gray"/>
        <p:txBody>
          <a:bodyPr/>
          <a:lstStyle/>
          <a:p>
            <a:pPr algn="l"/>
            <a:r>
              <a:rPr lang="nl-NL"/>
              <a:t>M. Minkman, lezing Ter Weel, nov 2023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256AB838-19E1-4E45-AF02-4E87156C9452}"/>
              </a:ext>
            </a:extLst>
          </p:cNvPr>
          <p:cNvSpPr>
            <a:spLocks noGrp="1" noSelect="1"/>
          </p:cNvSpPr>
          <p:nvPr>
            <p:ph type="sldNum" sz="quarter" idx="1004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14301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olk met twee tekstvakken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Text 1 (JU-Free)"/>
          <p:cNvSpPr>
            <a:spLocks noGrp="1"/>
          </p:cNvSpPr>
          <p:nvPr userDrawn="1">
            <p:ph type="body" sz="quarter" idx="14" hasCustomPrompt="1"/>
          </p:nvPr>
        </p:nvSpPr>
        <p:spPr bwMode="gray">
          <a:xfrm>
            <a:off x="717225" y="1984350"/>
            <a:ext cx="4464000" cy="3711600"/>
          </a:xfrm>
        </p:spPr>
        <p:txBody>
          <a:bodyPr/>
          <a:lstStyle>
            <a:lvl1pPr marL="0" indent="0">
              <a:buNone/>
              <a:defRPr sz="2800" b="1" baseline="0">
                <a:latin typeface="Trebuchet MS" panose="020B0603020202020204" pitchFamily="34" charset="0"/>
              </a:defRPr>
            </a:lvl1pPr>
            <a:lvl2pPr marL="0" indent="0">
              <a:buNone/>
              <a:defRPr/>
            </a:lvl2pPr>
            <a:lvl3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3pPr>
            <a:lvl4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4pPr>
            <a:lvl5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5pPr>
            <a:lvl6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6pPr>
            <a:lvl7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7pPr>
            <a:lvl8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8pPr>
            <a:lvl9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9pPr>
          </a:lstStyle>
          <a:p>
            <a:pPr lvl="0"/>
            <a:r>
              <a:rPr lang="nl-NL"/>
              <a:t>[Kopje]</a:t>
            </a:r>
          </a:p>
          <a:p>
            <a:pPr lvl="0"/>
            <a:r>
              <a:rPr lang="nl-NL"/>
              <a:t>JU-LEVEL1=Kopje</a:t>
            </a:r>
          </a:p>
          <a:p>
            <a:pPr lvl="1"/>
            <a:r>
              <a:rPr lang="nl-NL"/>
              <a:t>JU-LEVEL2=Tekst</a:t>
            </a:r>
          </a:p>
        </p:txBody>
      </p:sp>
      <p:sp>
        <p:nvSpPr>
          <p:cNvPr id="14" name="Frame Text 2 (JU-Free)"/>
          <p:cNvSpPr>
            <a:spLocks noGrp="1"/>
          </p:cNvSpPr>
          <p:nvPr userDrawn="1">
            <p:ph type="body" sz="quarter" idx="15" hasCustomPrompt="1"/>
          </p:nvPr>
        </p:nvSpPr>
        <p:spPr bwMode="gray">
          <a:xfrm>
            <a:off x="6336975" y="1349474"/>
            <a:ext cx="4464000" cy="4345200"/>
          </a:xfrm>
        </p:spPr>
        <p:txBody>
          <a:bodyPr/>
          <a:lstStyle>
            <a:lvl1pPr marL="0" indent="0">
              <a:buNone/>
              <a:defRPr sz="2800" b="1" baseline="0">
                <a:latin typeface="Trebuchet MS" panose="020B0603020202020204" pitchFamily="34" charset="0"/>
              </a:defRPr>
            </a:lvl1pPr>
            <a:lvl2pPr marL="0" indent="0">
              <a:buNone/>
              <a:defRPr/>
            </a:lvl2pPr>
            <a:lvl3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3pPr>
            <a:lvl4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4pPr>
            <a:lvl5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5pPr>
            <a:lvl6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6pPr>
            <a:lvl7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7pPr>
            <a:lvl8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8pPr>
            <a:lvl9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9pPr>
          </a:lstStyle>
          <a:p>
            <a:pPr lvl="0"/>
            <a:r>
              <a:rPr lang="nl-NL"/>
              <a:t>[Kopje]</a:t>
            </a:r>
          </a:p>
          <a:p>
            <a:pPr lvl="0"/>
            <a:r>
              <a:rPr lang="nl-NL"/>
              <a:t>JU-LEVEL1=Kopje</a:t>
            </a:r>
          </a:p>
          <a:p>
            <a:pPr lvl="1"/>
            <a:r>
              <a:rPr lang="nl-NL"/>
              <a:t>JU-LEVEL2=Tekst</a:t>
            </a:r>
          </a:p>
        </p:txBody>
      </p:sp>
      <p:sp>
        <p:nvSpPr>
          <p:cNvPr id="8" name="Driehoek 4 (PHJU)">
            <a:extLst>
              <a:ext uri="{FF2B5EF4-FFF2-40B4-BE49-F238E27FC236}">
                <a16:creationId xmlns:a16="http://schemas.microsoft.com/office/drawing/2014/main" id="{956E4294-A95B-437E-ACEA-B55A0F963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1677697" y="755866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15" name="Placeholder 5 (JU-Free)">
            <a:extLst>
              <a:ext uri="{FF2B5EF4-FFF2-40B4-BE49-F238E27FC236}">
                <a16:creationId xmlns:a16="http://schemas.microsoft.com/office/drawing/2014/main" id="{03E94676-EE4A-4D0E-996B-2DEA7194A06D}"/>
              </a:ext>
            </a:extLst>
          </p:cNvPr>
          <p:cNvSpPr>
            <a:spLocks noGrp="1"/>
          </p:cNvSpPr>
          <p:nvPr>
            <p:ph type="body" idx="1007" hasCustomPrompt="1"/>
            <p:custDataLst>
              <p:custData r:id="rId2"/>
            </p:custDataLst>
          </p:nvPr>
        </p:nvSpPr>
        <p:spPr bwMode="gray">
          <a:xfrm>
            <a:off x="734106" y="317287"/>
            <a:ext cx="2268000" cy="597383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 baseline="0"/>
            </a:lvl1pPr>
            <a:lvl2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baseline="0">
                <a:solidFill>
                  <a:schemeClr val="lt1">
                    <a:lumMod val="100000"/>
                  </a:schemeClr>
                </a:solidFill>
                <a:latin typeface="Georgia" panose="02040502050405020303" pitchFamily="18" charset="0"/>
              </a:defRPr>
            </a:lvl2pPr>
            <a:lvl3pPr marL="0" indent="0">
              <a:buNone/>
              <a:defRPr/>
            </a:lvl3pPr>
            <a:lvl4pPr marL="0" indent="0">
              <a:defRPr b="0"/>
            </a:lvl4pPr>
            <a:lvl5pPr marL="0" indent="0">
              <a:defRPr/>
            </a:lvl5pPr>
            <a:lvl6pPr marL="0" indent="0">
              <a:defRPr/>
            </a:lvl6pPr>
            <a:lvl7pPr marL="0" indent="0">
              <a:defRPr/>
            </a:lvl7pPr>
            <a:lvl8pPr marL="0" indent="0">
              <a:defRPr/>
            </a:lvl8pPr>
            <a:lvl9pPr marL="0" indent="0">
              <a:defRPr sz="1400"/>
            </a:lvl9pPr>
          </a:lstStyle>
          <a:p>
            <a:pPr lvl="0" algn="ctr"/>
            <a:r>
              <a:rPr lang="nl-NL" sz="1400"/>
              <a:t>[Kopje]</a:t>
            </a:r>
          </a:p>
          <a:p>
            <a:pPr lvl="0" algn="ctr"/>
            <a:r>
              <a:rPr lang="nl-NL" sz="1400"/>
              <a:t>JU-LEVEL1=Wolkje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CE5617-4D14-4D52-8161-53EF2B04383D}"/>
              </a:ext>
            </a:extLst>
          </p:cNvPr>
          <p:cNvSpPr>
            <a:spLocks noGrp="1" noSelect="1"/>
          </p:cNvSpPr>
          <p:nvPr>
            <p:ph type="dt" sz="half" idx="1008"/>
          </p:nvPr>
        </p:nvSpPr>
        <p:spPr bwMode="gray"/>
        <p:txBody>
          <a:bodyPr/>
          <a:lstStyle/>
          <a:p>
            <a:fld id="{9987A6AF-3F3E-4742-8857-0DB67E2CF4A7}" type="datetime1">
              <a:rPr lang="en-GB" smtClean="0"/>
              <a:t>05/03/2026</a:t>
            </a:fld>
            <a:r>
              <a:rPr lang="nl-NL"/>
              <a:t>  |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552005-9789-4B5E-9CB8-D72ECABBB3F6}"/>
              </a:ext>
            </a:extLst>
          </p:cNvPr>
          <p:cNvSpPr>
            <a:spLocks noGrp="1" noSelect="1"/>
          </p:cNvSpPr>
          <p:nvPr>
            <p:ph type="ftr" sz="quarter" idx="1009"/>
          </p:nvPr>
        </p:nvSpPr>
        <p:spPr bwMode="gray"/>
        <p:txBody>
          <a:bodyPr/>
          <a:lstStyle/>
          <a:p>
            <a:pPr algn="l"/>
            <a:r>
              <a:rPr lang="nl-NL"/>
              <a:t>M. Minkman, lezing Ter Weel, nov 2023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13774B-CDC9-476B-8F86-F6A7ED75161B}"/>
              </a:ext>
            </a:extLst>
          </p:cNvPr>
          <p:cNvSpPr>
            <a:spLocks noGrp="1" noSelect="1"/>
          </p:cNvSpPr>
          <p:nvPr>
            <p:ph type="sldNum" sz="quarter" idx="1010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50222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olk en teks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822000" y="1684893"/>
            <a:ext cx="10548000" cy="3600000"/>
          </a:xfrm>
        </p:spPr>
        <p:txBody>
          <a:bodyPr anchor="t"/>
          <a:lstStyle>
            <a:lvl1pPr algn="ctr">
              <a:lnSpc>
                <a:spcPct val="150000"/>
              </a:lnSpc>
              <a:defRPr sz="2200" b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nl-NL"/>
              <a:t>[Tekst]</a:t>
            </a:r>
          </a:p>
        </p:txBody>
      </p:sp>
      <p:sp>
        <p:nvSpPr>
          <p:cNvPr id="6" name="Driehoek 3 (PHJU)">
            <a:extLst>
              <a:ext uri="{FF2B5EF4-FFF2-40B4-BE49-F238E27FC236}">
                <a16:creationId xmlns:a16="http://schemas.microsoft.com/office/drawing/2014/main" id="{81F3CE38-DC3A-4985-9301-B0D6449A3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746722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8" name="Placeholder 4 (JU-Free)">
            <a:extLst>
              <a:ext uri="{FF2B5EF4-FFF2-40B4-BE49-F238E27FC236}">
                <a16:creationId xmlns:a16="http://schemas.microsoft.com/office/drawing/2014/main" id="{B9EA41BF-F198-4DE2-9902-CE1E7EA36F53}"/>
              </a:ext>
            </a:extLst>
          </p:cNvPr>
          <p:cNvSpPr>
            <a:spLocks noGrp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4992262" y="317280"/>
            <a:ext cx="2169115" cy="597383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+mj-lt"/>
              <a:buNone/>
              <a:defRPr sz="1400"/>
            </a:lvl1pPr>
            <a:lvl2pPr marL="0" indent="0">
              <a:buFont typeface="+mj-lt"/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Font typeface="+mj-lt"/>
              <a:buNone/>
              <a:defRPr sz="1400" b="0"/>
            </a:lvl4pPr>
            <a:lvl5pPr marL="0" indent="0">
              <a:buFont typeface="+mj-lt"/>
              <a:buNone/>
              <a:defRPr sz="1400"/>
            </a:lvl5pPr>
            <a:lvl6pPr marL="0" indent="0">
              <a:buFont typeface="+mj-lt"/>
              <a:buNone/>
              <a:defRPr sz="1400"/>
            </a:lvl6pPr>
            <a:lvl7pPr marL="0" indent="0">
              <a:buFont typeface="+mj-lt"/>
              <a:buNone/>
              <a:defRPr sz="1400"/>
            </a:lvl7pPr>
            <a:lvl8pPr marL="0" indent="0">
              <a:buFont typeface="+mj-lt"/>
              <a:buNone/>
              <a:defRPr sz="1400"/>
            </a:lvl8pPr>
            <a:lvl9pPr marL="0" indent="0">
              <a:buFont typeface="+mj-lt"/>
              <a:buNone/>
              <a:defRPr sz="1400"/>
            </a:lvl9pPr>
          </a:lstStyle>
          <a:p>
            <a:pPr lvl="0" algn="ctr"/>
            <a:r>
              <a:rPr lang="nl-NL" sz="1400"/>
              <a:t>[Kopje]</a:t>
            </a:r>
          </a:p>
          <a:p>
            <a:pPr lvl="0" algn="ctr"/>
            <a:r>
              <a:rPr lang="nl-NL" sz="1400"/>
              <a:t>JU-LEVEL1=Wolkje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A4C2FF2-55B9-4F01-AB90-B866D9D2821B}"/>
              </a:ext>
            </a:extLst>
          </p:cNvPr>
          <p:cNvSpPr>
            <a:spLocks noGrp="1" noSelect="1"/>
          </p:cNvSpPr>
          <p:nvPr>
            <p:ph type="dt" sz="half" idx="1002"/>
          </p:nvPr>
        </p:nvSpPr>
        <p:spPr bwMode="gray"/>
        <p:txBody>
          <a:bodyPr/>
          <a:lstStyle/>
          <a:p>
            <a:fld id="{FAF30248-8F5E-4BA1-802D-49E469195FF5}" type="datetime1">
              <a:rPr lang="en-GB" smtClean="0"/>
              <a:t>05/03/2026</a:t>
            </a:fld>
            <a:r>
              <a:rPr lang="nl-NL"/>
              <a:t>  |</a:t>
            </a:r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620C652A-25C7-48A4-A5D8-BD93B621DAB5}"/>
              </a:ext>
            </a:extLst>
          </p:cNvPr>
          <p:cNvSpPr>
            <a:spLocks noGrp="1" noSelect="1"/>
          </p:cNvSpPr>
          <p:nvPr>
            <p:ph type="ftr" sz="quarter" idx="1003"/>
          </p:nvPr>
        </p:nvSpPr>
        <p:spPr bwMode="gray"/>
        <p:txBody>
          <a:bodyPr/>
          <a:lstStyle/>
          <a:p>
            <a:pPr algn="l"/>
            <a:r>
              <a:rPr lang="nl-NL"/>
              <a:t>M. Minkman, lezing Ter Weel, nov 2023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256AB838-19E1-4E45-AF02-4E87156C9452}"/>
              </a:ext>
            </a:extLst>
          </p:cNvPr>
          <p:cNvSpPr>
            <a:spLocks noGrp="1" noSelect="1"/>
          </p:cNvSpPr>
          <p:nvPr>
            <p:ph type="sldNum" sz="quarter" idx="1004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82090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eldi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"/>
          <p:cNvGrpSpPr>
            <a:grpSpLocks noSelect="1" noChangeAspect="1"/>
          </p:cNvGrpSpPr>
          <p:nvPr userDrawn="1"/>
        </p:nvGrpSpPr>
        <p:grpSpPr bwMode="gray">
          <a:xfrm>
            <a:off x="683126" y="5768263"/>
            <a:ext cx="1285200" cy="707779"/>
            <a:chOff x="7704138" y="431800"/>
            <a:chExt cx="1127125" cy="620713"/>
          </a:xfrm>
        </p:grpSpPr>
        <p:sp>
          <p:nvSpPr>
            <p:cNvPr id="17" name="Freeform 11"/>
            <p:cNvSpPr>
              <a:spLocks noSelect="1"/>
            </p:cNvSpPr>
            <p:nvPr userDrawn="1"/>
          </p:nvSpPr>
          <p:spPr bwMode="gray">
            <a:xfrm>
              <a:off x="8224838" y="442913"/>
              <a:ext cx="606425" cy="334963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2"/>
            <p:cNvSpPr>
              <a:spLocks noSelect="1"/>
            </p:cNvSpPr>
            <p:nvPr userDrawn="1"/>
          </p:nvSpPr>
          <p:spPr bwMode="gray">
            <a:xfrm>
              <a:off x="7848600" y="846138"/>
              <a:ext cx="795338" cy="206375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3"/>
            <p:cNvSpPr>
              <a:spLocks noSelect="1"/>
            </p:cNvSpPr>
            <p:nvPr userDrawn="1"/>
          </p:nvSpPr>
          <p:spPr bwMode="gray">
            <a:xfrm>
              <a:off x="7704138" y="431800"/>
              <a:ext cx="582613" cy="30797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1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6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4"/>
            <p:cNvSpPr>
              <a:spLocks noSelect="1"/>
            </p:cNvSpPr>
            <p:nvPr userDrawn="1"/>
          </p:nvSpPr>
          <p:spPr bwMode="gray">
            <a:xfrm>
              <a:off x="8228013" y="706438"/>
              <a:ext cx="28575" cy="14288"/>
            </a:xfrm>
            <a:custGeom>
              <a:avLst/>
              <a:gdLst>
                <a:gd name="T0" fmla="*/ 120 w 125"/>
                <a:gd name="T1" fmla="*/ 11 h 65"/>
                <a:gd name="T2" fmla="*/ 76 w 125"/>
                <a:gd name="T3" fmla="*/ 1 h 65"/>
                <a:gd name="T4" fmla="*/ 24 w 125"/>
                <a:gd name="T5" fmla="*/ 22 h 65"/>
                <a:gd name="T6" fmla="*/ 6 w 125"/>
                <a:gd name="T7" fmla="*/ 39 h 65"/>
                <a:gd name="T8" fmla="*/ 0 w 125"/>
                <a:gd name="T9" fmla="*/ 46 h 65"/>
                <a:gd name="T10" fmla="*/ 1 w 125"/>
                <a:gd name="T11" fmla="*/ 54 h 65"/>
                <a:gd name="T12" fmla="*/ 3 w 125"/>
                <a:gd name="T13" fmla="*/ 56 h 65"/>
                <a:gd name="T14" fmla="*/ 4 w 125"/>
                <a:gd name="T15" fmla="*/ 56 h 65"/>
                <a:gd name="T16" fmla="*/ 53 w 125"/>
                <a:gd name="T17" fmla="*/ 59 h 65"/>
                <a:gd name="T18" fmla="*/ 103 w 125"/>
                <a:gd name="T19" fmla="*/ 25 h 65"/>
                <a:gd name="T20" fmla="*/ 112 w 125"/>
                <a:gd name="T21" fmla="*/ 18 h 65"/>
                <a:gd name="T22" fmla="*/ 118 w 125"/>
                <a:gd name="T23" fmla="*/ 16 h 65"/>
                <a:gd name="T24" fmla="*/ 120 w 125"/>
                <a:gd name="T25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65">
                  <a:moveTo>
                    <a:pt x="120" y="11"/>
                  </a:moveTo>
                  <a:cubicBezTo>
                    <a:pt x="115" y="7"/>
                    <a:pt x="90" y="2"/>
                    <a:pt x="76" y="1"/>
                  </a:cubicBezTo>
                  <a:cubicBezTo>
                    <a:pt x="76" y="1"/>
                    <a:pt x="45" y="0"/>
                    <a:pt x="24" y="22"/>
                  </a:cubicBezTo>
                  <a:cubicBezTo>
                    <a:pt x="15" y="30"/>
                    <a:pt x="10" y="35"/>
                    <a:pt x="6" y="3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15" y="61"/>
                    <a:pt x="33" y="65"/>
                    <a:pt x="53" y="59"/>
                  </a:cubicBezTo>
                  <a:cubicBezTo>
                    <a:pt x="77" y="53"/>
                    <a:pt x="92" y="36"/>
                    <a:pt x="103" y="25"/>
                  </a:cubicBezTo>
                  <a:cubicBezTo>
                    <a:pt x="107" y="20"/>
                    <a:pt x="112" y="18"/>
                    <a:pt x="112" y="18"/>
                  </a:cubicBezTo>
                  <a:cubicBezTo>
                    <a:pt x="118" y="16"/>
                    <a:pt x="118" y="16"/>
                    <a:pt x="118" y="16"/>
                  </a:cubicBezTo>
                  <a:cubicBezTo>
                    <a:pt x="118" y="16"/>
                    <a:pt x="125" y="16"/>
                    <a:pt x="120" y="11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2" name="Title 2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954000" y="846188"/>
            <a:ext cx="6372463" cy="2131473"/>
          </a:xfrm>
        </p:spPr>
        <p:txBody>
          <a:bodyPr anchor="t"/>
          <a:lstStyle>
            <a:lvl1pPr algn="l">
              <a:defRPr sz="6400" b="1"/>
            </a:lvl1pPr>
          </a:lstStyle>
          <a:p>
            <a:r>
              <a:rPr lang="nl-NL"/>
              <a:t>[Titel]</a:t>
            </a:r>
          </a:p>
        </p:txBody>
      </p:sp>
      <p:sp>
        <p:nvSpPr>
          <p:cNvPr id="3" name="Subtitle 3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954000" y="3175019"/>
            <a:ext cx="6372463" cy="95150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[Subtitel]</a:t>
            </a:r>
          </a:p>
        </p:txBody>
      </p:sp>
      <p:sp>
        <p:nvSpPr>
          <p:cNvPr id="8" name="Door 4 (JU-Free)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84249" y="4513751"/>
            <a:ext cx="1782397" cy="10191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00" b="0" i="1">
                <a:latin typeface="Georgia" panose="02040502050405020303" pitchFamily="18" charset="0"/>
              </a:defRPr>
            </a:lvl1pPr>
            <a:lvl2pPr marL="0" indent="0">
              <a:lnSpc>
                <a:spcPct val="100000"/>
              </a:lnSpc>
              <a:buNone/>
              <a:defRPr sz="1400" b="0"/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/>
              <a:t>[door 1e niveau</a:t>
            </a:r>
            <a:br>
              <a:rPr lang="nl-NL"/>
            </a:br>
            <a:r>
              <a:rPr lang="nl-NL"/>
              <a:t>Na(a)m(en) 2e niveau]</a:t>
            </a:r>
          </a:p>
          <a:p>
            <a:pPr lvl="0"/>
            <a:r>
              <a:rPr lang="nl-NL"/>
              <a:t>JU-LEVEL1=Kop</a:t>
            </a:r>
          </a:p>
          <a:p>
            <a:pPr lvl="1"/>
            <a:r>
              <a:rPr lang="nl-NL"/>
              <a:t>JU-LEVEL2=Tekst</a:t>
            </a:r>
          </a:p>
        </p:txBody>
      </p:sp>
      <p:sp>
        <p:nvSpPr>
          <p:cNvPr id="13" name="In co-creatie met 5 (JU-Free)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83388" y="4513751"/>
            <a:ext cx="4443075" cy="10191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00" b="0" i="1" baseline="0">
                <a:latin typeface="Georgia" panose="02040502050405020303" pitchFamily="18" charset="0"/>
              </a:defRPr>
            </a:lvl1pPr>
            <a:lvl2pPr marL="0" indent="0">
              <a:lnSpc>
                <a:spcPct val="100000"/>
              </a:lnSpc>
              <a:buNone/>
              <a:defRPr sz="1400" b="0"/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/>
              <a:t>[in co-creatie met 1e niveau</a:t>
            </a:r>
            <a:br>
              <a:rPr lang="nl-NL"/>
            </a:br>
            <a:r>
              <a:rPr lang="nl-NL"/>
              <a:t>Na(a)m(en) 2e niveau]</a:t>
            </a:r>
          </a:p>
          <a:p>
            <a:pPr lvl="0"/>
            <a:r>
              <a:rPr lang="nl-NL"/>
              <a:t>JU-LEVEL1=Kop</a:t>
            </a:r>
          </a:p>
          <a:p>
            <a:pPr lvl="1"/>
            <a:r>
              <a:rPr lang="nl-NL"/>
              <a:t>JU-LEVEL2=Tekst</a:t>
            </a:r>
          </a:p>
        </p:txBody>
      </p:sp>
      <p:sp>
        <p:nvSpPr>
          <p:cNvPr id="14" name="date 6 (JU-Free)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83600" y="6037385"/>
            <a:ext cx="1782397" cy="53261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latin typeface="Georgia" panose="02040502050405020303" pitchFamily="18" charset="0"/>
              </a:defRPr>
            </a:lvl1pPr>
            <a:lvl2pPr marL="0" indent="0">
              <a:lnSpc>
                <a:spcPct val="100000"/>
              </a:lnSpc>
              <a:buNone/>
              <a:defRPr sz="1400" b="0"/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/>
              <a:t>[Maand jaar]</a:t>
            </a:r>
          </a:p>
          <a:p>
            <a:pPr lvl="0"/>
            <a:r>
              <a:rPr lang="nl-NL"/>
              <a:t>JU-LEVEL1=Maand jaar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954F70E6-73A5-4FBC-8546-93FCB5350664}"/>
              </a:ext>
            </a:extLst>
          </p:cNvPr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7621587" y="-60"/>
            <a:ext cx="4570413" cy="6858000"/>
          </a:xfrm>
          <a:custGeom>
            <a:avLst/>
            <a:gdLst>
              <a:gd name="connsiteX0" fmla="*/ 1874504 w 4570413"/>
              <a:gd name="connsiteY0" fmla="*/ 0 h 6858000"/>
              <a:gd name="connsiteX1" fmla="*/ 2119430 w 4570413"/>
              <a:gd name="connsiteY1" fmla="*/ 0 h 6858000"/>
              <a:gd name="connsiteX2" fmla="*/ 2349053 w 4570413"/>
              <a:gd name="connsiteY2" fmla="*/ 0 h 6858000"/>
              <a:gd name="connsiteX3" fmla="*/ 2563866 w 4570413"/>
              <a:gd name="connsiteY3" fmla="*/ 0 h 6858000"/>
              <a:gd name="connsiteX4" fmla="*/ 2764365 w 4570413"/>
              <a:gd name="connsiteY4" fmla="*/ 0 h 6858000"/>
              <a:gd name="connsiteX5" fmla="*/ 2951041 w 4570413"/>
              <a:gd name="connsiteY5" fmla="*/ 0 h 6858000"/>
              <a:gd name="connsiteX6" fmla="*/ 3124390 w 4570413"/>
              <a:gd name="connsiteY6" fmla="*/ 0 h 6858000"/>
              <a:gd name="connsiteX7" fmla="*/ 3284903 w 4570413"/>
              <a:gd name="connsiteY7" fmla="*/ 0 h 6858000"/>
              <a:gd name="connsiteX8" fmla="*/ 3433076 w 4570413"/>
              <a:gd name="connsiteY8" fmla="*/ 0 h 6858000"/>
              <a:gd name="connsiteX9" fmla="*/ 3569402 w 4570413"/>
              <a:gd name="connsiteY9" fmla="*/ 0 h 6858000"/>
              <a:gd name="connsiteX10" fmla="*/ 3694374 w 4570413"/>
              <a:gd name="connsiteY10" fmla="*/ 0 h 6858000"/>
              <a:gd name="connsiteX11" fmla="*/ 3808486 w 4570413"/>
              <a:gd name="connsiteY11" fmla="*/ 0 h 6858000"/>
              <a:gd name="connsiteX12" fmla="*/ 3912232 w 4570413"/>
              <a:gd name="connsiteY12" fmla="*/ 0 h 6858000"/>
              <a:gd name="connsiteX13" fmla="*/ 4006105 w 4570413"/>
              <a:gd name="connsiteY13" fmla="*/ 0 h 6858000"/>
              <a:gd name="connsiteX14" fmla="*/ 4090599 w 4570413"/>
              <a:gd name="connsiteY14" fmla="*/ 0 h 6858000"/>
              <a:gd name="connsiteX15" fmla="*/ 4166208 w 4570413"/>
              <a:gd name="connsiteY15" fmla="*/ 0 h 6858000"/>
              <a:gd name="connsiteX16" fmla="*/ 4233424 w 4570413"/>
              <a:gd name="connsiteY16" fmla="*/ 0 h 6858000"/>
              <a:gd name="connsiteX17" fmla="*/ 4292743 w 4570413"/>
              <a:gd name="connsiteY17" fmla="*/ 0 h 6858000"/>
              <a:gd name="connsiteX18" fmla="*/ 4344657 w 4570413"/>
              <a:gd name="connsiteY18" fmla="*/ 0 h 6858000"/>
              <a:gd name="connsiteX19" fmla="*/ 4428246 w 4570413"/>
              <a:gd name="connsiteY19" fmla="*/ 0 h 6858000"/>
              <a:gd name="connsiteX20" fmla="*/ 4488140 w 4570413"/>
              <a:gd name="connsiteY20" fmla="*/ 0 h 6858000"/>
              <a:gd name="connsiteX21" fmla="*/ 4528289 w 4570413"/>
              <a:gd name="connsiteY21" fmla="*/ 0 h 6858000"/>
              <a:gd name="connsiteX22" fmla="*/ 4552642 w 4570413"/>
              <a:gd name="connsiteY22" fmla="*/ 0 h 6858000"/>
              <a:gd name="connsiteX23" fmla="*/ 4565148 w 4570413"/>
              <a:gd name="connsiteY23" fmla="*/ 0 h 6858000"/>
              <a:gd name="connsiteX24" fmla="*/ 4569755 w 4570413"/>
              <a:gd name="connsiteY24" fmla="*/ 0 h 6858000"/>
              <a:gd name="connsiteX25" fmla="*/ 4570413 w 4570413"/>
              <a:gd name="connsiteY25" fmla="*/ 0 h 6858000"/>
              <a:gd name="connsiteX26" fmla="*/ 4570413 w 4570413"/>
              <a:gd name="connsiteY26" fmla="*/ 6858000 h 6858000"/>
              <a:gd name="connsiteX27" fmla="*/ 4325487 w 4570413"/>
              <a:gd name="connsiteY27" fmla="*/ 6858000 h 6858000"/>
              <a:gd name="connsiteX28" fmla="*/ 4095865 w 4570413"/>
              <a:gd name="connsiteY28" fmla="*/ 6858000 h 6858000"/>
              <a:gd name="connsiteX29" fmla="*/ 3881051 w 4570413"/>
              <a:gd name="connsiteY29" fmla="*/ 6858000 h 6858000"/>
              <a:gd name="connsiteX30" fmla="*/ 3680552 w 4570413"/>
              <a:gd name="connsiteY30" fmla="*/ 6858000 h 6858000"/>
              <a:gd name="connsiteX31" fmla="*/ 3493876 w 4570413"/>
              <a:gd name="connsiteY31" fmla="*/ 6858000 h 6858000"/>
              <a:gd name="connsiteX32" fmla="*/ 3320527 w 4570413"/>
              <a:gd name="connsiteY32" fmla="*/ 6858000 h 6858000"/>
              <a:gd name="connsiteX33" fmla="*/ 3160014 w 4570413"/>
              <a:gd name="connsiteY33" fmla="*/ 6858000 h 6858000"/>
              <a:gd name="connsiteX34" fmla="*/ 3011841 w 4570413"/>
              <a:gd name="connsiteY34" fmla="*/ 6858000 h 6858000"/>
              <a:gd name="connsiteX35" fmla="*/ 2875515 w 4570413"/>
              <a:gd name="connsiteY35" fmla="*/ 6858000 h 6858000"/>
              <a:gd name="connsiteX36" fmla="*/ 2750543 w 4570413"/>
              <a:gd name="connsiteY36" fmla="*/ 6858000 h 6858000"/>
              <a:gd name="connsiteX37" fmla="*/ 2636431 w 4570413"/>
              <a:gd name="connsiteY37" fmla="*/ 6858000 h 6858000"/>
              <a:gd name="connsiteX38" fmla="*/ 2532685 w 4570413"/>
              <a:gd name="connsiteY38" fmla="*/ 6858000 h 6858000"/>
              <a:gd name="connsiteX39" fmla="*/ 2438812 w 4570413"/>
              <a:gd name="connsiteY39" fmla="*/ 6858000 h 6858000"/>
              <a:gd name="connsiteX40" fmla="*/ 2354318 w 4570413"/>
              <a:gd name="connsiteY40" fmla="*/ 6858000 h 6858000"/>
              <a:gd name="connsiteX41" fmla="*/ 2278709 w 4570413"/>
              <a:gd name="connsiteY41" fmla="*/ 6858000 h 6858000"/>
              <a:gd name="connsiteX42" fmla="*/ 2211493 w 4570413"/>
              <a:gd name="connsiteY42" fmla="*/ 6858000 h 6858000"/>
              <a:gd name="connsiteX43" fmla="*/ 2152174 w 4570413"/>
              <a:gd name="connsiteY43" fmla="*/ 6858000 h 6858000"/>
              <a:gd name="connsiteX44" fmla="*/ 2100260 w 4570413"/>
              <a:gd name="connsiteY44" fmla="*/ 6858000 h 6858000"/>
              <a:gd name="connsiteX45" fmla="*/ 2016671 w 4570413"/>
              <a:gd name="connsiteY45" fmla="*/ 6858000 h 6858000"/>
              <a:gd name="connsiteX46" fmla="*/ 1956777 w 4570413"/>
              <a:gd name="connsiteY46" fmla="*/ 6858000 h 6858000"/>
              <a:gd name="connsiteX47" fmla="*/ 1916628 w 4570413"/>
              <a:gd name="connsiteY47" fmla="*/ 6858000 h 6858000"/>
              <a:gd name="connsiteX48" fmla="*/ 1892275 w 4570413"/>
              <a:gd name="connsiteY48" fmla="*/ 6858000 h 6858000"/>
              <a:gd name="connsiteX49" fmla="*/ 1879770 w 4570413"/>
              <a:gd name="connsiteY49" fmla="*/ 6858000 h 6858000"/>
              <a:gd name="connsiteX50" fmla="*/ 1875162 w 4570413"/>
              <a:gd name="connsiteY50" fmla="*/ 6858000 h 6858000"/>
              <a:gd name="connsiteX51" fmla="*/ 1874504 w 4570413"/>
              <a:gd name="connsiteY51" fmla="*/ 6858000 h 6858000"/>
              <a:gd name="connsiteX52" fmla="*/ 1801505 w 4570413"/>
              <a:gd name="connsiteY52" fmla="*/ 6818313 h 6858000"/>
              <a:gd name="connsiteX53" fmla="*/ 0 w 4570413"/>
              <a:gd name="connsiteY53" fmla="*/ 3429000 h 6858000"/>
              <a:gd name="connsiteX54" fmla="*/ 1801505 w 4570413"/>
              <a:gd name="connsiteY54" fmla="*/ 396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570413" h="6858000">
                <a:moveTo>
                  <a:pt x="1874504" y="0"/>
                </a:moveTo>
                <a:lnTo>
                  <a:pt x="2119430" y="0"/>
                </a:lnTo>
                <a:lnTo>
                  <a:pt x="2349053" y="0"/>
                </a:lnTo>
                <a:lnTo>
                  <a:pt x="2563866" y="0"/>
                </a:lnTo>
                <a:lnTo>
                  <a:pt x="2764365" y="0"/>
                </a:lnTo>
                <a:lnTo>
                  <a:pt x="2951041" y="0"/>
                </a:lnTo>
                <a:lnTo>
                  <a:pt x="3124390" y="0"/>
                </a:lnTo>
                <a:lnTo>
                  <a:pt x="3284903" y="0"/>
                </a:lnTo>
                <a:lnTo>
                  <a:pt x="3433076" y="0"/>
                </a:lnTo>
                <a:lnTo>
                  <a:pt x="3569402" y="0"/>
                </a:lnTo>
                <a:lnTo>
                  <a:pt x="3694374" y="0"/>
                </a:lnTo>
                <a:lnTo>
                  <a:pt x="3808486" y="0"/>
                </a:lnTo>
                <a:lnTo>
                  <a:pt x="3912232" y="0"/>
                </a:lnTo>
                <a:lnTo>
                  <a:pt x="4006105" y="0"/>
                </a:lnTo>
                <a:lnTo>
                  <a:pt x="4090599" y="0"/>
                </a:lnTo>
                <a:lnTo>
                  <a:pt x="4166208" y="0"/>
                </a:lnTo>
                <a:lnTo>
                  <a:pt x="4233424" y="0"/>
                </a:lnTo>
                <a:lnTo>
                  <a:pt x="4292743" y="0"/>
                </a:lnTo>
                <a:lnTo>
                  <a:pt x="4344657" y="0"/>
                </a:lnTo>
                <a:lnTo>
                  <a:pt x="4428246" y="0"/>
                </a:lnTo>
                <a:lnTo>
                  <a:pt x="4488140" y="0"/>
                </a:lnTo>
                <a:lnTo>
                  <a:pt x="4528289" y="0"/>
                </a:lnTo>
                <a:lnTo>
                  <a:pt x="4552642" y="0"/>
                </a:lnTo>
                <a:lnTo>
                  <a:pt x="4565148" y="0"/>
                </a:lnTo>
                <a:lnTo>
                  <a:pt x="4569755" y="0"/>
                </a:lnTo>
                <a:lnTo>
                  <a:pt x="4570413" y="0"/>
                </a:lnTo>
                <a:cubicBezTo>
                  <a:pt x="4570413" y="6858000"/>
                  <a:pt x="4570413" y="6858000"/>
                  <a:pt x="4570413" y="6858000"/>
                </a:cubicBezTo>
                <a:lnTo>
                  <a:pt x="4325487" y="6858000"/>
                </a:lnTo>
                <a:lnTo>
                  <a:pt x="4095865" y="6858000"/>
                </a:lnTo>
                <a:lnTo>
                  <a:pt x="3881051" y="6858000"/>
                </a:lnTo>
                <a:lnTo>
                  <a:pt x="3680552" y="6858000"/>
                </a:lnTo>
                <a:lnTo>
                  <a:pt x="3493876" y="6858000"/>
                </a:lnTo>
                <a:lnTo>
                  <a:pt x="3320527" y="6858000"/>
                </a:lnTo>
                <a:lnTo>
                  <a:pt x="3160014" y="6858000"/>
                </a:lnTo>
                <a:lnTo>
                  <a:pt x="3011841" y="6858000"/>
                </a:lnTo>
                <a:lnTo>
                  <a:pt x="2875515" y="6858000"/>
                </a:lnTo>
                <a:lnTo>
                  <a:pt x="2750543" y="6858000"/>
                </a:lnTo>
                <a:lnTo>
                  <a:pt x="2636431" y="6858000"/>
                </a:lnTo>
                <a:lnTo>
                  <a:pt x="2532685" y="6858000"/>
                </a:lnTo>
                <a:lnTo>
                  <a:pt x="2438812" y="6858000"/>
                </a:lnTo>
                <a:lnTo>
                  <a:pt x="2354318" y="6858000"/>
                </a:lnTo>
                <a:lnTo>
                  <a:pt x="2278709" y="6858000"/>
                </a:lnTo>
                <a:lnTo>
                  <a:pt x="2211493" y="6858000"/>
                </a:lnTo>
                <a:lnTo>
                  <a:pt x="2152174" y="6858000"/>
                </a:lnTo>
                <a:lnTo>
                  <a:pt x="2100260" y="6858000"/>
                </a:lnTo>
                <a:lnTo>
                  <a:pt x="2016671" y="6858000"/>
                </a:lnTo>
                <a:lnTo>
                  <a:pt x="1956777" y="6858000"/>
                </a:lnTo>
                <a:lnTo>
                  <a:pt x="1916628" y="6858000"/>
                </a:lnTo>
                <a:lnTo>
                  <a:pt x="1892275" y="6858000"/>
                </a:lnTo>
                <a:lnTo>
                  <a:pt x="1879770" y="6858000"/>
                </a:lnTo>
                <a:lnTo>
                  <a:pt x="1875162" y="6858000"/>
                </a:lnTo>
                <a:lnTo>
                  <a:pt x="1874504" y="6858000"/>
                </a:lnTo>
                <a:cubicBezTo>
                  <a:pt x="1801505" y="6818313"/>
                  <a:pt x="1801505" y="6818313"/>
                  <a:pt x="1801505" y="6818313"/>
                </a:cubicBezTo>
                <a:cubicBezTo>
                  <a:pt x="714762" y="6083935"/>
                  <a:pt x="0" y="4839970"/>
                  <a:pt x="0" y="3429000"/>
                </a:cubicBezTo>
                <a:cubicBezTo>
                  <a:pt x="0" y="2018030"/>
                  <a:pt x="714762" y="774065"/>
                  <a:pt x="1801505" y="3968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r">
              <a:buFontTx/>
              <a:buNone/>
              <a:defRPr baseline="0"/>
            </a:lvl1pPr>
          </a:lstStyle>
          <a:p>
            <a:r>
              <a:rPr lang="nl-NL"/>
              <a:t>[Afbeelding invoegen: </a:t>
            </a:r>
            <a:br>
              <a:rPr lang="nl-NL"/>
            </a:br>
            <a:r>
              <a:rPr lang="nl-NL"/>
              <a:t>Klik op ergens op de dia</a:t>
            </a:r>
            <a:br>
              <a:rPr lang="nl-NL"/>
            </a:br>
            <a:r>
              <a:rPr lang="nl-NL"/>
              <a:t>en voeg een afbeelding in via </a:t>
            </a:r>
            <a:br>
              <a:rPr lang="nl-NL"/>
            </a:br>
            <a:r>
              <a:rPr lang="nl-NL"/>
              <a:t>Invoegen | Afbeeldingen]</a:t>
            </a:r>
          </a:p>
        </p:txBody>
      </p:sp>
      <p:sp>
        <p:nvSpPr>
          <p:cNvPr id="34" name="Placeholder 8">
            <a:extLst>
              <a:ext uri="{FF2B5EF4-FFF2-40B4-BE49-F238E27FC236}">
                <a16:creationId xmlns:a16="http://schemas.microsoft.com/office/drawing/2014/main" id="{DB76B667-4A8D-41B8-9FA4-2627F734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 rot="5400000">
            <a:off x="6477793" y="1143734"/>
            <a:ext cx="6858000" cy="4570413"/>
          </a:xfrm>
          <a:custGeom>
            <a:avLst/>
            <a:gdLst>
              <a:gd name="connsiteX0" fmla="*/ 0 w 6858000"/>
              <a:gd name="connsiteY0" fmla="*/ 2695909 h 4570413"/>
              <a:gd name="connsiteX1" fmla="*/ 0 w 6858000"/>
              <a:gd name="connsiteY1" fmla="*/ 2450983 h 4570413"/>
              <a:gd name="connsiteX2" fmla="*/ 0 w 6858000"/>
              <a:gd name="connsiteY2" fmla="*/ 2221360 h 4570413"/>
              <a:gd name="connsiteX3" fmla="*/ 0 w 6858000"/>
              <a:gd name="connsiteY3" fmla="*/ 2006547 h 4570413"/>
              <a:gd name="connsiteX4" fmla="*/ 0 w 6858000"/>
              <a:gd name="connsiteY4" fmla="*/ 1806048 h 4570413"/>
              <a:gd name="connsiteX5" fmla="*/ 0 w 6858000"/>
              <a:gd name="connsiteY5" fmla="*/ 1619372 h 4570413"/>
              <a:gd name="connsiteX6" fmla="*/ 0 w 6858000"/>
              <a:gd name="connsiteY6" fmla="*/ 1446023 h 4570413"/>
              <a:gd name="connsiteX7" fmla="*/ 0 w 6858000"/>
              <a:gd name="connsiteY7" fmla="*/ 1285510 h 4570413"/>
              <a:gd name="connsiteX8" fmla="*/ 0 w 6858000"/>
              <a:gd name="connsiteY8" fmla="*/ 1137337 h 4570413"/>
              <a:gd name="connsiteX9" fmla="*/ 0 w 6858000"/>
              <a:gd name="connsiteY9" fmla="*/ 1001011 h 4570413"/>
              <a:gd name="connsiteX10" fmla="*/ 0 w 6858000"/>
              <a:gd name="connsiteY10" fmla="*/ 876039 h 4570413"/>
              <a:gd name="connsiteX11" fmla="*/ 0 w 6858000"/>
              <a:gd name="connsiteY11" fmla="*/ 761927 h 4570413"/>
              <a:gd name="connsiteX12" fmla="*/ 0 w 6858000"/>
              <a:gd name="connsiteY12" fmla="*/ 658181 h 4570413"/>
              <a:gd name="connsiteX13" fmla="*/ 0 w 6858000"/>
              <a:gd name="connsiteY13" fmla="*/ 564308 h 4570413"/>
              <a:gd name="connsiteX14" fmla="*/ 0 w 6858000"/>
              <a:gd name="connsiteY14" fmla="*/ 479814 h 4570413"/>
              <a:gd name="connsiteX15" fmla="*/ 0 w 6858000"/>
              <a:gd name="connsiteY15" fmla="*/ 404205 h 4570413"/>
              <a:gd name="connsiteX16" fmla="*/ 0 w 6858000"/>
              <a:gd name="connsiteY16" fmla="*/ 336989 h 4570413"/>
              <a:gd name="connsiteX17" fmla="*/ 0 w 6858000"/>
              <a:gd name="connsiteY17" fmla="*/ 277670 h 4570413"/>
              <a:gd name="connsiteX18" fmla="*/ 0 w 6858000"/>
              <a:gd name="connsiteY18" fmla="*/ 225756 h 4570413"/>
              <a:gd name="connsiteX19" fmla="*/ 0 w 6858000"/>
              <a:gd name="connsiteY19" fmla="*/ 142167 h 4570413"/>
              <a:gd name="connsiteX20" fmla="*/ 0 w 6858000"/>
              <a:gd name="connsiteY20" fmla="*/ 82273 h 4570413"/>
              <a:gd name="connsiteX21" fmla="*/ 0 w 6858000"/>
              <a:gd name="connsiteY21" fmla="*/ 42124 h 4570413"/>
              <a:gd name="connsiteX22" fmla="*/ 0 w 6858000"/>
              <a:gd name="connsiteY22" fmla="*/ 17771 h 4570413"/>
              <a:gd name="connsiteX23" fmla="*/ 0 w 6858000"/>
              <a:gd name="connsiteY23" fmla="*/ 5265 h 4570413"/>
              <a:gd name="connsiteX24" fmla="*/ 0 w 6858000"/>
              <a:gd name="connsiteY24" fmla="*/ 658 h 4570413"/>
              <a:gd name="connsiteX25" fmla="*/ 0 w 6858000"/>
              <a:gd name="connsiteY25" fmla="*/ 0 h 4570413"/>
              <a:gd name="connsiteX26" fmla="*/ 6858000 w 6858000"/>
              <a:gd name="connsiteY26" fmla="*/ 0 h 4570413"/>
              <a:gd name="connsiteX27" fmla="*/ 6858000 w 6858000"/>
              <a:gd name="connsiteY27" fmla="*/ 244926 h 4570413"/>
              <a:gd name="connsiteX28" fmla="*/ 6858000 w 6858000"/>
              <a:gd name="connsiteY28" fmla="*/ 474548 h 4570413"/>
              <a:gd name="connsiteX29" fmla="*/ 6858000 w 6858000"/>
              <a:gd name="connsiteY29" fmla="*/ 689362 h 4570413"/>
              <a:gd name="connsiteX30" fmla="*/ 6858000 w 6858000"/>
              <a:gd name="connsiteY30" fmla="*/ 889861 h 4570413"/>
              <a:gd name="connsiteX31" fmla="*/ 6858000 w 6858000"/>
              <a:gd name="connsiteY31" fmla="*/ 1076537 h 4570413"/>
              <a:gd name="connsiteX32" fmla="*/ 6858000 w 6858000"/>
              <a:gd name="connsiteY32" fmla="*/ 1249886 h 4570413"/>
              <a:gd name="connsiteX33" fmla="*/ 6858000 w 6858000"/>
              <a:gd name="connsiteY33" fmla="*/ 1410399 h 4570413"/>
              <a:gd name="connsiteX34" fmla="*/ 6858000 w 6858000"/>
              <a:gd name="connsiteY34" fmla="*/ 1558572 h 4570413"/>
              <a:gd name="connsiteX35" fmla="*/ 6858000 w 6858000"/>
              <a:gd name="connsiteY35" fmla="*/ 1694898 h 4570413"/>
              <a:gd name="connsiteX36" fmla="*/ 6858000 w 6858000"/>
              <a:gd name="connsiteY36" fmla="*/ 1819870 h 4570413"/>
              <a:gd name="connsiteX37" fmla="*/ 6858000 w 6858000"/>
              <a:gd name="connsiteY37" fmla="*/ 1933982 h 4570413"/>
              <a:gd name="connsiteX38" fmla="*/ 6858000 w 6858000"/>
              <a:gd name="connsiteY38" fmla="*/ 2037728 h 4570413"/>
              <a:gd name="connsiteX39" fmla="*/ 6858000 w 6858000"/>
              <a:gd name="connsiteY39" fmla="*/ 2131601 h 4570413"/>
              <a:gd name="connsiteX40" fmla="*/ 6858000 w 6858000"/>
              <a:gd name="connsiteY40" fmla="*/ 2216095 h 4570413"/>
              <a:gd name="connsiteX41" fmla="*/ 6858000 w 6858000"/>
              <a:gd name="connsiteY41" fmla="*/ 2291704 h 4570413"/>
              <a:gd name="connsiteX42" fmla="*/ 6858000 w 6858000"/>
              <a:gd name="connsiteY42" fmla="*/ 2358920 h 4570413"/>
              <a:gd name="connsiteX43" fmla="*/ 6858000 w 6858000"/>
              <a:gd name="connsiteY43" fmla="*/ 2418239 h 4570413"/>
              <a:gd name="connsiteX44" fmla="*/ 6858000 w 6858000"/>
              <a:gd name="connsiteY44" fmla="*/ 2470153 h 4570413"/>
              <a:gd name="connsiteX45" fmla="*/ 6858000 w 6858000"/>
              <a:gd name="connsiteY45" fmla="*/ 2553742 h 4570413"/>
              <a:gd name="connsiteX46" fmla="*/ 6858000 w 6858000"/>
              <a:gd name="connsiteY46" fmla="*/ 2613636 h 4570413"/>
              <a:gd name="connsiteX47" fmla="*/ 6858000 w 6858000"/>
              <a:gd name="connsiteY47" fmla="*/ 2653785 h 4570413"/>
              <a:gd name="connsiteX48" fmla="*/ 6858000 w 6858000"/>
              <a:gd name="connsiteY48" fmla="*/ 2678138 h 4570413"/>
              <a:gd name="connsiteX49" fmla="*/ 6858000 w 6858000"/>
              <a:gd name="connsiteY49" fmla="*/ 2690643 h 4570413"/>
              <a:gd name="connsiteX50" fmla="*/ 6858000 w 6858000"/>
              <a:gd name="connsiteY50" fmla="*/ 2695251 h 4570413"/>
              <a:gd name="connsiteX51" fmla="*/ 6858000 w 6858000"/>
              <a:gd name="connsiteY51" fmla="*/ 2695909 h 4570413"/>
              <a:gd name="connsiteX52" fmla="*/ 6818313 w 6858000"/>
              <a:gd name="connsiteY52" fmla="*/ 2768908 h 4570413"/>
              <a:gd name="connsiteX53" fmla="*/ 6681521 w 6858000"/>
              <a:gd name="connsiteY53" fmla="*/ 2958801 h 4570413"/>
              <a:gd name="connsiteX54" fmla="*/ 6657747 w 6858000"/>
              <a:gd name="connsiteY54" fmla="*/ 2989054 h 4570413"/>
              <a:gd name="connsiteX55" fmla="*/ 6554973 w 6858000"/>
              <a:gd name="connsiteY55" fmla="*/ 3115081 h 4570413"/>
              <a:gd name="connsiteX56" fmla="*/ 6337425 w 6858000"/>
              <a:gd name="connsiteY56" fmla="*/ 3354444 h 4570413"/>
              <a:gd name="connsiteX57" fmla="*/ 6273469 w 6858000"/>
              <a:gd name="connsiteY57" fmla="*/ 3416135 h 4570413"/>
              <a:gd name="connsiteX58" fmla="*/ 6076832 w 6858000"/>
              <a:gd name="connsiteY58" fmla="*/ 3594851 h 4570413"/>
              <a:gd name="connsiteX59" fmla="*/ 5991732 w 6858000"/>
              <a:gd name="connsiteY59" fmla="*/ 3667660 h 4570413"/>
              <a:gd name="connsiteX60" fmla="*/ 5989217 w 6858000"/>
              <a:gd name="connsiteY60" fmla="*/ 3669636 h 4570413"/>
              <a:gd name="connsiteX61" fmla="*/ 5801864 w 6858000"/>
              <a:gd name="connsiteY61" fmla="*/ 3811460 h 4570413"/>
              <a:gd name="connsiteX62" fmla="*/ 5788370 w 6858000"/>
              <a:gd name="connsiteY62" fmla="*/ 3821056 h 4570413"/>
              <a:gd name="connsiteX63" fmla="*/ 5590516 w 6858000"/>
              <a:gd name="connsiteY63" fmla="*/ 3952955 h 4570413"/>
              <a:gd name="connsiteX64" fmla="*/ 3429000 w 6858000"/>
              <a:gd name="connsiteY64" fmla="*/ 4570413 h 4570413"/>
              <a:gd name="connsiteX65" fmla="*/ 1267485 w 6858000"/>
              <a:gd name="connsiteY65" fmla="*/ 3952955 h 4570413"/>
              <a:gd name="connsiteX66" fmla="*/ 1071481 w 6858000"/>
              <a:gd name="connsiteY66" fmla="*/ 3822290 h 4570413"/>
              <a:gd name="connsiteX67" fmla="*/ 1054343 w 6858000"/>
              <a:gd name="connsiteY67" fmla="*/ 3810103 h 4570413"/>
              <a:gd name="connsiteX68" fmla="*/ 871935 w 6858000"/>
              <a:gd name="connsiteY68" fmla="*/ 3672022 h 4570413"/>
              <a:gd name="connsiteX69" fmla="*/ 864965 w 6858000"/>
              <a:gd name="connsiteY69" fmla="*/ 3666544 h 4570413"/>
              <a:gd name="connsiteX70" fmla="*/ 783141 w 6858000"/>
              <a:gd name="connsiteY70" fmla="*/ 3596538 h 4570413"/>
              <a:gd name="connsiteX71" fmla="*/ 582650 w 6858000"/>
              <a:gd name="connsiteY71" fmla="*/ 3414319 h 4570413"/>
              <a:gd name="connsiteX72" fmla="*/ 521511 w 6858000"/>
              <a:gd name="connsiteY72" fmla="*/ 3355346 h 4570413"/>
              <a:gd name="connsiteX73" fmla="*/ 302021 w 6858000"/>
              <a:gd name="connsiteY73" fmla="*/ 3113846 h 4570413"/>
              <a:gd name="connsiteX74" fmla="*/ 203424 w 6858000"/>
              <a:gd name="connsiteY74" fmla="*/ 2992941 h 4570413"/>
              <a:gd name="connsiteX75" fmla="*/ 175213 w 6858000"/>
              <a:gd name="connsiteY75" fmla="*/ 2957042 h 4570413"/>
              <a:gd name="connsiteX76" fmla="*/ 39688 w 6858000"/>
              <a:gd name="connsiteY76" fmla="*/ 2768908 h 457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858000" h="4570413">
                <a:moveTo>
                  <a:pt x="0" y="2695909"/>
                </a:moveTo>
                <a:lnTo>
                  <a:pt x="0" y="2450983"/>
                </a:lnTo>
                <a:lnTo>
                  <a:pt x="0" y="2221360"/>
                </a:lnTo>
                <a:lnTo>
                  <a:pt x="0" y="2006547"/>
                </a:lnTo>
                <a:lnTo>
                  <a:pt x="0" y="1806048"/>
                </a:lnTo>
                <a:lnTo>
                  <a:pt x="0" y="1619372"/>
                </a:lnTo>
                <a:lnTo>
                  <a:pt x="0" y="1446023"/>
                </a:lnTo>
                <a:lnTo>
                  <a:pt x="0" y="1285510"/>
                </a:lnTo>
                <a:lnTo>
                  <a:pt x="0" y="1137337"/>
                </a:lnTo>
                <a:lnTo>
                  <a:pt x="0" y="1001011"/>
                </a:lnTo>
                <a:lnTo>
                  <a:pt x="0" y="876039"/>
                </a:lnTo>
                <a:lnTo>
                  <a:pt x="0" y="761927"/>
                </a:lnTo>
                <a:lnTo>
                  <a:pt x="0" y="658181"/>
                </a:lnTo>
                <a:lnTo>
                  <a:pt x="0" y="564308"/>
                </a:lnTo>
                <a:lnTo>
                  <a:pt x="0" y="479814"/>
                </a:lnTo>
                <a:lnTo>
                  <a:pt x="0" y="404205"/>
                </a:lnTo>
                <a:lnTo>
                  <a:pt x="0" y="336989"/>
                </a:lnTo>
                <a:lnTo>
                  <a:pt x="0" y="277670"/>
                </a:lnTo>
                <a:lnTo>
                  <a:pt x="0" y="225756"/>
                </a:lnTo>
                <a:lnTo>
                  <a:pt x="0" y="142167"/>
                </a:lnTo>
                <a:lnTo>
                  <a:pt x="0" y="82273"/>
                </a:lnTo>
                <a:lnTo>
                  <a:pt x="0" y="42124"/>
                </a:lnTo>
                <a:lnTo>
                  <a:pt x="0" y="17771"/>
                </a:lnTo>
                <a:lnTo>
                  <a:pt x="0" y="5265"/>
                </a:lnTo>
                <a:lnTo>
                  <a:pt x="0" y="658"/>
                </a:lnTo>
                <a:lnTo>
                  <a:pt x="0" y="0"/>
                </a:lnTo>
                <a:cubicBezTo>
                  <a:pt x="6858000" y="0"/>
                  <a:pt x="6858000" y="0"/>
                  <a:pt x="6858000" y="0"/>
                </a:cubicBezTo>
                <a:lnTo>
                  <a:pt x="6858000" y="244926"/>
                </a:lnTo>
                <a:lnTo>
                  <a:pt x="6858000" y="474548"/>
                </a:lnTo>
                <a:lnTo>
                  <a:pt x="6858000" y="689362"/>
                </a:lnTo>
                <a:lnTo>
                  <a:pt x="6858000" y="889861"/>
                </a:lnTo>
                <a:lnTo>
                  <a:pt x="6858000" y="1076537"/>
                </a:lnTo>
                <a:lnTo>
                  <a:pt x="6858000" y="1249886"/>
                </a:lnTo>
                <a:lnTo>
                  <a:pt x="6858000" y="1410399"/>
                </a:lnTo>
                <a:lnTo>
                  <a:pt x="6858000" y="1558572"/>
                </a:lnTo>
                <a:lnTo>
                  <a:pt x="6858000" y="1694898"/>
                </a:lnTo>
                <a:lnTo>
                  <a:pt x="6858000" y="1819870"/>
                </a:lnTo>
                <a:lnTo>
                  <a:pt x="6858000" y="1933982"/>
                </a:lnTo>
                <a:lnTo>
                  <a:pt x="6858000" y="2037728"/>
                </a:lnTo>
                <a:lnTo>
                  <a:pt x="6858000" y="2131601"/>
                </a:lnTo>
                <a:lnTo>
                  <a:pt x="6858000" y="2216095"/>
                </a:lnTo>
                <a:lnTo>
                  <a:pt x="6858000" y="2291704"/>
                </a:lnTo>
                <a:lnTo>
                  <a:pt x="6858000" y="2358920"/>
                </a:lnTo>
                <a:lnTo>
                  <a:pt x="6858000" y="2418239"/>
                </a:lnTo>
                <a:lnTo>
                  <a:pt x="6858000" y="2470153"/>
                </a:lnTo>
                <a:lnTo>
                  <a:pt x="6858000" y="2553742"/>
                </a:lnTo>
                <a:lnTo>
                  <a:pt x="6858000" y="2613636"/>
                </a:lnTo>
                <a:lnTo>
                  <a:pt x="6858000" y="2653785"/>
                </a:lnTo>
                <a:lnTo>
                  <a:pt x="6858000" y="2678138"/>
                </a:lnTo>
                <a:lnTo>
                  <a:pt x="6858000" y="2690643"/>
                </a:lnTo>
                <a:lnTo>
                  <a:pt x="6858000" y="2695251"/>
                </a:lnTo>
                <a:lnTo>
                  <a:pt x="6858000" y="2695909"/>
                </a:lnTo>
                <a:cubicBezTo>
                  <a:pt x="6818313" y="2768908"/>
                  <a:pt x="6818313" y="2768908"/>
                  <a:pt x="6818313" y="2768908"/>
                </a:cubicBezTo>
                <a:lnTo>
                  <a:pt x="6681521" y="2958801"/>
                </a:lnTo>
                <a:lnTo>
                  <a:pt x="6657747" y="2989054"/>
                </a:lnTo>
                <a:lnTo>
                  <a:pt x="6554973" y="3115081"/>
                </a:lnTo>
                <a:lnTo>
                  <a:pt x="6337425" y="3354444"/>
                </a:lnTo>
                <a:lnTo>
                  <a:pt x="6273469" y="3416135"/>
                </a:lnTo>
                <a:lnTo>
                  <a:pt x="6076832" y="3594851"/>
                </a:lnTo>
                <a:lnTo>
                  <a:pt x="5991732" y="3667660"/>
                </a:lnTo>
                <a:lnTo>
                  <a:pt x="5989217" y="3669636"/>
                </a:lnTo>
                <a:lnTo>
                  <a:pt x="5801864" y="3811460"/>
                </a:lnTo>
                <a:lnTo>
                  <a:pt x="5788370" y="3821056"/>
                </a:lnTo>
                <a:lnTo>
                  <a:pt x="5590516" y="3952955"/>
                </a:lnTo>
                <a:cubicBezTo>
                  <a:pt x="4963500" y="4344258"/>
                  <a:pt x="4222671" y="4570413"/>
                  <a:pt x="3429000" y="4570413"/>
                </a:cubicBezTo>
                <a:cubicBezTo>
                  <a:pt x="2635330" y="4570413"/>
                  <a:pt x="1894500" y="4344258"/>
                  <a:pt x="1267485" y="3952955"/>
                </a:cubicBezTo>
                <a:lnTo>
                  <a:pt x="1071481" y="3822290"/>
                </a:lnTo>
                <a:lnTo>
                  <a:pt x="1054343" y="3810103"/>
                </a:lnTo>
                <a:lnTo>
                  <a:pt x="871935" y="3672022"/>
                </a:lnTo>
                <a:lnTo>
                  <a:pt x="864965" y="3666544"/>
                </a:lnTo>
                <a:lnTo>
                  <a:pt x="783141" y="3596538"/>
                </a:lnTo>
                <a:lnTo>
                  <a:pt x="582650" y="3414319"/>
                </a:lnTo>
                <a:lnTo>
                  <a:pt x="521511" y="3355346"/>
                </a:lnTo>
                <a:lnTo>
                  <a:pt x="302021" y="3113846"/>
                </a:lnTo>
                <a:lnTo>
                  <a:pt x="203424" y="2992941"/>
                </a:lnTo>
                <a:lnTo>
                  <a:pt x="175213" y="2957042"/>
                </a:lnTo>
                <a:lnTo>
                  <a:pt x="39688" y="2768908"/>
                </a:lnTo>
                <a:close/>
              </a:path>
            </a:pathLst>
          </a:custGeom>
          <a:gradFill>
            <a:gsLst>
              <a:gs pos="13000">
                <a:schemeClr val="bg1">
                  <a:alpha val="0"/>
                  <a:lumMod val="60000"/>
                </a:schemeClr>
              </a:gs>
              <a:gs pos="42000">
                <a:schemeClr val="bg1">
                  <a:alpha val="0"/>
                </a:schemeClr>
              </a:gs>
              <a:gs pos="74000">
                <a:srgbClr val="653172">
                  <a:alpha val="74000"/>
                  <a:lumMod val="87000"/>
                </a:srgbClr>
              </a:gs>
              <a:gs pos="100000">
                <a:srgbClr val="6A3371">
                  <a:lumMod val="42000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09925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di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"/>
          <p:cNvGrpSpPr>
            <a:grpSpLocks noSelect="1" noChangeAspect="1"/>
          </p:cNvGrpSpPr>
          <p:nvPr userDrawn="1"/>
        </p:nvGrpSpPr>
        <p:grpSpPr bwMode="gray">
          <a:xfrm>
            <a:off x="683126" y="5768263"/>
            <a:ext cx="1285200" cy="707779"/>
            <a:chOff x="7704138" y="431800"/>
            <a:chExt cx="1127125" cy="620713"/>
          </a:xfrm>
        </p:grpSpPr>
        <p:sp>
          <p:nvSpPr>
            <p:cNvPr id="17" name="Freeform 11"/>
            <p:cNvSpPr>
              <a:spLocks noSelect="1"/>
            </p:cNvSpPr>
            <p:nvPr userDrawn="1"/>
          </p:nvSpPr>
          <p:spPr bwMode="gray">
            <a:xfrm>
              <a:off x="8224838" y="442913"/>
              <a:ext cx="606425" cy="334963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2"/>
            <p:cNvSpPr>
              <a:spLocks noSelect="1"/>
            </p:cNvSpPr>
            <p:nvPr userDrawn="1"/>
          </p:nvSpPr>
          <p:spPr bwMode="gray">
            <a:xfrm>
              <a:off x="7848600" y="846138"/>
              <a:ext cx="795338" cy="206375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3"/>
            <p:cNvSpPr>
              <a:spLocks noSelect="1"/>
            </p:cNvSpPr>
            <p:nvPr userDrawn="1"/>
          </p:nvSpPr>
          <p:spPr bwMode="gray">
            <a:xfrm>
              <a:off x="7704138" y="431800"/>
              <a:ext cx="582613" cy="30797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1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6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4"/>
            <p:cNvSpPr>
              <a:spLocks noSelect="1"/>
            </p:cNvSpPr>
            <p:nvPr userDrawn="1"/>
          </p:nvSpPr>
          <p:spPr bwMode="gray">
            <a:xfrm>
              <a:off x="8228013" y="706438"/>
              <a:ext cx="28575" cy="14288"/>
            </a:xfrm>
            <a:custGeom>
              <a:avLst/>
              <a:gdLst>
                <a:gd name="T0" fmla="*/ 120 w 125"/>
                <a:gd name="T1" fmla="*/ 11 h 65"/>
                <a:gd name="T2" fmla="*/ 76 w 125"/>
                <a:gd name="T3" fmla="*/ 1 h 65"/>
                <a:gd name="T4" fmla="*/ 24 w 125"/>
                <a:gd name="T5" fmla="*/ 22 h 65"/>
                <a:gd name="T6" fmla="*/ 6 w 125"/>
                <a:gd name="T7" fmla="*/ 39 h 65"/>
                <a:gd name="T8" fmla="*/ 0 w 125"/>
                <a:gd name="T9" fmla="*/ 46 h 65"/>
                <a:gd name="T10" fmla="*/ 1 w 125"/>
                <a:gd name="T11" fmla="*/ 54 h 65"/>
                <a:gd name="T12" fmla="*/ 3 w 125"/>
                <a:gd name="T13" fmla="*/ 56 h 65"/>
                <a:gd name="T14" fmla="*/ 4 w 125"/>
                <a:gd name="T15" fmla="*/ 56 h 65"/>
                <a:gd name="T16" fmla="*/ 53 w 125"/>
                <a:gd name="T17" fmla="*/ 59 h 65"/>
                <a:gd name="T18" fmla="*/ 103 w 125"/>
                <a:gd name="T19" fmla="*/ 25 h 65"/>
                <a:gd name="T20" fmla="*/ 112 w 125"/>
                <a:gd name="T21" fmla="*/ 18 h 65"/>
                <a:gd name="T22" fmla="*/ 118 w 125"/>
                <a:gd name="T23" fmla="*/ 16 h 65"/>
                <a:gd name="T24" fmla="*/ 120 w 125"/>
                <a:gd name="T25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65">
                  <a:moveTo>
                    <a:pt x="120" y="11"/>
                  </a:moveTo>
                  <a:cubicBezTo>
                    <a:pt x="115" y="7"/>
                    <a:pt x="90" y="2"/>
                    <a:pt x="76" y="1"/>
                  </a:cubicBezTo>
                  <a:cubicBezTo>
                    <a:pt x="76" y="1"/>
                    <a:pt x="45" y="0"/>
                    <a:pt x="24" y="22"/>
                  </a:cubicBezTo>
                  <a:cubicBezTo>
                    <a:pt x="15" y="30"/>
                    <a:pt x="10" y="35"/>
                    <a:pt x="6" y="3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15" y="61"/>
                    <a:pt x="33" y="65"/>
                    <a:pt x="53" y="59"/>
                  </a:cubicBezTo>
                  <a:cubicBezTo>
                    <a:pt x="77" y="53"/>
                    <a:pt x="92" y="36"/>
                    <a:pt x="103" y="25"/>
                  </a:cubicBezTo>
                  <a:cubicBezTo>
                    <a:pt x="107" y="20"/>
                    <a:pt x="112" y="18"/>
                    <a:pt x="112" y="18"/>
                  </a:cubicBezTo>
                  <a:cubicBezTo>
                    <a:pt x="118" y="16"/>
                    <a:pt x="118" y="16"/>
                    <a:pt x="118" y="16"/>
                  </a:cubicBezTo>
                  <a:cubicBezTo>
                    <a:pt x="118" y="16"/>
                    <a:pt x="125" y="16"/>
                    <a:pt x="120" y="11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2" name="Title 2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954000" y="846188"/>
            <a:ext cx="6372463" cy="2131473"/>
          </a:xfrm>
        </p:spPr>
        <p:txBody>
          <a:bodyPr anchor="t"/>
          <a:lstStyle>
            <a:lvl1pPr algn="l">
              <a:defRPr sz="6400" b="1"/>
            </a:lvl1pPr>
          </a:lstStyle>
          <a:p>
            <a:r>
              <a:rPr lang="nl-NL"/>
              <a:t>[Titel]</a:t>
            </a:r>
          </a:p>
        </p:txBody>
      </p:sp>
      <p:sp>
        <p:nvSpPr>
          <p:cNvPr id="3" name="Subtitle 3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954000" y="3175019"/>
            <a:ext cx="6372463" cy="95150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[Subtitel]</a:t>
            </a:r>
          </a:p>
        </p:txBody>
      </p:sp>
      <p:sp>
        <p:nvSpPr>
          <p:cNvPr id="8" name="Door 4 (JU-Free)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84249" y="4513751"/>
            <a:ext cx="1782397" cy="10191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00" b="0" i="1">
                <a:latin typeface="Georgia" panose="02040502050405020303" pitchFamily="18" charset="0"/>
              </a:defRPr>
            </a:lvl1pPr>
            <a:lvl2pPr marL="0" indent="0">
              <a:lnSpc>
                <a:spcPct val="100000"/>
              </a:lnSpc>
              <a:buNone/>
              <a:defRPr sz="1400" b="0"/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/>
              <a:t>[door 1e niveau</a:t>
            </a:r>
            <a:br>
              <a:rPr lang="nl-NL"/>
            </a:br>
            <a:r>
              <a:rPr lang="nl-NL"/>
              <a:t>Na(a)m(en) 2e niveau]</a:t>
            </a:r>
          </a:p>
          <a:p>
            <a:pPr lvl="0"/>
            <a:r>
              <a:rPr lang="nl-NL"/>
              <a:t>JU-LEVEL1=Kop</a:t>
            </a:r>
          </a:p>
          <a:p>
            <a:pPr lvl="1"/>
            <a:r>
              <a:rPr lang="nl-NL"/>
              <a:t>JU-LEVEL2=Tekst</a:t>
            </a:r>
          </a:p>
        </p:txBody>
      </p:sp>
      <p:sp>
        <p:nvSpPr>
          <p:cNvPr id="13" name="In co-creatie met 5 (JU-Free)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883388" y="4513751"/>
            <a:ext cx="4443075" cy="101917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000" b="0" i="1" baseline="0">
                <a:latin typeface="Georgia" panose="02040502050405020303" pitchFamily="18" charset="0"/>
              </a:defRPr>
            </a:lvl1pPr>
            <a:lvl2pPr marL="0" indent="0">
              <a:lnSpc>
                <a:spcPct val="100000"/>
              </a:lnSpc>
              <a:buNone/>
              <a:defRPr sz="1400" b="0"/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/>
              <a:t>[in co-creatie met 1e niveau</a:t>
            </a:r>
            <a:br>
              <a:rPr lang="nl-NL"/>
            </a:br>
            <a:r>
              <a:rPr lang="nl-NL"/>
              <a:t>Na(a)m(en) 2e niveau]</a:t>
            </a:r>
          </a:p>
          <a:p>
            <a:pPr lvl="0"/>
            <a:r>
              <a:rPr lang="nl-NL"/>
              <a:t>JU-LEVEL1=Kop</a:t>
            </a:r>
          </a:p>
          <a:p>
            <a:pPr lvl="1"/>
            <a:r>
              <a:rPr lang="nl-NL"/>
              <a:t>JU-LEVEL2=Tekst</a:t>
            </a:r>
          </a:p>
        </p:txBody>
      </p:sp>
      <p:sp>
        <p:nvSpPr>
          <p:cNvPr id="14" name="date 6 (JU-Free)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83600" y="6037385"/>
            <a:ext cx="1782397" cy="53261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0" i="0">
                <a:latin typeface="Georgia" panose="02040502050405020303" pitchFamily="18" charset="0"/>
              </a:defRPr>
            </a:lvl1pPr>
            <a:lvl2pPr marL="0" indent="0">
              <a:lnSpc>
                <a:spcPct val="100000"/>
              </a:lnSpc>
              <a:buNone/>
              <a:defRPr sz="1400" b="0"/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9pPr>
          </a:lstStyle>
          <a:p>
            <a:pPr lvl="0"/>
            <a:r>
              <a:rPr lang="nl-NL"/>
              <a:t>[Maand jaar]</a:t>
            </a:r>
          </a:p>
          <a:p>
            <a:pPr lvl="0"/>
            <a:r>
              <a:rPr lang="nl-NL"/>
              <a:t>JU-LEVEL1=Maand jaar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954F70E6-73A5-4FBC-8546-93FCB5350664}"/>
              </a:ext>
            </a:extLst>
          </p:cNvPr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7621587" y="-60"/>
            <a:ext cx="4570413" cy="6858000"/>
          </a:xfrm>
          <a:custGeom>
            <a:avLst/>
            <a:gdLst>
              <a:gd name="connsiteX0" fmla="*/ 1874504 w 4570413"/>
              <a:gd name="connsiteY0" fmla="*/ 0 h 6858000"/>
              <a:gd name="connsiteX1" fmla="*/ 2119430 w 4570413"/>
              <a:gd name="connsiteY1" fmla="*/ 0 h 6858000"/>
              <a:gd name="connsiteX2" fmla="*/ 2349053 w 4570413"/>
              <a:gd name="connsiteY2" fmla="*/ 0 h 6858000"/>
              <a:gd name="connsiteX3" fmla="*/ 2563866 w 4570413"/>
              <a:gd name="connsiteY3" fmla="*/ 0 h 6858000"/>
              <a:gd name="connsiteX4" fmla="*/ 2764365 w 4570413"/>
              <a:gd name="connsiteY4" fmla="*/ 0 h 6858000"/>
              <a:gd name="connsiteX5" fmla="*/ 2951041 w 4570413"/>
              <a:gd name="connsiteY5" fmla="*/ 0 h 6858000"/>
              <a:gd name="connsiteX6" fmla="*/ 3124390 w 4570413"/>
              <a:gd name="connsiteY6" fmla="*/ 0 h 6858000"/>
              <a:gd name="connsiteX7" fmla="*/ 3284903 w 4570413"/>
              <a:gd name="connsiteY7" fmla="*/ 0 h 6858000"/>
              <a:gd name="connsiteX8" fmla="*/ 3433076 w 4570413"/>
              <a:gd name="connsiteY8" fmla="*/ 0 h 6858000"/>
              <a:gd name="connsiteX9" fmla="*/ 3569402 w 4570413"/>
              <a:gd name="connsiteY9" fmla="*/ 0 h 6858000"/>
              <a:gd name="connsiteX10" fmla="*/ 3694374 w 4570413"/>
              <a:gd name="connsiteY10" fmla="*/ 0 h 6858000"/>
              <a:gd name="connsiteX11" fmla="*/ 3808486 w 4570413"/>
              <a:gd name="connsiteY11" fmla="*/ 0 h 6858000"/>
              <a:gd name="connsiteX12" fmla="*/ 3912232 w 4570413"/>
              <a:gd name="connsiteY12" fmla="*/ 0 h 6858000"/>
              <a:gd name="connsiteX13" fmla="*/ 4006105 w 4570413"/>
              <a:gd name="connsiteY13" fmla="*/ 0 h 6858000"/>
              <a:gd name="connsiteX14" fmla="*/ 4090599 w 4570413"/>
              <a:gd name="connsiteY14" fmla="*/ 0 h 6858000"/>
              <a:gd name="connsiteX15" fmla="*/ 4166208 w 4570413"/>
              <a:gd name="connsiteY15" fmla="*/ 0 h 6858000"/>
              <a:gd name="connsiteX16" fmla="*/ 4233424 w 4570413"/>
              <a:gd name="connsiteY16" fmla="*/ 0 h 6858000"/>
              <a:gd name="connsiteX17" fmla="*/ 4292743 w 4570413"/>
              <a:gd name="connsiteY17" fmla="*/ 0 h 6858000"/>
              <a:gd name="connsiteX18" fmla="*/ 4344657 w 4570413"/>
              <a:gd name="connsiteY18" fmla="*/ 0 h 6858000"/>
              <a:gd name="connsiteX19" fmla="*/ 4428246 w 4570413"/>
              <a:gd name="connsiteY19" fmla="*/ 0 h 6858000"/>
              <a:gd name="connsiteX20" fmla="*/ 4488140 w 4570413"/>
              <a:gd name="connsiteY20" fmla="*/ 0 h 6858000"/>
              <a:gd name="connsiteX21" fmla="*/ 4528289 w 4570413"/>
              <a:gd name="connsiteY21" fmla="*/ 0 h 6858000"/>
              <a:gd name="connsiteX22" fmla="*/ 4552642 w 4570413"/>
              <a:gd name="connsiteY22" fmla="*/ 0 h 6858000"/>
              <a:gd name="connsiteX23" fmla="*/ 4565148 w 4570413"/>
              <a:gd name="connsiteY23" fmla="*/ 0 h 6858000"/>
              <a:gd name="connsiteX24" fmla="*/ 4569755 w 4570413"/>
              <a:gd name="connsiteY24" fmla="*/ 0 h 6858000"/>
              <a:gd name="connsiteX25" fmla="*/ 4570413 w 4570413"/>
              <a:gd name="connsiteY25" fmla="*/ 0 h 6858000"/>
              <a:gd name="connsiteX26" fmla="*/ 4570413 w 4570413"/>
              <a:gd name="connsiteY26" fmla="*/ 6858000 h 6858000"/>
              <a:gd name="connsiteX27" fmla="*/ 4325487 w 4570413"/>
              <a:gd name="connsiteY27" fmla="*/ 6858000 h 6858000"/>
              <a:gd name="connsiteX28" fmla="*/ 4095865 w 4570413"/>
              <a:gd name="connsiteY28" fmla="*/ 6858000 h 6858000"/>
              <a:gd name="connsiteX29" fmla="*/ 3881051 w 4570413"/>
              <a:gd name="connsiteY29" fmla="*/ 6858000 h 6858000"/>
              <a:gd name="connsiteX30" fmla="*/ 3680552 w 4570413"/>
              <a:gd name="connsiteY30" fmla="*/ 6858000 h 6858000"/>
              <a:gd name="connsiteX31" fmla="*/ 3493876 w 4570413"/>
              <a:gd name="connsiteY31" fmla="*/ 6858000 h 6858000"/>
              <a:gd name="connsiteX32" fmla="*/ 3320527 w 4570413"/>
              <a:gd name="connsiteY32" fmla="*/ 6858000 h 6858000"/>
              <a:gd name="connsiteX33" fmla="*/ 3160014 w 4570413"/>
              <a:gd name="connsiteY33" fmla="*/ 6858000 h 6858000"/>
              <a:gd name="connsiteX34" fmla="*/ 3011841 w 4570413"/>
              <a:gd name="connsiteY34" fmla="*/ 6858000 h 6858000"/>
              <a:gd name="connsiteX35" fmla="*/ 2875515 w 4570413"/>
              <a:gd name="connsiteY35" fmla="*/ 6858000 h 6858000"/>
              <a:gd name="connsiteX36" fmla="*/ 2750543 w 4570413"/>
              <a:gd name="connsiteY36" fmla="*/ 6858000 h 6858000"/>
              <a:gd name="connsiteX37" fmla="*/ 2636431 w 4570413"/>
              <a:gd name="connsiteY37" fmla="*/ 6858000 h 6858000"/>
              <a:gd name="connsiteX38" fmla="*/ 2532685 w 4570413"/>
              <a:gd name="connsiteY38" fmla="*/ 6858000 h 6858000"/>
              <a:gd name="connsiteX39" fmla="*/ 2438812 w 4570413"/>
              <a:gd name="connsiteY39" fmla="*/ 6858000 h 6858000"/>
              <a:gd name="connsiteX40" fmla="*/ 2354318 w 4570413"/>
              <a:gd name="connsiteY40" fmla="*/ 6858000 h 6858000"/>
              <a:gd name="connsiteX41" fmla="*/ 2278709 w 4570413"/>
              <a:gd name="connsiteY41" fmla="*/ 6858000 h 6858000"/>
              <a:gd name="connsiteX42" fmla="*/ 2211493 w 4570413"/>
              <a:gd name="connsiteY42" fmla="*/ 6858000 h 6858000"/>
              <a:gd name="connsiteX43" fmla="*/ 2152174 w 4570413"/>
              <a:gd name="connsiteY43" fmla="*/ 6858000 h 6858000"/>
              <a:gd name="connsiteX44" fmla="*/ 2100260 w 4570413"/>
              <a:gd name="connsiteY44" fmla="*/ 6858000 h 6858000"/>
              <a:gd name="connsiteX45" fmla="*/ 2016671 w 4570413"/>
              <a:gd name="connsiteY45" fmla="*/ 6858000 h 6858000"/>
              <a:gd name="connsiteX46" fmla="*/ 1956777 w 4570413"/>
              <a:gd name="connsiteY46" fmla="*/ 6858000 h 6858000"/>
              <a:gd name="connsiteX47" fmla="*/ 1916628 w 4570413"/>
              <a:gd name="connsiteY47" fmla="*/ 6858000 h 6858000"/>
              <a:gd name="connsiteX48" fmla="*/ 1892275 w 4570413"/>
              <a:gd name="connsiteY48" fmla="*/ 6858000 h 6858000"/>
              <a:gd name="connsiteX49" fmla="*/ 1879770 w 4570413"/>
              <a:gd name="connsiteY49" fmla="*/ 6858000 h 6858000"/>
              <a:gd name="connsiteX50" fmla="*/ 1875162 w 4570413"/>
              <a:gd name="connsiteY50" fmla="*/ 6858000 h 6858000"/>
              <a:gd name="connsiteX51" fmla="*/ 1874504 w 4570413"/>
              <a:gd name="connsiteY51" fmla="*/ 6858000 h 6858000"/>
              <a:gd name="connsiteX52" fmla="*/ 1801505 w 4570413"/>
              <a:gd name="connsiteY52" fmla="*/ 6818313 h 6858000"/>
              <a:gd name="connsiteX53" fmla="*/ 0 w 4570413"/>
              <a:gd name="connsiteY53" fmla="*/ 3429000 h 6858000"/>
              <a:gd name="connsiteX54" fmla="*/ 1801505 w 4570413"/>
              <a:gd name="connsiteY54" fmla="*/ 3968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570413" h="6858000">
                <a:moveTo>
                  <a:pt x="1874504" y="0"/>
                </a:moveTo>
                <a:lnTo>
                  <a:pt x="2119430" y="0"/>
                </a:lnTo>
                <a:lnTo>
                  <a:pt x="2349053" y="0"/>
                </a:lnTo>
                <a:lnTo>
                  <a:pt x="2563866" y="0"/>
                </a:lnTo>
                <a:lnTo>
                  <a:pt x="2764365" y="0"/>
                </a:lnTo>
                <a:lnTo>
                  <a:pt x="2951041" y="0"/>
                </a:lnTo>
                <a:lnTo>
                  <a:pt x="3124390" y="0"/>
                </a:lnTo>
                <a:lnTo>
                  <a:pt x="3284903" y="0"/>
                </a:lnTo>
                <a:lnTo>
                  <a:pt x="3433076" y="0"/>
                </a:lnTo>
                <a:lnTo>
                  <a:pt x="3569402" y="0"/>
                </a:lnTo>
                <a:lnTo>
                  <a:pt x="3694374" y="0"/>
                </a:lnTo>
                <a:lnTo>
                  <a:pt x="3808486" y="0"/>
                </a:lnTo>
                <a:lnTo>
                  <a:pt x="3912232" y="0"/>
                </a:lnTo>
                <a:lnTo>
                  <a:pt x="4006105" y="0"/>
                </a:lnTo>
                <a:lnTo>
                  <a:pt x="4090599" y="0"/>
                </a:lnTo>
                <a:lnTo>
                  <a:pt x="4166208" y="0"/>
                </a:lnTo>
                <a:lnTo>
                  <a:pt x="4233424" y="0"/>
                </a:lnTo>
                <a:lnTo>
                  <a:pt x="4292743" y="0"/>
                </a:lnTo>
                <a:lnTo>
                  <a:pt x="4344657" y="0"/>
                </a:lnTo>
                <a:lnTo>
                  <a:pt x="4428246" y="0"/>
                </a:lnTo>
                <a:lnTo>
                  <a:pt x="4488140" y="0"/>
                </a:lnTo>
                <a:lnTo>
                  <a:pt x="4528289" y="0"/>
                </a:lnTo>
                <a:lnTo>
                  <a:pt x="4552642" y="0"/>
                </a:lnTo>
                <a:lnTo>
                  <a:pt x="4565148" y="0"/>
                </a:lnTo>
                <a:lnTo>
                  <a:pt x="4569755" y="0"/>
                </a:lnTo>
                <a:lnTo>
                  <a:pt x="4570413" y="0"/>
                </a:lnTo>
                <a:cubicBezTo>
                  <a:pt x="4570413" y="6858000"/>
                  <a:pt x="4570413" y="6858000"/>
                  <a:pt x="4570413" y="6858000"/>
                </a:cubicBezTo>
                <a:lnTo>
                  <a:pt x="4325487" y="6858000"/>
                </a:lnTo>
                <a:lnTo>
                  <a:pt x="4095865" y="6858000"/>
                </a:lnTo>
                <a:lnTo>
                  <a:pt x="3881051" y="6858000"/>
                </a:lnTo>
                <a:lnTo>
                  <a:pt x="3680552" y="6858000"/>
                </a:lnTo>
                <a:lnTo>
                  <a:pt x="3493876" y="6858000"/>
                </a:lnTo>
                <a:lnTo>
                  <a:pt x="3320527" y="6858000"/>
                </a:lnTo>
                <a:lnTo>
                  <a:pt x="3160014" y="6858000"/>
                </a:lnTo>
                <a:lnTo>
                  <a:pt x="3011841" y="6858000"/>
                </a:lnTo>
                <a:lnTo>
                  <a:pt x="2875515" y="6858000"/>
                </a:lnTo>
                <a:lnTo>
                  <a:pt x="2750543" y="6858000"/>
                </a:lnTo>
                <a:lnTo>
                  <a:pt x="2636431" y="6858000"/>
                </a:lnTo>
                <a:lnTo>
                  <a:pt x="2532685" y="6858000"/>
                </a:lnTo>
                <a:lnTo>
                  <a:pt x="2438812" y="6858000"/>
                </a:lnTo>
                <a:lnTo>
                  <a:pt x="2354318" y="6858000"/>
                </a:lnTo>
                <a:lnTo>
                  <a:pt x="2278709" y="6858000"/>
                </a:lnTo>
                <a:lnTo>
                  <a:pt x="2211493" y="6858000"/>
                </a:lnTo>
                <a:lnTo>
                  <a:pt x="2152174" y="6858000"/>
                </a:lnTo>
                <a:lnTo>
                  <a:pt x="2100260" y="6858000"/>
                </a:lnTo>
                <a:lnTo>
                  <a:pt x="2016671" y="6858000"/>
                </a:lnTo>
                <a:lnTo>
                  <a:pt x="1956777" y="6858000"/>
                </a:lnTo>
                <a:lnTo>
                  <a:pt x="1916628" y="6858000"/>
                </a:lnTo>
                <a:lnTo>
                  <a:pt x="1892275" y="6858000"/>
                </a:lnTo>
                <a:lnTo>
                  <a:pt x="1879770" y="6858000"/>
                </a:lnTo>
                <a:lnTo>
                  <a:pt x="1875162" y="6858000"/>
                </a:lnTo>
                <a:lnTo>
                  <a:pt x="1874504" y="6858000"/>
                </a:lnTo>
                <a:cubicBezTo>
                  <a:pt x="1801505" y="6818313"/>
                  <a:pt x="1801505" y="6818313"/>
                  <a:pt x="1801505" y="6818313"/>
                </a:cubicBezTo>
                <a:cubicBezTo>
                  <a:pt x="714762" y="6083935"/>
                  <a:pt x="0" y="4839970"/>
                  <a:pt x="0" y="3429000"/>
                </a:cubicBezTo>
                <a:cubicBezTo>
                  <a:pt x="0" y="2018030"/>
                  <a:pt x="714762" y="774065"/>
                  <a:pt x="1801505" y="3968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r">
              <a:buFontTx/>
              <a:buNone/>
              <a:defRPr baseline="0"/>
            </a:lvl1pPr>
          </a:lstStyle>
          <a:p>
            <a:r>
              <a:rPr lang="nl-NL"/>
              <a:t>[Afbeelding invoegen: </a:t>
            </a:r>
            <a:br>
              <a:rPr lang="nl-NL"/>
            </a:br>
            <a:r>
              <a:rPr lang="nl-NL"/>
              <a:t>Klik op ergens op de dia</a:t>
            </a:r>
            <a:br>
              <a:rPr lang="nl-NL"/>
            </a:br>
            <a:r>
              <a:rPr lang="nl-NL"/>
              <a:t>en voeg een afbeelding in via </a:t>
            </a:r>
            <a:br>
              <a:rPr lang="nl-NL"/>
            </a:br>
            <a:r>
              <a:rPr lang="nl-NL"/>
              <a:t>Invoegen | Afbeeldingen]</a:t>
            </a:r>
          </a:p>
        </p:txBody>
      </p:sp>
      <p:sp>
        <p:nvSpPr>
          <p:cNvPr id="34" name="Placeholder 8">
            <a:extLst>
              <a:ext uri="{FF2B5EF4-FFF2-40B4-BE49-F238E27FC236}">
                <a16:creationId xmlns:a16="http://schemas.microsoft.com/office/drawing/2014/main" id="{DB76B667-4A8D-41B8-9FA4-2627F734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1"/>
            </p:custDataLst>
          </p:nvPr>
        </p:nvSpPr>
        <p:spPr bwMode="gray">
          <a:xfrm rot="5400000">
            <a:off x="6477793" y="1143734"/>
            <a:ext cx="6858000" cy="4570413"/>
          </a:xfrm>
          <a:custGeom>
            <a:avLst/>
            <a:gdLst>
              <a:gd name="connsiteX0" fmla="*/ 0 w 6858000"/>
              <a:gd name="connsiteY0" fmla="*/ 2695909 h 4570413"/>
              <a:gd name="connsiteX1" fmla="*/ 0 w 6858000"/>
              <a:gd name="connsiteY1" fmla="*/ 2450983 h 4570413"/>
              <a:gd name="connsiteX2" fmla="*/ 0 w 6858000"/>
              <a:gd name="connsiteY2" fmla="*/ 2221360 h 4570413"/>
              <a:gd name="connsiteX3" fmla="*/ 0 w 6858000"/>
              <a:gd name="connsiteY3" fmla="*/ 2006547 h 4570413"/>
              <a:gd name="connsiteX4" fmla="*/ 0 w 6858000"/>
              <a:gd name="connsiteY4" fmla="*/ 1806048 h 4570413"/>
              <a:gd name="connsiteX5" fmla="*/ 0 w 6858000"/>
              <a:gd name="connsiteY5" fmla="*/ 1619372 h 4570413"/>
              <a:gd name="connsiteX6" fmla="*/ 0 w 6858000"/>
              <a:gd name="connsiteY6" fmla="*/ 1446023 h 4570413"/>
              <a:gd name="connsiteX7" fmla="*/ 0 w 6858000"/>
              <a:gd name="connsiteY7" fmla="*/ 1285510 h 4570413"/>
              <a:gd name="connsiteX8" fmla="*/ 0 w 6858000"/>
              <a:gd name="connsiteY8" fmla="*/ 1137337 h 4570413"/>
              <a:gd name="connsiteX9" fmla="*/ 0 w 6858000"/>
              <a:gd name="connsiteY9" fmla="*/ 1001011 h 4570413"/>
              <a:gd name="connsiteX10" fmla="*/ 0 w 6858000"/>
              <a:gd name="connsiteY10" fmla="*/ 876039 h 4570413"/>
              <a:gd name="connsiteX11" fmla="*/ 0 w 6858000"/>
              <a:gd name="connsiteY11" fmla="*/ 761927 h 4570413"/>
              <a:gd name="connsiteX12" fmla="*/ 0 w 6858000"/>
              <a:gd name="connsiteY12" fmla="*/ 658181 h 4570413"/>
              <a:gd name="connsiteX13" fmla="*/ 0 w 6858000"/>
              <a:gd name="connsiteY13" fmla="*/ 564308 h 4570413"/>
              <a:gd name="connsiteX14" fmla="*/ 0 w 6858000"/>
              <a:gd name="connsiteY14" fmla="*/ 479814 h 4570413"/>
              <a:gd name="connsiteX15" fmla="*/ 0 w 6858000"/>
              <a:gd name="connsiteY15" fmla="*/ 404205 h 4570413"/>
              <a:gd name="connsiteX16" fmla="*/ 0 w 6858000"/>
              <a:gd name="connsiteY16" fmla="*/ 336989 h 4570413"/>
              <a:gd name="connsiteX17" fmla="*/ 0 w 6858000"/>
              <a:gd name="connsiteY17" fmla="*/ 277670 h 4570413"/>
              <a:gd name="connsiteX18" fmla="*/ 0 w 6858000"/>
              <a:gd name="connsiteY18" fmla="*/ 225756 h 4570413"/>
              <a:gd name="connsiteX19" fmla="*/ 0 w 6858000"/>
              <a:gd name="connsiteY19" fmla="*/ 142167 h 4570413"/>
              <a:gd name="connsiteX20" fmla="*/ 0 w 6858000"/>
              <a:gd name="connsiteY20" fmla="*/ 82273 h 4570413"/>
              <a:gd name="connsiteX21" fmla="*/ 0 w 6858000"/>
              <a:gd name="connsiteY21" fmla="*/ 42124 h 4570413"/>
              <a:gd name="connsiteX22" fmla="*/ 0 w 6858000"/>
              <a:gd name="connsiteY22" fmla="*/ 17771 h 4570413"/>
              <a:gd name="connsiteX23" fmla="*/ 0 w 6858000"/>
              <a:gd name="connsiteY23" fmla="*/ 5265 h 4570413"/>
              <a:gd name="connsiteX24" fmla="*/ 0 w 6858000"/>
              <a:gd name="connsiteY24" fmla="*/ 658 h 4570413"/>
              <a:gd name="connsiteX25" fmla="*/ 0 w 6858000"/>
              <a:gd name="connsiteY25" fmla="*/ 0 h 4570413"/>
              <a:gd name="connsiteX26" fmla="*/ 6858000 w 6858000"/>
              <a:gd name="connsiteY26" fmla="*/ 0 h 4570413"/>
              <a:gd name="connsiteX27" fmla="*/ 6858000 w 6858000"/>
              <a:gd name="connsiteY27" fmla="*/ 244926 h 4570413"/>
              <a:gd name="connsiteX28" fmla="*/ 6858000 w 6858000"/>
              <a:gd name="connsiteY28" fmla="*/ 474548 h 4570413"/>
              <a:gd name="connsiteX29" fmla="*/ 6858000 w 6858000"/>
              <a:gd name="connsiteY29" fmla="*/ 689362 h 4570413"/>
              <a:gd name="connsiteX30" fmla="*/ 6858000 w 6858000"/>
              <a:gd name="connsiteY30" fmla="*/ 889861 h 4570413"/>
              <a:gd name="connsiteX31" fmla="*/ 6858000 w 6858000"/>
              <a:gd name="connsiteY31" fmla="*/ 1076537 h 4570413"/>
              <a:gd name="connsiteX32" fmla="*/ 6858000 w 6858000"/>
              <a:gd name="connsiteY32" fmla="*/ 1249886 h 4570413"/>
              <a:gd name="connsiteX33" fmla="*/ 6858000 w 6858000"/>
              <a:gd name="connsiteY33" fmla="*/ 1410399 h 4570413"/>
              <a:gd name="connsiteX34" fmla="*/ 6858000 w 6858000"/>
              <a:gd name="connsiteY34" fmla="*/ 1558572 h 4570413"/>
              <a:gd name="connsiteX35" fmla="*/ 6858000 w 6858000"/>
              <a:gd name="connsiteY35" fmla="*/ 1694898 h 4570413"/>
              <a:gd name="connsiteX36" fmla="*/ 6858000 w 6858000"/>
              <a:gd name="connsiteY36" fmla="*/ 1819870 h 4570413"/>
              <a:gd name="connsiteX37" fmla="*/ 6858000 w 6858000"/>
              <a:gd name="connsiteY37" fmla="*/ 1933982 h 4570413"/>
              <a:gd name="connsiteX38" fmla="*/ 6858000 w 6858000"/>
              <a:gd name="connsiteY38" fmla="*/ 2037728 h 4570413"/>
              <a:gd name="connsiteX39" fmla="*/ 6858000 w 6858000"/>
              <a:gd name="connsiteY39" fmla="*/ 2131601 h 4570413"/>
              <a:gd name="connsiteX40" fmla="*/ 6858000 w 6858000"/>
              <a:gd name="connsiteY40" fmla="*/ 2216095 h 4570413"/>
              <a:gd name="connsiteX41" fmla="*/ 6858000 w 6858000"/>
              <a:gd name="connsiteY41" fmla="*/ 2291704 h 4570413"/>
              <a:gd name="connsiteX42" fmla="*/ 6858000 w 6858000"/>
              <a:gd name="connsiteY42" fmla="*/ 2358920 h 4570413"/>
              <a:gd name="connsiteX43" fmla="*/ 6858000 w 6858000"/>
              <a:gd name="connsiteY43" fmla="*/ 2418239 h 4570413"/>
              <a:gd name="connsiteX44" fmla="*/ 6858000 w 6858000"/>
              <a:gd name="connsiteY44" fmla="*/ 2470153 h 4570413"/>
              <a:gd name="connsiteX45" fmla="*/ 6858000 w 6858000"/>
              <a:gd name="connsiteY45" fmla="*/ 2553742 h 4570413"/>
              <a:gd name="connsiteX46" fmla="*/ 6858000 w 6858000"/>
              <a:gd name="connsiteY46" fmla="*/ 2613636 h 4570413"/>
              <a:gd name="connsiteX47" fmla="*/ 6858000 w 6858000"/>
              <a:gd name="connsiteY47" fmla="*/ 2653785 h 4570413"/>
              <a:gd name="connsiteX48" fmla="*/ 6858000 w 6858000"/>
              <a:gd name="connsiteY48" fmla="*/ 2678138 h 4570413"/>
              <a:gd name="connsiteX49" fmla="*/ 6858000 w 6858000"/>
              <a:gd name="connsiteY49" fmla="*/ 2690643 h 4570413"/>
              <a:gd name="connsiteX50" fmla="*/ 6858000 w 6858000"/>
              <a:gd name="connsiteY50" fmla="*/ 2695251 h 4570413"/>
              <a:gd name="connsiteX51" fmla="*/ 6858000 w 6858000"/>
              <a:gd name="connsiteY51" fmla="*/ 2695909 h 4570413"/>
              <a:gd name="connsiteX52" fmla="*/ 6818313 w 6858000"/>
              <a:gd name="connsiteY52" fmla="*/ 2768908 h 4570413"/>
              <a:gd name="connsiteX53" fmla="*/ 6681521 w 6858000"/>
              <a:gd name="connsiteY53" fmla="*/ 2958801 h 4570413"/>
              <a:gd name="connsiteX54" fmla="*/ 6657747 w 6858000"/>
              <a:gd name="connsiteY54" fmla="*/ 2989054 h 4570413"/>
              <a:gd name="connsiteX55" fmla="*/ 6554973 w 6858000"/>
              <a:gd name="connsiteY55" fmla="*/ 3115081 h 4570413"/>
              <a:gd name="connsiteX56" fmla="*/ 6337425 w 6858000"/>
              <a:gd name="connsiteY56" fmla="*/ 3354444 h 4570413"/>
              <a:gd name="connsiteX57" fmla="*/ 6273469 w 6858000"/>
              <a:gd name="connsiteY57" fmla="*/ 3416135 h 4570413"/>
              <a:gd name="connsiteX58" fmla="*/ 6076832 w 6858000"/>
              <a:gd name="connsiteY58" fmla="*/ 3594851 h 4570413"/>
              <a:gd name="connsiteX59" fmla="*/ 5991732 w 6858000"/>
              <a:gd name="connsiteY59" fmla="*/ 3667660 h 4570413"/>
              <a:gd name="connsiteX60" fmla="*/ 5989217 w 6858000"/>
              <a:gd name="connsiteY60" fmla="*/ 3669636 h 4570413"/>
              <a:gd name="connsiteX61" fmla="*/ 5801864 w 6858000"/>
              <a:gd name="connsiteY61" fmla="*/ 3811460 h 4570413"/>
              <a:gd name="connsiteX62" fmla="*/ 5788370 w 6858000"/>
              <a:gd name="connsiteY62" fmla="*/ 3821056 h 4570413"/>
              <a:gd name="connsiteX63" fmla="*/ 5590516 w 6858000"/>
              <a:gd name="connsiteY63" fmla="*/ 3952955 h 4570413"/>
              <a:gd name="connsiteX64" fmla="*/ 3429000 w 6858000"/>
              <a:gd name="connsiteY64" fmla="*/ 4570413 h 4570413"/>
              <a:gd name="connsiteX65" fmla="*/ 1267485 w 6858000"/>
              <a:gd name="connsiteY65" fmla="*/ 3952955 h 4570413"/>
              <a:gd name="connsiteX66" fmla="*/ 1071481 w 6858000"/>
              <a:gd name="connsiteY66" fmla="*/ 3822290 h 4570413"/>
              <a:gd name="connsiteX67" fmla="*/ 1054343 w 6858000"/>
              <a:gd name="connsiteY67" fmla="*/ 3810103 h 4570413"/>
              <a:gd name="connsiteX68" fmla="*/ 871935 w 6858000"/>
              <a:gd name="connsiteY68" fmla="*/ 3672022 h 4570413"/>
              <a:gd name="connsiteX69" fmla="*/ 864965 w 6858000"/>
              <a:gd name="connsiteY69" fmla="*/ 3666544 h 4570413"/>
              <a:gd name="connsiteX70" fmla="*/ 783141 w 6858000"/>
              <a:gd name="connsiteY70" fmla="*/ 3596538 h 4570413"/>
              <a:gd name="connsiteX71" fmla="*/ 582650 w 6858000"/>
              <a:gd name="connsiteY71" fmla="*/ 3414319 h 4570413"/>
              <a:gd name="connsiteX72" fmla="*/ 521511 w 6858000"/>
              <a:gd name="connsiteY72" fmla="*/ 3355346 h 4570413"/>
              <a:gd name="connsiteX73" fmla="*/ 302021 w 6858000"/>
              <a:gd name="connsiteY73" fmla="*/ 3113846 h 4570413"/>
              <a:gd name="connsiteX74" fmla="*/ 203424 w 6858000"/>
              <a:gd name="connsiteY74" fmla="*/ 2992941 h 4570413"/>
              <a:gd name="connsiteX75" fmla="*/ 175213 w 6858000"/>
              <a:gd name="connsiteY75" fmla="*/ 2957042 h 4570413"/>
              <a:gd name="connsiteX76" fmla="*/ 39688 w 6858000"/>
              <a:gd name="connsiteY76" fmla="*/ 2768908 h 457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858000" h="4570413">
                <a:moveTo>
                  <a:pt x="0" y="2695909"/>
                </a:moveTo>
                <a:lnTo>
                  <a:pt x="0" y="2450983"/>
                </a:lnTo>
                <a:lnTo>
                  <a:pt x="0" y="2221360"/>
                </a:lnTo>
                <a:lnTo>
                  <a:pt x="0" y="2006547"/>
                </a:lnTo>
                <a:lnTo>
                  <a:pt x="0" y="1806048"/>
                </a:lnTo>
                <a:lnTo>
                  <a:pt x="0" y="1619372"/>
                </a:lnTo>
                <a:lnTo>
                  <a:pt x="0" y="1446023"/>
                </a:lnTo>
                <a:lnTo>
                  <a:pt x="0" y="1285510"/>
                </a:lnTo>
                <a:lnTo>
                  <a:pt x="0" y="1137337"/>
                </a:lnTo>
                <a:lnTo>
                  <a:pt x="0" y="1001011"/>
                </a:lnTo>
                <a:lnTo>
                  <a:pt x="0" y="876039"/>
                </a:lnTo>
                <a:lnTo>
                  <a:pt x="0" y="761927"/>
                </a:lnTo>
                <a:lnTo>
                  <a:pt x="0" y="658181"/>
                </a:lnTo>
                <a:lnTo>
                  <a:pt x="0" y="564308"/>
                </a:lnTo>
                <a:lnTo>
                  <a:pt x="0" y="479814"/>
                </a:lnTo>
                <a:lnTo>
                  <a:pt x="0" y="404205"/>
                </a:lnTo>
                <a:lnTo>
                  <a:pt x="0" y="336989"/>
                </a:lnTo>
                <a:lnTo>
                  <a:pt x="0" y="277670"/>
                </a:lnTo>
                <a:lnTo>
                  <a:pt x="0" y="225756"/>
                </a:lnTo>
                <a:lnTo>
                  <a:pt x="0" y="142167"/>
                </a:lnTo>
                <a:lnTo>
                  <a:pt x="0" y="82273"/>
                </a:lnTo>
                <a:lnTo>
                  <a:pt x="0" y="42124"/>
                </a:lnTo>
                <a:lnTo>
                  <a:pt x="0" y="17771"/>
                </a:lnTo>
                <a:lnTo>
                  <a:pt x="0" y="5265"/>
                </a:lnTo>
                <a:lnTo>
                  <a:pt x="0" y="658"/>
                </a:lnTo>
                <a:lnTo>
                  <a:pt x="0" y="0"/>
                </a:lnTo>
                <a:cubicBezTo>
                  <a:pt x="6858000" y="0"/>
                  <a:pt x="6858000" y="0"/>
                  <a:pt x="6858000" y="0"/>
                </a:cubicBezTo>
                <a:lnTo>
                  <a:pt x="6858000" y="244926"/>
                </a:lnTo>
                <a:lnTo>
                  <a:pt x="6858000" y="474548"/>
                </a:lnTo>
                <a:lnTo>
                  <a:pt x="6858000" y="689362"/>
                </a:lnTo>
                <a:lnTo>
                  <a:pt x="6858000" y="889861"/>
                </a:lnTo>
                <a:lnTo>
                  <a:pt x="6858000" y="1076537"/>
                </a:lnTo>
                <a:lnTo>
                  <a:pt x="6858000" y="1249886"/>
                </a:lnTo>
                <a:lnTo>
                  <a:pt x="6858000" y="1410399"/>
                </a:lnTo>
                <a:lnTo>
                  <a:pt x="6858000" y="1558572"/>
                </a:lnTo>
                <a:lnTo>
                  <a:pt x="6858000" y="1694898"/>
                </a:lnTo>
                <a:lnTo>
                  <a:pt x="6858000" y="1819870"/>
                </a:lnTo>
                <a:lnTo>
                  <a:pt x="6858000" y="1933982"/>
                </a:lnTo>
                <a:lnTo>
                  <a:pt x="6858000" y="2037728"/>
                </a:lnTo>
                <a:lnTo>
                  <a:pt x="6858000" y="2131601"/>
                </a:lnTo>
                <a:lnTo>
                  <a:pt x="6858000" y="2216095"/>
                </a:lnTo>
                <a:lnTo>
                  <a:pt x="6858000" y="2291704"/>
                </a:lnTo>
                <a:lnTo>
                  <a:pt x="6858000" y="2358920"/>
                </a:lnTo>
                <a:lnTo>
                  <a:pt x="6858000" y="2418239"/>
                </a:lnTo>
                <a:lnTo>
                  <a:pt x="6858000" y="2470153"/>
                </a:lnTo>
                <a:lnTo>
                  <a:pt x="6858000" y="2553742"/>
                </a:lnTo>
                <a:lnTo>
                  <a:pt x="6858000" y="2613636"/>
                </a:lnTo>
                <a:lnTo>
                  <a:pt x="6858000" y="2653785"/>
                </a:lnTo>
                <a:lnTo>
                  <a:pt x="6858000" y="2678138"/>
                </a:lnTo>
                <a:lnTo>
                  <a:pt x="6858000" y="2690643"/>
                </a:lnTo>
                <a:lnTo>
                  <a:pt x="6858000" y="2695251"/>
                </a:lnTo>
                <a:lnTo>
                  <a:pt x="6858000" y="2695909"/>
                </a:lnTo>
                <a:cubicBezTo>
                  <a:pt x="6818313" y="2768908"/>
                  <a:pt x="6818313" y="2768908"/>
                  <a:pt x="6818313" y="2768908"/>
                </a:cubicBezTo>
                <a:lnTo>
                  <a:pt x="6681521" y="2958801"/>
                </a:lnTo>
                <a:lnTo>
                  <a:pt x="6657747" y="2989054"/>
                </a:lnTo>
                <a:lnTo>
                  <a:pt x="6554973" y="3115081"/>
                </a:lnTo>
                <a:lnTo>
                  <a:pt x="6337425" y="3354444"/>
                </a:lnTo>
                <a:lnTo>
                  <a:pt x="6273469" y="3416135"/>
                </a:lnTo>
                <a:lnTo>
                  <a:pt x="6076832" y="3594851"/>
                </a:lnTo>
                <a:lnTo>
                  <a:pt x="5991732" y="3667660"/>
                </a:lnTo>
                <a:lnTo>
                  <a:pt x="5989217" y="3669636"/>
                </a:lnTo>
                <a:lnTo>
                  <a:pt x="5801864" y="3811460"/>
                </a:lnTo>
                <a:lnTo>
                  <a:pt x="5788370" y="3821056"/>
                </a:lnTo>
                <a:lnTo>
                  <a:pt x="5590516" y="3952955"/>
                </a:lnTo>
                <a:cubicBezTo>
                  <a:pt x="4963500" y="4344258"/>
                  <a:pt x="4222671" y="4570413"/>
                  <a:pt x="3429000" y="4570413"/>
                </a:cubicBezTo>
                <a:cubicBezTo>
                  <a:pt x="2635330" y="4570413"/>
                  <a:pt x="1894500" y="4344258"/>
                  <a:pt x="1267485" y="3952955"/>
                </a:cubicBezTo>
                <a:lnTo>
                  <a:pt x="1071481" y="3822290"/>
                </a:lnTo>
                <a:lnTo>
                  <a:pt x="1054343" y="3810103"/>
                </a:lnTo>
                <a:lnTo>
                  <a:pt x="871935" y="3672022"/>
                </a:lnTo>
                <a:lnTo>
                  <a:pt x="864965" y="3666544"/>
                </a:lnTo>
                <a:lnTo>
                  <a:pt x="783141" y="3596538"/>
                </a:lnTo>
                <a:lnTo>
                  <a:pt x="582650" y="3414319"/>
                </a:lnTo>
                <a:lnTo>
                  <a:pt x="521511" y="3355346"/>
                </a:lnTo>
                <a:lnTo>
                  <a:pt x="302021" y="3113846"/>
                </a:lnTo>
                <a:lnTo>
                  <a:pt x="203424" y="2992941"/>
                </a:lnTo>
                <a:lnTo>
                  <a:pt x="175213" y="2957042"/>
                </a:lnTo>
                <a:lnTo>
                  <a:pt x="39688" y="2768908"/>
                </a:lnTo>
                <a:close/>
              </a:path>
            </a:pathLst>
          </a:custGeom>
          <a:gradFill>
            <a:gsLst>
              <a:gs pos="13000">
                <a:schemeClr val="bg1">
                  <a:alpha val="0"/>
                  <a:lumMod val="60000"/>
                </a:schemeClr>
              </a:gs>
              <a:gs pos="42000">
                <a:schemeClr val="bg1">
                  <a:alpha val="0"/>
                </a:schemeClr>
              </a:gs>
              <a:gs pos="74000">
                <a:srgbClr val="653172">
                  <a:alpha val="74000"/>
                  <a:lumMod val="87000"/>
                </a:srgbClr>
              </a:gs>
              <a:gs pos="100000">
                <a:srgbClr val="6A3371">
                  <a:lumMod val="42000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95315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 met gestippeld vlak (Blauw)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74E3B55-6D11-4E50-958A-6D8AA25EEA96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641350" y="638969"/>
            <a:ext cx="10909300" cy="5580062"/>
          </a:xfrm>
          <a:prstGeom prst="rect">
            <a:avLst/>
          </a:prstGeom>
          <a:pattFill prst="pct75">
            <a:fgClr>
              <a:schemeClr val="accent1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Driehoek 2 (PHJU)">
            <a:extLst>
              <a:ext uri="{FF2B5EF4-FFF2-40B4-BE49-F238E27FC236}">
                <a16:creationId xmlns:a16="http://schemas.microsoft.com/office/drawing/2014/main" id="{A2B6F8D8-8445-4596-8A0C-BD59E7AD8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11" name="Placeholder 6">
            <a:extLst>
              <a:ext uri="{FF2B5EF4-FFF2-40B4-BE49-F238E27FC236}">
                <a16:creationId xmlns:a16="http://schemas.microsoft.com/office/drawing/2014/main" id="{6BBF8964-30BD-42DC-B74F-E14E3FB478C1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7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127197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met gestippeld vlak (Groen) en paarse wo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74E3B55-6D11-4E50-958A-6D8AA25EEA96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641350" y="638969"/>
            <a:ext cx="10909300" cy="5580062"/>
          </a:xfrm>
          <a:prstGeom prst="rect">
            <a:avLst/>
          </a:prstGeom>
          <a:pattFill prst="pct50">
            <a:fgClr>
              <a:schemeClr val="tx2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9783D76F-9BEF-4D4E-8B3D-AE072A583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5A97FE78-AA1B-413D-A96F-C1B2D7DC4DDB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8446421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 met gestippeld vlak (Gro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74E3B55-6D11-4E50-958A-6D8AA25EEA96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641350" y="638969"/>
            <a:ext cx="10909300" cy="5580062"/>
          </a:xfrm>
          <a:prstGeom prst="rect">
            <a:avLst/>
          </a:prstGeom>
          <a:pattFill prst="pct50">
            <a:fgClr>
              <a:schemeClr val="tx2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9783D76F-9BEF-4D4E-8B3D-AE072A583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5A97FE78-AA1B-413D-A96F-C1B2D7DC4DDB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34545041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 met gestippeld vlak (Groen) en paarse wo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74E3B55-6D11-4E50-958A-6D8AA25EEA96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641350" y="638969"/>
            <a:ext cx="10909300" cy="5580062"/>
          </a:xfrm>
          <a:prstGeom prst="rect">
            <a:avLst/>
          </a:prstGeom>
          <a:pattFill prst="pct50">
            <a:fgClr>
              <a:schemeClr val="tx2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9783D76F-9BEF-4D4E-8B3D-AE072A583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5A97FE78-AA1B-413D-A96F-C1B2D7DC4DDB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4547276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 met gestippeld vlak (Bei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74E3B55-6D11-4E50-958A-6D8AA25EEA96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641350" y="638969"/>
            <a:ext cx="10909300" cy="5580062"/>
          </a:xfrm>
          <a:prstGeom prst="rect">
            <a:avLst/>
          </a:prstGeom>
          <a:pattFill prst="pct75">
            <a:fgClr>
              <a:srgbClr val="D6D0C7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BB64768D-EF25-4BBB-BA3D-B3B164EE0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149F4996-5B9F-4AFB-8D07-CDA198497769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28063581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 met foto, raster onde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464DDA-5896-459C-8613-7CE79E39C05F}"/>
              </a:ext>
            </a:extLst>
          </p:cNvPr>
          <p:cNvSpPr>
            <a:spLocks noGrp="1" noSelect="1"/>
          </p:cNvSpPr>
          <p:nvPr>
            <p:ph type="pic" sz="quarter" idx="1002" hasCustomPrompt="1"/>
          </p:nvPr>
        </p:nvSpPr>
        <p:spPr bwMode="gray">
          <a:xfrm>
            <a:off x="641280" y="639000"/>
            <a:ext cx="10909440" cy="55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[Klik hier, </a:t>
            </a:r>
            <a:br>
              <a:rPr lang="nl-NL"/>
            </a:br>
            <a:r>
              <a:rPr lang="nl-NL"/>
              <a:t>voeg dan een afbeelding in via Invoegen | Afbeelding]</a:t>
            </a:r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BB64768D-EF25-4BBB-BA3D-B3B164EE0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149F4996-5B9F-4AFB-8D07-CDA198497769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  <p:sp>
        <p:nvSpPr>
          <p:cNvPr id="6" name="Rechthoek 15 (PHJU)">
            <a:extLst>
              <a:ext uri="{FF2B5EF4-FFF2-40B4-BE49-F238E27FC236}">
                <a16:creationId xmlns:a16="http://schemas.microsoft.com/office/drawing/2014/main" id="{EE3A9BE4-CB52-4C1A-B845-6132E721101D}"/>
              </a:ext>
            </a:extLst>
          </p:cNvPr>
          <p:cNvSpPr>
            <a:spLocks noGrp="1" noSelect="1"/>
          </p:cNvSpPr>
          <p:nvPr userDrawn="1">
            <p:ph type="body" idx="1003" hasCustomPrompt="1"/>
            <p:custDataLst>
              <p:custData r:id="rId3"/>
            </p:custDataLst>
          </p:nvPr>
        </p:nvSpPr>
        <p:spPr bwMode="gray">
          <a:xfrm rot="5400000" flipH="1">
            <a:off x="3777510" y="-1531673"/>
            <a:ext cx="4626618" cy="10909299"/>
          </a:xfrm>
          <a:prstGeom prst="rect">
            <a:avLst/>
          </a:prstGeom>
          <a:gradFill flip="none" rotWithShape="1">
            <a:gsLst>
              <a:gs pos="14000">
                <a:schemeClr val="bg1">
                  <a:alpha val="0"/>
                  <a:lumMod val="60000"/>
                </a:schemeClr>
              </a:gs>
              <a:gs pos="46000">
                <a:schemeClr val="bg1">
                  <a:alpha val="0"/>
                </a:schemeClr>
              </a:gs>
              <a:gs pos="70000">
                <a:srgbClr val="653172">
                  <a:alpha val="74000"/>
                  <a:lumMod val="87000"/>
                </a:srgbClr>
              </a:gs>
              <a:gs pos="100000">
                <a:srgbClr val="6A3371">
                  <a:lumMod val="42000"/>
                </a:srgbClr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135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 met foto, raster geh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464DDA-5896-459C-8613-7CE79E39C05F}"/>
              </a:ext>
            </a:extLst>
          </p:cNvPr>
          <p:cNvSpPr>
            <a:spLocks noGrp="1" noSelect="1"/>
          </p:cNvSpPr>
          <p:nvPr>
            <p:ph type="pic" sz="quarter" idx="1002" hasCustomPrompt="1"/>
          </p:nvPr>
        </p:nvSpPr>
        <p:spPr bwMode="gray">
          <a:xfrm>
            <a:off x="641280" y="639000"/>
            <a:ext cx="10909440" cy="55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[Klik op de witte rand, </a:t>
            </a:r>
            <a:br>
              <a:rPr lang="nl-NL"/>
            </a:br>
            <a:r>
              <a:rPr lang="nl-NL"/>
              <a:t>voeg dan een afbeelding in via Invoegen | Afbeelding]</a:t>
            </a:r>
          </a:p>
        </p:txBody>
      </p:sp>
      <p:sp>
        <p:nvSpPr>
          <p:cNvPr id="7" name="Rechthoek 30 (PHJU)">
            <a:extLst>
              <a:ext uri="{FF2B5EF4-FFF2-40B4-BE49-F238E27FC236}">
                <a16:creationId xmlns:a16="http://schemas.microsoft.com/office/drawing/2014/main" id="{E1DF77B9-6F05-4825-9184-93F98D1EDAB5}"/>
              </a:ext>
            </a:extLst>
          </p:cNvPr>
          <p:cNvSpPr>
            <a:spLocks noGrp="1" noSelect="1"/>
          </p:cNvSpPr>
          <p:nvPr userDrawn="1">
            <p:ph type="body" idx="1003" hasCustomPrompt="1"/>
            <p:custDataLst>
              <p:custData r:id="rId1"/>
            </p:custDataLst>
          </p:nvPr>
        </p:nvSpPr>
        <p:spPr bwMode="gray">
          <a:xfrm flipH="1">
            <a:off x="641280" y="647878"/>
            <a:ext cx="10934588" cy="55800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60000"/>
                </a:schemeClr>
              </a:gs>
              <a:gs pos="32000">
                <a:schemeClr val="bg1">
                  <a:alpha val="0"/>
                  <a:lumMod val="74000"/>
                </a:schemeClr>
              </a:gs>
              <a:gs pos="75000">
                <a:srgbClr val="653172">
                  <a:alpha val="72000"/>
                  <a:lumMod val="71000"/>
                </a:srgb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BB64768D-EF25-4BBB-BA3D-B3B164EE0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2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149F4996-5B9F-4AFB-8D07-CDA198497769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3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35792439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olk met tekst en br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ars kader 1"/>
          <p:cNvSpPr>
            <a:spLocks noSelect="1"/>
          </p:cNvSpPr>
          <p:nvPr userDrawn="1"/>
        </p:nvSpPr>
        <p:spPr bwMode="gray">
          <a:xfrm>
            <a:off x="622801" y="619200"/>
            <a:ext cx="10907999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Driehoek 2 (PHJU)">
            <a:extLst>
              <a:ext uri="{FF2B5EF4-FFF2-40B4-BE49-F238E27FC236}">
                <a16:creationId xmlns:a16="http://schemas.microsoft.com/office/drawing/2014/main" id="{6FF2A31D-21EA-B043-959D-93E709AD6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 userDrawn="1"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2" name="Title 3"/>
          <p:cNvSpPr>
            <a:spLocks noGrp="1" noSelect="1"/>
          </p:cNvSpPr>
          <p:nvPr userDrawn="1">
            <p:ph type="title" hasCustomPrompt="1"/>
          </p:nvPr>
        </p:nvSpPr>
        <p:spPr bwMode="gray">
          <a:xfrm>
            <a:off x="1566000" y="1706400"/>
            <a:ext cx="9064800" cy="2238071"/>
          </a:xfrm>
        </p:spPr>
        <p:txBody>
          <a:bodyPr anchor="t"/>
          <a:lstStyle>
            <a:lvl1pPr algn="ctr">
              <a:lnSpc>
                <a:spcPct val="100000"/>
              </a:lnSpc>
              <a:defRPr sz="3000" b="0" baseline="0"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r>
              <a:rPr lang="nl-NL"/>
              <a:t>[Tekst accent zelf groen maken]</a:t>
            </a:r>
          </a:p>
        </p:txBody>
      </p:sp>
      <p:sp>
        <p:nvSpPr>
          <p:cNvPr id="10" name="Naam 4 (JU-Free)"/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1566000" y="4071152"/>
            <a:ext cx="9064800" cy="820128"/>
          </a:xfrm>
        </p:spPr>
        <p:txBody>
          <a:bodyPr/>
          <a:lstStyle>
            <a:lvl1pPr marL="252000" indent="-252000" algn="ctr">
              <a:lnSpc>
                <a:spcPct val="100000"/>
              </a:lnSpc>
              <a:buClr>
                <a:schemeClr val="tx2"/>
              </a:buClr>
              <a:buFont typeface="Trebuchet MS" panose="020B0603020202020204" pitchFamily="34" charset="0"/>
              <a:buChar char="—"/>
              <a:defRPr sz="3000" b="1">
                <a:solidFill>
                  <a:srgbClr val="FFFFFF"/>
                </a:solidFill>
                <a:latin typeface="Trebuchet MS" panose="020B0603020202020204" pitchFamily="34" charset="0"/>
              </a:defRPr>
            </a:lvl1pPr>
            <a:lvl2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2pPr>
            <a:lvl3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3pPr>
            <a:lvl4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4pPr>
            <a:lvl5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5pPr>
            <a:lvl6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6pPr>
            <a:lvl7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7pPr>
            <a:lvl8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8pPr>
            <a:lvl9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/>
              <a:t>[Naam]</a:t>
            </a:r>
          </a:p>
          <a:p>
            <a:pPr lvl="0"/>
            <a:r>
              <a:rPr lang="nl-NL"/>
              <a:t>JU-LEVEL1=Naam</a:t>
            </a:r>
          </a:p>
        </p:txBody>
      </p:sp>
      <p:sp>
        <p:nvSpPr>
          <p:cNvPr id="5" name="Slide Number Placeholder 5"/>
          <p:cNvSpPr>
            <a:spLocks noGrp="1" noSelect="1"/>
          </p:cNvSpPr>
          <p:nvPr userDrawn="1"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Placeholder 6">
            <a:extLst>
              <a:ext uri="{FF2B5EF4-FFF2-40B4-BE49-F238E27FC236}">
                <a16:creationId xmlns:a16="http://schemas.microsoft.com/office/drawing/2014/main" id="{37D095C8-0A0D-498F-8802-9CB9E201B91E}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42776410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met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622800" y="619200"/>
            <a:ext cx="10908000" cy="5029200"/>
          </a:xfrm>
        </p:spPr>
        <p:txBody>
          <a:bodyPr/>
          <a:lstStyle>
            <a:lvl1pPr marL="0" indent="0" algn="r">
              <a:buFontTx/>
              <a:buNone/>
              <a:defRPr baseline="0"/>
            </a:lvl1pPr>
          </a:lstStyle>
          <a:p>
            <a:r>
              <a:rPr lang="nl-NL"/>
              <a:t>[Invoegen van een foto: klik op de witte rand hierboven </a:t>
            </a:r>
            <a:br>
              <a:rPr lang="nl-NL"/>
            </a:br>
            <a:r>
              <a:rPr lang="nl-NL"/>
              <a:t>Voeg dan een afbeelding in via: Invoegen | Afbeeldingen]</a:t>
            </a:r>
          </a:p>
        </p:txBody>
      </p:sp>
      <p:sp>
        <p:nvSpPr>
          <p:cNvPr id="21" name="Raster (PHJU) 1">
            <a:extLst>
              <a:ext uri="{FF2B5EF4-FFF2-40B4-BE49-F238E27FC236}">
                <a16:creationId xmlns:a16="http://schemas.microsoft.com/office/drawing/2014/main" id="{47D2F88B-7FAB-CC45-A3C0-C1F2C1959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 rot="10800000" flipH="1">
            <a:off x="622800" y="619200"/>
            <a:ext cx="10909300" cy="5029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60000"/>
                </a:schemeClr>
              </a:gs>
              <a:gs pos="40000">
                <a:schemeClr val="bg1">
                  <a:alpha val="0"/>
                </a:schemeClr>
              </a:gs>
              <a:gs pos="87000">
                <a:srgbClr val="6A3171">
                  <a:lumMod val="92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2" name="Title 3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918000" y="3398101"/>
            <a:ext cx="6372463" cy="1064433"/>
          </a:xfrm>
        </p:spPr>
        <p:txBody>
          <a:bodyPr anchor="b"/>
          <a:lstStyle>
            <a:lvl1pPr algn="l">
              <a:defRPr sz="6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3" name="Subtitle 4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918831" y="4456282"/>
            <a:ext cx="6372463" cy="95150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6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[Subtitel]</a:t>
            </a:r>
          </a:p>
        </p:txBody>
      </p:sp>
    </p:spTree>
    <p:extLst>
      <p:ext uri="{BB962C8B-B14F-4D97-AF65-F5344CB8AC3E}">
        <p14:creationId xmlns:p14="http://schemas.microsoft.com/office/powerpoint/2010/main" val="41222312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met blauw kader en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picture 3"/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6242400" y="0"/>
            <a:ext cx="5950800" cy="6858000"/>
          </a:xfr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baseline="0"/>
            </a:lvl1pPr>
          </a:lstStyle>
          <a:p>
            <a:r>
              <a:rPr lang="nl-NL"/>
              <a:t>[Invoegen van een foto: klik ergens op de dia,</a:t>
            </a:r>
            <a:br>
              <a:rPr lang="nl-NL"/>
            </a:br>
            <a:r>
              <a:rPr lang="nl-NL"/>
              <a:t>voeg dan een afbeelding in via: </a:t>
            </a:r>
            <a:br>
              <a:rPr lang="nl-NL"/>
            </a:br>
            <a:r>
              <a:rPr lang="nl-NL"/>
              <a:t>Invoegen | Afbeeldingen]</a:t>
            </a:r>
          </a:p>
        </p:txBody>
      </p:sp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891717" y="1643654"/>
            <a:ext cx="4320000" cy="1260000"/>
          </a:xfrm>
        </p:spPr>
        <p:txBody>
          <a:bodyPr/>
          <a:lstStyle>
            <a:lvl1pPr>
              <a:defRPr sz="3000" b="0" baseline="0"/>
            </a:lvl1pPr>
          </a:lstStyle>
          <a:p>
            <a:r>
              <a:rPr lang="nl-NL"/>
              <a:t>[Titel]</a:t>
            </a:r>
          </a:p>
        </p:txBody>
      </p:sp>
      <p:sp>
        <p:nvSpPr>
          <p:cNvPr id="7" name="Frame Text 2 (JU-Free)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91717" y="2905125"/>
            <a:ext cx="4320000" cy="2780058"/>
          </a:xfrm>
        </p:spPr>
        <p:txBody>
          <a:bodyPr lIns="43200"/>
          <a:lstStyle>
            <a:lvl1pPr marL="0" indent="0">
              <a:buNone/>
              <a:defRPr b="0"/>
            </a:lvl1pPr>
            <a:lvl2pPr marL="0" indent="0">
              <a:buNone/>
              <a:defRPr b="0"/>
            </a:lvl2pPr>
            <a:lvl3pPr marL="0" indent="0">
              <a:buFont typeface="Arial" panose="020B0604020202020204" pitchFamily="34" charset="0"/>
              <a:buNone/>
              <a:defRPr b="0"/>
            </a:lvl3pPr>
            <a:lvl4pPr marL="0" indent="0">
              <a:buFont typeface="Arial" panose="020B0604020202020204" pitchFamily="34" charset="0"/>
              <a:buNone/>
              <a:defRPr b="0"/>
            </a:lvl4pPr>
            <a:lvl5pPr marL="0" indent="0">
              <a:buFont typeface="Arial" panose="020B0604020202020204" pitchFamily="34" charset="0"/>
              <a:buNone/>
              <a:defRPr b="0"/>
            </a:lvl5pPr>
            <a:lvl6pPr marL="0" indent="0">
              <a:buFont typeface="Arial" panose="020B0604020202020204" pitchFamily="34" charset="0"/>
              <a:buNone/>
              <a:defRPr b="0"/>
            </a:lvl6pPr>
            <a:lvl7pPr marL="0" indent="0">
              <a:buFont typeface="Arial" panose="020B0604020202020204" pitchFamily="34" charset="0"/>
              <a:buNone/>
              <a:defRPr b="0"/>
            </a:lvl7pPr>
            <a:lvl8pPr marL="0" indent="0">
              <a:buFont typeface="Arial" panose="020B0604020202020204" pitchFamily="34" charset="0"/>
              <a:buNone/>
              <a:defRPr b="0"/>
            </a:lvl8pPr>
            <a:lvl9pPr marL="0" indent="0">
              <a:buFont typeface="Arial" panose="020B0604020202020204" pitchFamily="34" charset="0"/>
              <a:buNone/>
              <a:defRPr b="0"/>
            </a:lvl9pPr>
          </a:lstStyle>
          <a:p>
            <a:pPr lvl="0"/>
            <a:r>
              <a:rPr lang="nl-NL"/>
              <a:t>[Tekst]</a:t>
            </a:r>
          </a:p>
          <a:p>
            <a:pPr lvl="0"/>
            <a:r>
              <a:rPr lang="nl-NL"/>
              <a:t>JU-LEVEL1=Basistekst</a:t>
            </a:r>
          </a:p>
        </p:txBody>
      </p:sp>
      <p:sp>
        <p:nvSpPr>
          <p:cNvPr id="14" name="Blauw kader (PHJU)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>
            <a:off x="5950800" y="1260000"/>
            <a:ext cx="5583600" cy="419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8" name="Frame Text 5 (JU-Free)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349542" y="1681200"/>
            <a:ext cx="4320000" cy="3200400"/>
          </a:xfrm>
        </p:spPr>
        <p:txBody>
          <a:bodyPr lIns="43200"/>
          <a:lstStyle>
            <a:lvl1pPr marL="0" indent="0">
              <a:buNone/>
              <a:defRPr b="1"/>
            </a:lvl1pPr>
            <a:lvl2pPr marL="342000" indent="-342000">
              <a:buClr>
                <a:schemeClr val="tx1"/>
              </a:buClr>
              <a:buFont typeface="+mj-lt"/>
              <a:buAutoNum type="arabicPeriod"/>
              <a:defRPr b="0"/>
            </a:lvl2pPr>
            <a:lvl3pPr marL="0" indent="0">
              <a:buFont typeface="Arial" panose="020B0604020202020204" pitchFamily="34" charset="0"/>
              <a:buNone/>
              <a:defRPr b="0"/>
            </a:lvl3pPr>
            <a:lvl4pPr marL="0" indent="0">
              <a:buFont typeface="Arial" panose="020B0604020202020204" pitchFamily="34" charset="0"/>
              <a:buNone/>
              <a:defRPr b="0"/>
            </a:lvl4pPr>
            <a:lvl5pPr marL="0" indent="0">
              <a:buFont typeface="Arial" panose="020B0604020202020204" pitchFamily="34" charset="0"/>
              <a:buNone/>
              <a:defRPr b="0"/>
            </a:lvl5pPr>
            <a:lvl6pPr marL="0" indent="0">
              <a:buFont typeface="Arial" panose="020B0604020202020204" pitchFamily="34" charset="0"/>
              <a:buNone/>
              <a:defRPr b="0"/>
            </a:lvl6pPr>
            <a:lvl7pPr marL="0" indent="0">
              <a:buFont typeface="Arial" panose="020B0604020202020204" pitchFamily="34" charset="0"/>
              <a:buNone/>
              <a:defRPr b="0"/>
            </a:lvl7pPr>
            <a:lvl8pPr marL="0" indent="0">
              <a:buFont typeface="Arial" panose="020B0604020202020204" pitchFamily="34" charset="0"/>
              <a:buNone/>
              <a:defRPr b="0"/>
            </a:lvl8pPr>
            <a:lvl9pPr marL="0" indent="0">
              <a:buFont typeface="Arial" panose="020B0604020202020204" pitchFamily="34" charset="0"/>
              <a:buNone/>
              <a:defRPr b="0"/>
            </a:lvl9pPr>
          </a:lstStyle>
          <a:p>
            <a:pPr lvl="0"/>
            <a:r>
              <a:rPr lang="nl-NL"/>
              <a:t>[Kopje]</a:t>
            </a:r>
          </a:p>
          <a:p>
            <a:pPr lvl="0"/>
            <a:r>
              <a:rPr lang="nl-NL"/>
              <a:t>JU-LEVEL1=Kopje</a:t>
            </a:r>
          </a:p>
          <a:p>
            <a:pPr lvl="1"/>
            <a:r>
              <a:rPr lang="nl-NL"/>
              <a:t>JU-LEVEL2=Opsomming nummer 1e niveau</a:t>
            </a:r>
          </a:p>
          <a:p>
            <a:pPr lvl="2"/>
            <a:r>
              <a:rPr lang="nl-NL"/>
              <a:t>JU-LEVEL3=Basistekst</a:t>
            </a:r>
          </a:p>
        </p:txBody>
      </p:sp>
      <p:sp>
        <p:nvSpPr>
          <p:cNvPr id="4" name="Koptekst groen 6 (JU-Free)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19125" y="466725"/>
            <a:ext cx="4343400" cy="216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00">
                <a:solidFill>
                  <a:schemeClr val="tx2"/>
                </a:solidFill>
                <a:latin typeface="+mj-lt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/>
              <a:t>[Kopje]</a:t>
            </a:r>
          </a:p>
          <a:p>
            <a:pPr lvl="0"/>
            <a:r>
              <a:rPr lang="nl-NL"/>
              <a:t>JU-LEVEL1=Kopje</a:t>
            </a:r>
          </a:p>
        </p:txBody>
      </p:sp>
    </p:spTree>
    <p:extLst>
      <p:ext uri="{BB962C8B-B14F-4D97-AF65-F5344CB8AC3E}">
        <p14:creationId xmlns:p14="http://schemas.microsoft.com/office/powerpoint/2010/main" val="14100114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el met tekst en foto met r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picture 5"/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-6914" y="0"/>
            <a:ext cx="7066800" cy="6858000"/>
          </a:xfr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baseline="0"/>
            </a:lvl1pPr>
          </a:lstStyle>
          <a:p>
            <a:r>
              <a:rPr lang="nl-NL"/>
              <a:t>[Invoegen van een foto: klik ergens op de dia, </a:t>
            </a:r>
            <a:br>
              <a:rPr lang="nl-NL"/>
            </a:br>
            <a:r>
              <a:rPr lang="nl-NL"/>
              <a:t>voeg dan een afbeelding in via: Invoegen | Afbeeldingen]</a:t>
            </a:r>
          </a:p>
        </p:txBody>
      </p:sp>
      <p:sp>
        <p:nvSpPr>
          <p:cNvPr id="9" name="Raster (PHJU) 1">
            <a:extLst>
              <a:ext uri="{FF2B5EF4-FFF2-40B4-BE49-F238E27FC236}">
                <a16:creationId xmlns:a16="http://schemas.microsoft.com/office/drawing/2014/main" id="{79AC1F9B-2E49-6441-A61A-F42AB5E14A72}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 rot="5400000" flipH="1">
            <a:off x="104397" y="-104402"/>
            <a:ext cx="6858002" cy="70668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60000"/>
                </a:schemeClr>
              </a:gs>
              <a:gs pos="29000">
                <a:schemeClr val="bg1">
                  <a:alpha val="0"/>
                </a:schemeClr>
              </a:gs>
              <a:gs pos="70000">
                <a:srgbClr val="653172">
                  <a:alpha val="74000"/>
                  <a:lumMod val="87000"/>
                </a:srgbClr>
              </a:gs>
              <a:gs pos="100000">
                <a:srgbClr val="6A3371">
                  <a:lumMod val="42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2" name="Title 2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7434375" y="1976850"/>
            <a:ext cx="3906000" cy="1940400"/>
          </a:xfrm>
        </p:spPr>
        <p:txBody>
          <a:bodyPr anchor="b"/>
          <a:lstStyle>
            <a:lvl1pPr>
              <a:defRPr sz="4000" b="0" baseline="0"/>
            </a:lvl1pPr>
          </a:lstStyle>
          <a:p>
            <a:r>
              <a:rPr lang="nl-NL"/>
              <a:t>[Titel]</a:t>
            </a:r>
          </a:p>
        </p:txBody>
      </p:sp>
      <p:sp>
        <p:nvSpPr>
          <p:cNvPr id="7" name="Frame Text 3 (JU-Free)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377225" y="4536825"/>
            <a:ext cx="4273200" cy="1422000"/>
          </a:xfrm>
        </p:spPr>
        <p:txBody>
          <a:bodyPr lIns="43200"/>
          <a:lstStyle>
            <a:lvl1pPr marL="0" indent="0">
              <a:buNone/>
              <a:defRPr b="0">
                <a:solidFill>
                  <a:schemeClr val="bg2"/>
                </a:solidFill>
              </a:defRPr>
            </a:lvl1pPr>
            <a:lvl2pPr marL="0" indent="0">
              <a:buNone/>
              <a:defRPr b="0">
                <a:solidFill>
                  <a:schemeClr val="bg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9pPr>
          </a:lstStyle>
          <a:p>
            <a:pPr lvl="0"/>
            <a:r>
              <a:rPr lang="nl-NL"/>
              <a:t>[Tekst]</a:t>
            </a:r>
          </a:p>
          <a:p>
            <a:pPr lvl="0"/>
            <a:r>
              <a:rPr lang="nl-NL"/>
              <a:t>JU-LEVEL1=Basistekst</a:t>
            </a:r>
          </a:p>
        </p:txBody>
      </p:sp>
      <p:sp>
        <p:nvSpPr>
          <p:cNvPr id="6" name="Slide Number Placeholder 4"/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Koptekst groen 6 (JU-Free)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419975" y="466725"/>
            <a:ext cx="4343400" cy="216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00">
                <a:solidFill>
                  <a:schemeClr val="tx2"/>
                </a:solidFill>
                <a:latin typeface="+mj-lt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/>
              <a:t>[Kopje]</a:t>
            </a:r>
          </a:p>
          <a:p>
            <a:pPr lvl="0"/>
            <a:r>
              <a:rPr lang="nl-NL"/>
              <a:t>JU-LEVEL1=Kopje</a:t>
            </a:r>
          </a:p>
        </p:txBody>
      </p:sp>
      <p:sp>
        <p:nvSpPr>
          <p:cNvPr id="17" name="Text Placeholder 16 (PHJU)"/>
          <p:cNvSpPr>
            <a:spLocks noGrp="1" noSelect="1"/>
          </p:cNvSpPr>
          <p:nvPr userDrawn="1">
            <p:ph type="body" idx="1001" hasCustomPrompt="1"/>
            <p:custDataLst>
              <p:custData r:id="rId2"/>
            </p:custDataLst>
          </p:nvPr>
        </p:nvSpPr>
        <p:spPr bwMode="gray">
          <a:xfrm>
            <a:off x="417332" y="6053787"/>
            <a:ext cx="653271" cy="357827"/>
          </a:xfrm>
          <a:custGeom>
            <a:avLst/>
            <a:gdLst>
              <a:gd name="connsiteX0" fmla="*/ 323805 w 653271"/>
              <a:gd name="connsiteY0" fmla="*/ 319560 h 357827"/>
              <a:gd name="connsiteX1" fmla="*/ 308291 w 653271"/>
              <a:gd name="connsiteY1" fmla="*/ 331671 h 357827"/>
              <a:gd name="connsiteX2" fmla="*/ 324322 w 653271"/>
              <a:gd name="connsiteY2" fmla="*/ 343654 h 357827"/>
              <a:gd name="connsiteX3" fmla="*/ 339578 w 653271"/>
              <a:gd name="connsiteY3" fmla="*/ 338887 h 357827"/>
              <a:gd name="connsiteX4" fmla="*/ 343327 w 653271"/>
              <a:gd name="connsiteY4" fmla="*/ 326389 h 357827"/>
              <a:gd name="connsiteX5" fmla="*/ 343327 w 653271"/>
              <a:gd name="connsiteY5" fmla="*/ 319560 h 357827"/>
              <a:gd name="connsiteX6" fmla="*/ 323805 w 653271"/>
              <a:gd name="connsiteY6" fmla="*/ 319560 h 357827"/>
              <a:gd name="connsiteX7" fmla="*/ 194132 w 653271"/>
              <a:gd name="connsiteY7" fmla="*/ 272660 h 357827"/>
              <a:gd name="connsiteX8" fmla="*/ 211069 w 653271"/>
              <a:gd name="connsiteY8" fmla="*/ 272660 h 357827"/>
              <a:gd name="connsiteX9" fmla="*/ 211069 w 653271"/>
              <a:gd name="connsiteY9" fmla="*/ 356796 h 357827"/>
              <a:gd name="connsiteX10" fmla="*/ 194132 w 653271"/>
              <a:gd name="connsiteY10" fmla="*/ 356796 h 357827"/>
              <a:gd name="connsiteX11" fmla="*/ 509976 w 653271"/>
              <a:gd name="connsiteY11" fmla="*/ 271629 h 357827"/>
              <a:gd name="connsiteX12" fmla="*/ 541263 w 653271"/>
              <a:gd name="connsiteY12" fmla="*/ 281035 h 357827"/>
              <a:gd name="connsiteX13" fmla="*/ 530661 w 653271"/>
              <a:gd name="connsiteY13" fmla="*/ 291858 h 357827"/>
              <a:gd name="connsiteX14" fmla="*/ 509846 w 653271"/>
              <a:gd name="connsiteY14" fmla="*/ 285673 h 357827"/>
              <a:gd name="connsiteX15" fmla="*/ 494461 w 653271"/>
              <a:gd name="connsiteY15" fmla="*/ 296497 h 357827"/>
              <a:gd name="connsiteX16" fmla="*/ 506226 w 653271"/>
              <a:gd name="connsiteY16" fmla="*/ 306160 h 357827"/>
              <a:gd name="connsiteX17" fmla="*/ 517991 w 653271"/>
              <a:gd name="connsiteY17" fmla="*/ 307191 h 357827"/>
              <a:gd name="connsiteX18" fmla="*/ 544624 w 653271"/>
              <a:gd name="connsiteY18" fmla="*/ 331027 h 357827"/>
              <a:gd name="connsiteX19" fmla="*/ 509459 w 653271"/>
              <a:gd name="connsiteY19" fmla="*/ 357827 h 357827"/>
              <a:gd name="connsiteX20" fmla="*/ 474034 w 653271"/>
              <a:gd name="connsiteY20" fmla="*/ 345716 h 357827"/>
              <a:gd name="connsiteX21" fmla="*/ 485153 w 653271"/>
              <a:gd name="connsiteY21" fmla="*/ 334506 h 357827"/>
              <a:gd name="connsiteX22" fmla="*/ 509459 w 653271"/>
              <a:gd name="connsiteY22" fmla="*/ 343396 h 357827"/>
              <a:gd name="connsiteX23" fmla="*/ 527946 w 653271"/>
              <a:gd name="connsiteY23" fmla="*/ 331671 h 357827"/>
              <a:gd name="connsiteX24" fmla="*/ 516698 w 653271"/>
              <a:gd name="connsiteY24" fmla="*/ 321750 h 357827"/>
              <a:gd name="connsiteX25" fmla="*/ 503124 w 653271"/>
              <a:gd name="connsiteY25" fmla="*/ 320591 h 357827"/>
              <a:gd name="connsiteX26" fmla="*/ 478172 w 653271"/>
              <a:gd name="connsiteY26" fmla="*/ 297398 h 357827"/>
              <a:gd name="connsiteX27" fmla="*/ 509976 w 653271"/>
              <a:gd name="connsiteY27" fmla="*/ 271629 h 357827"/>
              <a:gd name="connsiteX28" fmla="*/ 426199 w 653271"/>
              <a:gd name="connsiteY28" fmla="*/ 271629 h 357827"/>
              <a:gd name="connsiteX29" fmla="*/ 447014 w 653271"/>
              <a:gd name="connsiteY29" fmla="*/ 279231 h 357827"/>
              <a:gd name="connsiteX30" fmla="*/ 455547 w 653271"/>
              <a:gd name="connsiteY30" fmla="*/ 302939 h 357827"/>
              <a:gd name="connsiteX31" fmla="*/ 455547 w 653271"/>
              <a:gd name="connsiteY31" fmla="*/ 356796 h 357827"/>
              <a:gd name="connsiteX32" fmla="*/ 438610 w 653271"/>
              <a:gd name="connsiteY32" fmla="*/ 356796 h 357827"/>
              <a:gd name="connsiteX33" fmla="*/ 438610 w 653271"/>
              <a:gd name="connsiteY33" fmla="*/ 305516 h 357827"/>
              <a:gd name="connsiteX34" fmla="*/ 421545 w 653271"/>
              <a:gd name="connsiteY34" fmla="*/ 286704 h 357827"/>
              <a:gd name="connsiteX35" fmla="*/ 404091 w 653271"/>
              <a:gd name="connsiteY35" fmla="*/ 305516 h 357827"/>
              <a:gd name="connsiteX36" fmla="*/ 404091 w 653271"/>
              <a:gd name="connsiteY36" fmla="*/ 356796 h 357827"/>
              <a:gd name="connsiteX37" fmla="*/ 387155 w 653271"/>
              <a:gd name="connsiteY37" fmla="*/ 356796 h 357827"/>
              <a:gd name="connsiteX38" fmla="*/ 387155 w 653271"/>
              <a:gd name="connsiteY38" fmla="*/ 272660 h 357827"/>
              <a:gd name="connsiteX39" fmla="*/ 403703 w 653271"/>
              <a:gd name="connsiteY39" fmla="*/ 272660 h 357827"/>
              <a:gd name="connsiteX40" fmla="*/ 403703 w 653271"/>
              <a:gd name="connsiteY40" fmla="*/ 281035 h 357827"/>
              <a:gd name="connsiteX41" fmla="*/ 426199 w 653271"/>
              <a:gd name="connsiteY41" fmla="*/ 271629 h 357827"/>
              <a:gd name="connsiteX42" fmla="*/ 325486 w 653271"/>
              <a:gd name="connsiteY42" fmla="*/ 271629 h 357827"/>
              <a:gd name="connsiteX43" fmla="*/ 360264 w 653271"/>
              <a:gd name="connsiteY43" fmla="*/ 300491 h 357827"/>
              <a:gd name="connsiteX44" fmla="*/ 360264 w 653271"/>
              <a:gd name="connsiteY44" fmla="*/ 356796 h 357827"/>
              <a:gd name="connsiteX45" fmla="*/ 343586 w 653271"/>
              <a:gd name="connsiteY45" fmla="*/ 356796 h 357827"/>
              <a:gd name="connsiteX46" fmla="*/ 343586 w 653271"/>
              <a:gd name="connsiteY46" fmla="*/ 349195 h 357827"/>
              <a:gd name="connsiteX47" fmla="*/ 321090 w 653271"/>
              <a:gd name="connsiteY47" fmla="*/ 357827 h 357827"/>
              <a:gd name="connsiteX48" fmla="*/ 298465 w 653271"/>
              <a:gd name="connsiteY48" fmla="*/ 350096 h 357827"/>
              <a:gd name="connsiteX49" fmla="*/ 291872 w 653271"/>
              <a:gd name="connsiteY49" fmla="*/ 332058 h 357827"/>
              <a:gd name="connsiteX50" fmla="*/ 321090 w 653271"/>
              <a:gd name="connsiteY50" fmla="*/ 307835 h 357827"/>
              <a:gd name="connsiteX51" fmla="*/ 343327 w 653271"/>
              <a:gd name="connsiteY51" fmla="*/ 307835 h 357827"/>
              <a:gd name="connsiteX52" fmla="*/ 343327 w 653271"/>
              <a:gd name="connsiteY52" fmla="*/ 301779 h 357827"/>
              <a:gd name="connsiteX53" fmla="*/ 324839 w 653271"/>
              <a:gd name="connsiteY53" fmla="*/ 286060 h 357827"/>
              <a:gd name="connsiteX54" fmla="*/ 306352 w 653271"/>
              <a:gd name="connsiteY54" fmla="*/ 294306 h 357827"/>
              <a:gd name="connsiteX55" fmla="*/ 295362 w 653271"/>
              <a:gd name="connsiteY55" fmla="*/ 283870 h 357827"/>
              <a:gd name="connsiteX56" fmla="*/ 325486 w 653271"/>
              <a:gd name="connsiteY56" fmla="*/ 271629 h 357827"/>
              <a:gd name="connsiteX57" fmla="*/ 241709 w 653271"/>
              <a:gd name="connsiteY57" fmla="*/ 238645 h 357827"/>
              <a:gd name="connsiteX58" fmla="*/ 258645 w 653271"/>
              <a:gd name="connsiteY58" fmla="*/ 238645 h 357827"/>
              <a:gd name="connsiteX59" fmla="*/ 258645 w 653271"/>
              <a:gd name="connsiteY59" fmla="*/ 332573 h 357827"/>
              <a:gd name="connsiteX60" fmla="*/ 267825 w 653271"/>
              <a:gd name="connsiteY60" fmla="*/ 342366 h 357827"/>
              <a:gd name="connsiteX61" fmla="*/ 275323 w 653271"/>
              <a:gd name="connsiteY61" fmla="*/ 342366 h 357827"/>
              <a:gd name="connsiteX62" fmla="*/ 275323 w 653271"/>
              <a:gd name="connsiteY62" fmla="*/ 356796 h 357827"/>
              <a:gd name="connsiteX63" fmla="*/ 264851 w 653271"/>
              <a:gd name="connsiteY63" fmla="*/ 356796 h 357827"/>
              <a:gd name="connsiteX64" fmla="*/ 241709 w 653271"/>
              <a:gd name="connsiteY64" fmla="*/ 333604 h 357827"/>
              <a:gd name="connsiteX65" fmla="*/ 241709 w 653271"/>
              <a:gd name="connsiteY65" fmla="*/ 238645 h 357827"/>
              <a:gd name="connsiteX66" fmla="*/ 83335 w 653271"/>
              <a:gd name="connsiteY66" fmla="*/ 238645 h 357827"/>
              <a:gd name="connsiteX67" fmla="*/ 101952 w 653271"/>
              <a:gd name="connsiteY67" fmla="*/ 238645 h 357827"/>
              <a:gd name="connsiteX68" fmla="*/ 129231 w 653271"/>
              <a:gd name="connsiteY68" fmla="*/ 324585 h 357827"/>
              <a:gd name="connsiteX69" fmla="*/ 156640 w 653271"/>
              <a:gd name="connsiteY69" fmla="*/ 238645 h 357827"/>
              <a:gd name="connsiteX70" fmla="*/ 175644 w 653271"/>
              <a:gd name="connsiteY70" fmla="*/ 238645 h 357827"/>
              <a:gd name="connsiteX71" fmla="*/ 136342 w 653271"/>
              <a:gd name="connsiteY71" fmla="*/ 356796 h 357827"/>
              <a:gd name="connsiteX72" fmla="*/ 122250 w 653271"/>
              <a:gd name="connsiteY72" fmla="*/ 356796 h 357827"/>
              <a:gd name="connsiteX73" fmla="*/ 83335 w 653271"/>
              <a:gd name="connsiteY73" fmla="*/ 238645 h 357827"/>
              <a:gd name="connsiteX74" fmla="*/ 193615 w 653271"/>
              <a:gd name="connsiteY74" fmla="*/ 238129 h 357827"/>
              <a:gd name="connsiteX75" fmla="*/ 211586 w 653271"/>
              <a:gd name="connsiteY75" fmla="*/ 238129 h 357827"/>
              <a:gd name="connsiteX76" fmla="*/ 211586 w 653271"/>
              <a:gd name="connsiteY76" fmla="*/ 256039 h 357827"/>
              <a:gd name="connsiteX77" fmla="*/ 193615 w 653271"/>
              <a:gd name="connsiteY77" fmla="*/ 256039 h 357827"/>
              <a:gd name="connsiteX78" fmla="*/ 5451 w 653271"/>
              <a:gd name="connsiteY78" fmla="*/ 18 h 357827"/>
              <a:gd name="connsiteX79" fmla="*/ 8838 w 653271"/>
              <a:gd name="connsiteY79" fmla="*/ 926 h 357827"/>
              <a:gd name="connsiteX80" fmla="*/ 30513 w 653271"/>
              <a:gd name="connsiteY80" fmla="*/ 4039 h 357827"/>
              <a:gd name="connsiteX81" fmla="*/ 30901 w 653271"/>
              <a:gd name="connsiteY81" fmla="*/ 3910 h 357827"/>
              <a:gd name="connsiteX82" fmla="*/ 32320 w 653271"/>
              <a:gd name="connsiteY82" fmla="*/ 3520 h 357827"/>
              <a:gd name="connsiteX83" fmla="*/ 33481 w 653271"/>
              <a:gd name="connsiteY83" fmla="*/ 3261 h 357827"/>
              <a:gd name="connsiteX84" fmla="*/ 35029 w 653271"/>
              <a:gd name="connsiteY84" fmla="*/ 2742 h 357827"/>
              <a:gd name="connsiteX85" fmla="*/ 35674 w 653271"/>
              <a:gd name="connsiteY85" fmla="*/ 2483 h 357827"/>
              <a:gd name="connsiteX86" fmla="*/ 36320 w 653271"/>
              <a:gd name="connsiteY86" fmla="*/ 2353 h 357827"/>
              <a:gd name="connsiteX87" fmla="*/ 44448 w 653271"/>
              <a:gd name="connsiteY87" fmla="*/ 4039 h 357827"/>
              <a:gd name="connsiteX88" fmla="*/ 48061 w 653271"/>
              <a:gd name="connsiteY88" fmla="*/ 12990 h 357827"/>
              <a:gd name="connsiteX89" fmla="*/ 48061 w 653271"/>
              <a:gd name="connsiteY89" fmla="*/ 13898 h 357827"/>
              <a:gd name="connsiteX90" fmla="*/ 58769 w 653271"/>
              <a:gd name="connsiteY90" fmla="*/ 30892 h 357827"/>
              <a:gd name="connsiteX91" fmla="*/ 62511 w 653271"/>
              <a:gd name="connsiteY91" fmla="*/ 33875 h 357827"/>
              <a:gd name="connsiteX92" fmla="*/ 68833 w 653271"/>
              <a:gd name="connsiteY92" fmla="*/ 38805 h 357827"/>
              <a:gd name="connsiteX93" fmla="*/ 81478 w 653271"/>
              <a:gd name="connsiteY93" fmla="*/ 56058 h 357827"/>
              <a:gd name="connsiteX94" fmla="*/ 87671 w 653271"/>
              <a:gd name="connsiteY94" fmla="*/ 67084 h 357827"/>
              <a:gd name="connsiteX95" fmla="*/ 93219 w 653271"/>
              <a:gd name="connsiteY95" fmla="*/ 72013 h 357827"/>
              <a:gd name="connsiteX96" fmla="*/ 93477 w 653271"/>
              <a:gd name="connsiteY96" fmla="*/ 72143 h 357827"/>
              <a:gd name="connsiteX97" fmla="*/ 98121 w 653271"/>
              <a:gd name="connsiteY97" fmla="*/ 76424 h 357827"/>
              <a:gd name="connsiteX98" fmla="*/ 119281 w 653271"/>
              <a:gd name="connsiteY98" fmla="*/ 91342 h 357827"/>
              <a:gd name="connsiteX99" fmla="*/ 120313 w 653271"/>
              <a:gd name="connsiteY99" fmla="*/ 91471 h 357827"/>
              <a:gd name="connsiteX100" fmla="*/ 120700 w 653271"/>
              <a:gd name="connsiteY100" fmla="*/ 91342 h 357827"/>
              <a:gd name="connsiteX101" fmla="*/ 125345 w 653271"/>
              <a:gd name="connsiteY101" fmla="*/ 90823 h 357827"/>
              <a:gd name="connsiteX102" fmla="*/ 126765 w 653271"/>
              <a:gd name="connsiteY102" fmla="*/ 90563 h 357827"/>
              <a:gd name="connsiteX103" fmla="*/ 128055 w 653271"/>
              <a:gd name="connsiteY103" fmla="*/ 90434 h 357827"/>
              <a:gd name="connsiteX104" fmla="*/ 128571 w 653271"/>
              <a:gd name="connsiteY104" fmla="*/ 90434 h 357827"/>
              <a:gd name="connsiteX105" fmla="*/ 139796 w 653271"/>
              <a:gd name="connsiteY105" fmla="*/ 93806 h 357827"/>
              <a:gd name="connsiteX106" fmla="*/ 149473 w 653271"/>
              <a:gd name="connsiteY106" fmla="*/ 102368 h 357827"/>
              <a:gd name="connsiteX107" fmla="*/ 150376 w 653271"/>
              <a:gd name="connsiteY107" fmla="*/ 103276 h 357827"/>
              <a:gd name="connsiteX108" fmla="*/ 151795 w 653271"/>
              <a:gd name="connsiteY108" fmla="*/ 104703 h 357827"/>
              <a:gd name="connsiteX109" fmla="*/ 161343 w 653271"/>
              <a:gd name="connsiteY109" fmla="*/ 111967 h 357827"/>
              <a:gd name="connsiteX110" fmla="*/ 181599 w 653271"/>
              <a:gd name="connsiteY110" fmla="*/ 112486 h 357827"/>
              <a:gd name="connsiteX111" fmla="*/ 183793 w 653271"/>
              <a:gd name="connsiteY111" fmla="*/ 112486 h 357827"/>
              <a:gd name="connsiteX112" fmla="*/ 208823 w 653271"/>
              <a:gd name="connsiteY112" fmla="*/ 112097 h 357827"/>
              <a:gd name="connsiteX113" fmla="*/ 209081 w 653271"/>
              <a:gd name="connsiteY113" fmla="*/ 112097 h 357827"/>
              <a:gd name="connsiteX114" fmla="*/ 213597 w 653271"/>
              <a:gd name="connsiteY114" fmla="*/ 111059 h 357827"/>
              <a:gd name="connsiteX115" fmla="*/ 212694 w 653271"/>
              <a:gd name="connsiteY115" fmla="*/ 109243 h 357827"/>
              <a:gd name="connsiteX116" fmla="*/ 212823 w 653271"/>
              <a:gd name="connsiteY116" fmla="*/ 100811 h 357827"/>
              <a:gd name="connsiteX117" fmla="*/ 214113 w 653271"/>
              <a:gd name="connsiteY117" fmla="*/ 97049 h 357827"/>
              <a:gd name="connsiteX118" fmla="*/ 232434 w 653271"/>
              <a:gd name="connsiteY118" fmla="*/ 84337 h 357827"/>
              <a:gd name="connsiteX119" fmla="*/ 236305 w 653271"/>
              <a:gd name="connsiteY119" fmla="*/ 84077 h 357827"/>
              <a:gd name="connsiteX120" fmla="*/ 249852 w 653271"/>
              <a:gd name="connsiteY120" fmla="*/ 89655 h 357827"/>
              <a:gd name="connsiteX121" fmla="*/ 251917 w 653271"/>
              <a:gd name="connsiteY121" fmla="*/ 91471 h 357827"/>
              <a:gd name="connsiteX122" fmla="*/ 253852 w 653271"/>
              <a:gd name="connsiteY122" fmla="*/ 93158 h 357827"/>
              <a:gd name="connsiteX123" fmla="*/ 255658 w 653271"/>
              <a:gd name="connsiteY123" fmla="*/ 107168 h 357827"/>
              <a:gd name="connsiteX124" fmla="*/ 255013 w 653271"/>
              <a:gd name="connsiteY124" fmla="*/ 108595 h 357827"/>
              <a:gd name="connsiteX125" fmla="*/ 254626 w 653271"/>
              <a:gd name="connsiteY125" fmla="*/ 109243 h 357827"/>
              <a:gd name="connsiteX126" fmla="*/ 254368 w 653271"/>
              <a:gd name="connsiteY126" fmla="*/ 110930 h 357827"/>
              <a:gd name="connsiteX127" fmla="*/ 254368 w 653271"/>
              <a:gd name="connsiteY127" fmla="*/ 111578 h 357827"/>
              <a:gd name="connsiteX128" fmla="*/ 254368 w 653271"/>
              <a:gd name="connsiteY128" fmla="*/ 114951 h 357827"/>
              <a:gd name="connsiteX129" fmla="*/ 253207 w 653271"/>
              <a:gd name="connsiteY129" fmla="*/ 120399 h 357827"/>
              <a:gd name="connsiteX130" fmla="*/ 250498 w 653271"/>
              <a:gd name="connsiteY130" fmla="*/ 120659 h 357827"/>
              <a:gd name="connsiteX131" fmla="*/ 240950 w 653271"/>
              <a:gd name="connsiteY131" fmla="*/ 129869 h 357827"/>
              <a:gd name="connsiteX132" fmla="*/ 238627 w 653271"/>
              <a:gd name="connsiteY132" fmla="*/ 130258 h 357827"/>
              <a:gd name="connsiteX133" fmla="*/ 236563 w 653271"/>
              <a:gd name="connsiteY133" fmla="*/ 130128 h 357827"/>
              <a:gd name="connsiteX134" fmla="*/ 237853 w 653271"/>
              <a:gd name="connsiteY134" fmla="*/ 131815 h 357827"/>
              <a:gd name="connsiteX135" fmla="*/ 238756 w 653271"/>
              <a:gd name="connsiteY135" fmla="*/ 132982 h 357827"/>
              <a:gd name="connsiteX136" fmla="*/ 239402 w 653271"/>
              <a:gd name="connsiteY136" fmla="*/ 133371 h 357827"/>
              <a:gd name="connsiteX137" fmla="*/ 239660 w 653271"/>
              <a:gd name="connsiteY137" fmla="*/ 133631 h 357827"/>
              <a:gd name="connsiteX138" fmla="*/ 255400 w 653271"/>
              <a:gd name="connsiteY138" fmla="*/ 142841 h 357827"/>
              <a:gd name="connsiteX139" fmla="*/ 261206 w 653271"/>
              <a:gd name="connsiteY139" fmla="*/ 144657 h 357827"/>
              <a:gd name="connsiteX140" fmla="*/ 279270 w 653271"/>
              <a:gd name="connsiteY140" fmla="*/ 151532 h 357827"/>
              <a:gd name="connsiteX141" fmla="*/ 283398 w 653271"/>
              <a:gd name="connsiteY141" fmla="*/ 153478 h 357827"/>
              <a:gd name="connsiteX142" fmla="*/ 303784 w 653271"/>
              <a:gd name="connsiteY142" fmla="*/ 162040 h 357827"/>
              <a:gd name="connsiteX143" fmla="*/ 304325 w 653271"/>
              <a:gd name="connsiteY143" fmla="*/ 161950 h 357827"/>
              <a:gd name="connsiteX144" fmla="*/ 306573 w 653271"/>
              <a:gd name="connsiteY144" fmla="*/ 159908 h 357827"/>
              <a:gd name="connsiteX145" fmla="*/ 313467 w 653271"/>
              <a:gd name="connsiteY145" fmla="*/ 157231 h 357827"/>
              <a:gd name="connsiteX146" fmla="*/ 319301 w 653271"/>
              <a:gd name="connsiteY146" fmla="*/ 158506 h 357827"/>
              <a:gd name="connsiteX147" fmla="*/ 319036 w 653271"/>
              <a:gd name="connsiteY147" fmla="*/ 159143 h 357827"/>
              <a:gd name="connsiteX148" fmla="*/ 318240 w 653271"/>
              <a:gd name="connsiteY148" fmla="*/ 159398 h 357827"/>
              <a:gd name="connsiteX149" fmla="*/ 317784 w 653271"/>
              <a:gd name="connsiteY149" fmla="*/ 159740 h 357827"/>
              <a:gd name="connsiteX150" fmla="*/ 320944 w 653271"/>
              <a:gd name="connsiteY150" fmla="*/ 159316 h 357827"/>
              <a:gd name="connsiteX151" fmla="*/ 324299 w 653271"/>
              <a:gd name="connsiteY151" fmla="*/ 159316 h 357827"/>
              <a:gd name="connsiteX152" fmla="*/ 327782 w 653271"/>
              <a:gd name="connsiteY152" fmla="*/ 159446 h 357827"/>
              <a:gd name="connsiteX153" fmla="*/ 335862 w 653271"/>
              <a:gd name="connsiteY153" fmla="*/ 161505 h 357827"/>
              <a:gd name="connsiteX154" fmla="*/ 336492 w 653271"/>
              <a:gd name="connsiteY154" fmla="*/ 162709 h 357827"/>
              <a:gd name="connsiteX155" fmla="*/ 339322 w 653271"/>
              <a:gd name="connsiteY155" fmla="*/ 162709 h 357827"/>
              <a:gd name="connsiteX156" fmla="*/ 365970 w 653271"/>
              <a:gd name="connsiteY156" fmla="*/ 157147 h 357827"/>
              <a:gd name="connsiteX157" fmla="*/ 384597 w 653271"/>
              <a:gd name="connsiteY157" fmla="*/ 152620 h 357827"/>
              <a:gd name="connsiteX158" fmla="*/ 390547 w 653271"/>
              <a:gd name="connsiteY158" fmla="*/ 151455 h 357827"/>
              <a:gd name="connsiteX159" fmla="*/ 406976 w 653271"/>
              <a:gd name="connsiteY159" fmla="*/ 144471 h 357827"/>
              <a:gd name="connsiteX160" fmla="*/ 407364 w 653271"/>
              <a:gd name="connsiteY160" fmla="*/ 144212 h 357827"/>
              <a:gd name="connsiteX161" fmla="*/ 408140 w 653271"/>
              <a:gd name="connsiteY161" fmla="*/ 143953 h 357827"/>
              <a:gd name="connsiteX162" fmla="*/ 408916 w 653271"/>
              <a:gd name="connsiteY162" fmla="*/ 143307 h 357827"/>
              <a:gd name="connsiteX163" fmla="*/ 422757 w 653271"/>
              <a:gd name="connsiteY163" fmla="*/ 136451 h 357827"/>
              <a:gd name="connsiteX164" fmla="*/ 427802 w 653271"/>
              <a:gd name="connsiteY164" fmla="*/ 134770 h 357827"/>
              <a:gd name="connsiteX165" fmla="*/ 428190 w 653271"/>
              <a:gd name="connsiteY165" fmla="*/ 134640 h 357827"/>
              <a:gd name="connsiteX166" fmla="*/ 428837 w 653271"/>
              <a:gd name="connsiteY166" fmla="*/ 134511 h 357827"/>
              <a:gd name="connsiteX167" fmla="*/ 429225 w 653271"/>
              <a:gd name="connsiteY167" fmla="*/ 134382 h 357827"/>
              <a:gd name="connsiteX168" fmla="*/ 429355 w 653271"/>
              <a:gd name="connsiteY168" fmla="*/ 134252 h 357827"/>
              <a:gd name="connsiteX169" fmla="*/ 434399 w 653271"/>
              <a:gd name="connsiteY169" fmla="*/ 129467 h 357827"/>
              <a:gd name="connsiteX170" fmla="*/ 464540 w 653271"/>
              <a:gd name="connsiteY170" fmla="*/ 84066 h 357827"/>
              <a:gd name="connsiteX171" fmla="*/ 485237 w 653271"/>
              <a:gd name="connsiteY171" fmla="*/ 69967 h 357827"/>
              <a:gd name="connsiteX172" fmla="*/ 485495 w 653271"/>
              <a:gd name="connsiteY172" fmla="*/ 69838 h 357827"/>
              <a:gd name="connsiteX173" fmla="*/ 490670 w 653271"/>
              <a:gd name="connsiteY173" fmla="*/ 66216 h 357827"/>
              <a:gd name="connsiteX174" fmla="*/ 494809 w 653271"/>
              <a:gd name="connsiteY174" fmla="*/ 61818 h 357827"/>
              <a:gd name="connsiteX175" fmla="*/ 501924 w 653271"/>
              <a:gd name="connsiteY175" fmla="*/ 54187 h 357827"/>
              <a:gd name="connsiteX176" fmla="*/ 506710 w 653271"/>
              <a:gd name="connsiteY176" fmla="*/ 50048 h 357827"/>
              <a:gd name="connsiteX177" fmla="*/ 520034 w 653271"/>
              <a:gd name="connsiteY177" fmla="*/ 38665 h 357827"/>
              <a:gd name="connsiteX178" fmla="*/ 550432 w 653271"/>
              <a:gd name="connsiteY178" fmla="*/ 6199 h 357827"/>
              <a:gd name="connsiteX179" fmla="*/ 558323 w 653271"/>
              <a:gd name="connsiteY179" fmla="*/ 4517 h 357827"/>
              <a:gd name="connsiteX180" fmla="*/ 582254 w 653271"/>
              <a:gd name="connsiteY180" fmla="*/ 16805 h 357827"/>
              <a:gd name="connsiteX181" fmla="*/ 604762 w 653271"/>
              <a:gd name="connsiteY181" fmla="*/ 36337 h 357827"/>
              <a:gd name="connsiteX182" fmla="*/ 618345 w 653271"/>
              <a:gd name="connsiteY182" fmla="*/ 45650 h 357827"/>
              <a:gd name="connsiteX183" fmla="*/ 621061 w 653271"/>
              <a:gd name="connsiteY183" fmla="*/ 46814 h 357827"/>
              <a:gd name="connsiteX184" fmla="*/ 652366 w 653271"/>
              <a:gd name="connsiteY184" fmla="*/ 62724 h 357827"/>
              <a:gd name="connsiteX185" fmla="*/ 653271 w 653271"/>
              <a:gd name="connsiteY185" fmla="*/ 66216 h 357827"/>
              <a:gd name="connsiteX186" fmla="*/ 645898 w 653271"/>
              <a:gd name="connsiteY186" fmla="*/ 69450 h 357827"/>
              <a:gd name="connsiteX187" fmla="*/ 643569 w 653271"/>
              <a:gd name="connsiteY187" fmla="*/ 68544 h 357827"/>
              <a:gd name="connsiteX188" fmla="*/ 643440 w 653271"/>
              <a:gd name="connsiteY188" fmla="*/ 68415 h 357827"/>
              <a:gd name="connsiteX189" fmla="*/ 641888 w 653271"/>
              <a:gd name="connsiteY189" fmla="*/ 67768 h 357827"/>
              <a:gd name="connsiteX190" fmla="*/ 626235 w 653271"/>
              <a:gd name="connsiteY190" fmla="*/ 66733 h 357827"/>
              <a:gd name="connsiteX191" fmla="*/ 625459 w 653271"/>
              <a:gd name="connsiteY191" fmla="*/ 67121 h 357827"/>
              <a:gd name="connsiteX192" fmla="*/ 625330 w 653271"/>
              <a:gd name="connsiteY192" fmla="*/ 67121 h 357827"/>
              <a:gd name="connsiteX193" fmla="*/ 623390 w 653271"/>
              <a:gd name="connsiteY193" fmla="*/ 67768 h 357827"/>
              <a:gd name="connsiteX194" fmla="*/ 620932 w 653271"/>
              <a:gd name="connsiteY194" fmla="*/ 68156 h 357827"/>
              <a:gd name="connsiteX195" fmla="*/ 617957 w 653271"/>
              <a:gd name="connsiteY195" fmla="*/ 67768 h 357827"/>
              <a:gd name="connsiteX196" fmla="*/ 609807 w 653271"/>
              <a:gd name="connsiteY196" fmla="*/ 59361 h 357827"/>
              <a:gd name="connsiteX197" fmla="*/ 607867 w 653271"/>
              <a:gd name="connsiteY197" fmla="*/ 57162 h 357827"/>
              <a:gd name="connsiteX198" fmla="*/ 606961 w 653271"/>
              <a:gd name="connsiteY198" fmla="*/ 56515 h 357827"/>
              <a:gd name="connsiteX199" fmla="*/ 606185 w 653271"/>
              <a:gd name="connsiteY199" fmla="*/ 55868 h 357827"/>
              <a:gd name="connsiteX200" fmla="*/ 588205 w 653271"/>
              <a:gd name="connsiteY200" fmla="*/ 49789 h 357827"/>
              <a:gd name="connsiteX201" fmla="*/ 580573 w 653271"/>
              <a:gd name="connsiteY201" fmla="*/ 47719 h 357827"/>
              <a:gd name="connsiteX202" fmla="*/ 561945 w 653271"/>
              <a:gd name="connsiteY202" fmla="*/ 35819 h 357827"/>
              <a:gd name="connsiteX203" fmla="*/ 561816 w 653271"/>
              <a:gd name="connsiteY203" fmla="*/ 35819 h 357827"/>
              <a:gd name="connsiteX204" fmla="*/ 558582 w 653271"/>
              <a:gd name="connsiteY204" fmla="*/ 36725 h 357827"/>
              <a:gd name="connsiteX205" fmla="*/ 555219 w 653271"/>
              <a:gd name="connsiteY205" fmla="*/ 41511 h 357827"/>
              <a:gd name="connsiteX206" fmla="*/ 546034 w 653271"/>
              <a:gd name="connsiteY206" fmla="*/ 60783 h 357827"/>
              <a:gd name="connsiteX207" fmla="*/ 542412 w 653271"/>
              <a:gd name="connsiteY207" fmla="*/ 67509 h 357827"/>
              <a:gd name="connsiteX208" fmla="*/ 539696 w 653271"/>
              <a:gd name="connsiteY208" fmla="*/ 73201 h 357827"/>
              <a:gd name="connsiteX209" fmla="*/ 534651 w 653271"/>
              <a:gd name="connsiteY209" fmla="*/ 83419 h 357827"/>
              <a:gd name="connsiteX210" fmla="*/ 512660 w 653271"/>
              <a:gd name="connsiteY210" fmla="*/ 97130 h 357827"/>
              <a:gd name="connsiteX211" fmla="*/ 499207 w 653271"/>
              <a:gd name="connsiteY211" fmla="*/ 108771 h 357827"/>
              <a:gd name="connsiteX212" fmla="*/ 498948 w 653271"/>
              <a:gd name="connsiteY212" fmla="*/ 109288 h 357827"/>
              <a:gd name="connsiteX213" fmla="*/ 476440 w 653271"/>
              <a:gd name="connsiteY213" fmla="*/ 142660 h 357827"/>
              <a:gd name="connsiteX214" fmla="*/ 464410 w 653271"/>
              <a:gd name="connsiteY214" fmla="*/ 151326 h 357827"/>
              <a:gd name="connsiteX215" fmla="*/ 460400 w 653271"/>
              <a:gd name="connsiteY215" fmla="*/ 154172 h 357827"/>
              <a:gd name="connsiteX216" fmla="*/ 457813 w 653271"/>
              <a:gd name="connsiteY216" fmla="*/ 157923 h 357827"/>
              <a:gd name="connsiteX217" fmla="*/ 459624 w 653271"/>
              <a:gd name="connsiteY217" fmla="*/ 158699 h 357827"/>
              <a:gd name="connsiteX218" fmla="*/ 465316 w 653271"/>
              <a:gd name="connsiteY218" fmla="*/ 165037 h 357827"/>
              <a:gd name="connsiteX219" fmla="*/ 466739 w 653271"/>
              <a:gd name="connsiteY219" fmla="*/ 168659 h 357827"/>
              <a:gd name="connsiteX220" fmla="*/ 461823 w 653271"/>
              <a:gd name="connsiteY220" fmla="*/ 190389 h 357827"/>
              <a:gd name="connsiteX221" fmla="*/ 445524 w 653271"/>
              <a:gd name="connsiteY221" fmla="*/ 198409 h 357827"/>
              <a:gd name="connsiteX222" fmla="*/ 442678 w 653271"/>
              <a:gd name="connsiteY222" fmla="*/ 198409 h 357827"/>
              <a:gd name="connsiteX223" fmla="*/ 442031 w 653271"/>
              <a:gd name="connsiteY223" fmla="*/ 198409 h 357827"/>
              <a:gd name="connsiteX224" fmla="*/ 440220 w 653271"/>
              <a:gd name="connsiteY224" fmla="*/ 198409 h 357827"/>
              <a:gd name="connsiteX225" fmla="*/ 439703 w 653271"/>
              <a:gd name="connsiteY225" fmla="*/ 198538 h 357827"/>
              <a:gd name="connsiteX226" fmla="*/ 428966 w 653271"/>
              <a:gd name="connsiteY226" fmla="*/ 187932 h 357827"/>
              <a:gd name="connsiteX227" fmla="*/ 428449 w 653271"/>
              <a:gd name="connsiteY227" fmla="*/ 186380 h 357827"/>
              <a:gd name="connsiteX228" fmla="*/ 427414 w 653271"/>
              <a:gd name="connsiteY228" fmla="*/ 185345 h 357827"/>
              <a:gd name="connsiteX229" fmla="*/ 426897 w 653271"/>
              <a:gd name="connsiteY229" fmla="*/ 184957 h 357827"/>
              <a:gd name="connsiteX230" fmla="*/ 420429 w 653271"/>
              <a:gd name="connsiteY230" fmla="*/ 178878 h 357827"/>
              <a:gd name="connsiteX231" fmla="*/ 423533 w 653271"/>
              <a:gd name="connsiteY231" fmla="*/ 174480 h 357827"/>
              <a:gd name="connsiteX232" fmla="*/ 423663 w 653271"/>
              <a:gd name="connsiteY232" fmla="*/ 164908 h 357827"/>
              <a:gd name="connsiteX233" fmla="*/ 392488 w 653271"/>
              <a:gd name="connsiteY233" fmla="*/ 174609 h 357827"/>
              <a:gd name="connsiteX234" fmla="*/ 376448 w 653271"/>
              <a:gd name="connsiteY234" fmla="*/ 176161 h 357827"/>
              <a:gd name="connsiteX235" fmla="*/ 369850 w 653271"/>
              <a:gd name="connsiteY235" fmla="*/ 176291 h 357827"/>
              <a:gd name="connsiteX236" fmla="*/ 362994 w 653271"/>
              <a:gd name="connsiteY236" fmla="*/ 175903 h 357827"/>
              <a:gd name="connsiteX237" fmla="*/ 347213 w 653271"/>
              <a:gd name="connsiteY237" fmla="*/ 174221 h 357827"/>
              <a:gd name="connsiteX238" fmla="*/ 325869 w 653271"/>
              <a:gd name="connsiteY238" fmla="*/ 175256 h 357827"/>
              <a:gd name="connsiteX239" fmla="*/ 316036 w 653271"/>
              <a:gd name="connsiteY239" fmla="*/ 174975 h 357827"/>
              <a:gd name="connsiteX240" fmla="*/ 305203 w 653271"/>
              <a:gd name="connsiteY240" fmla="*/ 175272 h 357827"/>
              <a:gd name="connsiteX241" fmla="*/ 298365 w 653271"/>
              <a:gd name="connsiteY241" fmla="*/ 173715 h 357827"/>
              <a:gd name="connsiteX242" fmla="*/ 283527 w 653271"/>
              <a:gd name="connsiteY242" fmla="*/ 172029 h 357827"/>
              <a:gd name="connsiteX243" fmla="*/ 251143 w 653271"/>
              <a:gd name="connsiteY243" fmla="*/ 166710 h 357827"/>
              <a:gd name="connsiteX244" fmla="*/ 214629 w 653271"/>
              <a:gd name="connsiteY244" fmla="*/ 149068 h 357827"/>
              <a:gd name="connsiteX245" fmla="*/ 213726 w 653271"/>
              <a:gd name="connsiteY245" fmla="*/ 148419 h 357827"/>
              <a:gd name="connsiteX246" fmla="*/ 213210 w 653271"/>
              <a:gd name="connsiteY246" fmla="*/ 148160 h 357827"/>
              <a:gd name="connsiteX247" fmla="*/ 210629 w 653271"/>
              <a:gd name="connsiteY247" fmla="*/ 147641 h 357827"/>
              <a:gd name="connsiteX248" fmla="*/ 206759 w 653271"/>
              <a:gd name="connsiteY248" fmla="*/ 148419 h 357827"/>
              <a:gd name="connsiteX249" fmla="*/ 204178 w 653271"/>
              <a:gd name="connsiteY249" fmla="*/ 149586 h 357827"/>
              <a:gd name="connsiteX250" fmla="*/ 183535 w 653271"/>
              <a:gd name="connsiteY250" fmla="*/ 153867 h 357827"/>
              <a:gd name="connsiteX251" fmla="*/ 171277 w 653271"/>
              <a:gd name="connsiteY251" fmla="*/ 153219 h 357827"/>
              <a:gd name="connsiteX252" fmla="*/ 123281 w 653271"/>
              <a:gd name="connsiteY252" fmla="*/ 135187 h 357827"/>
              <a:gd name="connsiteX253" fmla="*/ 121217 w 653271"/>
              <a:gd name="connsiteY253" fmla="*/ 134150 h 357827"/>
              <a:gd name="connsiteX254" fmla="*/ 100186 w 653271"/>
              <a:gd name="connsiteY254" fmla="*/ 118583 h 357827"/>
              <a:gd name="connsiteX255" fmla="*/ 98380 w 653271"/>
              <a:gd name="connsiteY255" fmla="*/ 116378 h 357827"/>
              <a:gd name="connsiteX256" fmla="*/ 98121 w 653271"/>
              <a:gd name="connsiteY256" fmla="*/ 115989 h 357827"/>
              <a:gd name="connsiteX257" fmla="*/ 76059 w 653271"/>
              <a:gd name="connsiteY257" fmla="*/ 93677 h 357827"/>
              <a:gd name="connsiteX258" fmla="*/ 61995 w 653271"/>
              <a:gd name="connsiteY258" fmla="*/ 76943 h 357827"/>
              <a:gd name="connsiteX259" fmla="*/ 61737 w 653271"/>
              <a:gd name="connsiteY259" fmla="*/ 76553 h 357827"/>
              <a:gd name="connsiteX260" fmla="*/ 58769 w 653271"/>
              <a:gd name="connsiteY260" fmla="*/ 67473 h 357827"/>
              <a:gd name="connsiteX261" fmla="*/ 58253 w 653271"/>
              <a:gd name="connsiteY261" fmla="*/ 66435 h 357827"/>
              <a:gd name="connsiteX262" fmla="*/ 54641 w 653271"/>
              <a:gd name="connsiteY262" fmla="*/ 59819 h 357827"/>
              <a:gd name="connsiteX263" fmla="*/ 44706 w 653271"/>
              <a:gd name="connsiteY263" fmla="*/ 42826 h 357827"/>
              <a:gd name="connsiteX264" fmla="*/ 44577 w 653271"/>
              <a:gd name="connsiteY264" fmla="*/ 42567 h 357827"/>
              <a:gd name="connsiteX265" fmla="*/ 43932 w 653271"/>
              <a:gd name="connsiteY265" fmla="*/ 41658 h 357827"/>
              <a:gd name="connsiteX266" fmla="*/ 25224 w 653271"/>
              <a:gd name="connsiteY266" fmla="*/ 22460 h 357827"/>
              <a:gd name="connsiteX267" fmla="*/ 24449 w 653271"/>
              <a:gd name="connsiteY267" fmla="*/ 21941 h 357827"/>
              <a:gd name="connsiteX268" fmla="*/ 23675 w 653271"/>
              <a:gd name="connsiteY268" fmla="*/ 21552 h 357827"/>
              <a:gd name="connsiteX269" fmla="*/ 1999 w 653271"/>
              <a:gd name="connsiteY269" fmla="*/ 9358 h 357827"/>
              <a:gd name="connsiteX270" fmla="*/ 322 w 653271"/>
              <a:gd name="connsiteY270" fmla="*/ 3002 h 357827"/>
              <a:gd name="connsiteX271" fmla="*/ 5451 w 653271"/>
              <a:gd name="connsiteY271" fmla="*/ 18 h 357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653271" h="357827">
                <a:moveTo>
                  <a:pt x="323805" y="319560"/>
                </a:moveTo>
                <a:cubicBezTo>
                  <a:pt x="313462" y="319560"/>
                  <a:pt x="308291" y="323941"/>
                  <a:pt x="308291" y="331671"/>
                </a:cubicBezTo>
                <a:cubicBezTo>
                  <a:pt x="308291" y="339531"/>
                  <a:pt x="313204" y="343654"/>
                  <a:pt x="324322" y="343654"/>
                </a:cubicBezTo>
                <a:cubicBezTo>
                  <a:pt x="330269" y="343654"/>
                  <a:pt x="335182" y="343010"/>
                  <a:pt x="339578" y="338887"/>
                </a:cubicBezTo>
                <a:cubicBezTo>
                  <a:pt x="342293" y="336310"/>
                  <a:pt x="343327" y="332316"/>
                  <a:pt x="343327" y="326389"/>
                </a:cubicBezTo>
                <a:lnTo>
                  <a:pt x="343327" y="319560"/>
                </a:lnTo>
                <a:cubicBezTo>
                  <a:pt x="343327" y="319560"/>
                  <a:pt x="343327" y="319560"/>
                  <a:pt x="323805" y="319560"/>
                </a:cubicBezTo>
                <a:close/>
                <a:moveTo>
                  <a:pt x="194132" y="272660"/>
                </a:moveTo>
                <a:cubicBezTo>
                  <a:pt x="194132" y="272660"/>
                  <a:pt x="194132" y="272660"/>
                  <a:pt x="211069" y="272660"/>
                </a:cubicBezTo>
                <a:cubicBezTo>
                  <a:pt x="211069" y="272660"/>
                  <a:pt x="211069" y="272660"/>
                  <a:pt x="211069" y="356796"/>
                </a:cubicBezTo>
                <a:cubicBezTo>
                  <a:pt x="211069" y="356796"/>
                  <a:pt x="211069" y="356796"/>
                  <a:pt x="194132" y="356796"/>
                </a:cubicBezTo>
                <a:close/>
                <a:moveTo>
                  <a:pt x="509976" y="271629"/>
                </a:moveTo>
                <a:cubicBezTo>
                  <a:pt x="522775" y="271629"/>
                  <a:pt x="533506" y="274335"/>
                  <a:pt x="541263" y="281035"/>
                </a:cubicBezTo>
                <a:cubicBezTo>
                  <a:pt x="541263" y="281035"/>
                  <a:pt x="541263" y="281035"/>
                  <a:pt x="530661" y="291858"/>
                </a:cubicBezTo>
                <a:cubicBezTo>
                  <a:pt x="525361" y="287348"/>
                  <a:pt x="517862" y="285673"/>
                  <a:pt x="509846" y="285673"/>
                </a:cubicBezTo>
                <a:cubicBezTo>
                  <a:pt x="499504" y="285673"/>
                  <a:pt x="494461" y="290054"/>
                  <a:pt x="494461" y="296497"/>
                </a:cubicBezTo>
                <a:cubicBezTo>
                  <a:pt x="494461" y="302295"/>
                  <a:pt x="497823" y="305258"/>
                  <a:pt x="506226" y="306160"/>
                </a:cubicBezTo>
                <a:cubicBezTo>
                  <a:pt x="506226" y="306160"/>
                  <a:pt x="506226" y="306160"/>
                  <a:pt x="517991" y="307191"/>
                </a:cubicBezTo>
                <a:cubicBezTo>
                  <a:pt x="535445" y="308608"/>
                  <a:pt x="544624" y="316339"/>
                  <a:pt x="544624" y="331027"/>
                </a:cubicBezTo>
                <a:cubicBezTo>
                  <a:pt x="544624" y="348679"/>
                  <a:pt x="529627" y="357827"/>
                  <a:pt x="509459" y="357827"/>
                </a:cubicBezTo>
                <a:cubicBezTo>
                  <a:pt x="495625" y="357827"/>
                  <a:pt x="483989" y="355508"/>
                  <a:pt x="474034" y="345716"/>
                </a:cubicBezTo>
                <a:cubicBezTo>
                  <a:pt x="474034" y="345716"/>
                  <a:pt x="474034" y="345716"/>
                  <a:pt x="485153" y="334506"/>
                </a:cubicBezTo>
                <a:cubicBezTo>
                  <a:pt x="492005" y="341464"/>
                  <a:pt x="501184" y="343396"/>
                  <a:pt x="509459" y="343396"/>
                </a:cubicBezTo>
                <a:cubicBezTo>
                  <a:pt x="520060" y="343396"/>
                  <a:pt x="527946" y="339660"/>
                  <a:pt x="527946" y="331671"/>
                </a:cubicBezTo>
                <a:cubicBezTo>
                  <a:pt x="527946" y="325873"/>
                  <a:pt x="524843" y="322523"/>
                  <a:pt x="516698" y="321750"/>
                </a:cubicBezTo>
                <a:cubicBezTo>
                  <a:pt x="516698" y="321750"/>
                  <a:pt x="516698" y="321750"/>
                  <a:pt x="503124" y="320591"/>
                </a:cubicBezTo>
                <a:cubicBezTo>
                  <a:pt x="487221" y="319045"/>
                  <a:pt x="478172" y="312087"/>
                  <a:pt x="478172" y="297398"/>
                </a:cubicBezTo>
                <a:cubicBezTo>
                  <a:pt x="478172" y="280777"/>
                  <a:pt x="492393" y="271629"/>
                  <a:pt x="509976" y="271629"/>
                </a:cubicBezTo>
                <a:close/>
                <a:moveTo>
                  <a:pt x="426199" y="271629"/>
                </a:moveTo>
                <a:cubicBezTo>
                  <a:pt x="434861" y="271629"/>
                  <a:pt x="442101" y="274464"/>
                  <a:pt x="447014" y="279231"/>
                </a:cubicBezTo>
                <a:cubicBezTo>
                  <a:pt x="453607" y="285545"/>
                  <a:pt x="455547" y="293533"/>
                  <a:pt x="455547" y="302939"/>
                </a:cubicBezTo>
                <a:cubicBezTo>
                  <a:pt x="455547" y="302939"/>
                  <a:pt x="455547" y="302939"/>
                  <a:pt x="455547" y="356796"/>
                </a:cubicBezTo>
                <a:lnTo>
                  <a:pt x="438610" y="356796"/>
                </a:lnTo>
                <a:cubicBezTo>
                  <a:pt x="438610" y="356796"/>
                  <a:pt x="438610" y="356796"/>
                  <a:pt x="438610" y="305516"/>
                </a:cubicBezTo>
                <a:cubicBezTo>
                  <a:pt x="438610" y="292373"/>
                  <a:pt x="431112" y="286704"/>
                  <a:pt x="421545" y="286704"/>
                </a:cubicBezTo>
                <a:cubicBezTo>
                  <a:pt x="412107" y="286704"/>
                  <a:pt x="404091" y="292502"/>
                  <a:pt x="404091" y="305516"/>
                </a:cubicBezTo>
                <a:cubicBezTo>
                  <a:pt x="404091" y="305516"/>
                  <a:pt x="404091" y="305516"/>
                  <a:pt x="404091" y="356796"/>
                </a:cubicBezTo>
                <a:cubicBezTo>
                  <a:pt x="404091" y="356796"/>
                  <a:pt x="404091" y="356796"/>
                  <a:pt x="387155" y="356796"/>
                </a:cubicBezTo>
                <a:cubicBezTo>
                  <a:pt x="387155" y="356796"/>
                  <a:pt x="387155" y="356796"/>
                  <a:pt x="387155" y="272660"/>
                </a:cubicBezTo>
                <a:cubicBezTo>
                  <a:pt x="387155" y="272660"/>
                  <a:pt x="387155" y="272660"/>
                  <a:pt x="403703" y="272660"/>
                </a:cubicBezTo>
                <a:cubicBezTo>
                  <a:pt x="403703" y="272660"/>
                  <a:pt x="403703" y="272660"/>
                  <a:pt x="403703" y="281035"/>
                </a:cubicBezTo>
                <a:cubicBezTo>
                  <a:pt x="409521" y="274722"/>
                  <a:pt x="417795" y="271629"/>
                  <a:pt x="426199" y="271629"/>
                </a:cubicBezTo>
                <a:close/>
                <a:moveTo>
                  <a:pt x="325486" y="271629"/>
                </a:moveTo>
                <a:cubicBezTo>
                  <a:pt x="348757" y="271629"/>
                  <a:pt x="360264" y="281550"/>
                  <a:pt x="360264" y="300491"/>
                </a:cubicBezTo>
                <a:cubicBezTo>
                  <a:pt x="360264" y="300491"/>
                  <a:pt x="360264" y="300491"/>
                  <a:pt x="360264" y="356796"/>
                </a:cubicBezTo>
                <a:lnTo>
                  <a:pt x="343586" y="356796"/>
                </a:lnTo>
                <a:cubicBezTo>
                  <a:pt x="343586" y="356796"/>
                  <a:pt x="343586" y="356796"/>
                  <a:pt x="343586" y="349195"/>
                </a:cubicBezTo>
                <a:cubicBezTo>
                  <a:pt x="337509" y="355250"/>
                  <a:pt x="331692" y="357827"/>
                  <a:pt x="321090" y="357827"/>
                </a:cubicBezTo>
                <a:cubicBezTo>
                  <a:pt x="310618" y="357827"/>
                  <a:pt x="303637" y="355250"/>
                  <a:pt x="298465" y="350096"/>
                </a:cubicBezTo>
                <a:cubicBezTo>
                  <a:pt x="294199" y="345716"/>
                  <a:pt x="291872" y="339145"/>
                  <a:pt x="291872" y="332058"/>
                </a:cubicBezTo>
                <a:cubicBezTo>
                  <a:pt x="291872" y="317885"/>
                  <a:pt x="301697" y="307835"/>
                  <a:pt x="321090" y="307835"/>
                </a:cubicBezTo>
                <a:cubicBezTo>
                  <a:pt x="321090" y="307835"/>
                  <a:pt x="321090" y="307835"/>
                  <a:pt x="343327" y="307835"/>
                </a:cubicBezTo>
                <a:cubicBezTo>
                  <a:pt x="343327" y="307835"/>
                  <a:pt x="343327" y="307835"/>
                  <a:pt x="343327" y="301779"/>
                </a:cubicBezTo>
                <a:cubicBezTo>
                  <a:pt x="343327" y="291085"/>
                  <a:pt x="338156" y="286060"/>
                  <a:pt x="324839" y="286060"/>
                </a:cubicBezTo>
                <a:cubicBezTo>
                  <a:pt x="315790" y="286060"/>
                  <a:pt x="311135" y="288379"/>
                  <a:pt x="306352" y="294306"/>
                </a:cubicBezTo>
                <a:cubicBezTo>
                  <a:pt x="306352" y="294306"/>
                  <a:pt x="306352" y="294306"/>
                  <a:pt x="295362" y="283870"/>
                </a:cubicBezTo>
                <a:cubicBezTo>
                  <a:pt x="303120" y="274593"/>
                  <a:pt x="311265" y="271629"/>
                  <a:pt x="325486" y="271629"/>
                </a:cubicBezTo>
                <a:close/>
                <a:moveTo>
                  <a:pt x="241709" y="238645"/>
                </a:moveTo>
                <a:cubicBezTo>
                  <a:pt x="241709" y="238645"/>
                  <a:pt x="241709" y="238645"/>
                  <a:pt x="258645" y="238645"/>
                </a:cubicBezTo>
                <a:cubicBezTo>
                  <a:pt x="258645" y="238645"/>
                  <a:pt x="258645" y="238645"/>
                  <a:pt x="258645" y="332573"/>
                </a:cubicBezTo>
                <a:cubicBezTo>
                  <a:pt x="258645" y="339016"/>
                  <a:pt x="260973" y="342366"/>
                  <a:pt x="267825" y="342366"/>
                </a:cubicBezTo>
                <a:cubicBezTo>
                  <a:pt x="267825" y="342366"/>
                  <a:pt x="267825" y="342366"/>
                  <a:pt x="275323" y="342366"/>
                </a:cubicBezTo>
                <a:cubicBezTo>
                  <a:pt x="275323" y="342366"/>
                  <a:pt x="275323" y="342366"/>
                  <a:pt x="275323" y="356796"/>
                </a:cubicBezTo>
                <a:lnTo>
                  <a:pt x="264851" y="356796"/>
                </a:lnTo>
                <a:cubicBezTo>
                  <a:pt x="248691" y="356796"/>
                  <a:pt x="241709" y="345973"/>
                  <a:pt x="241709" y="333604"/>
                </a:cubicBezTo>
                <a:cubicBezTo>
                  <a:pt x="241709" y="333604"/>
                  <a:pt x="241709" y="333604"/>
                  <a:pt x="241709" y="238645"/>
                </a:cubicBezTo>
                <a:close/>
                <a:moveTo>
                  <a:pt x="83335" y="238645"/>
                </a:moveTo>
                <a:cubicBezTo>
                  <a:pt x="101952" y="238645"/>
                  <a:pt x="101952" y="238645"/>
                  <a:pt x="101952" y="238645"/>
                </a:cubicBezTo>
                <a:cubicBezTo>
                  <a:pt x="129231" y="324585"/>
                  <a:pt x="129231" y="324585"/>
                  <a:pt x="129231" y="324585"/>
                </a:cubicBezTo>
                <a:cubicBezTo>
                  <a:pt x="156640" y="238645"/>
                  <a:pt x="156640" y="238645"/>
                  <a:pt x="156640" y="238645"/>
                </a:cubicBezTo>
                <a:cubicBezTo>
                  <a:pt x="175644" y="238645"/>
                  <a:pt x="175644" y="238645"/>
                  <a:pt x="175644" y="238645"/>
                </a:cubicBezTo>
                <a:lnTo>
                  <a:pt x="136342" y="356796"/>
                </a:lnTo>
                <a:cubicBezTo>
                  <a:pt x="122250" y="356796"/>
                  <a:pt x="122250" y="356796"/>
                  <a:pt x="122250" y="356796"/>
                </a:cubicBezTo>
                <a:cubicBezTo>
                  <a:pt x="83335" y="238645"/>
                  <a:pt x="83335" y="238645"/>
                  <a:pt x="83335" y="238645"/>
                </a:cubicBezTo>
                <a:close/>
                <a:moveTo>
                  <a:pt x="193615" y="238129"/>
                </a:moveTo>
                <a:cubicBezTo>
                  <a:pt x="193615" y="238129"/>
                  <a:pt x="193615" y="238129"/>
                  <a:pt x="211586" y="238129"/>
                </a:cubicBezTo>
                <a:cubicBezTo>
                  <a:pt x="211586" y="238129"/>
                  <a:pt x="211586" y="238129"/>
                  <a:pt x="211586" y="256039"/>
                </a:cubicBezTo>
                <a:cubicBezTo>
                  <a:pt x="211586" y="256039"/>
                  <a:pt x="211586" y="256039"/>
                  <a:pt x="193615" y="256039"/>
                </a:cubicBezTo>
                <a:close/>
                <a:moveTo>
                  <a:pt x="5451" y="18"/>
                </a:moveTo>
                <a:cubicBezTo>
                  <a:pt x="7289" y="148"/>
                  <a:pt x="8838" y="926"/>
                  <a:pt x="8838" y="926"/>
                </a:cubicBezTo>
                <a:cubicBezTo>
                  <a:pt x="8838" y="926"/>
                  <a:pt x="20837" y="5726"/>
                  <a:pt x="30513" y="4039"/>
                </a:cubicBezTo>
                <a:cubicBezTo>
                  <a:pt x="30513" y="4039"/>
                  <a:pt x="30513" y="4039"/>
                  <a:pt x="30901" y="3910"/>
                </a:cubicBezTo>
                <a:cubicBezTo>
                  <a:pt x="31417" y="3780"/>
                  <a:pt x="31804" y="3650"/>
                  <a:pt x="32320" y="3520"/>
                </a:cubicBezTo>
                <a:cubicBezTo>
                  <a:pt x="32320" y="3520"/>
                  <a:pt x="32320" y="3520"/>
                  <a:pt x="33481" y="3261"/>
                </a:cubicBezTo>
                <a:cubicBezTo>
                  <a:pt x="34126" y="3002"/>
                  <a:pt x="34513" y="2872"/>
                  <a:pt x="35029" y="2742"/>
                </a:cubicBezTo>
                <a:cubicBezTo>
                  <a:pt x="35029" y="2742"/>
                  <a:pt x="35029" y="2742"/>
                  <a:pt x="35674" y="2483"/>
                </a:cubicBezTo>
                <a:cubicBezTo>
                  <a:pt x="35674" y="2483"/>
                  <a:pt x="35674" y="2483"/>
                  <a:pt x="36320" y="2353"/>
                </a:cubicBezTo>
                <a:cubicBezTo>
                  <a:pt x="39803" y="1704"/>
                  <a:pt x="42384" y="2353"/>
                  <a:pt x="44448" y="4039"/>
                </a:cubicBezTo>
                <a:cubicBezTo>
                  <a:pt x="47545" y="6504"/>
                  <a:pt x="47803" y="10396"/>
                  <a:pt x="48061" y="12990"/>
                </a:cubicBezTo>
                <a:cubicBezTo>
                  <a:pt x="48061" y="12990"/>
                  <a:pt x="48061" y="12990"/>
                  <a:pt x="48061" y="13898"/>
                </a:cubicBezTo>
                <a:cubicBezTo>
                  <a:pt x="48964" y="16233"/>
                  <a:pt x="52576" y="25833"/>
                  <a:pt x="58769" y="30892"/>
                </a:cubicBezTo>
                <a:cubicBezTo>
                  <a:pt x="59931" y="31800"/>
                  <a:pt x="61221" y="32837"/>
                  <a:pt x="62511" y="33875"/>
                </a:cubicBezTo>
                <a:cubicBezTo>
                  <a:pt x="62511" y="33875"/>
                  <a:pt x="62511" y="33875"/>
                  <a:pt x="68833" y="38805"/>
                </a:cubicBezTo>
                <a:cubicBezTo>
                  <a:pt x="75671" y="44253"/>
                  <a:pt x="79929" y="51517"/>
                  <a:pt x="81478" y="56058"/>
                </a:cubicBezTo>
                <a:cubicBezTo>
                  <a:pt x="83026" y="60598"/>
                  <a:pt x="85348" y="64619"/>
                  <a:pt x="87671" y="67084"/>
                </a:cubicBezTo>
                <a:cubicBezTo>
                  <a:pt x="89348" y="68640"/>
                  <a:pt x="91283" y="70327"/>
                  <a:pt x="93219" y="72013"/>
                </a:cubicBezTo>
                <a:cubicBezTo>
                  <a:pt x="93219" y="72013"/>
                  <a:pt x="93219" y="72013"/>
                  <a:pt x="93477" y="72143"/>
                </a:cubicBezTo>
                <a:cubicBezTo>
                  <a:pt x="95154" y="73700"/>
                  <a:pt x="96831" y="75127"/>
                  <a:pt x="98121" y="76424"/>
                </a:cubicBezTo>
                <a:cubicBezTo>
                  <a:pt x="100315" y="78629"/>
                  <a:pt x="117604" y="90563"/>
                  <a:pt x="119281" y="91342"/>
                </a:cubicBezTo>
                <a:cubicBezTo>
                  <a:pt x="119281" y="91342"/>
                  <a:pt x="119539" y="91471"/>
                  <a:pt x="120313" y="91471"/>
                </a:cubicBezTo>
                <a:cubicBezTo>
                  <a:pt x="120313" y="91471"/>
                  <a:pt x="120313" y="91471"/>
                  <a:pt x="120700" y="91342"/>
                </a:cubicBezTo>
                <a:cubicBezTo>
                  <a:pt x="122120" y="91342"/>
                  <a:pt x="123797" y="91082"/>
                  <a:pt x="125345" y="90823"/>
                </a:cubicBezTo>
                <a:cubicBezTo>
                  <a:pt x="125345" y="90823"/>
                  <a:pt x="125345" y="90823"/>
                  <a:pt x="126765" y="90563"/>
                </a:cubicBezTo>
                <a:cubicBezTo>
                  <a:pt x="127281" y="90563"/>
                  <a:pt x="127668" y="90563"/>
                  <a:pt x="128055" y="90434"/>
                </a:cubicBezTo>
                <a:cubicBezTo>
                  <a:pt x="128055" y="90434"/>
                  <a:pt x="128055" y="90434"/>
                  <a:pt x="128571" y="90434"/>
                </a:cubicBezTo>
                <a:cubicBezTo>
                  <a:pt x="132958" y="90434"/>
                  <a:pt x="137344" y="92639"/>
                  <a:pt x="139796" y="93806"/>
                </a:cubicBezTo>
                <a:cubicBezTo>
                  <a:pt x="142118" y="95104"/>
                  <a:pt x="145473" y="98347"/>
                  <a:pt x="149473" y="102368"/>
                </a:cubicBezTo>
                <a:cubicBezTo>
                  <a:pt x="149473" y="102368"/>
                  <a:pt x="149473" y="102368"/>
                  <a:pt x="150376" y="103276"/>
                </a:cubicBezTo>
                <a:cubicBezTo>
                  <a:pt x="150892" y="103925"/>
                  <a:pt x="151408" y="104444"/>
                  <a:pt x="151795" y="104703"/>
                </a:cubicBezTo>
                <a:cubicBezTo>
                  <a:pt x="154892" y="107687"/>
                  <a:pt x="160311" y="111578"/>
                  <a:pt x="161343" y="111967"/>
                </a:cubicBezTo>
                <a:cubicBezTo>
                  <a:pt x="162246" y="112097"/>
                  <a:pt x="170245" y="112357"/>
                  <a:pt x="181599" y="112486"/>
                </a:cubicBezTo>
                <a:cubicBezTo>
                  <a:pt x="181599" y="112486"/>
                  <a:pt x="181599" y="112486"/>
                  <a:pt x="183793" y="112486"/>
                </a:cubicBezTo>
                <a:cubicBezTo>
                  <a:pt x="197340" y="112227"/>
                  <a:pt x="205727" y="112097"/>
                  <a:pt x="208823" y="112097"/>
                </a:cubicBezTo>
                <a:cubicBezTo>
                  <a:pt x="208823" y="112097"/>
                  <a:pt x="208823" y="112097"/>
                  <a:pt x="209081" y="112097"/>
                </a:cubicBezTo>
                <a:cubicBezTo>
                  <a:pt x="210629" y="111967"/>
                  <a:pt x="212307" y="111448"/>
                  <a:pt x="213597" y="111059"/>
                </a:cubicBezTo>
                <a:cubicBezTo>
                  <a:pt x="213339" y="110540"/>
                  <a:pt x="213081" y="109892"/>
                  <a:pt x="212694" y="109243"/>
                </a:cubicBezTo>
                <a:cubicBezTo>
                  <a:pt x="210758" y="105741"/>
                  <a:pt x="211791" y="103146"/>
                  <a:pt x="212823" y="100811"/>
                </a:cubicBezTo>
                <a:cubicBezTo>
                  <a:pt x="213210" y="99774"/>
                  <a:pt x="213597" y="98606"/>
                  <a:pt x="214113" y="97049"/>
                </a:cubicBezTo>
                <a:cubicBezTo>
                  <a:pt x="216306" y="90044"/>
                  <a:pt x="221725" y="86283"/>
                  <a:pt x="232434" y="84337"/>
                </a:cubicBezTo>
                <a:cubicBezTo>
                  <a:pt x="233725" y="84207"/>
                  <a:pt x="235015" y="84077"/>
                  <a:pt x="236305" y="84077"/>
                </a:cubicBezTo>
                <a:cubicBezTo>
                  <a:pt x="242627" y="84077"/>
                  <a:pt x="246885" y="87061"/>
                  <a:pt x="249852" y="89655"/>
                </a:cubicBezTo>
                <a:cubicBezTo>
                  <a:pt x="250627" y="90304"/>
                  <a:pt x="251272" y="90823"/>
                  <a:pt x="251917" y="91471"/>
                </a:cubicBezTo>
                <a:cubicBezTo>
                  <a:pt x="252562" y="92120"/>
                  <a:pt x="253207" y="92639"/>
                  <a:pt x="253852" y="93158"/>
                </a:cubicBezTo>
                <a:cubicBezTo>
                  <a:pt x="259142" y="97698"/>
                  <a:pt x="257336" y="103535"/>
                  <a:pt x="255658" y="107168"/>
                </a:cubicBezTo>
                <a:cubicBezTo>
                  <a:pt x="255400" y="107687"/>
                  <a:pt x="255142" y="108205"/>
                  <a:pt x="255013" y="108595"/>
                </a:cubicBezTo>
                <a:cubicBezTo>
                  <a:pt x="255013" y="108595"/>
                  <a:pt x="255013" y="108595"/>
                  <a:pt x="254626" y="109243"/>
                </a:cubicBezTo>
                <a:cubicBezTo>
                  <a:pt x="254497" y="109762"/>
                  <a:pt x="254368" y="110281"/>
                  <a:pt x="254368" y="110930"/>
                </a:cubicBezTo>
                <a:cubicBezTo>
                  <a:pt x="254368" y="110930"/>
                  <a:pt x="254368" y="110930"/>
                  <a:pt x="254368" y="111578"/>
                </a:cubicBezTo>
                <a:cubicBezTo>
                  <a:pt x="254497" y="112486"/>
                  <a:pt x="254497" y="113654"/>
                  <a:pt x="254368" y="114951"/>
                </a:cubicBezTo>
                <a:cubicBezTo>
                  <a:pt x="254368" y="117286"/>
                  <a:pt x="254110" y="119880"/>
                  <a:pt x="253207" y="120399"/>
                </a:cubicBezTo>
                <a:cubicBezTo>
                  <a:pt x="252691" y="120659"/>
                  <a:pt x="251530" y="120788"/>
                  <a:pt x="250498" y="120659"/>
                </a:cubicBezTo>
                <a:cubicBezTo>
                  <a:pt x="249594" y="122864"/>
                  <a:pt x="246240" y="129091"/>
                  <a:pt x="240950" y="129869"/>
                </a:cubicBezTo>
                <a:cubicBezTo>
                  <a:pt x="240950" y="129869"/>
                  <a:pt x="240950" y="129869"/>
                  <a:pt x="238627" y="130258"/>
                </a:cubicBezTo>
                <a:cubicBezTo>
                  <a:pt x="238369" y="130258"/>
                  <a:pt x="237595" y="130128"/>
                  <a:pt x="236563" y="130128"/>
                </a:cubicBezTo>
                <a:cubicBezTo>
                  <a:pt x="236950" y="130647"/>
                  <a:pt x="237337" y="131166"/>
                  <a:pt x="237853" y="131815"/>
                </a:cubicBezTo>
                <a:cubicBezTo>
                  <a:pt x="237853" y="131815"/>
                  <a:pt x="237853" y="131815"/>
                  <a:pt x="238756" y="132982"/>
                </a:cubicBezTo>
                <a:cubicBezTo>
                  <a:pt x="238756" y="132982"/>
                  <a:pt x="238756" y="132982"/>
                  <a:pt x="239402" y="133371"/>
                </a:cubicBezTo>
                <a:cubicBezTo>
                  <a:pt x="239402" y="133371"/>
                  <a:pt x="239402" y="133371"/>
                  <a:pt x="239660" y="133631"/>
                </a:cubicBezTo>
                <a:cubicBezTo>
                  <a:pt x="242627" y="135836"/>
                  <a:pt x="249723" y="141025"/>
                  <a:pt x="255400" y="142841"/>
                </a:cubicBezTo>
                <a:cubicBezTo>
                  <a:pt x="257336" y="143490"/>
                  <a:pt x="259271" y="144138"/>
                  <a:pt x="261206" y="144657"/>
                </a:cubicBezTo>
                <a:cubicBezTo>
                  <a:pt x="267141" y="146473"/>
                  <a:pt x="273206" y="148289"/>
                  <a:pt x="279270" y="151532"/>
                </a:cubicBezTo>
                <a:cubicBezTo>
                  <a:pt x="280431" y="152181"/>
                  <a:pt x="281850" y="152830"/>
                  <a:pt x="283398" y="153478"/>
                </a:cubicBezTo>
                <a:cubicBezTo>
                  <a:pt x="283398" y="153478"/>
                  <a:pt x="298623" y="161262"/>
                  <a:pt x="303784" y="162040"/>
                </a:cubicBezTo>
                <a:lnTo>
                  <a:pt x="304325" y="161950"/>
                </a:lnTo>
                <a:lnTo>
                  <a:pt x="306573" y="159908"/>
                </a:lnTo>
                <a:cubicBezTo>
                  <a:pt x="309357" y="157103"/>
                  <a:pt x="313467" y="157231"/>
                  <a:pt x="313467" y="157231"/>
                </a:cubicBezTo>
                <a:cubicBezTo>
                  <a:pt x="315324" y="157358"/>
                  <a:pt x="318638" y="157996"/>
                  <a:pt x="319301" y="158506"/>
                </a:cubicBezTo>
                <a:cubicBezTo>
                  <a:pt x="319964" y="159143"/>
                  <a:pt x="319036" y="159143"/>
                  <a:pt x="319036" y="159143"/>
                </a:cubicBezTo>
                <a:cubicBezTo>
                  <a:pt x="319036" y="159143"/>
                  <a:pt x="319036" y="159143"/>
                  <a:pt x="318240" y="159398"/>
                </a:cubicBezTo>
                <a:lnTo>
                  <a:pt x="317784" y="159740"/>
                </a:lnTo>
                <a:lnTo>
                  <a:pt x="320944" y="159316"/>
                </a:lnTo>
                <a:cubicBezTo>
                  <a:pt x="321976" y="159316"/>
                  <a:pt x="323138" y="159316"/>
                  <a:pt x="324299" y="159316"/>
                </a:cubicBezTo>
                <a:cubicBezTo>
                  <a:pt x="325331" y="159316"/>
                  <a:pt x="326492" y="159316"/>
                  <a:pt x="327782" y="159446"/>
                </a:cubicBezTo>
                <a:cubicBezTo>
                  <a:pt x="332621" y="159770"/>
                  <a:pt x="334846" y="160678"/>
                  <a:pt x="335862" y="161505"/>
                </a:cubicBezTo>
                <a:lnTo>
                  <a:pt x="336492" y="162709"/>
                </a:lnTo>
                <a:lnTo>
                  <a:pt x="339322" y="162709"/>
                </a:lnTo>
                <a:cubicBezTo>
                  <a:pt x="348248" y="162321"/>
                  <a:pt x="359502" y="159605"/>
                  <a:pt x="365970" y="157147"/>
                </a:cubicBezTo>
                <a:cubicBezTo>
                  <a:pt x="372308" y="154689"/>
                  <a:pt x="378517" y="153654"/>
                  <a:pt x="384597" y="152620"/>
                </a:cubicBezTo>
                <a:cubicBezTo>
                  <a:pt x="386537" y="152232"/>
                  <a:pt x="388478" y="151844"/>
                  <a:pt x="390547" y="151455"/>
                </a:cubicBezTo>
                <a:cubicBezTo>
                  <a:pt x="396498" y="150291"/>
                  <a:pt x="404647" y="145764"/>
                  <a:pt x="406976" y="144471"/>
                </a:cubicBezTo>
                <a:cubicBezTo>
                  <a:pt x="406976" y="144471"/>
                  <a:pt x="406976" y="144471"/>
                  <a:pt x="407364" y="144212"/>
                </a:cubicBezTo>
                <a:cubicBezTo>
                  <a:pt x="407364" y="144212"/>
                  <a:pt x="407364" y="144212"/>
                  <a:pt x="408140" y="143953"/>
                </a:cubicBezTo>
                <a:cubicBezTo>
                  <a:pt x="408140" y="143953"/>
                  <a:pt x="408140" y="143953"/>
                  <a:pt x="408916" y="143307"/>
                </a:cubicBezTo>
                <a:cubicBezTo>
                  <a:pt x="414608" y="140332"/>
                  <a:pt x="420041" y="137745"/>
                  <a:pt x="422757" y="136451"/>
                </a:cubicBezTo>
                <a:cubicBezTo>
                  <a:pt x="423145" y="136322"/>
                  <a:pt x="425733" y="135287"/>
                  <a:pt x="427802" y="134770"/>
                </a:cubicBezTo>
                <a:cubicBezTo>
                  <a:pt x="427802" y="134770"/>
                  <a:pt x="427802" y="134770"/>
                  <a:pt x="428190" y="134640"/>
                </a:cubicBezTo>
                <a:cubicBezTo>
                  <a:pt x="428190" y="134640"/>
                  <a:pt x="428190" y="134640"/>
                  <a:pt x="428837" y="134511"/>
                </a:cubicBezTo>
                <a:cubicBezTo>
                  <a:pt x="428837" y="134511"/>
                  <a:pt x="428837" y="134511"/>
                  <a:pt x="429225" y="134382"/>
                </a:cubicBezTo>
                <a:cubicBezTo>
                  <a:pt x="429225" y="134382"/>
                  <a:pt x="429225" y="134382"/>
                  <a:pt x="429355" y="134252"/>
                </a:cubicBezTo>
                <a:cubicBezTo>
                  <a:pt x="431942" y="133088"/>
                  <a:pt x="434141" y="130113"/>
                  <a:pt x="434399" y="129467"/>
                </a:cubicBezTo>
                <a:cubicBezTo>
                  <a:pt x="434399" y="129208"/>
                  <a:pt x="442549" y="99199"/>
                  <a:pt x="464540" y="84066"/>
                </a:cubicBezTo>
                <a:cubicBezTo>
                  <a:pt x="476052" y="76176"/>
                  <a:pt x="482003" y="72166"/>
                  <a:pt x="485237" y="69967"/>
                </a:cubicBezTo>
                <a:cubicBezTo>
                  <a:pt x="485237" y="69967"/>
                  <a:pt x="485237" y="69967"/>
                  <a:pt x="485495" y="69838"/>
                </a:cubicBezTo>
                <a:cubicBezTo>
                  <a:pt x="488341" y="67897"/>
                  <a:pt x="489505" y="67121"/>
                  <a:pt x="490670" y="66216"/>
                </a:cubicBezTo>
                <a:cubicBezTo>
                  <a:pt x="491575" y="65569"/>
                  <a:pt x="493257" y="63629"/>
                  <a:pt x="494809" y="61818"/>
                </a:cubicBezTo>
                <a:cubicBezTo>
                  <a:pt x="497008" y="59231"/>
                  <a:pt x="499466" y="56256"/>
                  <a:pt x="501924" y="54187"/>
                </a:cubicBezTo>
                <a:cubicBezTo>
                  <a:pt x="503476" y="53023"/>
                  <a:pt x="504640" y="51341"/>
                  <a:pt x="506710" y="50048"/>
                </a:cubicBezTo>
                <a:cubicBezTo>
                  <a:pt x="511237" y="47461"/>
                  <a:pt x="516929" y="44098"/>
                  <a:pt x="520034" y="38665"/>
                </a:cubicBezTo>
                <a:cubicBezTo>
                  <a:pt x="523656" y="32586"/>
                  <a:pt x="540989" y="9303"/>
                  <a:pt x="550432" y="6199"/>
                </a:cubicBezTo>
                <a:cubicBezTo>
                  <a:pt x="553020" y="5423"/>
                  <a:pt x="555477" y="4647"/>
                  <a:pt x="558323" y="4517"/>
                </a:cubicBezTo>
                <a:cubicBezTo>
                  <a:pt x="564791" y="4259"/>
                  <a:pt x="571647" y="7751"/>
                  <a:pt x="582254" y="16805"/>
                </a:cubicBezTo>
                <a:cubicBezTo>
                  <a:pt x="597389" y="29611"/>
                  <a:pt x="603986" y="35690"/>
                  <a:pt x="604762" y="36337"/>
                </a:cubicBezTo>
                <a:cubicBezTo>
                  <a:pt x="610195" y="40476"/>
                  <a:pt x="616792" y="45132"/>
                  <a:pt x="618345" y="45650"/>
                </a:cubicBezTo>
                <a:cubicBezTo>
                  <a:pt x="618992" y="45908"/>
                  <a:pt x="619897" y="46296"/>
                  <a:pt x="621061" y="46814"/>
                </a:cubicBezTo>
                <a:cubicBezTo>
                  <a:pt x="647709" y="57162"/>
                  <a:pt x="650943" y="60007"/>
                  <a:pt x="652366" y="62724"/>
                </a:cubicBezTo>
                <a:cubicBezTo>
                  <a:pt x="653142" y="64146"/>
                  <a:pt x="653271" y="65310"/>
                  <a:pt x="653271" y="66216"/>
                </a:cubicBezTo>
                <a:cubicBezTo>
                  <a:pt x="653142" y="66992"/>
                  <a:pt x="652366" y="71648"/>
                  <a:pt x="645898" y="69450"/>
                </a:cubicBezTo>
                <a:cubicBezTo>
                  <a:pt x="645122" y="69062"/>
                  <a:pt x="644345" y="68803"/>
                  <a:pt x="643569" y="68544"/>
                </a:cubicBezTo>
                <a:cubicBezTo>
                  <a:pt x="643569" y="68544"/>
                  <a:pt x="643569" y="68544"/>
                  <a:pt x="643440" y="68415"/>
                </a:cubicBezTo>
                <a:cubicBezTo>
                  <a:pt x="642923" y="68156"/>
                  <a:pt x="642405" y="67897"/>
                  <a:pt x="641888" y="67768"/>
                </a:cubicBezTo>
                <a:cubicBezTo>
                  <a:pt x="635032" y="65310"/>
                  <a:pt x="629340" y="65957"/>
                  <a:pt x="626235" y="66733"/>
                </a:cubicBezTo>
                <a:cubicBezTo>
                  <a:pt x="626235" y="66733"/>
                  <a:pt x="626235" y="66733"/>
                  <a:pt x="625459" y="67121"/>
                </a:cubicBezTo>
                <a:cubicBezTo>
                  <a:pt x="625459" y="67121"/>
                  <a:pt x="625459" y="67121"/>
                  <a:pt x="625330" y="67121"/>
                </a:cubicBezTo>
                <a:cubicBezTo>
                  <a:pt x="624683" y="67380"/>
                  <a:pt x="624036" y="67509"/>
                  <a:pt x="623390" y="67768"/>
                </a:cubicBezTo>
                <a:cubicBezTo>
                  <a:pt x="622613" y="67897"/>
                  <a:pt x="621708" y="68027"/>
                  <a:pt x="620932" y="68156"/>
                </a:cubicBezTo>
                <a:cubicBezTo>
                  <a:pt x="619897" y="68156"/>
                  <a:pt x="618862" y="68027"/>
                  <a:pt x="617957" y="67768"/>
                </a:cubicBezTo>
                <a:cubicBezTo>
                  <a:pt x="614205" y="66863"/>
                  <a:pt x="612006" y="62206"/>
                  <a:pt x="609807" y="59361"/>
                </a:cubicBezTo>
                <a:cubicBezTo>
                  <a:pt x="609160" y="58584"/>
                  <a:pt x="608255" y="57550"/>
                  <a:pt x="607867" y="57162"/>
                </a:cubicBezTo>
                <a:cubicBezTo>
                  <a:pt x="607867" y="57162"/>
                  <a:pt x="607867" y="57162"/>
                  <a:pt x="606961" y="56515"/>
                </a:cubicBezTo>
                <a:cubicBezTo>
                  <a:pt x="606961" y="56515"/>
                  <a:pt x="606961" y="56515"/>
                  <a:pt x="606185" y="55868"/>
                </a:cubicBezTo>
                <a:cubicBezTo>
                  <a:pt x="604633" y="54316"/>
                  <a:pt x="600493" y="51212"/>
                  <a:pt x="588205" y="49789"/>
                </a:cubicBezTo>
                <a:cubicBezTo>
                  <a:pt x="585617" y="49401"/>
                  <a:pt x="583030" y="48754"/>
                  <a:pt x="580573" y="47719"/>
                </a:cubicBezTo>
                <a:cubicBezTo>
                  <a:pt x="569707" y="42545"/>
                  <a:pt x="564662" y="38665"/>
                  <a:pt x="561945" y="35819"/>
                </a:cubicBezTo>
                <a:cubicBezTo>
                  <a:pt x="561945" y="35819"/>
                  <a:pt x="561945" y="35819"/>
                  <a:pt x="561816" y="35819"/>
                </a:cubicBezTo>
                <a:cubicBezTo>
                  <a:pt x="561428" y="35431"/>
                  <a:pt x="560134" y="34397"/>
                  <a:pt x="558582" y="36725"/>
                </a:cubicBezTo>
                <a:cubicBezTo>
                  <a:pt x="557418" y="38277"/>
                  <a:pt x="556124" y="40088"/>
                  <a:pt x="555219" y="41511"/>
                </a:cubicBezTo>
                <a:cubicBezTo>
                  <a:pt x="551597" y="46426"/>
                  <a:pt x="549268" y="54704"/>
                  <a:pt x="546034" y="60783"/>
                </a:cubicBezTo>
                <a:cubicBezTo>
                  <a:pt x="543965" y="64793"/>
                  <a:pt x="543059" y="66604"/>
                  <a:pt x="542412" y="67509"/>
                </a:cubicBezTo>
                <a:cubicBezTo>
                  <a:pt x="541895" y="68285"/>
                  <a:pt x="540601" y="71260"/>
                  <a:pt x="539696" y="73201"/>
                </a:cubicBezTo>
                <a:cubicBezTo>
                  <a:pt x="538144" y="76952"/>
                  <a:pt x="536333" y="81091"/>
                  <a:pt x="534651" y="83419"/>
                </a:cubicBezTo>
                <a:cubicBezTo>
                  <a:pt x="532193" y="87170"/>
                  <a:pt x="526889" y="94672"/>
                  <a:pt x="512660" y="97130"/>
                </a:cubicBezTo>
                <a:cubicBezTo>
                  <a:pt x="502441" y="98941"/>
                  <a:pt x="499337" y="108383"/>
                  <a:pt x="499207" y="108771"/>
                </a:cubicBezTo>
                <a:cubicBezTo>
                  <a:pt x="499207" y="108771"/>
                  <a:pt x="499207" y="108771"/>
                  <a:pt x="498948" y="109288"/>
                </a:cubicBezTo>
                <a:cubicBezTo>
                  <a:pt x="497655" y="111875"/>
                  <a:pt x="485495" y="134382"/>
                  <a:pt x="476440" y="142660"/>
                </a:cubicBezTo>
                <a:cubicBezTo>
                  <a:pt x="471137" y="147575"/>
                  <a:pt x="467256" y="149774"/>
                  <a:pt x="464410" y="151326"/>
                </a:cubicBezTo>
                <a:cubicBezTo>
                  <a:pt x="462470" y="152490"/>
                  <a:pt x="461306" y="153137"/>
                  <a:pt x="460400" y="154172"/>
                </a:cubicBezTo>
                <a:cubicBezTo>
                  <a:pt x="459365" y="155465"/>
                  <a:pt x="458460" y="156888"/>
                  <a:pt x="457813" y="157923"/>
                </a:cubicBezTo>
                <a:cubicBezTo>
                  <a:pt x="458330" y="158311"/>
                  <a:pt x="458977" y="158570"/>
                  <a:pt x="459624" y="158699"/>
                </a:cubicBezTo>
                <a:cubicBezTo>
                  <a:pt x="463505" y="159993"/>
                  <a:pt x="464410" y="162580"/>
                  <a:pt x="465316" y="165037"/>
                </a:cubicBezTo>
                <a:cubicBezTo>
                  <a:pt x="465704" y="166072"/>
                  <a:pt x="466092" y="167107"/>
                  <a:pt x="466739" y="168659"/>
                </a:cubicBezTo>
                <a:cubicBezTo>
                  <a:pt x="469973" y="175256"/>
                  <a:pt x="468550" y="181723"/>
                  <a:pt x="461823" y="190389"/>
                </a:cubicBezTo>
                <a:cubicBezTo>
                  <a:pt x="456778" y="197245"/>
                  <a:pt x="450052" y="198280"/>
                  <a:pt x="445524" y="198409"/>
                </a:cubicBezTo>
                <a:cubicBezTo>
                  <a:pt x="444489" y="198409"/>
                  <a:pt x="443584" y="198409"/>
                  <a:pt x="442678" y="198409"/>
                </a:cubicBezTo>
                <a:cubicBezTo>
                  <a:pt x="442678" y="198409"/>
                  <a:pt x="442678" y="198409"/>
                  <a:pt x="442031" y="198409"/>
                </a:cubicBezTo>
                <a:cubicBezTo>
                  <a:pt x="441385" y="198409"/>
                  <a:pt x="440738" y="198409"/>
                  <a:pt x="440220" y="198409"/>
                </a:cubicBezTo>
                <a:cubicBezTo>
                  <a:pt x="440220" y="198409"/>
                  <a:pt x="440220" y="198409"/>
                  <a:pt x="439703" y="198538"/>
                </a:cubicBezTo>
                <a:cubicBezTo>
                  <a:pt x="432071" y="198538"/>
                  <a:pt x="429872" y="191295"/>
                  <a:pt x="428966" y="187932"/>
                </a:cubicBezTo>
                <a:cubicBezTo>
                  <a:pt x="428966" y="187932"/>
                  <a:pt x="428966" y="187932"/>
                  <a:pt x="428449" y="186380"/>
                </a:cubicBezTo>
                <a:cubicBezTo>
                  <a:pt x="428449" y="186380"/>
                  <a:pt x="428449" y="186380"/>
                  <a:pt x="427414" y="185345"/>
                </a:cubicBezTo>
                <a:cubicBezTo>
                  <a:pt x="427414" y="185345"/>
                  <a:pt x="427414" y="185345"/>
                  <a:pt x="426897" y="184957"/>
                </a:cubicBezTo>
                <a:cubicBezTo>
                  <a:pt x="424698" y="183534"/>
                  <a:pt x="420300" y="180300"/>
                  <a:pt x="420429" y="178878"/>
                </a:cubicBezTo>
                <a:cubicBezTo>
                  <a:pt x="420558" y="177584"/>
                  <a:pt x="422757" y="175256"/>
                  <a:pt x="423533" y="174480"/>
                </a:cubicBezTo>
                <a:cubicBezTo>
                  <a:pt x="422887" y="172151"/>
                  <a:pt x="422240" y="168142"/>
                  <a:pt x="423663" y="164908"/>
                </a:cubicBezTo>
                <a:cubicBezTo>
                  <a:pt x="414737" y="168400"/>
                  <a:pt x="400249" y="172928"/>
                  <a:pt x="392488" y="174609"/>
                </a:cubicBezTo>
                <a:cubicBezTo>
                  <a:pt x="388866" y="175385"/>
                  <a:pt x="383433" y="175903"/>
                  <a:pt x="376448" y="176161"/>
                </a:cubicBezTo>
                <a:cubicBezTo>
                  <a:pt x="374378" y="176291"/>
                  <a:pt x="372179" y="176291"/>
                  <a:pt x="369850" y="176291"/>
                </a:cubicBezTo>
                <a:cubicBezTo>
                  <a:pt x="366487" y="176291"/>
                  <a:pt x="362994" y="175903"/>
                  <a:pt x="362994" y="175903"/>
                </a:cubicBezTo>
                <a:cubicBezTo>
                  <a:pt x="358596" y="175256"/>
                  <a:pt x="353551" y="174609"/>
                  <a:pt x="347213" y="174221"/>
                </a:cubicBezTo>
                <a:cubicBezTo>
                  <a:pt x="337899" y="173704"/>
                  <a:pt x="330397" y="174480"/>
                  <a:pt x="325869" y="175256"/>
                </a:cubicBezTo>
                <a:lnTo>
                  <a:pt x="316036" y="174975"/>
                </a:lnTo>
                <a:lnTo>
                  <a:pt x="305203" y="175272"/>
                </a:lnTo>
                <a:cubicBezTo>
                  <a:pt x="301978" y="174623"/>
                  <a:pt x="299010" y="173845"/>
                  <a:pt x="298365" y="173715"/>
                </a:cubicBezTo>
                <a:cubicBezTo>
                  <a:pt x="292172" y="172418"/>
                  <a:pt x="283656" y="172029"/>
                  <a:pt x="283527" y="172029"/>
                </a:cubicBezTo>
                <a:cubicBezTo>
                  <a:pt x="278108" y="171510"/>
                  <a:pt x="259916" y="169694"/>
                  <a:pt x="251143" y="166710"/>
                </a:cubicBezTo>
                <a:cubicBezTo>
                  <a:pt x="240950" y="163078"/>
                  <a:pt x="219145" y="152830"/>
                  <a:pt x="214629" y="149068"/>
                </a:cubicBezTo>
                <a:cubicBezTo>
                  <a:pt x="214629" y="149068"/>
                  <a:pt x="214629" y="149068"/>
                  <a:pt x="213726" y="148419"/>
                </a:cubicBezTo>
                <a:cubicBezTo>
                  <a:pt x="213726" y="148419"/>
                  <a:pt x="213726" y="148419"/>
                  <a:pt x="213210" y="148160"/>
                </a:cubicBezTo>
                <a:cubicBezTo>
                  <a:pt x="212694" y="147900"/>
                  <a:pt x="211791" y="147641"/>
                  <a:pt x="210629" y="147641"/>
                </a:cubicBezTo>
                <a:cubicBezTo>
                  <a:pt x="208565" y="147641"/>
                  <a:pt x="206888" y="148419"/>
                  <a:pt x="206759" y="148419"/>
                </a:cubicBezTo>
                <a:cubicBezTo>
                  <a:pt x="206759" y="148419"/>
                  <a:pt x="206759" y="148419"/>
                  <a:pt x="204178" y="149586"/>
                </a:cubicBezTo>
                <a:cubicBezTo>
                  <a:pt x="200050" y="151273"/>
                  <a:pt x="192824" y="153478"/>
                  <a:pt x="183535" y="153867"/>
                </a:cubicBezTo>
                <a:cubicBezTo>
                  <a:pt x="179406" y="153997"/>
                  <a:pt x="175277" y="153738"/>
                  <a:pt x="171277" y="153219"/>
                </a:cubicBezTo>
                <a:cubicBezTo>
                  <a:pt x="153214" y="150365"/>
                  <a:pt x="131409" y="139339"/>
                  <a:pt x="123281" y="135187"/>
                </a:cubicBezTo>
                <a:cubicBezTo>
                  <a:pt x="123281" y="135187"/>
                  <a:pt x="123281" y="135187"/>
                  <a:pt x="121217" y="134150"/>
                </a:cubicBezTo>
                <a:cubicBezTo>
                  <a:pt x="115152" y="131166"/>
                  <a:pt x="102379" y="120788"/>
                  <a:pt x="100186" y="118583"/>
                </a:cubicBezTo>
                <a:cubicBezTo>
                  <a:pt x="99799" y="118064"/>
                  <a:pt x="99154" y="117416"/>
                  <a:pt x="98380" y="116378"/>
                </a:cubicBezTo>
                <a:cubicBezTo>
                  <a:pt x="98380" y="116378"/>
                  <a:pt x="98380" y="116378"/>
                  <a:pt x="98121" y="115989"/>
                </a:cubicBezTo>
                <a:cubicBezTo>
                  <a:pt x="94896" y="111967"/>
                  <a:pt x="87929" y="103535"/>
                  <a:pt x="76059" y="93677"/>
                </a:cubicBezTo>
                <a:cubicBezTo>
                  <a:pt x="68962" y="87839"/>
                  <a:pt x="64188" y="82131"/>
                  <a:pt x="61995" y="76943"/>
                </a:cubicBezTo>
                <a:cubicBezTo>
                  <a:pt x="61995" y="76943"/>
                  <a:pt x="61995" y="76943"/>
                  <a:pt x="61737" y="76553"/>
                </a:cubicBezTo>
                <a:cubicBezTo>
                  <a:pt x="60705" y="74219"/>
                  <a:pt x="59286" y="69419"/>
                  <a:pt x="58769" y="67473"/>
                </a:cubicBezTo>
                <a:cubicBezTo>
                  <a:pt x="58769" y="67473"/>
                  <a:pt x="58769" y="67473"/>
                  <a:pt x="58253" y="66435"/>
                </a:cubicBezTo>
                <a:cubicBezTo>
                  <a:pt x="57350" y="64489"/>
                  <a:pt x="55931" y="61765"/>
                  <a:pt x="54641" y="59819"/>
                </a:cubicBezTo>
                <a:cubicBezTo>
                  <a:pt x="52705" y="56836"/>
                  <a:pt x="48190" y="49053"/>
                  <a:pt x="44706" y="42826"/>
                </a:cubicBezTo>
                <a:cubicBezTo>
                  <a:pt x="44706" y="42826"/>
                  <a:pt x="44706" y="42826"/>
                  <a:pt x="44577" y="42567"/>
                </a:cubicBezTo>
                <a:cubicBezTo>
                  <a:pt x="44577" y="42567"/>
                  <a:pt x="44577" y="42567"/>
                  <a:pt x="43932" y="41658"/>
                </a:cubicBezTo>
                <a:cubicBezTo>
                  <a:pt x="35287" y="28167"/>
                  <a:pt x="25353" y="22460"/>
                  <a:pt x="25224" y="22460"/>
                </a:cubicBezTo>
                <a:cubicBezTo>
                  <a:pt x="25224" y="22460"/>
                  <a:pt x="25224" y="22460"/>
                  <a:pt x="24449" y="21941"/>
                </a:cubicBezTo>
                <a:cubicBezTo>
                  <a:pt x="24449" y="21941"/>
                  <a:pt x="24449" y="21941"/>
                  <a:pt x="23675" y="21552"/>
                </a:cubicBezTo>
                <a:cubicBezTo>
                  <a:pt x="18772" y="19995"/>
                  <a:pt x="4580" y="12082"/>
                  <a:pt x="1999" y="9358"/>
                </a:cubicBezTo>
                <a:cubicBezTo>
                  <a:pt x="193" y="7542"/>
                  <a:pt x="-452" y="5077"/>
                  <a:pt x="322" y="3002"/>
                </a:cubicBezTo>
                <a:cubicBezTo>
                  <a:pt x="1483" y="407"/>
                  <a:pt x="3612" y="-112"/>
                  <a:pt x="5451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000" indent="-342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76363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 met gestippeld vlak (Blauw)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74E3B55-6D11-4E50-958A-6D8AA25EEA96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641350" y="638969"/>
            <a:ext cx="10909300" cy="5580062"/>
          </a:xfrm>
          <a:prstGeom prst="rect">
            <a:avLst/>
          </a:prstGeom>
          <a:pattFill prst="pct75">
            <a:fgClr>
              <a:schemeClr val="accent1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Driehoek 2 (PHJU)">
            <a:extLst>
              <a:ext uri="{FF2B5EF4-FFF2-40B4-BE49-F238E27FC236}">
                <a16:creationId xmlns:a16="http://schemas.microsoft.com/office/drawing/2014/main" id="{A2B6F8D8-8445-4596-8A0C-BD59E7AD8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11" name="Placeholder 6">
            <a:extLst>
              <a:ext uri="{FF2B5EF4-FFF2-40B4-BE49-F238E27FC236}">
                <a16:creationId xmlns:a16="http://schemas.microsoft.com/office/drawing/2014/main" id="{6BBF8964-30BD-42DC-B74F-E14E3FB478C1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7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102020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met gestippeld vlak (Bei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74E3B55-6D11-4E50-958A-6D8AA25EEA96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641350" y="638969"/>
            <a:ext cx="10909300" cy="5580062"/>
          </a:xfrm>
          <a:prstGeom prst="rect">
            <a:avLst/>
          </a:prstGeom>
          <a:pattFill prst="pct75">
            <a:fgClr>
              <a:srgbClr val="D6D0C7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BB64768D-EF25-4BBB-BA3D-B3B164EE0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149F4996-5B9F-4AFB-8D07-CDA198497769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38350575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 met gestippeld vlak (Gro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74E3B55-6D11-4E50-958A-6D8AA25EEA96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641350" y="638969"/>
            <a:ext cx="10909300" cy="5580062"/>
          </a:xfrm>
          <a:prstGeom prst="rect">
            <a:avLst/>
          </a:prstGeom>
          <a:pattFill prst="pct50">
            <a:fgClr>
              <a:schemeClr val="tx2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9783D76F-9BEF-4D4E-8B3D-AE072A583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5A97FE78-AA1B-413D-A96F-C1B2D7DC4DDB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1418181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 met gestippeld vlak (Groen) en paarse wo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74E3B55-6D11-4E50-958A-6D8AA25EEA96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641350" y="638969"/>
            <a:ext cx="10909300" cy="5580062"/>
          </a:xfrm>
          <a:prstGeom prst="rect">
            <a:avLst/>
          </a:prstGeom>
          <a:pattFill prst="pct50">
            <a:fgClr>
              <a:schemeClr val="tx2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9783D76F-9BEF-4D4E-8B3D-AE072A583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5A97FE78-AA1B-413D-A96F-C1B2D7DC4DDB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13472157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 met gestippeld vlak (Bei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A74E3B55-6D11-4E50-958A-6D8AA25EEA96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641350" y="638969"/>
            <a:ext cx="10909300" cy="5580062"/>
          </a:xfrm>
          <a:prstGeom prst="rect">
            <a:avLst/>
          </a:prstGeom>
          <a:pattFill prst="pct75">
            <a:fgClr>
              <a:srgbClr val="D6D0C7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BB64768D-EF25-4BBB-BA3D-B3B164EE0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149F4996-5B9F-4AFB-8D07-CDA198497769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2630744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 met foto, raster onde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464DDA-5896-459C-8613-7CE79E39C05F}"/>
              </a:ext>
            </a:extLst>
          </p:cNvPr>
          <p:cNvSpPr>
            <a:spLocks noGrp="1" noSelect="1"/>
          </p:cNvSpPr>
          <p:nvPr>
            <p:ph type="pic" sz="quarter" idx="1002" hasCustomPrompt="1"/>
          </p:nvPr>
        </p:nvSpPr>
        <p:spPr bwMode="gray">
          <a:xfrm>
            <a:off x="641280" y="639000"/>
            <a:ext cx="10909440" cy="55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[Klik hier, </a:t>
            </a:r>
            <a:br>
              <a:rPr lang="nl-NL"/>
            </a:br>
            <a:r>
              <a:rPr lang="nl-NL"/>
              <a:t>voeg dan een afbeelding in via Invoegen | Afbeelding]</a:t>
            </a:r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BB64768D-EF25-4BBB-BA3D-B3B164EE0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149F4996-5B9F-4AFB-8D07-CDA198497769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  <p:sp>
        <p:nvSpPr>
          <p:cNvPr id="6" name="Rechthoek 15 (PHJU)">
            <a:extLst>
              <a:ext uri="{FF2B5EF4-FFF2-40B4-BE49-F238E27FC236}">
                <a16:creationId xmlns:a16="http://schemas.microsoft.com/office/drawing/2014/main" id="{EE3A9BE4-CB52-4C1A-B845-6132E721101D}"/>
              </a:ext>
            </a:extLst>
          </p:cNvPr>
          <p:cNvSpPr>
            <a:spLocks noGrp="1" noSelect="1"/>
          </p:cNvSpPr>
          <p:nvPr userDrawn="1">
            <p:ph type="body" idx="1003" hasCustomPrompt="1"/>
            <p:custDataLst>
              <p:custData r:id="rId3"/>
            </p:custDataLst>
          </p:nvPr>
        </p:nvSpPr>
        <p:spPr bwMode="gray">
          <a:xfrm rot="5400000" flipH="1">
            <a:off x="3777510" y="-1531673"/>
            <a:ext cx="4626618" cy="10909299"/>
          </a:xfrm>
          <a:prstGeom prst="rect">
            <a:avLst/>
          </a:prstGeom>
          <a:gradFill flip="none" rotWithShape="1">
            <a:gsLst>
              <a:gs pos="14000">
                <a:schemeClr val="bg1">
                  <a:alpha val="0"/>
                  <a:lumMod val="60000"/>
                </a:schemeClr>
              </a:gs>
              <a:gs pos="46000">
                <a:schemeClr val="bg1">
                  <a:alpha val="0"/>
                </a:schemeClr>
              </a:gs>
              <a:gs pos="70000">
                <a:srgbClr val="653172">
                  <a:alpha val="74000"/>
                  <a:lumMod val="87000"/>
                </a:srgbClr>
              </a:gs>
              <a:gs pos="100000">
                <a:srgbClr val="6A3371">
                  <a:lumMod val="42000"/>
                </a:srgbClr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510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 met foto, raster geh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464DDA-5896-459C-8613-7CE79E39C05F}"/>
              </a:ext>
            </a:extLst>
          </p:cNvPr>
          <p:cNvSpPr>
            <a:spLocks noGrp="1" noSelect="1"/>
          </p:cNvSpPr>
          <p:nvPr>
            <p:ph type="pic" sz="quarter" idx="1002" hasCustomPrompt="1"/>
          </p:nvPr>
        </p:nvSpPr>
        <p:spPr bwMode="gray">
          <a:xfrm>
            <a:off x="641280" y="639000"/>
            <a:ext cx="10909440" cy="55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[Klik op de witte rand, </a:t>
            </a:r>
            <a:br>
              <a:rPr lang="nl-NL"/>
            </a:br>
            <a:r>
              <a:rPr lang="nl-NL"/>
              <a:t>voeg dan een afbeelding in via Invoegen | Afbeelding]</a:t>
            </a:r>
          </a:p>
        </p:txBody>
      </p:sp>
      <p:sp>
        <p:nvSpPr>
          <p:cNvPr id="7" name="Rechthoek 30 (PHJU)">
            <a:extLst>
              <a:ext uri="{FF2B5EF4-FFF2-40B4-BE49-F238E27FC236}">
                <a16:creationId xmlns:a16="http://schemas.microsoft.com/office/drawing/2014/main" id="{E1DF77B9-6F05-4825-9184-93F98D1EDAB5}"/>
              </a:ext>
            </a:extLst>
          </p:cNvPr>
          <p:cNvSpPr>
            <a:spLocks noGrp="1" noSelect="1"/>
          </p:cNvSpPr>
          <p:nvPr userDrawn="1">
            <p:ph type="body" idx="1003" hasCustomPrompt="1"/>
            <p:custDataLst>
              <p:custData r:id="rId1"/>
            </p:custDataLst>
          </p:nvPr>
        </p:nvSpPr>
        <p:spPr bwMode="gray">
          <a:xfrm flipH="1">
            <a:off x="641280" y="647878"/>
            <a:ext cx="10934588" cy="55800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60000"/>
                </a:schemeClr>
              </a:gs>
              <a:gs pos="32000">
                <a:schemeClr val="bg1">
                  <a:alpha val="0"/>
                  <a:lumMod val="74000"/>
                </a:schemeClr>
              </a:gs>
              <a:gs pos="75000">
                <a:srgbClr val="653172">
                  <a:alpha val="72000"/>
                  <a:lumMod val="71000"/>
                </a:srgb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BB64768D-EF25-4BBB-BA3D-B3B164EE0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2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149F4996-5B9F-4AFB-8D07-CDA198497769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3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39134806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olk met tekst en br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ars kader 1"/>
          <p:cNvSpPr>
            <a:spLocks noSelect="1"/>
          </p:cNvSpPr>
          <p:nvPr userDrawn="1"/>
        </p:nvSpPr>
        <p:spPr bwMode="gray">
          <a:xfrm>
            <a:off x="622801" y="619200"/>
            <a:ext cx="10907999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Driehoek 2 (PHJU)">
            <a:extLst>
              <a:ext uri="{FF2B5EF4-FFF2-40B4-BE49-F238E27FC236}">
                <a16:creationId xmlns:a16="http://schemas.microsoft.com/office/drawing/2014/main" id="{6FF2A31D-21EA-B043-959D-93E709AD6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 userDrawn="1"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2" name="Title 3"/>
          <p:cNvSpPr>
            <a:spLocks noGrp="1" noSelect="1"/>
          </p:cNvSpPr>
          <p:nvPr userDrawn="1">
            <p:ph type="title" hasCustomPrompt="1"/>
          </p:nvPr>
        </p:nvSpPr>
        <p:spPr bwMode="gray">
          <a:xfrm>
            <a:off x="1566000" y="1706400"/>
            <a:ext cx="9064800" cy="2238071"/>
          </a:xfrm>
        </p:spPr>
        <p:txBody>
          <a:bodyPr anchor="t"/>
          <a:lstStyle>
            <a:lvl1pPr algn="ctr">
              <a:lnSpc>
                <a:spcPct val="100000"/>
              </a:lnSpc>
              <a:defRPr sz="3000" b="0" baseline="0"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r>
              <a:rPr lang="nl-NL"/>
              <a:t>[Tekst accent zelf groen maken]</a:t>
            </a:r>
          </a:p>
        </p:txBody>
      </p:sp>
      <p:sp>
        <p:nvSpPr>
          <p:cNvPr id="10" name="Naam 4 (JU-Free)"/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1566000" y="4071152"/>
            <a:ext cx="9064800" cy="820128"/>
          </a:xfrm>
        </p:spPr>
        <p:txBody>
          <a:bodyPr/>
          <a:lstStyle>
            <a:lvl1pPr marL="252000" indent="-252000" algn="ctr">
              <a:lnSpc>
                <a:spcPct val="100000"/>
              </a:lnSpc>
              <a:buClr>
                <a:schemeClr val="tx2"/>
              </a:buClr>
              <a:buFont typeface="Trebuchet MS" panose="020B0603020202020204" pitchFamily="34" charset="0"/>
              <a:buChar char="—"/>
              <a:defRPr sz="3000" b="1">
                <a:solidFill>
                  <a:srgbClr val="FFFFFF"/>
                </a:solidFill>
                <a:latin typeface="Trebuchet MS" panose="020B0603020202020204" pitchFamily="34" charset="0"/>
              </a:defRPr>
            </a:lvl1pPr>
            <a:lvl2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2pPr>
            <a:lvl3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3pPr>
            <a:lvl4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4pPr>
            <a:lvl5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5pPr>
            <a:lvl6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6pPr>
            <a:lvl7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7pPr>
            <a:lvl8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8pPr>
            <a:lvl9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—"/>
              <a:defRPr kumimoji="0" sz="3000" b="1" i="0" u="none" baseline="0">
                <a:solidFill>
                  <a:srgbClr val="FFFFFF"/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/>
              <a:t>[Naam]</a:t>
            </a:r>
          </a:p>
          <a:p>
            <a:pPr lvl="0"/>
            <a:r>
              <a:rPr lang="nl-NL"/>
              <a:t>JU-LEVEL1=Naam</a:t>
            </a:r>
          </a:p>
        </p:txBody>
      </p:sp>
      <p:sp>
        <p:nvSpPr>
          <p:cNvPr id="5" name="Slide Number Placeholder 5"/>
          <p:cNvSpPr>
            <a:spLocks noGrp="1" noSelect="1"/>
          </p:cNvSpPr>
          <p:nvPr userDrawn="1"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Placeholder 6">
            <a:extLst>
              <a:ext uri="{FF2B5EF4-FFF2-40B4-BE49-F238E27FC236}">
                <a16:creationId xmlns:a16="http://schemas.microsoft.com/office/drawing/2014/main" id="{37D095C8-0A0D-498F-8802-9CB9E201B91E}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</p:spTree>
    <p:extLst>
      <p:ext uri="{BB962C8B-B14F-4D97-AF65-F5344CB8AC3E}">
        <p14:creationId xmlns:p14="http://schemas.microsoft.com/office/powerpoint/2010/main" val="34111393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met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622800" y="619200"/>
            <a:ext cx="10908000" cy="5029200"/>
          </a:xfrm>
        </p:spPr>
        <p:txBody>
          <a:bodyPr/>
          <a:lstStyle>
            <a:lvl1pPr marL="0" indent="0" algn="r">
              <a:buFontTx/>
              <a:buNone/>
              <a:defRPr baseline="0"/>
            </a:lvl1pPr>
          </a:lstStyle>
          <a:p>
            <a:r>
              <a:rPr lang="nl-NL"/>
              <a:t>[Invoegen van een foto: klik op de witte rand hierboven </a:t>
            </a:r>
            <a:br>
              <a:rPr lang="nl-NL"/>
            </a:br>
            <a:r>
              <a:rPr lang="nl-NL"/>
              <a:t>Voeg dan een afbeelding in via: Invoegen | Afbeeldingen]</a:t>
            </a:r>
          </a:p>
        </p:txBody>
      </p:sp>
      <p:sp>
        <p:nvSpPr>
          <p:cNvPr id="21" name="Raster (PHJU) 1">
            <a:extLst>
              <a:ext uri="{FF2B5EF4-FFF2-40B4-BE49-F238E27FC236}">
                <a16:creationId xmlns:a16="http://schemas.microsoft.com/office/drawing/2014/main" id="{47D2F88B-7FAB-CC45-A3C0-C1F2C1959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 rot="10800000" flipH="1">
            <a:off x="622800" y="619200"/>
            <a:ext cx="10909300" cy="5029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60000"/>
                </a:schemeClr>
              </a:gs>
              <a:gs pos="40000">
                <a:schemeClr val="bg1">
                  <a:alpha val="0"/>
                </a:schemeClr>
              </a:gs>
              <a:gs pos="87000">
                <a:srgbClr val="6A3171">
                  <a:lumMod val="92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2" name="Title 3"/>
          <p:cNvSpPr>
            <a:spLocks noGrp="1" noSelect="1"/>
          </p:cNvSpPr>
          <p:nvPr>
            <p:ph type="ctrTitle" hasCustomPrompt="1"/>
          </p:nvPr>
        </p:nvSpPr>
        <p:spPr bwMode="gray">
          <a:xfrm>
            <a:off x="918000" y="3398101"/>
            <a:ext cx="6372463" cy="1064433"/>
          </a:xfrm>
        </p:spPr>
        <p:txBody>
          <a:bodyPr anchor="b"/>
          <a:lstStyle>
            <a:lvl1pPr algn="l">
              <a:defRPr sz="6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3" name="Subtitle 4"/>
          <p:cNvSpPr>
            <a:spLocks noGrp="1" noSelect="1"/>
          </p:cNvSpPr>
          <p:nvPr>
            <p:ph type="subTitle" idx="1" hasCustomPrompt="1"/>
          </p:nvPr>
        </p:nvSpPr>
        <p:spPr bwMode="gray">
          <a:xfrm>
            <a:off x="918831" y="4456282"/>
            <a:ext cx="6372463" cy="95150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60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[Subtitel]</a:t>
            </a:r>
          </a:p>
        </p:txBody>
      </p:sp>
    </p:spTree>
    <p:extLst>
      <p:ext uri="{BB962C8B-B14F-4D97-AF65-F5344CB8AC3E}">
        <p14:creationId xmlns:p14="http://schemas.microsoft.com/office/powerpoint/2010/main" val="23812920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met blauw kader en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picture 3"/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6242400" y="0"/>
            <a:ext cx="5950800" cy="6858000"/>
          </a:xfr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baseline="0"/>
            </a:lvl1pPr>
          </a:lstStyle>
          <a:p>
            <a:r>
              <a:rPr lang="nl-NL"/>
              <a:t>[Invoegen van een foto: klik ergens op de dia,</a:t>
            </a:r>
            <a:br>
              <a:rPr lang="nl-NL"/>
            </a:br>
            <a:r>
              <a:rPr lang="nl-NL"/>
              <a:t>voeg dan een afbeelding in via: </a:t>
            </a:r>
            <a:br>
              <a:rPr lang="nl-NL"/>
            </a:br>
            <a:r>
              <a:rPr lang="nl-NL"/>
              <a:t>Invoegen | Afbeeldingen]</a:t>
            </a:r>
          </a:p>
        </p:txBody>
      </p:sp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891717" y="1643654"/>
            <a:ext cx="4320000" cy="1260000"/>
          </a:xfrm>
        </p:spPr>
        <p:txBody>
          <a:bodyPr/>
          <a:lstStyle>
            <a:lvl1pPr>
              <a:defRPr sz="3000" b="0" baseline="0"/>
            </a:lvl1pPr>
          </a:lstStyle>
          <a:p>
            <a:r>
              <a:rPr lang="nl-NL"/>
              <a:t>[Titel]</a:t>
            </a:r>
          </a:p>
        </p:txBody>
      </p:sp>
      <p:sp>
        <p:nvSpPr>
          <p:cNvPr id="7" name="Frame Text 2 (JU-Free)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91717" y="2905125"/>
            <a:ext cx="4320000" cy="2780058"/>
          </a:xfrm>
        </p:spPr>
        <p:txBody>
          <a:bodyPr lIns="43200"/>
          <a:lstStyle>
            <a:lvl1pPr marL="0" indent="0">
              <a:buNone/>
              <a:defRPr b="0"/>
            </a:lvl1pPr>
            <a:lvl2pPr marL="0" indent="0">
              <a:buNone/>
              <a:defRPr b="0"/>
            </a:lvl2pPr>
            <a:lvl3pPr marL="0" indent="0">
              <a:buFont typeface="Arial" panose="020B0604020202020204" pitchFamily="34" charset="0"/>
              <a:buNone/>
              <a:defRPr b="0"/>
            </a:lvl3pPr>
            <a:lvl4pPr marL="0" indent="0">
              <a:buFont typeface="Arial" panose="020B0604020202020204" pitchFamily="34" charset="0"/>
              <a:buNone/>
              <a:defRPr b="0"/>
            </a:lvl4pPr>
            <a:lvl5pPr marL="0" indent="0">
              <a:buFont typeface="Arial" panose="020B0604020202020204" pitchFamily="34" charset="0"/>
              <a:buNone/>
              <a:defRPr b="0"/>
            </a:lvl5pPr>
            <a:lvl6pPr marL="0" indent="0">
              <a:buFont typeface="Arial" panose="020B0604020202020204" pitchFamily="34" charset="0"/>
              <a:buNone/>
              <a:defRPr b="0"/>
            </a:lvl6pPr>
            <a:lvl7pPr marL="0" indent="0">
              <a:buFont typeface="Arial" panose="020B0604020202020204" pitchFamily="34" charset="0"/>
              <a:buNone/>
              <a:defRPr b="0"/>
            </a:lvl7pPr>
            <a:lvl8pPr marL="0" indent="0">
              <a:buFont typeface="Arial" panose="020B0604020202020204" pitchFamily="34" charset="0"/>
              <a:buNone/>
              <a:defRPr b="0"/>
            </a:lvl8pPr>
            <a:lvl9pPr marL="0" indent="0">
              <a:buFont typeface="Arial" panose="020B0604020202020204" pitchFamily="34" charset="0"/>
              <a:buNone/>
              <a:defRPr b="0"/>
            </a:lvl9pPr>
          </a:lstStyle>
          <a:p>
            <a:pPr lvl="0"/>
            <a:r>
              <a:rPr lang="nl-NL"/>
              <a:t>[Tekst]</a:t>
            </a:r>
          </a:p>
          <a:p>
            <a:pPr lvl="0"/>
            <a:r>
              <a:rPr lang="nl-NL"/>
              <a:t>JU-LEVEL1=Basistekst</a:t>
            </a:r>
          </a:p>
        </p:txBody>
      </p:sp>
      <p:sp>
        <p:nvSpPr>
          <p:cNvPr id="14" name="Blauw kader (PHJU)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>
            <a:off x="5950800" y="1260000"/>
            <a:ext cx="5583600" cy="419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8" name="Frame Text 5 (JU-Free)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349542" y="1681200"/>
            <a:ext cx="4320000" cy="3200400"/>
          </a:xfrm>
        </p:spPr>
        <p:txBody>
          <a:bodyPr lIns="43200"/>
          <a:lstStyle>
            <a:lvl1pPr marL="0" indent="0">
              <a:buNone/>
              <a:defRPr b="1"/>
            </a:lvl1pPr>
            <a:lvl2pPr marL="342000" indent="-342000">
              <a:buClr>
                <a:schemeClr val="tx1"/>
              </a:buClr>
              <a:buFont typeface="+mj-lt"/>
              <a:buAutoNum type="arabicPeriod"/>
              <a:defRPr b="0"/>
            </a:lvl2pPr>
            <a:lvl3pPr marL="0" indent="0">
              <a:buFont typeface="Arial" panose="020B0604020202020204" pitchFamily="34" charset="0"/>
              <a:buNone/>
              <a:defRPr b="0"/>
            </a:lvl3pPr>
            <a:lvl4pPr marL="0" indent="0">
              <a:buFont typeface="Arial" panose="020B0604020202020204" pitchFamily="34" charset="0"/>
              <a:buNone/>
              <a:defRPr b="0"/>
            </a:lvl4pPr>
            <a:lvl5pPr marL="0" indent="0">
              <a:buFont typeface="Arial" panose="020B0604020202020204" pitchFamily="34" charset="0"/>
              <a:buNone/>
              <a:defRPr b="0"/>
            </a:lvl5pPr>
            <a:lvl6pPr marL="0" indent="0">
              <a:buFont typeface="Arial" panose="020B0604020202020204" pitchFamily="34" charset="0"/>
              <a:buNone/>
              <a:defRPr b="0"/>
            </a:lvl6pPr>
            <a:lvl7pPr marL="0" indent="0">
              <a:buFont typeface="Arial" panose="020B0604020202020204" pitchFamily="34" charset="0"/>
              <a:buNone/>
              <a:defRPr b="0"/>
            </a:lvl7pPr>
            <a:lvl8pPr marL="0" indent="0">
              <a:buFont typeface="Arial" panose="020B0604020202020204" pitchFamily="34" charset="0"/>
              <a:buNone/>
              <a:defRPr b="0"/>
            </a:lvl8pPr>
            <a:lvl9pPr marL="0" indent="0">
              <a:buFont typeface="Arial" panose="020B0604020202020204" pitchFamily="34" charset="0"/>
              <a:buNone/>
              <a:defRPr b="0"/>
            </a:lvl9pPr>
          </a:lstStyle>
          <a:p>
            <a:pPr lvl="0"/>
            <a:r>
              <a:rPr lang="nl-NL"/>
              <a:t>[Kopje]</a:t>
            </a:r>
          </a:p>
          <a:p>
            <a:pPr lvl="0"/>
            <a:r>
              <a:rPr lang="nl-NL"/>
              <a:t>JU-LEVEL1=Kopje</a:t>
            </a:r>
          </a:p>
          <a:p>
            <a:pPr lvl="1"/>
            <a:r>
              <a:rPr lang="nl-NL"/>
              <a:t>JU-LEVEL2=Opsomming nummer 1e niveau</a:t>
            </a:r>
          </a:p>
          <a:p>
            <a:pPr lvl="2"/>
            <a:r>
              <a:rPr lang="nl-NL"/>
              <a:t>JU-LEVEL3=Basistekst</a:t>
            </a:r>
          </a:p>
        </p:txBody>
      </p:sp>
      <p:sp>
        <p:nvSpPr>
          <p:cNvPr id="4" name="Koptekst groen 6 (JU-Free)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19125" y="466725"/>
            <a:ext cx="4343400" cy="216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00">
                <a:solidFill>
                  <a:schemeClr val="tx2"/>
                </a:solidFill>
                <a:latin typeface="+mj-lt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/>
              <a:t>[Kopje]</a:t>
            </a:r>
          </a:p>
          <a:p>
            <a:pPr lvl="0"/>
            <a:r>
              <a:rPr lang="nl-NL"/>
              <a:t>JU-LEVEL1=Kopje</a:t>
            </a:r>
          </a:p>
        </p:txBody>
      </p:sp>
    </p:spTree>
    <p:extLst>
      <p:ext uri="{BB962C8B-B14F-4D97-AF65-F5344CB8AC3E}">
        <p14:creationId xmlns:p14="http://schemas.microsoft.com/office/powerpoint/2010/main" val="33441107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 met tekst en foto met r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picture 5"/>
          <p:cNvSpPr>
            <a:spLocks noGrp="1" noSelect="1"/>
          </p:cNvSpPr>
          <p:nvPr>
            <p:ph type="pic" sz="quarter" idx="16" hasCustomPrompt="1"/>
          </p:nvPr>
        </p:nvSpPr>
        <p:spPr bwMode="gray">
          <a:xfrm>
            <a:off x="-6914" y="0"/>
            <a:ext cx="7066800" cy="6858000"/>
          </a:xfr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baseline="0"/>
            </a:lvl1pPr>
          </a:lstStyle>
          <a:p>
            <a:r>
              <a:rPr lang="nl-NL"/>
              <a:t>[Invoegen van een foto: klik ergens op de dia, </a:t>
            </a:r>
            <a:br>
              <a:rPr lang="nl-NL"/>
            </a:br>
            <a:r>
              <a:rPr lang="nl-NL"/>
              <a:t>voeg dan een afbeelding in via: Invoegen | Afbeeldingen]</a:t>
            </a:r>
          </a:p>
        </p:txBody>
      </p:sp>
      <p:sp>
        <p:nvSpPr>
          <p:cNvPr id="9" name="Raster (PHJU) 1">
            <a:extLst>
              <a:ext uri="{FF2B5EF4-FFF2-40B4-BE49-F238E27FC236}">
                <a16:creationId xmlns:a16="http://schemas.microsoft.com/office/drawing/2014/main" id="{79AC1F9B-2E49-6441-A61A-F42AB5E14A72}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1"/>
            </p:custDataLst>
          </p:nvPr>
        </p:nvSpPr>
        <p:spPr bwMode="gray">
          <a:xfrm rot="5400000" flipH="1">
            <a:off x="104397" y="-104402"/>
            <a:ext cx="6858002" cy="70668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60000"/>
                </a:schemeClr>
              </a:gs>
              <a:gs pos="29000">
                <a:schemeClr val="bg1">
                  <a:alpha val="0"/>
                </a:schemeClr>
              </a:gs>
              <a:gs pos="70000">
                <a:srgbClr val="653172">
                  <a:alpha val="74000"/>
                  <a:lumMod val="87000"/>
                </a:srgbClr>
              </a:gs>
              <a:gs pos="100000">
                <a:srgbClr val="6A3371">
                  <a:lumMod val="42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2" name="Title 2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7434375" y="1976850"/>
            <a:ext cx="3906000" cy="1940400"/>
          </a:xfrm>
        </p:spPr>
        <p:txBody>
          <a:bodyPr anchor="b"/>
          <a:lstStyle>
            <a:lvl1pPr>
              <a:defRPr sz="4000" b="0" baseline="0"/>
            </a:lvl1pPr>
          </a:lstStyle>
          <a:p>
            <a:r>
              <a:rPr lang="nl-NL"/>
              <a:t>[Titel]</a:t>
            </a:r>
          </a:p>
        </p:txBody>
      </p:sp>
      <p:sp>
        <p:nvSpPr>
          <p:cNvPr id="7" name="Frame Text 3 (JU-Free)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377225" y="4536825"/>
            <a:ext cx="4273200" cy="1422000"/>
          </a:xfrm>
        </p:spPr>
        <p:txBody>
          <a:bodyPr lIns="43200"/>
          <a:lstStyle>
            <a:lvl1pPr marL="0" indent="0">
              <a:buNone/>
              <a:defRPr b="0">
                <a:solidFill>
                  <a:schemeClr val="bg2"/>
                </a:solidFill>
              </a:defRPr>
            </a:lvl1pPr>
            <a:lvl2pPr marL="0" indent="0">
              <a:buNone/>
              <a:defRPr b="0">
                <a:solidFill>
                  <a:schemeClr val="bg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b="0">
                <a:solidFill>
                  <a:schemeClr val="bg2"/>
                </a:solidFill>
              </a:defRPr>
            </a:lvl9pPr>
          </a:lstStyle>
          <a:p>
            <a:pPr lvl="0"/>
            <a:r>
              <a:rPr lang="nl-NL"/>
              <a:t>[Tekst]</a:t>
            </a:r>
          </a:p>
          <a:p>
            <a:pPr lvl="0"/>
            <a:r>
              <a:rPr lang="nl-NL"/>
              <a:t>JU-LEVEL1=Basistekst</a:t>
            </a:r>
          </a:p>
        </p:txBody>
      </p:sp>
      <p:sp>
        <p:nvSpPr>
          <p:cNvPr id="6" name="Slide Number Placeholder 4"/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Koptekst groen 6 (JU-Free)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419975" y="466725"/>
            <a:ext cx="4343400" cy="216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300">
                <a:solidFill>
                  <a:schemeClr val="tx2"/>
                </a:solidFill>
                <a:latin typeface="+mj-lt"/>
              </a:defRPr>
            </a:lvl1pPr>
            <a:lvl2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2pPr>
            <a:lvl3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3pPr>
            <a:lvl4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4pPr>
            <a:lvl5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5pPr>
            <a:lvl6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6pPr>
            <a:lvl7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7pPr>
            <a:lvl8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8pPr>
            <a:lvl9pPr marL="0" marR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1300" b="0" i="0" u="none" baseline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</a:defRPr>
            </a:lvl9pPr>
          </a:lstStyle>
          <a:p>
            <a:pPr lvl="0"/>
            <a:r>
              <a:rPr lang="nl-NL"/>
              <a:t>[Kopje]</a:t>
            </a:r>
          </a:p>
          <a:p>
            <a:pPr lvl="0"/>
            <a:r>
              <a:rPr lang="nl-NL"/>
              <a:t>JU-LEVEL1=Kopje</a:t>
            </a:r>
          </a:p>
        </p:txBody>
      </p:sp>
      <p:sp>
        <p:nvSpPr>
          <p:cNvPr id="17" name="Text Placeholder 16 (PHJU)"/>
          <p:cNvSpPr>
            <a:spLocks noGrp="1" noSelect="1"/>
          </p:cNvSpPr>
          <p:nvPr userDrawn="1">
            <p:ph type="body" idx="1001" hasCustomPrompt="1"/>
            <p:custDataLst>
              <p:custData r:id="rId2"/>
            </p:custDataLst>
          </p:nvPr>
        </p:nvSpPr>
        <p:spPr bwMode="gray">
          <a:xfrm>
            <a:off x="417332" y="6053787"/>
            <a:ext cx="653271" cy="357827"/>
          </a:xfrm>
          <a:custGeom>
            <a:avLst/>
            <a:gdLst>
              <a:gd name="connsiteX0" fmla="*/ 323805 w 653271"/>
              <a:gd name="connsiteY0" fmla="*/ 319560 h 357827"/>
              <a:gd name="connsiteX1" fmla="*/ 308291 w 653271"/>
              <a:gd name="connsiteY1" fmla="*/ 331671 h 357827"/>
              <a:gd name="connsiteX2" fmla="*/ 324322 w 653271"/>
              <a:gd name="connsiteY2" fmla="*/ 343654 h 357827"/>
              <a:gd name="connsiteX3" fmla="*/ 339578 w 653271"/>
              <a:gd name="connsiteY3" fmla="*/ 338887 h 357827"/>
              <a:gd name="connsiteX4" fmla="*/ 343327 w 653271"/>
              <a:gd name="connsiteY4" fmla="*/ 326389 h 357827"/>
              <a:gd name="connsiteX5" fmla="*/ 343327 w 653271"/>
              <a:gd name="connsiteY5" fmla="*/ 319560 h 357827"/>
              <a:gd name="connsiteX6" fmla="*/ 323805 w 653271"/>
              <a:gd name="connsiteY6" fmla="*/ 319560 h 357827"/>
              <a:gd name="connsiteX7" fmla="*/ 194132 w 653271"/>
              <a:gd name="connsiteY7" fmla="*/ 272660 h 357827"/>
              <a:gd name="connsiteX8" fmla="*/ 211069 w 653271"/>
              <a:gd name="connsiteY8" fmla="*/ 272660 h 357827"/>
              <a:gd name="connsiteX9" fmla="*/ 211069 w 653271"/>
              <a:gd name="connsiteY9" fmla="*/ 356796 h 357827"/>
              <a:gd name="connsiteX10" fmla="*/ 194132 w 653271"/>
              <a:gd name="connsiteY10" fmla="*/ 356796 h 357827"/>
              <a:gd name="connsiteX11" fmla="*/ 509976 w 653271"/>
              <a:gd name="connsiteY11" fmla="*/ 271629 h 357827"/>
              <a:gd name="connsiteX12" fmla="*/ 541263 w 653271"/>
              <a:gd name="connsiteY12" fmla="*/ 281035 h 357827"/>
              <a:gd name="connsiteX13" fmla="*/ 530661 w 653271"/>
              <a:gd name="connsiteY13" fmla="*/ 291858 h 357827"/>
              <a:gd name="connsiteX14" fmla="*/ 509846 w 653271"/>
              <a:gd name="connsiteY14" fmla="*/ 285673 h 357827"/>
              <a:gd name="connsiteX15" fmla="*/ 494461 w 653271"/>
              <a:gd name="connsiteY15" fmla="*/ 296497 h 357827"/>
              <a:gd name="connsiteX16" fmla="*/ 506226 w 653271"/>
              <a:gd name="connsiteY16" fmla="*/ 306160 h 357827"/>
              <a:gd name="connsiteX17" fmla="*/ 517991 w 653271"/>
              <a:gd name="connsiteY17" fmla="*/ 307191 h 357827"/>
              <a:gd name="connsiteX18" fmla="*/ 544624 w 653271"/>
              <a:gd name="connsiteY18" fmla="*/ 331027 h 357827"/>
              <a:gd name="connsiteX19" fmla="*/ 509459 w 653271"/>
              <a:gd name="connsiteY19" fmla="*/ 357827 h 357827"/>
              <a:gd name="connsiteX20" fmla="*/ 474034 w 653271"/>
              <a:gd name="connsiteY20" fmla="*/ 345716 h 357827"/>
              <a:gd name="connsiteX21" fmla="*/ 485153 w 653271"/>
              <a:gd name="connsiteY21" fmla="*/ 334506 h 357827"/>
              <a:gd name="connsiteX22" fmla="*/ 509459 w 653271"/>
              <a:gd name="connsiteY22" fmla="*/ 343396 h 357827"/>
              <a:gd name="connsiteX23" fmla="*/ 527946 w 653271"/>
              <a:gd name="connsiteY23" fmla="*/ 331671 h 357827"/>
              <a:gd name="connsiteX24" fmla="*/ 516698 w 653271"/>
              <a:gd name="connsiteY24" fmla="*/ 321750 h 357827"/>
              <a:gd name="connsiteX25" fmla="*/ 503124 w 653271"/>
              <a:gd name="connsiteY25" fmla="*/ 320591 h 357827"/>
              <a:gd name="connsiteX26" fmla="*/ 478172 w 653271"/>
              <a:gd name="connsiteY26" fmla="*/ 297398 h 357827"/>
              <a:gd name="connsiteX27" fmla="*/ 509976 w 653271"/>
              <a:gd name="connsiteY27" fmla="*/ 271629 h 357827"/>
              <a:gd name="connsiteX28" fmla="*/ 426199 w 653271"/>
              <a:gd name="connsiteY28" fmla="*/ 271629 h 357827"/>
              <a:gd name="connsiteX29" fmla="*/ 447014 w 653271"/>
              <a:gd name="connsiteY29" fmla="*/ 279231 h 357827"/>
              <a:gd name="connsiteX30" fmla="*/ 455547 w 653271"/>
              <a:gd name="connsiteY30" fmla="*/ 302939 h 357827"/>
              <a:gd name="connsiteX31" fmla="*/ 455547 w 653271"/>
              <a:gd name="connsiteY31" fmla="*/ 356796 h 357827"/>
              <a:gd name="connsiteX32" fmla="*/ 438610 w 653271"/>
              <a:gd name="connsiteY32" fmla="*/ 356796 h 357827"/>
              <a:gd name="connsiteX33" fmla="*/ 438610 w 653271"/>
              <a:gd name="connsiteY33" fmla="*/ 305516 h 357827"/>
              <a:gd name="connsiteX34" fmla="*/ 421545 w 653271"/>
              <a:gd name="connsiteY34" fmla="*/ 286704 h 357827"/>
              <a:gd name="connsiteX35" fmla="*/ 404091 w 653271"/>
              <a:gd name="connsiteY35" fmla="*/ 305516 h 357827"/>
              <a:gd name="connsiteX36" fmla="*/ 404091 w 653271"/>
              <a:gd name="connsiteY36" fmla="*/ 356796 h 357827"/>
              <a:gd name="connsiteX37" fmla="*/ 387155 w 653271"/>
              <a:gd name="connsiteY37" fmla="*/ 356796 h 357827"/>
              <a:gd name="connsiteX38" fmla="*/ 387155 w 653271"/>
              <a:gd name="connsiteY38" fmla="*/ 272660 h 357827"/>
              <a:gd name="connsiteX39" fmla="*/ 403703 w 653271"/>
              <a:gd name="connsiteY39" fmla="*/ 272660 h 357827"/>
              <a:gd name="connsiteX40" fmla="*/ 403703 w 653271"/>
              <a:gd name="connsiteY40" fmla="*/ 281035 h 357827"/>
              <a:gd name="connsiteX41" fmla="*/ 426199 w 653271"/>
              <a:gd name="connsiteY41" fmla="*/ 271629 h 357827"/>
              <a:gd name="connsiteX42" fmla="*/ 325486 w 653271"/>
              <a:gd name="connsiteY42" fmla="*/ 271629 h 357827"/>
              <a:gd name="connsiteX43" fmla="*/ 360264 w 653271"/>
              <a:gd name="connsiteY43" fmla="*/ 300491 h 357827"/>
              <a:gd name="connsiteX44" fmla="*/ 360264 w 653271"/>
              <a:gd name="connsiteY44" fmla="*/ 356796 h 357827"/>
              <a:gd name="connsiteX45" fmla="*/ 343586 w 653271"/>
              <a:gd name="connsiteY45" fmla="*/ 356796 h 357827"/>
              <a:gd name="connsiteX46" fmla="*/ 343586 w 653271"/>
              <a:gd name="connsiteY46" fmla="*/ 349195 h 357827"/>
              <a:gd name="connsiteX47" fmla="*/ 321090 w 653271"/>
              <a:gd name="connsiteY47" fmla="*/ 357827 h 357827"/>
              <a:gd name="connsiteX48" fmla="*/ 298465 w 653271"/>
              <a:gd name="connsiteY48" fmla="*/ 350096 h 357827"/>
              <a:gd name="connsiteX49" fmla="*/ 291872 w 653271"/>
              <a:gd name="connsiteY49" fmla="*/ 332058 h 357827"/>
              <a:gd name="connsiteX50" fmla="*/ 321090 w 653271"/>
              <a:gd name="connsiteY50" fmla="*/ 307835 h 357827"/>
              <a:gd name="connsiteX51" fmla="*/ 343327 w 653271"/>
              <a:gd name="connsiteY51" fmla="*/ 307835 h 357827"/>
              <a:gd name="connsiteX52" fmla="*/ 343327 w 653271"/>
              <a:gd name="connsiteY52" fmla="*/ 301779 h 357827"/>
              <a:gd name="connsiteX53" fmla="*/ 324839 w 653271"/>
              <a:gd name="connsiteY53" fmla="*/ 286060 h 357827"/>
              <a:gd name="connsiteX54" fmla="*/ 306352 w 653271"/>
              <a:gd name="connsiteY54" fmla="*/ 294306 h 357827"/>
              <a:gd name="connsiteX55" fmla="*/ 295362 w 653271"/>
              <a:gd name="connsiteY55" fmla="*/ 283870 h 357827"/>
              <a:gd name="connsiteX56" fmla="*/ 325486 w 653271"/>
              <a:gd name="connsiteY56" fmla="*/ 271629 h 357827"/>
              <a:gd name="connsiteX57" fmla="*/ 241709 w 653271"/>
              <a:gd name="connsiteY57" fmla="*/ 238645 h 357827"/>
              <a:gd name="connsiteX58" fmla="*/ 258645 w 653271"/>
              <a:gd name="connsiteY58" fmla="*/ 238645 h 357827"/>
              <a:gd name="connsiteX59" fmla="*/ 258645 w 653271"/>
              <a:gd name="connsiteY59" fmla="*/ 332573 h 357827"/>
              <a:gd name="connsiteX60" fmla="*/ 267825 w 653271"/>
              <a:gd name="connsiteY60" fmla="*/ 342366 h 357827"/>
              <a:gd name="connsiteX61" fmla="*/ 275323 w 653271"/>
              <a:gd name="connsiteY61" fmla="*/ 342366 h 357827"/>
              <a:gd name="connsiteX62" fmla="*/ 275323 w 653271"/>
              <a:gd name="connsiteY62" fmla="*/ 356796 h 357827"/>
              <a:gd name="connsiteX63" fmla="*/ 264851 w 653271"/>
              <a:gd name="connsiteY63" fmla="*/ 356796 h 357827"/>
              <a:gd name="connsiteX64" fmla="*/ 241709 w 653271"/>
              <a:gd name="connsiteY64" fmla="*/ 333604 h 357827"/>
              <a:gd name="connsiteX65" fmla="*/ 241709 w 653271"/>
              <a:gd name="connsiteY65" fmla="*/ 238645 h 357827"/>
              <a:gd name="connsiteX66" fmla="*/ 83335 w 653271"/>
              <a:gd name="connsiteY66" fmla="*/ 238645 h 357827"/>
              <a:gd name="connsiteX67" fmla="*/ 101952 w 653271"/>
              <a:gd name="connsiteY67" fmla="*/ 238645 h 357827"/>
              <a:gd name="connsiteX68" fmla="*/ 129231 w 653271"/>
              <a:gd name="connsiteY68" fmla="*/ 324585 h 357827"/>
              <a:gd name="connsiteX69" fmla="*/ 156640 w 653271"/>
              <a:gd name="connsiteY69" fmla="*/ 238645 h 357827"/>
              <a:gd name="connsiteX70" fmla="*/ 175644 w 653271"/>
              <a:gd name="connsiteY70" fmla="*/ 238645 h 357827"/>
              <a:gd name="connsiteX71" fmla="*/ 136342 w 653271"/>
              <a:gd name="connsiteY71" fmla="*/ 356796 h 357827"/>
              <a:gd name="connsiteX72" fmla="*/ 122250 w 653271"/>
              <a:gd name="connsiteY72" fmla="*/ 356796 h 357827"/>
              <a:gd name="connsiteX73" fmla="*/ 83335 w 653271"/>
              <a:gd name="connsiteY73" fmla="*/ 238645 h 357827"/>
              <a:gd name="connsiteX74" fmla="*/ 193615 w 653271"/>
              <a:gd name="connsiteY74" fmla="*/ 238129 h 357827"/>
              <a:gd name="connsiteX75" fmla="*/ 211586 w 653271"/>
              <a:gd name="connsiteY75" fmla="*/ 238129 h 357827"/>
              <a:gd name="connsiteX76" fmla="*/ 211586 w 653271"/>
              <a:gd name="connsiteY76" fmla="*/ 256039 h 357827"/>
              <a:gd name="connsiteX77" fmla="*/ 193615 w 653271"/>
              <a:gd name="connsiteY77" fmla="*/ 256039 h 357827"/>
              <a:gd name="connsiteX78" fmla="*/ 5451 w 653271"/>
              <a:gd name="connsiteY78" fmla="*/ 18 h 357827"/>
              <a:gd name="connsiteX79" fmla="*/ 8838 w 653271"/>
              <a:gd name="connsiteY79" fmla="*/ 926 h 357827"/>
              <a:gd name="connsiteX80" fmla="*/ 30513 w 653271"/>
              <a:gd name="connsiteY80" fmla="*/ 4039 h 357827"/>
              <a:gd name="connsiteX81" fmla="*/ 30901 w 653271"/>
              <a:gd name="connsiteY81" fmla="*/ 3910 h 357827"/>
              <a:gd name="connsiteX82" fmla="*/ 32320 w 653271"/>
              <a:gd name="connsiteY82" fmla="*/ 3520 h 357827"/>
              <a:gd name="connsiteX83" fmla="*/ 33481 w 653271"/>
              <a:gd name="connsiteY83" fmla="*/ 3261 h 357827"/>
              <a:gd name="connsiteX84" fmla="*/ 35029 w 653271"/>
              <a:gd name="connsiteY84" fmla="*/ 2742 h 357827"/>
              <a:gd name="connsiteX85" fmla="*/ 35674 w 653271"/>
              <a:gd name="connsiteY85" fmla="*/ 2483 h 357827"/>
              <a:gd name="connsiteX86" fmla="*/ 36320 w 653271"/>
              <a:gd name="connsiteY86" fmla="*/ 2353 h 357827"/>
              <a:gd name="connsiteX87" fmla="*/ 44448 w 653271"/>
              <a:gd name="connsiteY87" fmla="*/ 4039 h 357827"/>
              <a:gd name="connsiteX88" fmla="*/ 48061 w 653271"/>
              <a:gd name="connsiteY88" fmla="*/ 12990 h 357827"/>
              <a:gd name="connsiteX89" fmla="*/ 48061 w 653271"/>
              <a:gd name="connsiteY89" fmla="*/ 13898 h 357827"/>
              <a:gd name="connsiteX90" fmla="*/ 58769 w 653271"/>
              <a:gd name="connsiteY90" fmla="*/ 30892 h 357827"/>
              <a:gd name="connsiteX91" fmla="*/ 62511 w 653271"/>
              <a:gd name="connsiteY91" fmla="*/ 33875 h 357827"/>
              <a:gd name="connsiteX92" fmla="*/ 68833 w 653271"/>
              <a:gd name="connsiteY92" fmla="*/ 38805 h 357827"/>
              <a:gd name="connsiteX93" fmla="*/ 81478 w 653271"/>
              <a:gd name="connsiteY93" fmla="*/ 56058 h 357827"/>
              <a:gd name="connsiteX94" fmla="*/ 87671 w 653271"/>
              <a:gd name="connsiteY94" fmla="*/ 67084 h 357827"/>
              <a:gd name="connsiteX95" fmla="*/ 93219 w 653271"/>
              <a:gd name="connsiteY95" fmla="*/ 72013 h 357827"/>
              <a:gd name="connsiteX96" fmla="*/ 93477 w 653271"/>
              <a:gd name="connsiteY96" fmla="*/ 72143 h 357827"/>
              <a:gd name="connsiteX97" fmla="*/ 98121 w 653271"/>
              <a:gd name="connsiteY97" fmla="*/ 76424 h 357827"/>
              <a:gd name="connsiteX98" fmla="*/ 119281 w 653271"/>
              <a:gd name="connsiteY98" fmla="*/ 91342 h 357827"/>
              <a:gd name="connsiteX99" fmla="*/ 120313 w 653271"/>
              <a:gd name="connsiteY99" fmla="*/ 91471 h 357827"/>
              <a:gd name="connsiteX100" fmla="*/ 120700 w 653271"/>
              <a:gd name="connsiteY100" fmla="*/ 91342 h 357827"/>
              <a:gd name="connsiteX101" fmla="*/ 125345 w 653271"/>
              <a:gd name="connsiteY101" fmla="*/ 90823 h 357827"/>
              <a:gd name="connsiteX102" fmla="*/ 126765 w 653271"/>
              <a:gd name="connsiteY102" fmla="*/ 90563 h 357827"/>
              <a:gd name="connsiteX103" fmla="*/ 128055 w 653271"/>
              <a:gd name="connsiteY103" fmla="*/ 90434 h 357827"/>
              <a:gd name="connsiteX104" fmla="*/ 128571 w 653271"/>
              <a:gd name="connsiteY104" fmla="*/ 90434 h 357827"/>
              <a:gd name="connsiteX105" fmla="*/ 139796 w 653271"/>
              <a:gd name="connsiteY105" fmla="*/ 93806 h 357827"/>
              <a:gd name="connsiteX106" fmla="*/ 149473 w 653271"/>
              <a:gd name="connsiteY106" fmla="*/ 102368 h 357827"/>
              <a:gd name="connsiteX107" fmla="*/ 150376 w 653271"/>
              <a:gd name="connsiteY107" fmla="*/ 103276 h 357827"/>
              <a:gd name="connsiteX108" fmla="*/ 151795 w 653271"/>
              <a:gd name="connsiteY108" fmla="*/ 104703 h 357827"/>
              <a:gd name="connsiteX109" fmla="*/ 161343 w 653271"/>
              <a:gd name="connsiteY109" fmla="*/ 111967 h 357827"/>
              <a:gd name="connsiteX110" fmla="*/ 181599 w 653271"/>
              <a:gd name="connsiteY110" fmla="*/ 112486 h 357827"/>
              <a:gd name="connsiteX111" fmla="*/ 183793 w 653271"/>
              <a:gd name="connsiteY111" fmla="*/ 112486 h 357827"/>
              <a:gd name="connsiteX112" fmla="*/ 208823 w 653271"/>
              <a:gd name="connsiteY112" fmla="*/ 112097 h 357827"/>
              <a:gd name="connsiteX113" fmla="*/ 209081 w 653271"/>
              <a:gd name="connsiteY113" fmla="*/ 112097 h 357827"/>
              <a:gd name="connsiteX114" fmla="*/ 213597 w 653271"/>
              <a:gd name="connsiteY114" fmla="*/ 111059 h 357827"/>
              <a:gd name="connsiteX115" fmla="*/ 212694 w 653271"/>
              <a:gd name="connsiteY115" fmla="*/ 109243 h 357827"/>
              <a:gd name="connsiteX116" fmla="*/ 212823 w 653271"/>
              <a:gd name="connsiteY116" fmla="*/ 100811 h 357827"/>
              <a:gd name="connsiteX117" fmla="*/ 214113 w 653271"/>
              <a:gd name="connsiteY117" fmla="*/ 97049 h 357827"/>
              <a:gd name="connsiteX118" fmla="*/ 232434 w 653271"/>
              <a:gd name="connsiteY118" fmla="*/ 84337 h 357827"/>
              <a:gd name="connsiteX119" fmla="*/ 236305 w 653271"/>
              <a:gd name="connsiteY119" fmla="*/ 84077 h 357827"/>
              <a:gd name="connsiteX120" fmla="*/ 249852 w 653271"/>
              <a:gd name="connsiteY120" fmla="*/ 89655 h 357827"/>
              <a:gd name="connsiteX121" fmla="*/ 251917 w 653271"/>
              <a:gd name="connsiteY121" fmla="*/ 91471 h 357827"/>
              <a:gd name="connsiteX122" fmla="*/ 253852 w 653271"/>
              <a:gd name="connsiteY122" fmla="*/ 93158 h 357827"/>
              <a:gd name="connsiteX123" fmla="*/ 255658 w 653271"/>
              <a:gd name="connsiteY123" fmla="*/ 107168 h 357827"/>
              <a:gd name="connsiteX124" fmla="*/ 255013 w 653271"/>
              <a:gd name="connsiteY124" fmla="*/ 108595 h 357827"/>
              <a:gd name="connsiteX125" fmla="*/ 254626 w 653271"/>
              <a:gd name="connsiteY125" fmla="*/ 109243 h 357827"/>
              <a:gd name="connsiteX126" fmla="*/ 254368 w 653271"/>
              <a:gd name="connsiteY126" fmla="*/ 110930 h 357827"/>
              <a:gd name="connsiteX127" fmla="*/ 254368 w 653271"/>
              <a:gd name="connsiteY127" fmla="*/ 111578 h 357827"/>
              <a:gd name="connsiteX128" fmla="*/ 254368 w 653271"/>
              <a:gd name="connsiteY128" fmla="*/ 114951 h 357827"/>
              <a:gd name="connsiteX129" fmla="*/ 253207 w 653271"/>
              <a:gd name="connsiteY129" fmla="*/ 120399 h 357827"/>
              <a:gd name="connsiteX130" fmla="*/ 250498 w 653271"/>
              <a:gd name="connsiteY130" fmla="*/ 120659 h 357827"/>
              <a:gd name="connsiteX131" fmla="*/ 240950 w 653271"/>
              <a:gd name="connsiteY131" fmla="*/ 129869 h 357827"/>
              <a:gd name="connsiteX132" fmla="*/ 238627 w 653271"/>
              <a:gd name="connsiteY132" fmla="*/ 130258 h 357827"/>
              <a:gd name="connsiteX133" fmla="*/ 236563 w 653271"/>
              <a:gd name="connsiteY133" fmla="*/ 130128 h 357827"/>
              <a:gd name="connsiteX134" fmla="*/ 237853 w 653271"/>
              <a:gd name="connsiteY134" fmla="*/ 131815 h 357827"/>
              <a:gd name="connsiteX135" fmla="*/ 238756 w 653271"/>
              <a:gd name="connsiteY135" fmla="*/ 132982 h 357827"/>
              <a:gd name="connsiteX136" fmla="*/ 239402 w 653271"/>
              <a:gd name="connsiteY136" fmla="*/ 133371 h 357827"/>
              <a:gd name="connsiteX137" fmla="*/ 239660 w 653271"/>
              <a:gd name="connsiteY137" fmla="*/ 133631 h 357827"/>
              <a:gd name="connsiteX138" fmla="*/ 255400 w 653271"/>
              <a:gd name="connsiteY138" fmla="*/ 142841 h 357827"/>
              <a:gd name="connsiteX139" fmla="*/ 261206 w 653271"/>
              <a:gd name="connsiteY139" fmla="*/ 144657 h 357827"/>
              <a:gd name="connsiteX140" fmla="*/ 279270 w 653271"/>
              <a:gd name="connsiteY140" fmla="*/ 151532 h 357827"/>
              <a:gd name="connsiteX141" fmla="*/ 283398 w 653271"/>
              <a:gd name="connsiteY141" fmla="*/ 153478 h 357827"/>
              <a:gd name="connsiteX142" fmla="*/ 303784 w 653271"/>
              <a:gd name="connsiteY142" fmla="*/ 162040 h 357827"/>
              <a:gd name="connsiteX143" fmla="*/ 304325 w 653271"/>
              <a:gd name="connsiteY143" fmla="*/ 161950 h 357827"/>
              <a:gd name="connsiteX144" fmla="*/ 306573 w 653271"/>
              <a:gd name="connsiteY144" fmla="*/ 159908 h 357827"/>
              <a:gd name="connsiteX145" fmla="*/ 313467 w 653271"/>
              <a:gd name="connsiteY145" fmla="*/ 157231 h 357827"/>
              <a:gd name="connsiteX146" fmla="*/ 319301 w 653271"/>
              <a:gd name="connsiteY146" fmla="*/ 158506 h 357827"/>
              <a:gd name="connsiteX147" fmla="*/ 319036 w 653271"/>
              <a:gd name="connsiteY147" fmla="*/ 159143 h 357827"/>
              <a:gd name="connsiteX148" fmla="*/ 318240 w 653271"/>
              <a:gd name="connsiteY148" fmla="*/ 159398 h 357827"/>
              <a:gd name="connsiteX149" fmla="*/ 317784 w 653271"/>
              <a:gd name="connsiteY149" fmla="*/ 159740 h 357827"/>
              <a:gd name="connsiteX150" fmla="*/ 320944 w 653271"/>
              <a:gd name="connsiteY150" fmla="*/ 159316 h 357827"/>
              <a:gd name="connsiteX151" fmla="*/ 324299 w 653271"/>
              <a:gd name="connsiteY151" fmla="*/ 159316 h 357827"/>
              <a:gd name="connsiteX152" fmla="*/ 327782 w 653271"/>
              <a:gd name="connsiteY152" fmla="*/ 159446 h 357827"/>
              <a:gd name="connsiteX153" fmla="*/ 335862 w 653271"/>
              <a:gd name="connsiteY153" fmla="*/ 161505 h 357827"/>
              <a:gd name="connsiteX154" fmla="*/ 336492 w 653271"/>
              <a:gd name="connsiteY154" fmla="*/ 162709 h 357827"/>
              <a:gd name="connsiteX155" fmla="*/ 339322 w 653271"/>
              <a:gd name="connsiteY155" fmla="*/ 162709 h 357827"/>
              <a:gd name="connsiteX156" fmla="*/ 365970 w 653271"/>
              <a:gd name="connsiteY156" fmla="*/ 157147 h 357827"/>
              <a:gd name="connsiteX157" fmla="*/ 384597 w 653271"/>
              <a:gd name="connsiteY157" fmla="*/ 152620 h 357827"/>
              <a:gd name="connsiteX158" fmla="*/ 390547 w 653271"/>
              <a:gd name="connsiteY158" fmla="*/ 151455 h 357827"/>
              <a:gd name="connsiteX159" fmla="*/ 406976 w 653271"/>
              <a:gd name="connsiteY159" fmla="*/ 144471 h 357827"/>
              <a:gd name="connsiteX160" fmla="*/ 407364 w 653271"/>
              <a:gd name="connsiteY160" fmla="*/ 144212 h 357827"/>
              <a:gd name="connsiteX161" fmla="*/ 408140 w 653271"/>
              <a:gd name="connsiteY161" fmla="*/ 143953 h 357827"/>
              <a:gd name="connsiteX162" fmla="*/ 408916 w 653271"/>
              <a:gd name="connsiteY162" fmla="*/ 143307 h 357827"/>
              <a:gd name="connsiteX163" fmla="*/ 422757 w 653271"/>
              <a:gd name="connsiteY163" fmla="*/ 136451 h 357827"/>
              <a:gd name="connsiteX164" fmla="*/ 427802 w 653271"/>
              <a:gd name="connsiteY164" fmla="*/ 134770 h 357827"/>
              <a:gd name="connsiteX165" fmla="*/ 428190 w 653271"/>
              <a:gd name="connsiteY165" fmla="*/ 134640 h 357827"/>
              <a:gd name="connsiteX166" fmla="*/ 428837 w 653271"/>
              <a:gd name="connsiteY166" fmla="*/ 134511 h 357827"/>
              <a:gd name="connsiteX167" fmla="*/ 429225 w 653271"/>
              <a:gd name="connsiteY167" fmla="*/ 134382 h 357827"/>
              <a:gd name="connsiteX168" fmla="*/ 429355 w 653271"/>
              <a:gd name="connsiteY168" fmla="*/ 134252 h 357827"/>
              <a:gd name="connsiteX169" fmla="*/ 434399 w 653271"/>
              <a:gd name="connsiteY169" fmla="*/ 129467 h 357827"/>
              <a:gd name="connsiteX170" fmla="*/ 464540 w 653271"/>
              <a:gd name="connsiteY170" fmla="*/ 84066 h 357827"/>
              <a:gd name="connsiteX171" fmla="*/ 485237 w 653271"/>
              <a:gd name="connsiteY171" fmla="*/ 69967 h 357827"/>
              <a:gd name="connsiteX172" fmla="*/ 485495 w 653271"/>
              <a:gd name="connsiteY172" fmla="*/ 69838 h 357827"/>
              <a:gd name="connsiteX173" fmla="*/ 490670 w 653271"/>
              <a:gd name="connsiteY173" fmla="*/ 66216 h 357827"/>
              <a:gd name="connsiteX174" fmla="*/ 494809 w 653271"/>
              <a:gd name="connsiteY174" fmla="*/ 61818 h 357827"/>
              <a:gd name="connsiteX175" fmla="*/ 501924 w 653271"/>
              <a:gd name="connsiteY175" fmla="*/ 54187 h 357827"/>
              <a:gd name="connsiteX176" fmla="*/ 506710 w 653271"/>
              <a:gd name="connsiteY176" fmla="*/ 50048 h 357827"/>
              <a:gd name="connsiteX177" fmla="*/ 520034 w 653271"/>
              <a:gd name="connsiteY177" fmla="*/ 38665 h 357827"/>
              <a:gd name="connsiteX178" fmla="*/ 550432 w 653271"/>
              <a:gd name="connsiteY178" fmla="*/ 6199 h 357827"/>
              <a:gd name="connsiteX179" fmla="*/ 558323 w 653271"/>
              <a:gd name="connsiteY179" fmla="*/ 4517 h 357827"/>
              <a:gd name="connsiteX180" fmla="*/ 582254 w 653271"/>
              <a:gd name="connsiteY180" fmla="*/ 16805 h 357827"/>
              <a:gd name="connsiteX181" fmla="*/ 604762 w 653271"/>
              <a:gd name="connsiteY181" fmla="*/ 36337 h 357827"/>
              <a:gd name="connsiteX182" fmla="*/ 618345 w 653271"/>
              <a:gd name="connsiteY182" fmla="*/ 45650 h 357827"/>
              <a:gd name="connsiteX183" fmla="*/ 621061 w 653271"/>
              <a:gd name="connsiteY183" fmla="*/ 46814 h 357827"/>
              <a:gd name="connsiteX184" fmla="*/ 652366 w 653271"/>
              <a:gd name="connsiteY184" fmla="*/ 62724 h 357827"/>
              <a:gd name="connsiteX185" fmla="*/ 653271 w 653271"/>
              <a:gd name="connsiteY185" fmla="*/ 66216 h 357827"/>
              <a:gd name="connsiteX186" fmla="*/ 645898 w 653271"/>
              <a:gd name="connsiteY186" fmla="*/ 69450 h 357827"/>
              <a:gd name="connsiteX187" fmla="*/ 643569 w 653271"/>
              <a:gd name="connsiteY187" fmla="*/ 68544 h 357827"/>
              <a:gd name="connsiteX188" fmla="*/ 643440 w 653271"/>
              <a:gd name="connsiteY188" fmla="*/ 68415 h 357827"/>
              <a:gd name="connsiteX189" fmla="*/ 641888 w 653271"/>
              <a:gd name="connsiteY189" fmla="*/ 67768 h 357827"/>
              <a:gd name="connsiteX190" fmla="*/ 626235 w 653271"/>
              <a:gd name="connsiteY190" fmla="*/ 66733 h 357827"/>
              <a:gd name="connsiteX191" fmla="*/ 625459 w 653271"/>
              <a:gd name="connsiteY191" fmla="*/ 67121 h 357827"/>
              <a:gd name="connsiteX192" fmla="*/ 625330 w 653271"/>
              <a:gd name="connsiteY192" fmla="*/ 67121 h 357827"/>
              <a:gd name="connsiteX193" fmla="*/ 623390 w 653271"/>
              <a:gd name="connsiteY193" fmla="*/ 67768 h 357827"/>
              <a:gd name="connsiteX194" fmla="*/ 620932 w 653271"/>
              <a:gd name="connsiteY194" fmla="*/ 68156 h 357827"/>
              <a:gd name="connsiteX195" fmla="*/ 617957 w 653271"/>
              <a:gd name="connsiteY195" fmla="*/ 67768 h 357827"/>
              <a:gd name="connsiteX196" fmla="*/ 609807 w 653271"/>
              <a:gd name="connsiteY196" fmla="*/ 59361 h 357827"/>
              <a:gd name="connsiteX197" fmla="*/ 607867 w 653271"/>
              <a:gd name="connsiteY197" fmla="*/ 57162 h 357827"/>
              <a:gd name="connsiteX198" fmla="*/ 606961 w 653271"/>
              <a:gd name="connsiteY198" fmla="*/ 56515 h 357827"/>
              <a:gd name="connsiteX199" fmla="*/ 606185 w 653271"/>
              <a:gd name="connsiteY199" fmla="*/ 55868 h 357827"/>
              <a:gd name="connsiteX200" fmla="*/ 588205 w 653271"/>
              <a:gd name="connsiteY200" fmla="*/ 49789 h 357827"/>
              <a:gd name="connsiteX201" fmla="*/ 580573 w 653271"/>
              <a:gd name="connsiteY201" fmla="*/ 47719 h 357827"/>
              <a:gd name="connsiteX202" fmla="*/ 561945 w 653271"/>
              <a:gd name="connsiteY202" fmla="*/ 35819 h 357827"/>
              <a:gd name="connsiteX203" fmla="*/ 561816 w 653271"/>
              <a:gd name="connsiteY203" fmla="*/ 35819 h 357827"/>
              <a:gd name="connsiteX204" fmla="*/ 558582 w 653271"/>
              <a:gd name="connsiteY204" fmla="*/ 36725 h 357827"/>
              <a:gd name="connsiteX205" fmla="*/ 555219 w 653271"/>
              <a:gd name="connsiteY205" fmla="*/ 41511 h 357827"/>
              <a:gd name="connsiteX206" fmla="*/ 546034 w 653271"/>
              <a:gd name="connsiteY206" fmla="*/ 60783 h 357827"/>
              <a:gd name="connsiteX207" fmla="*/ 542412 w 653271"/>
              <a:gd name="connsiteY207" fmla="*/ 67509 h 357827"/>
              <a:gd name="connsiteX208" fmla="*/ 539696 w 653271"/>
              <a:gd name="connsiteY208" fmla="*/ 73201 h 357827"/>
              <a:gd name="connsiteX209" fmla="*/ 534651 w 653271"/>
              <a:gd name="connsiteY209" fmla="*/ 83419 h 357827"/>
              <a:gd name="connsiteX210" fmla="*/ 512660 w 653271"/>
              <a:gd name="connsiteY210" fmla="*/ 97130 h 357827"/>
              <a:gd name="connsiteX211" fmla="*/ 499207 w 653271"/>
              <a:gd name="connsiteY211" fmla="*/ 108771 h 357827"/>
              <a:gd name="connsiteX212" fmla="*/ 498948 w 653271"/>
              <a:gd name="connsiteY212" fmla="*/ 109288 h 357827"/>
              <a:gd name="connsiteX213" fmla="*/ 476440 w 653271"/>
              <a:gd name="connsiteY213" fmla="*/ 142660 h 357827"/>
              <a:gd name="connsiteX214" fmla="*/ 464410 w 653271"/>
              <a:gd name="connsiteY214" fmla="*/ 151326 h 357827"/>
              <a:gd name="connsiteX215" fmla="*/ 460400 w 653271"/>
              <a:gd name="connsiteY215" fmla="*/ 154172 h 357827"/>
              <a:gd name="connsiteX216" fmla="*/ 457813 w 653271"/>
              <a:gd name="connsiteY216" fmla="*/ 157923 h 357827"/>
              <a:gd name="connsiteX217" fmla="*/ 459624 w 653271"/>
              <a:gd name="connsiteY217" fmla="*/ 158699 h 357827"/>
              <a:gd name="connsiteX218" fmla="*/ 465316 w 653271"/>
              <a:gd name="connsiteY218" fmla="*/ 165037 h 357827"/>
              <a:gd name="connsiteX219" fmla="*/ 466739 w 653271"/>
              <a:gd name="connsiteY219" fmla="*/ 168659 h 357827"/>
              <a:gd name="connsiteX220" fmla="*/ 461823 w 653271"/>
              <a:gd name="connsiteY220" fmla="*/ 190389 h 357827"/>
              <a:gd name="connsiteX221" fmla="*/ 445524 w 653271"/>
              <a:gd name="connsiteY221" fmla="*/ 198409 h 357827"/>
              <a:gd name="connsiteX222" fmla="*/ 442678 w 653271"/>
              <a:gd name="connsiteY222" fmla="*/ 198409 h 357827"/>
              <a:gd name="connsiteX223" fmla="*/ 442031 w 653271"/>
              <a:gd name="connsiteY223" fmla="*/ 198409 h 357827"/>
              <a:gd name="connsiteX224" fmla="*/ 440220 w 653271"/>
              <a:gd name="connsiteY224" fmla="*/ 198409 h 357827"/>
              <a:gd name="connsiteX225" fmla="*/ 439703 w 653271"/>
              <a:gd name="connsiteY225" fmla="*/ 198538 h 357827"/>
              <a:gd name="connsiteX226" fmla="*/ 428966 w 653271"/>
              <a:gd name="connsiteY226" fmla="*/ 187932 h 357827"/>
              <a:gd name="connsiteX227" fmla="*/ 428449 w 653271"/>
              <a:gd name="connsiteY227" fmla="*/ 186380 h 357827"/>
              <a:gd name="connsiteX228" fmla="*/ 427414 w 653271"/>
              <a:gd name="connsiteY228" fmla="*/ 185345 h 357827"/>
              <a:gd name="connsiteX229" fmla="*/ 426897 w 653271"/>
              <a:gd name="connsiteY229" fmla="*/ 184957 h 357827"/>
              <a:gd name="connsiteX230" fmla="*/ 420429 w 653271"/>
              <a:gd name="connsiteY230" fmla="*/ 178878 h 357827"/>
              <a:gd name="connsiteX231" fmla="*/ 423533 w 653271"/>
              <a:gd name="connsiteY231" fmla="*/ 174480 h 357827"/>
              <a:gd name="connsiteX232" fmla="*/ 423663 w 653271"/>
              <a:gd name="connsiteY232" fmla="*/ 164908 h 357827"/>
              <a:gd name="connsiteX233" fmla="*/ 392488 w 653271"/>
              <a:gd name="connsiteY233" fmla="*/ 174609 h 357827"/>
              <a:gd name="connsiteX234" fmla="*/ 376448 w 653271"/>
              <a:gd name="connsiteY234" fmla="*/ 176161 h 357827"/>
              <a:gd name="connsiteX235" fmla="*/ 369850 w 653271"/>
              <a:gd name="connsiteY235" fmla="*/ 176291 h 357827"/>
              <a:gd name="connsiteX236" fmla="*/ 362994 w 653271"/>
              <a:gd name="connsiteY236" fmla="*/ 175903 h 357827"/>
              <a:gd name="connsiteX237" fmla="*/ 347213 w 653271"/>
              <a:gd name="connsiteY237" fmla="*/ 174221 h 357827"/>
              <a:gd name="connsiteX238" fmla="*/ 325869 w 653271"/>
              <a:gd name="connsiteY238" fmla="*/ 175256 h 357827"/>
              <a:gd name="connsiteX239" fmla="*/ 316036 w 653271"/>
              <a:gd name="connsiteY239" fmla="*/ 174975 h 357827"/>
              <a:gd name="connsiteX240" fmla="*/ 305203 w 653271"/>
              <a:gd name="connsiteY240" fmla="*/ 175272 h 357827"/>
              <a:gd name="connsiteX241" fmla="*/ 298365 w 653271"/>
              <a:gd name="connsiteY241" fmla="*/ 173715 h 357827"/>
              <a:gd name="connsiteX242" fmla="*/ 283527 w 653271"/>
              <a:gd name="connsiteY242" fmla="*/ 172029 h 357827"/>
              <a:gd name="connsiteX243" fmla="*/ 251143 w 653271"/>
              <a:gd name="connsiteY243" fmla="*/ 166710 h 357827"/>
              <a:gd name="connsiteX244" fmla="*/ 214629 w 653271"/>
              <a:gd name="connsiteY244" fmla="*/ 149068 h 357827"/>
              <a:gd name="connsiteX245" fmla="*/ 213726 w 653271"/>
              <a:gd name="connsiteY245" fmla="*/ 148419 h 357827"/>
              <a:gd name="connsiteX246" fmla="*/ 213210 w 653271"/>
              <a:gd name="connsiteY246" fmla="*/ 148160 h 357827"/>
              <a:gd name="connsiteX247" fmla="*/ 210629 w 653271"/>
              <a:gd name="connsiteY247" fmla="*/ 147641 h 357827"/>
              <a:gd name="connsiteX248" fmla="*/ 206759 w 653271"/>
              <a:gd name="connsiteY248" fmla="*/ 148419 h 357827"/>
              <a:gd name="connsiteX249" fmla="*/ 204178 w 653271"/>
              <a:gd name="connsiteY249" fmla="*/ 149586 h 357827"/>
              <a:gd name="connsiteX250" fmla="*/ 183535 w 653271"/>
              <a:gd name="connsiteY250" fmla="*/ 153867 h 357827"/>
              <a:gd name="connsiteX251" fmla="*/ 171277 w 653271"/>
              <a:gd name="connsiteY251" fmla="*/ 153219 h 357827"/>
              <a:gd name="connsiteX252" fmla="*/ 123281 w 653271"/>
              <a:gd name="connsiteY252" fmla="*/ 135187 h 357827"/>
              <a:gd name="connsiteX253" fmla="*/ 121217 w 653271"/>
              <a:gd name="connsiteY253" fmla="*/ 134150 h 357827"/>
              <a:gd name="connsiteX254" fmla="*/ 100186 w 653271"/>
              <a:gd name="connsiteY254" fmla="*/ 118583 h 357827"/>
              <a:gd name="connsiteX255" fmla="*/ 98380 w 653271"/>
              <a:gd name="connsiteY255" fmla="*/ 116378 h 357827"/>
              <a:gd name="connsiteX256" fmla="*/ 98121 w 653271"/>
              <a:gd name="connsiteY256" fmla="*/ 115989 h 357827"/>
              <a:gd name="connsiteX257" fmla="*/ 76059 w 653271"/>
              <a:gd name="connsiteY257" fmla="*/ 93677 h 357827"/>
              <a:gd name="connsiteX258" fmla="*/ 61995 w 653271"/>
              <a:gd name="connsiteY258" fmla="*/ 76943 h 357827"/>
              <a:gd name="connsiteX259" fmla="*/ 61737 w 653271"/>
              <a:gd name="connsiteY259" fmla="*/ 76553 h 357827"/>
              <a:gd name="connsiteX260" fmla="*/ 58769 w 653271"/>
              <a:gd name="connsiteY260" fmla="*/ 67473 h 357827"/>
              <a:gd name="connsiteX261" fmla="*/ 58253 w 653271"/>
              <a:gd name="connsiteY261" fmla="*/ 66435 h 357827"/>
              <a:gd name="connsiteX262" fmla="*/ 54641 w 653271"/>
              <a:gd name="connsiteY262" fmla="*/ 59819 h 357827"/>
              <a:gd name="connsiteX263" fmla="*/ 44706 w 653271"/>
              <a:gd name="connsiteY263" fmla="*/ 42826 h 357827"/>
              <a:gd name="connsiteX264" fmla="*/ 44577 w 653271"/>
              <a:gd name="connsiteY264" fmla="*/ 42567 h 357827"/>
              <a:gd name="connsiteX265" fmla="*/ 43932 w 653271"/>
              <a:gd name="connsiteY265" fmla="*/ 41658 h 357827"/>
              <a:gd name="connsiteX266" fmla="*/ 25224 w 653271"/>
              <a:gd name="connsiteY266" fmla="*/ 22460 h 357827"/>
              <a:gd name="connsiteX267" fmla="*/ 24449 w 653271"/>
              <a:gd name="connsiteY267" fmla="*/ 21941 h 357827"/>
              <a:gd name="connsiteX268" fmla="*/ 23675 w 653271"/>
              <a:gd name="connsiteY268" fmla="*/ 21552 h 357827"/>
              <a:gd name="connsiteX269" fmla="*/ 1999 w 653271"/>
              <a:gd name="connsiteY269" fmla="*/ 9358 h 357827"/>
              <a:gd name="connsiteX270" fmla="*/ 322 w 653271"/>
              <a:gd name="connsiteY270" fmla="*/ 3002 h 357827"/>
              <a:gd name="connsiteX271" fmla="*/ 5451 w 653271"/>
              <a:gd name="connsiteY271" fmla="*/ 18 h 357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653271" h="357827">
                <a:moveTo>
                  <a:pt x="323805" y="319560"/>
                </a:moveTo>
                <a:cubicBezTo>
                  <a:pt x="313462" y="319560"/>
                  <a:pt x="308291" y="323941"/>
                  <a:pt x="308291" y="331671"/>
                </a:cubicBezTo>
                <a:cubicBezTo>
                  <a:pt x="308291" y="339531"/>
                  <a:pt x="313204" y="343654"/>
                  <a:pt x="324322" y="343654"/>
                </a:cubicBezTo>
                <a:cubicBezTo>
                  <a:pt x="330269" y="343654"/>
                  <a:pt x="335182" y="343010"/>
                  <a:pt x="339578" y="338887"/>
                </a:cubicBezTo>
                <a:cubicBezTo>
                  <a:pt x="342293" y="336310"/>
                  <a:pt x="343327" y="332316"/>
                  <a:pt x="343327" y="326389"/>
                </a:cubicBezTo>
                <a:lnTo>
                  <a:pt x="343327" y="319560"/>
                </a:lnTo>
                <a:cubicBezTo>
                  <a:pt x="343327" y="319560"/>
                  <a:pt x="343327" y="319560"/>
                  <a:pt x="323805" y="319560"/>
                </a:cubicBezTo>
                <a:close/>
                <a:moveTo>
                  <a:pt x="194132" y="272660"/>
                </a:moveTo>
                <a:cubicBezTo>
                  <a:pt x="194132" y="272660"/>
                  <a:pt x="194132" y="272660"/>
                  <a:pt x="211069" y="272660"/>
                </a:cubicBezTo>
                <a:cubicBezTo>
                  <a:pt x="211069" y="272660"/>
                  <a:pt x="211069" y="272660"/>
                  <a:pt x="211069" y="356796"/>
                </a:cubicBezTo>
                <a:cubicBezTo>
                  <a:pt x="211069" y="356796"/>
                  <a:pt x="211069" y="356796"/>
                  <a:pt x="194132" y="356796"/>
                </a:cubicBezTo>
                <a:close/>
                <a:moveTo>
                  <a:pt x="509976" y="271629"/>
                </a:moveTo>
                <a:cubicBezTo>
                  <a:pt x="522775" y="271629"/>
                  <a:pt x="533506" y="274335"/>
                  <a:pt x="541263" y="281035"/>
                </a:cubicBezTo>
                <a:cubicBezTo>
                  <a:pt x="541263" y="281035"/>
                  <a:pt x="541263" y="281035"/>
                  <a:pt x="530661" y="291858"/>
                </a:cubicBezTo>
                <a:cubicBezTo>
                  <a:pt x="525361" y="287348"/>
                  <a:pt x="517862" y="285673"/>
                  <a:pt x="509846" y="285673"/>
                </a:cubicBezTo>
                <a:cubicBezTo>
                  <a:pt x="499504" y="285673"/>
                  <a:pt x="494461" y="290054"/>
                  <a:pt x="494461" y="296497"/>
                </a:cubicBezTo>
                <a:cubicBezTo>
                  <a:pt x="494461" y="302295"/>
                  <a:pt x="497823" y="305258"/>
                  <a:pt x="506226" y="306160"/>
                </a:cubicBezTo>
                <a:cubicBezTo>
                  <a:pt x="506226" y="306160"/>
                  <a:pt x="506226" y="306160"/>
                  <a:pt x="517991" y="307191"/>
                </a:cubicBezTo>
                <a:cubicBezTo>
                  <a:pt x="535445" y="308608"/>
                  <a:pt x="544624" y="316339"/>
                  <a:pt x="544624" y="331027"/>
                </a:cubicBezTo>
                <a:cubicBezTo>
                  <a:pt x="544624" y="348679"/>
                  <a:pt x="529627" y="357827"/>
                  <a:pt x="509459" y="357827"/>
                </a:cubicBezTo>
                <a:cubicBezTo>
                  <a:pt x="495625" y="357827"/>
                  <a:pt x="483989" y="355508"/>
                  <a:pt x="474034" y="345716"/>
                </a:cubicBezTo>
                <a:cubicBezTo>
                  <a:pt x="474034" y="345716"/>
                  <a:pt x="474034" y="345716"/>
                  <a:pt x="485153" y="334506"/>
                </a:cubicBezTo>
                <a:cubicBezTo>
                  <a:pt x="492005" y="341464"/>
                  <a:pt x="501184" y="343396"/>
                  <a:pt x="509459" y="343396"/>
                </a:cubicBezTo>
                <a:cubicBezTo>
                  <a:pt x="520060" y="343396"/>
                  <a:pt x="527946" y="339660"/>
                  <a:pt x="527946" y="331671"/>
                </a:cubicBezTo>
                <a:cubicBezTo>
                  <a:pt x="527946" y="325873"/>
                  <a:pt x="524843" y="322523"/>
                  <a:pt x="516698" y="321750"/>
                </a:cubicBezTo>
                <a:cubicBezTo>
                  <a:pt x="516698" y="321750"/>
                  <a:pt x="516698" y="321750"/>
                  <a:pt x="503124" y="320591"/>
                </a:cubicBezTo>
                <a:cubicBezTo>
                  <a:pt x="487221" y="319045"/>
                  <a:pt x="478172" y="312087"/>
                  <a:pt x="478172" y="297398"/>
                </a:cubicBezTo>
                <a:cubicBezTo>
                  <a:pt x="478172" y="280777"/>
                  <a:pt x="492393" y="271629"/>
                  <a:pt x="509976" y="271629"/>
                </a:cubicBezTo>
                <a:close/>
                <a:moveTo>
                  <a:pt x="426199" y="271629"/>
                </a:moveTo>
                <a:cubicBezTo>
                  <a:pt x="434861" y="271629"/>
                  <a:pt x="442101" y="274464"/>
                  <a:pt x="447014" y="279231"/>
                </a:cubicBezTo>
                <a:cubicBezTo>
                  <a:pt x="453607" y="285545"/>
                  <a:pt x="455547" y="293533"/>
                  <a:pt x="455547" y="302939"/>
                </a:cubicBezTo>
                <a:cubicBezTo>
                  <a:pt x="455547" y="302939"/>
                  <a:pt x="455547" y="302939"/>
                  <a:pt x="455547" y="356796"/>
                </a:cubicBezTo>
                <a:lnTo>
                  <a:pt x="438610" y="356796"/>
                </a:lnTo>
                <a:cubicBezTo>
                  <a:pt x="438610" y="356796"/>
                  <a:pt x="438610" y="356796"/>
                  <a:pt x="438610" y="305516"/>
                </a:cubicBezTo>
                <a:cubicBezTo>
                  <a:pt x="438610" y="292373"/>
                  <a:pt x="431112" y="286704"/>
                  <a:pt x="421545" y="286704"/>
                </a:cubicBezTo>
                <a:cubicBezTo>
                  <a:pt x="412107" y="286704"/>
                  <a:pt x="404091" y="292502"/>
                  <a:pt x="404091" y="305516"/>
                </a:cubicBezTo>
                <a:cubicBezTo>
                  <a:pt x="404091" y="305516"/>
                  <a:pt x="404091" y="305516"/>
                  <a:pt x="404091" y="356796"/>
                </a:cubicBezTo>
                <a:cubicBezTo>
                  <a:pt x="404091" y="356796"/>
                  <a:pt x="404091" y="356796"/>
                  <a:pt x="387155" y="356796"/>
                </a:cubicBezTo>
                <a:cubicBezTo>
                  <a:pt x="387155" y="356796"/>
                  <a:pt x="387155" y="356796"/>
                  <a:pt x="387155" y="272660"/>
                </a:cubicBezTo>
                <a:cubicBezTo>
                  <a:pt x="387155" y="272660"/>
                  <a:pt x="387155" y="272660"/>
                  <a:pt x="403703" y="272660"/>
                </a:cubicBezTo>
                <a:cubicBezTo>
                  <a:pt x="403703" y="272660"/>
                  <a:pt x="403703" y="272660"/>
                  <a:pt x="403703" y="281035"/>
                </a:cubicBezTo>
                <a:cubicBezTo>
                  <a:pt x="409521" y="274722"/>
                  <a:pt x="417795" y="271629"/>
                  <a:pt x="426199" y="271629"/>
                </a:cubicBezTo>
                <a:close/>
                <a:moveTo>
                  <a:pt x="325486" y="271629"/>
                </a:moveTo>
                <a:cubicBezTo>
                  <a:pt x="348757" y="271629"/>
                  <a:pt x="360264" y="281550"/>
                  <a:pt x="360264" y="300491"/>
                </a:cubicBezTo>
                <a:cubicBezTo>
                  <a:pt x="360264" y="300491"/>
                  <a:pt x="360264" y="300491"/>
                  <a:pt x="360264" y="356796"/>
                </a:cubicBezTo>
                <a:lnTo>
                  <a:pt x="343586" y="356796"/>
                </a:lnTo>
                <a:cubicBezTo>
                  <a:pt x="343586" y="356796"/>
                  <a:pt x="343586" y="356796"/>
                  <a:pt x="343586" y="349195"/>
                </a:cubicBezTo>
                <a:cubicBezTo>
                  <a:pt x="337509" y="355250"/>
                  <a:pt x="331692" y="357827"/>
                  <a:pt x="321090" y="357827"/>
                </a:cubicBezTo>
                <a:cubicBezTo>
                  <a:pt x="310618" y="357827"/>
                  <a:pt x="303637" y="355250"/>
                  <a:pt x="298465" y="350096"/>
                </a:cubicBezTo>
                <a:cubicBezTo>
                  <a:pt x="294199" y="345716"/>
                  <a:pt x="291872" y="339145"/>
                  <a:pt x="291872" y="332058"/>
                </a:cubicBezTo>
                <a:cubicBezTo>
                  <a:pt x="291872" y="317885"/>
                  <a:pt x="301697" y="307835"/>
                  <a:pt x="321090" y="307835"/>
                </a:cubicBezTo>
                <a:cubicBezTo>
                  <a:pt x="321090" y="307835"/>
                  <a:pt x="321090" y="307835"/>
                  <a:pt x="343327" y="307835"/>
                </a:cubicBezTo>
                <a:cubicBezTo>
                  <a:pt x="343327" y="307835"/>
                  <a:pt x="343327" y="307835"/>
                  <a:pt x="343327" y="301779"/>
                </a:cubicBezTo>
                <a:cubicBezTo>
                  <a:pt x="343327" y="291085"/>
                  <a:pt x="338156" y="286060"/>
                  <a:pt x="324839" y="286060"/>
                </a:cubicBezTo>
                <a:cubicBezTo>
                  <a:pt x="315790" y="286060"/>
                  <a:pt x="311135" y="288379"/>
                  <a:pt x="306352" y="294306"/>
                </a:cubicBezTo>
                <a:cubicBezTo>
                  <a:pt x="306352" y="294306"/>
                  <a:pt x="306352" y="294306"/>
                  <a:pt x="295362" y="283870"/>
                </a:cubicBezTo>
                <a:cubicBezTo>
                  <a:pt x="303120" y="274593"/>
                  <a:pt x="311265" y="271629"/>
                  <a:pt x="325486" y="271629"/>
                </a:cubicBezTo>
                <a:close/>
                <a:moveTo>
                  <a:pt x="241709" y="238645"/>
                </a:moveTo>
                <a:cubicBezTo>
                  <a:pt x="241709" y="238645"/>
                  <a:pt x="241709" y="238645"/>
                  <a:pt x="258645" y="238645"/>
                </a:cubicBezTo>
                <a:cubicBezTo>
                  <a:pt x="258645" y="238645"/>
                  <a:pt x="258645" y="238645"/>
                  <a:pt x="258645" y="332573"/>
                </a:cubicBezTo>
                <a:cubicBezTo>
                  <a:pt x="258645" y="339016"/>
                  <a:pt x="260973" y="342366"/>
                  <a:pt x="267825" y="342366"/>
                </a:cubicBezTo>
                <a:cubicBezTo>
                  <a:pt x="267825" y="342366"/>
                  <a:pt x="267825" y="342366"/>
                  <a:pt x="275323" y="342366"/>
                </a:cubicBezTo>
                <a:cubicBezTo>
                  <a:pt x="275323" y="342366"/>
                  <a:pt x="275323" y="342366"/>
                  <a:pt x="275323" y="356796"/>
                </a:cubicBezTo>
                <a:lnTo>
                  <a:pt x="264851" y="356796"/>
                </a:lnTo>
                <a:cubicBezTo>
                  <a:pt x="248691" y="356796"/>
                  <a:pt x="241709" y="345973"/>
                  <a:pt x="241709" y="333604"/>
                </a:cubicBezTo>
                <a:cubicBezTo>
                  <a:pt x="241709" y="333604"/>
                  <a:pt x="241709" y="333604"/>
                  <a:pt x="241709" y="238645"/>
                </a:cubicBezTo>
                <a:close/>
                <a:moveTo>
                  <a:pt x="83335" y="238645"/>
                </a:moveTo>
                <a:cubicBezTo>
                  <a:pt x="101952" y="238645"/>
                  <a:pt x="101952" y="238645"/>
                  <a:pt x="101952" y="238645"/>
                </a:cubicBezTo>
                <a:cubicBezTo>
                  <a:pt x="129231" y="324585"/>
                  <a:pt x="129231" y="324585"/>
                  <a:pt x="129231" y="324585"/>
                </a:cubicBezTo>
                <a:cubicBezTo>
                  <a:pt x="156640" y="238645"/>
                  <a:pt x="156640" y="238645"/>
                  <a:pt x="156640" y="238645"/>
                </a:cubicBezTo>
                <a:cubicBezTo>
                  <a:pt x="175644" y="238645"/>
                  <a:pt x="175644" y="238645"/>
                  <a:pt x="175644" y="238645"/>
                </a:cubicBezTo>
                <a:lnTo>
                  <a:pt x="136342" y="356796"/>
                </a:lnTo>
                <a:cubicBezTo>
                  <a:pt x="122250" y="356796"/>
                  <a:pt x="122250" y="356796"/>
                  <a:pt x="122250" y="356796"/>
                </a:cubicBezTo>
                <a:cubicBezTo>
                  <a:pt x="83335" y="238645"/>
                  <a:pt x="83335" y="238645"/>
                  <a:pt x="83335" y="238645"/>
                </a:cubicBezTo>
                <a:close/>
                <a:moveTo>
                  <a:pt x="193615" y="238129"/>
                </a:moveTo>
                <a:cubicBezTo>
                  <a:pt x="193615" y="238129"/>
                  <a:pt x="193615" y="238129"/>
                  <a:pt x="211586" y="238129"/>
                </a:cubicBezTo>
                <a:cubicBezTo>
                  <a:pt x="211586" y="238129"/>
                  <a:pt x="211586" y="238129"/>
                  <a:pt x="211586" y="256039"/>
                </a:cubicBezTo>
                <a:cubicBezTo>
                  <a:pt x="211586" y="256039"/>
                  <a:pt x="211586" y="256039"/>
                  <a:pt x="193615" y="256039"/>
                </a:cubicBezTo>
                <a:close/>
                <a:moveTo>
                  <a:pt x="5451" y="18"/>
                </a:moveTo>
                <a:cubicBezTo>
                  <a:pt x="7289" y="148"/>
                  <a:pt x="8838" y="926"/>
                  <a:pt x="8838" y="926"/>
                </a:cubicBezTo>
                <a:cubicBezTo>
                  <a:pt x="8838" y="926"/>
                  <a:pt x="20837" y="5726"/>
                  <a:pt x="30513" y="4039"/>
                </a:cubicBezTo>
                <a:cubicBezTo>
                  <a:pt x="30513" y="4039"/>
                  <a:pt x="30513" y="4039"/>
                  <a:pt x="30901" y="3910"/>
                </a:cubicBezTo>
                <a:cubicBezTo>
                  <a:pt x="31417" y="3780"/>
                  <a:pt x="31804" y="3650"/>
                  <a:pt x="32320" y="3520"/>
                </a:cubicBezTo>
                <a:cubicBezTo>
                  <a:pt x="32320" y="3520"/>
                  <a:pt x="32320" y="3520"/>
                  <a:pt x="33481" y="3261"/>
                </a:cubicBezTo>
                <a:cubicBezTo>
                  <a:pt x="34126" y="3002"/>
                  <a:pt x="34513" y="2872"/>
                  <a:pt x="35029" y="2742"/>
                </a:cubicBezTo>
                <a:cubicBezTo>
                  <a:pt x="35029" y="2742"/>
                  <a:pt x="35029" y="2742"/>
                  <a:pt x="35674" y="2483"/>
                </a:cubicBezTo>
                <a:cubicBezTo>
                  <a:pt x="35674" y="2483"/>
                  <a:pt x="35674" y="2483"/>
                  <a:pt x="36320" y="2353"/>
                </a:cubicBezTo>
                <a:cubicBezTo>
                  <a:pt x="39803" y="1704"/>
                  <a:pt x="42384" y="2353"/>
                  <a:pt x="44448" y="4039"/>
                </a:cubicBezTo>
                <a:cubicBezTo>
                  <a:pt x="47545" y="6504"/>
                  <a:pt x="47803" y="10396"/>
                  <a:pt x="48061" y="12990"/>
                </a:cubicBezTo>
                <a:cubicBezTo>
                  <a:pt x="48061" y="12990"/>
                  <a:pt x="48061" y="12990"/>
                  <a:pt x="48061" y="13898"/>
                </a:cubicBezTo>
                <a:cubicBezTo>
                  <a:pt x="48964" y="16233"/>
                  <a:pt x="52576" y="25833"/>
                  <a:pt x="58769" y="30892"/>
                </a:cubicBezTo>
                <a:cubicBezTo>
                  <a:pt x="59931" y="31800"/>
                  <a:pt x="61221" y="32837"/>
                  <a:pt x="62511" y="33875"/>
                </a:cubicBezTo>
                <a:cubicBezTo>
                  <a:pt x="62511" y="33875"/>
                  <a:pt x="62511" y="33875"/>
                  <a:pt x="68833" y="38805"/>
                </a:cubicBezTo>
                <a:cubicBezTo>
                  <a:pt x="75671" y="44253"/>
                  <a:pt x="79929" y="51517"/>
                  <a:pt x="81478" y="56058"/>
                </a:cubicBezTo>
                <a:cubicBezTo>
                  <a:pt x="83026" y="60598"/>
                  <a:pt x="85348" y="64619"/>
                  <a:pt x="87671" y="67084"/>
                </a:cubicBezTo>
                <a:cubicBezTo>
                  <a:pt x="89348" y="68640"/>
                  <a:pt x="91283" y="70327"/>
                  <a:pt x="93219" y="72013"/>
                </a:cubicBezTo>
                <a:cubicBezTo>
                  <a:pt x="93219" y="72013"/>
                  <a:pt x="93219" y="72013"/>
                  <a:pt x="93477" y="72143"/>
                </a:cubicBezTo>
                <a:cubicBezTo>
                  <a:pt x="95154" y="73700"/>
                  <a:pt x="96831" y="75127"/>
                  <a:pt x="98121" y="76424"/>
                </a:cubicBezTo>
                <a:cubicBezTo>
                  <a:pt x="100315" y="78629"/>
                  <a:pt x="117604" y="90563"/>
                  <a:pt x="119281" y="91342"/>
                </a:cubicBezTo>
                <a:cubicBezTo>
                  <a:pt x="119281" y="91342"/>
                  <a:pt x="119539" y="91471"/>
                  <a:pt x="120313" y="91471"/>
                </a:cubicBezTo>
                <a:cubicBezTo>
                  <a:pt x="120313" y="91471"/>
                  <a:pt x="120313" y="91471"/>
                  <a:pt x="120700" y="91342"/>
                </a:cubicBezTo>
                <a:cubicBezTo>
                  <a:pt x="122120" y="91342"/>
                  <a:pt x="123797" y="91082"/>
                  <a:pt x="125345" y="90823"/>
                </a:cubicBezTo>
                <a:cubicBezTo>
                  <a:pt x="125345" y="90823"/>
                  <a:pt x="125345" y="90823"/>
                  <a:pt x="126765" y="90563"/>
                </a:cubicBezTo>
                <a:cubicBezTo>
                  <a:pt x="127281" y="90563"/>
                  <a:pt x="127668" y="90563"/>
                  <a:pt x="128055" y="90434"/>
                </a:cubicBezTo>
                <a:cubicBezTo>
                  <a:pt x="128055" y="90434"/>
                  <a:pt x="128055" y="90434"/>
                  <a:pt x="128571" y="90434"/>
                </a:cubicBezTo>
                <a:cubicBezTo>
                  <a:pt x="132958" y="90434"/>
                  <a:pt x="137344" y="92639"/>
                  <a:pt x="139796" y="93806"/>
                </a:cubicBezTo>
                <a:cubicBezTo>
                  <a:pt x="142118" y="95104"/>
                  <a:pt x="145473" y="98347"/>
                  <a:pt x="149473" y="102368"/>
                </a:cubicBezTo>
                <a:cubicBezTo>
                  <a:pt x="149473" y="102368"/>
                  <a:pt x="149473" y="102368"/>
                  <a:pt x="150376" y="103276"/>
                </a:cubicBezTo>
                <a:cubicBezTo>
                  <a:pt x="150892" y="103925"/>
                  <a:pt x="151408" y="104444"/>
                  <a:pt x="151795" y="104703"/>
                </a:cubicBezTo>
                <a:cubicBezTo>
                  <a:pt x="154892" y="107687"/>
                  <a:pt x="160311" y="111578"/>
                  <a:pt x="161343" y="111967"/>
                </a:cubicBezTo>
                <a:cubicBezTo>
                  <a:pt x="162246" y="112097"/>
                  <a:pt x="170245" y="112357"/>
                  <a:pt x="181599" y="112486"/>
                </a:cubicBezTo>
                <a:cubicBezTo>
                  <a:pt x="181599" y="112486"/>
                  <a:pt x="181599" y="112486"/>
                  <a:pt x="183793" y="112486"/>
                </a:cubicBezTo>
                <a:cubicBezTo>
                  <a:pt x="197340" y="112227"/>
                  <a:pt x="205727" y="112097"/>
                  <a:pt x="208823" y="112097"/>
                </a:cubicBezTo>
                <a:cubicBezTo>
                  <a:pt x="208823" y="112097"/>
                  <a:pt x="208823" y="112097"/>
                  <a:pt x="209081" y="112097"/>
                </a:cubicBezTo>
                <a:cubicBezTo>
                  <a:pt x="210629" y="111967"/>
                  <a:pt x="212307" y="111448"/>
                  <a:pt x="213597" y="111059"/>
                </a:cubicBezTo>
                <a:cubicBezTo>
                  <a:pt x="213339" y="110540"/>
                  <a:pt x="213081" y="109892"/>
                  <a:pt x="212694" y="109243"/>
                </a:cubicBezTo>
                <a:cubicBezTo>
                  <a:pt x="210758" y="105741"/>
                  <a:pt x="211791" y="103146"/>
                  <a:pt x="212823" y="100811"/>
                </a:cubicBezTo>
                <a:cubicBezTo>
                  <a:pt x="213210" y="99774"/>
                  <a:pt x="213597" y="98606"/>
                  <a:pt x="214113" y="97049"/>
                </a:cubicBezTo>
                <a:cubicBezTo>
                  <a:pt x="216306" y="90044"/>
                  <a:pt x="221725" y="86283"/>
                  <a:pt x="232434" y="84337"/>
                </a:cubicBezTo>
                <a:cubicBezTo>
                  <a:pt x="233725" y="84207"/>
                  <a:pt x="235015" y="84077"/>
                  <a:pt x="236305" y="84077"/>
                </a:cubicBezTo>
                <a:cubicBezTo>
                  <a:pt x="242627" y="84077"/>
                  <a:pt x="246885" y="87061"/>
                  <a:pt x="249852" y="89655"/>
                </a:cubicBezTo>
                <a:cubicBezTo>
                  <a:pt x="250627" y="90304"/>
                  <a:pt x="251272" y="90823"/>
                  <a:pt x="251917" y="91471"/>
                </a:cubicBezTo>
                <a:cubicBezTo>
                  <a:pt x="252562" y="92120"/>
                  <a:pt x="253207" y="92639"/>
                  <a:pt x="253852" y="93158"/>
                </a:cubicBezTo>
                <a:cubicBezTo>
                  <a:pt x="259142" y="97698"/>
                  <a:pt x="257336" y="103535"/>
                  <a:pt x="255658" y="107168"/>
                </a:cubicBezTo>
                <a:cubicBezTo>
                  <a:pt x="255400" y="107687"/>
                  <a:pt x="255142" y="108205"/>
                  <a:pt x="255013" y="108595"/>
                </a:cubicBezTo>
                <a:cubicBezTo>
                  <a:pt x="255013" y="108595"/>
                  <a:pt x="255013" y="108595"/>
                  <a:pt x="254626" y="109243"/>
                </a:cubicBezTo>
                <a:cubicBezTo>
                  <a:pt x="254497" y="109762"/>
                  <a:pt x="254368" y="110281"/>
                  <a:pt x="254368" y="110930"/>
                </a:cubicBezTo>
                <a:cubicBezTo>
                  <a:pt x="254368" y="110930"/>
                  <a:pt x="254368" y="110930"/>
                  <a:pt x="254368" y="111578"/>
                </a:cubicBezTo>
                <a:cubicBezTo>
                  <a:pt x="254497" y="112486"/>
                  <a:pt x="254497" y="113654"/>
                  <a:pt x="254368" y="114951"/>
                </a:cubicBezTo>
                <a:cubicBezTo>
                  <a:pt x="254368" y="117286"/>
                  <a:pt x="254110" y="119880"/>
                  <a:pt x="253207" y="120399"/>
                </a:cubicBezTo>
                <a:cubicBezTo>
                  <a:pt x="252691" y="120659"/>
                  <a:pt x="251530" y="120788"/>
                  <a:pt x="250498" y="120659"/>
                </a:cubicBezTo>
                <a:cubicBezTo>
                  <a:pt x="249594" y="122864"/>
                  <a:pt x="246240" y="129091"/>
                  <a:pt x="240950" y="129869"/>
                </a:cubicBezTo>
                <a:cubicBezTo>
                  <a:pt x="240950" y="129869"/>
                  <a:pt x="240950" y="129869"/>
                  <a:pt x="238627" y="130258"/>
                </a:cubicBezTo>
                <a:cubicBezTo>
                  <a:pt x="238369" y="130258"/>
                  <a:pt x="237595" y="130128"/>
                  <a:pt x="236563" y="130128"/>
                </a:cubicBezTo>
                <a:cubicBezTo>
                  <a:pt x="236950" y="130647"/>
                  <a:pt x="237337" y="131166"/>
                  <a:pt x="237853" y="131815"/>
                </a:cubicBezTo>
                <a:cubicBezTo>
                  <a:pt x="237853" y="131815"/>
                  <a:pt x="237853" y="131815"/>
                  <a:pt x="238756" y="132982"/>
                </a:cubicBezTo>
                <a:cubicBezTo>
                  <a:pt x="238756" y="132982"/>
                  <a:pt x="238756" y="132982"/>
                  <a:pt x="239402" y="133371"/>
                </a:cubicBezTo>
                <a:cubicBezTo>
                  <a:pt x="239402" y="133371"/>
                  <a:pt x="239402" y="133371"/>
                  <a:pt x="239660" y="133631"/>
                </a:cubicBezTo>
                <a:cubicBezTo>
                  <a:pt x="242627" y="135836"/>
                  <a:pt x="249723" y="141025"/>
                  <a:pt x="255400" y="142841"/>
                </a:cubicBezTo>
                <a:cubicBezTo>
                  <a:pt x="257336" y="143490"/>
                  <a:pt x="259271" y="144138"/>
                  <a:pt x="261206" y="144657"/>
                </a:cubicBezTo>
                <a:cubicBezTo>
                  <a:pt x="267141" y="146473"/>
                  <a:pt x="273206" y="148289"/>
                  <a:pt x="279270" y="151532"/>
                </a:cubicBezTo>
                <a:cubicBezTo>
                  <a:pt x="280431" y="152181"/>
                  <a:pt x="281850" y="152830"/>
                  <a:pt x="283398" y="153478"/>
                </a:cubicBezTo>
                <a:cubicBezTo>
                  <a:pt x="283398" y="153478"/>
                  <a:pt x="298623" y="161262"/>
                  <a:pt x="303784" y="162040"/>
                </a:cubicBezTo>
                <a:lnTo>
                  <a:pt x="304325" y="161950"/>
                </a:lnTo>
                <a:lnTo>
                  <a:pt x="306573" y="159908"/>
                </a:lnTo>
                <a:cubicBezTo>
                  <a:pt x="309357" y="157103"/>
                  <a:pt x="313467" y="157231"/>
                  <a:pt x="313467" y="157231"/>
                </a:cubicBezTo>
                <a:cubicBezTo>
                  <a:pt x="315324" y="157358"/>
                  <a:pt x="318638" y="157996"/>
                  <a:pt x="319301" y="158506"/>
                </a:cubicBezTo>
                <a:cubicBezTo>
                  <a:pt x="319964" y="159143"/>
                  <a:pt x="319036" y="159143"/>
                  <a:pt x="319036" y="159143"/>
                </a:cubicBezTo>
                <a:cubicBezTo>
                  <a:pt x="319036" y="159143"/>
                  <a:pt x="319036" y="159143"/>
                  <a:pt x="318240" y="159398"/>
                </a:cubicBezTo>
                <a:lnTo>
                  <a:pt x="317784" y="159740"/>
                </a:lnTo>
                <a:lnTo>
                  <a:pt x="320944" y="159316"/>
                </a:lnTo>
                <a:cubicBezTo>
                  <a:pt x="321976" y="159316"/>
                  <a:pt x="323138" y="159316"/>
                  <a:pt x="324299" y="159316"/>
                </a:cubicBezTo>
                <a:cubicBezTo>
                  <a:pt x="325331" y="159316"/>
                  <a:pt x="326492" y="159316"/>
                  <a:pt x="327782" y="159446"/>
                </a:cubicBezTo>
                <a:cubicBezTo>
                  <a:pt x="332621" y="159770"/>
                  <a:pt x="334846" y="160678"/>
                  <a:pt x="335862" y="161505"/>
                </a:cubicBezTo>
                <a:lnTo>
                  <a:pt x="336492" y="162709"/>
                </a:lnTo>
                <a:lnTo>
                  <a:pt x="339322" y="162709"/>
                </a:lnTo>
                <a:cubicBezTo>
                  <a:pt x="348248" y="162321"/>
                  <a:pt x="359502" y="159605"/>
                  <a:pt x="365970" y="157147"/>
                </a:cubicBezTo>
                <a:cubicBezTo>
                  <a:pt x="372308" y="154689"/>
                  <a:pt x="378517" y="153654"/>
                  <a:pt x="384597" y="152620"/>
                </a:cubicBezTo>
                <a:cubicBezTo>
                  <a:pt x="386537" y="152232"/>
                  <a:pt x="388478" y="151844"/>
                  <a:pt x="390547" y="151455"/>
                </a:cubicBezTo>
                <a:cubicBezTo>
                  <a:pt x="396498" y="150291"/>
                  <a:pt x="404647" y="145764"/>
                  <a:pt x="406976" y="144471"/>
                </a:cubicBezTo>
                <a:cubicBezTo>
                  <a:pt x="406976" y="144471"/>
                  <a:pt x="406976" y="144471"/>
                  <a:pt x="407364" y="144212"/>
                </a:cubicBezTo>
                <a:cubicBezTo>
                  <a:pt x="407364" y="144212"/>
                  <a:pt x="407364" y="144212"/>
                  <a:pt x="408140" y="143953"/>
                </a:cubicBezTo>
                <a:cubicBezTo>
                  <a:pt x="408140" y="143953"/>
                  <a:pt x="408140" y="143953"/>
                  <a:pt x="408916" y="143307"/>
                </a:cubicBezTo>
                <a:cubicBezTo>
                  <a:pt x="414608" y="140332"/>
                  <a:pt x="420041" y="137745"/>
                  <a:pt x="422757" y="136451"/>
                </a:cubicBezTo>
                <a:cubicBezTo>
                  <a:pt x="423145" y="136322"/>
                  <a:pt x="425733" y="135287"/>
                  <a:pt x="427802" y="134770"/>
                </a:cubicBezTo>
                <a:cubicBezTo>
                  <a:pt x="427802" y="134770"/>
                  <a:pt x="427802" y="134770"/>
                  <a:pt x="428190" y="134640"/>
                </a:cubicBezTo>
                <a:cubicBezTo>
                  <a:pt x="428190" y="134640"/>
                  <a:pt x="428190" y="134640"/>
                  <a:pt x="428837" y="134511"/>
                </a:cubicBezTo>
                <a:cubicBezTo>
                  <a:pt x="428837" y="134511"/>
                  <a:pt x="428837" y="134511"/>
                  <a:pt x="429225" y="134382"/>
                </a:cubicBezTo>
                <a:cubicBezTo>
                  <a:pt x="429225" y="134382"/>
                  <a:pt x="429225" y="134382"/>
                  <a:pt x="429355" y="134252"/>
                </a:cubicBezTo>
                <a:cubicBezTo>
                  <a:pt x="431942" y="133088"/>
                  <a:pt x="434141" y="130113"/>
                  <a:pt x="434399" y="129467"/>
                </a:cubicBezTo>
                <a:cubicBezTo>
                  <a:pt x="434399" y="129208"/>
                  <a:pt x="442549" y="99199"/>
                  <a:pt x="464540" y="84066"/>
                </a:cubicBezTo>
                <a:cubicBezTo>
                  <a:pt x="476052" y="76176"/>
                  <a:pt x="482003" y="72166"/>
                  <a:pt x="485237" y="69967"/>
                </a:cubicBezTo>
                <a:cubicBezTo>
                  <a:pt x="485237" y="69967"/>
                  <a:pt x="485237" y="69967"/>
                  <a:pt x="485495" y="69838"/>
                </a:cubicBezTo>
                <a:cubicBezTo>
                  <a:pt x="488341" y="67897"/>
                  <a:pt x="489505" y="67121"/>
                  <a:pt x="490670" y="66216"/>
                </a:cubicBezTo>
                <a:cubicBezTo>
                  <a:pt x="491575" y="65569"/>
                  <a:pt x="493257" y="63629"/>
                  <a:pt x="494809" y="61818"/>
                </a:cubicBezTo>
                <a:cubicBezTo>
                  <a:pt x="497008" y="59231"/>
                  <a:pt x="499466" y="56256"/>
                  <a:pt x="501924" y="54187"/>
                </a:cubicBezTo>
                <a:cubicBezTo>
                  <a:pt x="503476" y="53023"/>
                  <a:pt x="504640" y="51341"/>
                  <a:pt x="506710" y="50048"/>
                </a:cubicBezTo>
                <a:cubicBezTo>
                  <a:pt x="511237" y="47461"/>
                  <a:pt x="516929" y="44098"/>
                  <a:pt x="520034" y="38665"/>
                </a:cubicBezTo>
                <a:cubicBezTo>
                  <a:pt x="523656" y="32586"/>
                  <a:pt x="540989" y="9303"/>
                  <a:pt x="550432" y="6199"/>
                </a:cubicBezTo>
                <a:cubicBezTo>
                  <a:pt x="553020" y="5423"/>
                  <a:pt x="555477" y="4647"/>
                  <a:pt x="558323" y="4517"/>
                </a:cubicBezTo>
                <a:cubicBezTo>
                  <a:pt x="564791" y="4259"/>
                  <a:pt x="571647" y="7751"/>
                  <a:pt x="582254" y="16805"/>
                </a:cubicBezTo>
                <a:cubicBezTo>
                  <a:pt x="597389" y="29611"/>
                  <a:pt x="603986" y="35690"/>
                  <a:pt x="604762" y="36337"/>
                </a:cubicBezTo>
                <a:cubicBezTo>
                  <a:pt x="610195" y="40476"/>
                  <a:pt x="616792" y="45132"/>
                  <a:pt x="618345" y="45650"/>
                </a:cubicBezTo>
                <a:cubicBezTo>
                  <a:pt x="618992" y="45908"/>
                  <a:pt x="619897" y="46296"/>
                  <a:pt x="621061" y="46814"/>
                </a:cubicBezTo>
                <a:cubicBezTo>
                  <a:pt x="647709" y="57162"/>
                  <a:pt x="650943" y="60007"/>
                  <a:pt x="652366" y="62724"/>
                </a:cubicBezTo>
                <a:cubicBezTo>
                  <a:pt x="653142" y="64146"/>
                  <a:pt x="653271" y="65310"/>
                  <a:pt x="653271" y="66216"/>
                </a:cubicBezTo>
                <a:cubicBezTo>
                  <a:pt x="653142" y="66992"/>
                  <a:pt x="652366" y="71648"/>
                  <a:pt x="645898" y="69450"/>
                </a:cubicBezTo>
                <a:cubicBezTo>
                  <a:pt x="645122" y="69062"/>
                  <a:pt x="644345" y="68803"/>
                  <a:pt x="643569" y="68544"/>
                </a:cubicBezTo>
                <a:cubicBezTo>
                  <a:pt x="643569" y="68544"/>
                  <a:pt x="643569" y="68544"/>
                  <a:pt x="643440" y="68415"/>
                </a:cubicBezTo>
                <a:cubicBezTo>
                  <a:pt x="642923" y="68156"/>
                  <a:pt x="642405" y="67897"/>
                  <a:pt x="641888" y="67768"/>
                </a:cubicBezTo>
                <a:cubicBezTo>
                  <a:pt x="635032" y="65310"/>
                  <a:pt x="629340" y="65957"/>
                  <a:pt x="626235" y="66733"/>
                </a:cubicBezTo>
                <a:cubicBezTo>
                  <a:pt x="626235" y="66733"/>
                  <a:pt x="626235" y="66733"/>
                  <a:pt x="625459" y="67121"/>
                </a:cubicBezTo>
                <a:cubicBezTo>
                  <a:pt x="625459" y="67121"/>
                  <a:pt x="625459" y="67121"/>
                  <a:pt x="625330" y="67121"/>
                </a:cubicBezTo>
                <a:cubicBezTo>
                  <a:pt x="624683" y="67380"/>
                  <a:pt x="624036" y="67509"/>
                  <a:pt x="623390" y="67768"/>
                </a:cubicBezTo>
                <a:cubicBezTo>
                  <a:pt x="622613" y="67897"/>
                  <a:pt x="621708" y="68027"/>
                  <a:pt x="620932" y="68156"/>
                </a:cubicBezTo>
                <a:cubicBezTo>
                  <a:pt x="619897" y="68156"/>
                  <a:pt x="618862" y="68027"/>
                  <a:pt x="617957" y="67768"/>
                </a:cubicBezTo>
                <a:cubicBezTo>
                  <a:pt x="614205" y="66863"/>
                  <a:pt x="612006" y="62206"/>
                  <a:pt x="609807" y="59361"/>
                </a:cubicBezTo>
                <a:cubicBezTo>
                  <a:pt x="609160" y="58584"/>
                  <a:pt x="608255" y="57550"/>
                  <a:pt x="607867" y="57162"/>
                </a:cubicBezTo>
                <a:cubicBezTo>
                  <a:pt x="607867" y="57162"/>
                  <a:pt x="607867" y="57162"/>
                  <a:pt x="606961" y="56515"/>
                </a:cubicBezTo>
                <a:cubicBezTo>
                  <a:pt x="606961" y="56515"/>
                  <a:pt x="606961" y="56515"/>
                  <a:pt x="606185" y="55868"/>
                </a:cubicBezTo>
                <a:cubicBezTo>
                  <a:pt x="604633" y="54316"/>
                  <a:pt x="600493" y="51212"/>
                  <a:pt x="588205" y="49789"/>
                </a:cubicBezTo>
                <a:cubicBezTo>
                  <a:pt x="585617" y="49401"/>
                  <a:pt x="583030" y="48754"/>
                  <a:pt x="580573" y="47719"/>
                </a:cubicBezTo>
                <a:cubicBezTo>
                  <a:pt x="569707" y="42545"/>
                  <a:pt x="564662" y="38665"/>
                  <a:pt x="561945" y="35819"/>
                </a:cubicBezTo>
                <a:cubicBezTo>
                  <a:pt x="561945" y="35819"/>
                  <a:pt x="561945" y="35819"/>
                  <a:pt x="561816" y="35819"/>
                </a:cubicBezTo>
                <a:cubicBezTo>
                  <a:pt x="561428" y="35431"/>
                  <a:pt x="560134" y="34397"/>
                  <a:pt x="558582" y="36725"/>
                </a:cubicBezTo>
                <a:cubicBezTo>
                  <a:pt x="557418" y="38277"/>
                  <a:pt x="556124" y="40088"/>
                  <a:pt x="555219" y="41511"/>
                </a:cubicBezTo>
                <a:cubicBezTo>
                  <a:pt x="551597" y="46426"/>
                  <a:pt x="549268" y="54704"/>
                  <a:pt x="546034" y="60783"/>
                </a:cubicBezTo>
                <a:cubicBezTo>
                  <a:pt x="543965" y="64793"/>
                  <a:pt x="543059" y="66604"/>
                  <a:pt x="542412" y="67509"/>
                </a:cubicBezTo>
                <a:cubicBezTo>
                  <a:pt x="541895" y="68285"/>
                  <a:pt x="540601" y="71260"/>
                  <a:pt x="539696" y="73201"/>
                </a:cubicBezTo>
                <a:cubicBezTo>
                  <a:pt x="538144" y="76952"/>
                  <a:pt x="536333" y="81091"/>
                  <a:pt x="534651" y="83419"/>
                </a:cubicBezTo>
                <a:cubicBezTo>
                  <a:pt x="532193" y="87170"/>
                  <a:pt x="526889" y="94672"/>
                  <a:pt x="512660" y="97130"/>
                </a:cubicBezTo>
                <a:cubicBezTo>
                  <a:pt x="502441" y="98941"/>
                  <a:pt x="499337" y="108383"/>
                  <a:pt x="499207" y="108771"/>
                </a:cubicBezTo>
                <a:cubicBezTo>
                  <a:pt x="499207" y="108771"/>
                  <a:pt x="499207" y="108771"/>
                  <a:pt x="498948" y="109288"/>
                </a:cubicBezTo>
                <a:cubicBezTo>
                  <a:pt x="497655" y="111875"/>
                  <a:pt x="485495" y="134382"/>
                  <a:pt x="476440" y="142660"/>
                </a:cubicBezTo>
                <a:cubicBezTo>
                  <a:pt x="471137" y="147575"/>
                  <a:pt x="467256" y="149774"/>
                  <a:pt x="464410" y="151326"/>
                </a:cubicBezTo>
                <a:cubicBezTo>
                  <a:pt x="462470" y="152490"/>
                  <a:pt x="461306" y="153137"/>
                  <a:pt x="460400" y="154172"/>
                </a:cubicBezTo>
                <a:cubicBezTo>
                  <a:pt x="459365" y="155465"/>
                  <a:pt x="458460" y="156888"/>
                  <a:pt x="457813" y="157923"/>
                </a:cubicBezTo>
                <a:cubicBezTo>
                  <a:pt x="458330" y="158311"/>
                  <a:pt x="458977" y="158570"/>
                  <a:pt x="459624" y="158699"/>
                </a:cubicBezTo>
                <a:cubicBezTo>
                  <a:pt x="463505" y="159993"/>
                  <a:pt x="464410" y="162580"/>
                  <a:pt x="465316" y="165037"/>
                </a:cubicBezTo>
                <a:cubicBezTo>
                  <a:pt x="465704" y="166072"/>
                  <a:pt x="466092" y="167107"/>
                  <a:pt x="466739" y="168659"/>
                </a:cubicBezTo>
                <a:cubicBezTo>
                  <a:pt x="469973" y="175256"/>
                  <a:pt x="468550" y="181723"/>
                  <a:pt x="461823" y="190389"/>
                </a:cubicBezTo>
                <a:cubicBezTo>
                  <a:pt x="456778" y="197245"/>
                  <a:pt x="450052" y="198280"/>
                  <a:pt x="445524" y="198409"/>
                </a:cubicBezTo>
                <a:cubicBezTo>
                  <a:pt x="444489" y="198409"/>
                  <a:pt x="443584" y="198409"/>
                  <a:pt x="442678" y="198409"/>
                </a:cubicBezTo>
                <a:cubicBezTo>
                  <a:pt x="442678" y="198409"/>
                  <a:pt x="442678" y="198409"/>
                  <a:pt x="442031" y="198409"/>
                </a:cubicBezTo>
                <a:cubicBezTo>
                  <a:pt x="441385" y="198409"/>
                  <a:pt x="440738" y="198409"/>
                  <a:pt x="440220" y="198409"/>
                </a:cubicBezTo>
                <a:cubicBezTo>
                  <a:pt x="440220" y="198409"/>
                  <a:pt x="440220" y="198409"/>
                  <a:pt x="439703" y="198538"/>
                </a:cubicBezTo>
                <a:cubicBezTo>
                  <a:pt x="432071" y="198538"/>
                  <a:pt x="429872" y="191295"/>
                  <a:pt x="428966" y="187932"/>
                </a:cubicBezTo>
                <a:cubicBezTo>
                  <a:pt x="428966" y="187932"/>
                  <a:pt x="428966" y="187932"/>
                  <a:pt x="428449" y="186380"/>
                </a:cubicBezTo>
                <a:cubicBezTo>
                  <a:pt x="428449" y="186380"/>
                  <a:pt x="428449" y="186380"/>
                  <a:pt x="427414" y="185345"/>
                </a:cubicBezTo>
                <a:cubicBezTo>
                  <a:pt x="427414" y="185345"/>
                  <a:pt x="427414" y="185345"/>
                  <a:pt x="426897" y="184957"/>
                </a:cubicBezTo>
                <a:cubicBezTo>
                  <a:pt x="424698" y="183534"/>
                  <a:pt x="420300" y="180300"/>
                  <a:pt x="420429" y="178878"/>
                </a:cubicBezTo>
                <a:cubicBezTo>
                  <a:pt x="420558" y="177584"/>
                  <a:pt x="422757" y="175256"/>
                  <a:pt x="423533" y="174480"/>
                </a:cubicBezTo>
                <a:cubicBezTo>
                  <a:pt x="422887" y="172151"/>
                  <a:pt x="422240" y="168142"/>
                  <a:pt x="423663" y="164908"/>
                </a:cubicBezTo>
                <a:cubicBezTo>
                  <a:pt x="414737" y="168400"/>
                  <a:pt x="400249" y="172928"/>
                  <a:pt x="392488" y="174609"/>
                </a:cubicBezTo>
                <a:cubicBezTo>
                  <a:pt x="388866" y="175385"/>
                  <a:pt x="383433" y="175903"/>
                  <a:pt x="376448" y="176161"/>
                </a:cubicBezTo>
                <a:cubicBezTo>
                  <a:pt x="374378" y="176291"/>
                  <a:pt x="372179" y="176291"/>
                  <a:pt x="369850" y="176291"/>
                </a:cubicBezTo>
                <a:cubicBezTo>
                  <a:pt x="366487" y="176291"/>
                  <a:pt x="362994" y="175903"/>
                  <a:pt x="362994" y="175903"/>
                </a:cubicBezTo>
                <a:cubicBezTo>
                  <a:pt x="358596" y="175256"/>
                  <a:pt x="353551" y="174609"/>
                  <a:pt x="347213" y="174221"/>
                </a:cubicBezTo>
                <a:cubicBezTo>
                  <a:pt x="337899" y="173704"/>
                  <a:pt x="330397" y="174480"/>
                  <a:pt x="325869" y="175256"/>
                </a:cubicBezTo>
                <a:lnTo>
                  <a:pt x="316036" y="174975"/>
                </a:lnTo>
                <a:lnTo>
                  <a:pt x="305203" y="175272"/>
                </a:lnTo>
                <a:cubicBezTo>
                  <a:pt x="301978" y="174623"/>
                  <a:pt x="299010" y="173845"/>
                  <a:pt x="298365" y="173715"/>
                </a:cubicBezTo>
                <a:cubicBezTo>
                  <a:pt x="292172" y="172418"/>
                  <a:pt x="283656" y="172029"/>
                  <a:pt x="283527" y="172029"/>
                </a:cubicBezTo>
                <a:cubicBezTo>
                  <a:pt x="278108" y="171510"/>
                  <a:pt x="259916" y="169694"/>
                  <a:pt x="251143" y="166710"/>
                </a:cubicBezTo>
                <a:cubicBezTo>
                  <a:pt x="240950" y="163078"/>
                  <a:pt x="219145" y="152830"/>
                  <a:pt x="214629" y="149068"/>
                </a:cubicBezTo>
                <a:cubicBezTo>
                  <a:pt x="214629" y="149068"/>
                  <a:pt x="214629" y="149068"/>
                  <a:pt x="213726" y="148419"/>
                </a:cubicBezTo>
                <a:cubicBezTo>
                  <a:pt x="213726" y="148419"/>
                  <a:pt x="213726" y="148419"/>
                  <a:pt x="213210" y="148160"/>
                </a:cubicBezTo>
                <a:cubicBezTo>
                  <a:pt x="212694" y="147900"/>
                  <a:pt x="211791" y="147641"/>
                  <a:pt x="210629" y="147641"/>
                </a:cubicBezTo>
                <a:cubicBezTo>
                  <a:pt x="208565" y="147641"/>
                  <a:pt x="206888" y="148419"/>
                  <a:pt x="206759" y="148419"/>
                </a:cubicBezTo>
                <a:cubicBezTo>
                  <a:pt x="206759" y="148419"/>
                  <a:pt x="206759" y="148419"/>
                  <a:pt x="204178" y="149586"/>
                </a:cubicBezTo>
                <a:cubicBezTo>
                  <a:pt x="200050" y="151273"/>
                  <a:pt x="192824" y="153478"/>
                  <a:pt x="183535" y="153867"/>
                </a:cubicBezTo>
                <a:cubicBezTo>
                  <a:pt x="179406" y="153997"/>
                  <a:pt x="175277" y="153738"/>
                  <a:pt x="171277" y="153219"/>
                </a:cubicBezTo>
                <a:cubicBezTo>
                  <a:pt x="153214" y="150365"/>
                  <a:pt x="131409" y="139339"/>
                  <a:pt x="123281" y="135187"/>
                </a:cubicBezTo>
                <a:cubicBezTo>
                  <a:pt x="123281" y="135187"/>
                  <a:pt x="123281" y="135187"/>
                  <a:pt x="121217" y="134150"/>
                </a:cubicBezTo>
                <a:cubicBezTo>
                  <a:pt x="115152" y="131166"/>
                  <a:pt x="102379" y="120788"/>
                  <a:pt x="100186" y="118583"/>
                </a:cubicBezTo>
                <a:cubicBezTo>
                  <a:pt x="99799" y="118064"/>
                  <a:pt x="99154" y="117416"/>
                  <a:pt x="98380" y="116378"/>
                </a:cubicBezTo>
                <a:cubicBezTo>
                  <a:pt x="98380" y="116378"/>
                  <a:pt x="98380" y="116378"/>
                  <a:pt x="98121" y="115989"/>
                </a:cubicBezTo>
                <a:cubicBezTo>
                  <a:pt x="94896" y="111967"/>
                  <a:pt x="87929" y="103535"/>
                  <a:pt x="76059" y="93677"/>
                </a:cubicBezTo>
                <a:cubicBezTo>
                  <a:pt x="68962" y="87839"/>
                  <a:pt x="64188" y="82131"/>
                  <a:pt x="61995" y="76943"/>
                </a:cubicBezTo>
                <a:cubicBezTo>
                  <a:pt x="61995" y="76943"/>
                  <a:pt x="61995" y="76943"/>
                  <a:pt x="61737" y="76553"/>
                </a:cubicBezTo>
                <a:cubicBezTo>
                  <a:pt x="60705" y="74219"/>
                  <a:pt x="59286" y="69419"/>
                  <a:pt x="58769" y="67473"/>
                </a:cubicBezTo>
                <a:cubicBezTo>
                  <a:pt x="58769" y="67473"/>
                  <a:pt x="58769" y="67473"/>
                  <a:pt x="58253" y="66435"/>
                </a:cubicBezTo>
                <a:cubicBezTo>
                  <a:pt x="57350" y="64489"/>
                  <a:pt x="55931" y="61765"/>
                  <a:pt x="54641" y="59819"/>
                </a:cubicBezTo>
                <a:cubicBezTo>
                  <a:pt x="52705" y="56836"/>
                  <a:pt x="48190" y="49053"/>
                  <a:pt x="44706" y="42826"/>
                </a:cubicBezTo>
                <a:cubicBezTo>
                  <a:pt x="44706" y="42826"/>
                  <a:pt x="44706" y="42826"/>
                  <a:pt x="44577" y="42567"/>
                </a:cubicBezTo>
                <a:cubicBezTo>
                  <a:pt x="44577" y="42567"/>
                  <a:pt x="44577" y="42567"/>
                  <a:pt x="43932" y="41658"/>
                </a:cubicBezTo>
                <a:cubicBezTo>
                  <a:pt x="35287" y="28167"/>
                  <a:pt x="25353" y="22460"/>
                  <a:pt x="25224" y="22460"/>
                </a:cubicBezTo>
                <a:cubicBezTo>
                  <a:pt x="25224" y="22460"/>
                  <a:pt x="25224" y="22460"/>
                  <a:pt x="24449" y="21941"/>
                </a:cubicBezTo>
                <a:cubicBezTo>
                  <a:pt x="24449" y="21941"/>
                  <a:pt x="24449" y="21941"/>
                  <a:pt x="23675" y="21552"/>
                </a:cubicBezTo>
                <a:cubicBezTo>
                  <a:pt x="18772" y="19995"/>
                  <a:pt x="4580" y="12082"/>
                  <a:pt x="1999" y="9358"/>
                </a:cubicBezTo>
                <a:cubicBezTo>
                  <a:pt x="193" y="7542"/>
                  <a:pt x="-452" y="5077"/>
                  <a:pt x="322" y="3002"/>
                </a:cubicBezTo>
                <a:cubicBezTo>
                  <a:pt x="1483" y="407"/>
                  <a:pt x="3612" y="-112"/>
                  <a:pt x="5451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000" indent="-342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24344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olk met twee tekstvakken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Text 1 (JU-Free)"/>
          <p:cNvSpPr>
            <a:spLocks noGrp="1"/>
          </p:cNvSpPr>
          <p:nvPr userDrawn="1">
            <p:ph type="body" sz="quarter" idx="14" hasCustomPrompt="1"/>
          </p:nvPr>
        </p:nvSpPr>
        <p:spPr bwMode="gray">
          <a:xfrm>
            <a:off x="717225" y="1984350"/>
            <a:ext cx="4464000" cy="3711600"/>
          </a:xfrm>
        </p:spPr>
        <p:txBody>
          <a:bodyPr/>
          <a:lstStyle>
            <a:lvl1pPr marL="0" indent="0">
              <a:buNone/>
              <a:defRPr sz="2800" b="1" baseline="0">
                <a:latin typeface="Trebuchet MS" panose="020B0603020202020204" pitchFamily="34" charset="0"/>
              </a:defRPr>
            </a:lvl1pPr>
            <a:lvl2pPr marL="0" indent="0">
              <a:buNone/>
              <a:defRPr/>
            </a:lvl2pPr>
            <a:lvl3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3pPr>
            <a:lvl4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4pPr>
            <a:lvl5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5pPr>
            <a:lvl6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6pPr>
            <a:lvl7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7pPr>
            <a:lvl8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8pPr>
            <a:lvl9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9pPr>
          </a:lstStyle>
          <a:p>
            <a:pPr lvl="0"/>
            <a:r>
              <a:rPr lang="nl-NL"/>
              <a:t>[Kopje]</a:t>
            </a:r>
          </a:p>
          <a:p>
            <a:pPr lvl="0"/>
            <a:r>
              <a:rPr lang="nl-NL"/>
              <a:t>JU-LEVEL1=Kopje</a:t>
            </a:r>
          </a:p>
          <a:p>
            <a:pPr lvl="1"/>
            <a:r>
              <a:rPr lang="nl-NL"/>
              <a:t>JU-LEVEL2=Tekst</a:t>
            </a:r>
          </a:p>
        </p:txBody>
      </p:sp>
      <p:sp>
        <p:nvSpPr>
          <p:cNvPr id="14" name="Frame Text 2 (JU-Free)"/>
          <p:cNvSpPr>
            <a:spLocks noGrp="1"/>
          </p:cNvSpPr>
          <p:nvPr userDrawn="1">
            <p:ph type="body" sz="quarter" idx="15" hasCustomPrompt="1"/>
          </p:nvPr>
        </p:nvSpPr>
        <p:spPr bwMode="gray">
          <a:xfrm>
            <a:off x="6336975" y="1349474"/>
            <a:ext cx="4464000" cy="4345200"/>
          </a:xfrm>
        </p:spPr>
        <p:txBody>
          <a:bodyPr/>
          <a:lstStyle>
            <a:lvl1pPr marL="0" indent="0">
              <a:buNone/>
              <a:defRPr sz="2800" b="1" baseline="0">
                <a:latin typeface="Trebuchet MS" panose="020B0603020202020204" pitchFamily="34" charset="0"/>
              </a:defRPr>
            </a:lvl1pPr>
            <a:lvl2pPr marL="0" indent="0">
              <a:buNone/>
              <a:defRPr/>
            </a:lvl2pPr>
            <a:lvl3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3pPr>
            <a:lvl4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4pPr>
            <a:lvl5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5pPr>
            <a:lvl6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6pPr>
            <a:lvl7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7pPr>
            <a:lvl8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8pPr>
            <a:lvl9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9pPr>
          </a:lstStyle>
          <a:p>
            <a:pPr lvl="0"/>
            <a:r>
              <a:rPr lang="nl-NL"/>
              <a:t>[Kopje]</a:t>
            </a:r>
          </a:p>
          <a:p>
            <a:pPr lvl="0"/>
            <a:r>
              <a:rPr lang="nl-NL"/>
              <a:t>JU-LEVEL1=Kopje</a:t>
            </a:r>
          </a:p>
          <a:p>
            <a:pPr lvl="1"/>
            <a:r>
              <a:rPr lang="nl-NL"/>
              <a:t>JU-LEVEL2=Tekst</a:t>
            </a:r>
          </a:p>
        </p:txBody>
      </p:sp>
      <p:sp>
        <p:nvSpPr>
          <p:cNvPr id="8" name="Driehoek 4 (PHJU)">
            <a:extLst>
              <a:ext uri="{FF2B5EF4-FFF2-40B4-BE49-F238E27FC236}">
                <a16:creationId xmlns:a16="http://schemas.microsoft.com/office/drawing/2014/main" id="{956E4294-A95B-437E-ACEA-B55A0F963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1677697" y="755866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15" name="Placeholder 5 (JU-Free)">
            <a:extLst>
              <a:ext uri="{FF2B5EF4-FFF2-40B4-BE49-F238E27FC236}">
                <a16:creationId xmlns:a16="http://schemas.microsoft.com/office/drawing/2014/main" id="{03E94676-EE4A-4D0E-996B-2DEA7194A06D}"/>
              </a:ext>
            </a:extLst>
          </p:cNvPr>
          <p:cNvSpPr>
            <a:spLocks noGrp="1"/>
          </p:cNvSpPr>
          <p:nvPr>
            <p:ph type="body" idx="1007" hasCustomPrompt="1"/>
            <p:custDataLst>
              <p:custData r:id="rId2"/>
            </p:custDataLst>
          </p:nvPr>
        </p:nvSpPr>
        <p:spPr bwMode="gray">
          <a:xfrm>
            <a:off x="734106" y="317287"/>
            <a:ext cx="2268000" cy="597383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 baseline="0"/>
            </a:lvl1pPr>
            <a:lvl2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baseline="0">
                <a:solidFill>
                  <a:schemeClr val="lt1">
                    <a:lumMod val="100000"/>
                  </a:schemeClr>
                </a:solidFill>
                <a:latin typeface="Georgia" panose="02040502050405020303" pitchFamily="18" charset="0"/>
              </a:defRPr>
            </a:lvl2pPr>
            <a:lvl3pPr marL="0" indent="0">
              <a:buNone/>
              <a:defRPr/>
            </a:lvl3pPr>
            <a:lvl4pPr marL="0" indent="0">
              <a:defRPr b="0"/>
            </a:lvl4pPr>
            <a:lvl5pPr marL="0" indent="0">
              <a:defRPr/>
            </a:lvl5pPr>
            <a:lvl6pPr marL="0" indent="0">
              <a:defRPr/>
            </a:lvl6pPr>
            <a:lvl7pPr marL="0" indent="0">
              <a:defRPr/>
            </a:lvl7pPr>
            <a:lvl8pPr marL="0" indent="0">
              <a:defRPr/>
            </a:lvl8pPr>
            <a:lvl9pPr marL="0" indent="0">
              <a:defRPr sz="1400"/>
            </a:lvl9pPr>
          </a:lstStyle>
          <a:p>
            <a:pPr lvl="0" algn="ctr"/>
            <a:r>
              <a:rPr lang="nl-NL" sz="1400"/>
              <a:t>[Kopje]</a:t>
            </a:r>
          </a:p>
          <a:p>
            <a:pPr lvl="0" algn="ctr"/>
            <a:r>
              <a:rPr lang="nl-NL" sz="1400"/>
              <a:t>JU-LEVEL1=Wolkje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CE5617-4D14-4D52-8161-53EF2B04383D}"/>
              </a:ext>
            </a:extLst>
          </p:cNvPr>
          <p:cNvSpPr>
            <a:spLocks noGrp="1" noSelect="1"/>
          </p:cNvSpPr>
          <p:nvPr>
            <p:ph type="dt" sz="half" idx="1008"/>
          </p:nvPr>
        </p:nvSpPr>
        <p:spPr bwMode="gray"/>
        <p:txBody>
          <a:bodyPr/>
          <a:lstStyle/>
          <a:p>
            <a:fld id="{1007DD47-FC72-4BFB-A0F0-67E553002067}" type="datetime1">
              <a:rPr lang="en-GB" smtClean="0"/>
              <a:t>05/03/2026</a:t>
            </a:fld>
            <a:r>
              <a:rPr lang="nl-NL"/>
              <a:t>  |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552005-9789-4B5E-9CB8-D72ECABBB3F6}"/>
              </a:ext>
            </a:extLst>
          </p:cNvPr>
          <p:cNvSpPr>
            <a:spLocks noGrp="1" noSelect="1"/>
          </p:cNvSpPr>
          <p:nvPr>
            <p:ph type="ftr" sz="quarter" idx="1009"/>
          </p:nvPr>
        </p:nvSpPr>
        <p:spPr bwMode="gray"/>
        <p:txBody>
          <a:bodyPr/>
          <a:lstStyle/>
          <a:p>
            <a:pPr algn="l"/>
            <a:r>
              <a:rPr lang="nl-NL"/>
              <a:t>M. Minkman, lezing Ter Weel, nov 2023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13774B-CDC9-476B-8F86-F6A7ED75161B}"/>
              </a:ext>
            </a:extLst>
          </p:cNvPr>
          <p:cNvSpPr>
            <a:spLocks noGrp="1" noSelect="1"/>
          </p:cNvSpPr>
          <p:nvPr>
            <p:ph type="sldNum" sz="quarter" idx="1010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2682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met foto, raster onder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464DDA-5896-459C-8613-7CE79E39C05F}"/>
              </a:ext>
            </a:extLst>
          </p:cNvPr>
          <p:cNvSpPr>
            <a:spLocks noGrp="1" noSelect="1"/>
          </p:cNvSpPr>
          <p:nvPr>
            <p:ph type="pic" sz="quarter" idx="1002" hasCustomPrompt="1"/>
          </p:nvPr>
        </p:nvSpPr>
        <p:spPr bwMode="gray">
          <a:xfrm>
            <a:off x="641280" y="639000"/>
            <a:ext cx="10909440" cy="55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[Klik hier, </a:t>
            </a:r>
            <a:br>
              <a:rPr lang="nl-NL"/>
            </a:br>
            <a:r>
              <a:rPr lang="nl-NL"/>
              <a:t>voeg dan een afbeelding in via Invoegen | Afbeelding]</a:t>
            </a:r>
          </a:p>
        </p:txBody>
      </p:sp>
      <p:sp>
        <p:nvSpPr>
          <p:cNvPr id="3" name="Driehoek 2 (PHJU)">
            <a:extLst>
              <a:ext uri="{FF2B5EF4-FFF2-40B4-BE49-F238E27FC236}">
                <a16:creationId xmlns:a16="http://schemas.microsoft.com/office/drawing/2014/main" id="{BB64768D-EF25-4BBB-BA3D-B3B164EE0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691858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149F4996-5B9F-4AFB-8D07-CDA198497769}"/>
              </a:ext>
            </a:extLst>
          </p:cNvPr>
          <p:cNvSpPr>
            <a:spLocks noGrp="1" noSelect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5523011" y="436458"/>
            <a:ext cx="1107615" cy="359019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algn="ctr"/>
            <a:r>
              <a:rPr lang="nl-NL" sz="1400"/>
              <a:t>[Tekst]</a:t>
            </a:r>
          </a:p>
        </p:txBody>
      </p:sp>
      <p:sp>
        <p:nvSpPr>
          <p:cNvPr id="6" name="Rechthoek 15 (PHJU)">
            <a:extLst>
              <a:ext uri="{FF2B5EF4-FFF2-40B4-BE49-F238E27FC236}">
                <a16:creationId xmlns:a16="http://schemas.microsoft.com/office/drawing/2014/main" id="{EE3A9BE4-CB52-4C1A-B845-6132E721101D}"/>
              </a:ext>
            </a:extLst>
          </p:cNvPr>
          <p:cNvSpPr>
            <a:spLocks noGrp="1" noSelect="1"/>
          </p:cNvSpPr>
          <p:nvPr userDrawn="1">
            <p:ph type="body" idx="1003" hasCustomPrompt="1"/>
            <p:custDataLst>
              <p:custData r:id="rId3"/>
            </p:custDataLst>
          </p:nvPr>
        </p:nvSpPr>
        <p:spPr bwMode="gray">
          <a:xfrm rot="5400000" flipH="1">
            <a:off x="3777510" y="-1531673"/>
            <a:ext cx="4626618" cy="10909299"/>
          </a:xfrm>
          <a:prstGeom prst="rect">
            <a:avLst/>
          </a:prstGeom>
          <a:gradFill flip="none" rotWithShape="1">
            <a:gsLst>
              <a:gs pos="14000">
                <a:schemeClr val="bg1">
                  <a:alpha val="0"/>
                  <a:lumMod val="60000"/>
                </a:schemeClr>
              </a:gs>
              <a:gs pos="46000">
                <a:schemeClr val="bg1">
                  <a:alpha val="0"/>
                </a:schemeClr>
              </a:gs>
              <a:gs pos="70000">
                <a:srgbClr val="653172">
                  <a:alpha val="74000"/>
                  <a:lumMod val="87000"/>
                </a:srgbClr>
              </a:gs>
              <a:gs pos="100000">
                <a:srgbClr val="6A3371">
                  <a:lumMod val="42000"/>
                </a:srgbClr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087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olk en teks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822000" y="1684893"/>
            <a:ext cx="10548000" cy="3600000"/>
          </a:xfrm>
        </p:spPr>
        <p:txBody>
          <a:bodyPr anchor="t"/>
          <a:lstStyle>
            <a:lvl1pPr algn="ctr">
              <a:lnSpc>
                <a:spcPct val="150000"/>
              </a:lnSpc>
              <a:defRPr sz="2200" b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nl-NL"/>
              <a:t>[Tekst]</a:t>
            </a:r>
          </a:p>
        </p:txBody>
      </p:sp>
      <p:sp>
        <p:nvSpPr>
          <p:cNvPr id="6" name="Driehoek 3 (PHJU)">
            <a:extLst>
              <a:ext uri="{FF2B5EF4-FFF2-40B4-BE49-F238E27FC236}">
                <a16:creationId xmlns:a16="http://schemas.microsoft.com/office/drawing/2014/main" id="{81F3CE38-DC3A-4985-9301-B0D6449A3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746722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8" name="Placeholder 4 (JU-Free)">
            <a:extLst>
              <a:ext uri="{FF2B5EF4-FFF2-40B4-BE49-F238E27FC236}">
                <a16:creationId xmlns:a16="http://schemas.microsoft.com/office/drawing/2014/main" id="{B9EA41BF-F198-4DE2-9902-CE1E7EA36F53}"/>
              </a:ext>
            </a:extLst>
          </p:cNvPr>
          <p:cNvSpPr>
            <a:spLocks noGrp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4992262" y="317280"/>
            <a:ext cx="2169115" cy="597383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+mj-lt"/>
              <a:buNone/>
              <a:defRPr sz="1400"/>
            </a:lvl1pPr>
            <a:lvl2pPr marL="0" indent="0">
              <a:buFont typeface="+mj-lt"/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Font typeface="+mj-lt"/>
              <a:buNone/>
              <a:defRPr sz="1400" b="0"/>
            </a:lvl4pPr>
            <a:lvl5pPr marL="0" indent="0">
              <a:buFont typeface="+mj-lt"/>
              <a:buNone/>
              <a:defRPr sz="1400"/>
            </a:lvl5pPr>
            <a:lvl6pPr marL="0" indent="0">
              <a:buFont typeface="+mj-lt"/>
              <a:buNone/>
              <a:defRPr sz="1400"/>
            </a:lvl6pPr>
            <a:lvl7pPr marL="0" indent="0">
              <a:buFont typeface="+mj-lt"/>
              <a:buNone/>
              <a:defRPr sz="1400"/>
            </a:lvl7pPr>
            <a:lvl8pPr marL="0" indent="0">
              <a:buFont typeface="+mj-lt"/>
              <a:buNone/>
              <a:defRPr sz="1400"/>
            </a:lvl8pPr>
            <a:lvl9pPr marL="0" indent="0">
              <a:buFont typeface="+mj-lt"/>
              <a:buNone/>
              <a:defRPr sz="1400"/>
            </a:lvl9pPr>
          </a:lstStyle>
          <a:p>
            <a:pPr lvl="0" algn="ctr"/>
            <a:r>
              <a:rPr lang="nl-NL" sz="1400"/>
              <a:t>[Kopje]</a:t>
            </a:r>
          </a:p>
          <a:p>
            <a:pPr lvl="0" algn="ctr"/>
            <a:r>
              <a:rPr lang="nl-NL" sz="1400"/>
              <a:t>JU-LEVEL1=Wolkje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A4C2FF2-55B9-4F01-AB90-B866D9D2821B}"/>
              </a:ext>
            </a:extLst>
          </p:cNvPr>
          <p:cNvSpPr>
            <a:spLocks noGrp="1" noSelect="1"/>
          </p:cNvSpPr>
          <p:nvPr>
            <p:ph type="dt" sz="half" idx="1002"/>
          </p:nvPr>
        </p:nvSpPr>
        <p:spPr bwMode="gray"/>
        <p:txBody>
          <a:bodyPr/>
          <a:lstStyle/>
          <a:p>
            <a:fld id="{75F0AD25-476B-4430-AADE-7A080AF6F2FF}" type="datetime1">
              <a:rPr lang="en-GB" smtClean="0"/>
              <a:t>05/03/2026</a:t>
            </a:fld>
            <a:r>
              <a:rPr lang="nl-NL"/>
              <a:t>  |</a:t>
            </a:r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620C652A-25C7-48A4-A5D8-BD93B621DAB5}"/>
              </a:ext>
            </a:extLst>
          </p:cNvPr>
          <p:cNvSpPr>
            <a:spLocks noGrp="1" noSelect="1"/>
          </p:cNvSpPr>
          <p:nvPr>
            <p:ph type="ftr" sz="quarter" idx="1003"/>
          </p:nvPr>
        </p:nvSpPr>
        <p:spPr bwMode="gray"/>
        <p:txBody>
          <a:bodyPr/>
          <a:lstStyle/>
          <a:p>
            <a:pPr algn="l"/>
            <a:r>
              <a:rPr lang="nl-NL"/>
              <a:t>M. Minkman, lezing Ter Weel, nov 2023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256AB838-19E1-4E45-AF02-4E87156C9452}"/>
              </a:ext>
            </a:extLst>
          </p:cNvPr>
          <p:cNvSpPr>
            <a:spLocks noGrp="1" noSelect="1"/>
          </p:cNvSpPr>
          <p:nvPr>
            <p:ph type="sldNum" sz="quarter" idx="1004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78079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olk met twee tekstvakken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Text 1 (JU-Free)"/>
          <p:cNvSpPr>
            <a:spLocks noGrp="1"/>
          </p:cNvSpPr>
          <p:nvPr userDrawn="1">
            <p:ph type="body" sz="quarter" idx="14" hasCustomPrompt="1"/>
          </p:nvPr>
        </p:nvSpPr>
        <p:spPr bwMode="gray">
          <a:xfrm>
            <a:off x="717225" y="1984350"/>
            <a:ext cx="4464000" cy="3711600"/>
          </a:xfrm>
        </p:spPr>
        <p:txBody>
          <a:bodyPr/>
          <a:lstStyle>
            <a:lvl1pPr marL="0" indent="0">
              <a:buNone/>
              <a:defRPr sz="2800" b="1" baseline="0">
                <a:latin typeface="Trebuchet MS" panose="020B0603020202020204" pitchFamily="34" charset="0"/>
              </a:defRPr>
            </a:lvl1pPr>
            <a:lvl2pPr marL="0" indent="0">
              <a:buNone/>
              <a:defRPr/>
            </a:lvl2pPr>
            <a:lvl3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3pPr>
            <a:lvl4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4pPr>
            <a:lvl5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5pPr>
            <a:lvl6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6pPr>
            <a:lvl7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7pPr>
            <a:lvl8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8pPr>
            <a:lvl9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9pPr>
          </a:lstStyle>
          <a:p>
            <a:pPr lvl="0"/>
            <a:r>
              <a:rPr lang="nl-NL"/>
              <a:t>[Kopje]</a:t>
            </a:r>
          </a:p>
          <a:p>
            <a:pPr lvl="0"/>
            <a:r>
              <a:rPr lang="nl-NL"/>
              <a:t>JU-LEVEL1=Kopje</a:t>
            </a:r>
          </a:p>
          <a:p>
            <a:pPr lvl="1"/>
            <a:r>
              <a:rPr lang="nl-NL"/>
              <a:t>JU-LEVEL2=Tekst</a:t>
            </a:r>
          </a:p>
        </p:txBody>
      </p:sp>
      <p:sp>
        <p:nvSpPr>
          <p:cNvPr id="14" name="Frame Text 2 (JU-Free)"/>
          <p:cNvSpPr>
            <a:spLocks noGrp="1"/>
          </p:cNvSpPr>
          <p:nvPr userDrawn="1">
            <p:ph type="body" sz="quarter" idx="15" hasCustomPrompt="1"/>
          </p:nvPr>
        </p:nvSpPr>
        <p:spPr bwMode="gray">
          <a:xfrm>
            <a:off x="6336975" y="1349474"/>
            <a:ext cx="4464000" cy="4345200"/>
          </a:xfrm>
        </p:spPr>
        <p:txBody>
          <a:bodyPr/>
          <a:lstStyle>
            <a:lvl1pPr marL="0" indent="0">
              <a:buNone/>
              <a:defRPr sz="2800" b="1" baseline="0">
                <a:latin typeface="Trebuchet MS" panose="020B0603020202020204" pitchFamily="34" charset="0"/>
              </a:defRPr>
            </a:lvl1pPr>
            <a:lvl2pPr marL="0" indent="0">
              <a:buNone/>
              <a:defRPr/>
            </a:lvl2pPr>
            <a:lvl3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3pPr>
            <a:lvl4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4pPr>
            <a:lvl5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5pPr>
            <a:lvl6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6pPr>
            <a:lvl7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7pPr>
            <a:lvl8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8pPr>
            <a:lvl9pPr marL="0" marR="0" indent="0"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000" b="0" i="0" u="none" baseline="0">
                <a:solidFill>
                  <a:schemeClr val="tx1">
                    <a:lumMod val="100000"/>
                  </a:schemeClr>
                </a:solidFill>
                <a:latin typeface="Georgia" panose="02040502050405020303" pitchFamily="18" charset="0"/>
              </a:defRPr>
            </a:lvl9pPr>
          </a:lstStyle>
          <a:p>
            <a:pPr lvl="0"/>
            <a:r>
              <a:rPr lang="nl-NL"/>
              <a:t>[Kopje]</a:t>
            </a:r>
          </a:p>
          <a:p>
            <a:pPr lvl="0"/>
            <a:r>
              <a:rPr lang="nl-NL"/>
              <a:t>JU-LEVEL1=Kopje</a:t>
            </a:r>
          </a:p>
          <a:p>
            <a:pPr lvl="1"/>
            <a:r>
              <a:rPr lang="nl-NL"/>
              <a:t>JU-LEVEL2=Tekst</a:t>
            </a:r>
          </a:p>
        </p:txBody>
      </p:sp>
      <p:sp>
        <p:nvSpPr>
          <p:cNvPr id="8" name="Driehoek 4 (PHJU)">
            <a:extLst>
              <a:ext uri="{FF2B5EF4-FFF2-40B4-BE49-F238E27FC236}">
                <a16:creationId xmlns:a16="http://schemas.microsoft.com/office/drawing/2014/main" id="{956E4294-A95B-437E-ACEA-B55A0F963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1677697" y="755866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15" name="Placeholder 5 (JU-Free)">
            <a:extLst>
              <a:ext uri="{FF2B5EF4-FFF2-40B4-BE49-F238E27FC236}">
                <a16:creationId xmlns:a16="http://schemas.microsoft.com/office/drawing/2014/main" id="{03E94676-EE4A-4D0E-996B-2DEA7194A06D}"/>
              </a:ext>
            </a:extLst>
          </p:cNvPr>
          <p:cNvSpPr>
            <a:spLocks noGrp="1"/>
          </p:cNvSpPr>
          <p:nvPr>
            <p:ph type="body" idx="1007" hasCustomPrompt="1"/>
            <p:custDataLst>
              <p:custData r:id="rId2"/>
            </p:custDataLst>
          </p:nvPr>
        </p:nvSpPr>
        <p:spPr bwMode="gray">
          <a:xfrm>
            <a:off x="734106" y="317287"/>
            <a:ext cx="2268000" cy="597383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52000" tIns="54000" rIns="252000" bIns="54000" rtlCol="0" anchor="ctr">
            <a:spAutoFit/>
          </a:bodyPr>
          <a:lstStyle>
            <a:lvl1pPr marL="0" indent="-3420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 baseline="0"/>
            </a:lvl1pPr>
            <a:lvl2pPr marL="0"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sz="1400" b="0" i="0" u="none" baseline="0">
                <a:solidFill>
                  <a:schemeClr val="lt1">
                    <a:lumMod val="100000"/>
                  </a:schemeClr>
                </a:solidFill>
                <a:latin typeface="Georgia" panose="02040502050405020303" pitchFamily="18" charset="0"/>
              </a:defRPr>
            </a:lvl2pPr>
            <a:lvl3pPr marL="0" indent="0">
              <a:buNone/>
              <a:defRPr/>
            </a:lvl3pPr>
            <a:lvl4pPr marL="0" indent="0">
              <a:defRPr b="0"/>
            </a:lvl4pPr>
            <a:lvl5pPr marL="0" indent="0">
              <a:defRPr/>
            </a:lvl5pPr>
            <a:lvl6pPr marL="0" indent="0">
              <a:defRPr/>
            </a:lvl6pPr>
            <a:lvl7pPr marL="0" indent="0">
              <a:defRPr/>
            </a:lvl7pPr>
            <a:lvl8pPr marL="0" indent="0">
              <a:defRPr/>
            </a:lvl8pPr>
            <a:lvl9pPr marL="0" indent="0">
              <a:defRPr sz="1400"/>
            </a:lvl9pPr>
          </a:lstStyle>
          <a:p>
            <a:pPr lvl="0" algn="ctr"/>
            <a:r>
              <a:rPr lang="nl-NL" sz="1400"/>
              <a:t>[Kopje]</a:t>
            </a:r>
          </a:p>
          <a:p>
            <a:pPr lvl="0" algn="ctr"/>
            <a:r>
              <a:rPr lang="nl-NL" sz="1400"/>
              <a:t>JU-LEVEL1=Wolkje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CE5617-4D14-4D52-8161-53EF2B04383D}"/>
              </a:ext>
            </a:extLst>
          </p:cNvPr>
          <p:cNvSpPr>
            <a:spLocks noGrp="1" noSelect="1"/>
          </p:cNvSpPr>
          <p:nvPr>
            <p:ph type="dt" sz="half" idx="1008"/>
          </p:nvPr>
        </p:nvSpPr>
        <p:spPr bwMode="gray"/>
        <p:txBody>
          <a:bodyPr/>
          <a:lstStyle/>
          <a:p>
            <a:fld id="{9987A6AF-3F3E-4742-8857-0DB67E2CF4A7}" type="datetime1">
              <a:rPr lang="en-GB" smtClean="0"/>
              <a:t>05/03/2026</a:t>
            </a:fld>
            <a:r>
              <a:rPr lang="nl-NL"/>
              <a:t>  |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552005-9789-4B5E-9CB8-D72ECABBB3F6}"/>
              </a:ext>
            </a:extLst>
          </p:cNvPr>
          <p:cNvSpPr>
            <a:spLocks noGrp="1" noSelect="1"/>
          </p:cNvSpPr>
          <p:nvPr>
            <p:ph type="ftr" sz="quarter" idx="1009"/>
          </p:nvPr>
        </p:nvSpPr>
        <p:spPr bwMode="gray"/>
        <p:txBody>
          <a:bodyPr/>
          <a:lstStyle/>
          <a:p>
            <a:pPr algn="l"/>
            <a:r>
              <a:rPr lang="nl-NL"/>
              <a:t>M. Minkman, lezing Ter Weel, nov 2023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13774B-CDC9-476B-8F86-F6A7ED75161B}"/>
              </a:ext>
            </a:extLst>
          </p:cNvPr>
          <p:cNvSpPr>
            <a:spLocks noGrp="1" noSelect="1"/>
          </p:cNvSpPr>
          <p:nvPr>
            <p:ph type="sldNum" sz="quarter" idx="1010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08378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olk en teks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822000" y="1684893"/>
            <a:ext cx="10548000" cy="3600000"/>
          </a:xfrm>
        </p:spPr>
        <p:txBody>
          <a:bodyPr anchor="t"/>
          <a:lstStyle>
            <a:lvl1pPr algn="ctr">
              <a:lnSpc>
                <a:spcPct val="150000"/>
              </a:lnSpc>
              <a:defRPr sz="2200" b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nl-NL"/>
              <a:t>[Tekst]</a:t>
            </a:r>
          </a:p>
        </p:txBody>
      </p:sp>
      <p:sp>
        <p:nvSpPr>
          <p:cNvPr id="6" name="Driehoek 3 (PHJU)">
            <a:extLst>
              <a:ext uri="{FF2B5EF4-FFF2-40B4-BE49-F238E27FC236}">
                <a16:creationId xmlns:a16="http://schemas.microsoft.com/office/drawing/2014/main" id="{81F3CE38-DC3A-4985-9301-B0D6449A3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body" idx="1001" hasCustomPrompt="1"/>
            <p:custDataLst>
              <p:custData r:id="rId1"/>
            </p:custDataLst>
          </p:nvPr>
        </p:nvSpPr>
        <p:spPr bwMode="gray">
          <a:xfrm rot="10800000">
            <a:off x="5909412" y="746722"/>
            <a:ext cx="345681" cy="298001"/>
          </a:xfrm>
          <a:prstGeom prst="triangle">
            <a:avLst/>
          </a:prstGeom>
          <a:solidFill>
            <a:srgbClr val="C2C7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000" indent="-342000" algn="ctr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</a:lstStyle>
          <a:p>
            <a:pPr algn="ctr"/>
            <a:r>
              <a:rPr lang="nl-NL"/>
              <a:t> </a:t>
            </a:r>
          </a:p>
        </p:txBody>
      </p:sp>
      <p:sp>
        <p:nvSpPr>
          <p:cNvPr id="8" name="Placeholder 4 (JU-Free)">
            <a:extLst>
              <a:ext uri="{FF2B5EF4-FFF2-40B4-BE49-F238E27FC236}">
                <a16:creationId xmlns:a16="http://schemas.microsoft.com/office/drawing/2014/main" id="{B9EA41BF-F198-4DE2-9902-CE1E7EA36F53}"/>
              </a:ext>
            </a:extLst>
          </p:cNvPr>
          <p:cNvSpPr>
            <a:spLocks noGrp="1"/>
          </p:cNvSpPr>
          <p:nvPr>
            <p:ph type="body" idx="1000" hasCustomPrompt="1"/>
            <p:custDataLst>
              <p:custData r:id="rId2"/>
            </p:custDataLst>
          </p:nvPr>
        </p:nvSpPr>
        <p:spPr bwMode="gray">
          <a:xfrm>
            <a:off x="4992262" y="317280"/>
            <a:ext cx="2169115" cy="597383"/>
          </a:xfrm>
          <a:prstGeom prst="roundRect">
            <a:avLst/>
          </a:prstGeom>
          <a:solidFill>
            <a:srgbClr val="C4C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52000" tIns="54000" rIns="252000" bIns="5400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+mj-lt"/>
              <a:buNone/>
              <a:defRPr sz="1400"/>
            </a:lvl1pPr>
            <a:lvl2pPr marL="0" indent="0">
              <a:buFont typeface="+mj-lt"/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Font typeface="+mj-lt"/>
              <a:buNone/>
              <a:defRPr sz="1400" b="0"/>
            </a:lvl4pPr>
            <a:lvl5pPr marL="0" indent="0">
              <a:buFont typeface="+mj-lt"/>
              <a:buNone/>
              <a:defRPr sz="1400"/>
            </a:lvl5pPr>
            <a:lvl6pPr marL="0" indent="0">
              <a:buFont typeface="+mj-lt"/>
              <a:buNone/>
              <a:defRPr sz="1400"/>
            </a:lvl6pPr>
            <a:lvl7pPr marL="0" indent="0">
              <a:buFont typeface="+mj-lt"/>
              <a:buNone/>
              <a:defRPr sz="1400"/>
            </a:lvl7pPr>
            <a:lvl8pPr marL="0" indent="0">
              <a:buFont typeface="+mj-lt"/>
              <a:buNone/>
              <a:defRPr sz="1400"/>
            </a:lvl8pPr>
            <a:lvl9pPr marL="0" indent="0">
              <a:buFont typeface="+mj-lt"/>
              <a:buNone/>
              <a:defRPr sz="1400"/>
            </a:lvl9pPr>
          </a:lstStyle>
          <a:p>
            <a:pPr lvl="0" algn="ctr"/>
            <a:r>
              <a:rPr lang="nl-NL" sz="1400"/>
              <a:t>[Kopje]</a:t>
            </a:r>
          </a:p>
          <a:p>
            <a:pPr lvl="0" algn="ctr"/>
            <a:r>
              <a:rPr lang="nl-NL" sz="1400"/>
              <a:t>JU-LEVEL1=Wolkje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A4C2FF2-55B9-4F01-AB90-B866D9D2821B}"/>
              </a:ext>
            </a:extLst>
          </p:cNvPr>
          <p:cNvSpPr>
            <a:spLocks noGrp="1" noSelect="1"/>
          </p:cNvSpPr>
          <p:nvPr>
            <p:ph type="dt" sz="half" idx="1002"/>
          </p:nvPr>
        </p:nvSpPr>
        <p:spPr bwMode="gray"/>
        <p:txBody>
          <a:bodyPr/>
          <a:lstStyle/>
          <a:p>
            <a:fld id="{FAF30248-8F5E-4BA1-802D-49E469195FF5}" type="datetime1">
              <a:rPr lang="en-GB" smtClean="0"/>
              <a:t>05/03/2026</a:t>
            </a:fld>
            <a:r>
              <a:rPr lang="nl-NL"/>
              <a:t>  |</a:t>
            </a:r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620C652A-25C7-48A4-A5D8-BD93B621DAB5}"/>
              </a:ext>
            </a:extLst>
          </p:cNvPr>
          <p:cNvSpPr>
            <a:spLocks noGrp="1" noSelect="1"/>
          </p:cNvSpPr>
          <p:nvPr>
            <p:ph type="ftr" sz="quarter" idx="1003"/>
          </p:nvPr>
        </p:nvSpPr>
        <p:spPr bwMode="gray"/>
        <p:txBody>
          <a:bodyPr/>
          <a:lstStyle/>
          <a:p>
            <a:pPr algn="l"/>
            <a:r>
              <a:rPr lang="nl-NL"/>
              <a:t>M. Minkman, lezing Ter Weel, nov 2023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256AB838-19E1-4E45-AF02-4E87156C9452}"/>
              </a:ext>
            </a:extLst>
          </p:cNvPr>
          <p:cNvSpPr>
            <a:spLocks noGrp="1" noSelect="1"/>
          </p:cNvSpPr>
          <p:nvPr>
            <p:ph type="sldNum" sz="quarter" idx="1004"/>
          </p:nvPr>
        </p:nvSpPr>
        <p:spPr bwMode="gray"/>
        <p:txBody>
          <a:bodyPr/>
          <a:lstStyle/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07118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"/>
          <p:cNvPicPr>
            <a:picLocks noSelect="1"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-6149" y="-1"/>
            <a:ext cx="2571752" cy="2614614"/>
          </a:xfrm>
          <a:prstGeom prst="rect">
            <a:avLst/>
          </a:prstGeom>
        </p:spPr>
      </p:pic>
      <p:grpSp>
        <p:nvGrpSpPr>
          <p:cNvPr id="8" name="Groep 7"/>
          <p:cNvGrpSpPr>
            <a:grpSpLocks noSelect="1"/>
          </p:cNvGrpSpPr>
          <p:nvPr userDrawn="1"/>
        </p:nvGrpSpPr>
        <p:grpSpPr>
          <a:xfrm>
            <a:off x="0" y="2614613"/>
            <a:ext cx="12192000" cy="4243388"/>
            <a:chOff x="0" y="2614613"/>
            <a:chExt cx="9144000" cy="4243388"/>
          </a:xfrm>
          <a:solidFill>
            <a:srgbClr val="009EE0"/>
          </a:solidFill>
        </p:grpSpPr>
        <p:sp>
          <p:nvSpPr>
            <p:cNvPr id="9" name="Rechthoek 5 (JU-Free)"/>
            <p:cNvSpPr>
              <a:spLocks noChangeArrowheads="1"/>
            </p:cNvSpPr>
            <p:nvPr/>
          </p:nvSpPr>
          <p:spPr bwMode="gray">
            <a:xfrm>
              <a:off x="0" y="2614613"/>
              <a:ext cx="9144000" cy="42433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1" name="Rechthoek 10"/>
            <p:cNvSpPr>
              <a:spLocks noSelect="1"/>
            </p:cNvSpPr>
            <p:nvPr/>
          </p:nvSpPr>
          <p:spPr>
            <a:xfrm>
              <a:off x="0" y="4312876"/>
              <a:ext cx="9144000" cy="504000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nl-NL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ep 4"/>
          <p:cNvGrpSpPr>
            <a:grpSpLocks noSelect="1"/>
          </p:cNvGrpSpPr>
          <p:nvPr userDrawn="1"/>
        </p:nvGrpSpPr>
        <p:grpSpPr>
          <a:xfrm>
            <a:off x="2565603" y="-1"/>
            <a:ext cx="9626397" cy="4714876"/>
            <a:chOff x="1924202" y="-1"/>
            <a:chExt cx="7219798" cy="4714876"/>
          </a:xfrm>
        </p:grpSpPr>
        <p:sp>
          <p:nvSpPr>
            <p:cNvPr id="4" name="Rechthoek 3"/>
            <p:cNvSpPr>
              <a:spLocks noSelect="1"/>
            </p:cNvSpPr>
            <p:nvPr userDrawn="1"/>
          </p:nvSpPr>
          <p:spPr>
            <a:xfrm>
              <a:off x="1924202" y="-1"/>
              <a:ext cx="5778000" cy="4714876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nl-NL" sz="1200">
                <a:solidFill>
                  <a:schemeClr val="tx1"/>
                </a:solidFill>
              </a:endParaRPr>
            </a:p>
          </p:txBody>
        </p:sp>
        <p:sp>
          <p:nvSpPr>
            <p:cNvPr id="26" name="Rechthoek 25"/>
            <p:cNvSpPr>
              <a:spLocks noSelect="1"/>
            </p:cNvSpPr>
            <p:nvPr userDrawn="1"/>
          </p:nvSpPr>
          <p:spPr>
            <a:xfrm>
              <a:off x="7200000" y="0"/>
              <a:ext cx="1944000" cy="430200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nl-NL" sz="1200">
                <a:solidFill>
                  <a:schemeClr val="tx1"/>
                </a:solidFill>
              </a:endParaRPr>
            </a:p>
          </p:txBody>
        </p:sp>
      </p:grpSp>
      <p:sp>
        <p:nvSpPr>
          <p:cNvPr id="15" name="Freeform 8"/>
          <p:cNvSpPr>
            <a:spLocks noSelect="1"/>
          </p:cNvSpPr>
          <p:nvPr/>
        </p:nvSpPr>
        <p:spPr bwMode="gray">
          <a:xfrm>
            <a:off x="10968134" y="429520"/>
            <a:ext cx="810255" cy="335662"/>
          </a:xfrm>
          <a:custGeom>
            <a:avLst/>
            <a:gdLst>
              <a:gd name="T0" fmla="*/ 2470 w 2719"/>
              <a:gd name="T1" fmla="*/ 329 h 1502"/>
              <a:gd name="T2" fmla="*/ 2344 w 2719"/>
              <a:gd name="T3" fmla="*/ 248 h 1502"/>
              <a:gd name="T4" fmla="*/ 1985 w 2719"/>
              <a:gd name="T5" fmla="*/ 2 h 1502"/>
              <a:gd name="T6" fmla="*/ 1689 w 2719"/>
              <a:gd name="T7" fmla="*/ 266 h 1502"/>
              <a:gd name="T8" fmla="*/ 1549 w 2719"/>
              <a:gd name="T9" fmla="*/ 386 h 1502"/>
              <a:gd name="T10" fmla="*/ 1462 w 2719"/>
              <a:gd name="T11" fmla="*/ 479 h 1502"/>
              <a:gd name="T12" fmla="*/ 1420 w 2719"/>
              <a:gd name="T13" fmla="*/ 508 h 1502"/>
              <a:gd name="T14" fmla="*/ 1027 w 2719"/>
              <a:gd name="T15" fmla="*/ 968 h 1502"/>
              <a:gd name="T16" fmla="*/ 987 w 2719"/>
              <a:gd name="T17" fmla="*/ 1006 h 1502"/>
              <a:gd name="T18" fmla="*/ 979 w 2719"/>
              <a:gd name="T19" fmla="*/ 1008 h 1502"/>
              <a:gd name="T20" fmla="*/ 937 w 2719"/>
              <a:gd name="T21" fmla="*/ 1022 h 1502"/>
              <a:gd name="T22" fmla="*/ 824 w 2719"/>
              <a:gd name="T23" fmla="*/ 1080 h 1502"/>
              <a:gd name="T24" fmla="*/ 815 w 2719"/>
              <a:gd name="T25" fmla="*/ 1084 h 1502"/>
              <a:gd name="T26" fmla="*/ 642 w 2719"/>
              <a:gd name="T27" fmla="*/ 1147 h 1502"/>
              <a:gd name="T28" fmla="*/ 292 w 2719"/>
              <a:gd name="T29" fmla="*/ 1225 h 1502"/>
              <a:gd name="T30" fmla="*/ 236 w 2719"/>
              <a:gd name="T31" fmla="*/ 1222 h 1502"/>
              <a:gd name="T32" fmla="*/ 198 w 2719"/>
              <a:gd name="T33" fmla="*/ 1222 h 1502"/>
              <a:gd name="T34" fmla="*/ 26 w 2719"/>
              <a:gd name="T35" fmla="*/ 1291 h 1502"/>
              <a:gd name="T36" fmla="*/ 58 w 2719"/>
              <a:gd name="T37" fmla="*/ 1315 h 1502"/>
              <a:gd name="T38" fmla="*/ 78 w 2719"/>
              <a:gd name="T39" fmla="*/ 1320 h 1502"/>
              <a:gd name="T40" fmla="*/ 188 w 2719"/>
              <a:gd name="T41" fmla="*/ 1322 h 1502"/>
              <a:gd name="T42" fmla="*/ 475 w 2719"/>
              <a:gd name="T43" fmla="*/ 1327 h 1502"/>
              <a:gd name="T44" fmla="*/ 579 w 2719"/>
              <a:gd name="T45" fmla="*/ 1329 h 1502"/>
              <a:gd name="T46" fmla="*/ 944 w 2719"/>
              <a:gd name="T47" fmla="*/ 1242 h 1502"/>
              <a:gd name="T48" fmla="*/ 919 w 2719"/>
              <a:gd name="T49" fmla="*/ 1350 h 1502"/>
              <a:gd name="T50" fmla="*/ 969 w 2719"/>
              <a:gd name="T51" fmla="*/ 1397 h 1502"/>
              <a:gd name="T52" fmla="*/ 981 w 2719"/>
              <a:gd name="T53" fmla="*/ 1408 h 1502"/>
              <a:gd name="T54" fmla="*/ 1068 w 2719"/>
              <a:gd name="T55" fmla="*/ 1502 h 1502"/>
              <a:gd name="T56" fmla="*/ 1086 w 2719"/>
              <a:gd name="T57" fmla="*/ 1501 h 1502"/>
              <a:gd name="T58" fmla="*/ 1113 w 2719"/>
              <a:gd name="T59" fmla="*/ 1501 h 1502"/>
              <a:gd name="T60" fmla="*/ 1277 w 2719"/>
              <a:gd name="T61" fmla="*/ 1271 h 1502"/>
              <a:gd name="T62" fmla="*/ 1222 w 2719"/>
              <a:gd name="T63" fmla="*/ 1194 h 1502"/>
              <a:gd name="T64" fmla="*/ 1228 w 2719"/>
              <a:gd name="T65" fmla="*/ 1159 h 1502"/>
              <a:gd name="T66" fmla="*/ 1352 w 2719"/>
              <a:gd name="T67" fmla="*/ 1070 h 1502"/>
              <a:gd name="T68" fmla="*/ 1528 w 2719"/>
              <a:gd name="T69" fmla="*/ 808 h 1502"/>
              <a:gd name="T70" fmla="*/ 1802 w 2719"/>
              <a:gd name="T71" fmla="*/ 612 h 1502"/>
              <a:gd name="T72" fmla="*/ 1862 w 2719"/>
              <a:gd name="T73" fmla="*/ 489 h 1502"/>
              <a:gd name="T74" fmla="*/ 1961 w 2719"/>
              <a:gd name="T75" fmla="*/ 288 h 1502"/>
              <a:gd name="T76" fmla="*/ 2012 w 2719"/>
              <a:gd name="T77" fmla="*/ 244 h 1502"/>
              <a:gd name="T78" fmla="*/ 2013 w 2719"/>
              <a:gd name="T79" fmla="*/ 244 h 1502"/>
              <a:gd name="T80" fmla="*/ 2216 w 2719"/>
              <a:gd name="T81" fmla="*/ 352 h 1502"/>
              <a:gd name="T82" fmla="*/ 2361 w 2719"/>
              <a:gd name="T83" fmla="*/ 404 h 1502"/>
              <a:gd name="T84" fmla="*/ 2383 w 2719"/>
              <a:gd name="T85" fmla="*/ 426 h 1502"/>
              <a:gd name="T86" fmla="*/ 2469 w 2719"/>
              <a:gd name="T87" fmla="*/ 494 h 1502"/>
              <a:gd name="T88" fmla="*/ 2488 w 2719"/>
              <a:gd name="T89" fmla="*/ 491 h 1502"/>
              <a:gd name="T90" fmla="*/ 2504 w 2719"/>
              <a:gd name="T91" fmla="*/ 486 h 1502"/>
              <a:gd name="T92" fmla="*/ 2510 w 2719"/>
              <a:gd name="T93" fmla="*/ 483 h 1502"/>
              <a:gd name="T94" fmla="*/ 2643 w 2719"/>
              <a:gd name="T95" fmla="*/ 496 h 1502"/>
              <a:gd name="T96" fmla="*/ 2662 w 2719"/>
              <a:gd name="T97" fmla="*/ 504 h 1502"/>
              <a:gd name="T98" fmla="*/ 2712 w 2719"/>
              <a:gd name="T99" fmla="*/ 452 h 1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719" h="1502">
                <a:moveTo>
                  <a:pt x="2712" y="452"/>
                </a:moveTo>
                <a:cubicBezTo>
                  <a:pt x="2701" y="431"/>
                  <a:pt x="2676" y="409"/>
                  <a:pt x="2470" y="329"/>
                </a:cubicBezTo>
                <a:cubicBezTo>
                  <a:pt x="2461" y="325"/>
                  <a:pt x="2454" y="322"/>
                  <a:pt x="2449" y="320"/>
                </a:cubicBezTo>
                <a:cubicBezTo>
                  <a:pt x="2437" y="316"/>
                  <a:pt x="2386" y="280"/>
                  <a:pt x="2344" y="248"/>
                </a:cubicBezTo>
                <a:cubicBezTo>
                  <a:pt x="2338" y="243"/>
                  <a:pt x="2287" y="196"/>
                  <a:pt x="2170" y="97"/>
                </a:cubicBezTo>
                <a:cubicBezTo>
                  <a:pt x="2088" y="27"/>
                  <a:pt x="2035" y="0"/>
                  <a:pt x="1985" y="2"/>
                </a:cubicBezTo>
                <a:cubicBezTo>
                  <a:pt x="1963" y="3"/>
                  <a:pt x="1944" y="9"/>
                  <a:pt x="1924" y="15"/>
                </a:cubicBezTo>
                <a:cubicBezTo>
                  <a:pt x="1851" y="39"/>
                  <a:pt x="1717" y="219"/>
                  <a:pt x="1689" y="266"/>
                </a:cubicBezTo>
                <a:cubicBezTo>
                  <a:pt x="1665" y="308"/>
                  <a:pt x="1621" y="334"/>
                  <a:pt x="1586" y="354"/>
                </a:cubicBezTo>
                <a:cubicBezTo>
                  <a:pt x="1570" y="364"/>
                  <a:pt x="1561" y="377"/>
                  <a:pt x="1549" y="386"/>
                </a:cubicBezTo>
                <a:cubicBezTo>
                  <a:pt x="1530" y="402"/>
                  <a:pt x="1511" y="425"/>
                  <a:pt x="1494" y="445"/>
                </a:cubicBezTo>
                <a:cubicBezTo>
                  <a:pt x="1482" y="459"/>
                  <a:pt x="1469" y="474"/>
                  <a:pt x="1462" y="479"/>
                </a:cubicBezTo>
                <a:cubicBezTo>
                  <a:pt x="1453" y="486"/>
                  <a:pt x="1444" y="492"/>
                  <a:pt x="1422" y="507"/>
                </a:cubicBezTo>
                <a:cubicBezTo>
                  <a:pt x="1420" y="508"/>
                  <a:pt x="1420" y="508"/>
                  <a:pt x="1420" y="508"/>
                </a:cubicBezTo>
                <a:cubicBezTo>
                  <a:pt x="1395" y="525"/>
                  <a:pt x="1349" y="556"/>
                  <a:pt x="1260" y="617"/>
                </a:cubicBezTo>
                <a:cubicBezTo>
                  <a:pt x="1090" y="734"/>
                  <a:pt x="1027" y="966"/>
                  <a:pt x="1027" y="968"/>
                </a:cubicBezTo>
                <a:cubicBezTo>
                  <a:pt x="1025" y="973"/>
                  <a:pt x="1008" y="996"/>
                  <a:pt x="988" y="1005"/>
                </a:cubicBezTo>
                <a:cubicBezTo>
                  <a:pt x="987" y="1006"/>
                  <a:pt x="987" y="1006"/>
                  <a:pt x="987" y="1006"/>
                </a:cubicBezTo>
                <a:cubicBezTo>
                  <a:pt x="984" y="1007"/>
                  <a:pt x="984" y="1007"/>
                  <a:pt x="984" y="1007"/>
                </a:cubicBezTo>
                <a:cubicBezTo>
                  <a:pt x="979" y="1008"/>
                  <a:pt x="979" y="1008"/>
                  <a:pt x="979" y="1008"/>
                </a:cubicBezTo>
                <a:cubicBezTo>
                  <a:pt x="976" y="1009"/>
                  <a:pt x="976" y="1009"/>
                  <a:pt x="976" y="1009"/>
                </a:cubicBezTo>
                <a:cubicBezTo>
                  <a:pt x="960" y="1013"/>
                  <a:pt x="940" y="1021"/>
                  <a:pt x="937" y="1022"/>
                </a:cubicBezTo>
                <a:cubicBezTo>
                  <a:pt x="916" y="1032"/>
                  <a:pt x="874" y="1052"/>
                  <a:pt x="830" y="1075"/>
                </a:cubicBezTo>
                <a:cubicBezTo>
                  <a:pt x="824" y="1080"/>
                  <a:pt x="824" y="1080"/>
                  <a:pt x="824" y="1080"/>
                </a:cubicBezTo>
                <a:cubicBezTo>
                  <a:pt x="818" y="1082"/>
                  <a:pt x="818" y="1082"/>
                  <a:pt x="818" y="1082"/>
                </a:cubicBezTo>
                <a:cubicBezTo>
                  <a:pt x="815" y="1084"/>
                  <a:pt x="815" y="1084"/>
                  <a:pt x="815" y="1084"/>
                </a:cubicBezTo>
                <a:cubicBezTo>
                  <a:pt x="797" y="1094"/>
                  <a:pt x="734" y="1129"/>
                  <a:pt x="688" y="1138"/>
                </a:cubicBezTo>
                <a:cubicBezTo>
                  <a:pt x="672" y="1141"/>
                  <a:pt x="657" y="1144"/>
                  <a:pt x="642" y="1147"/>
                </a:cubicBezTo>
                <a:cubicBezTo>
                  <a:pt x="595" y="1155"/>
                  <a:pt x="547" y="1163"/>
                  <a:pt x="498" y="1182"/>
                </a:cubicBezTo>
                <a:cubicBezTo>
                  <a:pt x="448" y="1201"/>
                  <a:pt x="361" y="1222"/>
                  <a:pt x="292" y="1225"/>
                </a:cubicBezTo>
                <a:cubicBezTo>
                  <a:pt x="281" y="1225"/>
                  <a:pt x="271" y="1225"/>
                  <a:pt x="262" y="1225"/>
                </a:cubicBezTo>
                <a:cubicBezTo>
                  <a:pt x="253" y="1224"/>
                  <a:pt x="244" y="1223"/>
                  <a:pt x="236" y="1222"/>
                </a:cubicBezTo>
                <a:cubicBezTo>
                  <a:pt x="233" y="1222"/>
                  <a:pt x="233" y="1222"/>
                  <a:pt x="233" y="1222"/>
                </a:cubicBezTo>
                <a:cubicBezTo>
                  <a:pt x="231" y="1222"/>
                  <a:pt x="218" y="1221"/>
                  <a:pt x="198" y="1222"/>
                </a:cubicBezTo>
                <a:cubicBezTo>
                  <a:pt x="158" y="1223"/>
                  <a:pt x="104" y="1230"/>
                  <a:pt x="65" y="1252"/>
                </a:cubicBezTo>
                <a:cubicBezTo>
                  <a:pt x="24" y="1259"/>
                  <a:pt x="0" y="1271"/>
                  <a:pt x="26" y="1291"/>
                </a:cubicBezTo>
                <a:cubicBezTo>
                  <a:pt x="23" y="1294"/>
                  <a:pt x="53" y="1315"/>
                  <a:pt x="57" y="1315"/>
                </a:cubicBezTo>
                <a:cubicBezTo>
                  <a:pt x="58" y="1315"/>
                  <a:pt x="58" y="1315"/>
                  <a:pt x="58" y="1315"/>
                </a:cubicBezTo>
                <a:cubicBezTo>
                  <a:pt x="61" y="1316"/>
                  <a:pt x="61" y="1316"/>
                  <a:pt x="61" y="1316"/>
                </a:cubicBezTo>
                <a:cubicBezTo>
                  <a:pt x="65" y="1317"/>
                  <a:pt x="71" y="1320"/>
                  <a:pt x="78" y="1320"/>
                </a:cubicBezTo>
                <a:cubicBezTo>
                  <a:pt x="83" y="1319"/>
                  <a:pt x="83" y="1319"/>
                  <a:pt x="83" y="1319"/>
                </a:cubicBezTo>
                <a:cubicBezTo>
                  <a:pt x="138" y="1335"/>
                  <a:pt x="188" y="1322"/>
                  <a:pt x="188" y="1322"/>
                </a:cubicBezTo>
                <a:cubicBezTo>
                  <a:pt x="223" y="1316"/>
                  <a:pt x="281" y="1310"/>
                  <a:pt x="353" y="1314"/>
                </a:cubicBezTo>
                <a:cubicBezTo>
                  <a:pt x="402" y="1317"/>
                  <a:pt x="441" y="1322"/>
                  <a:pt x="475" y="1327"/>
                </a:cubicBezTo>
                <a:cubicBezTo>
                  <a:pt x="475" y="1327"/>
                  <a:pt x="502" y="1330"/>
                  <a:pt x="528" y="1330"/>
                </a:cubicBezTo>
                <a:cubicBezTo>
                  <a:pt x="546" y="1330"/>
                  <a:pt x="563" y="1330"/>
                  <a:pt x="579" y="1329"/>
                </a:cubicBezTo>
                <a:cubicBezTo>
                  <a:pt x="633" y="1327"/>
                  <a:pt x="675" y="1323"/>
                  <a:pt x="703" y="1317"/>
                </a:cubicBezTo>
                <a:cubicBezTo>
                  <a:pt x="763" y="1304"/>
                  <a:pt x="875" y="1269"/>
                  <a:pt x="944" y="1242"/>
                </a:cubicBezTo>
                <a:cubicBezTo>
                  <a:pt x="933" y="1267"/>
                  <a:pt x="938" y="1298"/>
                  <a:pt x="943" y="1316"/>
                </a:cubicBezTo>
                <a:cubicBezTo>
                  <a:pt x="937" y="1322"/>
                  <a:pt x="920" y="1340"/>
                  <a:pt x="919" y="1350"/>
                </a:cubicBezTo>
                <a:cubicBezTo>
                  <a:pt x="918" y="1361"/>
                  <a:pt x="952" y="1386"/>
                  <a:pt x="969" y="1397"/>
                </a:cubicBezTo>
                <a:cubicBezTo>
                  <a:pt x="969" y="1397"/>
                  <a:pt x="969" y="1397"/>
                  <a:pt x="969" y="1397"/>
                </a:cubicBezTo>
                <a:cubicBezTo>
                  <a:pt x="973" y="1400"/>
                  <a:pt x="973" y="1400"/>
                  <a:pt x="973" y="1400"/>
                </a:cubicBezTo>
                <a:cubicBezTo>
                  <a:pt x="981" y="1408"/>
                  <a:pt x="981" y="1408"/>
                  <a:pt x="981" y="1408"/>
                </a:cubicBezTo>
                <a:cubicBezTo>
                  <a:pt x="985" y="1420"/>
                  <a:pt x="985" y="1420"/>
                  <a:pt x="985" y="1420"/>
                </a:cubicBezTo>
                <a:cubicBezTo>
                  <a:pt x="992" y="1446"/>
                  <a:pt x="1009" y="1502"/>
                  <a:pt x="1068" y="1502"/>
                </a:cubicBezTo>
                <a:cubicBezTo>
                  <a:pt x="1072" y="1501"/>
                  <a:pt x="1072" y="1501"/>
                  <a:pt x="1072" y="1501"/>
                </a:cubicBezTo>
                <a:cubicBezTo>
                  <a:pt x="1076" y="1501"/>
                  <a:pt x="1081" y="1501"/>
                  <a:pt x="1086" y="1501"/>
                </a:cubicBezTo>
                <a:cubicBezTo>
                  <a:pt x="1091" y="1501"/>
                  <a:pt x="1091" y="1501"/>
                  <a:pt x="1091" y="1501"/>
                </a:cubicBezTo>
                <a:cubicBezTo>
                  <a:pt x="1098" y="1501"/>
                  <a:pt x="1105" y="1501"/>
                  <a:pt x="1113" y="1501"/>
                </a:cubicBezTo>
                <a:cubicBezTo>
                  <a:pt x="1148" y="1500"/>
                  <a:pt x="1200" y="1492"/>
                  <a:pt x="1239" y="1439"/>
                </a:cubicBezTo>
                <a:cubicBezTo>
                  <a:pt x="1291" y="1372"/>
                  <a:pt x="1302" y="1322"/>
                  <a:pt x="1277" y="1271"/>
                </a:cubicBezTo>
                <a:cubicBezTo>
                  <a:pt x="1272" y="1259"/>
                  <a:pt x="1269" y="1251"/>
                  <a:pt x="1266" y="1243"/>
                </a:cubicBezTo>
                <a:cubicBezTo>
                  <a:pt x="1259" y="1224"/>
                  <a:pt x="1252" y="1204"/>
                  <a:pt x="1222" y="1194"/>
                </a:cubicBezTo>
                <a:cubicBezTo>
                  <a:pt x="1217" y="1193"/>
                  <a:pt x="1212" y="1191"/>
                  <a:pt x="1208" y="1188"/>
                </a:cubicBezTo>
                <a:cubicBezTo>
                  <a:pt x="1213" y="1180"/>
                  <a:pt x="1220" y="1169"/>
                  <a:pt x="1228" y="1159"/>
                </a:cubicBezTo>
                <a:cubicBezTo>
                  <a:pt x="1235" y="1151"/>
                  <a:pt x="1244" y="1146"/>
                  <a:pt x="1259" y="1137"/>
                </a:cubicBezTo>
                <a:cubicBezTo>
                  <a:pt x="1281" y="1125"/>
                  <a:pt x="1311" y="1108"/>
                  <a:pt x="1352" y="1070"/>
                </a:cubicBezTo>
                <a:cubicBezTo>
                  <a:pt x="1422" y="1006"/>
                  <a:pt x="1516" y="832"/>
                  <a:pt x="1526" y="812"/>
                </a:cubicBezTo>
                <a:cubicBezTo>
                  <a:pt x="1528" y="808"/>
                  <a:pt x="1528" y="808"/>
                  <a:pt x="1528" y="808"/>
                </a:cubicBezTo>
                <a:cubicBezTo>
                  <a:pt x="1529" y="805"/>
                  <a:pt x="1553" y="732"/>
                  <a:pt x="1632" y="718"/>
                </a:cubicBezTo>
                <a:cubicBezTo>
                  <a:pt x="1742" y="699"/>
                  <a:pt x="1783" y="641"/>
                  <a:pt x="1802" y="612"/>
                </a:cubicBezTo>
                <a:cubicBezTo>
                  <a:pt x="1815" y="594"/>
                  <a:pt x="1829" y="562"/>
                  <a:pt x="1841" y="533"/>
                </a:cubicBezTo>
                <a:cubicBezTo>
                  <a:pt x="1848" y="518"/>
                  <a:pt x="1858" y="495"/>
                  <a:pt x="1862" y="489"/>
                </a:cubicBezTo>
                <a:cubicBezTo>
                  <a:pt x="1867" y="482"/>
                  <a:pt x="1874" y="468"/>
                  <a:pt x="1890" y="437"/>
                </a:cubicBezTo>
                <a:cubicBezTo>
                  <a:pt x="1915" y="390"/>
                  <a:pt x="1933" y="326"/>
                  <a:pt x="1961" y="288"/>
                </a:cubicBezTo>
                <a:cubicBezTo>
                  <a:pt x="1968" y="277"/>
                  <a:pt x="1978" y="263"/>
                  <a:pt x="1987" y="251"/>
                </a:cubicBezTo>
                <a:cubicBezTo>
                  <a:pt x="1999" y="233"/>
                  <a:pt x="2009" y="241"/>
                  <a:pt x="2012" y="244"/>
                </a:cubicBezTo>
                <a:cubicBezTo>
                  <a:pt x="2012" y="244"/>
                  <a:pt x="2012" y="244"/>
                  <a:pt x="2012" y="244"/>
                </a:cubicBezTo>
                <a:cubicBezTo>
                  <a:pt x="2013" y="244"/>
                  <a:pt x="2013" y="244"/>
                  <a:pt x="2013" y="244"/>
                </a:cubicBezTo>
                <a:cubicBezTo>
                  <a:pt x="2034" y="266"/>
                  <a:pt x="2073" y="296"/>
                  <a:pt x="2157" y="336"/>
                </a:cubicBezTo>
                <a:cubicBezTo>
                  <a:pt x="2176" y="344"/>
                  <a:pt x="2196" y="349"/>
                  <a:pt x="2216" y="352"/>
                </a:cubicBezTo>
                <a:cubicBezTo>
                  <a:pt x="2311" y="363"/>
                  <a:pt x="2343" y="387"/>
                  <a:pt x="2355" y="399"/>
                </a:cubicBezTo>
                <a:cubicBezTo>
                  <a:pt x="2361" y="404"/>
                  <a:pt x="2361" y="404"/>
                  <a:pt x="2361" y="404"/>
                </a:cubicBezTo>
                <a:cubicBezTo>
                  <a:pt x="2368" y="409"/>
                  <a:pt x="2368" y="409"/>
                  <a:pt x="2368" y="409"/>
                </a:cubicBezTo>
                <a:cubicBezTo>
                  <a:pt x="2371" y="412"/>
                  <a:pt x="2378" y="420"/>
                  <a:pt x="2383" y="426"/>
                </a:cubicBezTo>
                <a:cubicBezTo>
                  <a:pt x="2400" y="448"/>
                  <a:pt x="2417" y="484"/>
                  <a:pt x="2446" y="491"/>
                </a:cubicBezTo>
                <a:cubicBezTo>
                  <a:pt x="2453" y="493"/>
                  <a:pt x="2461" y="494"/>
                  <a:pt x="2469" y="494"/>
                </a:cubicBezTo>
                <a:cubicBezTo>
                  <a:pt x="2475" y="493"/>
                  <a:pt x="2482" y="492"/>
                  <a:pt x="2488" y="491"/>
                </a:cubicBezTo>
                <a:cubicBezTo>
                  <a:pt x="2488" y="491"/>
                  <a:pt x="2488" y="491"/>
                  <a:pt x="2488" y="491"/>
                </a:cubicBezTo>
                <a:cubicBezTo>
                  <a:pt x="2493" y="489"/>
                  <a:pt x="2498" y="488"/>
                  <a:pt x="2503" y="486"/>
                </a:cubicBezTo>
                <a:cubicBezTo>
                  <a:pt x="2504" y="486"/>
                  <a:pt x="2504" y="486"/>
                  <a:pt x="2504" y="486"/>
                </a:cubicBezTo>
                <a:cubicBezTo>
                  <a:pt x="2504" y="486"/>
                  <a:pt x="2504" y="486"/>
                  <a:pt x="2504" y="486"/>
                </a:cubicBezTo>
                <a:cubicBezTo>
                  <a:pt x="2510" y="483"/>
                  <a:pt x="2510" y="483"/>
                  <a:pt x="2510" y="483"/>
                </a:cubicBezTo>
                <a:cubicBezTo>
                  <a:pt x="2534" y="477"/>
                  <a:pt x="2578" y="472"/>
                  <a:pt x="2631" y="491"/>
                </a:cubicBezTo>
                <a:cubicBezTo>
                  <a:pt x="2635" y="492"/>
                  <a:pt x="2639" y="494"/>
                  <a:pt x="2643" y="496"/>
                </a:cubicBezTo>
                <a:cubicBezTo>
                  <a:pt x="2644" y="497"/>
                  <a:pt x="2644" y="497"/>
                  <a:pt x="2644" y="497"/>
                </a:cubicBezTo>
                <a:cubicBezTo>
                  <a:pt x="2650" y="499"/>
                  <a:pt x="2656" y="501"/>
                  <a:pt x="2662" y="504"/>
                </a:cubicBezTo>
                <a:cubicBezTo>
                  <a:pt x="2712" y="521"/>
                  <a:pt x="2718" y="485"/>
                  <a:pt x="2719" y="479"/>
                </a:cubicBezTo>
                <a:cubicBezTo>
                  <a:pt x="2719" y="472"/>
                  <a:pt x="2718" y="463"/>
                  <a:pt x="2712" y="452"/>
                </a:cubicBezTo>
              </a:path>
            </a:pathLst>
          </a:custGeom>
          <a:solidFill>
            <a:srgbClr val="C4C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6" name="Freeform 9"/>
          <p:cNvSpPr>
            <a:spLocks noSelect="1"/>
          </p:cNvSpPr>
          <p:nvPr/>
        </p:nvSpPr>
        <p:spPr bwMode="gray">
          <a:xfrm>
            <a:off x="10465436" y="833587"/>
            <a:ext cx="1062664" cy="206806"/>
          </a:xfrm>
          <a:custGeom>
            <a:avLst/>
            <a:gdLst>
              <a:gd name="T0" fmla="*/ 301 w 3568"/>
              <a:gd name="T1" fmla="*/ 921 h 929"/>
              <a:gd name="T2" fmla="*/ 144 w 3568"/>
              <a:gd name="T3" fmla="*/ 4 h 929"/>
              <a:gd name="T4" fmla="*/ 567 w 3568"/>
              <a:gd name="T5" fmla="*/ 4 h 929"/>
              <a:gd name="T6" fmla="*/ 410 w 3568"/>
              <a:gd name="T7" fmla="*/ 921 h 929"/>
              <a:gd name="T8" fmla="*/ 992 w 3568"/>
              <a:gd name="T9" fmla="*/ 139 h 929"/>
              <a:gd name="T10" fmla="*/ 853 w 3568"/>
              <a:gd name="T11" fmla="*/ 0 h 929"/>
              <a:gd name="T12" fmla="*/ 857 w 3568"/>
              <a:gd name="T13" fmla="*/ 921 h 929"/>
              <a:gd name="T14" fmla="*/ 988 w 3568"/>
              <a:gd name="T15" fmla="*/ 268 h 929"/>
              <a:gd name="T16" fmla="*/ 857 w 3568"/>
              <a:gd name="T17" fmla="*/ 921 h 929"/>
              <a:gd name="T18" fmla="*/ 1485 w 3568"/>
              <a:gd name="T19" fmla="*/ 809 h 929"/>
              <a:gd name="T20" fmla="*/ 1356 w 3568"/>
              <a:gd name="T21" fmla="*/ 733 h 929"/>
              <a:gd name="T22" fmla="*/ 1225 w 3568"/>
              <a:gd name="T23" fmla="*/ 4 h 929"/>
              <a:gd name="T24" fmla="*/ 1404 w 3568"/>
              <a:gd name="T25" fmla="*/ 921 h 929"/>
              <a:gd name="T26" fmla="*/ 2142 w 3568"/>
              <a:gd name="T27" fmla="*/ 921 h 929"/>
              <a:gd name="T28" fmla="*/ 1873 w 3568"/>
              <a:gd name="T29" fmla="*/ 260 h 929"/>
              <a:gd name="T30" fmla="*/ 1725 w 3568"/>
              <a:gd name="T31" fmla="*/ 436 h 929"/>
              <a:gd name="T32" fmla="*/ 2011 w 3568"/>
              <a:gd name="T33" fmla="*/ 494 h 929"/>
              <a:gd name="T34" fmla="*/ 1839 w 3568"/>
              <a:gd name="T35" fmla="*/ 541 h 929"/>
              <a:gd name="T36" fmla="*/ 1664 w 3568"/>
              <a:gd name="T37" fmla="*/ 869 h 929"/>
              <a:gd name="T38" fmla="*/ 2013 w 3568"/>
              <a:gd name="T39" fmla="*/ 862 h 929"/>
              <a:gd name="T40" fmla="*/ 2142 w 3568"/>
              <a:gd name="T41" fmla="*/ 921 h 929"/>
              <a:gd name="T42" fmla="*/ 1982 w 3568"/>
              <a:gd name="T43" fmla="*/ 782 h 929"/>
              <a:gd name="T44" fmla="*/ 1740 w 3568"/>
              <a:gd name="T45" fmla="*/ 726 h 929"/>
              <a:gd name="T46" fmla="*/ 2011 w 3568"/>
              <a:gd name="T47" fmla="*/ 632 h 929"/>
              <a:gd name="T48" fmla="*/ 2879 w 3568"/>
              <a:gd name="T49" fmla="*/ 921 h 929"/>
              <a:gd name="T50" fmla="*/ 2813 w 3568"/>
              <a:gd name="T51" fmla="*/ 319 h 929"/>
              <a:gd name="T52" fmla="*/ 2478 w 3568"/>
              <a:gd name="T53" fmla="*/ 333 h 929"/>
              <a:gd name="T54" fmla="*/ 2350 w 3568"/>
              <a:gd name="T55" fmla="*/ 268 h 929"/>
              <a:gd name="T56" fmla="*/ 2481 w 3568"/>
              <a:gd name="T57" fmla="*/ 921 h 929"/>
              <a:gd name="T58" fmla="*/ 2616 w 3568"/>
              <a:gd name="T59" fmla="*/ 377 h 929"/>
              <a:gd name="T60" fmla="*/ 2748 w 3568"/>
              <a:gd name="T61" fmla="*/ 921 h 929"/>
              <a:gd name="T62" fmla="*/ 3296 w 3568"/>
              <a:gd name="T63" fmla="*/ 929 h 929"/>
              <a:gd name="T64" fmla="*/ 3362 w 3568"/>
              <a:gd name="T65" fmla="*/ 536 h 929"/>
              <a:gd name="T66" fmla="*/ 3180 w 3568"/>
              <a:gd name="T67" fmla="*/ 453 h 929"/>
              <a:gd name="T68" fmla="*/ 3460 w 3568"/>
              <a:gd name="T69" fmla="*/ 417 h 929"/>
              <a:gd name="T70" fmla="*/ 3300 w 3568"/>
              <a:gd name="T71" fmla="*/ 260 h 929"/>
              <a:gd name="T72" fmla="*/ 3247 w 3568"/>
              <a:gd name="T73" fmla="*/ 640 h 929"/>
              <a:gd name="T74" fmla="*/ 3439 w 3568"/>
              <a:gd name="T75" fmla="*/ 726 h 929"/>
              <a:gd name="T76" fmla="*/ 3108 w 3568"/>
              <a:gd name="T77" fmla="*/ 748 h 929"/>
              <a:gd name="T78" fmla="*/ 3296 w 3568"/>
              <a:gd name="T79" fmla="*/ 929 h 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68" h="929">
                <a:moveTo>
                  <a:pt x="410" y="921"/>
                </a:moveTo>
                <a:cubicBezTo>
                  <a:pt x="301" y="921"/>
                  <a:pt x="301" y="921"/>
                  <a:pt x="301" y="921"/>
                </a:cubicBezTo>
                <a:cubicBezTo>
                  <a:pt x="0" y="4"/>
                  <a:pt x="0" y="4"/>
                  <a:pt x="0" y="4"/>
                </a:cubicBezTo>
                <a:cubicBezTo>
                  <a:pt x="144" y="4"/>
                  <a:pt x="144" y="4"/>
                  <a:pt x="144" y="4"/>
                </a:cubicBezTo>
                <a:cubicBezTo>
                  <a:pt x="355" y="671"/>
                  <a:pt x="355" y="671"/>
                  <a:pt x="355" y="671"/>
                </a:cubicBezTo>
                <a:cubicBezTo>
                  <a:pt x="567" y="4"/>
                  <a:pt x="567" y="4"/>
                  <a:pt x="567" y="4"/>
                </a:cubicBezTo>
                <a:cubicBezTo>
                  <a:pt x="714" y="4"/>
                  <a:pt x="714" y="4"/>
                  <a:pt x="714" y="4"/>
                </a:cubicBezTo>
                <a:lnTo>
                  <a:pt x="410" y="921"/>
                </a:lnTo>
                <a:close/>
                <a:moveTo>
                  <a:pt x="853" y="139"/>
                </a:moveTo>
                <a:cubicBezTo>
                  <a:pt x="992" y="139"/>
                  <a:pt x="992" y="139"/>
                  <a:pt x="992" y="139"/>
                </a:cubicBezTo>
                <a:cubicBezTo>
                  <a:pt x="992" y="0"/>
                  <a:pt x="992" y="0"/>
                  <a:pt x="992" y="0"/>
                </a:cubicBezTo>
                <a:cubicBezTo>
                  <a:pt x="853" y="0"/>
                  <a:pt x="853" y="0"/>
                  <a:pt x="853" y="0"/>
                </a:cubicBezTo>
                <a:lnTo>
                  <a:pt x="853" y="139"/>
                </a:lnTo>
                <a:close/>
                <a:moveTo>
                  <a:pt x="857" y="921"/>
                </a:moveTo>
                <a:cubicBezTo>
                  <a:pt x="988" y="921"/>
                  <a:pt x="988" y="921"/>
                  <a:pt x="988" y="921"/>
                </a:cubicBezTo>
                <a:cubicBezTo>
                  <a:pt x="988" y="268"/>
                  <a:pt x="988" y="268"/>
                  <a:pt x="988" y="268"/>
                </a:cubicBezTo>
                <a:cubicBezTo>
                  <a:pt x="857" y="268"/>
                  <a:pt x="857" y="268"/>
                  <a:pt x="857" y="268"/>
                </a:cubicBezTo>
                <a:lnTo>
                  <a:pt x="857" y="921"/>
                </a:lnTo>
                <a:close/>
                <a:moveTo>
                  <a:pt x="1485" y="921"/>
                </a:moveTo>
                <a:cubicBezTo>
                  <a:pt x="1485" y="809"/>
                  <a:pt x="1485" y="809"/>
                  <a:pt x="1485" y="809"/>
                </a:cubicBezTo>
                <a:cubicBezTo>
                  <a:pt x="1427" y="809"/>
                  <a:pt x="1427" y="809"/>
                  <a:pt x="1427" y="809"/>
                </a:cubicBezTo>
                <a:cubicBezTo>
                  <a:pt x="1374" y="809"/>
                  <a:pt x="1356" y="783"/>
                  <a:pt x="1356" y="733"/>
                </a:cubicBezTo>
                <a:cubicBezTo>
                  <a:pt x="1356" y="4"/>
                  <a:pt x="1356" y="4"/>
                  <a:pt x="1356" y="4"/>
                </a:cubicBezTo>
                <a:cubicBezTo>
                  <a:pt x="1225" y="4"/>
                  <a:pt x="1225" y="4"/>
                  <a:pt x="1225" y="4"/>
                </a:cubicBezTo>
                <a:cubicBezTo>
                  <a:pt x="1225" y="741"/>
                  <a:pt x="1225" y="741"/>
                  <a:pt x="1225" y="741"/>
                </a:cubicBezTo>
                <a:cubicBezTo>
                  <a:pt x="1225" y="837"/>
                  <a:pt x="1279" y="921"/>
                  <a:pt x="1404" y="921"/>
                </a:cubicBezTo>
                <a:lnTo>
                  <a:pt x="1485" y="921"/>
                </a:lnTo>
                <a:close/>
                <a:moveTo>
                  <a:pt x="2142" y="921"/>
                </a:moveTo>
                <a:cubicBezTo>
                  <a:pt x="2142" y="484"/>
                  <a:pt x="2142" y="484"/>
                  <a:pt x="2142" y="484"/>
                </a:cubicBezTo>
                <a:cubicBezTo>
                  <a:pt x="2142" y="337"/>
                  <a:pt x="2053" y="260"/>
                  <a:pt x="1873" y="260"/>
                </a:cubicBezTo>
                <a:cubicBezTo>
                  <a:pt x="1763" y="260"/>
                  <a:pt x="1700" y="283"/>
                  <a:pt x="1640" y="355"/>
                </a:cubicBezTo>
                <a:cubicBezTo>
                  <a:pt x="1725" y="436"/>
                  <a:pt x="1725" y="436"/>
                  <a:pt x="1725" y="436"/>
                </a:cubicBezTo>
                <a:cubicBezTo>
                  <a:pt x="1762" y="390"/>
                  <a:pt x="1798" y="372"/>
                  <a:pt x="1868" y="372"/>
                </a:cubicBezTo>
                <a:cubicBezTo>
                  <a:pt x="1971" y="372"/>
                  <a:pt x="2011" y="411"/>
                  <a:pt x="2011" y="494"/>
                </a:cubicBezTo>
                <a:cubicBezTo>
                  <a:pt x="2011" y="541"/>
                  <a:pt x="2011" y="541"/>
                  <a:pt x="2011" y="541"/>
                </a:cubicBezTo>
                <a:cubicBezTo>
                  <a:pt x="1839" y="541"/>
                  <a:pt x="1839" y="541"/>
                  <a:pt x="1839" y="541"/>
                </a:cubicBezTo>
                <a:cubicBezTo>
                  <a:pt x="1689" y="541"/>
                  <a:pt x="1613" y="619"/>
                  <a:pt x="1613" y="729"/>
                </a:cubicBezTo>
                <a:cubicBezTo>
                  <a:pt x="1613" y="784"/>
                  <a:pt x="1631" y="835"/>
                  <a:pt x="1664" y="869"/>
                </a:cubicBezTo>
                <a:cubicBezTo>
                  <a:pt x="1704" y="909"/>
                  <a:pt x="1758" y="929"/>
                  <a:pt x="1839" y="929"/>
                </a:cubicBezTo>
                <a:cubicBezTo>
                  <a:pt x="1921" y="929"/>
                  <a:pt x="1966" y="909"/>
                  <a:pt x="2013" y="862"/>
                </a:cubicBezTo>
                <a:cubicBezTo>
                  <a:pt x="2013" y="921"/>
                  <a:pt x="2013" y="921"/>
                  <a:pt x="2013" y="921"/>
                </a:cubicBezTo>
                <a:lnTo>
                  <a:pt x="2142" y="921"/>
                </a:lnTo>
                <a:close/>
                <a:moveTo>
                  <a:pt x="2011" y="685"/>
                </a:moveTo>
                <a:cubicBezTo>
                  <a:pt x="2011" y="731"/>
                  <a:pt x="2003" y="762"/>
                  <a:pt x="1982" y="782"/>
                </a:cubicBezTo>
                <a:cubicBezTo>
                  <a:pt x="1948" y="814"/>
                  <a:pt x="1910" y="819"/>
                  <a:pt x="1864" y="819"/>
                </a:cubicBezTo>
                <a:cubicBezTo>
                  <a:pt x="1778" y="819"/>
                  <a:pt x="1740" y="787"/>
                  <a:pt x="1740" y="726"/>
                </a:cubicBezTo>
                <a:cubicBezTo>
                  <a:pt x="1740" y="666"/>
                  <a:pt x="1780" y="632"/>
                  <a:pt x="1860" y="632"/>
                </a:cubicBezTo>
                <a:cubicBezTo>
                  <a:pt x="2011" y="632"/>
                  <a:pt x="2011" y="632"/>
                  <a:pt x="2011" y="632"/>
                </a:cubicBezTo>
                <a:lnTo>
                  <a:pt x="2011" y="685"/>
                </a:lnTo>
                <a:close/>
                <a:moveTo>
                  <a:pt x="2879" y="921"/>
                </a:moveTo>
                <a:cubicBezTo>
                  <a:pt x="2879" y="503"/>
                  <a:pt x="2879" y="503"/>
                  <a:pt x="2879" y="503"/>
                </a:cubicBezTo>
                <a:cubicBezTo>
                  <a:pt x="2879" y="430"/>
                  <a:pt x="2864" y="368"/>
                  <a:pt x="2813" y="319"/>
                </a:cubicBezTo>
                <a:cubicBezTo>
                  <a:pt x="2775" y="282"/>
                  <a:pt x="2719" y="260"/>
                  <a:pt x="2652" y="260"/>
                </a:cubicBezTo>
                <a:cubicBezTo>
                  <a:pt x="2587" y="260"/>
                  <a:pt x="2523" y="284"/>
                  <a:pt x="2478" y="333"/>
                </a:cubicBezTo>
                <a:cubicBezTo>
                  <a:pt x="2478" y="268"/>
                  <a:pt x="2478" y="268"/>
                  <a:pt x="2478" y="268"/>
                </a:cubicBezTo>
                <a:cubicBezTo>
                  <a:pt x="2350" y="268"/>
                  <a:pt x="2350" y="268"/>
                  <a:pt x="2350" y="268"/>
                </a:cubicBezTo>
                <a:cubicBezTo>
                  <a:pt x="2350" y="921"/>
                  <a:pt x="2350" y="921"/>
                  <a:pt x="2350" y="921"/>
                </a:cubicBezTo>
                <a:cubicBezTo>
                  <a:pt x="2481" y="921"/>
                  <a:pt x="2481" y="921"/>
                  <a:pt x="2481" y="921"/>
                </a:cubicBezTo>
                <a:cubicBezTo>
                  <a:pt x="2481" y="523"/>
                  <a:pt x="2481" y="523"/>
                  <a:pt x="2481" y="523"/>
                </a:cubicBezTo>
                <a:cubicBezTo>
                  <a:pt x="2481" y="422"/>
                  <a:pt x="2543" y="377"/>
                  <a:pt x="2616" y="377"/>
                </a:cubicBezTo>
                <a:cubicBezTo>
                  <a:pt x="2690" y="377"/>
                  <a:pt x="2748" y="421"/>
                  <a:pt x="2748" y="523"/>
                </a:cubicBezTo>
                <a:cubicBezTo>
                  <a:pt x="2748" y="921"/>
                  <a:pt x="2748" y="921"/>
                  <a:pt x="2748" y="921"/>
                </a:cubicBezTo>
                <a:lnTo>
                  <a:pt x="2879" y="921"/>
                </a:lnTo>
                <a:close/>
                <a:moveTo>
                  <a:pt x="3296" y="929"/>
                </a:moveTo>
                <a:cubicBezTo>
                  <a:pt x="3452" y="929"/>
                  <a:pt x="3568" y="858"/>
                  <a:pt x="3568" y="721"/>
                </a:cubicBezTo>
                <a:cubicBezTo>
                  <a:pt x="3568" y="607"/>
                  <a:pt x="3497" y="547"/>
                  <a:pt x="3362" y="536"/>
                </a:cubicBezTo>
                <a:cubicBezTo>
                  <a:pt x="3271" y="528"/>
                  <a:pt x="3271" y="528"/>
                  <a:pt x="3271" y="528"/>
                </a:cubicBezTo>
                <a:cubicBezTo>
                  <a:pt x="3206" y="521"/>
                  <a:pt x="3180" y="498"/>
                  <a:pt x="3180" y="453"/>
                </a:cubicBezTo>
                <a:cubicBezTo>
                  <a:pt x="3180" y="403"/>
                  <a:pt x="3219" y="369"/>
                  <a:pt x="3299" y="369"/>
                </a:cubicBezTo>
                <a:cubicBezTo>
                  <a:pt x="3361" y="369"/>
                  <a:pt x="3419" y="382"/>
                  <a:pt x="3460" y="417"/>
                </a:cubicBezTo>
                <a:cubicBezTo>
                  <a:pt x="3542" y="333"/>
                  <a:pt x="3542" y="333"/>
                  <a:pt x="3542" y="333"/>
                </a:cubicBezTo>
                <a:cubicBezTo>
                  <a:pt x="3482" y="281"/>
                  <a:pt x="3399" y="260"/>
                  <a:pt x="3300" y="260"/>
                </a:cubicBezTo>
                <a:cubicBezTo>
                  <a:pt x="3164" y="260"/>
                  <a:pt x="3054" y="331"/>
                  <a:pt x="3054" y="460"/>
                </a:cubicBezTo>
                <a:cubicBezTo>
                  <a:pt x="3054" y="574"/>
                  <a:pt x="3124" y="628"/>
                  <a:pt x="3247" y="640"/>
                </a:cubicBezTo>
                <a:cubicBezTo>
                  <a:pt x="3352" y="649"/>
                  <a:pt x="3352" y="649"/>
                  <a:pt x="3352" y="649"/>
                </a:cubicBezTo>
                <a:cubicBezTo>
                  <a:pt x="3415" y="655"/>
                  <a:pt x="3439" y="681"/>
                  <a:pt x="3439" y="726"/>
                </a:cubicBezTo>
                <a:cubicBezTo>
                  <a:pt x="3439" y="788"/>
                  <a:pt x="3378" y="817"/>
                  <a:pt x="3296" y="817"/>
                </a:cubicBezTo>
                <a:cubicBezTo>
                  <a:pt x="3232" y="817"/>
                  <a:pt x="3161" y="802"/>
                  <a:pt x="3108" y="748"/>
                </a:cubicBezTo>
                <a:cubicBezTo>
                  <a:pt x="3022" y="835"/>
                  <a:pt x="3022" y="835"/>
                  <a:pt x="3022" y="835"/>
                </a:cubicBezTo>
                <a:cubicBezTo>
                  <a:pt x="3099" y="911"/>
                  <a:pt x="3189" y="929"/>
                  <a:pt x="3296" y="929"/>
                </a:cubicBezTo>
              </a:path>
            </a:pathLst>
          </a:custGeom>
          <a:solidFill>
            <a:srgbClr val="5E3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8" name="Freeform 10"/>
          <p:cNvSpPr>
            <a:spLocks noSelect="1"/>
          </p:cNvSpPr>
          <p:nvPr/>
        </p:nvSpPr>
        <p:spPr bwMode="gray">
          <a:xfrm>
            <a:off x="10272418" y="418384"/>
            <a:ext cx="778439" cy="308618"/>
          </a:xfrm>
          <a:custGeom>
            <a:avLst/>
            <a:gdLst>
              <a:gd name="T0" fmla="*/ 2517 w 2619"/>
              <a:gd name="T1" fmla="*/ 1245 h 1377"/>
              <a:gd name="T2" fmla="*/ 2491 w 2619"/>
              <a:gd name="T3" fmla="*/ 1245 h 1377"/>
              <a:gd name="T4" fmla="*/ 2442 w 2619"/>
              <a:gd name="T5" fmla="*/ 1252 h 1377"/>
              <a:gd name="T6" fmla="*/ 2200 w 2619"/>
              <a:gd name="T7" fmla="*/ 1200 h 1377"/>
              <a:gd name="T8" fmla="*/ 2168 w 2619"/>
              <a:gd name="T9" fmla="*/ 1185 h 1377"/>
              <a:gd name="T10" fmla="*/ 1983 w 2619"/>
              <a:gd name="T11" fmla="*/ 1118 h 1377"/>
              <a:gd name="T12" fmla="*/ 1859 w 2619"/>
              <a:gd name="T13" fmla="*/ 1045 h 1377"/>
              <a:gd name="T14" fmla="*/ 1847 w 2619"/>
              <a:gd name="T15" fmla="*/ 1033 h 1377"/>
              <a:gd name="T16" fmla="*/ 1837 w 2619"/>
              <a:gd name="T17" fmla="*/ 1020 h 1377"/>
              <a:gd name="T18" fmla="*/ 1871 w 2619"/>
              <a:gd name="T19" fmla="*/ 1018 h 1377"/>
              <a:gd name="T20" fmla="*/ 1966 w 2619"/>
              <a:gd name="T21" fmla="*/ 945 h 1377"/>
              <a:gd name="T22" fmla="*/ 1975 w 2619"/>
              <a:gd name="T23" fmla="*/ 877 h 1377"/>
              <a:gd name="T24" fmla="*/ 1977 w 2619"/>
              <a:gd name="T25" fmla="*/ 859 h 1377"/>
              <a:gd name="T26" fmla="*/ 1985 w 2619"/>
              <a:gd name="T27" fmla="*/ 843 h 1377"/>
              <a:gd name="T28" fmla="*/ 1956 w 2619"/>
              <a:gd name="T29" fmla="*/ 722 h 1377"/>
              <a:gd name="T30" fmla="*/ 1835 w 2619"/>
              <a:gd name="T31" fmla="*/ 665 h 1377"/>
              <a:gd name="T32" fmla="*/ 1663 w 2619"/>
              <a:gd name="T33" fmla="*/ 765 h 1377"/>
              <a:gd name="T34" fmla="*/ 1652 w 2619"/>
              <a:gd name="T35" fmla="*/ 859 h 1377"/>
              <a:gd name="T36" fmla="*/ 1624 w 2619"/>
              <a:gd name="T37" fmla="*/ 881 h 1377"/>
              <a:gd name="T38" fmla="*/ 1428 w 2619"/>
              <a:gd name="T39" fmla="*/ 884 h 1377"/>
              <a:gd name="T40" fmla="*/ 1254 w 2619"/>
              <a:gd name="T41" fmla="*/ 880 h 1377"/>
              <a:gd name="T42" fmla="*/ 1169 w 2619"/>
              <a:gd name="T43" fmla="*/ 813 h 1377"/>
              <a:gd name="T44" fmla="*/ 1087 w 2619"/>
              <a:gd name="T45" fmla="*/ 740 h 1377"/>
              <a:gd name="T46" fmla="*/ 996 w 2619"/>
              <a:gd name="T47" fmla="*/ 714 h 1377"/>
              <a:gd name="T48" fmla="*/ 975 w 2619"/>
              <a:gd name="T49" fmla="*/ 717 h 1377"/>
              <a:gd name="T50" fmla="*/ 936 w 2619"/>
              <a:gd name="T51" fmla="*/ 722 h 1377"/>
              <a:gd name="T52" fmla="*/ 764 w 2619"/>
              <a:gd name="T53" fmla="*/ 606 h 1377"/>
              <a:gd name="T54" fmla="*/ 726 w 2619"/>
              <a:gd name="T55" fmla="*/ 572 h 1377"/>
              <a:gd name="T56" fmla="*/ 635 w 2619"/>
              <a:gd name="T57" fmla="*/ 449 h 1377"/>
              <a:gd name="T58" fmla="*/ 488 w 2619"/>
              <a:gd name="T59" fmla="*/ 278 h 1377"/>
              <a:gd name="T60" fmla="*/ 376 w 2619"/>
              <a:gd name="T61" fmla="*/ 124 h 1377"/>
              <a:gd name="T62" fmla="*/ 348 w 2619"/>
              <a:gd name="T63" fmla="*/ 48 h 1377"/>
              <a:gd name="T64" fmla="*/ 280 w 2619"/>
              <a:gd name="T65" fmla="*/ 36 h 1377"/>
              <a:gd name="T66" fmla="*/ 263 w 2619"/>
              <a:gd name="T67" fmla="*/ 42 h 1377"/>
              <a:gd name="T68" fmla="*/ 254 w 2619"/>
              <a:gd name="T69" fmla="*/ 44 h 1377"/>
              <a:gd name="T70" fmla="*/ 243 w 2619"/>
              <a:gd name="T71" fmla="*/ 47 h 1377"/>
              <a:gd name="T72" fmla="*/ 72 w 2619"/>
              <a:gd name="T73" fmla="*/ 24 h 1377"/>
              <a:gd name="T74" fmla="*/ 19 w 2619"/>
              <a:gd name="T75" fmla="*/ 89 h 1377"/>
              <a:gd name="T76" fmla="*/ 193 w 2619"/>
              <a:gd name="T77" fmla="*/ 186 h 1377"/>
              <a:gd name="T78" fmla="*/ 344 w 2619"/>
              <a:gd name="T79" fmla="*/ 338 h 1377"/>
              <a:gd name="T80" fmla="*/ 350 w 2619"/>
              <a:gd name="T81" fmla="*/ 347 h 1377"/>
              <a:gd name="T82" fmla="*/ 455 w 2619"/>
              <a:gd name="T83" fmla="*/ 529 h 1377"/>
              <a:gd name="T84" fmla="*/ 482 w 2619"/>
              <a:gd name="T85" fmla="*/ 607 h 1377"/>
              <a:gd name="T86" fmla="*/ 593 w 2619"/>
              <a:gd name="T87" fmla="*/ 739 h 1377"/>
              <a:gd name="T88" fmla="*/ 766 w 2619"/>
              <a:gd name="T89" fmla="*/ 914 h 1377"/>
              <a:gd name="T90" fmla="*/ 943 w 2619"/>
              <a:gd name="T91" fmla="*/ 1051 h 1377"/>
              <a:gd name="T92" fmla="*/ 1331 w 2619"/>
              <a:gd name="T93" fmla="*/ 1198 h 1377"/>
              <a:gd name="T94" fmla="*/ 1586 w 2619"/>
              <a:gd name="T95" fmla="*/ 1170 h 1377"/>
              <a:gd name="T96" fmla="*/ 1636 w 2619"/>
              <a:gd name="T97" fmla="*/ 1155 h 1377"/>
              <a:gd name="T98" fmla="*/ 1656 w 2619"/>
              <a:gd name="T99" fmla="*/ 1159 h 1377"/>
              <a:gd name="T100" fmla="*/ 1667 w 2619"/>
              <a:gd name="T101" fmla="*/ 1166 h 1377"/>
              <a:gd name="T102" fmla="*/ 2201 w 2619"/>
              <a:gd name="T103" fmla="*/ 1343 h 1377"/>
              <a:gd name="T104" fmla="*/ 2369 w 2619"/>
              <a:gd name="T105" fmla="*/ 1368 h 1377"/>
              <a:gd name="T106" fmla="*/ 2512 w 2619"/>
              <a:gd name="T107" fmla="*/ 1349 h 1377"/>
              <a:gd name="T108" fmla="*/ 2544 w 2619"/>
              <a:gd name="T109" fmla="*/ 1246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19" h="1377">
                <a:moveTo>
                  <a:pt x="2544" y="1246"/>
                </a:moveTo>
                <a:cubicBezTo>
                  <a:pt x="2534" y="1245"/>
                  <a:pt x="2525" y="1245"/>
                  <a:pt x="2517" y="1245"/>
                </a:cubicBezTo>
                <a:cubicBezTo>
                  <a:pt x="2517" y="1245"/>
                  <a:pt x="2517" y="1245"/>
                  <a:pt x="2517" y="1245"/>
                </a:cubicBezTo>
                <a:cubicBezTo>
                  <a:pt x="2508" y="1245"/>
                  <a:pt x="2499" y="1245"/>
                  <a:pt x="2491" y="1245"/>
                </a:cubicBezTo>
                <a:cubicBezTo>
                  <a:pt x="2475" y="1246"/>
                  <a:pt x="2459" y="1249"/>
                  <a:pt x="2446" y="1251"/>
                </a:cubicBezTo>
                <a:cubicBezTo>
                  <a:pt x="2442" y="1252"/>
                  <a:pt x="2442" y="1252"/>
                  <a:pt x="2442" y="1252"/>
                </a:cubicBezTo>
                <a:cubicBezTo>
                  <a:pt x="2423" y="1256"/>
                  <a:pt x="2396" y="1272"/>
                  <a:pt x="2358" y="1266"/>
                </a:cubicBezTo>
                <a:cubicBezTo>
                  <a:pt x="2318" y="1260"/>
                  <a:pt x="2200" y="1200"/>
                  <a:pt x="2200" y="1200"/>
                </a:cubicBezTo>
                <a:cubicBezTo>
                  <a:pt x="2200" y="1200"/>
                  <a:pt x="2200" y="1200"/>
                  <a:pt x="2200" y="1200"/>
                </a:cubicBezTo>
                <a:cubicBezTo>
                  <a:pt x="2188" y="1195"/>
                  <a:pt x="2177" y="1190"/>
                  <a:pt x="2168" y="1185"/>
                </a:cubicBezTo>
                <a:cubicBezTo>
                  <a:pt x="2121" y="1160"/>
                  <a:pt x="2074" y="1146"/>
                  <a:pt x="2028" y="1132"/>
                </a:cubicBezTo>
                <a:cubicBezTo>
                  <a:pt x="2013" y="1128"/>
                  <a:pt x="1998" y="1123"/>
                  <a:pt x="1983" y="1118"/>
                </a:cubicBezTo>
                <a:cubicBezTo>
                  <a:pt x="1939" y="1104"/>
                  <a:pt x="1884" y="1064"/>
                  <a:pt x="1861" y="1047"/>
                </a:cubicBezTo>
                <a:cubicBezTo>
                  <a:pt x="1859" y="1045"/>
                  <a:pt x="1859" y="1045"/>
                  <a:pt x="1859" y="1045"/>
                </a:cubicBezTo>
                <a:cubicBezTo>
                  <a:pt x="1854" y="1042"/>
                  <a:pt x="1854" y="1042"/>
                  <a:pt x="1854" y="1042"/>
                </a:cubicBezTo>
                <a:cubicBezTo>
                  <a:pt x="1847" y="1033"/>
                  <a:pt x="1847" y="1033"/>
                  <a:pt x="1847" y="1033"/>
                </a:cubicBezTo>
                <a:cubicBezTo>
                  <a:pt x="1843" y="1028"/>
                  <a:pt x="1840" y="1024"/>
                  <a:pt x="1837" y="1020"/>
                </a:cubicBezTo>
                <a:cubicBezTo>
                  <a:pt x="1837" y="1020"/>
                  <a:pt x="1837" y="1020"/>
                  <a:pt x="1837" y="1020"/>
                </a:cubicBezTo>
                <a:cubicBezTo>
                  <a:pt x="1845" y="1020"/>
                  <a:pt x="1851" y="1021"/>
                  <a:pt x="1853" y="1021"/>
                </a:cubicBezTo>
                <a:cubicBezTo>
                  <a:pt x="1871" y="1018"/>
                  <a:pt x="1871" y="1018"/>
                  <a:pt x="1871" y="1018"/>
                </a:cubicBezTo>
                <a:cubicBezTo>
                  <a:pt x="1912" y="1012"/>
                  <a:pt x="1938" y="964"/>
                  <a:pt x="1945" y="947"/>
                </a:cubicBezTo>
                <a:cubicBezTo>
                  <a:pt x="1953" y="948"/>
                  <a:pt x="1962" y="947"/>
                  <a:pt x="1966" y="945"/>
                </a:cubicBezTo>
                <a:cubicBezTo>
                  <a:pt x="1973" y="941"/>
                  <a:pt x="1975" y="921"/>
                  <a:pt x="1975" y="903"/>
                </a:cubicBezTo>
                <a:cubicBezTo>
                  <a:pt x="1976" y="893"/>
                  <a:pt x="1976" y="884"/>
                  <a:pt x="1975" y="877"/>
                </a:cubicBezTo>
                <a:cubicBezTo>
                  <a:pt x="1975" y="872"/>
                  <a:pt x="1975" y="872"/>
                  <a:pt x="1975" y="872"/>
                </a:cubicBezTo>
                <a:cubicBezTo>
                  <a:pt x="1975" y="867"/>
                  <a:pt x="1976" y="863"/>
                  <a:pt x="1977" y="859"/>
                </a:cubicBezTo>
                <a:cubicBezTo>
                  <a:pt x="1980" y="854"/>
                  <a:pt x="1980" y="854"/>
                  <a:pt x="1980" y="854"/>
                </a:cubicBezTo>
                <a:cubicBezTo>
                  <a:pt x="1981" y="851"/>
                  <a:pt x="1983" y="847"/>
                  <a:pt x="1985" y="843"/>
                </a:cubicBezTo>
                <a:cubicBezTo>
                  <a:pt x="1998" y="815"/>
                  <a:pt x="2012" y="770"/>
                  <a:pt x="1971" y="735"/>
                </a:cubicBezTo>
                <a:cubicBezTo>
                  <a:pt x="1966" y="731"/>
                  <a:pt x="1961" y="727"/>
                  <a:pt x="1956" y="722"/>
                </a:cubicBezTo>
                <a:cubicBezTo>
                  <a:pt x="1951" y="717"/>
                  <a:pt x="1946" y="713"/>
                  <a:pt x="1940" y="708"/>
                </a:cubicBezTo>
                <a:cubicBezTo>
                  <a:pt x="1917" y="688"/>
                  <a:pt x="1884" y="665"/>
                  <a:pt x="1835" y="665"/>
                </a:cubicBezTo>
                <a:cubicBezTo>
                  <a:pt x="1825" y="665"/>
                  <a:pt x="1815" y="666"/>
                  <a:pt x="1805" y="667"/>
                </a:cubicBezTo>
                <a:cubicBezTo>
                  <a:pt x="1722" y="682"/>
                  <a:pt x="1680" y="711"/>
                  <a:pt x="1663" y="765"/>
                </a:cubicBezTo>
                <a:cubicBezTo>
                  <a:pt x="1659" y="777"/>
                  <a:pt x="1656" y="786"/>
                  <a:pt x="1653" y="794"/>
                </a:cubicBezTo>
                <a:cubicBezTo>
                  <a:pt x="1645" y="812"/>
                  <a:pt x="1637" y="832"/>
                  <a:pt x="1652" y="859"/>
                </a:cubicBezTo>
                <a:cubicBezTo>
                  <a:pt x="1655" y="864"/>
                  <a:pt x="1657" y="869"/>
                  <a:pt x="1659" y="873"/>
                </a:cubicBezTo>
                <a:cubicBezTo>
                  <a:pt x="1649" y="876"/>
                  <a:pt x="1636" y="880"/>
                  <a:pt x="1624" y="881"/>
                </a:cubicBezTo>
                <a:cubicBezTo>
                  <a:pt x="1622" y="881"/>
                  <a:pt x="1622" y="881"/>
                  <a:pt x="1622" y="881"/>
                </a:cubicBezTo>
                <a:cubicBezTo>
                  <a:pt x="1598" y="881"/>
                  <a:pt x="1533" y="882"/>
                  <a:pt x="1428" y="884"/>
                </a:cubicBezTo>
                <a:cubicBezTo>
                  <a:pt x="1411" y="884"/>
                  <a:pt x="1411" y="884"/>
                  <a:pt x="1411" y="884"/>
                </a:cubicBezTo>
                <a:cubicBezTo>
                  <a:pt x="1323" y="883"/>
                  <a:pt x="1261" y="881"/>
                  <a:pt x="1254" y="880"/>
                </a:cubicBezTo>
                <a:cubicBezTo>
                  <a:pt x="1246" y="877"/>
                  <a:pt x="1204" y="847"/>
                  <a:pt x="1180" y="824"/>
                </a:cubicBezTo>
                <a:cubicBezTo>
                  <a:pt x="1177" y="822"/>
                  <a:pt x="1173" y="818"/>
                  <a:pt x="1169" y="813"/>
                </a:cubicBezTo>
                <a:cubicBezTo>
                  <a:pt x="1162" y="806"/>
                  <a:pt x="1162" y="806"/>
                  <a:pt x="1162" y="806"/>
                </a:cubicBezTo>
                <a:cubicBezTo>
                  <a:pt x="1131" y="775"/>
                  <a:pt x="1105" y="750"/>
                  <a:pt x="1087" y="740"/>
                </a:cubicBezTo>
                <a:cubicBezTo>
                  <a:pt x="1068" y="731"/>
                  <a:pt x="1034" y="714"/>
                  <a:pt x="1000" y="714"/>
                </a:cubicBezTo>
                <a:cubicBezTo>
                  <a:pt x="996" y="714"/>
                  <a:pt x="996" y="714"/>
                  <a:pt x="996" y="714"/>
                </a:cubicBezTo>
                <a:cubicBezTo>
                  <a:pt x="993" y="715"/>
                  <a:pt x="990" y="715"/>
                  <a:pt x="986" y="715"/>
                </a:cubicBezTo>
                <a:cubicBezTo>
                  <a:pt x="975" y="717"/>
                  <a:pt x="975" y="717"/>
                  <a:pt x="975" y="717"/>
                </a:cubicBezTo>
                <a:cubicBezTo>
                  <a:pt x="963" y="719"/>
                  <a:pt x="950" y="721"/>
                  <a:pt x="939" y="722"/>
                </a:cubicBezTo>
                <a:cubicBezTo>
                  <a:pt x="936" y="722"/>
                  <a:pt x="936" y="722"/>
                  <a:pt x="936" y="722"/>
                </a:cubicBezTo>
                <a:cubicBezTo>
                  <a:pt x="930" y="722"/>
                  <a:pt x="928" y="721"/>
                  <a:pt x="928" y="721"/>
                </a:cubicBezTo>
                <a:cubicBezTo>
                  <a:pt x="915" y="715"/>
                  <a:pt x="781" y="623"/>
                  <a:pt x="764" y="606"/>
                </a:cubicBezTo>
                <a:cubicBezTo>
                  <a:pt x="754" y="596"/>
                  <a:pt x="741" y="585"/>
                  <a:pt x="728" y="573"/>
                </a:cubicBezTo>
                <a:cubicBezTo>
                  <a:pt x="726" y="572"/>
                  <a:pt x="726" y="572"/>
                  <a:pt x="726" y="572"/>
                </a:cubicBezTo>
                <a:cubicBezTo>
                  <a:pt x="711" y="559"/>
                  <a:pt x="696" y="546"/>
                  <a:pt x="683" y="534"/>
                </a:cubicBezTo>
                <a:cubicBezTo>
                  <a:pt x="665" y="515"/>
                  <a:pt x="647" y="484"/>
                  <a:pt x="635" y="449"/>
                </a:cubicBezTo>
                <a:cubicBezTo>
                  <a:pt x="623" y="414"/>
                  <a:pt x="590" y="358"/>
                  <a:pt x="537" y="316"/>
                </a:cubicBezTo>
                <a:cubicBezTo>
                  <a:pt x="488" y="278"/>
                  <a:pt x="488" y="278"/>
                  <a:pt x="488" y="278"/>
                </a:cubicBezTo>
                <a:cubicBezTo>
                  <a:pt x="478" y="270"/>
                  <a:pt x="468" y="262"/>
                  <a:pt x="459" y="255"/>
                </a:cubicBezTo>
                <a:cubicBezTo>
                  <a:pt x="411" y="216"/>
                  <a:pt x="383" y="142"/>
                  <a:pt x="376" y="124"/>
                </a:cubicBezTo>
                <a:cubicBezTo>
                  <a:pt x="376" y="117"/>
                  <a:pt x="376" y="117"/>
                  <a:pt x="376" y="117"/>
                </a:cubicBezTo>
                <a:cubicBezTo>
                  <a:pt x="374" y="97"/>
                  <a:pt x="372" y="67"/>
                  <a:pt x="348" y="48"/>
                </a:cubicBezTo>
                <a:cubicBezTo>
                  <a:pt x="332" y="35"/>
                  <a:pt x="312" y="30"/>
                  <a:pt x="285" y="35"/>
                </a:cubicBezTo>
                <a:cubicBezTo>
                  <a:pt x="280" y="36"/>
                  <a:pt x="280" y="36"/>
                  <a:pt x="280" y="36"/>
                </a:cubicBezTo>
                <a:cubicBezTo>
                  <a:pt x="275" y="38"/>
                  <a:pt x="275" y="38"/>
                  <a:pt x="275" y="38"/>
                </a:cubicBezTo>
                <a:cubicBezTo>
                  <a:pt x="271" y="39"/>
                  <a:pt x="268" y="40"/>
                  <a:pt x="263" y="42"/>
                </a:cubicBezTo>
                <a:cubicBezTo>
                  <a:pt x="254" y="44"/>
                  <a:pt x="254" y="44"/>
                  <a:pt x="254" y="44"/>
                </a:cubicBezTo>
                <a:cubicBezTo>
                  <a:pt x="254" y="44"/>
                  <a:pt x="254" y="44"/>
                  <a:pt x="254" y="44"/>
                </a:cubicBezTo>
                <a:cubicBezTo>
                  <a:pt x="254" y="44"/>
                  <a:pt x="254" y="44"/>
                  <a:pt x="254" y="44"/>
                </a:cubicBezTo>
                <a:cubicBezTo>
                  <a:pt x="250" y="45"/>
                  <a:pt x="247" y="46"/>
                  <a:pt x="243" y="47"/>
                </a:cubicBezTo>
                <a:cubicBezTo>
                  <a:pt x="240" y="48"/>
                  <a:pt x="240" y="48"/>
                  <a:pt x="240" y="48"/>
                </a:cubicBezTo>
                <a:cubicBezTo>
                  <a:pt x="165" y="61"/>
                  <a:pt x="72" y="24"/>
                  <a:pt x="72" y="24"/>
                </a:cubicBezTo>
                <a:cubicBezTo>
                  <a:pt x="72" y="24"/>
                  <a:pt x="24" y="0"/>
                  <a:pt x="6" y="40"/>
                </a:cubicBezTo>
                <a:cubicBezTo>
                  <a:pt x="0" y="56"/>
                  <a:pt x="5" y="75"/>
                  <a:pt x="19" y="89"/>
                </a:cubicBezTo>
                <a:cubicBezTo>
                  <a:pt x="39" y="110"/>
                  <a:pt x="149" y="171"/>
                  <a:pt x="187" y="183"/>
                </a:cubicBezTo>
                <a:cubicBezTo>
                  <a:pt x="193" y="186"/>
                  <a:pt x="193" y="186"/>
                  <a:pt x="193" y="186"/>
                </a:cubicBezTo>
                <a:cubicBezTo>
                  <a:pt x="199" y="190"/>
                  <a:pt x="199" y="190"/>
                  <a:pt x="199" y="190"/>
                </a:cubicBezTo>
                <a:cubicBezTo>
                  <a:pt x="200" y="190"/>
                  <a:pt x="277" y="234"/>
                  <a:pt x="344" y="338"/>
                </a:cubicBezTo>
                <a:cubicBezTo>
                  <a:pt x="349" y="345"/>
                  <a:pt x="349" y="345"/>
                  <a:pt x="349" y="345"/>
                </a:cubicBezTo>
                <a:cubicBezTo>
                  <a:pt x="350" y="347"/>
                  <a:pt x="350" y="347"/>
                  <a:pt x="350" y="347"/>
                </a:cubicBezTo>
                <a:cubicBezTo>
                  <a:pt x="377" y="395"/>
                  <a:pt x="412" y="455"/>
                  <a:pt x="427" y="478"/>
                </a:cubicBezTo>
                <a:cubicBezTo>
                  <a:pt x="437" y="493"/>
                  <a:pt x="448" y="514"/>
                  <a:pt x="455" y="529"/>
                </a:cubicBezTo>
                <a:cubicBezTo>
                  <a:pt x="459" y="537"/>
                  <a:pt x="459" y="537"/>
                  <a:pt x="459" y="537"/>
                </a:cubicBezTo>
                <a:cubicBezTo>
                  <a:pt x="463" y="552"/>
                  <a:pt x="474" y="589"/>
                  <a:pt x="482" y="607"/>
                </a:cubicBezTo>
                <a:cubicBezTo>
                  <a:pt x="484" y="610"/>
                  <a:pt x="484" y="610"/>
                  <a:pt x="484" y="610"/>
                </a:cubicBezTo>
                <a:cubicBezTo>
                  <a:pt x="501" y="650"/>
                  <a:pt x="538" y="694"/>
                  <a:pt x="593" y="739"/>
                </a:cubicBezTo>
                <a:cubicBezTo>
                  <a:pt x="685" y="815"/>
                  <a:pt x="739" y="880"/>
                  <a:pt x="764" y="911"/>
                </a:cubicBezTo>
                <a:cubicBezTo>
                  <a:pt x="766" y="914"/>
                  <a:pt x="766" y="914"/>
                  <a:pt x="766" y="914"/>
                </a:cubicBezTo>
                <a:cubicBezTo>
                  <a:pt x="772" y="922"/>
                  <a:pt x="777" y="927"/>
                  <a:pt x="780" y="931"/>
                </a:cubicBezTo>
                <a:cubicBezTo>
                  <a:pt x="797" y="948"/>
                  <a:pt x="896" y="1028"/>
                  <a:pt x="943" y="1051"/>
                </a:cubicBezTo>
                <a:cubicBezTo>
                  <a:pt x="959" y="1059"/>
                  <a:pt x="959" y="1059"/>
                  <a:pt x="959" y="1059"/>
                </a:cubicBezTo>
                <a:cubicBezTo>
                  <a:pt x="1022" y="1091"/>
                  <a:pt x="1191" y="1177"/>
                  <a:pt x="1331" y="1198"/>
                </a:cubicBezTo>
                <a:cubicBezTo>
                  <a:pt x="1362" y="1202"/>
                  <a:pt x="1394" y="1204"/>
                  <a:pt x="1426" y="1203"/>
                </a:cubicBezTo>
                <a:cubicBezTo>
                  <a:pt x="1498" y="1200"/>
                  <a:pt x="1554" y="1183"/>
                  <a:pt x="1586" y="1170"/>
                </a:cubicBezTo>
                <a:cubicBezTo>
                  <a:pt x="1606" y="1161"/>
                  <a:pt x="1606" y="1161"/>
                  <a:pt x="1606" y="1161"/>
                </a:cubicBezTo>
                <a:cubicBezTo>
                  <a:pt x="1607" y="1161"/>
                  <a:pt x="1620" y="1155"/>
                  <a:pt x="1636" y="1155"/>
                </a:cubicBezTo>
                <a:cubicBezTo>
                  <a:pt x="1636" y="1155"/>
                  <a:pt x="1636" y="1155"/>
                  <a:pt x="1636" y="1155"/>
                </a:cubicBezTo>
                <a:cubicBezTo>
                  <a:pt x="1645" y="1155"/>
                  <a:pt x="1652" y="1157"/>
                  <a:pt x="1656" y="1159"/>
                </a:cubicBezTo>
                <a:cubicBezTo>
                  <a:pt x="1660" y="1161"/>
                  <a:pt x="1660" y="1161"/>
                  <a:pt x="1660" y="1161"/>
                </a:cubicBezTo>
                <a:cubicBezTo>
                  <a:pt x="1667" y="1166"/>
                  <a:pt x="1667" y="1166"/>
                  <a:pt x="1667" y="1166"/>
                </a:cubicBezTo>
                <a:cubicBezTo>
                  <a:pt x="1702" y="1195"/>
                  <a:pt x="1871" y="1274"/>
                  <a:pt x="1950" y="1302"/>
                </a:cubicBezTo>
                <a:cubicBezTo>
                  <a:pt x="2018" y="1325"/>
                  <a:pt x="2159" y="1339"/>
                  <a:pt x="2201" y="1343"/>
                </a:cubicBezTo>
                <a:cubicBezTo>
                  <a:pt x="2202" y="1343"/>
                  <a:pt x="2268" y="1346"/>
                  <a:pt x="2316" y="1356"/>
                </a:cubicBezTo>
                <a:cubicBezTo>
                  <a:pt x="2321" y="1357"/>
                  <a:pt x="2344" y="1363"/>
                  <a:pt x="2369" y="1368"/>
                </a:cubicBezTo>
                <a:cubicBezTo>
                  <a:pt x="2369" y="1368"/>
                  <a:pt x="2432" y="1377"/>
                  <a:pt x="2479" y="1365"/>
                </a:cubicBezTo>
                <a:cubicBezTo>
                  <a:pt x="2492" y="1362"/>
                  <a:pt x="2503" y="1357"/>
                  <a:pt x="2512" y="1349"/>
                </a:cubicBezTo>
                <a:cubicBezTo>
                  <a:pt x="2551" y="1315"/>
                  <a:pt x="2585" y="1275"/>
                  <a:pt x="2613" y="1274"/>
                </a:cubicBezTo>
                <a:cubicBezTo>
                  <a:pt x="2613" y="1274"/>
                  <a:pt x="2619" y="1251"/>
                  <a:pt x="2544" y="1246"/>
                </a:cubicBezTo>
              </a:path>
            </a:pathLst>
          </a:custGeom>
          <a:solidFill>
            <a:srgbClr val="5E35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0" name="Text Placeholder 9"/>
          <p:cNvSpPr>
            <a:spLocks noGrp="1" noSelect="1"/>
          </p:cNvSpPr>
          <p:nvPr userDrawn="1">
            <p:ph type="body" sz="quarter" idx="10" hasCustomPrompt="1"/>
          </p:nvPr>
        </p:nvSpPr>
        <p:spPr bwMode="gray">
          <a:xfrm>
            <a:off x="6264000" y="5446800"/>
            <a:ext cx="5496000" cy="864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00" b="1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7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1"/>
              <a:t>[datum</a:t>
            </a:r>
            <a:br>
              <a:rPr lang="nl-NL" noProof="1"/>
            </a:br>
            <a:r>
              <a:rPr lang="nl-NL" noProof="1"/>
              <a:t>naam</a:t>
            </a:r>
            <a:br>
              <a:rPr lang="nl-NL" noProof="1"/>
            </a:br>
            <a:r>
              <a:rPr lang="nl-NL" noProof="1"/>
              <a:t>overig]</a:t>
            </a:r>
          </a:p>
        </p:txBody>
      </p:sp>
      <p:sp>
        <p:nvSpPr>
          <p:cNvPr id="24" name="Tekstvak 13"/>
          <p:cNvSpPr txBox="1">
            <a:spLocks noSelect="1"/>
          </p:cNvSpPr>
          <p:nvPr userDrawn="1"/>
        </p:nvSpPr>
        <p:spPr bwMode="gray">
          <a:xfrm>
            <a:off x="10273120" y="6525345"/>
            <a:ext cx="1488000" cy="235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1400">
                <a:solidFill>
                  <a:schemeClr val="bg1"/>
                </a:solidFill>
              </a:rPr>
              <a:t>www.vilans.nl</a:t>
            </a:r>
            <a:endParaRPr lang="nl-NL" sz="120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 noSelect="1"/>
          </p:cNvSpPr>
          <p:nvPr userDrawn="1">
            <p:ph type="subTitle" idx="1" hasCustomPrompt="1"/>
          </p:nvPr>
        </p:nvSpPr>
        <p:spPr bwMode="gray">
          <a:xfrm>
            <a:off x="3168000" y="3375732"/>
            <a:ext cx="7080000" cy="9360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3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/>
              <a:t>[Ondertitel]</a:t>
            </a:r>
          </a:p>
        </p:txBody>
      </p:sp>
      <p:sp>
        <p:nvSpPr>
          <p:cNvPr id="17" name="***Tijdelijke aanduiding voor titel"/>
          <p:cNvSpPr>
            <a:spLocks noGrp="1" noSelect="1"/>
          </p:cNvSpPr>
          <p:nvPr>
            <p:ph type="body" sz="quarter" idx="11" hasCustomPrompt="1"/>
          </p:nvPr>
        </p:nvSpPr>
        <p:spPr>
          <a:xfrm>
            <a:off x="3168652" y="1868400"/>
            <a:ext cx="7080249" cy="14688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accent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accent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</a:defRPr>
            </a:lvl9pPr>
          </a:lstStyle>
          <a:p>
            <a:pPr lvl="0"/>
            <a:r>
              <a:rPr lang="nl-NL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31595013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 noSelect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nl-NL" noProof="1"/>
              <a:t>Klik om de modelstijlen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4" name="Title 3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411417141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Select="1"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-6149" y="-1"/>
            <a:ext cx="2571752" cy="2614614"/>
          </a:xfrm>
          <a:prstGeom prst="rect">
            <a:avLst/>
          </a:prstGeom>
        </p:spPr>
      </p:pic>
      <p:grpSp>
        <p:nvGrpSpPr>
          <p:cNvPr id="10" name="Groep 4 (JU-Free)"/>
          <p:cNvGrpSpPr>
            <a:grpSpLocks noChangeAspect="1"/>
          </p:cNvGrpSpPr>
          <p:nvPr userDrawn="1"/>
        </p:nvGrpSpPr>
        <p:grpSpPr bwMode="gray">
          <a:xfrm>
            <a:off x="-6147" y="2165350"/>
            <a:ext cx="3172884" cy="4692650"/>
            <a:chOff x="0" y="1364"/>
            <a:chExt cx="1499" cy="2956"/>
          </a:xfrm>
        </p:grpSpPr>
        <p:sp>
          <p:nvSpPr>
            <p:cNvPr id="11" name="Rechthoek 5 (JU-Free)"/>
            <p:cNvSpPr>
              <a:spLocks noChangeArrowheads="1"/>
            </p:cNvSpPr>
            <p:nvPr/>
          </p:nvSpPr>
          <p:spPr bwMode="gray">
            <a:xfrm>
              <a:off x="0" y="1648"/>
              <a:ext cx="1215" cy="2672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2" name="Oval 6 (JU-Free)"/>
            <p:cNvSpPr>
              <a:spLocks noChangeArrowheads="1"/>
            </p:cNvSpPr>
            <p:nvPr/>
          </p:nvSpPr>
          <p:spPr bwMode="gray">
            <a:xfrm>
              <a:off x="932" y="1364"/>
              <a:ext cx="567" cy="56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3" name="Vrije vorm 7 (JU-Free)"/>
            <p:cNvSpPr>
              <a:spLocks/>
            </p:cNvSpPr>
            <p:nvPr/>
          </p:nvSpPr>
          <p:spPr bwMode="gray">
            <a:xfrm>
              <a:off x="1050" y="1499"/>
              <a:ext cx="335" cy="298"/>
            </a:xfrm>
            <a:custGeom>
              <a:avLst/>
              <a:gdLst>
                <a:gd name="T0" fmla="*/ 2379 w 2379"/>
                <a:gd name="T1" fmla="*/ 1055 h 2117"/>
                <a:gd name="T2" fmla="*/ 1537 w 2379"/>
                <a:gd name="T3" fmla="*/ 1988 h 2117"/>
                <a:gd name="T4" fmla="*/ 1134 w 2379"/>
                <a:gd name="T5" fmla="*/ 2015 h 2117"/>
                <a:gd name="T6" fmla="*/ 1108 w 2379"/>
                <a:gd name="T7" fmla="*/ 1601 h 2117"/>
                <a:gd name="T8" fmla="*/ 1464 w 2379"/>
                <a:gd name="T9" fmla="*/ 1320 h 2117"/>
                <a:gd name="T10" fmla="*/ 1316 w 2379"/>
                <a:gd name="T11" fmla="*/ 1347 h 2117"/>
                <a:gd name="T12" fmla="*/ 288 w 2379"/>
                <a:gd name="T13" fmla="*/ 1347 h 2117"/>
                <a:gd name="T14" fmla="*/ 4 w 2379"/>
                <a:gd name="T15" fmla="*/ 1062 h 2117"/>
                <a:gd name="T16" fmla="*/ 288 w 2379"/>
                <a:gd name="T17" fmla="*/ 778 h 2117"/>
                <a:gd name="T18" fmla="*/ 1316 w 2379"/>
                <a:gd name="T19" fmla="*/ 778 h 2117"/>
                <a:gd name="T20" fmla="*/ 1464 w 2379"/>
                <a:gd name="T21" fmla="*/ 801 h 2117"/>
                <a:gd name="T22" fmla="*/ 1108 w 2379"/>
                <a:gd name="T23" fmla="*/ 512 h 2117"/>
                <a:gd name="T24" fmla="*/ 1134 w 2379"/>
                <a:gd name="T25" fmla="*/ 99 h 2117"/>
                <a:gd name="T26" fmla="*/ 1533 w 2379"/>
                <a:gd name="T27" fmla="*/ 121 h 2117"/>
                <a:gd name="T28" fmla="*/ 2379 w 2379"/>
                <a:gd name="T29" fmla="*/ 1055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79" h="2117">
                  <a:moveTo>
                    <a:pt x="2379" y="1055"/>
                  </a:moveTo>
                  <a:cubicBezTo>
                    <a:pt x="1537" y="1988"/>
                    <a:pt x="1537" y="1988"/>
                    <a:pt x="1537" y="1988"/>
                  </a:cubicBezTo>
                  <a:cubicBezTo>
                    <a:pt x="1426" y="2106"/>
                    <a:pt x="1252" y="2117"/>
                    <a:pt x="1134" y="2015"/>
                  </a:cubicBezTo>
                  <a:cubicBezTo>
                    <a:pt x="1017" y="1905"/>
                    <a:pt x="1005" y="1726"/>
                    <a:pt x="1108" y="1601"/>
                  </a:cubicBezTo>
                  <a:cubicBezTo>
                    <a:pt x="1464" y="1320"/>
                    <a:pt x="1464" y="1320"/>
                    <a:pt x="1464" y="1320"/>
                  </a:cubicBezTo>
                  <a:cubicBezTo>
                    <a:pt x="1316" y="1347"/>
                    <a:pt x="1316" y="1347"/>
                    <a:pt x="1316" y="1347"/>
                  </a:cubicBezTo>
                  <a:cubicBezTo>
                    <a:pt x="288" y="1347"/>
                    <a:pt x="288" y="1347"/>
                    <a:pt x="288" y="1347"/>
                  </a:cubicBezTo>
                  <a:cubicBezTo>
                    <a:pt x="129" y="1347"/>
                    <a:pt x="0" y="1221"/>
                    <a:pt x="4" y="1062"/>
                  </a:cubicBezTo>
                  <a:cubicBezTo>
                    <a:pt x="4" y="907"/>
                    <a:pt x="133" y="778"/>
                    <a:pt x="288" y="778"/>
                  </a:cubicBezTo>
                  <a:cubicBezTo>
                    <a:pt x="1316" y="778"/>
                    <a:pt x="1316" y="778"/>
                    <a:pt x="1316" y="778"/>
                  </a:cubicBezTo>
                  <a:cubicBezTo>
                    <a:pt x="1464" y="801"/>
                    <a:pt x="1464" y="801"/>
                    <a:pt x="1464" y="801"/>
                  </a:cubicBezTo>
                  <a:cubicBezTo>
                    <a:pt x="1108" y="512"/>
                    <a:pt x="1108" y="512"/>
                    <a:pt x="1108" y="512"/>
                  </a:cubicBezTo>
                  <a:cubicBezTo>
                    <a:pt x="1002" y="387"/>
                    <a:pt x="1017" y="205"/>
                    <a:pt x="1134" y="99"/>
                  </a:cubicBezTo>
                  <a:cubicBezTo>
                    <a:pt x="1248" y="0"/>
                    <a:pt x="1426" y="4"/>
                    <a:pt x="1533" y="121"/>
                  </a:cubicBezTo>
                  <a:lnTo>
                    <a:pt x="2379" y="1055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</p:grpSp>
      <p:sp>
        <p:nvSpPr>
          <p:cNvPr id="2" name="***Title 1"/>
          <p:cNvSpPr>
            <a:spLocks noGrp="1" noSelect="1"/>
          </p:cNvSpPr>
          <p:nvPr>
            <p:ph type="title" hasCustomPrompt="1"/>
          </p:nvPr>
        </p:nvSpPr>
        <p:spPr bwMode="gray">
          <a:xfrm>
            <a:off x="3384752" y="2423434"/>
            <a:ext cx="8352000" cy="73553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414475319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82082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(gebruik voorbeelddia) Standaard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 noSelect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nl-NL" noProof="1"/>
              <a:t>Tekststijl van het model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4" name="Title 3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13506123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042469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E132E3-4C21-4790-947B-A68D70D53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C325C30-158C-472C-8040-7C6A71C97A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82" indent="0">
              <a:buNone/>
              <a:defRPr sz="2100"/>
            </a:lvl2pPr>
            <a:lvl3pPr marL="685765" indent="0">
              <a:buNone/>
              <a:defRPr sz="1800"/>
            </a:lvl3pPr>
            <a:lvl4pPr marL="1028647" indent="0">
              <a:buNone/>
              <a:defRPr sz="1500"/>
            </a:lvl4pPr>
            <a:lvl5pPr marL="1371530" indent="0">
              <a:buNone/>
              <a:defRPr sz="1500"/>
            </a:lvl5pPr>
            <a:lvl6pPr marL="1714412" indent="0">
              <a:buNone/>
              <a:defRPr sz="1500"/>
            </a:lvl6pPr>
            <a:lvl7pPr marL="2057295" indent="0">
              <a:buNone/>
              <a:defRPr sz="1500"/>
            </a:lvl7pPr>
            <a:lvl8pPr marL="2400177" indent="0">
              <a:buNone/>
              <a:defRPr sz="1500"/>
            </a:lvl8pPr>
            <a:lvl9pPr marL="274306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6685E0F-A9DE-4069-8BE4-2CD6B7DB9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0"/>
            </a:lvl2pPr>
            <a:lvl3pPr marL="685765" indent="0">
              <a:buNone/>
              <a:defRPr sz="900"/>
            </a:lvl3pPr>
            <a:lvl4pPr marL="1028647" indent="0">
              <a:buNone/>
              <a:defRPr sz="750"/>
            </a:lvl4pPr>
            <a:lvl5pPr marL="1371530" indent="0">
              <a:buNone/>
              <a:defRPr sz="750"/>
            </a:lvl5pPr>
            <a:lvl6pPr marL="1714412" indent="0">
              <a:buNone/>
              <a:defRPr sz="750"/>
            </a:lvl6pPr>
            <a:lvl7pPr marL="2057295" indent="0">
              <a:buNone/>
              <a:defRPr sz="750"/>
            </a:lvl7pPr>
            <a:lvl8pPr marL="2400177" indent="0">
              <a:buNone/>
              <a:defRPr sz="750"/>
            </a:lvl8pPr>
            <a:lvl9pPr marL="274306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93D9F86-D948-45F4-9DE2-C77A1BFE3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01D5D96-DA02-4861-ADA2-6E4B2F440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4E59141-A60C-4358-8CE0-922AE1FDE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7946" y="6217854"/>
            <a:ext cx="506449" cy="266900"/>
          </a:xfrm>
        </p:spPr>
        <p:txBody>
          <a:bodyPr/>
          <a:lstStyle/>
          <a:p>
            <a:fld id="{7FF57FC5-B4AB-495A-BC6B-CCA75058E8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031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6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26" Type="http://schemas.openxmlformats.org/officeDocument/2006/relationships/slideLayout" Target="../slideLayouts/slideLayout125.xml"/><Relationship Id="rId39" Type="http://schemas.openxmlformats.org/officeDocument/2006/relationships/slideLayout" Target="../slideLayouts/slideLayout138.xml"/><Relationship Id="rId21" Type="http://schemas.openxmlformats.org/officeDocument/2006/relationships/slideLayout" Target="../slideLayouts/slideLayout120.xml"/><Relationship Id="rId34" Type="http://schemas.openxmlformats.org/officeDocument/2006/relationships/slideLayout" Target="../slideLayouts/slideLayout133.xml"/><Relationship Id="rId42" Type="http://schemas.openxmlformats.org/officeDocument/2006/relationships/slideLayout" Target="../slideLayouts/slideLayout141.xml"/><Relationship Id="rId47" Type="http://schemas.openxmlformats.org/officeDocument/2006/relationships/slideLayout" Target="../slideLayouts/slideLayout146.xml"/><Relationship Id="rId50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9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10.xml"/><Relationship Id="rId24" Type="http://schemas.openxmlformats.org/officeDocument/2006/relationships/slideLayout" Target="../slideLayouts/slideLayout123.xml"/><Relationship Id="rId32" Type="http://schemas.openxmlformats.org/officeDocument/2006/relationships/slideLayout" Target="../slideLayouts/slideLayout131.xml"/><Relationship Id="rId37" Type="http://schemas.openxmlformats.org/officeDocument/2006/relationships/slideLayout" Target="../slideLayouts/slideLayout136.xml"/><Relationship Id="rId40" Type="http://schemas.openxmlformats.org/officeDocument/2006/relationships/slideLayout" Target="../slideLayouts/slideLayout139.xml"/><Relationship Id="rId45" Type="http://schemas.openxmlformats.org/officeDocument/2006/relationships/slideLayout" Target="../slideLayouts/slideLayout144.xml"/><Relationship Id="rId53" Type="http://schemas.openxmlformats.org/officeDocument/2006/relationships/theme" Target="../theme/theme3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19" Type="http://schemas.openxmlformats.org/officeDocument/2006/relationships/slideLayout" Target="../slideLayouts/slideLayout118.xml"/><Relationship Id="rId31" Type="http://schemas.openxmlformats.org/officeDocument/2006/relationships/slideLayout" Target="../slideLayouts/slideLayout130.xml"/><Relationship Id="rId44" Type="http://schemas.openxmlformats.org/officeDocument/2006/relationships/slideLayout" Target="../slideLayouts/slideLayout143.xml"/><Relationship Id="rId52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Relationship Id="rId22" Type="http://schemas.openxmlformats.org/officeDocument/2006/relationships/slideLayout" Target="../slideLayouts/slideLayout121.xml"/><Relationship Id="rId27" Type="http://schemas.openxmlformats.org/officeDocument/2006/relationships/slideLayout" Target="../slideLayouts/slideLayout126.xml"/><Relationship Id="rId30" Type="http://schemas.openxmlformats.org/officeDocument/2006/relationships/slideLayout" Target="../slideLayouts/slideLayout129.xml"/><Relationship Id="rId35" Type="http://schemas.openxmlformats.org/officeDocument/2006/relationships/slideLayout" Target="../slideLayouts/slideLayout134.xml"/><Relationship Id="rId43" Type="http://schemas.openxmlformats.org/officeDocument/2006/relationships/slideLayout" Target="../slideLayouts/slideLayout142.xml"/><Relationship Id="rId48" Type="http://schemas.openxmlformats.org/officeDocument/2006/relationships/slideLayout" Target="../slideLayouts/slideLayout147.xml"/><Relationship Id="rId8" Type="http://schemas.openxmlformats.org/officeDocument/2006/relationships/slideLayout" Target="../slideLayouts/slideLayout107.xml"/><Relationship Id="rId51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5" Type="http://schemas.openxmlformats.org/officeDocument/2006/relationships/slideLayout" Target="../slideLayouts/slideLayout124.xml"/><Relationship Id="rId33" Type="http://schemas.openxmlformats.org/officeDocument/2006/relationships/slideLayout" Target="../slideLayouts/slideLayout132.xml"/><Relationship Id="rId38" Type="http://schemas.openxmlformats.org/officeDocument/2006/relationships/slideLayout" Target="../slideLayouts/slideLayout137.xml"/><Relationship Id="rId46" Type="http://schemas.openxmlformats.org/officeDocument/2006/relationships/slideLayout" Target="../slideLayouts/slideLayout145.xml"/><Relationship Id="rId20" Type="http://schemas.openxmlformats.org/officeDocument/2006/relationships/slideLayout" Target="../slideLayouts/slideLayout119.xml"/><Relationship Id="rId41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4.xml"/><Relationship Id="rId23" Type="http://schemas.openxmlformats.org/officeDocument/2006/relationships/slideLayout" Target="../slideLayouts/slideLayout122.xml"/><Relationship Id="rId28" Type="http://schemas.openxmlformats.org/officeDocument/2006/relationships/slideLayout" Target="../slideLayouts/slideLayout127.xml"/><Relationship Id="rId36" Type="http://schemas.openxmlformats.org/officeDocument/2006/relationships/slideLayout" Target="../slideLayouts/slideLayout135.xml"/><Relationship Id="rId49" Type="http://schemas.openxmlformats.org/officeDocument/2006/relationships/slideLayout" Target="../slideLayouts/slideLayout1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slideLayout" Target="../slideLayouts/slideLayout164.xml"/><Relationship Id="rId18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54.xml"/><Relationship Id="rId21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17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3.xml"/><Relationship Id="rId1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61.xml"/><Relationship Id="rId19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openxmlformats.org/officeDocument/2006/relationships/slideLayout" Target="../slideLayouts/slideLayout165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slideLayout" Target="../slideLayouts/slideLayout185.xml"/><Relationship Id="rId18" Type="http://schemas.openxmlformats.org/officeDocument/2006/relationships/slideLayout" Target="../slideLayouts/slideLayout190.xml"/><Relationship Id="rId26" Type="http://schemas.openxmlformats.org/officeDocument/2006/relationships/theme" Target="../theme/theme5.xml"/><Relationship Id="rId3" Type="http://schemas.openxmlformats.org/officeDocument/2006/relationships/slideLayout" Target="../slideLayouts/slideLayout175.xml"/><Relationship Id="rId21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79.xml"/><Relationship Id="rId12" Type="http://schemas.openxmlformats.org/officeDocument/2006/relationships/slideLayout" Target="../slideLayouts/slideLayout184.xml"/><Relationship Id="rId17" Type="http://schemas.openxmlformats.org/officeDocument/2006/relationships/slideLayout" Target="../slideLayouts/slideLayout189.xml"/><Relationship Id="rId25" Type="http://schemas.openxmlformats.org/officeDocument/2006/relationships/slideLayout" Target="../slideLayouts/slideLayout197.xml"/><Relationship Id="rId2" Type="http://schemas.openxmlformats.org/officeDocument/2006/relationships/slideLayout" Target="../slideLayouts/slideLayout174.xml"/><Relationship Id="rId16" Type="http://schemas.openxmlformats.org/officeDocument/2006/relationships/slideLayout" Target="../slideLayouts/slideLayout188.xml"/><Relationship Id="rId20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24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77.xml"/><Relationship Id="rId15" Type="http://schemas.openxmlformats.org/officeDocument/2006/relationships/slideLayout" Target="../slideLayouts/slideLayout187.xml"/><Relationship Id="rId23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182.xml"/><Relationship Id="rId19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slideLayout" Target="../slideLayouts/slideLayout186.xml"/><Relationship Id="rId22" Type="http://schemas.openxmlformats.org/officeDocument/2006/relationships/slideLayout" Target="../slideLayouts/slideLayout19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204.xml"/><Relationship Id="rId12" Type="http://schemas.openxmlformats.org/officeDocument/2006/relationships/slideLayout" Target="../slideLayouts/slideLayout209.xml"/><Relationship Id="rId2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98.xml"/><Relationship Id="rId6" Type="http://schemas.openxmlformats.org/officeDocument/2006/relationships/slideLayout" Target="../slideLayouts/slideLayout203.xml"/><Relationship Id="rId11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201.xml"/><Relationship Id="rId9" Type="http://schemas.openxmlformats.org/officeDocument/2006/relationships/slideLayout" Target="../slideLayouts/slideLayout206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Select="1"/>
          </p:cNvSpPr>
          <p:nvPr>
            <p:ph type="title"/>
          </p:nvPr>
        </p:nvSpPr>
        <p:spPr bwMode="gray">
          <a:xfrm>
            <a:off x="633046" y="443504"/>
            <a:ext cx="10863505" cy="126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/>
              <a:t>[Titel]</a:t>
            </a:r>
          </a:p>
        </p:txBody>
      </p:sp>
      <p:sp>
        <p:nvSpPr>
          <p:cNvPr id="3" name="Placeholder 2 (JU-Free)"/>
          <p:cNvSpPr>
            <a:spLocks noGrp="1"/>
          </p:cNvSpPr>
          <p:nvPr>
            <p:ph type="body" idx="1"/>
          </p:nvPr>
        </p:nvSpPr>
        <p:spPr bwMode="gray">
          <a:xfrm>
            <a:off x="1379220" y="1878381"/>
            <a:ext cx="10117331" cy="41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JU-LEVEL1=Opsomming 1e niveau</a:t>
            </a:r>
          </a:p>
          <a:p>
            <a:pPr lvl="1"/>
            <a:r>
              <a:rPr lang="nl-NL"/>
              <a:t>JU-LEVEL2=Opsomming 2e niveau</a:t>
            </a:r>
          </a:p>
          <a:p>
            <a:pPr lvl="2"/>
            <a:r>
              <a:rPr lang="nl-NL"/>
              <a:t>JU-LEVEL3=Opsomming nummer 1e niveau</a:t>
            </a:r>
          </a:p>
          <a:p>
            <a:pPr lvl="3"/>
            <a:r>
              <a:rPr lang="nl-NL"/>
              <a:t>JU-LEVEL4=Kop</a:t>
            </a:r>
          </a:p>
          <a:p>
            <a:pPr lvl="4"/>
            <a:r>
              <a:rPr lang="nl-NL"/>
              <a:t>JU-LEVEL5=Basistekst</a:t>
            </a:r>
          </a:p>
          <a:p>
            <a:pPr lvl="5"/>
            <a:r>
              <a:rPr lang="nl-NL"/>
              <a:t>JU-LEVEL6=Basistekst grijs</a:t>
            </a:r>
          </a:p>
          <a:p>
            <a:pPr lvl="6"/>
            <a:r>
              <a:rPr lang="nl-NL"/>
              <a:t>JU-LEVEL7=Zwevend 1e niveau</a:t>
            </a:r>
          </a:p>
          <a:p>
            <a:pPr lvl="7"/>
            <a:r>
              <a:rPr lang="nl-NL"/>
              <a:t>JU-LEVEL8=Zwevend 2e niveau</a:t>
            </a:r>
          </a:p>
          <a:p>
            <a:pPr lvl="8"/>
            <a:r>
              <a:rPr lang="nl-NL"/>
              <a:t>JU-LEVEL9=Kleine tekst</a:t>
            </a:r>
          </a:p>
        </p:txBody>
      </p:sp>
      <p:sp>
        <p:nvSpPr>
          <p:cNvPr id="4" name="Date Placeholder 3"/>
          <p:cNvSpPr>
            <a:spLocks noGrp="1" noSelect="1"/>
          </p:cNvSpPr>
          <p:nvPr>
            <p:ph type="dt" sz="half" idx="2"/>
          </p:nvPr>
        </p:nvSpPr>
        <p:spPr bwMode="gray">
          <a:xfrm>
            <a:off x="10029824" y="6493845"/>
            <a:ext cx="1085469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000">
                <a:solidFill>
                  <a:schemeClr val="accent3"/>
                </a:solidFill>
              </a:defRPr>
            </a:lvl1pPr>
          </a:lstStyle>
          <a:p>
            <a:fld id="{51D88323-6101-4E19-BD7A-D4D66C52F5E4}" type="datetime1">
              <a:rPr lang="en-GB" smtClean="0"/>
              <a:t>05/03/2026</a:t>
            </a:fld>
            <a:r>
              <a:rPr lang="nl-NL"/>
              <a:t>  |</a:t>
            </a:r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ftr" sz="quarter" idx="3"/>
          </p:nvPr>
        </p:nvSpPr>
        <p:spPr bwMode="gray">
          <a:xfrm>
            <a:off x="1379220" y="6492297"/>
            <a:ext cx="8096084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lang="nl-NL" sz="1000" kern="1200" dirty="0">
                <a:solidFill>
                  <a:srgbClr val="D0D0CE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l"/>
            <a:r>
              <a:rPr lang="nl-NL"/>
              <a:t>M. Minkman, lezing Ter Weel, nov 2023</a:t>
            </a:r>
          </a:p>
        </p:txBody>
      </p:sp>
      <p:sp>
        <p:nvSpPr>
          <p:cNvPr id="6" name="Slide Number Placeholder 5"/>
          <p:cNvSpPr>
            <a:spLocks noGrp="1" noSelect="1"/>
          </p:cNvSpPr>
          <p:nvPr>
            <p:ph type="sldNum" sz="quarter" idx="4"/>
          </p:nvPr>
        </p:nvSpPr>
        <p:spPr bwMode="gray">
          <a:xfrm>
            <a:off x="11107751" y="6492017"/>
            <a:ext cx="388800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18" name="Group 6"/>
          <p:cNvGrpSpPr>
            <a:grpSpLocks noSelect="1" noChangeAspect="1"/>
          </p:cNvGrpSpPr>
          <p:nvPr userDrawn="1"/>
        </p:nvGrpSpPr>
        <p:grpSpPr bwMode="gray">
          <a:xfrm>
            <a:off x="416880" y="6051600"/>
            <a:ext cx="653723" cy="360014"/>
            <a:chOff x="7704138" y="431800"/>
            <a:chExt cx="1127125" cy="620713"/>
          </a:xfrm>
        </p:grpSpPr>
        <p:sp>
          <p:nvSpPr>
            <p:cNvPr id="14" name="Freeform 11"/>
            <p:cNvSpPr>
              <a:spLocks noSelect="1"/>
            </p:cNvSpPr>
            <p:nvPr userDrawn="1"/>
          </p:nvSpPr>
          <p:spPr bwMode="gray">
            <a:xfrm>
              <a:off x="8224838" y="442913"/>
              <a:ext cx="606425" cy="334963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" name="Freeform 12"/>
            <p:cNvSpPr>
              <a:spLocks noSelect="1"/>
            </p:cNvSpPr>
            <p:nvPr userDrawn="1"/>
          </p:nvSpPr>
          <p:spPr bwMode="gray">
            <a:xfrm>
              <a:off x="7848600" y="846138"/>
              <a:ext cx="795338" cy="206375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3"/>
            <p:cNvSpPr>
              <a:spLocks noSelect="1"/>
            </p:cNvSpPr>
            <p:nvPr userDrawn="1"/>
          </p:nvSpPr>
          <p:spPr bwMode="gray">
            <a:xfrm>
              <a:off x="7704138" y="431800"/>
              <a:ext cx="582613" cy="30797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1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6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4"/>
            <p:cNvSpPr>
              <a:spLocks noSelect="1"/>
            </p:cNvSpPr>
            <p:nvPr userDrawn="1"/>
          </p:nvSpPr>
          <p:spPr bwMode="gray">
            <a:xfrm>
              <a:off x="8228013" y="706438"/>
              <a:ext cx="28575" cy="14288"/>
            </a:xfrm>
            <a:custGeom>
              <a:avLst/>
              <a:gdLst>
                <a:gd name="T0" fmla="*/ 120 w 125"/>
                <a:gd name="T1" fmla="*/ 11 h 65"/>
                <a:gd name="T2" fmla="*/ 76 w 125"/>
                <a:gd name="T3" fmla="*/ 1 h 65"/>
                <a:gd name="T4" fmla="*/ 24 w 125"/>
                <a:gd name="T5" fmla="*/ 22 h 65"/>
                <a:gd name="T6" fmla="*/ 6 w 125"/>
                <a:gd name="T7" fmla="*/ 39 h 65"/>
                <a:gd name="T8" fmla="*/ 0 w 125"/>
                <a:gd name="T9" fmla="*/ 46 h 65"/>
                <a:gd name="T10" fmla="*/ 1 w 125"/>
                <a:gd name="T11" fmla="*/ 54 h 65"/>
                <a:gd name="T12" fmla="*/ 3 w 125"/>
                <a:gd name="T13" fmla="*/ 56 h 65"/>
                <a:gd name="T14" fmla="*/ 4 w 125"/>
                <a:gd name="T15" fmla="*/ 56 h 65"/>
                <a:gd name="T16" fmla="*/ 53 w 125"/>
                <a:gd name="T17" fmla="*/ 59 h 65"/>
                <a:gd name="T18" fmla="*/ 103 w 125"/>
                <a:gd name="T19" fmla="*/ 25 h 65"/>
                <a:gd name="T20" fmla="*/ 112 w 125"/>
                <a:gd name="T21" fmla="*/ 18 h 65"/>
                <a:gd name="T22" fmla="*/ 118 w 125"/>
                <a:gd name="T23" fmla="*/ 16 h 65"/>
                <a:gd name="T24" fmla="*/ 120 w 125"/>
                <a:gd name="T25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65">
                  <a:moveTo>
                    <a:pt x="120" y="11"/>
                  </a:moveTo>
                  <a:cubicBezTo>
                    <a:pt x="115" y="7"/>
                    <a:pt x="90" y="2"/>
                    <a:pt x="76" y="1"/>
                  </a:cubicBezTo>
                  <a:cubicBezTo>
                    <a:pt x="76" y="1"/>
                    <a:pt x="45" y="0"/>
                    <a:pt x="24" y="22"/>
                  </a:cubicBezTo>
                  <a:cubicBezTo>
                    <a:pt x="15" y="30"/>
                    <a:pt x="10" y="35"/>
                    <a:pt x="6" y="3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15" y="61"/>
                    <a:pt x="33" y="65"/>
                    <a:pt x="53" y="59"/>
                  </a:cubicBezTo>
                  <a:cubicBezTo>
                    <a:pt x="77" y="53"/>
                    <a:pt x="92" y="36"/>
                    <a:pt x="103" y="25"/>
                  </a:cubicBezTo>
                  <a:cubicBezTo>
                    <a:pt x="107" y="20"/>
                    <a:pt x="112" y="18"/>
                    <a:pt x="112" y="18"/>
                  </a:cubicBezTo>
                  <a:cubicBezTo>
                    <a:pt x="118" y="16"/>
                    <a:pt x="118" y="16"/>
                    <a:pt x="118" y="16"/>
                  </a:cubicBezTo>
                  <a:cubicBezTo>
                    <a:pt x="118" y="16"/>
                    <a:pt x="125" y="16"/>
                    <a:pt x="120" y="11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61593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  <p:sldLayoutId id="2147483741" r:id="rId81"/>
    <p:sldLayoutId id="2147483742" r:id="rId82"/>
    <p:sldLayoutId id="2147483743" r:id="rId83"/>
    <p:sldLayoutId id="2147483744" r:id="rId84"/>
    <p:sldLayoutId id="2147483745" r:id="rId85"/>
    <p:sldLayoutId id="2147483746" r:id="rId86"/>
    <p:sldLayoutId id="2147483747" r:id="rId87"/>
    <p:sldLayoutId id="2147483748" r:id="rId88"/>
    <p:sldLayoutId id="2147483749" r:id="rId89"/>
    <p:sldLayoutId id="2147483750" r:id="rId90"/>
    <p:sldLayoutId id="2147483751" r:id="rId91"/>
    <p:sldLayoutId id="2147483752" r:id="rId92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5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342000" algn="l" defTabSz="914400" rtl="0" eaLnBrk="1" latinLnBrk="0" hangingPunct="1">
        <a:lnSpc>
          <a:spcPct val="15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42000" indent="-342000" algn="l" defTabSz="914400" rtl="0" eaLnBrk="1" latinLnBrk="0" hangingPunct="1">
        <a:lnSpc>
          <a:spcPct val="150000"/>
        </a:lnSpc>
        <a:spcBef>
          <a:spcPts val="0"/>
        </a:spcBef>
        <a:buClr>
          <a:schemeClr val="tx2"/>
        </a:buClr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6pPr>
      <a:lvl7pPr marL="342000" indent="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684000" indent="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>
            <a:spLocks noSelect="1"/>
          </p:cNvSpPr>
          <p:nvPr userDrawn="1"/>
        </p:nvSpPr>
        <p:spPr>
          <a:xfrm>
            <a:off x="0" y="4719260"/>
            <a:ext cx="12192000" cy="2138400"/>
          </a:xfrm>
          <a:prstGeom prst="rect">
            <a:avLst/>
          </a:prstGeom>
          <a:solidFill>
            <a:srgbClr val="009EE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>
              <a:solidFill>
                <a:schemeClr val="tx1"/>
              </a:solidFill>
            </a:endParaRPr>
          </a:p>
        </p:txBody>
      </p:sp>
      <p:pic>
        <p:nvPicPr>
          <p:cNvPr id="11" name="Afbeelding 10"/>
          <p:cNvPicPr>
            <a:picLocks noSelect="1"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-1283" y="-7586"/>
            <a:ext cx="800549" cy="4734432"/>
          </a:xfrm>
          <a:prstGeom prst="rect">
            <a:avLst/>
          </a:prstGeom>
        </p:spPr>
      </p:pic>
      <p:sp>
        <p:nvSpPr>
          <p:cNvPr id="4" name="Rechthoek 3"/>
          <p:cNvSpPr>
            <a:spLocks noSelect="1"/>
          </p:cNvSpPr>
          <p:nvPr userDrawn="1"/>
        </p:nvSpPr>
        <p:spPr>
          <a:xfrm>
            <a:off x="796800" y="0"/>
            <a:ext cx="11395200" cy="62604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200">
              <a:solidFill>
                <a:schemeClr val="tx1"/>
              </a:solidFill>
            </a:endParaRPr>
          </a:p>
        </p:txBody>
      </p:sp>
      <p:sp>
        <p:nvSpPr>
          <p:cNvPr id="6" name="Tijdelijke aanduiding voor dianummer 5"/>
          <p:cNvSpPr>
            <a:spLocks noGrp="1" noSelect="1"/>
          </p:cNvSpPr>
          <p:nvPr>
            <p:ph type="sldNum" sz="quarter" idx="4"/>
          </p:nvPr>
        </p:nvSpPr>
        <p:spPr bwMode="gray">
          <a:xfrm>
            <a:off x="0" y="6589066"/>
            <a:ext cx="796800" cy="21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5" name="Tijdelijke aanduiding voor voettekst 4"/>
          <p:cNvSpPr>
            <a:spLocks noGrp="1" noSelect="1"/>
          </p:cNvSpPr>
          <p:nvPr>
            <p:ph type="ftr" sz="quarter" idx="3"/>
          </p:nvPr>
        </p:nvSpPr>
        <p:spPr bwMode="gray">
          <a:xfrm>
            <a:off x="1536000" y="6589066"/>
            <a:ext cx="6600880" cy="21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nl-NL" noProof="1"/>
          </a:p>
        </p:txBody>
      </p:sp>
      <p:sp>
        <p:nvSpPr>
          <p:cNvPr id="3" name="Tijdelijke aanduiding voor tekst 2 (JU-Free)"/>
          <p:cNvSpPr>
            <a:spLocks noGrp="1"/>
          </p:cNvSpPr>
          <p:nvPr>
            <p:ph type="body" idx="1"/>
          </p:nvPr>
        </p:nvSpPr>
        <p:spPr bwMode="gray">
          <a:xfrm>
            <a:off x="1536000" y="1635712"/>
            <a:ext cx="9696000" cy="428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1"/>
              <a:t>JU-LEVEL1=Opsomming 1e niveau</a:t>
            </a:r>
          </a:p>
          <a:p>
            <a:pPr lvl="1"/>
            <a:r>
              <a:rPr lang="nl-NL" noProof="1"/>
              <a:t>JU-LEVEL2=Opsomming 2e niveau</a:t>
            </a:r>
          </a:p>
          <a:p>
            <a:pPr lvl="2"/>
            <a:r>
              <a:rPr lang="nl-NL" noProof="1"/>
              <a:t>JU-LEVEL3=Opsomming 3e niveau</a:t>
            </a:r>
          </a:p>
          <a:p>
            <a:pPr lvl="3"/>
            <a:r>
              <a:rPr lang="nl-NL" noProof="1"/>
              <a:t>JU-LEVEL4=Kopje</a:t>
            </a:r>
          </a:p>
          <a:p>
            <a:pPr lvl="4"/>
            <a:r>
              <a:rPr lang="nl-NL" noProof="1"/>
              <a:t>JU-LEVEL5=Basistekst</a:t>
            </a:r>
          </a:p>
          <a:p>
            <a:pPr lvl="5"/>
            <a:r>
              <a:rPr lang="nl-NL" noProof="1"/>
              <a:t>JU-LEVEL6=Inspring 1e niveau</a:t>
            </a:r>
          </a:p>
          <a:p>
            <a:pPr lvl="6"/>
            <a:r>
              <a:rPr lang="nl-NL" noProof="1"/>
              <a:t>JU-LEVEL7=Inspring 2e niveau</a:t>
            </a:r>
          </a:p>
          <a:p>
            <a:pPr lvl="7"/>
            <a:r>
              <a:rPr lang="nl-NL" noProof="1"/>
              <a:t>JU-LEVEL8=Inspring 3e niveau</a:t>
            </a:r>
          </a:p>
          <a:p>
            <a:pPr lvl="8"/>
            <a:r>
              <a:rPr lang="nl-NL" noProof="1"/>
              <a:t>JU-LEVEL9=kleine tekst</a:t>
            </a:r>
          </a:p>
        </p:txBody>
      </p:sp>
      <p:sp>
        <p:nvSpPr>
          <p:cNvPr id="2" name="Tijdelijke aanduiding voor titel 1"/>
          <p:cNvSpPr>
            <a:spLocks noGrp="1" noSelect="1"/>
          </p:cNvSpPr>
          <p:nvPr>
            <p:ph type="title"/>
          </p:nvPr>
        </p:nvSpPr>
        <p:spPr bwMode="gray">
          <a:xfrm>
            <a:off x="1535392" y="487074"/>
            <a:ext cx="9504000" cy="61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noProof="1"/>
              <a:t>Klik om een titel toe te voegen</a:t>
            </a:r>
          </a:p>
        </p:txBody>
      </p:sp>
      <p:grpSp>
        <p:nvGrpSpPr>
          <p:cNvPr id="13" name="Groep 111 (JU-Free)"/>
          <p:cNvGrpSpPr>
            <a:grpSpLocks/>
          </p:cNvGrpSpPr>
          <p:nvPr userDrawn="1"/>
        </p:nvGrpSpPr>
        <p:grpSpPr>
          <a:xfrm>
            <a:off x="10800001" y="6360012"/>
            <a:ext cx="880327" cy="363600"/>
            <a:chOff x="8100000" y="6001200"/>
            <a:chExt cx="660245" cy="363600"/>
          </a:xfrm>
        </p:grpSpPr>
        <p:sp>
          <p:nvSpPr>
            <p:cNvPr id="14" name="Vrije vorm 8 (JU-Free)"/>
            <p:cNvSpPr>
              <a:spLocks/>
            </p:cNvSpPr>
            <p:nvPr userDrawn="1"/>
          </p:nvSpPr>
          <p:spPr bwMode="gray">
            <a:xfrm>
              <a:off x="8405015" y="6007710"/>
              <a:ext cx="355230" cy="196214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5" name="Vrije vorm 9 (JU-Free)"/>
            <p:cNvSpPr>
              <a:spLocks/>
            </p:cNvSpPr>
            <p:nvPr userDrawn="1"/>
          </p:nvSpPr>
          <p:spPr bwMode="gray">
            <a:xfrm>
              <a:off x="8184623" y="6243910"/>
              <a:ext cx="465891" cy="120890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6" name="Vrije vorm 10 (JU-Free)"/>
            <p:cNvSpPr>
              <a:spLocks/>
            </p:cNvSpPr>
            <p:nvPr userDrawn="1"/>
          </p:nvSpPr>
          <p:spPr bwMode="gray">
            <a:xfrm>
              <a:off x="8100000" y="6001200"/>
              <a:ext cx="341282" cy="18040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2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7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</p:grpSp>
    </p:spTree>
    <p:extLst>
      <p:ext uri="{BB962C8B-B14F-4D97-AF65-F5344CB8AC3E}">
        <p14:creationId xmlns:p14="http://schemas.microsoft.com/office/powerpoint/2010/main" val="216382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800" r:id="rId6"/>
    <p:sldLayoutId id="2147483801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500" b="1" kern="0" spc="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914400" rtl="0" eaLnBrk="1" latinLnBrk="0" hangingPunct="1">
        <a:lnSpc>
          <a:spcPct val="120000"/>
        </a:lnSpc>
        <a:spcBef>
          <a:spcPts val="0"/>
        </a:spcBef>
        <a:buClr>
          <a:schemeClr val="accent6"/>
        </a:buClr>
        <a:buFont typeface="Arial" pitchFamily="34" charset="0"/>
        <a:buChar char="•"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20000"/>
        </a:lnSpc>
        <a:spcBef>
          <a:spcPts val="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20000"/>
        </a:lnSpc>
        <a:spcBef>
          <a:spcPts val="0"/>
        </a:spcBef>
        <a:buClr>
          <a:schemeClr val="accent6"/>
        </a:buClr>
        <a:buFont typeface="Trebuchet MS" panose="020B0603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20000"/>
        </a:lnSpc>
        <a:spcBef>
          <a:spcPts val="2100"/>
        </a:spcBef>
        <a:buFont typeface="Arial" pitchFamily="34" charset="0"/>
        <a:buNone/>
        <a:defRPr sz="2200" b="1" kern="1200">
          <a:solidFill>
            <a:schemeClr val="accent6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00" indent="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432000" indent="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7pPr>
      <a:lvl8pPr marL="648000" indent="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04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  <p:sldLayoutId id="2147483820" r:id="rId18"/>
    <p:sldLayoutId id="2147483821" r:id="rId19"/>
    <p:sldLayoutId id="2147483822" r:id="rId20"/>
    <p:sldLayoutId id="2147483823" r:id="rId21"/>
    <p:sldLayoutId id="2147483824" r:id="rId22"/>
    <p:sldLayoutId id="2147483825" r:id="rId23"/>
    <p:sldLayoutId id="2147483826" r:id="rId24"/>
    <p:sldLayoutId id="2147483827" r:id="rId25"/>
    <p:sldLayoutId id="2147483828" r:id="rId26"/>
    <p:sldLayoutId id="2147483829" r:id="rId27"/>
    <p:sldLayoutId id="2147483830" r:id="rId28"/>
    <p:sldLayoutId id="2147483831" r:id="rId29"/>
    <p:sldLayoutId id="2147483832" r:id="rId30"/>
    <p:sldLayoutId id="2147483833" r:id="rId31"/>
    <p:sldLayoutId id="2147483834" r:id="rId32"/>
    <p:sldLayoutId id="2147483835" r:id="rId33"/>
    <p:sldLayoutId id="2147483836" r:id="rId34"/>
    <p:sldLayoutId id="2147483837" r:id="rId35"/>
    <p:sldLayoutId id="2147483838" r:id="rId36"/>
    <p:sldLayoutId id="2147483839" r:id="rId37"/>
    <p:sldLayoutId id="2147483840" r:id="rId38"/>
    <p:sldLayoutId id="2147483841" r:id="rId39"/>
    <p:sldLayoutId id="2147483842" r:id="rId40"/>
    <p:sldLayoutId id="2147483843" r:id="rId41"/>
    <p:sldLayoutId id="2147483844" r:id="rId42"/>
    <p:sldLayoutId id="2147483845" r:id="rId43"/>
    <p:sldLayoutId id="2147483846" r:id="rId44"/>
    <p:sldLayoutId id="2147483847" r:id="rId45"/>
    <p:sldLayoutId id="2147483848" r:id="rId46"/>
    <p:sldLayoutId id="2147483849" r:id="rId47"/>
    <p:sldLayoutId id="2147483850" r:id="rId48"/>
    <p:sldLayoutId id="2147483851" r:id="rId49"/>
    <p:sldLayoutId id="2147483852" r:id="rId50"/>
    <p:sldLayoutId id="2147483853" r:id="rId51"/>
    <p:sldLayoutId id="2147483854" r:id="rId5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Select="1"/>
          </p:cNvSpPr>
          <p:nvPr>
            <p:ph type="title"/>
          </p:nvPr>
        </p:nvSpPr>
        <p:spPr bwMode="gray">
          <a:xfrm>
            <a:off x="633046" y="443504"/>
            <a:ext cx="10863505" cy="126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/>
              <a:t>[Titel]</a:t>
            </a:r>
          </a:p>
        </p:txBody>
      </p:sp>
      <p:sp>
        <p:nvSpPr>
          <p:cNvPr id="3" name="Placeholder 2 (JU-Free)"/>
          <p:cNvSpPr>
            <a:spLocks noGrp="1"/>
          </p:cNvSpPr>
          <p:nvPr>
            <p:ph type="body" idx="1"/>
          </p:nvPr>
        </p:nvSpPr>
        <p:spPr bwMode="gray">
          <a:xfrm>
            <a:off x="1379220" y="1878381"/>
            <a:ext cx="10117331" cy="41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JU-LEVEL1=Opsomming 1e niveau</a:t>
            </a:r>
          </a:p>
          <a:p>
            <a:pPr lvl="1"/>
            <a:r>
              <a:rPr lang="nl-NL"/>
              <a:t>JU-LEVEL2=Opsomming 2e niveau</a:t>
            </a:r>
          </a:p>
          <a:p>
            <a:pPr lvl="2"/>
            <a:r>
              <a:rPr lang="nl-NL"/>
              <a:t>JU-LEVEL3=Opsomming nummer 1e niveau</a:t>
            </a:r>
          </a:p>
          <a:p>
            <a:pPr lvl="3"/>
            <a:r>
              <a:rPr lang="nl-NL"/>
              <a:t>JU-LEVEL4=Kop</a:t>
            </a:r>
          </a:p>
          <a:p>
            <a:pPr lvl="4"/>
            <a:r>
              <a:rPr lang="nl-NL"/>
              <a:t>JU-LEVEL5=Basistekst</a:t>
            </a:r>
          </a:p>
          <a:p>
            <a:pPr lvl="5"/>
            <a:r>
              <a:rPr lang="nl-NL"/>
              <a:t>JU-LEVEL6=Basistekst grijs</a:t>
            </a:r>
          </a:p>
          <a:p>
            <a:pPr lvl="6"/>
            <a:r>
              <a:rPr lang="nl-NL"/>
              <a:t>JU-LEVEL7=Zwevend 1e niveau</a:t>
            </a:r>
          </a:p>
          <a:p>
            <a:pPr lvl="7"/>
            <a:r>
              <a:rPr lang="nl-NL"/>
              <a:t>JU-LEVEL8=Zwevend 2e niveau</a:t>
            </a:r>
          </a:p>
          <a:p>
            <a:pPr lvl="8"/>
            <a:r>
              <a:rPr lang="nl-NL"/>
              <a:t>JU-LEVEL9=Kleine tekst</a:t>
            </a:r>
          </a:p>
        </p:txBody>
      </p:sp>
      <p:sp>
        <p:nvSpPr>
          <p:cNvPr id="4" name="Date Placeholder 3"/>
          <p:cNvSpPr>
            <a:spLocks noGrp="1" noSelect="1"/>
          </p:cNvSpPr>
          <p:nvPr>
            <p:ph type="dt" sz="half" idx="2"/>
          </p:nvPr>
        </p:nvSpPr>
        <p:spPr bwMode="gray">
          <a:xfrm>
            <a:off x="10029824" y="6493845"/>
            <a:ext cx="1085469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000">
                <a:solidFill>
                  <a:schemeClr val="accent3"/>
                </a:solidFill>
              </a:defRPr>
            </a:lvl1pPr>
          </a:lstStyle>
          <a:p>
            <a:fld id="{401160C0-86A5-483C-86C3-9C9FCE110987}" type="datetime1">
              <a:rPr lang="en-GB" smtClean="0"/>
              <a:t>05/03/2026</a:t>
            </a:fld>
            <a:r>
              <a:rPr lang="nl-NL"/>
              <a:t>  |</a:t>
            </a:r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ftr" sz="quarter" idx="3"/>
          </p:nvPr>
        </p:nvSpPr>
        <p:spPr bwMode="gray">
          <a:xfrm>
            <a:off x="1379220" y="6492297"/>
            <a:ext cx="8096084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lang="nl-NL" sz="1000" kern="1200" dirty="0">
                <a:solidFill>
                  <a:srgbClr val="D0D0CE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l"/>
            <a:r>
              <a:rPr lang="nl-NL"/>
              <a:t>M. Minkman, lezing Ter Weel, nov 2023</a:t>
            </a:r>
          </a:p>
        </p:txBody>
      </p:sp>
      <p:sp>
        <p:nvSpPr>
          <p:cNvPr id="6" name="Slide Number Placeholder 5"/>
          <p:cNvSpPr>
            <a:spLocks noGrp="1" noSelect="1"/>
          </p:cNvSpPr>
          <p:nvPr>
            <p:ph type="sldNum" sz="quarter" idx="4"/>
          </p:nvPr>
        </p:nvSpPr>
        <p:spPr bwMode="gray">
          <a:xfrm>
            <a:off x="11107751" y="6492017"/>
            <a:ext cx="388800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fld id="{8F18802B-E4C7-4B2D-B37A-6B7CC3C134EA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18" name="Group 6"/>
          <p:cNvGrpSpPr>
            <a:grpSpLocks noSelect="1" noChangeAspect="1"/>
          </p:cNvGrpSpPr>
          <p:nvPr userDrawn="1"/>
        </p:nvGrpSpPr>
        <p:grpSpPr bwMode="gray">
          <a:xfrm>
            <a:off x="448670" y="6377860"/>
            <a:ext cx="653723" cy="360014"/>
            <a:chOff x="7704138" y="431800"/>
            <a:chExt cx="1127125" cy="620713"/>
          </a:xfrm>
        </p:grpSpPr>
        <p:sp>
          <p:nvSpPr>
            <p:cNvPr id="14" name="Freeform 11"/>
            <p:cNvSpPr>
              <a:spLocks noSelect="1"/>
            </p:cNvSpPr>
            <p:nvPr userDrawn="1"/>
          </p:nvSpPr>
          <p:spPr bwMode="gray">
            <a:xfrm>
              <a:off x="8224838" y="442913"/>
              <a:ext cx="606425" cy="334963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" name="Freeform 12"/>
            <p:cNvSpPr>
              <a:spLocks noSelect="1"/>
            </p:cNvSpPr>
            <p:nvPr userDrawn="1"/>
          </p:nvSpPr>
          <p:spPr bwMode="gray">
            <a:xfrm>
              <a:off x="7848600" y="846138"/>
              <a:ext cx="795338" cy="206375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3"/>
            <p:cNvSpPr>
              <a:spLocks noSelect="1"/>
            </p:cNvSpPr>
            <p:nvPr userDrawn="1"/>
          </p:nvSpPr>
          <p:spPr bwMode="gray">
            <a:xfrm>
              <a:off x="7704138" y="431800"/>
              <a:ext cx="582613" cy="30797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1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6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4"/>
            <p:cNvSpPr>
              <a:spLocks noSelect="1"/>
            </p:cNvSpPr>
            <p:nvPr userDrawn="1"/>
          </p:nvSpPr>
          <p:spPr bwMode="gray">
            <a:xfrm>
              <a:off x="8228013" y="706438"/>
              <a:ext cx="28575" cy="14288"/>
            </a:xfrm>
            <a:custGeom>
              <a:avLst/>
              <a:gdLst>
                <a:gd name="T0" fmla="*/ 120 w 125"/>
                <a:gd name="T1" fmla="*/ 11 h 65"/>
                <a:gd name="T2" fmla="*/ 76 w 125"/>
                <a:gd name="T3" fmla="*/ 1 h 65"/>
                <a:gd name="T4" fmla="*/ 24 w 125"/>
                <a:gd name="T5" fmla="*/ 22 h 65"/>
                <a:gd name="T6" fmla="*/ 6 w 125"/>
                <a:gd name="T7" fmla="*/ 39 h 65"/>
                <a:gd name="T8" fmla="*/ 0 w 125"/>
                <a:gd name="T9" fmla="*/ 46 h 65"/>
                <a:gd name="T10" fmla="*/ 1 w 125"/>
                <a:gd name="T11" fmla="*/ 54 h 65"/>
                <a:gd name="T12" fmla="*/ 3 w 125"/>
                <a:gd name="T13" fmla="*/ 56 h 65"/>
                <a:gd name="T14" fmla="*/ 4 w 125"/>
                <a:gd name="T15" fmla="*/ 56 h 65"/>
                <a:gd name="T16" fmla="*/ 53 w 125"/>
                <a:gd name="T17" fmla="*/ 59 h 65"/>
                <a:gd name="T18" fmla="*/ 103 w 125"/>
                <a:gd name="T19" fmla="*/ 25 h 65"/>
                <a:gd name="T20" fmla="*/ 112 w 125"/>
                <a:gd name="T21" fmla="*/ 18 h 65"/>
                <a:gd name="T22" fmla="*/ 118 w 125"/>
                <a:gd name="T23" fmla="*/ 16 h 65"/>
                <a:gd name="T24" fmla="*/ 120 w 125"/>
                <a:gd name="T25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65">
                  <a:moveTo>
                    <a:pt x="120" y="11"/>
                  </a:moveTo>
                  <a:cubicBezTo>
                    <a:pt x="115" y="7"/>
                    <a:pt x="90" y="2"/>
                    <a:pt x="76" y="1"/>
                  </a:cubicBezTo>
                  <a:cubicBezTo>
                    <a:pt x="76" y="1"/>
                    <a:pt x="45" y="0"/>
                    <a:pt x="24" y="22"/>
                  </a:cubicBezTo>
                  <a:cubicBezTo>
                    <a:pt x="15" y="30"/>
                    <a:pt x="10" y="35"/>
                    <a:pt x="6" y="3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15" y="61"/>
                    <a:pt x="33" y="65"/>
                    <a:pt x="53" y="59"/>
                  </a:cubicBezTo>
                  <a:cubicBezTo>
                    <a:pt x="77" y="53"/>
                    <a:pt x="92" y="36"/>
                    <a:pt x="103" y="25"/>
                  </a:cubicBezTo>
                  <a:cubicBezTo>
                    <a:pt x="107" y="20"/>
                    <a:pt x="112" y="18"/>
                    <a:pt x="112" y="18"/>
                  </a:cubicBezTo>
                  <a:cubicBezTo>
                    <a:pt x="118" y="16"/>
                    <a:pt x="118" y="16"/>
                    <a:pt x="118" y="16"/>
                  </a:cubicBezTo>
                  <a:cubicBezTo>
                    <a:pt x="118" y="16"/>
                    <a:pt x="125" y="16"/>
                    <a:pt x="120" y="11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9" name="AutoShape 8"/>
          <p:cNvSpPr>
            <a:spLocks noSelect="1" noChangeAspect="1" noChangeArrowheads="1" noTextEdit="1"/>
          </p:cNvSpPr>
          <p:nvPr userDrawn="1"/>
        </p:nvSpPr>
        <p:spPr bwMode="gray">
          <a:xfrm>
            <a:off x="3962400" y="3278188"/>
            <a:ext cx="42672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Rectangle 9"/>
          <p:cNvSpPr>
            <a:spLocks noSelect="1" noChangeArrowheads="1"/>
          </p:cNvSpPr>
          <p:nvPr userDrawn="1"/>
        </p:nvSpPr>
        <p:spPr bwMode="gray">
          <a:xfrm>
            <a:off x="5768975" y="3316288"/>
            <a:ext cx="1158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000" b="0" i="0" u="none" strike="noStrike" cap="none" normalizeH="0" baseline="0">
                <a:ln>
                  <a:noFill/>
                </a:ln>
                <a:solidFill>
                  <a:srgbClr val="D0D0CE"/>
                </a:solidFill>
                <a:effectLst/>
                <a:latin typeface="Trebuchet MS" panose="020B0603020202020204" pitchFamily="34" charset="0"/>
              </a:rPr>
              <a:t>–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240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  <p:sldLayoutId id="2147483873" r:id="rId18"/>
    <p:sldLayoutId id="2147483874" r:id="rId19"/>
    <p:sldLayoutId id="2147483875" r:id="rId20"/>
    <p:sldLayoutId id="2147483876" r:id="rId21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5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342000" algn="l" defTabSz="914400" rtl="0" eaLnBrk="1" latinLnBrk="0" hangingPunct="1">
        <a:lnSpc>
          <a:spcPct val="15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42000" indent="-342000" algn="l" defTabSz="914400" rtl="0" eaLnBrk="1" latinLnBrk="0" hangingPunct="1">
        <a:lnSpc>
          <a:spcPct val="150000"/>
        </a:lnSpc>
        <a:spcBef>
          <a:spcPts val="0"/>
        </a:spcBef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6pPr>
      <a:lvl7pPr marL="342000" indent="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684000" indent="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Select="1"/>
          </p:cNvSpPr>
          <p:nvPr>
            <p:ph type="title"/>
          </p:nvPr>
        </p:nvSpPr>
        <p:spPr bwMode="gray">
          <a:xfrm>
            <a:off x="633046" y="443504"/>
            <a:ext cx="10863505" cy="126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/>
              <a:t>[Titel]</a:t>
            </a:r>
            <a:endParaRPr lang="nl-NL" dirty="0"/>
          </a:p>
        </p:txBody>
      </p:sp>
      <p:sp>
        <p:nvSpPr>
          <p:cNvPr id="3" name="Placeholder 2 (JU-Free)"/>
          <p:cNvSpPr>
            <a:spLocks noGrp="1"/>
          </p:cNvSpPr>
          <p:nvPr>
            <p:ph type="body" idx="1"/>
          </p:nvPr>
        </p:nvSpPr>
        <p:spPr bwMode="gray">
          <a:xfrm>
            <a:off x="1379220" y="1878381"/>
            <a:ext cx="10117331" cy="41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JU-LEVEL1=Opsomming 1e niveau</a:t>
            </a:r>
          </a:p>
          <a:p>
            <a:pPr lvl="1"/>
            <a:r>
              <a:rPr lang="nl-NL" dirty="0"/>
              <a:t>JU-LEVEL2=Opsomming 2e niveau</a:t>
            </a:r>
          </a:p>
          <a:p>
            <a:pPr lvl="2"/>
            <a:r>
              <a:rPr lang="nl-NL" dirty="0"/>
              <a:t>JU-LEVEL3=Opsomming nummer 1e niveau</a:t>
            </a:r>
          </a:p>
          <a:p>
            <a:pPr lvl="3"/>
            <a:r>
              <a:rPr lang="nl-NL" dirty="0"/>
              <a:t>JU-LEVEL4=Kop</a:t>
            </a:r>
          </a:p>
          <a:p>
            <a:pPr lvl="4"/>
            <a:r>
              <a:rPr lang="nl-NL" dirty="0"/>
              <a:t>JU-LEVEL5=Basistekst</a:t>
            </a:r>
          </a:p>
          <a:p>
            <a:pPr lvl="5"/>
            <a:r>
              <a:rPr lang="nl-NL" dirty="0"/>
              <a:t>JU-LEVEL6=Basistekst grijs</a:t>
            </a:r>
          </a:p>
          <a:p>
            <a:pPr lvl="6"/>
            <a:r>
              <a:rPr lang="nl-NL" dirty="0"/>
              <a:t>JU-LEVEL7=Zwevend 1e niveau</a:t>
            </a:r>
          </a:p>
          <a:p>
            <a:pPr lvl="7"/>
            <a:r>
              <a:rPr lang="nl-NL" dirty="0"/>
              <a:t>JU-LEVEL8=Zwevend 2e niveau</a:t>
            </a:r>
          </a:p>
          <a:p>
            <a:pPr lvl="8"/>
            <a:r>
              <a:rPr lang="nl-NL" dirty="0"/>
              <a:t>JU-LEVEL9=Kleine tekst</a:t>
            </a:r>
          </a:p>
        </p:txBody>
      </p:sp>
      <p:sp>
        <p:nvSpPr>
          <p:cNvPr id="4" name="Date Placeholder 3"/>
          <p:cNvSpPr>
            <a:spLocks noGrp="1" noSelect="1"/>
          </p:cNvSpPr>
          <p:nvPr>
            <p:ph type="dt" sz="half" idx="2"/>
          </p:nvPr>
        </p:nvSpPr>
        <p:spPr bwMode="gray">
          <a:xfrm>
            <a:off x="10029824" y="6493845"/>
            <a:ext cx="1085469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000">
                <a:solidFill>
                  <a:schemeClr val="accent3"/>
                </a:solidFill>
              </a:defRPr>
            </a:lvl1pPr>
          </a:lstStyle>
          <a:p>
            <a:fld id="{7703D7CD-B121-42A5-8C50-3A1F5DD6895B}" type="datetimeFigureOut">
              <a:rPr lang="nl-NL" smtClean="0"/>
              <a:pPr/>
              <a:t>5-3-2026</a:t>
            </a:fld>
            <a:r>
              <a:rPr lang="nl-NL"/>
              <a:t>  |</a:t>
            </a:r>
            <a:endParaRPr lang="nl-NL" dirty="0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Select="1"/>
          </p:cNvSpPr>
          <p:nvPr>
            <p:ph type="ftr" sz="quarter" idx="3"/>
          </p:nvPr>
        </p:nvSpPr>
        <p:spPr bwMode="gray">
          <a:xfrm>
            <a:off x="1379220" y="6492297"/>
            <a:ext cx="8096084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lang="nl-NL" sz="1000" kern="1200" dirty="0">
                <a:solidFill>
                  <a:srgbClr val="D0D0CE"/>
                </a:solidFill>
                <a:latin typeface="+mj-lt"/>
                <a:ea typeface="+mn-ea"/>
                <a:cs typeface="+mn-cs"/>
              </a:defRPr>
            </a:lvl1pPr>
          </a:lstStyle>
          <a:p>
            <a:pPr algn="l"/>
            <a:endParaRPr lang="nl-NL" dirty="0"/>
          </a:p>
        </p:txBody>
      </p:sp>
      <p:sp>
        <p:nvSpPr>
          <p:cNvPr id="6" name="Slide Number Placeholder 5"/>
          <p:cNvSpPr>
            <a:spLocks noGrp="1" noSelect="1"/>
          </p:cNvSpPr>
          <p:nvPr>
            <p:ph type="sldNum" sz="quarter" idx="4"/>
          </p:nvPr>
        </p:nvSpPr>
        <p:spPr bwMode="gray">
          <a:xfrm>
            <a:off x="11107751" y="6492017"/>
            <a:ext cx="388800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fld id="{8F18802B-E4C7-4B2D-B37A-6B7CC3C134EA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18" name="Group 6"/>
          <p:cNvGrpSpPr>
            <a:grpSpLocks noSelect="1" noChangeAspect="1"/>
          </p:cNvGrpSpPr>
          <p:nvPr userDrawn="1"/>
        </p:nvGrpSpPr>
        <p:grpSpPr bwMode="gray">
          <a:xfrm>
            <a:off x="416880" y="6051600"/>
            <a:ext cx="653723" cy="360014"/>
            <a:chOff x="7704138" y="431800"/>
            <a:chExt cx="1127125" cy="620713"/>
          </a:xfrm>
        </p:grpSpPr>
        <p:sp>
          <p:nvSpPr>
            <p:cNvPr id="14" name="Freeform 11"/>
            <p:cNvSpPr>
              <a:spLocks noSelect="1"/>
            </p:cNvSpPr>
            <p:nvPr userDrawn="1"/>
          </p:nvSpPr>
          <p:spPr bwMode="gray">
            <a:xfrm>
              <a:off x="8224838" y="442913"/>
              <a:ext cx="606425" cy="334963"/>
            </a:xfrm>
            <a:custGeom>
              <a:avLst/>
              <a:gdLst>
                <a:gd name="T0" fmla="*/ 2470 w 2719"/>
                <a:gd name="T1" fmla="*/ 329 h 1502"/>
                <a:gd name="T2" fmla="*/ 2344 w 2719"/>
                <a:gd name="T3" fmla="*/ 248 h 1502"/>
                <a:gd name="T4" fmla="*/ 1985 w 2719"/>
                <a:gd name="T5" fmla="*/ 2 h 1502"/>
                <a:gd name="T6" fmla="*/ 1689 w 2719"/>
                <a:gd name="T7" fmla="*/ 266 h 1502"/>
                <a:gd name="T8" fmla="*/ 1549 w 2719"/>
                <a:gd name="T9" fmla="*/ 386 h 1502"/>
                <a:gd name="T10" fmla="*/ 1462 w 2719"/>
                <a:gd name="T11" fmla="*/ 479 h 1502"/>
                <a:gd name="T12" fmla="*/ 1420 w 2719"/>
                <a:gd name="T13" fmla="*/ 508 h 1502"/>
                <a:gd name="T14" fmla="*/ 1027 w 2719"/>
                <a:gd name="T15" fmla="*/ 968 h 1502"/>
                <a:gd name="T16" fmla="*/ 987 w 2719"/>
                <a:gd name="T17" fmla="*/ 1006 h 1502"/>
                <a:gd name="T18" fmla="*/ 979 w 2719"/>
                <a:gd name="T19" fmla="*/ 1008 h 1502"/>
                <a:gd name="T20" fmla="*/ 937 w 2719"/>
                <a:gd name="T21" fmla="*/ 1022 h 1502"/>
                <a:gd name="T22" fmla="*/ 824 w 2719"/>
                <a:gd name="T23" fmla="*/ 1080 h 1502"/>
                <a:gd name="T24" fmla="*/ 815 w 2719"/>
                <a:gd name="T25" fmla="*/ 1084 h 1502"/>
                <a:gd name="T26" fmla="*/ 642 w 2719"/>
                <a:gd name="T27" fmla="*/ 1147 h 1502"/>
                <a:gd name="T28" fmla="*/ 292 w 2719"/>
                <a:gd name="T29" fmla="*/ 1225 h 1502"/>
                <a:gd name="T30" fmla="*/ 236 w 2719"/>
                <a:gd name="T31" fmla="*/ 1222 h 1502"/>
                <a:gd name="T32" fmla="*/ 198 w 2719"/>
                <a:gd name="T33" fmla="*/ 1222 h 1502"/>
                <a:gd name="T34" fmla="*/ 26 w 2719"/>
                <a:gd name="T35" fmla="*/ 1291 h 1502"/>
                <a:gd name="T36" fmla="*/ 58 w 2719"/>
                <a:gd name="T37" fmla="*/ 1315 h 1502"/>
                <a:gd name="T38" fmla="*/ 78 w 2719"/>
                <a:gd name="T39" fmla="*/ 1320 h 1502"/>
                <a:gd name="T40" fmla="*/ 188 w 2719"/>
                <a:gd name="T41" fmla="*/ 1322 h 1502"/>
                <a:gd name="T42" fmla="*/ 475 w 2719"/>
                <a:gd name="T43" fmla="*/ 1327 h 1502"/>
                <a:gd name="T44" fmla="*/ 579 w 2719"/>
                <a:gd name="T45" fmla="*/ 1329 h 1502"/>
                <a:gd name="T46" fmla="*/ 944 w 2719"/>
                <a:gd name="T47" fmla="*/ 1242 h 1502"/>
                <a:gd name="T48" fmla="*/ 919 w 2719"/>
                <a:gd name="T49" fmla="*/ 1350 h 1502"/>
                <a:gd name="T50" fmla="*/ 969 w 2719"/>
                <a:gd name="T51" fmla="*/ 1397 h 1502"/>
                <a:gd name="T52" fmla="*/ 981 w 2719"/>
                <a:gd name="T53" fmla="*/ 1408 h 1502"/>
                <a:gd name="T54" fmla="*/ 1068 w 2719"/>
                <a:gd name="T55" fmla="*/ 1502 h 1502"/>
                <a:gd name="T56" fmla="*/ 1086 w 2719"/>
                <a:gd name="T57" fmla="*/ 1501 h 1502"/>
                <a:gd name="T58" fmla="*/ 1113 w 2719"/>
                <a:gd name="T59" fmla="*/ 1501 h 1502"/>
                <a:gd name="T60" fmla="*/ 1277 w 2719"/>
                <a:gd name="T61" fmla="*/ 1271 h 1502"/>
                <a:gd name="T62" fmla="*/ 1222 w 2719"/>
                <a:gd name="T63" fmla="*/ 1194 h 1502"/>
                <a:gd name="T64" fmla="*/ 1228 w 2719"/>
                <a:gd name="T65" fmla="*/ 1159 h 1502"/>
                <a:gd name="T66" fmla="*/ 1352 w 2719"/>
                <a:gd name="T67" fmla="*/ 1070 h 1502"/>
                <a:gd name="T68" fmla="*/ 1528 w 2719"/>
                <a:gd name="T69" fmla="*/ 808 h 1502"/>
                <a:gd name="T70" fmla="*/ 1802 w 2719"/>
                <a:gd name="T71" fmla="*/ 612 h 1502"/>
                <a:gd name="T72" fmla="*/ 1862 w 2719"/>
                <a:gd name="T73" fmla="*/ 489 h 1502"/>
                <a:gd name="T74" fmla="*/ 1961 w 2719"/>
                <a:gd name="T75" fmla="*/ 288 h 1502"/>
                <a:gd name="T76" fmla="*/ 2012 w 2719"/>
                <a:gd name="T77" fmla="*/ 244 h 1502"/>
                <a:gd name="T78" fmla="*/ 2013 w 2719"/>
                <a:gd name="T79" fmla="*/ 244 h 1502"/>
                <a:gd name="T80" fmla="*/ 2216 w 2719"/>
                <a:gd name="T81" fmla="*/ 352 h 1502"/>
                <a:gd name="T82" fmla="*/ 2361 w 2719"/>
                <a:gd name="T83" fmla="*/ 404 h 1502"/>
                <a:gd name="T84" fmla="*/ 2383 w 2719"/>
                <a:gd name="T85" fmla="*/ 426 h 1502"/>
                <a:gd name="T86" fmla="*/ 2469 w 2719"/>
                <a:gd name="T87" fmla="*/ 494 h 1502"/>
                <a:gd name="T88" fmla="*/ 2488 w 2719"/>
                <a:gd name="T89" fmla="*/ 491 h 1502"/>
                <a:gd name="T90" fmla="*/ 2504 w 2719"/>
                <a:gd name="T91" fmla="*/ 486 h 1502"/>
                <a:gd name="T92" fmla="*/ 2510 w 2719"/>
                <a:gd name="T93" fmla="*/ 483 h 1502"/>
                <a:gd name="T94" fmla="*/ 2643 w 2719"/>
                <a:gd name="T95" fmla="*/ 496 h 1502"/>
                <a:gd name="T96" fmla="*/ 2662 w 2719"/>
                <a:gd name="T97" fmla="*/ 504 h 1502"/>
                <a:gd name="T98" fmla="*/ 2712 w 2719"/>
                <a:gd name="T99" fmla="*/ 45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9" h="1502">
                  <a:moveTo>
                    <a:pt x="2712" y="452"/>
                  </a:moveTo>
                  <a:cubicBezTo>
                    <a:pt x="2701" y="431"/>
                    <a:pt x="2676" y="409"/>
                    <a:pt x="2470" y="329"/>
                  </a:cubicBezTo>
                  <a:cubicBezTo>
                    <a:pt x="2461" y="325"/>
                    <a:pt x="2454" y="322"/>
                    <a:pt x="2449" y="320"/>
                  </a:cubicBezTo>
                  <a:cubicBezTo>
                    <a:pt x="2437" y="316"/>
                    <a:pt x="2386" y="280"/>
                    <a:pt x="2344" y="248"/>
                  </a:cubicBezTo>
                  <a:cubicBezTo>
                    <a:pt x="2338" y="243"/>
                    <a:pt x="2287" y="196"/>
                    <a:pt x="2170" y="97"/>
                  </a:cubicBezTo>
                  <a:cubicBezTo>
                    <a:pt x="2088" y="27"/>
                    <a:pt x="2035" y="0"/>
                    <a:pt x="1985" y="2"/>
                  </a:cubicBezTo>
                  <a:cubicBezTo>
                    <a:pt x="1963" y="3"/>
                    <a:pt x="1944" y="9"/>
                    <a:pt x="1924" y="15"/>
                  </a:cubicBezTo>
                  <a:cubicBezTo>
                    <a:pt x="1851" y="39"/>
                    <a:pt x="1717" y="219"/>
                    <a:pt x="1689" y="266"/>
                  </a:cubicBezTo>
                  <a:cubicBezTo>
                    <a:pt x="1665" y="308"/>
                    <a:pt x="1621" y="334"/>
                    <a:pt x="1586" y="354"/>
                  </a:cubicBezTo>
                  <a:cubicBezTo>
                    <a:pt x="1570" y="364"/>
                    <a:pt x="1561" y="377"/>
                    <a:pt x="1549" y="386"/>
                  </a:cubicBezTo>
                  <a:cubicBezTo>
                    <a:pt x="1530" y="402"/>
                    <a:pt x="1511" y="425"/>
                    <a:pt x="1494" y="445"/>
                  </a:cubicBezTo>
                  <a:cubicBezTo>
                    <a:pt x="1482" y="459"/>
                    <a:pt x="1469" y="474"/>
                    <a:pt x="1462" y="479"/>
                  </a:cubicBezTo>
                  <a:cubicBezTo>
                    <a:pt x="1453" y="486"/>
                    <a:pt x="1444" y="492"/>
                    <a:pt x="1422" y="507"/>
                  </a:cubicBezTo>
                  <a:cubicBezTo>
                    <a:pt x="1420" y="508"/>
                    <a:pt x="1420" y="508"/>
                    <a:pt x="1420" y="508"/>
                  </a:cubicBezTo>
                  <a:cubicBezTo>
                    <a:pt x="1395" y="525"/>
                    <a:pt x="1349" y="556"/>
                    <a:pt x="1260" y="617"/>
                  </a:cubicBezTo>
                  <a:cubicBezTo>
                    <a:pt x="1090" y="734"/>
                    <a:pt x="1027" y="966"/>
                    <a:pt x="1027" y="968"/>
                  </a:cubicBezTo>
                  <a:cubicBezTo>
                    <a:pt x="1025" y="973"/>
                    <a:pt x="1008" y="996"/>
                    <a:pt x="988" y="1005"/>
                  </a:cubicBezTo>
                  <a:cubicBezTo>
                    <a:pt x="987" y="1006"/>
                    <a:pt x="987" y="1006"/>
                    <a:pt x="987" y="1006"/>
                  </a:cubicBezTo>
                  <a:cubicBezTo>
                    <a:pt x="984" y="1007"/>
                    <a:pt x="984" y="1007"/>
                    <a:pt x="984" y="1007"/>
                  </a:cubicBezTo>
                  <a:cubicBezTo>
                    <a:pt x="979" y="1008"/>
                    <a:pt x="979" y="1008"/>
                    <a:pt x="979" y="1008"/>
                  </a:cubicBezTo>
                  <a:cubicBezTo>
                    <a:pt x="976" y="1009"/>
                    <a:pt x="976" y="1009"/>
                    <a:pt x="976" y="1009"/>
                  </a:cubicBezTo>
                  <a:cubicBezTo>
                    <a:pt x="960" y="1013"/>
                    <a:pt x="940" y="1021"/>
                    <a:pt x="937" y="1022"/>
                  </a:cubicBezTo>
                  <a:cubicBezTo>
                    <a:pt x="916" y="1032"/>
                    <a:pt x="874" y="1052"/>
                    <a:pt x="830" y="1075"/>
                  </a:cubicBezTo>
                  <a:cubicBezTo>
                    <a:pt x="824" y="1080"/>
                    <a:pt x="824" y="1080"/>
                    <a:pt x="824" y="1080"/>
                  </a:cubicBezTo>
                  <a:cubicBezTo>
                    <a:pt x="818" y="1082"/>
                    <a:pt x="818" y="1082"/>
                    <a:pt x="818" y="1082"/>
                  </a:cubicBezTo>
                  <a:cubicBezTo>
                    <a:pt x="815" y="1084"/>
                    <a:pt x="815" y="1084"/>
                    <a:pt x="815" y="1084"/>
                  </a:cubicBezTo>
                  <a:cubicBezTo>
                    <a:pt x="797" y="1094"/>
                    <a:pt x="734" y="1129"/>
                    <a:pt x="688" y="1138"/>
                  </a:cubicBezTo>
                  <a:cubicBezTo>
                    <a:pt x="672" y="1141"/>
                    <a:pt x="657" y="1144"/>
                    <a:pt x="642" y="1147"/>
                  </a:cubicBezTo>
                  <a:cubicBezTo>
                    <a:pt x="595" y="1155"/>
                    <a:pt x="547" y="1163"/>
                    <a:pt x="498" y="1182"/>
                  </a:cubicBezTo>
                  <a:cubicBezTo>
                    <a:pt x="448" y="1201"/>
                    <a:pt x="361" y="1222"/>
                    <a:pt x="292" y="1225"/>
                  </a:cubicBezTo>
                  <a:cubicBezTo>
                    <a:pt x="281" y="1225"/>
                    <a:pt x="271" y="1225"/>
                    <a:pt x="262" y="1225"/>
                  </a:cubicBezTo>
                  <a:cubicBezTo>
                    <a:pt x="253" y="1224"/>
                    <a:pt x="244" y="1223"/>
                    <a:pt x="236" y="1222"/>
                  </a:cubicBezTo>
                  <a:cubicBezTo>
                    <a:pt x="233" y="1222"/>
                    <a:pt x="233" y="1222"/>
                    <a:pt x="233" y="1222"/>
                  </a:cubicBezTo>
                  <a:cubicBezTo>
                    <a:pt x="231" y="1222"/>
                    <a:pt x="218" y="1221"/>
                    <a:pt x="198" y="1222"/>
                  </a:cubicBezTo>
                  <a:cubicBezTo>
                    <a:pt x="158" y="1223"/>
                    <a:pt x="104" y="1230"/>
                    <a:pt x="65" y="1252"/>
                  </a:cubicBezTo>
                  <a:cubicBezTo>
                    <a:pt x="24" y="1259"/>
                    <a:pt x="0" y="1271"/>
                    <a:pt x="26" y="1291"/>
                  </a:cubicBezTo>
                  <a:cubicBezTo>
                    <a:pt x="23" y="1294"/>
                    <a:pt x="53" y="1315"/>
                    <a:pt x="57" y="1315"/>
                  </a:cubicBezTo>
                  <a:cubicBezTo>
                    <a:pt x="58" y="1315"/>
                    <a:pt x="58" y="1315"/>
                    <a:pt x="58" y="1315"/>
                  </a:cubicBezTo>
                  <a:cubicBezTo>
                    <a:pt x="61" y="1316"/>
                    <a:pt x="61" y="1316"/>
                    <a:pt x="61" y="1316"/>
                  </a:cubicBezTo>
                  <a:cubicBezTo>
                    <a:pt x="65" y="1317"/>
                    <a:pt x="71" y="1320"/>
                    <a:pt x="78" y="1320"/>
                  </a:cubicBezTo>
                  <a:cubicBezTo>
                    <a:pt x="83" y="1319"/>
                    <a:pt x="83" y="1319"/>
                    <a:pt x="83" y="1319"/>
                  </a:cubicBezTo>
                  <a:cubicBezTo>
                    <a:pt x="138" y="1335"/>
                    <a:pt x="188" y="1322"/>
                    <a:pt x="188" y="1322"/>
                  </a:cubicBezTo>
                  <a:cubicBezTo>
                    <a:pt x="223" y="1316"/>
                    <a:pt x="281" y="1310"/>
                    <a:pt x="353" y="1314"/>
                  </a:cubicBezTo>
                  <a:cubicBezTo>
                    <a:pt x="402" y="1317"/>
                    <a:pt x="441" y="1322"/>
                    <a:pt x="475" y="1327"/>
                  </a:cubicBezTo>
                  <a:cubicBezTo>
                    <a:pt x="475" y="1327"/>
                    <a:pt x="502" y="1330"/>
                    <a:pt x="528" y="1330"/>
                  </a:cubicBezTo>
                  <a:cubicBezTo>
                    <a:pt x="546" y="1330"/>
                    <a:pt x="563" y="1330"/>
                    <a:pt x="579" y="1329"/>
                  </a:cubicBezTo>
                  <a:cubicBezTo>
                    <a:pt x="633" y="1327"/>
                    <a:pt x="675" y="1323"/>
                    <a:pt x="703" y="1317"/>
                  </a:cubicBezTo>
                  <a:cubicBezTo>
                    <a:pt x="763" y="1304"/>
                    <a:pt x="875" y="1269"/>
                    <a:pt x="944" y="1242"/>
                  </a:cubicBezTo>
                  <a:cubicBezTo>
                    <a:pt x="933" y="1267"/>
                    <a:pt x="938" y="1298"/>
                    <a:pt x="943" y="1316"/>
                  </a:cubicBezTo>
                  <a:cubicBezTo>
                    <a:pt x="937" y="1322"/>
                    <a:pt x="920" y="1340"/>
                    <a:pt x="919" y="1350"/>
                  </a:cubicBezTo>
                  <a:cubicBezTo>
                    <a:pt x="918" y="1361"/>
                    <a:pt x="952" y="1386"/>
                    <a:pt x="969" y="1397"/>
                  </a:cubicBezTo>
                  <a:cubicBezTo>
                    <a:pt x="969" y="1397"/>
                    <a:pt x="969" y="1397"/>
                    <a:pt x="969" y="1397"/>
                  </a:cubicBezTo>
                  <a:cubicBezTo>
                    <a:pt x="973" y="1400"/>
                    <a:pt x="973" y="1400"/>
                    <a:pt x="973" y="1400"/>
                  </a:cubicBezTo>
                  <a:cubicBezTo>
                    <a:pt x="981" y="1408"/>
                    <a:pt x="981" y="1408"/>
                    <a:pt x="981" y="1408"/>
                  </a:cubicBezTo>
                  <a:cubicBezTo>
                    <a:pt x="985" y="1420"/>
                    <a:pt x="985" y="1420"/>
                    <a:pt x="985" y="1420"/>
                  </a:cubicBezTo>
                  <a:cubicBezTo>
                    <a:pt x="992" y="1446"/>
                    <a:pt x="1009" y="1502"/>
                    <a:pt x="1068" y="1502"/>
                  </a:cubicBezTo>
                  <a:cubicBezTo>
                    <a:pt x="1072" y="1501"/>
                    <a:pt x="1072" y="1501"/>
                    <a:pt x="1072" y="1501"/>
                  </a:cubicBezTo>
                  <a:cubicBezTo>
                    <a:pt x="1076" y="1501"/>
                    <a:pt x="1081" y="1501"/>
                    <a:pt x="1086" y="1501"/>
                  </a:cubicBezTo>
                  <a:cubicBezTo>
                    <a:pt x="1091" y="1501"/>
                    <a:pt x="1091" y="1501"/>
                    <a:pt x="1091" y="1501"/>
                  </a:cubicBezTo>
                  <a:cubicBezTo>
                    <a:pt x="1098" y="1501"/>
                    <a:pt x="1105" y="1501"/>
                    <a:pt x="1113" y="1501"/>
                  </a:cubicBezTo>
                  <a:cubicBezTo>
                    <a:pt x="1148" y="1500"/>
                    <a:pt x="1200" y="1492"/>
                    <a:pt x="1239" y="1439"/>
                  </a:cubicBezTo>
                  <a:cubicBezTo>
                    <a:pt x="1291" y="1372"/>
                    <a:pt x="1302" y="1322"/>
                    <a:pt x="1277" y="1271"/>
                  </a:cubicBezTo>
                  <a:cubicBezTo>
                    <a:pt x="1272" y="1259"/>
                    <a:pt x="1269" y="1251"/>
                    <a:pt x="1266" y="1243"/>
                  </a:cubicBezTo>
                  <a:cubicBezTo>
                    <a:pt x="1259" y="1224"/>
                    <a:pt x="1252" y="1204"/>
                    <a:pt x="1222" y="1194"/>
                  </a:cubicBezTo>
                  <a:cubicBezTo>
                    <a:pt x="1217" y="1193"/>
                    <a:pt x="1212" y="1191"/>
                    <a:pt x="1208" y="1188"/>
                  </a:cubicBezTo>
                  <a:cubicBezTo>
                    <a:pt x="1213" y="1180"/>
                    <a:pt x="1220" y="1169"/>
                    <a:pt x="1228" y="1159"/>
                  </a:cubicBezTo>
                  <a:cubicBezTo>
                    <a:pt x="1235" y="1151"/>
                    <a:pt x="1244" y="1146"/>
                    <a:pt x="1259" y="1137"/>
                  </a:cubicBezTo>
                  <a:cubicBezTo>
                    <a:pt x="1281" y="1125"/>
                    <a:pt x="1311" y="1108"/>
                    <a:pt x="1352" y="1070"/>
                  </a:cubicBezTo>
                  <a:cubicBezTo>
                    <a:pt x="1422" y="1006"/>
                    <a:pt x="1516" y="832"/>
                    <a:pt x="1526" y="812"/>
                  </a:cubicBezTo>
                  <a:cubicBezTo>
                    <a:pt x="1528" y="808"/>
                    <a:pt x="1528" y="808"/>
                    <a:pt x="1528" y="808"/>
                  </a:cubicBezTo>
                  <a:cubicBezTo>
                    <a:pt x="1529" y="805"/>
                    <a:pt x="1553" y="732"/>
                    <a:pt x="1632" y="718"/>
                  </a:cubicBezTo>
                  <a:cubicBezTo>
                    <a:pt x="1742" y="699"/>
                    <a:pt x="1783" y="641"/>
                    <a:pt x="1802" y="612"/>
                  </a:cubicBezTo>
                  <a:cubicBezTo>
                    <a:pt x="1815" y="594"/>
                    <a:pt x="1829" y="562"/>
                    <a:pt x="1841" y="533"/>
                  </a:cubicBezTo>
                  <a:cubicBezTo>
                    <a:pt x="1848" y="518"/>
                    <a:pt x="1858" y="495"/>
                    <a:pt x="1862" y="489"/>
                  </a:cubicBezTo>
                  <a:cubicBezTo>
                    <a:pt x="1867" y="482"/>
                    <a:pt x="1874" y="468"/>
                    <a:pt x="1890" y="437"/>
                  </a:cubicBezTo>
                  <a:cubicBezTo>
                    <a:pt x="1915" y="390"/>
                    <a:pt x="1933" y="326"/>
                    <a:pt x="1961" y="288"/>
                  </a:cubicBezTo>
                  <a:cubicBezTo>
                    <a:pt x="1968" y="277"/>
                    <a:pt x="1978" y="263"/>
                    <a:pt x="1987" y="251"/>
                  </a:cubicBezTo>
                  <a:cubicBezTo>
                    <a:pt x="1999" y="233"/>
                    <a:pt x="2009" y="241"/>
                    <a:pt x="2012" y="244"/>
                  </a:cubicBezTo>
                  <a:cubicBezTo>
                    <a:pt x="2012" y="244"/>
                    <a:pt x="2012" y="244"/>
                    <a:pt x="2012" y="244"/>
                  </a:cubicBezTo>
                  <a:cubicBezTo>
                    <a:pt x="2013" y="244"/>
                    <a:pt x="2013" y="244"/>
                    <a:pt x="2013" y="244"/>
                  </a:cubicBezTo>
                  <a:cubicBezTo>
                    <a:pt x="2034" y="266"/>
                    <a:pt x="2073" y="296"/>
                    <a:pt x="2157" y="336"/>
                  </a:cubicBezTo>
                  <a:cubicBezTo>
                    <a:pt x="2176" y="344"/>
                    <a:pt x="2196" y="349"/>
                    <a:pt x="2216" y="352"/>
                  </a:cubicBezTo>
                  <a:cubicBezTo>
                    <a:pt x="2311" y="363"/>
                    <a:pt x="2343" y="387"/>
                    <a:pt x="2355" y="399"/>
                  </a:cubicBezTo>
                  <a:cubicBezTo>
                    <a:pt x="2361" y="404"/>
                    <a:pt x="2361" y="404"/>
                    <a:pt x="2361" y="404"/>
                  </a:cubicBezTo>
                  <a:cubicBezTo>
                    <a:pt x="2368" y="409"/>
                    <a:pt x="2368" y="409"/>
                    <a:pt x="2368" y="409"/>
                  </a:cubicBezTo>
                  <a:cubicBezTo>
                    <a:pt x="2371" y="412"/>
                    <a:pt x="2378" y="420"/>
                    <a:pt x="2383" y="426"/>
                  </a:cubicBezTo>
                  <a:cubicBezTo>
                    <a:pt x="2400" y="448"/>
                    <a:pt x="2417" y="484"/>
                    <a:pt x="2446" y="491"/>
                  </a:cubicBezTo>
                  <a:cubicBezTo>
                    <a:pt x="2453" y="493"/>
                    <a:pt x="2461" y="494"/>
                    <a:pt x="2469" y="494"/>
                  </a:cubicBezTo>
                  <a:cubicBezTo>
                    <a:pt x="2475" y="493"/>
                    <a:pt x="2482" y="492"/>
                    <a:pt x="2488" y="491"/>
                  </a:cubicBezTo>
                  <a:cubicBezTo>
                    <a:pt x="2488" y="491"/>
                    <a:pt x="2488" y="491"/>
                    <a:pt x="2488" y="491"/>
                  </a:cubicBezTo>
                  <a:cubicBezTo>
                    <a:pt x="2493" y="489"/>
                    <a:pt x="2498" y="488"/>
                    <a:pt x="2503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04" y="486"/>
                    <a:pt x="2504" y="486"/>
                    <a:pt x="2504" y="486"/>
                  </a:cubicBezTo>
                  <a:cubicBezTo>
                    <a:pt x="2510" y="483"/>
                    <a:pt x="2510" y="483"/>
                    <a:pt x="2510" y="483"/>
                  </a:cubicBezTo>
                  <a:cubicBezTo>
                    <a:pt x="2534" y="477"/>
                    <a:pt x="2578" y="472"/>
                    <a:pt x="2631" y="491"/>
                  </a:cubicBezTo>
                  <a:cubicBezTo>
                    <a:pt x="2635" y="492"/>
                    <a:pt x="2639" y="494"/>
                    <a:pt x="2643" y="496"/>
                  </a:cubicBezTo>
                  <a:cubicBezTo>
                    <a:pt x="2644" y="497"/>
                    <a:pt x="2644" y="497"/>
                    <a:pt x="2644" y="497"/>
                  </a:cubicBezTo>
                  <a:cubicBezTo>
                    <a:pt x="2650" y="499"/>
                    <a:pt x="2656" y="501"/>
                    <a:pt x="2662" y="504"/>
                  </a:cubicBezTo>
                  <a:cubicBezTo>
                    <a:pt x="2712" y="521"/>
                    <a:pt x="2718" y="485"/>
                    <a:pt x="2719" y="479"/>
                  </a:cubicBezTo>
                  <a:cubicBezTo>
                    <a:pt x="2719" y="472"/>
                    <a:pt x="2718" y="463"/>
                    <a:pt x="2712" y="452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" name="Freeform 12"/>
            <p:cNvSpPr>
              <a:spLocks noSelect="1"/>
            </p:cNvSpPr>
            <p:nvPr userDrawn="1"/>
          </p:nvSpPr>
          <p:spPr bwMode="gray">
            <a:xfrm>
              <a:off x="7848600" y="846138"/>
              <a:ext cx="795338" cy="206375"/>
            </a:xfrm>
            <a:custGeom>
              <a:avLst/>
              <a:gdLst>
                <a:gd name="T0" fmla="*/ 301 w 3568"/>
                <a:gd name="T1" fmla="*/ 921 h 929"/>
                <a:gd name="T2" fmla="*/ 144 w 3568"/>
                <a:gd name="T3" fmla="*/ 4 h 929"/>
                <a:gd name="T4" fmla="*/ 567 w 3568"/>
                <a:gd name="T5" fmla="*/ 4 h 929"/>
                <a:gd name="T6" fmla="*/ 410 w 3568"/>
                <a:gd name="T7" fmla="*/ 921 h 929"/>
                <a:gd name="T8" fmla="*/ 992 w 3568"/>
                <a:gd name="T9" fmla="*/ 139 h 929"/>
                <a:gd name="T10" fmla="*/ 853 w 3568"/>
                <a:gd name="T11" fmla="*/ 0 h 929"/>
                <a:gd name="T12" fmla="*/ 857 w 3568"/>
                <a:gd name="T13" fmla="*/ 921 h 929"/>
                <a:gd name="T14" fmla="*/ 988 w 3568"/>
                <a:gd name="T15" fmla="*/ 268 h 929"/>
                <a:gd name="T16" fmla="*/ 857 w 3568"/>
                <a:gd name="T17" fmla="*/ 921 h 929"/>
                <a:gd name="T18" fmla="*/ 1485 w 3568"/>
                <a:gd name="T19" fmla="*/ 809 h 929"/>
                <a:gd name="T20" fmla="*/ 1356 w 3568"/>
                <a:gd name="T21" fmla="*/ 733 h 929"/>
                <a:gd name="T22" fmla="*/ 1225 w 3568"/>
                <a:gd name="T23" fmla="*/ 4 h 929"/>
                <a:gd name="T24" fmla="*/ 1404 w 3568"/>
                <a:gd name="T25" fmla="*/ 921 h 929"/>
                <a:gd name="T26" fmla="*/ 2142 w 3568"/>
                <a:gd name="T27" fmla="*/ 921 h 929"/>
                <a:gd name="T28" fmla="*/ 1873 w 3568"/>
                <a:gd name="T29" fmla="*/ 260 h 929"/>
                <a:gd name="T30" fmla="*/ 1725 w 3568"/>
                <a:gd name="T31" fmla="*/ 436 h 929"/>
                <a:gd name="T32" fmla="*/ 2011 w 3568"/>
                <a:gd name="T33" fmla="*/ 494 h 929"/>
                <a:gd name="T34" fmla="*/ 1839 w 3568"/>
                <a:gd name="T35" fmla="*/ 541 h 929"/>
                <a:gd name="T36" fmla="*/ 1664 w 3568"/>
                <a:gd name="T37" fmla="*/ 869 h 929"/>
                <a:gd name="T38" fmla="*/ 2013 w 3568"/>
                <a:gd name="T39" fmla="*/ 862 h 929"/>
                <a:gd name="T40" fmla="*/ 2142 w 3568"/>
                <a:gd name="T41" fmla="*/ 921 h 929"/>
                <a:gd name="T42" fmla="*/ 1982 w 3568"/>
                <a:gd name="T43" fmla="*/ 782 h 929"/>
                <a:gd name="T44" fmla="*/ 1740 w 3568"/>
                <a:gd name="T45" fmla="*/ 726 h 929"/>
                <a:gd name="T46" fmla="*/ 2011 w 3568"/>
                <a:gd name="T47" fmla="*/ 632 h 929"/>
                <a:gd name="T48" fmla="*/ 2879 w 3568"/>
                <a:gd name="T49" fmla="*/ 921 h 929"/>
                <a:gd name="T50" fmla="*/ 2813 w 3568"/>
                <a:gd name="T51" fmla="*/ 319 h 929"/>
                <a:gd name="T52" fmla="*/ 2478 w 3568"/>
                <a:gd name="T53" fmla="*/ 333 h 929"/>
                <a:gd name="T54" fmla="*/ 2350 w 3568"/>
                <a:gd name="T55" fmla="*/ 268 h 929"/>
                <a:gd name="T56" fmla="*/ 2481 w 3568"/>
                <a:gd name="T57" fmla="*/ 921 h 929"/>
                <a:gd name="T58" fmla="*/ 2616 w 3568"/>
                <a:gd name="T59" fmla="*/ 377 h 929"/>
                <a:gd name="T60" fmla="*/ 2748 w 3568"/>
                <a:gd name="T61" fmla="*/ 921 h 929"/>
                <a:gd name="T62" fmla="*/ 3296 w 3568"/>
                <a:gd name="T63" fmla="*/ 929 h 929"/>
                <a:gd name="T64" fmla="*/ 3362 w 3568"/>
                <a:gd name="T65" fmla="*/ 536 h 929"/>
                <a:gd name="T66" fmla="*/ 3180 w 3568"/>
                <a:gd name="T67" fmla="*/ 453 h 929"/>
                <a:gd name="T68" fmla="*/ 3460 w 3568"/>
                <a:gd name="T69" fmla="*/ 417 h 929"/>
                <a:gd name="T70" fmla="*/ 3300 w 3568"/>
                <a:gd name="T71" fmla="*/ 260 h 929"/>
                <a:gd name="T72" fmla="*/ 3247 w 3568"/>
                <a:gd name="T73" fmla="*/ 640 h 929"/>
                <a:gd name="T74" fmla="*/ 3439 w 3568"/>
                <a:gd name="T75" fmla="*/ 726 h 929"/>
                <a:gd name="T76" fmla="*/ 3108 w 3568"/>
                <a:gd name="T77" fmla="*/ 748 h 929"/>
                <a:gd name="T78" fmla="*/ 3296 w 3568"/>
                <a:gd name="T79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68" h="929">
                  <a:moveTo>
                    <a:pt x="410" y="921"/>
                  </a:moveTo>
                  <a:cubicBezTo>
                    <a:pt x="301" y="921"/>
                    <a:pt x="301" y="921"/>
                    <a:pt x="301" y="9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355" y="671"/>
                    <a:pt x="355" y="671"/>
                    <a:pt x="355" y="671"/>
                  </a:cubicBezTo>
                  <a:cubicBezTo>
                    <a:pt x="567" y="4"/>
                    <a:pt x="567" y="4"/>
                    <a:pt x="567" y="4"/>
                  </a:cubicBezTo>
                  <a:cubicBezTo>
                    <a:pt x="714" y="4"/>
                    <a:pt x="714" y="4"/>
                    <a:pt x="714" y="4"/>
                  </a:cubicBezTo>
                  <a:lnTo>
                    <a:pt x="410" y="921"/>
                  </a:lnTo>
                  <a:close/>
                  <a:moveTo>
                    <a:pt x="853" y="139"/>
                  </a:moveTo>
                  <a:cubicBezTo>
                    <a:pt x="992" y="139"/>
                    <a:pt x="992" y="139"/>
                    <a:pt x="992" y="139"/>
                  </a:cubicBezTo>
                  <a:cubicBezTo>
                    <a:pt x="992" y="0"/>
                    <a:pt x="992" y="0"/>
                    <a:pt x="992" y="0"/>
                  </a:cubicBezTo>
                  <a:cubicBezTo>
                    <a:pt x="853" y="0"/>
                    <a:pt x="853" y="0"/>
                    <a:pt x="853" y="0"/>
                  </a:cubicBezTo>
                  <a:lnTo>
                    <a:pt x="853" y="139"/>
                  </a:lnTo>
                  <a:close/>
                  <a:moveTo>
                    <a:pt x="857" y="921"/>
                  </a:moveTo>
                  <a:cubicBezTo>
                    <a:pt x="988" y="921"/>
                    <a:pt x="988" y="921"/>
                    <a:pt x="988" y="921"/>
                  </a:cubicBezTo>
                  <a:cubicBezTo>
                    <a:pt x="988" y="268"/>
                    <a:pt x="988" y="268"/>
                    <a:pt x="988" y="268"/>
                  </a:cubicBezTo>
                  <a:cubicBezTo>
                    <a:pt x="857" y="268"/>
                    <a:pt x="857" y="268"/>
                    <a:pt x="857" y="268"/>
                  </a:cubicBezTo>
                  <a:lnTo>
                    <a:pt x="857" y="921"/>
                  </a:lnTo>
                  <a:close/>
                  <a:moveTo>
                    <a:pt x="1485" y="921"/>
                  </a:moveTo>
                  <a:cubicBezTo>
                    <a:pt x="1485" y="809"/>
                    <a:pt x="1485" y="809"/>
                    <a:pt x="1485" y="809"/>
                  </a:cubicBezTo>
                  <a:cubicBezTo>
                    <a:pt x="1427" y="809"/>
                    <a:pt x="1427" y="809"/>
                    <a:pt x="1427" y="809"/>
                  </a:cubicBezTo>
                  <a:cubicBezTo>
                    <a:pt x="1374" y="809"/>
                    <a:pt x="1356" y="783"/>
                    <a:pt x="1356" y="733"/>
                  </a:cubicBezTo>
                  <a:cubicBezTo>
                    <a:pt x="1356" y="4"/>
                    <a:pt x="1356" y="4"/>
                    <a:pt x="1356" y="4"/>
                  </a:cubicBezTo>
                  <a:cubicBezTo>
                    <a:pt x="1225" y="4"/>
                    <a:pt x="1225" y="4"/>
                    <a:pt x="1225" y="4"/>
                  </a:cubicBezTo>
                  <a:cubicBezTo>
                    <a:pt x="1225" y="741"/>
                    <a:pt x="1225" y="741"/>
                    <a:pt x="1225" y="741"/>
                  </a:cubicBezTo>
                  <a:cubicBezTo>
                    <a:pt x="1225" y="837"/>
                    <a:pt x="1279" y="921"/>
                    <a:pt x="1404" y="921"/>
                  </a:cubicBezTo>
                  <a:lnTo>
                    <a:pt x="1485" y="921"/>
                  </a:lnTo>
                  <a:close/>
                  <a:moveTo>
                    <a:pt x="2142" y="921"/>
                  </a:moveTo>
                  <a:cubicBezTo>
                    <a:pt x="2142" y="484"/>
                    <a:pt x="2142" y="484"/>
                    <a:pt x="2142" y="484"/>
                  </a:cubicBezTo>
                  <a:cubicBezTo>
                    <a:pt x="2142" y="337"/>
                    <a:pt x="2053" y="260"/>
                    <a:pt x="1873" y="260"/>
                  </a:cubicBezTo>
                  <a:cubicBezTo>
                    <a:pt x="1763" y="260"/>
                    <a:pt x="1700" y="283"/>
                    <a:pt x="1640" y="355"/>
                  </a:cubicBezTo>
                  <a:cubicBezTo>
                    <a:pt x="1725" y="436"/>
                    <a:pt x="1725" y="436"/>
                    <a:pt x="1725" y="436"/>
                  </a:cubicBezTo>
                  <a:cubicBezTo>
                    <a:pt x="1762" y="390"/>
                    <a:pt x="1798" y="372"/>
                    <a:pt x="1868" y="372"/>
                  </a:cubicBezTo>
                  <a:cubicBezTo>
                    <a:pt x="1971" y="372"/>
                    <a:pt x="2011" y="411"/>
                    <a:pt x="2011" y="494"/>
                  </a:cubicBezTo>
                  <a:cubicBezTo>
                    <a:pt x="2011" y="541"/>
                    <a:pt x="2011" y="541"/>
                    <a:pt x="2011" y="541"/>
                  </a:cubicBezTo>
                  <a:cubicBezTo>
                    <a:pt x="1839" y="541"/>
                    <a:pt x="1839" y="541"/>
                    <a:pt x="1839" y="541"/>
                  </a:cubicBezTo>
                  <a:cubicBezTo>
                    <a:pt x="1689" y="541"/>
                    <a:pt x="1613" y="619"/>
                    <a:pt x="1613" y="729"/>
                  </a:cubicBezTo>
                  <a:cubicBezTo>
                    <a:pt x="1613" y="784"/>
                    <a:pt x="1631" y="835"/>
                    <a:pt x="1664" y="869"/>
                  </a:cubicBezTo>
                  <a:cubicBezTo>
                    <a:pt x="1704" y="909"/>
                    <a:pt x="1758" y="929"/>
                    <a:pt x="1839" y="929"/>
                  </a:cubicBezTo>
                  <a:cubicBezTo>
                    <a:pt x="1921" y="929"/>
                    <a:pt x="1966" y="909"/>
                    <a:pt x="2013" y="862"/>
                  </a:cubicBezTo>
                  <a:cubicBezTo>
                    <a:pt x="2013" y="921"/>
                    <a:pt x="2013" y="921"/>
                    <a:pt x="2013" y="921"/>
                  </a:cubicBezTo>
                  <a:lnTo>
                    <a:pt x="2142" y="921"/>
                  </a:lnTo>
                  <a:close/>
                  <a:moveTo>
                    <a:pt x="2011" y="685"/>
                  </a:moveTo>
                  <a:cubicBezTo>
                    <a:pt x="2011" y="731"/>
                    <a:pt x="2003" y="762"/>
                    <a:pt x="1982" y="782"/>
                  </a:cubicBezTo>
                  <a:cubicBezTo>
                    <a:pt x="1948" y="814"/>
                    <a:pt x="1910" y="819"/>
                    <a:pt x="1864" y="819"/>
                  </a:cubicBezTo>
                  <a:cubicBezTo>
                    <a:pt x="1778" y="819"/>
                    <a:pt x="1740" y="787"/>
                    <a:pt x="1740" y="726"/>
                  </a:cubicBezTo>
                  <a:cubicBezTo>
                    <a:pt x="1740" y="666"/>
                    <a:pt x="1780" y="632"/>
                    <a:pt x="1860" y="632"/>
                  </a:cubicBezTo>
                  <a:cubicBezTo>
                    <a:pt x="2011" y="632"/>
                    <a:pt x="2011" y="632"/>
                    <a:pt x="2011" y="632"/>
                  </a:cubicBezTo>
                  <a:lnTo>
                    <a:pt x="2011" y="685"/>
                  </a:lnTo>
                  <a:close/>
                  <a:moveTo>
                    <a:pt x="2879" y="921"/>
                  </a:moveTo>
                  <a:cubicBezTo>
                    <a:pt x="2879" y="503"/>
                    <a:pt x="2879" y="503"/>
                    <a:pt x="2879" y="503"/>
                  </a:cubicBezTo>
                  <a:cubicBezTo>
                    <a:pt x="2879" y="430"/>
                    <a:pt x="2864" y="368"/>
                    <a:pt x="2813" y="319"/>
                  </a:cubicBezTo>
                  <a:cubicBezTo>
                    <a:pt x="2775" y="282"/>
                    <a:pt x="2719" y="260"/>
                    <a:pt x="2652" y="260"/>
                  </a:cubicBezTo>
                  <a:cubicBezTo>
                    <a:pt x="2587" y="260"/>
                    <a:pt x="2523" y="284"/>
                    <a:pt x="2478" y="333"/>
                  </a:cubicBezTo>
                  <a:cubicBezTo>
                    <a:pt x="2478" y="268"/>
                    <a:pt x="2478" y="268"/>
                    <a:pt x="2478" y="268"/>
                  </a:cubicBezTo>
                  <a:cubicBezTo>
                    <a:pt x="2350" y="268"/>
                    <a:pt x="2350" y="268"/>
                    <a:pt x="2350" y="268"/>
                  </a:cubicBezTo>
                  <a:cubicBezTo>
                    <a:pt x="2350" y="921"/>
                    <a:pt x="2350" y="921"/>
                    <a:pt x="2350" y="921"/>
                  </a:cubicBezTo>
                  <a:cubicBezTo>
                    <a:pt x="2481" y="921"/>
                    <a:pt x="2481" y="921"/>
                    <a:pt x="2481" y="921"/>
                  </a:cubicBezTo>
                  <a:cubicBezTo>
                    <a:pt x="2481" y="523"/>
                    <a:pt x="2481" y="523"/>
                    <a:pt x="2481" y="523"/>
                  </a:cubicBezTo>
                  <a:cubicBezTo>
                    <a:pt x="2481" y="422"/>
                    <a:pt x="2543" y="377"/>
                    <a:pt x="2616" y="377"/>
                  </a:cubicBezTo>
                  <a:cubicBezTo>
                    <a:pt x="2690" y="377"/>
                    <a:pt x="2748" y="421"/>
                    <a:pt x="2748" y="523"/>
                  </a:cubicBezTo>
                  <a:cubicBezTo>
                    <a:pt x="2748" y="921"/>
                    <a:pt x="2748" y="921"/>
                    <a:pt x="2748" y="921"/>
                  </a:cubicBezTo>
                  <a:lnTo>
                    <a:pt x="2879" y="921"/>
                  </a:lnTo>
                  <a:close/>
                  <a:moveTo>
                    <a:pt x="3296" y="929"/>
                  </a:moveTo>
                  <a:cubicBezTo>
                    <a:pt x="3452" y="929"/>
                    <a:pt x="3568" y="858"/>
                    <a:pt x="3568" y="721"/>
                  </a:cubicBezTo>
                  <a:cubicBezTo>
                    <a:pt x="3568" y="607"/>
                    <a:pt x="3497" y="547"/>
                    <a:pt x="3362" y="536"/>
                  </a:cubicBezTo>
                  <a:cubicBezTo>
                    <a:pt x="3271" y="528"/>
                    <a:pt x="3271" y="528"/>
                    <a:pt x="3271" y="528"/>
                  </a:cubicBezTo>
                  <a:cubicBezTo>
                    <a:pt x="3206" y="521"/>
                    <a:pt x="3180" y="498"/>
                    <a:pt x="3180" y="453"/>
                  </a:cubicBezTo>
                  <a:cubicBezTo>
                    <a:pt x="3180" y="403"/>
                    <a:pt x="3219" y="369"/>
                    <a:pt x="3299" y="369"/>
                  </a:cubicBezTo>
                  <a:cubicBezTo>
                    <a:pt x="3361" y="369"/>
                    <a:pt x="3419" y="382"/>
                    <a:pt x="3460" y="417"/>
                  </a:cubicBezTo>
                  <a:cubicBezTo>
                    <a:pt x="3542" y="333"/>
                    <a:pt x="3542" y="333"/>
                    <a:pt x="3542" y="333"/>
                  </a:cubicBezTo>
                  <a:cubicBezTo>
                    <a:pt x="3482" y="281"/>
                    <a:pt x="3399" y="260"/>
                    <a:pt x="3300" y="260"/>
                  </a:cubicBezTo>
                  <a:cubicBezTo>
                    <a:pt x="3164" y="260"/>
                    <a:pt x="3054" y="331"/>
                    <a:pt x="3054" y="460"/>
                  </a:cubicBezTo>
                  <a:cubicBezTo>
                    <a:pt x="3054" y="574"/>
                    <a:pt x="3124" y="628"/>
                    <a:pt x="3247" y="640"/>
                  </a:cubicBezTo>
                  <a:cubicBezTo>
                    <a:pt x="3352" y="649"/>
                    <a:pt x="3352" y="649"/>
                    <a:pt x="3352" y="649"/>
                  </a:cubicBezTo>
                  <a:cubicBezTo>
                    <a:pt x="3415" y="655"/>
                    <a:pt x="3439" y="681"/>
                    <a:pt x="3439" y="726"/>
                  </a:cubicBezTo>
                  <a:cubicBezTo>
                    <a:pt x="3439" y="788"/>
                    <a:pt x="3378" y="817"/>
                    <a:pt x="3296" y="817"/>
                  </a:cubicBezTo>
                  <a:cubicBezTo>
                    <a:pt x="3232" y="817"/>
                    <a:pt x="3161" y="802"/>
                    <a:pt x="3108" y="748"/>
                  </a:cubicBezTo>
                  <a:cubicBezTo>
                    <a:pt x="3022" y="835"/>
                    <a:pt x="3022" y="835"/>
                    <a:pt x="3022" y="835"/>
                  </a:cubicBezTo>
                  <a:cubicBezTo>
                    <a:pt x="3099" y="911"/>
                    <a:pt x="3189" y="929"/>
                    <a:pt x="3296" y="929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6" name="Freeform 13"/>
            <p:cNvSpPr>
              <a:spLocks noSelect="1"/>
            </p:cNvSpPr>
            <p:nvPr userDrawn="1"/>
          </p:nvSpPr>
          <p:spPr bwMode="gray">
            <a:xfrm>
              <a:off x="7704138" y="431800"/>
              <a:ext cx="582613" cy="307975"/>
            </a:xfrm>
            <a:custGeom>
              <a:avLst/>
              <a:gdLst>
                <a:gd name="T0" fmla="*/ 2517 w 2619"/>
                <a:gd name="T1" fmla="*/ 1245 h 1377"/>
                <a:gd name="T2" fmla="*/ 2491 w 2619"/>
                <a:gd name="T3" fmla="*/ 1245 h 1377"/>
                <a:gd name="T4" fmla="*/ 2442 w 2619"/>
                <a:gd name="T5" fmla="*/ 1252 h 1377"/>
                <a:gd name="T6" fmla="*/ 2200 w 2619"/>
                <a:gd name="T7" fmla="*/ 1200 h 1377"/>
                <a:gd name="T8" fmla="*/ 2168 w 2619"/>
                <a:gd name="T9" fmla="*/ 1185 h 1377"/>
                <a:gd name="T10" fmla="*/ 1983 w 2619"/>
                <a:gd name="T11" fmla="*/ 1118 h 1377"/>
                <a:gd name="T12" fmla="*/ 1859 w 2619"/>
                <a:gd name="T13" fmla="*/ 1045 h 1377"/>
                <a:gd name="T14" fmla="*/ 1847 w 2619"/>
                <a:gd name="T15" fmla="*/ 1033 h 1377"/>
                <a:gd name="T16" fmla="*/ 1837 w 2619"/>
                <a:gd name="T17" fmla="*/ 1020 h 1377"/>
                <a:gd name="T18" fmla="*/ 1871 w 2619"/>
                <a:gd name="T19" fmla="*/ 1018 h 1377"/>
                <a:gd name="T20" fmla="*/ 1966 w 2619"/>
                <a:gd name="T21" fmla="*/ 945 h 1377"/>
                <a:gd name="T22" fmla="*/ 1975 w 2619"/>
                <a:gd name="T23" fmla="*/ 877 h 1377"/>
                <a:gd name="T24" fmla="*/ 1977 w 2619"/>
                <a:gd name="T25" fmla="*/ 859 h 1377"/>
                <a:gd name="T26" fmla="*/ 1985 w 2619"/>
                <a:gd name="T27" fmla="*/ 843 h 1377"/>
                <a:gd name="T28" fmla="*/ 1956 w 2619"/>
                <a:gd name="T29" fmla="*/ 722 h 1377"/>
                <a:gd name="T30" fmla="*/ 1835 w 2619"/>
                <a:gd name="T31" fmla="*/ 665 h 1377"/>
                <a:gd name="T32" fmla="*/ 1663 w 2619"/>
                <a:gd name="T33" fmla="*/ 765 h 1377"/>
                <a:gd name="T34" fmla="*/ 1652 w 2619"/>
                <a:gd name="T35" fmla="*/ 859 h 1377"/>
                <a:gd name="T36" fmla="*/ 1624 w 2619"/>
                <a:gd name="T37" fmla="*/ 881 h 1377"/>
                <a:gd name="T38" fmla="*/ 1428 w 2619"/>
                <a:gd name="T39" fmla="*/ 884 h 1377"/>
                <a:gd name="T40" fmla="*/ 1254 w 2619"/>
                <a:gd name="T41" fmla="*/ 880 h 1377"/>
                <a:gd name="T42" fmla="*/ 1169 w 2619"/>
                <a:gd name="T43" fmla="*/ 813 h 1377"/>
                <a:gd name="T44" fmla="*/ 1087 w 2619"/>
                <a:gd name="T45" fmla="*/ 740 h 1377"/>
                <a:gd name="T46" fmla="*/ 996 w 2619"/>
                <a:gd name="T47" fmla="*/ 714 h 1377"/>
                <a:gd name="T48" fmla="*/ 975 w 2619"/>
                <a:gd name="T49" fmla="*/ 717 h 1377"/>
                <a:gd name="T50" fmla="*/ 936 w 2619"/>
                <a:gd name="T51" fmla="*/ 722 h 1377"/>
                <a:gd name="T52" fmla="*/ 764 w 2619"/>
                <a:gd name="T53" fmla="*/ 606 h 1377"/>
                <a:gd name="T54" fmla="*/ 726 w 2619"/>
                <a:gd name="T55" fmla="*/ 572 h 1377"/>
                <a:gd name="T56" fmla="*/ 635 w 2619"/>
                <a:gd name="T57" fmla="*/ 449 h 1377"/>
                <a:gd name="T58" fmla="*/ 488 w 2619"/>
                <a:gd name="T59" fmla="*/ 278 h 1377"/>
                <a:gd name="T60" fmla="*/ 376 w 2619"/>
                <a:gd name="T61" fmla="*/ 124 h 1377"/>
                <a:gd name="T62" fmla="*/ 348 w 2619"/>
                <a:gd name="T63" fmla="*/ 48 h 1377"/>
                <a:gd name="T64" fmla="*/ 280 w 2619"/>
                <a:gd name="T65" fmla="*/ 36 h 1377"/>
                <a:gd name="T66" fmla="*/ 263 w 2619"/>
                <a:gd name="T67" fmla="*/ 42 h 1377"/>
                <a:gd name="T68" fmla="*/ 254 w 2619"/>
                <a:gd name="T69" fmla="*/ 44 h 1377"/>
                <a:gd name="T70" fmla="*/ 243 w 2619"/>
                <a:gd name="T71" fmla="*/ 47 h 1377"/>
                <a:gd name="T72" fmla="*/ 72 w 2619"/>
                <a:gd name="T73" fmla="*/ 24 h 1377"/>
                <a:gd name="T74" fmla="*/ 19 w 2619"/>
                <a:gd name="T75" fmla="*/ 89 h 1377"/>
                <a:gd name="T76" fmla="*/ 193 w 2619"/>
                <a:gd name="T77" fmla="*/ 186 h 1377"/>
                <a:gd name="T78" fmla="*/ 344 w 2619"/>
                <a:gd name="T79" fmla="*/ 338 h 1377"/>
                <a:gd name="T80" fmla="*/ 350 w 2619"/>
                <a:gd name="T81" fmla="*/ 347 h 1377"/>
                <a:gd name="T82" fmla="*/ 455 w 2619"/>
                <a:gd name="T83" fmla="*/ 529 h 1377"/>
                <a:gd name="T84" fmla="*/ 482 w 2619"/>
                <a:gd name="T85" fmla="*/ 607 h 1377"/>
                <a:gd name="T86" fmla="*/ 593 w 2619"/>
                <a:gd name="T87" fmla="*/ 739 h 1377"/>
                <a:gd name="T88" fmla="*/ 766 w 2619"/>
                <a:gd name="T89" fmla="*/ 914 h 1377"/>
                <a:gd name="T90" fmla="*/ 943 w 2619"/>
                <a:gd name="T91" fmla="*/ 1051 h 1377"/>
                <a:gd name="T92" fmla="*/ 1331 w 2619"/>
                <a:gd name="T93" fmla="*/ 1198 h 1377"/>
                <a:gd name="T94" fmla="*/ 1586 w 2619"/>
                <a:gd name="T95" fmla="*/ 1170 h 1377"/>
                <a:gd name="T96" fmla="*/ 1636 w 2619"/>
                <a:gd name="T97" fmla="*/ 1155 h 1377"/>
                <a:gd name="T98" fmla="*/ 1656 w 2619"/>
                <a:gd name="T99" fmla="*/ 1159 h 1377"/>
                <a:gd name="T100" fmla="*/ 1667 w 2619"/>
                <a:gd name="T101" fmla="*/ 1166 h 1377"/>
                <a:gd name="T102" fmla="*/ 2201 w 2619"/>
                <a:gd name="T103" fmla="*/ 1343 h 1377"/>
                <a:gd name="T104" fmla="*/ 2369 w 2619"/>
                <a:gd name="T105" fmla="*/ 1368 h 1377"/>
                <a:gd name="T106" fmla="*/ 2512 w 2619"/>
                <a:gd name="T107" fmla="*/ 1349 h 1377"/>
                <a:gd name="T108" fmla="*/ 2544 w 2619"/>
                <a:gd name="T109" fmla="*/ 1246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9" h="1377">
                  <a:moveTo>
                    <a:pt x="2544" y="1246"/>
                  </a:moveTo>
                  <a:cubicBezTo>
                    <a:pt x="2534" y="1245"/>
                    <a:pt x="2525" y="1245"/>
                    <a:pt x="2517" y="1245"/>
                  </a:cubicBezTo>
                  <a:cubicBezTo>
                    <a:pt x="2517" y="1245"/>
                    <a:pt x="2517" y="1245"/>
                    <a:pt x="2517" y="1245"/>
                  </a:cubicBezTo>
                  <a:cubicBezTo>
                    <a:pt x="2508" y="1245"/>
                    <a:pt x="2499" y="1245"/>
                    <a:pt x="2491" y="1245"/>
                  </a:cubicBezTo>
                  <a:cubicBezTo>
                    <a:pt x="2475" y="1246"/>
                    <a:pt x="2459" y="1249"/>
                    <a:pt x="2446" y="1251"/>
                  </a:cubicBezTo>
                  <a:cubicBezTo>
                    <a:pt x="2442" y="1252"/>
                    <a:pt x="2442" y="1252"/>
                    <a:pt x="2442" y="1252"/>
                  </a:cubicBezTo>
                  <a:cubicBezTo>
                    <a:pt x="2423" y="1256"/>
                    <a:pt x="2396" y="1272"/>
                    <a:pt x="2358" y="1266"/>
                  </a:cubicBezTo>
                  <a:cubicBezTo>
                    <a:pt x="2318" y="1260"/>
                    <a:pt x="2200" y="1200"/>
                    <a:pt x="2200" y="1200"/>
                  </a:cubicBezTo>
                  <a:cubicBezTo>
                    <a:pt x="2200" y="1200"/>
                    <a:pt x="2200" y="1200"/>
                    <a:pt x="2200" y="1200"/>
                  </a:cubicBezTo>
                  <a:cubicBezTo>
                    <a:pt x="2188" y="1195"/>
                    <a:pt x="2177" y="1190"/>
                    <a:pt x="2168" y="1185"/>
                  </a:cubicBezTo>
                  <a:cubicBezTo>
                    <a:pt x="2121" y="1160"/>
                    <a:pt x="2074" y="1146"/>
                    <a:pt x="2028" y="1132"/>
                  </a:cubicBezTo>
                  <a:cubicBezTo>
                    <a:pt x="2013" y="1128"/>
                    <a:pt x="1998" y="1123"/>
                    <a:pt x="1983" y="1118"/>
                  </a:cubicBezTo>
                  <a:cubicBezTo>
                    <a:pt x="1939" y="1104"/>
                    <a:pt x="1884" y="1064"/>
                    <a:pt x="1861" y="1047"/>
                  </a:cubicBezTo>
                  <a:cubicBezTo>
                    <a:pt x="1859" y="1045"/>
                    <a:pt x="1859" y="1045"/>
                    <a:pt x="1859" y="1045"/>
                  </a:cubicBezTo>
                  <a:cubicBezTo>
                    <a:pt x="1854" y="1042"/>
                    <a:pt x="1854" y="1042"/>
                    <a:pt x="1854" y="1042"/>
                  </a:cubicBezTo>
                  <a:cubicBezTo>
                    <a:pt x="1847" y="1033"/>
                    <a:pt x="1847" y="1033"/>
                    <a:pt x="1847" y="1033"/>
                  </a:cubicBezTo>
                  <a:cubicBezTo>
                    <a:pt x="1843" y="1028"/>
                    <a:pt x="1840" y="1024"/>
                    <a:pt x="1837" y="1020"/>
                  </a:cubicBezTo>
                  <a:cubicBezTo>
                    <a:pt x="1837" y="1020"/>
                    <a:pt x="1837" y="1020"/>
                    <a:pt x="1837" y="1020"/>
                  </a:cubicBezTo>
                  <a:cubicBezTo>
                    <a:pt x="1845" y="1020"/>
                    <a:pt x="1851" y="1021"/>
                    <a:pt x="1853" y="1021"/>
                  </a:cubicBezTo>
                  <a:cubicBezTo>
                    <a:pt x="1871" y="1018"/>
                    <a:pt x="1871" y="1018"/>
                    <a:pt x="1871" y="1018"/>
                  </a:cubicBezTo>
                  <a:cubicBezTo>
                    <a:pt x="1912" y="1012"/>
                    <a:pt x="1938" y="964"/>
                    <a:pt x="1945" y="947"/>
                  </a:cubicBezTo>
                  <a:cubicBezTo>
                    <a:pt x="1953" y="948"/>
                    <a:pt x="1962" y="947"/>
                    <a:pt x="1966" y="945"/>
                  </a:cubicBezTo>
                  <a:cubicBezTo>
                    <a:pt x="1973" y="941"/>
                    <a:pt x="1975" y="921"/>
                    <a:pt x="1975" y="903"/>
                  </a:cubicBezTo>
                  <a:cubicBezTo>
                    <a:pt x="1976" y="893"/>
                    <a:pt x="1976" y="884"/>
                    <a:pt x="1975" y="877"/>
                  </a:cubicBezTo>
                  <a:cubicBezTo>
                    <a:pt x="1975" y="872"/>
                    <a:pt x="1975" y="872"/>
                    <a:pt x="1975" y="872"/>
                  </a:cubicBezTo>
                  <a:cubicBezTo>
                    <a:pt x="1975" y="867"/>
                    <a:pt x="1976" y="863"/>
                    <a:pt x="1977" y="859"/>
                  </a:cubicBezTo>
                  <a:cubicBezTo>
                    <a:pt x="1980" y="854"/>
                    <a:pt x="1980" y="854"/>
                    <a:pt x="1980" y="854"/>
                  </a:cubicBezTo>
                  <a:cubicBezTo>
                    <a:pt x="1981" y="851"/>
                    <a:pt x="1983" y="847"/>
                    <a:pt x="1985" y="843"/>
                  </a:cubicBezTo>
                  <a:cubicBezTo>
                    <a:pt x="1998" y="815"/>
                    <a:pt x="2012" y="770"/>
                    <a:pt x="1971" y="735"/>
                  </a:cubicBezTo>
                  <a:cubicBezTo>
                    <a:pt x="1966" y="731"/>
                    <a:pt x="1961" y="727"/>
                    <a:pt x="1956" y="722"/>
                  </a:cubicBezTo>
                  <a:cubicBezTo>
                    <a:pt x="1951" y="717"/>
                    <a:pt x="1946" y="713"/>
                    <a:pt x="1940" y="708"/>
                  </a:cubicBezTo>
                  <a:cubicBezTo>
                    <a:pt x="1917" y="688"/>
                    <a:pt x="1884" y="665"/>
                    <a:pt x="1835" y="665"/>
                  </a:cubicBezTo>
                  <a:cubicBezTo>
                    <a:pt x="1825" y="665"/>
                    <a:pt x="1815" y="666"/>
                    <a:pt x="1805" y="667"/>
                  </a:cubicBezTo>
                  <a:cubicBezTo>
                    <a:pt x="1722" y="682"/>
                    <a:pt x="1680" y="711"/>
                    <a:pt x="1663" y="765"/>
                  </a:cubicBezTo>
                  <a:cubicBezTo>
                    <a:pt x="1659" y="777"/>
                    <a:pt x="1656" y="786"/>
                    <a:pt x="1653" y="794"/>
                  </a:cubicBezTo>
                  <a:cubicBezTo>
                    <a:pt x="1645" y="812"/>
                    <a:pt x="1637" y="832"/>
                    <a:pt x="1652" y="859"/>
                  </a:cubicBezTo>
                  <a:cubicBezTo>
                    <a:pt x="1655" y="864"/>
                    <a:pt x="1657" y="869"/>
                    <a:pt x="1659" y="873"/>
                  </a:cubicBezTo>
                  <a:cubicBezTo>
                    <a:pt x="1649" y="876"/>
                    <a:pt x="1636" y="880"/>
                    <a:pt x="1624" y="881"/>
                  </a:cubicBezTo>
                  <a:cubicBezTo>
                    <a:pt x="1622" y="881"/>
                    <a:pt x="1622" y="881"/>
                    <a:pt x="1622" y="881"/>
                  </a:cubicBezTo>
                  <a:cubicBezTo>
                    <a:pt x="1598" y="881"/>
                    <a:pt x="1533" y="882"/>
                    <a:pt x="1428" y="884"/>
                  </a:cubicBezTo>
                  <a:cubicBezTo>
                    <a:pt x="1411" y="884"/>
                    <a:pt x="1411" y="884"/>
                    <a:pt x="1411" y="884"/>
                  </a:cubicBezTo>
                  <a:cubicBezTo>
                    <a:pt x="1323" y="883"/>
                    <a:pt x="1261" y="881"/>
                    <a:pt x="1254" y="880"/>
                  </a:cubicBezTo>
                  <a:cubicBezTo>
                    <a:pt x="1246" y="877"/>
                    <a:pt x="1204" y="847"/>
                    <a:pt x="1180" y="824"/>
                  </a:cubicBezTo>
                  <a:cubicBezTo>
                    <a:pt x="1177" y="822"/>
                    <a:pt x="1173" y="818"/>
                    <a:pt x="1169" y="813"/>
                  </a:cubicBezTo>
                  <a:cubicBezTo>
                    <a:pt x="1162" y="806"/>
                    <a:pt x="1162" y="806"/>
                    <a:pt x="1162" y="806"/>
                  </a:cubicBezTo>
                  <a:cubicBezTo>
                    <a:pt x="1131" y="775"/>
                    <a:pt x="1105" y="750"/>
                    <a:pt x="1087" y="740"/>
                  </a:cubicBezTo>
                  <a:cubicBezTo>
                    <a:pt x="1068" y="731"/>
                    <a:pt x="1034" y="714"/>
                    <a:pt x="1000" y="714"/>
                  </a:cubicBezTo>
                  <a:cubicBezTo>
                    <a:pt x="996" y="714"/>
                    <a:pt x="996" y="714"/>
                    <a:pt x="996" y="714"/>
                  </a:cubicBezTo>
                  <a:cubicBezTo>
                    <a:pt x="993" y="715"/>
                    <a:pt x="990" y="715"/>
                    <a:pt x="986" y="715"/>
                  </a:cubicBezTo>
                  <a:cubicBezTo>
                    <a:pt x="975" y="717"/>
                    <a:pt x="975" y="717"/>
                    <a:pt x="975" y="717"/>
                  </a:cubicBezTo>
                  <a:cubicBezTo>
                    <a:pt x="963" y="719"/>
                    <a:pt x="950" y="721"/>
                    <a:pt x="939" y="721"/>
                  </a:cubicBezTo>
                  <a:cubicBezTo>
                    <a:pt x="936" y="722"/>
                    <a:pt x="936" y="722"/>
                    <a:pt x="936" y="722"/>
                  </a:cubicBezTo>
                  <a:cubicBezTo>
                    <a:pt x="930" y="722"/>
                    <a:pt x="928" y="721"/>
                    <a:pt x="928" y="721"/>
                  </a:cubicBezTo>
                  <a:cubicBezTo>
                    <a:pt x="915" y="715"/>
                    <a:pt x="781" y="623"/>
                    <a:pt x="764" y="606"/>
                  </a:cubicBezTo>
                  <a:cubicBezTo>
                    <a:pt x="754" y="596"/>
                    <a:pt x="741" y="585"/>
                    <a:pt x="728" y="573"/>
                  </a:cubicBezTo>
                  <a:cubicBezTo>
                    <a:pt x="726" y="572"/>
                    <a:pt x="726" y="572"/>
                    <a:pt x="726" y="572"/>
                  </a:cubicBezTo>
                  <a:cubicBezTo>
                    <a:pt x="711" y="559"/>
                    <a:pt x="696" y="546"/>
                    <a:pt x="683" y="534"/>
                  </a:cubicBezTo>
                  <a:cubicBezTo>
                    <a:pt x="665" y="515"/>
                    <a:pt x="647" y="484"/>
                    <a:pt x="635" y="449"/>
                  </a:cubicBezTo>
                  <a:cubicBezTo>
                    <a:pt x="623" y="414"/>
                    <a:pt x="590" y="358"/>
                    <a:pt x="537" y="316"/>
                  </a:cubicBezTo>
                  <a:cubicBezTo>
                    <a:pt x="488" y="278"/>
                    <a:pt x="488" y="278"/>
                    <a:pt x="488" y="278"/>
                  </a:cubicBezTo>
                  <a:cubicBezTo>
                    <a:pt x="478" y="270"/>
                    <a:pt x="468" y="262"/>
                    <a:pt x="459" y="255"/>
                  </a:cubicBezTo>
                  <a:cubicBezTo>
                    <a:pt x="411" y="216"/>
                    <a:pt x="383" y="142"/>
                    <a:pt x="376" y="124"/>
                  </a:cubicBezTo>
                  <a:cubicBezTo>
                    <a:pt x="376" y="117"/>
                    <a:pt x="376" y="117"/>
                    <a:pt x="376" y="117"/>
                  </a:cubicBezTo>
                  <a:cubicBezTo>
                    <a:pt x="374" y="97"/>
                    <a:pt x="372" y="67"/>
                    <a:pt x="348" y="48"/>
                  </a:cubicBezTo>
                  <a:cubicBezTo>
                    <a:pt x="332" y="35"/>
                    <a:pt x="312" y="30"/>
                    <a:pt x="285" y="35"/>
                  </a:cubicBezTo>
                  <a:cubicBezTo>
                    <a:pt x="280" y="36"/>
                    <a:pt x="280" y="36"/>
                    <a:pt x="280" y="36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1" y="39"/>
                    <a:pt x="268" y="40"/>
                    <a:pt x="263" y="42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50" y="45"/>
                    <a:pt x="247" y="46"/>
                    <a:pt x="243" y="47"/>
                  </a:cubicBezTo>
                  <a:cubicBezTo>
                    <a:pt x="240" y="48"/>
                    <a:pt x="240" y="48"/>
                    <a:pt x="240" y="48"/>
                  </a:cubicBezTo>
                  <a:cubicBezTo>
                    <a:pt x="165" y="61"/>
                    <a:pt x="72" y="24"/>
                    <a:pt x="72" y="24"/>
                  </a:cubicBezTo>
                  <a:cubicBezTo>
                    <a:pt x="72" y="24"/>
                    <a:pt x="24" y="0"/>
                    <a:pt x="6" y="40"/>
                  </a:cubicBezTo>
                  <a:cubicBezTo>
                    <a:pt x="0" y="56"/>
                    <a:pt x="5" y="75"/>
                    <a:pt x="19" y="89"/>
                  </a:cubicBezTo>
                  <a:cubicBezTo>
                    <a:pt x="39" y="110"/>
                    <a:pt x="149" y="171"/>
                    <a:pt x="187" y="183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0" y="190"/>
                    <a:pt x="277" y="234"/>
                    <a:pt x="344" y="338"/>
                  </a:cubicBezTo>
                  <a:cubicBezTo>
                    <a:pt x="349" y="345"/>
                    <a:pt x="349" y="345"/>
                    <a:pt x="349" y="345"/>
                  </a:cubicBezTo>
                  <a:cubicBezTo>
                    <a:pt x="350" y="347"/>
                    <a:pt x="350" y="347"/>
                    <a:pt x="350" y="347"/>
                  </a:cubicBezTo>
                  <a:cubicBezTo>
                    <a:pt x="377" y="395"/>
                    <a:pt x="412" y="455"/>
                    <a:pt x="427" y="478"/>
                  </a:cubicBezTo>
                  <a:cubicBezTo>
                    <a:pt x="437" y="493"/>
                    <a:pt x="448" y="514"/>
                    <a:pt x="455" y="529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3" y="552"/>
                    <a:pt x="474" y="589"/>
                    <a:pt x="482" y="607"/>
                  </a:cubicBezTo>
                  <a:cubicBezTo>
                    <a:pt x="484" y="610"/>
                    <a:pt x="484" y="610"/>
                    <a:pt x="484" y="610"/>
                  </a:cubicBezTo>
                  <a:cubicBezTo>
                    <a:pt x="501" y="650"/>
                    <a:pt x="538" y="694"/>
                    <a:pt x="593" y="739"/>
                  </a:cubicBezTo>
                  <a:cubicBezTo>
                    <a:pt x="685" y="815"/>
                    <a:pt x="739" y="880"/>
                    <a:pt x="764" y="911"/>
                  </a:cubicBezTo>
                  <a:cubicBezTo>
                    <a:pt x="766" y="914"/>
                    <a:pt x="766" y="914"/>
                    <a:pt x="766" y="914"/>
                  </a:cubicBezTo>
                  <a:cubicBezTo>
                    <a:pt x="772" y="922"/>
                    <a:pt x="777" y="927"/>
                    <a:pt x="780" y="931"/>
                  </a:cubicBezTo>
                  <a:cubicBezTo>
                    <a:pt x="797" y="948"/>
                    <a:pt x="896" y="1028"/>
                    <a:pt x="943" y="1051"/>
                  </a:cubicBezTo>
                  <a:cubicBezTo>
                    <a:pt x="959" y="1059"/>
                    <a:pt x="959" y="1059"/>
                    <a:pt x="959" y="1059"/>
                  </a:cubicBezTo>
                  <a:cubicBezTo>
                    <a:pt x="1022" y="1091"/>
                    <a:pt x="1191" y="1176"/>
                    <a:pt x="1331" y="1198"/>
                  </a:cubicBezTo>
                  <a:cubicBezTo>
                    <a:pt x="1362" y="1202"/>
                    <a:pt x="1394" y="1204"/>
                    <a:pt x="1426" y="1203"/>
                  </a:cubicBezTo>
                  <a:cubicBezTo>
                    <a:pt x="1498" y="1200"/>
                    <a:pt x="1554" y="1183"/>
                    <a:pt x="1586" y="1170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20" y="1155"/>
                    <a:pt x="1636" y="1155"/>
                  </a:cubicBezTo>
                  <a:cubicBezTo>
                    <a:pt x="1636" y="1155"/>
                    <a:pt x="1636" y="1155"/>
                    <a:pt x="1636" y="1155"/>
                  </a:cubicBezTo>
                  <a:cubicBezTo>
                    <a:pt x="1645" y="1155"/>
                    <a:pt x="1652" y="1157"/>
                    <a:pt x="1656" y="1159"/>
                  </a:cubicBezTo>
                  <a:cubicBezTo>
                    <a:pt x="1660" y="1161"/>
                    <a:pt x="1660" y="1161"/>
                    <a:pt x="1660" y="1161"/>
                  </a:cubicBezTo>
                  <a:cubicBezTo>
                    <a:pt x="1667" y="1166"/>
                    <a:pt x="1667" y="1166"/>
                    <a:pt x="1667" y="1166"/>
                  </a:cubicBezTo>
                  <a:cubicBezTo>
                    <a:pt x="1702" y="1195"/>
                    <a:pt x="1871" y="1274"/>
                    <a:pt x="1950" y="1302"/>
                  </a:cubicBezTo>
                  <a:cubicBezTo>
                    <a:pt x="2018" y="1325"/>
                    <a:pt x="2159" y="1339"/>
                    <a:pt x="2201" y="1343"/>
                  </a:cubicBezTo>
                  <a:cubicBezTo>
                    <a:pt x="2202" y="1343"/>
                    <a:pt x="2268" y="1346"/>
                    <a:pt x="2316" y="1356"/>
                  </a:cubicBezTo>
                  <a:cubicBezTo>
                    <a:pt x="2321" y="1357"/>
                    <a:pt x="2344" y="1363"/>
                    <a:pt x="2369" y="1368"/>
                  </a:cubicBezTo>
                  <a:cubicBezTo>
                    <a:pt x="2369" y="1368"/>
                    <a:pt x="2432" y="1377"/>
                    <a:pt x="2479" y="1365"/>
                  </a:cubicBezTo>
                  <a:cubicBezTo>
                    <a:pt x="2492" y="1362"/>
                    <a:pt x="2503" y="1357"/>
                    <a:pt x="2512" y="1349"/>
                  </a:cubicBezTo>
                  <a:cubicBezTo>
                    <a:pt x="2551" y="1315"/>
                    <a:pt x="2585" y="1275"/>
                    <a:pt x="2613" y="1274"/>
                  </a:cubicBezTo>
                  <a:cubicBezTo>
                    <a:pt x="2613" y="1274"/>
                    <a:pt x="2619" y="1251"/>
                    <a:pt x="2544" y="1246"/>
                  </a:cubicBezTo>
                </a:path>
              </a:pathLst>
            </a:custGeom>
            <a:solidFill>
              <a:srgbClr val="5E3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7" name="Freeform 14"/>
            <p:cNvSpPr>
              <a:spLocks noSelect="1"/>
            </p:cNvSpPr>
            <p:nvPr userDrawn="1"/>
          </p:nvSpPr>
          <p:spPr bwMode="gray">
            <a:xfrm>
              <a:off x="8228013" y="706438"/>
              <a:ext cx="28575" cy="14288"/>
            </a:xfrm>
            <a:custGeom>
              <a:avLst/>
              <a:gdLst>
                <a:gd name="T0" fmla="*/ 120 w 125"/>
                <a:gd name="T1" fmla="*/ 11 h 65"/>
                <a:gd name="T2" fmla="*/ 76 w 125"/>
                <a:gd name="T3" fmla="*/ 1 h 65"/>
                <a:gd name="T4" fmla="*/ 24 w 125"/>
                <a:gd name="T5" fmla="*/ 22 h 65"/>
                <a:gd name="T6" fmla="*/ 6 w 125"/>
                <a:gd name="T7" fmla="*/ 39 h 65"/>
                <a:gd name="T8" fmla="*/ 0 w 125"/>
                <a:gd name="T9" fmla="*/ 46 h 65"/>
                <a:gd name="T10" fmla="*/ 1 w 125"/>
                <a:gd name="T11" fmla="*/ 54 h 65"/>
                <a:gd name="T12" fmla="*/ 3 w 125"/>
                <a:gd name="T13" fmla="*/ 56 h 65"/>
                <a:gd name="T14" fmla="*/ 4 w 125"/>
                <a:gd name="T15" fmla="*/ 56 h 65"/>
                <a:gd name="T16" fmla="*/ 53 w 125"/>
                <a:gd name="T17" fmla="*/ 59 h 65"/>
                <a:gd name="T18" fmla="*/ 103 w 125"/>
                <a:gd name="T19" fmla="*/ 25 h 65"/>
                <a:gd name="T20" fmla="*/ 112 w 125"/>
                <a:gd name="T21" fmla="*/ 18 h 65"/>
                <a:gd name="T22" fmla="*/ 118 w 125"/>
                <a:gd name="T23" fmla="*/ 16 h 65"/>
                <a:gd name="T24" fmla="*/ 120 w 125"/>
                <a:gd name="T25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65">
                  <a:moveTo>
                    <a:pt x="120" y="11"/>
                  </a:moveTo>
                  <a:cubicBezTo>
                    <a:pt x="115" y="7"/>
                    <a:pt x="90" y="2"/>
                    <a:pt x="76" y="1"/>
                  </a:cubicBezTo>
                  <a:cubicBezTo>
                    <a:pt x="76" y="1"/>
                    <a:pt x="45" y="0"/>
                    <a:pt x="24" y="22"/>
                  </a:cubicBezTo>
                  <a:cubicBezTo>
                    <a:pt x="15" y="30"/>
                    <a:pt x="10" y="35"/>
                    <a:pt x="6" y="3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15" y="61"/>
                    <a:pt x="33" y="65"/>
                    <a:pt x="53" y="59"/>
                  </a:cubicBezTo>
                  <a:cubicBezTo>
                    <a:pt x="77" y="53"/>
                    <a:pt x="92" y="36"/>
                    <a:pt x="103" y="25"/>
                  </a:cubicBezTo>
                  <a:cubicBezTo>
                    <a:pt x="107" y="20"/>
                    <a:pt x="112" y="18"/>
                    <a:pt x="112" y="18"/>
                  </a:cubicBezTo>
                  <a:cubicBezTo>
                    <a:pt x="118" y="16"/>
                    <a:pt x="118" y="16"/>
                    <a:pt x="118" y="16"/>
                  </a:cubicBezTo>
                  <a:cubicBezTo>
                    <a:pt x="118" y="16"/>
                    <a:pt x="125" y="16"/>
                    <a:pt x="120" y="11"/>
                  </a:cubicBezTo>
                </a:path>
              </a:pathLst>
            </a:custGeom>
            <a:solidFill>
              <a:srgbClr val="C4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141724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  <p:sldLayoutId id="2147483894" r:id="rId17"/>
    <p:sldLayoutId id="2147483895" r:id="rId18"/>
    <p:sldLayoutId id="2147483896" r:id="rId19"/>
    <p:sldLayoutId id="2147483897" r:id="rId20"/>
    <p:sldLayoutId id="2147483898" r:id="rId21"/>
    <p:sldLayoutId id="2147483899" r:id="rId22"/>
    <p:sldLayoutId id="2147483900" r:id="rId23"/>
    <p:sldLayoutId id="2147483901" r:id="rId24"/>
    <p:sldLayoutId id="2147483902" r:id="rId2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5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342000" algn="l" defTabSz="914400" rtl="0" eaLnBrk="1" latinLnBrk="0" hangingPunct="1">
        <a:lnSpc>
          <a:spcPct val="15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42000" indent="-342000" algn="l" defTabSz="914400" rtl="0" eaLnBrk="1" latinLnBrk="0" hangingPunct="1">
        <a:lnSpc>
          <a:spcPct val="150000"/>
        </a:lnSpc>
        <a:spcBef>
          <a:spcPts val="0"/>
        </a:spcBef>
        <a:buClr>
          <a:schemeClr val="tx2"/>
        </a:buClr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bg2"/>
          </a:solidFill>
          <a:latin typeface="+mn-lt"/>
          <a:ea typeface="+mn-ea"/>
          <a:cs typeface="+mn-cs"/>
        </a:defRPr>
      </a:lvl6pPr>
      <a:lvl7pPr marL="342000" indent="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684000" indent="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00" y="1412875"/>
            <a:ext cx="10972800" cy="341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Opsomming op niveau’s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42004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rgbClr val="42004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42004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ECA4B0-CDD6-42D9-A903-34629FD6A0F9}" type="slidenum">
              <a:rPr lang="en-US">
                <a:ea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>
              <a:ea typeface="ＭＳ Ｐゴシック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2300" y="333375"/>
            <a:ext cx="10972800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Kop of titel</a:t>
            </a:r>
          </a:p>
        </p:txBody>
      </p:sp>
    </p:spTree>
    <p:extLst>
      <p:ext uri="{BB962C8B-B14F-4D97-AF65-F5344CB8AC3E}">
        <p14:creationId xmlns:p14="http://schemas.microsoft.com/office/powerpoint/2010/main" val="206251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A205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A205F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A205F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A205F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A205F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A205F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A205F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A205F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A205F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6A205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6A205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6A205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6A205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6A205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6A20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6A20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6A20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6A205F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.minkman@tias.edu" TargetMode="External"/><Relationship Id="rId2" Type="http://schemas.openxmlformats.org/officeDocument/2006/relationships/hyperlink" Target="mailto:m.minkman@vilans.nl" TargetMode="External"/><Relationship Id="rId1" Type="http://schemas.openxmlformats.org/officeDocument/2006/relationships/slideLayout" Target="../slideLayouts/slideLayout16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D78F996-E022-4E48-9AFA-8AEAB25E2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62" y="5800927"/>
            <a:ext cx="1551501" cy="872719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92C4DF86-57EE-8246-9F0C-B86181952D77}"/>
              </a:ext>
            </a:extLst>
          </p:cNvPr>
          <p:cNvSpPr/>
          <p:nvPr/>
        </p:nvSpPr>
        <p:spPr>
          <a:xfrm>
            <a:off x="10632504" y="6237287"/>
            <a:ext cx="9460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err="1">
                <a:ln>
                  <a:noFill/>
                </a:ln>
                <a:solidFill>
                  <a:srgbClr val="653272"/>
                </a:solidFill>
                <a:effectLst/>
                <a:uLnTx/>
                <a:uFillTx/>
                <a:latin typeface="Literata Regular Roman" pitchFamily="2" charset="0"/>
                <a:ea typeface="+mn-ea"/>
                <a:cs typeface="+mn-cs"/>
              </a:rPr>
              <a:t>vilans.nl</a:t>
            </a:r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DC0FA23-A2A0-9B45-A6A4-4484D976877A}"/>
              </a:ext>
            </a:extLst>
          </p:cNvPr>
          <p:cNvSpPr/>
          <p:nvPr/>
        </p:nvSpPr>
        <p:spPr>
          <a:xfrm>
            <a:off x="754612" y="3670233"/>
            <a:ext cx="7570905" cy="255454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Prof. dr. Mirella Minkman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             	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dirty="0">
                <a:solidFill>
                  <a:srgbClr val="7030A0"/>
                </a:solidFill>
                <a:latin typeface="Georgia"/>
              </a:rPr>
              <a:t>CEO 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Vilans, National Center of Excellence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for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care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and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support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Professor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Innovation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of organisation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and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governance of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integrated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care,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Tilburg University – TIAS Business school	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	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                                                                                             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1994867A-9C76-2C42-A8FA-2E075C6828C0}"/>
              </a:ext>
            </a:extLst>
          </p:cNvPr>
          <p:cNvSpPr/>
          <p:nvPr/>
        </p:nvSpPr>
        <p:spPr>
          <a:xfrm>
            <a:off x="7588003" y="6454588"/>
            <a:ext cx="1028871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dirty="0" err="1">
                <a:solidFill>
                  <a:srgbClr val="653272"/>
                </a:solidFill>
                <a:latin typeface="Literata Regular Roman"/>
              </a:rPr>
              <a:t>March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653272"/>
                </a:solidFill>
                <a:effectLst/>
                <a:uLnTx/>
                <a:uFillTx/>
                <a:latin typeface="Literata Regular Roman"/>
                <a:ea typeface="+mn-ea"/>
                <a:cs typeface="+mn-cs"/>
              </a:rPr>
              <a:t> 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653272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2026</a:t>
            </a:r>
            <a:endParaRPr kumimoji="0" lang="nl-NL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563C4E15-A5CC-184E-A72E-07CE808113F3}"/>
              </a:ext>
            </a:extLst>
          </p:cNvPr>
          <p:cNvSpPr/>
          <p:nvPr/>
        </p:nvSpPr>
        <p:spPr>
          <a:xfrm rot="5400000">
            <a:off x="7620101" y="-657728"/>
            <a:ext cx="8173453" cy="8173453"/>
          </a:xfrm>
          <a:prstGeom prst="ellipse">
            <a:avLst/>
          </a:prstGeom>
          <a:blipFill>
            <a:blip r:embed="rId3"/>
            <a:stretch>
              <a:fillRect l="8047" t="36480" r="8047" b="-2038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8D1D2D67-D3F5-7242-B466-865EF76E3A38}"/>
              </a:ext>
            </a:extLst>
          </p:cNvPr>
          <p:cNvSpPr/>
          <p:nvPr/>
        </p:nvSpPr>
        <p:spPr>
          <a:xfrm rot="5400000">
            <a:off x="7620101" y="-657729"/>
            <a:ext cx="8173453" cy="8173453"/>
          </a:xfrm>
          <a:prstGeom prst="ellipse">
            <a:avLst/>
          </a:prstGeom>
          <a:gradFill>
            <a:gsLst>
              <a:gs pos="13000">
                <a:schemeClr val="bg1">
                  <a:alpha val="0"/>
                  <a:lumMod val="60000"/>
                </a:schemeClr>
              </a:gs>
              <a:gs pos="42000">
                <a:schemeClr val="bg1">
                  <a:alpha val="0"/>
                </a:schemeClr>
              </a:gs>
              <a:gs pos="74000">
                <a:srgbClr val="653172">
                  <a:alpha val="74000"/>
                  <a:lumMod val="87000"/>
                </a:srgbClr>
              </a:gs>
              <a:gs pos="100000">
                <a:srgbClr val="6A3371">
                  <a:lumMod val="42000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802F0A38-3A6E-B141-B04E-C433E89D6D13}"/>
              </a:ext>
            </a:extLst>
          </p:cNvPr>
          <p:cNvSpPr/>
          <p:nvPr/>
        </p:nvSpPr>
        <p:spPr>
          <a:xfrm>
            <a:off x="754612" y="942631"/>
            <a:ext cx="6833391" cy="218521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The </a:t>
            </a:r>
            <a:r>
              <a:rPr kumimoji="0" lang="nl-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Develo</a:t>
            </a:r>
            <a:r>
              <a:rPr lang="nl-NL" sz="3200" b="1" dirty="0" err="1">
                <a:solidFill>
                  <a:srgbClr val="7030A0"/>
                </a:solidFill>
                <a:latin typeface="Trebuchet MS"/>
              </a:rPr>
              <a:t>pment</a:t>
            </a:r>
            <a:r>
              <a:rPr lang="nl-NL" sz="3200" b="1" dirty="0">
                <a:solidFill>
                  <a:srgbClr val="7030A0"/>
                </a:solidFill>
                <a:latin typeface="Trebuchet MS"/>
              </a:rPr>
              <a:t> model </a:t>
            </a:r>
            <a:r>
              <a:rPr lang="nl-NL" sz="3200" b="1" dirty="0" err="1">
                <a:solidFill>
                  <a:srgbClr val="7030A0"/>
                </a:solidFill>
                <a:latin typeface="Trebuchet MS"/>
              </a:rPr>
              <a:t>for</a:t>
            </a:r>
            <a:r>
              <a:rPr lang="nl-NL" sz="3200" b="1" dirty="0">
                <a:solidFill>
                  <a:srgbClr val="7030A0"/>
                </a:solidFill>
                <a:latin typeface="Trebuchet M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Integrated care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1026" name="Picture 2" descr="Vacature: Director Marketing &amp; Communication , Tilburg">
            <a:extLst>
              <a:ext uri="{FF2B5EF4-FFF2-40B4-BE49-F238E27FC236}">
                <a16:creationId xmlns:a16="http://schemas.microsoft.com/office/drawing/2014/main" id="{077D449D-AD4E-44E9-8B3D-49F505E7F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252" y="5873855"/>
            <a:ext cx="2104616" cy="83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B5E8025-B7E6-DDE7-1EDF-B6F72AE7BA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2759" y="6062533"/>
            <a:ext cx="2566638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76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E200E-CE2D-99D2-3BC5-12C666C60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B7A6B9-7534-A040-0E6A-B16ECE6CE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532" y="574133"/>
            <a:ext cx="10863505" cy="1260000"/>
          </a:xfrm>
        </p:spPr>
        <p:txBody>
          <a:bodyPr/>
          <a:lstStyle/>
          <a:p>
            <a:r>
              <a:rPr lang="en-GB" dirty="0"/>
              <a:t>Further discussions..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      </a:t>
            </a:r>
            <a:r>
              <a:rPr lang="en-GB" sz="2000" b="0" dirty="0"/>
              <a:t>More focused development</a:t>
            </a:r>
            <a:br>
              <a:rPr lang="en-GB" sz="2000" b="0" dirty="0"/>
            </a:br>
            <a:r>
              <a:rPr lang="en-GB" sz="2000" b="0" dirty="0"/>
              <a:t>            Dynamic use of knowledge for supervisors, practice, research</a:t>
            </a:r>
            <a:br>
              <a:rPr lang="en-GB" sz="2000" b="0" dirty="0"/>
            </a:br>
            <a:br>
              <a:rPr lang="en-GB" sz="2000" b="0" dirty="0"/>
            </a:br>
            <a:r>
              <a:rPr lang="en-GB" sz="2000" b="0" dirty="0"/>
              <a:t>	Contact: M. Minkman </a:t>
            </a:r>
            <a:r>
              <a:rPr lang="en-GB" sz="2000" b="0" dirty="0">
                <a:hlinkClick r:id="rId2"/>
              </a:rPr>
              <a:t>m.minkman@vilans.nl</a:t>
            </a:r>
            <a:r>
              <a:rPr lang="en-GB" sz="2000" b="0" dirty="0"/>
              <a:t> or </a:t>
            </a:r>
            <a:r>
              <a:rPr lang="en-GB" sz="2000" b="0" dirty="0">
                <a:hlinkClick r:id="rId3"/>
              </a:rPr>
              <a:t>m.minkman@tias.edu</a:t>
            </a:r>
            <a:r>
              <a:rPr lang="en-GB" sz="2000" b="0" dirty="0"/>
              <a:t> </a:t>
            </a:r>
            <a:br>
              <a:rPr lang="en-GB" sz="1200" b="0" dirty="0"/>
            </a:br>
            <a:r>
              <a:rPr lang="en-GB" sz="1200" b="0" dirty="0"/>
              <a:t>	</a:t>
            </a:r>
            <a:endParaRPr lang="en-GB" b="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2A39AFD-E01E-93FE-CB3F-EF028F315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92729"/>
            <a:ext cx="4701116" cy="290648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029DF5F-0CBB-8D27-5310-3EDF283CCE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7571" y="1692728"/>
            <a:ext cx="3864429" cy="289259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513FCBB-FD52-B884-A20B-26AB0B7726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3141" y="1692729"/>
            <a:ext cx="3864429" cy="289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23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3ACE0-0174-37E7-1181-CEA7AA10D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D1BB22-2BD5-308A-E3FE-82B97462D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532" y="574133"/>
            <a:ext cx="10863505" cy="1260000"/>
          </a:xfrm>
        </p:spPr>
        <p:txBody>
          <a:bodyPr/>
          <a:lstStyle/>
          <a:p>
            <a:r>
              <a:rPr lang="en-GB" dirty="0"/>
              <a:t>Our view on health is changing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sz="2400" b="0" dirty="0"/>
              <a:t>Changing societies	                Integrated perspective	  Using knowledge </a:t>
            </a:r>
            <a:endParaRPr lang="en-GB" b="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9F113A0-6780-EFFB-D594-3AB07F6EA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96" y="1975757"/>
            <a:ext cx="4701116" cy="290648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B86FF65-E293-8C41-C202-A1E9227BC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7570" y="1989643"/>
            <a:ext cx="3864429" cy="289259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7934BDB-DBE9-2A62-D423-A7464A858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41" y="1989643"/>
            <a:ext cx="3864429" cy="289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0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BDA40F2-FF66-3EAC-1009-FE7A20F51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99" y="483514"/>
            <a:ext cx="10800000" cy="1080000"/>
          </a:xfrm>
        </p:spPr>
        <p:txBody>
          <a:bodyPr/>
          <a:lstStyle/>
          <a:p>
            <a:r>
              <a:rPr lang="en-US" dirty="0"/>
              <a:t>Conceptual knowledge for practical use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9CD567B-7572-B1DB-8961-334AAA43B5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8685" y="1476429"/>
            <a:ext cx="5196171" cy="4140000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Observations in practice: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sz="1800" dirty="0"/>
              <a:t>Quality is delivered in collaboration</a:t>
            </a:r>
          </a:p>
          <a:p>
            <a:pPr>
              <a:buFontTx/>
              <a:buChar char="-"/>
            </a:pPr>
            <a:r>
              <a:rPr lang="en-US" sz="1800" dirty="0"/>
              <a:t>Organising integrated care is multi dimensional</a:t>
            </a:r>
          </a:p>
          <a:p>
            <a:pPr>
              <a:buFontTx/>
              <a:buChar char="-"/>
            </a:pPr>
            <a:r>
              <a:rPr lang="en-US" sz="1800" dirty="0"/>
              <a:t>People and contexts differ, but organising integrated services does have generic components</a:t>
            </a:r>
          </a:p>
          <a:p>
            <a:pPr>
              <a:buFontTx/>
              <a:buChar char="-"/>
            </a:pPr>
            <a:r>
              <a:rPr lang="en-US" sz="1800" dirty="0"/>
              <a:t>Integrated services develop over time</a:t>
            </a:r>
          </a:p>
          <a:p>
            <a:pPr>
              <a:buFontTx/>
              <a:buChar char="-"/>
            </a:pPr>
            <a:r>
              <a:rPr lang="en-US" sz="1800" dirty="0"/>
              <a:t>The full concept of integrated care changes over time in our changing societies</a:t>
            </a:r>
          </a:p>
          <a:p>
            <a:pPr marL="0" indent="0">
              <a:buNone/>
            </a:pPr>
            <a:endParaRPr lang="en-US" sz="1800" dirty="0"/>
          </a:p>
          <a:p>
            <a:pPr>
              <a:buFontTx/>
              <a:buChar char="-"/>
            </a:pPr>
            <a:r>
              <a:rPr lang="en-US" sz="1800" i="1" dirty="0"/>
              <a:t>But what are essential ingredients to work on?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42991E9-3B9E-085D-DD6D-84DF5DCE1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9743" y="1737685"/>
            <a:ext cx="2732399" cy="41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7990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7030A0"/>
                </a:solidFill>
              </a:rPr>
              <a:t>Research Minkman et. al.(2007 - current)</a:t>
            </a:r>
            <a:endParaRPr lang="nl-NL" dirty="0">
              <a:solidFill>
                <a:srgbClr val="7030A0"/>
              </a:solidFill>
            </a:endParaRPr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0444693"/>
              </p:ext>
            </p:extLst>
          </p:nvPr>
        </p:nvGraphicFramePr>
        <p:xfrm>
          <a:off x="1990725" y="91767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ep 3"/>
          <p:cNvGrpSpPr/>
          <p:nvPr/>
        </p:nvGrpSpPr>
        <p:grpSpPr>
          <a:xfrm>
            <a:off x="1990725" y="5291837"/>
            <a:ext cx="8158410" cy="1475805"/>
            <a:chOff x="71189" y="2901450"/>
            <a:chExt cx="8158410" cy="1475805"/>
          </a:xfrm>
        </p:grpSpPr>
        <p:sp>
          <p:nvSpPr>
            <p:cNvPr id="5" name="Afgeronde rechthoek 4"/>
            <p:cNvSpPr/>
            <p:nvPr/>
          </p:nvSpPr>
          <p:spPr>
            <a:xfrm>
              <a:off x="71189" y="2901450"/>
              <a:ext cx="8158410" cy="1414363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7" name="Afgeronde rechthoek 4"/>
            <p:cNvSpPr/>
            <p:nvPr/>
          </p:nvSpPr>
          <p:spPr>
            <a:xfrm>
              <a:off x="1787356" y="2962892"/>
              <a:ext cx="6442243" cy="14143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0" marR="0" lvl="0" indent="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Further validation, application, new </a:t>
              </a:r>
              <a:r>
                <a:rPr lang="en-US" sz="1600" dirty="0">
                  <a:solidFill>
                    <a:srgbClr val="000000"/>
                  </a:solidFill>
                  <a:latin typeface="Trebuchet MS"/>
                </a:rPr>
                <a:t>research</a:t>
              </a:r>
              <a:endPara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114300" marR="0" lvl="1" indent="-11430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Validation in many other types of networks, use &gt;500</a:t>
              </a:r>
              <a:endPara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114300" marR="0" lvl="1" indent="-11430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Self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 assessments, workshops,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practice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reports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,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international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use</a:t>
              </a:r>
              <a:endPara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114300" marR="0" lvl="1" indent="-11430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Follow up studies: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decision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 making in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networks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,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values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 of </a:t>
              </a:r>
              <a:r>
                <a:rPr kumimoji="0" lang="nl-NL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integrated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 care</a:t>
              </a:r>
            </a:p>
            <a:p>
              <a:pPr marL="114300" marR="0" lvl="1" indent="-11430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nl-NL" sz="1200" dirty="0">
                  <a:solidFill>
                    <a:srgbClr val="000000"/>
                  </a:solidFill>
                  <a:latin typeface="Trebuchet MS"/>
                </a:rPr>
                <a:t> EISON: </a:t>
              </a:r>
              <a:r>
                <a:rPr lang="nl-NL" sz="1200" dirty="0" err="1">
                  <a:solidFill>
                    <a:srgbClr val="000000"/>
                  </a:solidFill>
                  <a:latin typeface="Trebuchet MS"/>
                </a:rPr>
                <a:t>supervision</a:t>
              </a:r>
              <a:r>
                <a:rPr lang="nl-NL" sz="1200" dirty="0">
                  <a:solidFill>
                    <a:srgbClr val="000000"/>
                  </a:solidFill>
                  <a:latin typeface="Trebuchet MS"/>
                </a:rPr>
                <a:t> (</a:t>
              </a:r>
              <a:r>
                <a:rPr lang="nl-NL" sz="1200" dirty="0" err="1">
                  <a:solidFill>
                    <a:srgbClr val="000000"/>
                  </a:solidFill>
                  <a:latin typeface="Trebuchet MS"/>
                </a:rPr>
                <a:t>internal</a:t>
              </a:r>
              <a:r>
                <a:rPr lang="nl-NL" sz="1200" dirty="0">
                  <a:solidFill>
                    <a:srgbClr val="000000"/>
                  </a:solidFill>
                  <a:latin typeface="Trebuchet MS"/>
                </a:rPr>
                <a:t> </a:t>
              </a:r>
              <a:r>
                <a:rPr lang="nl-NL" sz="1200" dirty="0" err="1">
                  <a:solidFill>
                    <a:srgbClr val="000000"/>
                  </a:solidFill>
                  <a:latin typeface="Trebuchet MS"/>
                </a:rPr>
                <a:t>and</a:t>
              </a:r>
              <a:r>
                <a:rPr lang="nl-NL" sz="1200" dirty="0">
                  <a:solidFill>
                    <a:srgbClr val="000000"/>
                  </a:solidFill>
                  <a:latin typeface="Trebuchet MS"/>
                </a:rPr>
                <a:t> </a:t>
              </a:r>
              <a:r>
                <a:rPr lang="nl-NL" sz="1200" dirty="0" err="1">
                  <a:solidFill>
                    <a:srgbClr val="000000"/>
                  </a:solidFill>
                  <a:latin typeface="Trebuchet MS"/>
                </a:rPr>
                <a:t>external</a:t>
              </a:r>
              <a:r>
                <a:rPr lang="nl-NL" sz="1200" dirty="0">
                  <a:solidFill>
                    <a:srgbClr val="000000"/>
                  </a:solidFill>
                  <a:latin typeface="Trebuchet MS"/>
                </a:rPr>
                <a:t>) </a:t>
              </a:r>
              <a:r>
                <a:rPr lang="nl-NL" sz="1200" dirty="0" err="1">
                  <a:solidFill>
                    <a:srgbClr val="000000"/>
                  </a:solidFill>
                  <a:latin typeface="Trebuchet MS"/>
                </a:rPr>
                <a:t>for</a:t>
              </a:r>
              <a:r>
                <a:rPr lang="nl-NL" sz="1200" dirty="0">
                  <a:solidFill>
                    <a:srgbClr val="000000"/>
                  </a:solidFill>
                  <a:latin typeface="Trebuchet MS"/>
                </a:rPr>
                <a:t> </a:t>
              </a:r>
              <a:r>
                <a:rPr lang="nl-NL" sz="1200" dirty="0" err="1">
                  <a:solidFill>
                    <a:srgbClr val="000000"/>
                  </a:solidFill>
                  <a:latin typeface="Trebuchet MS"/>
                </a:rPr>
                <a:t>inter</a:t>
              </a:r>
              <a:r>
                <a:rPr lang="nl-NL" sz="1200" dirty="0">
                  <a:solidFill>
                    <a:srgbClr val="000000"/>
                  </a:solidFill>
                  <a:latin typeface="Trebuchet MS"/>
                </a:rPr>
                <a:t>-organisational </a:t>
              </a:r>
              <a:r>
                <a:rPr lang="nl-NL" sz="1200" dirty="0" err="1">
                  <a:solidFill>
                    <a:srgbClr val="000000"/>
                  </a:solidFill>
                  <a:latin typeface="Trebuchet MS"/>
                </a:rPr>
                <a:t>networks</a:t>
              </a:r>
              <a:endPara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  <a:p>
              <a:pPr marL="0" marR="0" lvl="1" indent="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pic>
        <p:nvPicPr>
          <p:cNvPr id="3" name="Afbeelding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1137" y="5406165"/>
            <a:ext cx="122251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92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F12FD-4FB6-36B6-278B-60F84F87D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0E981C4-1287-10C8-061E-E6AC04F83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0"/>
            <a:ext cx="5747657" cy="685800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6B49A2-F55C-E76B-272D-87692F207B42}"/>
              </a:ext>
            </a:extLst>
          </p:cNvPr>
          <p:cNvSpPr txBox="1"/>
          <p:nvPr/>
        </p:nvSpPr>
        <p:spPr>
          <a:xfrm>
            <a:off x="6095999" y="6534102"/>
            <a:ext cx="1707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Minkman et al., 2025</a:t>
            </a:r>
            <a:endParaRPr kumimoji="0" lang="nl-NL" sz="1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3DF4612-26AB-3345-11FB-92BACA505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91" y="3776751"/>
            <a:ext cx="5249111" cy="289585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53C6D08-6C54-D755-4073-18BC297FD795}"/>
              </a:ext>
            </a:extLst>
          </p:cNvPr>
          <p:cNvSpPr txBox="1"/>
          <p:nvPr/>
        </p:nvSpPr>
        <p:spPr>
          <a:xfrm>
            <a:off x="707572" y="511378"/>
            <a:ext cx="45502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+mj-lt"/>
              </a:rPr>
              <a:t>The DMIC model:</a:t>
            </a:r>
          </a:p>
          <a:p>
            <a:endParaRPr lang="nl-NL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nl-NL" dirty="0">
                <a:latin typeface="+mj-lt"/>
              </a:rPr>
              <a:t>9 clusters</a:t>
            </a:r>
          </a:p>
          <a:p>
            <a:pPr marL="285750" indent="-285750">
              <a:buFontTx/>
              <a:buChar char="-"/>
            </a:pPr>
            <a:r>
              <a:rPr lang="nl-NL" dirty="0">
                <a:latin typeface="+mj-lt"/>
              </a:rPr>
              <a:t>109 </a:t>
            </a:r>
            <a:r>
              <a:rPr lang="nl-NL" dirty="0" err="1">
                <a:latin typeface="+mj-lt"/>
              </a:rPr>
              <a:t>elements</a:t>
            </a:r>
            <a:r>
              <a:rPr lang="nl-NL" dirty="0">
                <a:latin typeface="+mj-lt"/>
              </a:rPr>
              <a:t> (89 + 20)</a:t>
            </a:r>
          </a:p>
          <a:p>
            <a:pPr marL="285750" indent="-285750">
              <a:buFontTx/>
              <a:buChar char="-"/>
            </a:pPr>
            <a:r>
              <a:rPr lang="nl-NL" dirty="0">
                <a:latin typeface="+mj-lt"/>
              </a:rPr>
              <a:t>4 development </a:t>
            </a:r>
            <a:r>
              <a:rPr lang="nl-NL" dirty="0" err="1">
                <a:latin typeface="+mj-lt"/>
              </a:rPr>
              <a:t>phases</a:t>
            </a:r>
            <a:endParaRPr lang="nl-NL" dirty="0">
              <a:latin typeface="+mj-lt"/>
            </a:endParaRPr>
          </a:p>
          <a:p>
            <a:pPr marL="285750" indent="-285750">
              <a:buFontTx/>
              <a:buChar char="-"/>
            </a:pPr>
            <a:endParaRPr lang="nl-NL" dirty="0">
              <a:latin typeface="+mj-lt"/>
            </a:endParaRPr>
          </a:p>
          <a:p>
            <a:pPr marL="285750" indent="-285750">
              <a:buFontTx/>
              <a:buChar char="-"/>
            </a:pPr>
            <a:endParaRPr lang="nl-NL" dirty="0">
              <a:latin typeface="+mj-lt"/>
            </a:endParaRPr>
          </a:p>
          <a:p>
            <a:r>
              <a:rPr lang="nl-NL" i="1" dirty="0">
                <a:latin typeface="+mj-lt"/>
              </a:rPr>
              <a:t>Element: </a:t>
            </a:r>
            <a:r>
              <a:rPr lang="nl-NL" i="1" dirty="0" err="1">
                <a:latin typeface="+mj-lt"/>
              </a:rPr>
              <a:t>activity</a:t>
            </a:r>
            <a:r>
              <a:rPr lang="nl-NL" i="1" dirty="0">
                <a:latin typeface="+mj-lt"/>
              </a:rPr>
              <a:t> </a:t>
            </a:r>
            <a:r>
              <a:rPr lang="nl-NL" i="1" dirty="0" err="1">
                <a:latin typeface="+mj-lt"/>
              </a:rPr>
              <a:t>focusing</a:t>
            </a:r>
            <a:r>
              <a:rPr lang="nl-NL" i="1" dirty="0">
                <a:latin typeface="+mj-lt"/>
              </a:rPr>
              <a:t> on </a:t>
            </a:r>
            <a:r>
              <a:rPr lang="nl-NL" i="1" dirty="0" err="1">
                <a:latin typeface="+mj-lt"/>
              </a:rPr>
              <a:t>the</a:t>
            </a:r>
            <a:r>
              <a:rPr lang="nl-NL" i="1" dirty="0">
                <a:latin typeface="+mj-lt"/>
              </a:rPr>
              <a:t> development (</a:t>
            </a:r>
            <a:r>
              <a:rPr lang="nl-NL" i="1" dirty="0" err="1">
                <a:latin typeface="+mj-lt"/>
              </a:rPr>
              <a:t>realisation</a:t>
            </a:r>
            <a:r>
              <a:rPr lang="nl-NL" i="1" dirty="0">
                <a:latin typeface="+mj-lt"/>
              </a:rPr>
              <a:t>, </a:t>
            </a:r>
            <a:r>
              <a:rPr lang="nl-NL" i="1" dirty="0" err="1">
                <a:latin typeface="+mj-lt"/>
              </a:rPr>
              <a:t>improvement</a:t>
            </a:r>
            <a:r>
              <a:rPr lang="nl-NL" i="1" dirty="0">
                <a:latin typeface="+mj-lt"/>
              </a:rPr>
              <a:t>, </a:t>
            </a:r>
            <a:r>
              <a:rPr lang="nl-NL" i="1" dirty="0" err="1">
                <a:latin typeface="+mj-lt"/>
              </a:rPr>
              <a:t>sustainability</a:t>
            </a:r>
            <a:r>
              <a:rPr lang="nl-NL" i="1" dirty="0">
                <a:latin typeface="+mj-lt"/>
              </a:rPr>
              <a:t>) of </a:t>
            </a:r>
            <a:r>
              <a:rPr lang="nl-NL" i="1" dirty="0" err="1">
                <a:latin typeface="+mj-lt"/>
              </a:rPr>
              <a:t>integrated</a:t>
            </a:r>
            <a:r>
              <a:rPr lang="nl-NL" i="1" dirty="0">
                <a:latin typeface="+mj-lt"/>
              </a:rPr>
              <a:t> care</a:t>
            </a:r>
          </a:p>
        </p:txBody>
      </p:sp>
    </p:spTree>
    <p:extLst>
      <p:ext uri="{BB962C8B-B14F-4D97-AF65-F5344CB8AC3E}">
        <p14:creationId xmlns:p14="http://schemas.microsoft.com/office/powerpoint/2010/main" val="281174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15679-9746-5A1F-5E07-5654669DD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D729878-99E3-AD01-BD47-884708F9B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792" y="0"/>
            <a:ext cx="5109208" cy="6858000"/>
          </a:xfrm>
          <a:prstGeom prst="rect">
            <a:avLst/>
          </a:prstGeom>
          <a:noFill/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05DE8A4-1F4A-8633-504D-FC534D2A4F0A}"/>
              </a:ext>
            </a:extLst>
          </p:cNvPr>
          <p:cNvSpPr txBox="1"/>
          <p:nvPr/>
        </p:nvSpPr>
        <p:spPr>
          <a:xfrm>
            <a:off x="653620" y="1726448"/>
            <a:ext cx="609456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dirty="0">
                <a:solidFill>
                  <a:srgbClr val="5E356F"/>
                </a:solidFill>
              </a:rPr>
              <a:t>1: Needs of the client and his network
2: Care, coordination and digital system 
3: Performance management 
4: Proactive and preventive care 
5: Focused learning and reflection
6: Interprofessional teamwork
7: Roles, tasks and coordination
8: Commitment to the collaboration
9: Transparent entrepreneurship and governance</a:t>
            </a:r>
          </a:p>
          <a:p>
            <a:pPr lvl="0">
              <a:defRPr/>
            </a:pPr>
            <a:endParaRPr kumimoji="0" lang="en-US" sz="1800" i="0" strike="noStrike" kern="1200" cap="none" spc="0" normalizeH="0" baseline="0" noProof="0" dirty="0">
              <a:ln>
                <a:noFill/>
              </a:ln>
              <a:solidFill>
                <a:srgbClr val="5E356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lvl="0">
              <a:defRPr/>
            </a:pPr>
            <a:endParaRPr lang="en-US" dirty="0">
              <a:solidFill>
                <a:srgbClr val="5E356F"/>
              </a:solidFill>
              <a:latin typeface="Georgia"/>
            </a:endParaRPr>
          </a:p>
          <a:p>
            <a:pPr lvl="0">
              <a:defRPr/>
            </a:pPr>
            <a:r>
              <a:rPr kumimoji="0" lang="en-US" sz="1800" i="1" strike="noStrike" kern="1200" cap="none" spc="0" normalizeH="0" baseline="0" noProof="0" dirty="0">
                <a:ln>
                  <a:noFill/>
                </a:ln>
                <a:solidFill>
                  <a:srgbClr val="5E356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Four phases of development, not prescriptive, but reflective to assess where you are and what is relevant for the current and next phase.</a:t>
            </a:r>
            <a:endParaRPr kumimoji="0" lang="nl-NL" sz="1800" i="1" strike="noStrike" kern="1200" cap="none" spc="0" normalizeH="0" baseline="0" noProof="0" dirty="0">
              <a:ln>
                <a:noFill/>
              </a:ln>
              <a:solidFill>
                <a:srgbClr val="5E356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B88496B-0900-980F-6963-D5CA23C711C5}"/>
              </a:ext>
            </a:extLst>
          </p:cNvPr>
          <p:cNvSpPr txBox="1">
            <a:spLocks/>
          </p:cNvSpPr>
          <p:nvPr/>
        </p:nvSpPr>
        <p:spPr bwMode="gray">
          <a:xfrm>
            <a:off x="692690" y="466448"/>
            <a:ext cx="6222797" cy="126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>
                <a:solidFill>
                  <a:srgbClr val="5E356F"/>
                </a:solidFill>
                <a:latin typeface="Trebuchet MS"/>
              </a:rPr>
              <a:t>Nine</a:t>
            </a:r>
            <a:r>
              <a:rPr lang="nl-NL" dirty="0">
                <a:solidFill>
                  <a:srgbClr val="5E356F"/>
                </a:solidFill>
                <a:latin typeface="Trebuchet MS"/>
              </a:rPr>
              <a:t> clusters</a:t>
            </a:r>
            <a:endParaRPr kumimoji="0" lang="nl-NL" sz="4000" b="1" i="0" u="none" strike="noStrike" kern="1200" cap="none" spc="0" normalizeH="0" baseline="0" noProof="0" dirty="0">
              <a:ln>
                <a:noFill/>
              </a:ln>
              <a:solidFill>
                <a:srgbClr val="5E356F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8DF26F-9274-8875-EB53-994357E2614F}"/>
              </a:ext>
            </a:extLst>
          </p:cNvPr>
          <p:cNvSpPr txBox="1"/>
          <p:nvPr/>
        </p:nvSpPr>
        <p:spPr>
          <a:xfrm>
            <a:off x="7082792" y="6534103"/>
            <a:ext cx="1707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Minkman et al., 2025</a:t>
            </a:r>
            <a:endParaRPr kumimoji="0" lang="nl-NL" sz="1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22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67499D60-F8EA-0DF3-84AA-7C9C5209E2AD}"/>
              </a:ext>
            </a:extLst>
          </p:cNvPr>
          <p:cNvSpPr txBox="1">
            <a:spLocks/>
          </p:cNvSpPr>
          <p:nvPr/>
        </p:nvSpPr>
        <p:spPr bwMode="auto">
          <a:xfrm>
            <a:off x="221775" y="628821"/>
            <a:ext cx="7416824" cy="815644"/>
          </a:xfrm>
          <a:prstGeom prst="rect">
            <a:avLst/>
          </a:prstGeom>
        </p:spPr>
        <p:txBody>
          <a:bodyPr vert="horz" lIns="72000" tIns="36000" rIns="72000" bIns="0" rtlCol="0" anchor="t">
            <a:noAutofit/>
          </a:bodyPr>
          <a:lstStyle>
            <a:lvl1pPr algn="l" defTabSz="914400">
              <a:lnSpc>
                <a:spcPts val="5400"/>
              </a:lnSpc>
              <a:spcBef>
                <a:spcPts val="0"/>
              </a:spcBef>
              <a:buNone/>
              <a:defRPr sz="4000" b="0">
                <a:solidFill>
                  <a:schemeClr val="accent1"/>
                </a:solidFill>
                <a:latin typeface="+mj-lt"/>
                <a:ea typeface="Source Sans Pro" panose="020B0503030403020204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593674"/>
              </a:solidFill>
              <a:effectLst/>
              <a:uLnTx/>
              <a:uFillTx/>
              <a:latin typeface="Work Sans Bold"/>
              <a:ea typeface="Source Sans Pro" panose="020B0503030403020204" pitchFamily="34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593674"/>
              </a:solidFill>
              <a:effectLst/>
              <a:uLnTx/>
              <a:uFillTx/>
              <a:latin typeface="Work Sans Bold"/>
              <a:ea typeface="Source Sans Pro" panose="020B0503030403020204" pitchFamily="34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593674"/>
              </a:solidFill>
              <a:effectLst/>
              <a:uLnTx/>
              <a:uFillTx/>
              <a:latin typeface="Work Sans Bold"/>
              <a:ea typeface="Source Sans Pro" panose="020B0503030403020204" pitchFamily="34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593674"/>
              </a:solidFill>
              <a:effectLst/>
              <a:uLnTx/>
              <a:uFillTx/>
              <a:latin typeface="Work Sans Bold"/>
              <a:ea typeface="Source Sans Pro" panose="020B0503030403020204" pitchFamily="34" charset="0"/>
              <a:cs typeface="Arial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1863F6-8005-A565-BEB6-711AF93E8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31" y="503183"/>
            <a:ext cx="10863505" cy="1260000"/>
          </a:xfrm>
        </p:spPr>
        <p:txBody>
          <a:bodyPr/>
          <a:lstStyle/>
          <a:p>
            <a:r>
              <a:rPr lang="nl-NL" sz="3600" dirty="0"/>
              <a:t> </a:t>
            </a:r>
            <a:r>
              <a:rPr lang="nl-NL" sz="3600" dirty="0" err="1"/>
              <a:t>What’s</a:t>
            </a:r>
            <a:r>
              <a:rPr lang="nl-NL" sz="3600" dirty="0"/>
              <a:t> new? (2025)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2739960-62DB-34FC-19C7-40069F89C5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5527" y="1763183"/>
            <a:ext cx="10116000" cy="4320000"/>
          </a:xfrm>
        </p:spPr>
        <p:txBody>
          <a:bodyPr/>
          <a:lstStyle/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 err="1"/>
              <a:t>Literature</a:t>
            </a:r>
            <a:r>
              <a:rPr lang="nl-NL" sz="1800" dirty="0"/>
              <a:t> review 2025: 20 new </a:t>
            </a:r>
            <a:r>
              <a:rPr lang="nl-NL" sz="1800" dirty="0" err="1"/>
              <a:t>elements</a:t>
            </a:r>
            <a:endParaRPr lang="nl-NL" sz="1800" dirty="0"/>
          </a:p>
          <a:p>
            <a:pPr marL="0" indent="0">
              <a:buNone/>
            </a:pPr>
            <a:r>
              <a:rPr lang="nl-NL" sz="1800" dirty="0"/>
              <a:t>No new clusters, or </a:t>
            </a:r>
            <a:r>
              <a:rPr lang="nl-NL" sz="1800" dirty="0" err="1"/>
              <a:t>axes</a:t>
            </a: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>
              <a:buFontTx/>
              <a:buChar char="-"/>
            </a:pPr>
            <a:r>
              <a:rPr lang="nl-NL" sz="1800" dirty="0"/>
              <a:t>Context of care, </a:t>
            </a:r>
            <a:r>
              <a:rPr lang="nl-NL" sz="1800" dirty="0" err="1"/>
              <a:t>including</a:t>
            </a:r>
            <a:endParaRPr lang="nl-NL" sz="1800" dirty="0"/>
          </a:p>
          <a:p>
            <a:pPr marL="0" indent="0">
              <a:buNone/>
            </a:pPr>
            <a:r>
              <a:rPr lang="nl-NL" sz="1800" dirty="0"/>
              <a:t>       community, </a:t>
            </a:r>
            <a:r>
              <a:rPr lang="nl-NL" sz="1800" dirty="0" err="1"/>
              <a:t>informal</a:t>
            </a:r>
            <a:r>
              <a:rPr lang="nl-NL" sz="1800" dirty="0"/>
              <a:t> </a:t>
            </a:r>
            <a:r>
              <a:rPr lang="nl-NL" sz="1800" dirty="0" err="1"/>
              <a:t>carers</a:t>
            </a:r>
            <a:r>
              <a:rPr lang="nl-NL" sz="1800" dirty="0"/>
              <a:t>, SDM </a:t>
            </a:r>
          </a:p>
          <a:p>
            <a:pPr>
              <a:buFontTx/>
              <a:buChar char="-"/>
            </a:pPr>
            <a:r>
              <a:rPr lang="nl-NL" sz="1800" dirty="0" err="1"/>
              <a:t>Proactive</a:t>
            </a:r>
            <a:r>
              <a:rPr lang="nl-NL" sz="1800" dirty="0"/>
              <a:t> care, </a:t>
            </a:r>
            <a:r>
              <a:rPr lang="nl-NL" sz="1800" dirty="0" err="1"/>
              <a:t>preventive</a:t>
            </a:r>
            <a:r>
              <a:rPr lang="nl-NL" sz="1800" dirty="0"/>
              <a:t> </a:t>
            </a:r>
            <a:r>
              <a:rPr lang="nl-NL" sz="1800" dirty="0" err="1"/>
              <a:t>ways</a:t>
            </a:r>
            <a:r>
              <a:rPr lang="nl-NL" sz="1800" dirty="0"/>
              <a:t> of working</a:t>
            </a:r>
          </a:p>
          <a:p>
            <a:pPr>
              <a:buFontTx/>
              <a:buChar char="-"/>
            </a:pPr>
            <a:r>
              <a:rPr lang="nl-NL" sz="1800" dirty="0"/>
              <a:t>Digital services, </a:t>
            </a:r>
            <a:r>
              <a:rPr lang="nl-NL" sz="1800" dirty="0" err="1"/>
              <a:t>other</a:t>
            </a:r>
            <a:r>
              <a:rPr lang="nl-NL" sz="1800" dirty="0"/>
              <a:t> </a:t>
            </a:r>
            <a:r>
              <a:rPr lang="nl-NL" sz="1800" dirty="0" err="1"/>
              <a:t>networks</a:t>
            </a:r>
            <a:endParaRPr lang="nl-NL" sz="1800" dirty="0"/>
          </a:p>
          <a:p>
            <a:pPr>
              <a:buFontTx/>
              <a:buChar char="-"/>
            </a:pPr>
            <a:r>
              <a:rPr lang="nl-NL" sz="1800" dirty="0" err="1"/>
              <a:t>Collaborative</a:t>
            </a:r>
            <a:r>
              <a:rPr lang="nl-NL" sz="1800" dirty="0"/>
              <a:t> </a:t>
            </a:r>
            <a:r>
              <a:rPr lang="nl-NL" sz="1800" dirty="0" err="1"/>
              <a:t>relationships</a:t>
            </a:r>
            <a:r>
              <a:rPr lang="nl-NL" sz="1800" dirty="0"/>
              <a:t> </a:t>
            </a:r>
            <a:r>
              <a:rPr lang="nl-NL" sz="1800" dirty="0" err="1"/>
              <a:t>and</a:t>
            </a:r>
            <a:r>
              <a:rPr lang="nl-NL" sz="1800" dirty="0"/>
              <a:t> </a:t>
            </a:r>
            <a:r>
              <a:rPr lang="nl-NL" sz="1800" dirty="0" err="1"/>
              <a:t>values</a:t>
            </a: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>
              <a:buFontTx/>
              <a:buChar char="-"/>
            </a:pPr>
            <a:endParaRPr lang="nl-NL" sz="18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50F98FB-EB71-A7A3-6E57-238157EB8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546" y="0"/>
            <a:ext cx="5199454" cy="68580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AB1C78C2-8D0B-96E8-1198-F92363342BEF}"/>
              </a:ext>
            </a:extLst>
          </p:cNvPr>
          <p:cNvSpPr txBox="1"/>
          <p:nvPr/>
        </p:nvSpPr>
        <p:spPr>
          <a:xfrm>
            <a:off x="330631" y="5906013"/>
            <a:ext cx="60960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1200" dirty="0"/>
              <a:t>Minkman, M.M.N., Zonneveld, N., Hulsebos, K. et al. The renewed Development Model for Integrated Care: a systematic review and model update. BMC Health Serv Res 25, 434 (2025). https://doi.org/10.1186/s12913-025-12610-2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418494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455C8A74-E857-7307-9EC1-142B2BF95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25" y="1057303"/>
            <a:ext cx="5413552" cy="3009754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33D9B956-35B4-8AB5-7ED8-D962364EB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3360" y="189042"/>
            <a:ext cx="10863505" cy="1260000"/>
          </a:xfrm>
        </p:spPr>
        <p:txBody>
          <a:bodyPr/>
          <a:lstStyle/>
          <a:p>
            <a:r>
              <a:rPr lang="nl-NL" dirty="0"/>
              <a:t>How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model?</a:t>
            </a:r>
          </a:p>
        </p:txBody>
      </p:sp>
      <p:pic>
        <p:nvPicPr>
          <p:cNvPr id="5" name="Afbeelding 4" descr="Afbeelding met tekst, schermopname, geel, ontwerp&#10;&#10;Door AI gegenereerde inhoud is mogelijk onjuist.">
            <a:extLst>
              <a:ext uri="{FF2B5EF4-FFF2-40B4-BE49-F238E27FC236}">
                <a16:creationId xmlns:a16="http://schemas.microsoft.com/office/drawing/2014/main" id="{499BF477-3B8F-FFFF-5EE7-28B7B55A4D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67363" y="3889967"/>
            <a:ext cx="2342549" cy="2778991"/>
          </a:xfrm>
          <a:prstGeom prst="rect">
            <a:avLst/>
          </a:prstGeom>
          <a:noFill/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38A7B5AF-4543-1168-A6D0-8CEB5FC89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96" y="4170344"/>
            <a:ext cx="4278337" cy="283270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A5B0078-A16F-920F-6BAE-2CEDE94005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6265" y="3120322"/>
            <a:ext cx="3453491" cy="373767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060A55DC-C4E9-A0C4-D314-A4CEA3BD46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6256" y="1695361"/>
            <a:ext cx="5131064" cy="173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98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30787A-DF62-5E44-F862-CA2D597B9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246" y="367304"/>
            <a:ext cx="10863505" cy="1260000"/>
          </a:xfrm>
        </p:spPr>
        <p:txBody>
          <a:bodyPr/>
          <a:lstStyle/>
          <a:p>
            <a:r>
              <a:rPr lang="nl-NL" sz="3600" dirty="0"/>
              <a:t>According </a:t>
            </a:r>
            <a:r>
              <a:rPr lang="nl-NL" sz="3600" dirty="0" err="1"/>
              <a:t>to</a:t>
            </a:r>
            <a:r>
              <a:rPr lang="nl-NL" sz="3600" dirty="0"/>
              <a:t> AI…</a:t>
            </a:r>
            <a:r>
              <a:rPr lang="nl-NL" sz="3600" dirty="0" err="1"/>
              <a:t>what’s</a:t>
            </a:r>
            <a:r>
              <a:rPr lang="nl-NL" sz="3600" dirty="0"/>
              <a:t> </a:t>
            </a:r>
            <a:r>
              <a:rPr lang="nl-NL" sz="3600" dirty="0" err="1"/>
              <a:t>the</a:t>
            </a:r>
            <a:r>
              <a:rPr lang="nl-NL" sz="3600" dirty="0"/>
              <a:t> </a:t>
            </a:r>
            <a:r>
              <a:rPr lang="nl-NL" sz="3600" dirty="0" err="1"/>
              <a:t>difference</a:t>
            </a:r>
            <a:r>
              <a:rPr lang="nl-NL" sz="3600" dirty="0"/>
              <a:t>?</a:t>
            </a: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095FD2D4-D73B-FE5D-3396-EB3382325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710772"/>
              </p:ext>
            </p:extLst>
          </p:nvPr>
        </p:nvGraphicFramePr>
        <p:xfrm>
          <a:off x="2275115" y="1480458"/>
          <a:ext cx="7079544" cy="5200627"/>
        </p:xfrm>
        <a:graphic>
          <a:graphicData uri="http://schemas.openxmlformats.org/drawingml/2006/table">
            <a:tbl>
              <a:tblPr firstRow="1" firstCol="1" bandRow="1"/>
              <a:tblGrid>
                <a:gridCol w="2359848">
                  <a:extLst>
                    <a:ext uri="{9D8B030D-6E8A-4147-A177-3AD203B41FA5}">
                      <a16:colId xmlns:a16="http://schemas.microsoft.com/office/drawing/2014/main" val="2771020911"/>
                    </a:ext>
                  </a:extLst>
                </a:gridCol>
                <a:gridCol w="2359848">
                  <a:extLst>
                    <a:ext uri="{9D8B030D-6E8A-4147-A177-3AD203B41FA5}">
                      <a16:colId xmlns:a16="http://schemas.microsoft.com/office/drawing/2014/main" val="376277560"/>
                    </a:ext>
                  </a:extLst>
                </a:gridCol>
                <a:gridCol w="2359848">
                  <a:extLst>
                    <a:ext uri="{9D8B030D-6E8A-4147-A177-3AD203B41FA5}">
                      <a16:colId xmlns:a16="http://schemas.microsoft.com/office/drawing/2014/main" val="1009593628"/>
                    </a:ext>
                  </a:extLst>
                </a:gridCol>
              </a:tblGrid>
              <a:tr h="432759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1000" b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Feature </a:t>
                      </a:r>
                      <a:endParaRPr lang="nl-N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0430" marT="75215" marB="752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1000" b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DMIC (Minkman)</a:t>
                      </a:r>
                      <a:endParaRPr lang="nl-N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0430" marT="75215" marB="752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1000" b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Nine Pillars (IFIC)</a:t>
                      </a:r>
                      <a:endParaRPr lang="nl-N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5215" marB="752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9519440"/>
                  </a:ext>
                </a:extLst>
              </a:tr>
              <a:tr h="796725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1000" b="1" ker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Primary Focus</a:t>
                      </a:r>
                      <a:endParaRPr lang="nl-N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0430" marT="112822" marB="11282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1000" b="1" ker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Developmental Process &amp; Implementation</a:t>
                      </a:r>
                      <a:endParaRPr lang="nl-N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0430" marT="112822" marB="11282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1000" b="1" ker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Strategic Framework &amp; System Design</a:t>
                      </a:r>
                      <a:endParaRPr lang="nl-N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2822" marB="11282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850876"/>
                  </a:ext>
                </a:extLst>
              </a:tr>
              <a:tr h="1184012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1000" b="1" kern="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Time </a:t>
                      </a:r>
                      <a:r>
                        <a:rPr lang="nl-NL" sz="1000" b="1" kern="0" dirty="0" err="1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Dimension</a:t>
                      </a:r>
                      <a:endParaRPr lang="nl-NL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0430" marT="112822" marB="11282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1000" ker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Explicitly models 4 development </a:t>
                      </a:r>
                      <a:endParaRPr lang="nl-N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1000" ker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phases</a:t>
                      </a:r>
                      <a:endParaRPr lang="nl-N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0430" marT="112822" marB="11282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1000" ker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Generally conceptual, less focused on timing</a:t>
                      </a:r>
                      <a:endParaRPr lang="nl-N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2822" marB="11282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7263818"/>
                  </a:ext>
                </a:extLst>
              </a:tr>
              <a:tr h="796725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1000" b="1" kern="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Detail Level</a:t>
                      </a:r>
                      <a:endParaRPr lang="nl-NL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0430" marT="112822" marB="11282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1000" kern="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 (108 </a:t>
                      </a:r>
                      <a:r>
                        <a:rPr lang="nl-NL" sz="1000" kern="0" dirty="0" err="1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specific</a:t>
                      </a:r>
                      <a:r>
                        <a:rPr lang="nl-NL" sz="1000" kern="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000" kern="0" dirty="0" err="1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elements</a:t>
                      </a:r>
                      <a:r>
                        <a:rPr lang="nl-NL" sz="1000" kern="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nl-NL" sz="1000" kern="0" dirty="0" err="1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activities</a:t>
                      </a:r>
                      <a:r>
                        <a:rPr lang="nl-NL" sz="1000" kern="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nl-NL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0430" marT="112822" marB="11282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1000" ker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High-level, thematic, strategic</a:t>
                      </a:r>
                      <a:endParaRPr lang="nl-N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2822" marB="11282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2431127"/>
                  </a:ext>
                </a:extLst>
              </a:tr>
              <a:tr h="796725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1000" b="1" kern="0" dirty="0" err="1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Applicability</a:t>
                      </a:r>
                      <a:endParaRPr lang="nl-NL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0430" marT="112822" marB="11282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1000" ker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Excellent for project/network self-assessment</a:t>
                      </a:r>
                      <a:endParaRPr lang="nl-N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0430" marT="112822" marB="11282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1000" ker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Best for policy, vision, and system-wide design</a:t>
                      </a:r>
                      <a:endParaRPr lang="nl-N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2822" marB="11282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104217"/>
                  </a:ext>
                </a:extLst>
              </a:tr>
              <a:tr h="1193681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1000" b="1" ker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Key Output</a:t>
                      </a:r>
                      <a:endParaRPr lang="nl-N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0430" marT="112822" marB="11282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1000" ker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Conceptual model and tool to map </a:t>
                      </a:r>
                      <a:endParaRPr lang="nl-N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5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1000" kern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progress and identify gaps</a:t>
                      </a:r>
                      <a:endParaRPr lang="nl-NL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0430" marT="112822" marB="11282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1000" kern="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nl-NL" sz="1000" kern="0" dirty="0" err="1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framework</a:t>
                      </a:r>
                      <a:r>
                        <a:rPr lang="nl-NL" sz="1000" kern="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000" kern="0" dirty="0" err="1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nl-NL" sz="1000" kern="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000" kern="0" dirty="0" err="1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build</a:t>
                      </a:r>
                      <a:r>
                        <a:rPr lang="nl-NL" sz="1000" kern="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lead, </a:t>
                      </a:r>
                      <a:r>
                        <a:rPr lang="nl-NL" sz="1000" kern="0" dirty="0" err="1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nl-NL" sz="1000" kern="0" dirty="0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000" kern="0" dirty="0" err="1">
                          <a:solidFill>
                            <a:srgbClr val="0A0A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sustain</a:t>
                      </a:r>
                      <a:endParaRPr lang="nl-NL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2822" marB="11282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ADC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801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2959097"/>
      </p:ext>
    </p:extLst>
  </p:cSld>
  <p:clrMapOvr>
    <a:masterClrMapping/>
  </p:clrMapOvr>
</p:sld>
</file>

<file path=ppt/theme/theme1.xml><?xml version="1.0" encoding="utf-8"?>
<a:theme xmlns:a="http://schemas.openxmlformats.org/drawingml/2006/main" name="4_Huisstijl met logo">
  <a:themeElements>
    <a:clrScheme name="Kleuren Vilans PP">
      <a:dk1>
        <a:srgbClr val="5E356F"/>
      </a:dk1>
      <a:lt1>
        <a:srgbClr val="5E356F"/>
      </a:lt1>
      <a:dk2>
        <a:srgbClr val="C4C700"/>
      </a:dk2>
      <a:lt2>
        <a:srgbClr val="404040"/>
      </a:lt2>
      <a:accent1>
        <a:srgbClr val="C4E6F6"/>
      </a:accent1>
      <a:accent2>
        <a:srgbClr val="F0F1CA"/>
      </a:accent2>
      <a:accent3>
        <a:srgbClr val="D7CCDB"/>
      </a:accent3>
      <a:accent4>
        <a:srgbClr val="E7F5FC"/>
      </a:accent4>
      <a:accent5>
        <a:srgbClr val="F9F9EA"/>
      </a:accent5>
      <a:accent6>
        <a:srgbClr val="EFEBF1"/>
      </a:accent6>
      <a:hlink>
        <a:srgbClr val="000000"/>
      </a:hlink>
      <a:folHlink>
        <a:srgbClr val="000000"/>
      </a:folHlink>
    </a:clrScheme>
    <a:fontScheme name="Lettertypen Vilans PP">
      <a:majorFont>
        <a:latin typeface="Trebuchet MS"/>
        <a:ea typeface=""/>
        <a:cs typeface=""/>
      </a:majorFont>
      <a:minorFont>
        <a:latin typeface="Georgi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drijfspresentatie Vilans nw.potx" id="{0E735E22-7E30-479B-B591-0D3D561C97B1}" vid="{FA294BAF-82D6-4988-ABA3-80697E615603}"/>
    </a:ext>
  </a:extLst>
</a:theme>
</file>

<file path=ppt/theme/theme2.xml><?xml version="1.0" encoding="utf-8"?>
<a:theme xmlns:a="http://schemas.openxmlformats.org/drawingml/2006/main" name="Vilans">
  <a:themeElements>
    <a:clrScheme name="Kleuren Vilans PP">
      <a:dk1>
        <a:sysClr val="windowText" lastClr="000000"/>
      </a:dk1>
      <a:lt1>
        <a:sysClr val="window" lastClr="FFFFFF"/>
      </a:lt1>
      <a:dk2>
        <a:srgbClr val="E63E49"/>
      </a:dk2>
      <a:lt2>
        <a:srgbClr val="E2007A"/>
      </a:lt2>
      <a:accent1>
        <a:srgbClr val="C4C700"/>
      </a:accent1>
      <a:accent2>
        <a:srgbClr val="009EE0"/>
      </a:accent2>
      <a:accent3>
        <a:srgbClr val="008A89"/>
      </a:accent3>
      <a:accent4>
        <a:srgbClr val="003882"/>
      </a:accent4>
      <a:accent5>
        <a:srgbClr val="59A627"/>
      </a:accent5>
      <a:accent6>
        <a:srgbClr val="5E356F"/>
      </a:accent6>
      <a:hlink>
        <a:srgbClr val="000000"/>
      </a:hlink>
      <a:folHlink>
        <a:srgbClr val="000000"/>
      </a:folHlink>
    </a:clrScheme>
    <a:fontScheme name="Fonts Vilan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t"/>
      <a:lstStyle>
        <a:defPPr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20000"/>
          </a:lnSpc>
          <a:defRPr dirty="0"/>
        </a:defPPr>
      </a:lstStyle>
    </a:txDef>
  </a:objectDefaults>
  <a:extraClrSchemeLst/>
  <a:custClrLst>
    <a:custClr name="groen">
      <a:srgbClr val="C3C800"/>
    </a:custClr>
    <a:custClr name="blauw">
      <a:srgbClr val="009FE3"/>
    </a:custClr>
    <a:custClr name="turqoise">
      <a:srgbClr val="008A89"/>
    </a:custClr>
    <a:custClr name="Donker blauw">
      <a:srgbClr val="003882"/>
    </a:custClr>
    <a:custClr name="appelgroen">
      <a:srgbClr val="59A627"/>
    </a:custClr>
    <a:custClr name="paars">
      <a:srgbClr val="613670"/>
    </a:custClr>
    <a:custClr name="grijs tabel">
      <a:srgbClr val="9D9D9C"/>
    </a:custClr>
    <a:custClr name="rood">
      <a:srgbClr val="E63E49"/>
    </a:custClr>
    <a:custClr name="roze">
      <a:srgbClr val="E2007A"/>
    </a:custClr>
  </a:custClrLst>
  <a:extLst>
    <a:ext uri="{05A4C25C-085E-4340-85A3-A5531E510DB2}">
      <thm15:themeFamily xmlns:thm15="http://schemas.microsoft.com/office/thememl/2012/main" name="Presentatie (blauw) Vilans.potx" id="{AE8C49B6-CD44-4CF8-B2F1-1DB5B26653A6}" vid="{62296533-5BC1-4C1E-BCE7-01CAC51670C9}"/>
    </a:ext>
  </a:extLst>
</a:theme>
</file>

<file path=ppt/theme/theme3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9E8F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Huisstijl met logo">
  <a:themeElements>
    <a:clrScheme name="Kleuren Vilans PP">
      <a:dk1>
        <a:srgbClr val="5E356F"/>
      </a:dk1>
      <a:lt1>
        <a:sysClr val="window" lastClr="FFFFFF"/>
      </a:lt1>
      <a:dk2>
        <a:srgbClr val="C4C700"/>
      </a:dk2>
      <a:lt2>
        <a:srgbClr val="404040"/>
      </a:lt2>
      <a:accent1>
        <a:srgbClr val="C4E6F6"/>
      </a:accent1>
      <a:accent2>
        <a:srgbClr val="F0F1CA"/>
      </a:accent2>
      <a:accent3>
        <a:srgbClr val="D7CCDB"/>
      </a:accent3>
      <a:accent4>
        <a:srgbClr val="E7F5FC"/>
      </a:accent4>
      <a:accent5>
        <a:srgbClr val="F9F9EA"/>
      </a:accent5>
      <a:accent6>
        <a:srgbClr val="EFEBF1"/>
      </a:accent6>
      <a:hlink>
        <a:srgbClr val="000000"/>
      </a:hlink>
      <a:folHlink>
        <a:srgbClr val="000000"/>
      </a:folHlink>
    </a:clrScheme>
    <a:fontScheme name="Lettertypen Vilans PP">
      <a:majorFont>
        <a:latin typeface="Trebuchet MS"/>
        <a:ea typeface=""/>
        <a:cs typeface=""/>
      </a:majorFont>
      <a:minorFont>
        <a:latin typeface="Georgi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Vilans.potx" id="{B71C151F-CA29-4883-84BE-29B3D409DD8A}" vid="{D735D067-E8E0-43E2-9552-9A7C09785C06}"/>
    </a:ext>
  </a:extLst>
</a:theme>
</file>

<file path=ppt/theme/theme5.xml><?xml version="1.0" encoding="utf-8"?>
<a:theme xmlns:a="http://schemas.openxmlformats.org/drawingml/2006/main" name="6_Huisstijl met logo">
  <a:themeElements>
    <a:clrScheme name="Kleuren Vilans PP">
      <a:dk1>
        <a:srgbClr val="5E356F"/>
      </a:dk1>
      <a:lt1>
        <a:srgbClr val="5E356F"/>
      </a:lt1>
      <a:dk2>
        <a:srgbClr val="C4C700"/>
      </a:dk2>
      <a:lt2>
        <a:srgbClr val="404040"/>
      </a:lt2>
      <a:accent1>
        <a:srgbClr val="C4E6F6"/>
      </a:accent1>
      <a:accent2>
        <a:srgbClr val="F0F1CA"/>
      </a:accent2>
      <a:accent3>
        <a:srgbClr val="D7CCDB"/>
      </a:accent3>
      <a:accent4>
        <a:srgbClr val="E7F5FC"/>
      </a:accent4>
      <a:accent5>
        <a:srgbClr val="F9F9EA"/>
      </a:accent5>
      <a:accent6>
        <a:srgbClr val="EFEBF1"/>
      </a:accent6>
      <a:hlink>
        <a:srgbClr val="000000"/>
      </a:hlink>
      <a:folHlink>
        <a:srgbClr val="000000"/>
      </a:folHlink>
    </a:clrScheme>
    <a:fontScheme name="Lettertypen Vilans PP">
      <a:majorFont>
        <a:latin typeface="Trebuchet MS"/>
        <a:ea typeface=""/>
        <a:cs typeface=""/>
      </a:majorFont>
      <a:minorFont>
        <a:latin typeface="Georgi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drijfspresentatie Vilans nw.potx" id="{0E735E22-7E30-479B-B591-0D3D561C97B1}" vid="{FA294BAF-82D6-4988-ABA3-80697E615603}"/>
    </a:ext>
  </a:extLst>
</a:theme>
</file>

<file path=ppt/theme/theme6.xml><?xml version="1.0" encoding="utf-8"?>
<a:theme xmlns:a="http://schemas.openxmlformats.org/drawingml/2006/main" name="3_Vilans pre 2">
  <a:themeElements>
    <a:clrScheme name="Vilans Pres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ilans Pres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ilans Pres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lans Pres 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lans Pres 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lans Pres 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lans Pres 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lans Pres 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lans Pres 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lans Pres 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lans Pres 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lans Pres 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lans Pres 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lans Pres 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.xml"/></Relationships>
</file>

<file path=customXml/_rels/item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.xml"/></Relationships>
</file>

<file path=customXml/_rels/item1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.xml"/></Relationships>
</file>

<file path=customXml/_rels/item1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.xml"/></Relationships>
</file>

<file path=customXml/_rels/item1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.xml"/></Relationships>
</file>

<file path=customXml/_rels/item1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.xml"/></Relationships>
</file>

<file path=customXml/_rels/item1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.xml"/></Relationships>
</file>

<file path=customXml/_rels/item1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.xml"/></Relationships>
</file>

<file path=customXml/_rels/item1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.xml"/></Relationships>
</file>

<file path=customXml/_rels/item1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.xml"/></Relationships>
</file>

<file path=customXml/_rels/item1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.xml"/></Relationships>
</file>

<file path=customXml/_rels/item1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.xml"/></Relationships>
</file>

<file path=customXml/_rels/item1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.xml"/></Relationships>
</file>

<file path=customXml/_rels/item1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.xml"/></Relationships>
</file>

<file path=customXml/_rels/item1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4.xml"/></Relationships>
</file>

<file path=customXml/_rels/item1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5.xml"/></Relationships>
</file>

<file path=customXml/_rels/item1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6.xml"/></Relationships>
</file>

<file path=customXml/_rels/item1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7.xml"/></Relationships>
</file>

<file path=customXml/_rels/item1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8.xml"/></Relationships>
</file>

<file path=customXml/_rels/item1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9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0.xml"/></Relationships>
</file>

<file path=customXml/_rels/item1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1.xml"/></Relationships>
</file>

<file path=customXml/_rels/item1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2.xml"/></Relationships>
</file>

<file path=customXml/_rels/item1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3.xml"/></Relationships>
</file>

<file path=customXml/_rels/item1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4.xml"/></Relationships>
</file>

<file path=customXml/_rels/item1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5.xml"/></Relationships>
</file>

<file path=customXml/_rels/item1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6.xml"/></Relationships>
</file>

<file path=customXml/_rels/item1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7.xml"/></Relationships>
</file>

<file path=customXml/_rels/item1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8.xml"/></Relationships>
</file>

<file path=customXml/_rels/item1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9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1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0.xml"/></Relationships>
</file>

<file path=customXml/_rels/item1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1.xml"/></Relationships>
</file>

<file path=customXml/_rels/item1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2.xml"/></Relationships>
</file>

<file path=customXml/_rels/item1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3.xml"/></Relationships>
</file>

<file path=customXml/_rels/item1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4.xml"/></Relationships>
</file>

<file path=customXml/_rels/item1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5.xml"/></Relationships>
</file>

<file path=customXml/_rels/item1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6.xml"/></Relationships>
</file>

<file path=customXml/_rels/item1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7.xml"/></Relationships>
</file>

<file path=customXml/_rels/item1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8.xml"/></Relationships>
</file>

<file path=customXml/_rels/item1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0.xml"/></Relationships>
</file>

<file path=customXml/_rels/item2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1.xml"/></Relationships>
</file>

<file path=customXml/_rels/item2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2.xml"/></Relationships>
</file>

<file path=customXml/_rels/item2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3.xml"/></Relationships>
</file>

<file path=customXml/_rels/item2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4.xml"/></Relationships>
</file>

<file path=customXml/_rels/item2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5.xml"/></Relationships>
</file>

<file path=customXml/_rels/item2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6.xml"/></Relationships>
</file>

<file path=customXml/_rels/item2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7.xml"/></Relationships>
</file>

<file path=customXml/_rels/item2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8.xml"/></Relationships>
</file>

<file path=customXml/_rels/item2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9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juid xmlns="http://www.joulesunlimited.com/juid"/>
</file>

<file path=customXml/item10.xml><?xml version="1.0" encoding="utf-8"?>
<juid xmlns="http://www.joulesunlimited.com/juid"/>
</file>

<file path=customXml/item100.xml><?xml version="1.0" encoding="utf-8"?>
<juid xmlns="http://www.joulesunlimited.com/juid"/>
</file>

<file path=customXml/item101.xml><?xml version="1.0" encoding="utf-8"?>
<juid xmlns="http://www.joulesunlimited.com/juid"/>
</file>

<file path=customXml/item102.xml><?xml version="1.0" encoding="utf-8"?>
<juid xmlns="http://www.joulesunlimited.com/juid"/>
</file>

<file path=customXml/item103.xml><?xml version="1.0" encoding="utf-8"?>
<juid xmlns="http://www.joulesunlimited.com/juid"/>
</file>

<file path=customXml/item104.xml><?xml version="1.0" encoding="utf-8"?>
<juid xmlns="http://www.joulesunlimited.com/juid"/>
</file>

<file path=customXml/item105.xml><?xml version="1.0" encoding="utf-8"?>
<juid xmlns="http://www.joulesunlimited.com/juid"/>
</file>

<file path=customXml/item106.xml><?xml version="1.0" encoding="utf-8"?>
<juid xmlns="http://www.joulesunlimited.com/juid"/>
</file>

<file path=customXml/item107.xml><?xml version="1.0" encoding="utf-8"?>
<juid xmlns="http://www.joulesunlimited.com/juid"/>
</file>

<file path=customXml/item108.xml><?xml version="1.0" encoding="utf-8"?>
<juid xmlns="http://www.joulesunlimited.com/juid"/>
</file>

<file path=customXml/item109.xml><?xml version="1.0" encoding="utf-8"?>
<juid xmlns="http://www.joulesunlimited.com/juid"/>
</file>

<file path=customXml/item11.xml><?xml version="1.0" encoding="utf-8"?>
<juid xmlns="http://www.joulesunlimited.com/juid"/>
</file>

<file path=customXml/item110.xml><?xml version="1.0" encoding="utf-8"?>
<juid xmlns="http://www.joulesunlimited.com/juid"/>
</file>

<file path=customXml/item111.xml><?xml version="1.0" encoding="utf-8"?>
<juid xmlns="http://www.joulesunlimited.com/juid"/>
</file>

<file path=customXml/item112.xml><?xml version="1.0" encoding="utf-8"?>
<juid xmlns="http://www.joulesunlimited.com/juid"/>
</file>

<file path=customXml/item113.xml><?xml version="1.0" encoding="utf-8"?>
<juid xmlns="http://www.joulesunlimited.com/juid"/>
</file>

<file path=customXml/item114.xml><?xml version="1.0" encoding="utf-8"?>
<juid xmlns="http://www.joulesunlimited.com/juid"/>
</file>

<file path=customXml/item115.xml><?xml version="1.0" encoding="utf-8"?>
<juid xmlns="http://www.joulesunlimited.com/juid"/>
</file>

<file path=customXml/item116.xml><?xml version="1.0" encoding="utf-8"?>
<juid xmlns="http://www.joulesunlimited.com/juid"/>
</file>

<file path=customXml/item117.xml><?xml version="1.0" encoding="utf-8"?>
<juid xmlns="http://www.joulesunlimited.com/juid"/>
</file>

<file path=customXml/item118.xml><?xml version="1.0" encoding="utf-8"?>
<juid xmlns="http://www.joulesunlimited.com/juid"/>
</file>

<file path=customXml/item119.xml><?xml version="1.0" encoding="utf-8"?>
<juid xmlns="http://www.joulesunlimited.com/juid"/>
</file>

<file path=customXml/item12.xml><?xml version="1.0" encoding="utf-8"?>
<juid xmlns="http://www.joulesunlimited.com/juid"/>
</file>

<file path=customXml/item120.xml><?xml version="1.0" encoding="utf-8"?>
<juid xmlns="http://www.joulesunlimited.com/juid"/>
</file>

<file path=customXml/item121.xml><?xml version="1.0" encoding="utf-8"?>
<juid xmlns="http://www.joulesunlimited.com/juid"/>
</file>

<file path=customXml/item122.xml><?xml version="1.0" encoding="utf-8"?>
<juid xmlns="http://www.joulesunlimited.com/juid"/>
</file>

<file path=customXml/item123.xml><?xml version="1.0" encoding="utf-8"?>
<juid xmlns="http://www.joulesunlimited.com/juid"/>
</file>

<file path=customXml/item124.xml><?xml version="1.0" encoding="utf-8"?>
<juid xmlns="http://www.joulesunlimited.com/juid"/>
</file>

<file path=customXml/item125.xml><?xml version="1.0" encoding="utf-8"?>
<juid xmlns="http://www.joulesunlimited.com/juid"/>
</file>

<file path=customXml/item126.xml><?xml version="1.0" encoding="utf-8"?>
<juid xmlns="http://www.joulesunlimited.com/juid"/>
</file>

<file path=customXml/item127.xml><?xml version="1.0" encoding="utf-8"?>
<juid xmlns="http://www.joulesunlimited.com/juid"/>
</file>

<file path=customXml/item128.xml><?xml version="1.0" encoding="utf-8"?>
<juid xmlns="http://www.joulesunlimited.com/juid"/>
</file>

<file path=customXml/item129.xml><?xml version="1.0" encoding="utf-8"?>
<juid xmlns="http://www.joulesunlimited.com/juid"/>
</file>

<file path=customXml/item13.xml><?xml version="1.0" encoding="utf-8"?>
<juid xmlns="http://www.joulesunlimited.com/juid"/>
</file>

<file path=customXml/item130.xml><?xml version="1.0" encoding="utf-8"?>
<juid xmlns="http://www.joulesunlimited.com/juid"/>
</file>

<file path=customXml/item131.xml><?xml version="1.0" encoding="utf-8"?>
<juid xmlns="http://www.joulesunlimited.com/juid"/>
</file>

<file path=customXml/item132.xml><?xml version="1.0" encoding="utf-8"?>
<juid xmlns="http://www.joulesunlimited.com/juid"/>
</file>

<file path=customXml/item133.xml><?xml version="1.0" encoding="utf-8"?>
<juid xmlns="http://www.joulesunlimited.com/juid"/>
</file>

<file path=customXml/item134.xml><?xml version="1.0" encoding="utf-8"?>
<juid xmlns="http://www.joulesunlimited.com/juid"/>
</file>

<file path=customXml/item135.xml><?xml version="1.0" encoding="utf-8"?>
<juid xmlns="http://www.joulesunlimited.com/juid"/>
</file>

<file path=customXml/item136.xml><?xml version="1.0" encoding="utf-8"?>
<juid xmlns="http://www.joulesunlimited.com/juid"/>
</file>

<file path=customXml/item137.xml><?xml version="1.0" encoding="utf-8"?>
<juid xmlns="http://www.joulesunlimited.com/juid"/>
</file>

<file path=customXml/item138.xml><?xml version="1.0" encoding="utf-8"?>
<juid xmlns="http://www.joulesunlimited.com/juid"/>
</file>

<file path=customXml/item139.xml><?xml version="1.0" encoding="utf-8"?>
<juid xmlns="http://www.joulesunlimited.com/juid"/>
</file>

<file path=customXml/item14.xml><?xml version="1.0" encoding="utf-8"?>
<juid xmlns="http://www.joulesunlimited.com/juid"/>
</file>

<file path=customXml/item140.xml><?xml version="1.0" encoding="utf-8"?>
<juid xmlns="http://www.joulesunlimited.com/juid"/>
</file>

<file path=customXml/item141.xml><?xml version="1.0" encoding="utf-8"?>
<juid xmlns="http://www.joulesunlimited.com/juid"/>
</file>

<file path=customXml/item142.xml><?xml version="1.0" encoding="utf-8"?>
<juid xmlns="http://www.joulesunlimited.com/juid"/>
</file>

<file path=customXml/item143.xml><?xml version="1.0" encoding="utf-8"?>
<juid xmlns="http://www.joulesunlimited.com/juid"/>
</file>

<file path=customXml/item144.xml><?xml version="1.0" encoding="utf-8"?>
<juid xmlns="http://www.joulesunlimited.com/juid"/>
</file>

<file path=customXml/item145.xml><?xml version="1.0" encoding="utf-8"?>
<juid xmlns="http://www.joulesunlimited.com/juid"/>
</file>

<file path=customXml/item146.xml><?xml version="1.0" encoding="utf-8"?>
<juid xmlns="http://www.joulesunlimited.com/juid"/>
</file>

<file path=customXml/item147.xml><?xml version="1.0" encoding="utf-8"?>
<juid xmlns="http://www.joulesunlimited.com/juid"/>
</file>

<file path=customXml/item148.xml><?xml version="1.0" encoding="utf-8"?>
<juid xmlns="http://www.joulesunlimited.com/juid"/>
</file>

<file path=customXml/item149.xml><?xml version="1.0" encoding="utf-8"?>
<juid xmlns="http://www.joulesunlimited.com/juid"/>
</file>

<file path=customXml/item15.xml><?xml version="1.0" encoding="utf-8"?>
<juid xmlns="http://www.joulesunlimited.com/juid"/>
</file>

<file path=customXml/item150.xml><?xml version="1.0" encoding="utf-8"?>
<juid xmlns="http://www.joulesunlimited.com/juid"/>
</file>

<file path=customXml/item151.xml><?xml version="1.0" encoding="utf-8"?>
<juid xmlns="http://www.joulesunlimited.com/juid"/>
</file>

<file path=customXml/item152.xml><?xml version="1.0" encoding="utf-8"?>
<juid xmlns="http://www.joulesunlimited.com/juid"/>
</file>

<file path=customXml/item153.xml><?xml version="1.0" encoding="utf-8"?>
<juid xmlns="http://www.joulesunlimited.com/juid"/>
</file>

<file path=customXml/item154.xml><?xml version="1.0" encoding="utf-8"?>
<juid xmlns="http://www.joulesunlimited.com/juid"/>
</file>

<file path=customXml/item155.xml><?xml version="1.0" encoding="utf-8"?>
<juid xmlns="http://www.joulesunlimited.com/juid"/>
</file>

<file path=customXml/item156.xml><?xml version="1.0" encoding="utf-8"?>
<juid xmlns="http://www.joulesunlimited.com/juid"/>
</file>

<file path=customXml/item157.xml><?xml version="1.0" encoding="utf-8"?>
<juid xmlns="http://www.joulesunlimited.com/juid"/>
</file>

<file path=customXml/item158.xml><?xml version="1.0" encoding="utf-8"?>
<juid xmlns="http://www.joulesunlimited.com/juid"/>
</file>

<file path=customXml/item159.xml><?xml version="1.0" encoding="utf-8"?>
<juid xmlns="http://www.joulesunlimited.com/juid"/>
</file>

<file path=customXml/item16.xml><?xml version="1.0" encoding="utf-8"?>
<juid xmlns="http://www.joulesunlimited.com/juid"/>
</file>

<file path=customXml/item160.xml><?xml version="1.0" encoding="utf-8"?>
<juid xmlns="http://www.joulesunlimited.com/juid"/>
</file>

<file path=customXml/item161.xml><?xml version="1.0" encoding="utf-8"?>
<juid xmlns="http://www.joulesunlimited.com/juid"/>
</file>

<file path=customXml/item162.xml><?xml version="1.0" encoding="utf-8"?>
<juid xmlns="http://www.joulesunlimited.com/juid"/>
</file>

<file path=customXml/item163.xml><?xml version="1.0" encoding="utf-8"?>
<juid xmlns="http://www.joulesunlimited.com/juid"/>
</file>

<file path=customXml/item164.xml><?xml version="1.0" encoding="utf-8"?>
<juid xmlns="http://www.joulesunlimited.com/juid"/>
</file>

<file path=customXml/item165.xml><?xml version="1.0" encoding="utf-8"?>
<juid xmlns="http://www.joulesunlimited.com/juid"/>
</file>

<file path=customXml/item166.xml><?xml version="1.0" encoding="utf-8"?>
<juid xmlns="http://www.joulesunlimited.com/juid"/>
</file>

<file path=customXml/item167.xml><?xml version="1.0" encoding="utf-8"?>
<juid xmlns="http://www.joulesunlimited.com/juid"/>
</file>

<file path=customXml/item168.xml><?xml version="1.0" encoding="utf-8"?>
<juid xmlns="http://www.joulesunlimited.com/juid"/>
</file>

<file path=customXml/item169.xml><?xml version="1.0" encoding="utf-8"?>
<juid xmlns="http://www.joulesunlimited.com/juid"/>
</file>

<file path=customXml/item17.xml><?xml version="1.0" encoding="utf-8"?>
<juid xmlns="http://www.joulesunlimited.com/juid"/>
</file>

<file path=customXml/item170.xml><?xml version="1.0" encoding="utf-8"?>
<juid xmlns="http://www.joulesunlimited.com/juid"/>
</file>

<file path=customXml/item171.xml><?xml version="1.0" encoding="utf-8"?>
<juid xmlns="http://www.joulesunlimited.com/juid"/>
</file>

<file path=customXml/item172.xml><?xml version="1.0" encoding="utf-8"?>
<juid xmlns="http://www.joulesunlimited.com/juid"/>
</file>

<file path=customXml/item173.xml><?xml version="1.0" encoding="utf-8"?>
<juid xmlns="http://www.joulesunlimited.com/juid"/>
</file>

<file path=customXml/item174.xml><?xml version="1.0" encoding="utf-8"?>
<juid xmlns="http://www.joulesunlimited.com/juid"/>
</file>

<file path=customXml/item175.xml><?xml version="1.0" encoding="utf-8"?>
<juid xmlns="http://www.joulesunlimited.com/juid"/>
</file>

<file path=customXml/item176.xml><?xml version="1.0" encoding="utf-8"?>
<juid xmlns="http://www.joulesunlimited.com/juid"/>
</file>

<file path=customXml/item177.xml><?xml version="1.0" encoding="utf-8"?>
<juid xmlns="http://www.joulesunlimited.com/juid"/>
</file>

<file path=customXml/item178.xml><?xml version="1.0" encoding="utf-8"?>
<juid xmlns="http://www.joulesunlimited.com/juid"/>
</file>

<file path=customXml/item179.xml><?xml version="1.0" encoding="utf-8"?>
<juid xmlns="http://www.joulesunlimited.com/juid"/>
</file>

<file path=customXml/item18.xml><?xml version="1.0" encoding="utf-8"?>
<juid xmlns="http://www.joulesunlimited.com/juid"/>
</file>

<file path=customXml/item180.xml><?xml version="1.0" encoding="utf-8"?>
<juid xmlns="http://www.joulesunlimited.com/juid"/>
</file>

<file path=customXml/item181.xml><?xml version="1.0" encoding="utf-8"?>
<juid xmlns="http://www.joulesunlimited.com/juid"/>
</file>

<file path=customXml/item182.xml><?xml version="1.0" encoding="utf-8"?>
<juid xmlns="http://www.joulesunlimited.com/juid"/>
</file>

<file path=customXml/item183.xml><?xml version="1.0" encoding="utf-8"?>
<juid xmlns="http://www.joulesunlimited.com/juid"/>
</file>

<file path=customXml/item184.xml><?xml version="1.0" encoding="utf-8"?>
<juid xmlns="http://www.joulesunlimited.com/juid"/>
</file>

<file path=customXml/item185.xml><?xml version="1.0" encoding="utf-8"?>
<juid xmlns="http://www.joulesunlimited.com/juid"/>
</file>

<file path=customXml/item186.xml><?xml version="1.0" encoding="utf-8"?>
<juid xmlns="http://www.joulesunlimited.com/juid"/>
</file>

<file path=customXml/item187.xml><?xml version="1.0" encoding="utf-8"?>
<juid xmlns="http://www.joulesunlimited.com/juid"/>
</file>

<file path=customXml/item188.xml><?xml version="1.0" encoding="utf-8"?>
<juid xmlns="http://www.joulesunlimited.com/juid"/>
</file>

<file path=customXml/item189.xml><?xml version="1.0" encoding="utf-8"?>
<juid xmlns="http://www.joulesunlimited.com/juid"/>
</file>

<file path=customXml/item19.xml><?xml version="1.0" encoding="utf-8"?>
<juid xmlns="http://www.joulesunlimited.com/juid"/>
</file>

<file path=customXml/item190.xml><?xml version="1.0" encoding="utf-8"?>
<juid xmlns="http://www.joulesunlimited.com/juid"/>
</file>

<file path=customXml/item191.xml><?xml version="1.0" encoding="utf-8"?>
<juid xmlns="http://www.joulesunlimited.com/juid"/>
</file>

<file path=customXml/item192.xml><?xml version="1.0" encoding="utf-8"?>
<juid xmlns="http://www.joulesunlimited.com/juid"/>
</file>

<file path=customXml/item193.xml><?xml version="1.0" encoding="utf-8"?>
<juid xmlns="http://www.joulesunlimited.com/juid"/>
</file>

<file path=customXml/item194.xml><?xml version="1.0" encoding="utf-8"?>
<juid xmlns="http://www.joulesunlimited.com/juid"/>
</file>

<file path=customXml/item195.xml><?xml version="1.0" encoding="utf-8"?>
<juid xmlns="http://www.joulesunlimited.com/juid"/>
</file>

<file path=customXml/item196.xml><?xml version="1.0" encoding="utf-8"?>
<juid xmlns="http://www.joulesunlimited.com/juid"/>
</file>

<file path=customXml/item197.xml><?xml version="1.0" encoding="utf-8"?>
<juid xmlns="http://www.joulesunlimited.com/juid"/>
</file>

<file path=customXml/item198.xml><?xml version="1.0" encoding="utf-8"?>
<juid xmlns="http://www.joulesunlimited.com/juid"/>
</file>

<file path=customXml/item199.xml><?xml version="1.0" encoding="utf-8"?>
<juid xmlns="http://www.joulesunlimited.com/juid"/>
</file>

<file path=customXml/item2.xml><?xml version="1.0" encoding="utf-8"?>
<juid xmlns="http://www.joulesunlimited.com/juid"/>
</file>

<file path=customXml/item20.xml><?xml version="1.0" encoding="utf-8"?>
<juid xmlns="http://www.joulesunlimited.com/juid"/>
</file>

<file path=customXml/item200.xml><?xml version="1.0" encoding="utf-8"?>
<juid xmlns="http://www.joulesunlimited.com/juid"/>
</file>

<file path=customXml/item201.xml><?xml version="1.0" encoding="utf-8"?>
<juid xmlns="http://www.joulesunlimited.com/juid"/>
</file>

<file path=customXml/item202.xml><?xml version="1.0" encoding="utf-8"?>
<juid xmlns="http://www.joulesunlimited.com/juid"/>
</file>

<file path=customXml/item203.xml><?xml version="1.0" encoding="utf-8"?>
<juid xmlns="http://www.joulesunlimited.com/juid"/>
</file>

<file path=customXml/item204.xml><?xml version="1.0" encoding="utf-8"?>
<juid xmlns="http://www.joulesunlimited.com/juid"/>
</file>

<file path=customXml/item205.xml><?xml version="1.0" encoding="utf-8"?>
<juid xmlns="http://www.joulesunlimited.com/juid"/>
</file>

<file path=customXml/item206.xml><?xml version="1.0" encoding="utf-8"?>
<juid xmlns="http://www.joulesunlimited.com/juid"/>
</file>

<file path=customXml/item207.xml><?xml version="1.0" encoding="utf-8"?>
<juid xmlns="http://www.joulesunlimited.com/juid"/>
</file>

<file path=customXml/item208.xml><?xml version="1.0" encoding="utf-8"?>
<juid xmlns="http://www.joulesunlimited.com/juid"/>
</file>

<file path=customXml/item209.xml><?xml version="1.0" encoding="utf-8"?>
<juid xmlns="http://www.joulesunlimited.com/juid"/>
</file>

<file path=customXml/item21.xml><?xml version="1.0" encoding="utf-8"?>
<juid xmlns="http://www.joulesunlimited.com/juid"/>
</file>

<file path=customXml/item22.xml><?xml version="1.0" encoding="utf-8"?>
<juid xmlns="http://www.joulesunlimited.com/juid"/>
</file>

<file path=customXml/item23.xml><?xml version="1.0" encoding="utf-8"?>
<juid xmlns="http://www.joulesunlimited.com/juid"/>
</file>

<file path=customXml/item24.xml><?xml version="1.0" encoding="utf-8"?>
<juid xmlns="http://www.joulesunlimited.com/juid"/>
</file>

<file path=customXml/item25.xml><?xml version="1.0" encoding="utf-8"?>
<juid xmlns="http://www.joulesunlimited.com/juid"/>
</file>

<file path=customXml/item26.xml><?xml version="1.0" encoding="utf-8"?>
<juid xmlns="http://www.joulesunlimited.com/juid"/>
</file>

<file path=customXml/item27.xml><?xml version="1.0" encoding="utf-8"?>
<juid xmlns="http://www.joulesunlimited.com/juid"/>
</file>

<file path=customXml/item28.xml><?xml version="1.0" encoding="utf-8"?>
<juid xmlns="http://www.joulesunlimited.com/juid"/>
</file>

<file path=customXml/item29.xml><?xml version="1.0" encoding="utf-8"?>
<juid xmlns="http://www.joulesunlimited.com/juid"/>
</file>

<file path=customXml/item3.xml><?xml version="1.0" encoding="utf-8"?>
<juid xmlns="http://www.joulesunlimited.com/juid"/>
</file>

<file path=customXml/item30.xml><?xml version="1.0" encoding="utf-8"?>
<juid xmlns="http://www.joulesunlimited.com/juid"/>
</file>

<file path=customXml/item31.xml><?xml version="1.0" encoding="utf-8"?>
<juid xmlns="http://www.joulesunlimited.com/juid"/>
</file>

<file path=customXml/item32.xml><?xml version="1.0" encoding="utf-8"?>
<juid xmlns="http://www.joulesunlimited.com/juid"/>
</file>

<file path=customXml/item33.xml><?xml version="1.0" encoding="utf-8"?>
<juid xmlns="http://www.joulesunlimited.com/juid"/>
</file>

<file path=customXml/item34.xml><?xml version="1.0" encoding="utf-8"?>
<juid xmlns="http://www.joulesunlimited.com/juid"/>
</file>

<file path=customXml/item35.xml><?xml version="1.0" encoding="utf-8"?>
<juid xmlns="http://www.joulesunlimited.com/juid"/>
</file>

<file path=customXml/item36.xml><?xml version="1.0" encoding="utf-8"?>
<juid xmlns="http://www.joulesunlimited.com/juid"/>
</file>

<file path=customXml/item37.xml><?xml version="1.0" encoding="utf-8"?>
<juid xmlns="http://www.joulesunlimited.com/juid"/>
</file>

<file path=customXml/item38.xml><?xml version="1.0" encoding="utf-8"?>
<juid xmlns="http://www.joulesunlimited.com/juid"/>
</file>

<file path=customXml/item39.xml><?xml version="1.0" encoding="utf-8"?>
<juid xmlns="http://www.joulesunlimited.com/juid"/>
</file>

<file path=customXml/item4.xml><?xml version="1.0" encoding="utf-8"?>
<juid xmlns="http://www.joulesunlimited.com/juid"/>
</file>

<file path=customXml/item40.xml><?xml version="1.0" encoding="utf-8"?>
<juid xmlns="http://www.joulesunlimited.com/juid"/>
</file>

<file path=customXml/item41.xml><?xml version="1.0" encoding="utf-8"?>
<juid xmlns="http://www.joulesunlimited.com/juid"/>
</file>

<file path=customXml/item42.xml><?xml version="1.0" encoding="utf-8"?>
<juid xmlns="http://www.joulesunlimited.com/juid"/>
</file>

<file path=customXml/item43.xml><?xml version="1.0" encoding="utf-8"?>
<juid xmlns="http://www.joulesunlimited.com/juid"/>
</file>

<file path=customXml/item44.xml><?xml version="1.0" encoding="utf-8"?>
<juid xmlns="http://www.joulesunlimited.com/juid"/>
</file>

<file path=customXml/item45.xml><?xml version="1.0" encoding="utf-8"?>
<juid xmlns="http://www.joulesunlimited.com/juid"/>
</file>

<file path=customXml/item46.xml><?xml version="1.0" encoding="utf-8"?>
<juid xmlns="http://www.joulesunlimited.com/juid"/>
</file>

<file path=customXml/item47.xml><?xml version="1.0" encoding="utf-8"?>
<juid xmlns="http://www.joulesunlimited.com/juid"/>
</file>

<file path=customXml/item48.xml><?xml version="1.0" encoding="utf-8"?>
<juid xmlns="http://www.joulesunlimited.com/juid"/>
</file>

<file path=customXml/item49.xml><?xml version="1.0" encoding="utf-8"?>
<juid xmlns="http://www.joulesunlimited.com/juid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0.xml><?xml version="1.0" encoding="utf-8"?>
<juid xmlns="http://www.joulesunlimited.com/juid"/>
</file>

<file path=customXml/item51.xml><?xml version="1.0" encoding="utf-8"?>
<juid xmlns="http://www.joulesunlimited.com/juid"/>
</file>

<file path=customXml/item52.xml><?xml version="1.0" encoding="utf-8"?>
<juid xmlns="http://www.joulesunlimited.com/juid"/>
</file>

<file path=customXml/item53.xml><?xml version="1.0" encoding="utf-8"?>
<juid xmlns="http://www.joulesunlimited.com/juid"/>
</file>

<file path=customXml/item54.xml><?xml version="1.0" encoding="utf-8"?>
<juid xmlns="http://www.joulesunlimited.com/juid"/>
</file>

<file path=customXml/item55.xml><?xml version="1.0" encoding="utf-8"?>
<juid xmlns="http://www.joulesunlimited.com/juid"/>
</file>

<file path=customXml/item56.xml><?xml version="1.0" encoding="utf-8"?>
<juid xmlns="http://www.joulesunlimited.com/juid"/>
</file>

<file path=customXml/item57.xml><?xml version="1.0" encoding="utf-8"?>
<juid xmlns="http://www.joulesunlimited.com/juid"/>
</file>

<file path=customXml/item58.xml><?xml version="1.0" encoding="utf-8"?>
<juid xmlns="http://www.joulesunlimited.com/juid"/>
</file>

<file path=customXml/item59.xml><?xml version="1.0" encoding="utf-8"?>
<juid xmlns="http://www.joulesunlimited.com/juid"/>
</file>

<file path=customXml/item6.xml><?xml version="1.0" encoding="utf-8"?>
<juid xmlns="http://www.joulesunlimited.com/juid"/>
</file>

<file path=customXml/item60.xml><?xml version="1.0" encoding="utf-8"?>
<juid xmlns="http://www.joulesunlimited.com/juid"/>
</file>

<file path=customXml/item61.xml><?xml version="1.0" encoding="utf-8"?>
<juid xmlns="http://www.joulesunlimited.com/juid"/>
</file>

<file path=customXml/item62.xml><?xml version="1.0" encoding="utf-8"?>
<juid xmlns="http://www.joulesunlimited.com/juid"/>
</file>

<file path=customXml/item63.xml><?xml version="1.0" encoding="utf-8"?>
<juid xmlns="http://www.joulesunlimited.com/juid"/>
</file>

<file path=customXml/item64.xml><?xml version="1.0" encoding="utf-8"?>
<juid xmlns="http://www.joulesunlimited.com/juid"/>
</file>

<file path=customXml/item65.xml><?xml version="1.0" encoding="utf-8"?>
<juid xmlns="http://www.joulesunlimited.com/juid"/>
</file>

<file path=customXml/item66.xml><?xml version="1.0" encoding="utf-8"?>
<juid xmlns="http://www.joulesunlimited.com/juid"/>
</file>

<file path=customXml/item67.xml><?xml version="1.0" encoding="utf-8"?>
<juid xmlns="http://www.joulesunlimited.com/juid"/>
</file>

<file path=customXml/item68.xml><?xml version="1.0" encoding="utf-8"?>
<juid xmlns="http://www.joulesunlimited.com/juid"/>
</file>

<file path=customXml/item69.xml><?xml version="1.0" encoding="utf-8"?>
<juid xmlns="http://www.joulesunlimited.com/juid"/>
</file>

<file path=customXml/item7.xml><?xml version="1.0" encoding="utf-8"?>
<juid xmlns="http://www.joulesunlimited.com/juid"/>
</file>

<file path=customXml/item70.xml><?xml version="1.0" encoding="utf-8"?>
<juid xmlns="http://www.joulesunlimited.com/juid"/>
</file>

<file path=customXml/item71.xml><?xml version="1.0" encoding="utf-8"?>
<juid xmlns="http://www.joulesunlimited.com/juid"/>
</file>

<file path=customXml/item72.xml><?xml version="1.0" encoding="utf-8"?>
<juid xmlns="http://www.joulesunlimited.com/juid"/>
</file>

<file path=customXml/item73.xml><?xml version="1.0" encoding="utf-8"?>
<juid xmlns="http://www.joulesunlimited.com/juid"/>
</file>

<file path=customXml/item74.xml><?xml version="1.0" encoding="utf-8"?>
<juid xmlns="http://www.joulesunlimited.com/juid"/>
</file>

<file path=customXml/item75.xml><?xml version="1.0" encoding="utf-8"?>
<juid xmlns="http://www.joulesunlimited.com/juid"/>
</file>

<file path=customXml/item76.xml><?xml version="1.0" encoding="utf-8"?>
<juid xmlns="http://www.joulesunlimited.com/juid"/>
</file>

<file path=customXml/item77.xml><?xml version="1.0" encoding="utf-8"?>
<juid xmlns="http://www.joulesunlimited.com/juid"/>
</file>

<file path=customXml/item78.xml><?xml version="1.0" encoding="utf-8"?>
<juid xmlns="http://www.joulesunlimited.com/juid"/>
</file>

<file path=customXml/item79.xml><?xml version="1.0" encoding="utf-8"?>
<juid xmlns="http://www.joulesunlimited.com/juid"/>
</file>

<file path=customXml/item8.xml><?xml version="1.0" encoding="utf-8"?>
<juid xmlns="http://www.joulesunlimited.com/juid"/>
</file>

<file path=customXml/item80.xml><?xml version="1.0" encoding="utf-8"?>
<juid xmlns="http://www.joulesunlimited.com/juid"/>
</file>

<file path=customXml/item81.xml><?xml version="1.0" encoding="utf-8"?>
<juid xmlns="http://www.joulesunlimited.com/juid"/>
</file>

<file path=customXml/item82.xml><?xml version="1.0" encoding="utf-8"?>
<juid xmlns="http://www.joulesunlimited.com/juid"/>
</file>

<file path=customXml/item83.xml><?xml version="1.0" encoding="utf-8"?>
<juid xmlns="http://www.joulesunlimited.com/juid"/>
</file>

<file path=customXml/item84.xml><?xml version="1.0" encoding="utf-8"?>
<juid xmlns="http://www.joulesunlimited.com/juid"/>
</file>

<file path=customXml/item8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0788AF504C6B4A9342113C46AAA44D" ma:contentTypeVersion="19" ma:contentTypeDescription="Create a new document." ma:contentTypeScope="" ma:versionID="327c99cc83f6e64e92cb290b2b658af6">
  <xsd:schema xmlns:xsd="http://www.w3.org/2001/XMLSchema" xmlns:xs="http://www.w3.org/2001/XMLSchema" xmlns:p="http://schemas.microsoft.com/office/2006/metadata/properties" xmlns:ns2="c1bd36ba-8a50-4431-9dd3-86e2a3ff3ba0" xmlns:ns3="305d43ed-c76b-4e84-80e8-8b667fabd720" targetNamespace="http://schemas.microsoft.com/office/2006/metadata/properties" ma:root="true" ma:fieldsID="a5c61096d945a224be197948c52faf52" ns2:_="" ns3:_="">
    <xsd:import namespace="c1bd36ba-8a50-4431-9dd3-86e2a3ff3ba0"/>
    <xsd:import namespace="305d43ed-c76b-4e84-80e8-8b667fabd7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bd36ba-8a50-4431-9dd3-86e2a3ff3b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d1b4be5-5a15-4e37-92bc-e1835c11a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5d43ed-c76b-4e84-80e8-8b667fabd72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cd1254e-bd5c-461d-a95b-79005a076d91}" ma:internalName="TaxCatchAll" ma:showField="CatchAllData" ma:web="305d43ed-c76b-4e84-80e8-8b667fabd7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86.xml><?xml version="1.0" encoding="utf-8"?>
<juid xmlns="http://www.joulesunlimited.com/juid"/>
</file>

<file path=customXml/item87.xml><?xml version="1.0" encoding="utf-8"?>
<juid xmlns="http://www.joulesunlimited.com/juid"/>
</file>

<file path=customXml/item88.xml><?xml version="1.0" encoding="utf-8"?>
<juid xmlns="http://www.joulesunlimited.com/juid"/>
</file>

<file path=customXml/item89.xml><?xml version="1.0" encoding="utf-8"?>
<juid xmlns="http://www.joulesunlimited.com/juid"/>
</file>

<file path=customXml/item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05d43ed-c76b-4e84-80e8-8b667fabd720" xsi:nil="true"/>
    <lcf76f155ced4ddcb4097134ff3c332f xmlns="c1bd36ba-8a50-4431-9dd3-86e2a3ff3ba0">
      <Terms xmlns="http://schemas.microsoft.com/office/infopath/2007/PartnerControls"/>
    </lcf76f155ced4ddcb4097134ff3c332f>
  </documentManagement>
</p:properties>
</file>

<file path=customXml/item90.xml><?xml version="1.0" encoding="utf-8"?>
<juid xmlns="http://www.joulesunlimited.com/juid"/>
</file>

<file path=customXml/item91.xml><?xml version="1.0" encoding="utf-8"?>
<juid xmlns="http://www.joulesunlimited.com/juid"/>
</file>

<file path=customXml/item92.xml><?xml version="1.0" encoding="utf-8"?>
<juid xmlns="http://www.joulesunlimited.com/juid"/>
</file>

<file path=customXml/item93.xml><?xml version="1.0" encoding="utf-8"?>
<juid xmlns="http://www.joulesunlimited.com/juid"/>
</file>

<file path=customXml/item94.xml><?xml version="1.0" encoding="utf-8"?>
<juid xmlns="http://www.joulesunlimited.com/juid"/>
</file>

<file path=customXml/item95.xml><?xml version="1.0" encoding="utf-8"?>
<juid xmlns="http://www.joulesunlimited.com/juid"/>
</file>

<file path=customXml/item96.xml><?xml version="1.0" encoding="utf-8"?>
<juid xmlns="http://www.joulesunlimited.com/juid"/>
</file>

<file path=customXml/item97.xml><?xml version="1.0" encoding="utf-8"?>
<juid xmlns="http://www.joulesunlimited.com/juid"/>
</file>

<file path=customXml/item98.xml><?xml version="1.0" encoding="utf-8"?>
<juid xmlns="http://www.joulesunlimited.com/juid"/>
</file>

<file path=customXml/item99.xml><?xml version="1.0" encoding="utf-8"?>
<juid xmlns="http://www.joulesunlimited.com/juid"/>
</file>

<file path=customXml/itemProps1.xml><?xml version="1.0" encoding="utf-8"?>
<ds:datastoreItem xmlns:ds="http://schemas.openxmlformats.org/officeDocument/2006/customXml" ds:itemID="{D4A67C9E-51DA-4FA3-B88B-11D9CFFCACBB}">
  <ds:schemaRefs>
    <ds:schemaRef ds:uri="http://www.joulesunlimited.com/juid"/>
  </ds:schemaRefs>
</ds:datastoreItem>
</file>

<file path=customXml/itemProps10.xml><?xml version="1.0" encoding="utf-8"?>
<ds:datastoreItem xmlns:ds="http://schemas.openxmlformats.org/officeDocument/2006/customXml" ds:itemID="{1926A24F-DECC-446D-A9EB-43FDB96111CC}">
  <ds:schemaRefs>
    <ds:schemaRef ds:uri="http://www.joulesunlimited.com/juid"/>
  </ds:schemaRefs>
</ds:datastoreItem>
</file>

<file path=customXml/itemProps100.xml><?xml version="1.0" encoding="utf-8"?>
<ds:datastoreItem xmlns:ds="http://schemas.openxmlformats.org/officeDocument/2006/customXml" ds:itemID="{AFA921E6-8724-46E2-8BC6-936BF5E86A22}">
  <ds:schemaRefs>
    <ds:schemaRef ds:uri="http://www.joulesunlimited.com/juid"/>
  </ds:schemaRefs>
</ds:datastoreItem>
</file>

<file path=customXml/itemProps101.xml><?xml version="1.0" encoding="utf-8"?>
<ds:datastoreItem xmlns:ds="http://schemas.openxmlformats.org/officeDocument/2006/customXml" ds:itemID="{CB6E41A3-9434-4E91-BA11-7DB7F645551A}">
  <ds:schemaRefs>
    <ds:schemaRef ds:uri="http://www.joulesunlimited.com/juid"/>
  </ds:schemaRefs>
</ds:datastoreItem>
</file>

<file path=customXml/itemProps102.xml><?xml version="1.0" encoding="utf-8"?>
<ds:datastoreItem xmlns:ds="http://schemas.openxmlformats.org/officeDocument/2006/customXml" ds:itemID="{55DC02A2-8FF3-4CA1-B0D0-2C9CE6A72B25}">
  <ds:schemaRefs>
    <ds:schemaRef ds:uri="http://www.joulesunlimited.com/juid"/>
  </ds:schemaRefs>
</ds:datastoreItem>
</file>

<file path=customXml/itemProps103.xml><?xml version="1.0" encoding="utf-8"?>
<ds:datastoreItem xmlns:ds="http://schemas.openxmlformats.org/officeDocument/2006/customXml" ds:itemID="{E9902CE7-3000-42B3-A33B-B6BDE1C58571}">
  <ds:schemaRefs>
    <ds:schemaRef ds:uri="http://www.joulesunlimited.com/juid"/>
  </ds:schemaRefs>
</ds:datastoreItem>
</file>

<file path=customXml/itemProps104.xml><?xml version="1.0" encoding="utf-8"?>
<ds:datastoreItem xmlns:ds="http://schemas.openxmlformats.org/officeDocument/2006/customXml" ds:itemID="{C2D9DA61-C6D3-4500-86C7-08808E161119}">
  <ds:schemaRefs>
    <ds:schemaRef ds:uri="http://www.joulesunlimited.com/juid"/>
  </ds:schemaRefs>
</ds:datastoreItem>
</file>

<file path=customXml/itemProps105.xml><?xml version="1.0" encoding="utf-8"?>
<ds:datastoreItem xmlns:ds="http://schemas.openxmlformats.org/officeDocument/2006/customXml" ds:itemID="{369C71F5-FF03-4F7F-9EFF-01A60C622428}">
  <ds:schemaRefs>
    <ds:schemaRef ds:uri="http://www.joulesunlimited.com/juid"/>
  </ds:schemaRefs>
</ds:datastoreItem>
</file>

<file path=customXml/itemProps106.xml><?xml version="1.0" encoding="utf-8"?>
<ds:datastoreItem xmlns:ds="http://schemas.openxmlformats.org/officeDocument/2006/customXml" ds:itemID="{0FA0F944-2AEE-4FF9-AF0F-20D0A3FCA49A}">
  <ds:schemaRefs>
    <ds:schemaRef ds:uri="http://www.joulesunlimited.com/juid"/>
  </ds:schemaRefs>
</ds:datastoreItem>
</file>

<file path=customXml/itemProps107.xml><?xml version="1.0" encoding="utf-8"?>
<ds:datastoreItem xmlns:ds="http://schemas.openxmlformats.org/officeDocument/2006/customXml" ds:itemID="{2FE637B9-279E-48B9-BB45-E4729CF952BE}">
  <ds:schemaRefs>
    <ds:schemaRef ds:uri="http://www.joulesunlimited.com/juid"/>
  </ds:schemaRefs>
</ds:datastoreItem>
</file>

<file path=customXml/itemProps108.xml><?xml version="1.0" encoding="utf-8"?>
<ds:datastoreItem xmlns:ds="http://schemas.openxmlformats.org/officeDocument/2006/customXml" ds:itemID="{19627E6C-EFAC-49E9-ACA4-10C9E0F82DBB}">
  <ds:schemaRefs>
    <ds:schemaRef ds:uri="http://www.joulesunlimited.com/juid"/>
  </ds:schemaRefs>
</ds:datastoreItem>
</file>

<file path=customXml/itemProps109.xml><?xml version="1.0" encoding="utf-8"?>
<ds:datastoreItem xmlns:ds="http://schemas.openxmlformats.org/officeDocument/2006/customXml" ds:itemID="{039430A0-C975-43B5-912E-42455848BD64}">
  <ds:schemaRefs>
    <ds:schemaRef ds:uri="http://www.joulesunlimited.com/juid"/>
  </ds:schemaRefs>
</ds:datastoreItem>
</file>

<file path=customXml/itemProps11.xml><?xml version="1.0" encoding="utf-8"?>
<ds:datastoreItem xmlns:ds="http://schemas.openxmlformats.org/officeDocument/2006/customXml" ds:itemID="{B40D5631-29CA-4912-9CCD-DFA87EF291C9}">
  <ds:schemaRefs>
    <ds:schemaRef ds:uri="http://www.joulesunlimited.com/juid"/>
  </ds:schemaRefs>
</ds:datastoreItem>
</file>

<file path=customXml/itemProps110.xml><?xml version="1.0" encoding="utf-8"?>
<ds:datastoreItem xmlns:ds="http://schemas.openxmlformats.org/officeDocument/2006/customXml" ds:itemID="{6FDDF979-B177-4F1A-A728-F558ADD07A91}">
  <ds:schemaRefs>
    <ds:schemaRef ds:uri="http://www.joulesunlimited.com/juid"/>
  </ds:schemaRefs>
</ds:datastoreItem>
</file>

<file path=customXml/itemProps111.xml><?xml version="1.0" encoding="utf-8"?>
<ds:datastoreItem xmlns:ds="http://schemas.openxmlformats.org/officeDocument/2006/customXml" ds:itemID="{185D1DE5-D780-453F-8338-576981BBD818}">
  <ds:schemaRefs>
    <ds:schemaRef ds:uri="http://www.joulesunlimited.com/juid"/>
  </ds:schemaRefs>
</ds:datastoreItem>
</file>

<file path=customXml/itemProps112.xml><?xml version="1.0" encoding="utf-8"?>
<ds:datastoreItem xmlns:ds="http://schemas.openxmlformats.org/officeDocument/2006/customXml" ds:itemID="{0B826B06-542D-4B26-B500-CB16D3BC3C26}">
  <ds:schemaRefs>
    <ds:schemaRef ds:uri="http://www.joulesunlimited.com/juid"/>
  </ds:schemaRefs>
</ds:datastoreItem>
</file>

<file path=customXml/itemProps113.xml><?xml version="1.0" encoding="utf-8"?>
<ds:datastoreItem xmlns:ds="http://schemas.openxmlformats.org/officeDocument/2006/customXml" ds:itemID="{F1723CB6-A537-45AF-9508-1D67A0EF4330}">
  <ds:schemaRefs>
    <ds:schemaRef ds:uri="http://www.joulesunlimited.com/juid"/>
  </ds:schemaRefs>
</ds:datastoreItem>
</file>

<file path=customXml/itemProps114.xml><?xml version="1.0" encoding="utf-8"?>
<ds:datastoreItem xmlns:ds="http://schemas.openxmlformats.org/officeDocument/2006/customXml" ds:itemID="{E731AC9C-C7F3-4B6D-BF17-86C86E4104B4}">
  <ds:schemaRefs>
    <ds:schemaRef ds:uri="http://www.joulesunlimited.com/juid"/>
  </ds:schemaRefs>
</ds:datastoreItem>
</file>

<file path=customXml/itemProps115.xml><?xml version="1.0" encoding="utf-8"?>
<ds:datastoreItem xmlns:ds="http://schemas.openxmlformats.org/officeDocument/2006/customXml" ds:itemID="{CAFE3139-C48E-4711-9880-394E4BE5458E}">
  <ds:schemaRefs>
    <ds:schemaRef ds:uri="http://www.joulesunlimited.com/juid"/>
  </ds:schemaRefs>
</ds:datastoreItem>
</file>

<file path=customXml/itemProps116.xml><?xml version="1.0" encoding="utf-8"?>
<ds:datastoreItem xmlns:ds="http://schemas.openxmlformats.org/officeDocument/2006/customXml" ds:itemID="{CB293C04-CFDA-4300-B8DC-B1B76E907272}">
  <ds:schemaRefs>
    <ds:schemaRef ds:uri="http://www.joulesunlimited.com/juid"/>
  </ds:schemaRefs>
</ds:datastoreItem>
</file>

<file path=customXml/itemProps117.xml><?xml version="1.0" encoding="utf-8"?>
<ds:datastoreItem xmlns:ds="http://schemas.openxmlformats.org/officeDocument/2006/customXml" ds:itemID="{F9C66CBB-9706-49D8-8C03-718535765794}">
  <ds:schemaRefs>
    <ds:schemaRef ds:uri="http://www.joulesunlimited.com/juid"/>
  </ds:schemaRefs>
</ds:datastoreItem>
</file>

<file path=customXml/itemProps118.xml><?xml version="1.0" encoding="utf-8"?>
<ds:datastoreItem xmlns:ds="http://schemas.openxmlformats.org/officeDocument/2006/customXml" ds:itemID="{BB4066E2-EE0B-4A61-B167-81E17FA49545}">
  <ds:schemaRefs>
    <ds:schemaRef ds:uri="http://www.joulesunlimited.com/juid"/>
  </ds:schemaRefs>
</ds:datastoreItem>
</file>

<file path=customXml/itemProps119.xml><?xml version="1.0" encoding="utf-8"?>
<ds:datastoreItem xmlns:ds="http://schemas.openxmlformats.org/officeDocument/2006/customXml" ds:itemID="{4A09AEA5-8DB1-4302-8532-CF011C75E044}">
  <ds:schemaRefs>
    <ds:schemaRef ds:uri="http://www.joulesunlimited.com/juid"/>
  </ds:schemaRefs>
</ds:datastoreItem>
</file>

<file path=customXml/itemProps12.xml><?xml version="1.0" encoding="utf-8"?>
<ds:datastoreItem xmlns:ds="http://schemas.openxmlformats.org/officeDocument/2006/customXml" ds:itemID="{4605CD09-7B00-4A8B-97C3-24171184F2A3}">
  <ds:schemaRefs>
    <ds:schemaRef ds:uri="http://www.joulesunlimited.com/juid"/>
  </ds:schemaRefs>
</ds:datastoreItem>
</file>

<file path=customXml/itemProps120.xml><?xml version="1.0" encoding="utf-8"?>
<ds:datastoreItem xmlns:ds="http://schemas.openxmlformats.org/officeDocument/2006/customXml" ds:itemID="{240F658D-9008-4787-8DD5-D75BDE532F47}">
  <ds:schemaRefs>
    <ds:schemaRef ds:uri="http://www.joulesunlimited.com/juid"/>
  </ds:schemaRefs>
</ds:datastoreItem>
</file>

<file path=customXml/itemProps121.xml><?xml version="1.0" encoding="utf-8"?>
<ds:datastoreItem xmlns:ds="http://schemas.openxmlformats.org/officeDocument/2006/customXml" ds:itemID="{AABAA2BA-05B2-487A-A4C9-3EC11EA6DA0D}">
  <ds:schemaRefs>
    <ds:schemaRef ds:uri="http://www.joulesunlimited.com/juid"/>
  </ds:schemaRefs>
</ds:datastoreItem>
</file>

<file path=customXml/itemProps122.xml><?xml version="1.0" encoding="utf-8"?>
<ds:datastoreItem xmlns:ds="http://schemas.openxmlformats.org/officeDocument/2006/customXml" ds:itemID="{376DA0B0-96EB-441A-A53A-EE17F0288E9F}">
  <ds:schemaRefs>
    <ds:schemaRef ds:uri="http://www.joulesunlimited.com/juid"/>
  </ds:schemaRefs>
</ds:datastoreItem>
</file>

<file path=customXml/itemProps123.xml><?xml version="1.0" encoding="utf-8"?>
<ds:datastoreItem xmlns:ds="http://schemas.openxmlformats.org/officeDocument/2006/customXml" ds:itemID="{582AA331-3EC0-4868-A519-CE0AC912F994}">
  <ds:schemaRefs>
    <ds:schemaRef ds:uri="http://www.joulesunlimited.com/juid"/>
  </ds:schemaRefs>
</ds:datastoreItem>
</file>

<file path=customXml/itemProps124.xml><?xml version="1.0" encoding="utf-8"?>
<ds:datastoreItem xmlns:ds="http://schemas.openxmlformats.org/officeDocument/2006/customXml" ds:itemID="{F268D74A-E170-49FF-B5E1-F71F577D1D5E}">
  <ds:schemaRefs>
    <ds:schemaRef ds:uri="http://www.joulesunlimited.com/juid"/>
  </ds:schemaRefs>
</ds:datastoreItem>
</file>

<file path=customXml/itemProps125.xml><?xml version="1.0" encoding="utf-8"?>
<ds:datastoreItem xmlns:ds="http://schemas.openxmlformats.org/officeDocument/2006/customXml" ds:itemID="{9669FDFE-C117-4157-980D-85C1B5E98B84}">
  <ds:schemaRefs>
    <ds:schemaRef ds:uri="http://www.joulesunlimited.com/juid"/>
  </ds:schemaRefs>
</ds:datastoreItem>
</file>

<file path=customXml/itemProps126.xml><?xml version="1.0" encoding="utf-8"?>
<ds:datastoreItem xmlns:ds="http://schemas.openxmlformats.org/officeDocument/2006/customXml" ds:itemID="{3702C918-ED58-4052-9383-03AD5ED19499}">
  <ds:schemaRefs>
    <ds:schemaRef ds:uri="http://www.joulesunlimited.com/juid"/>
  </ds:schemaRefs>
</ds:datastoreItem>
</file>

<file path=customXml/itemProps127.xml><?xml version="1.0" encoding="utf-8"?>
<ds:datastoreItem xmlns:ds="http://schemas.openxmlformats.org/officeDocument/2006/customXml" ds:itemID="{04D9B49F-9CF2-42BD-AA00-7E5A36B553E1}">
  <ds:schemaRefs>
    <ds:schemaRef ds:uri="http://www.joulesunlimited.com/juid"/>
  </ds:schemaRefs>
</ds:datastoreItem>
</file>

<file path=customXml/itemProps128.xml><?xml version="1.0" encoding="utf-8"?>
<ds:datastoreItem xmlns:ds="http://schemas.openxmlformats.org/officeDocument/2006/customXml" ds:itemID="{7FF063F4-993A-41BB-AF1F-2CDEFBCFA784}">
  <ds:schemaRefs>
    <ds:schemaRef ds:uri="http://www.joulesunlimited.com/juid"/>
  </ds:schemaRefs>
</ds:datastoreItem>
</file>

<file path=customXml/itemProps129.xml><?xml version="1.0" encoding="utf-8"?>
<ds:datastoreItem xmlns:ds="http://schemas.openxmlformats.org/officeDocument/2006/customXml" ds:itemID="{D46C5080-C405-4A24-A9C6-AB8DA150E7E8}">
  <ds:schemaRefs>
    <ds:schemaRef ds:uri="http://www.joulesunlimited.com/juid"/>
  </ds:schemaRefs>
</ds:datastoreItem>
</file>

<file path=customXml/itemProps13.xml><?xml version="1.0" encoding="utf-8"?>
<ds:datastoreItem xmlns:ds="http://schemas.openxmlformats.org/officeDocument/2006/customXml" ds:itemID="{4641D5FB-E83D-403D-8C4D-D60CE2C57A7A}">
  <ds:schemaRefs>
    <ds:schemaRef ds:uri="http://www.joulesunlimited.com/juid"/>
  </ds:schemaRefs>
</ds:datastoreItem>
</file>

<file path=customXml/itemProps130.xml><?xml version="1.0" encoding="utf-8"?>
<ds:datastoreItem xmlns:ds="http://schemas.openxmlformats.org/officeDocument/2006/customXml" ds:itemID="{C9BFD30F-8661-4783-9562-D78C3013EA87}">
  <ds:schemaRefs>
    <ds:schemaRef ds:uri="http://www.joulesunlimited.com/juid"/>
  </ds:schemaRefs>
</ds:datastoreItem>
</file>

<file path=customXml/itemProps131.xml><?xml version="1.0" encoding="utf-8"?>
<ds:datastoreItem xmlns:ds="http://schemas.openxmlformats.org/officeDocument/2006/customXml" ds:itemID="{45DCD192-AAA3-48FA-9DA2-B2CCD67B610B}">
  <ds:schemaRefs>
    <ds:schemaRef ds:uri="http://www.joulesunlimited.com/juid"/>
  </ds:schemaRefs>
</ds:datastoreItem>
</file>

<file path=customXml/itemProps132.xml><?xml version="1.0" encoding="utf-8"?>
<ds:datastoreItem xmlns:ds="http://schemas.openxmlformats.org/officeDocument/2006/customXml" ds:itemID="{199D1864-46D6-4BD4-9F73-2B22496C7820}">
  <ds:schemaRefs>
    <ds:schemaRef ds:uri="http://www.joulesunlimited.com/juid"/>
  </ds:schemaRefs>
</ds:datastoreItem>
</file>

<file path=customXml/itemProps133.xml><?xml version="1.0" encoding="utf-8"?>
<ds:datastoreItem xmlns:ds="http://schemas.openxmlformats.org/officeDocument/2006/customXml" ds:itemID="{E94BA7DD-C6A8-49E9-ABB6-47C576D56065}">
  <ds:schemaRefs>
    <ds:schemaRef ds:uri="http://www.joulesunlimited.com/juid"/>
  </ds:schemaRefs>
</ds:datastoreItem>
</file>

<file path=customXml/itemProps134.xml><?xml version="1.0" encoding="utf-8"?>
<ds:datastoreItem xmlns:ds="http://schemas.openxmlformats.org/officeDocument/2006/customXml" ds:itemID="{7E8BD19F-4419-4466-8AA1-DB20CA5D1E82}">
  <ds:schemaRefs>
    <ds:schemaRef ds:uri="http://www.joulesunlimited.com/juid"/>
  </ds:schemaRefs>
</ds:datastoreItem>
</file>

<file path=customXml/itemProps135.xml><?xml version="1.0" encoding="utf-8"?>
<ds:datastoreItem xmlns:ds="http://schemas.openxmlformats.org/officeDocument/2006/customXml" ds:itemID="{FBBACF1E-559F-430D-8134-D8C501B1DA6F}">
  <ds:schemaRefs>
    <ds:schemaRef ds:uri="http://www.joulesunlimited.com/juid"/>
  </ds:schemaRefs>
</ds:datastoreItem>
</file>

<file path=customXml/itemProps136.xml><?xml version="1.0" encoding="utf-8"?>
<ds:datastoreItem xmlns:ds="http://schemas.openxmlformats.org/officeDocument/2006/customXml" ds:itemID="{604B22FB-BA55-400B-BCA9-AF6B51B29DB4}">
  <ds:schemaRefs>
    <ds:schemaRef ds:uri="http://www.joulesunlimited.com/juid"/>
  </ds:schemaRefs>
</ds:datastoreItem>
</file>

<file path=customXml/itemProps137.xml><?xml version="1.0" encoding="utf-8"?>
<ds:datastoreItem xmlns:ds="http://schemas.openxmlformats.org/officeDocument/2006/customXml" ds:itemID="{D9B68188-F78E-4389-A1B8-ED16E006C568}">
  <ds:schemaRefs>
    <ds:schemaRef ds:uri="http://www.joulesunlimited.com/juid"/>
  </ds:schemaRefs>
</ds:datastoreItem>
</file>

<file path=customXml/itemProps138.xml><?xml version="1.0" encoding="utf-8"?>
<ds:datastoreItem xmlns:ds="http://schemas.openxmlformats.org/officeDocument/2006/customXml" ds:itemID="{ADBD5567-299D-468F-AABA-99B254F1DDE2}">
  <ds:schemaRefs>
    <ds:schemaRef ds:uri="http://www.joulesunlimited.com/juid"/>
  </ds:schemaRefs>
</ds:datastoreItem>
</file>

<file path=customXml/itemProps139.xml><?xml version="1.0" encoding="utf-8"?>
<ds:datastoreItem xmlns:ds="http://schemas.openxmlformats.org/officeDocument/2006/customXml" ds:itemID="{3C6ABFEB-F922-4A7A-A5DA-7267B44A7FDA}">
  <ds:schemaRefs>
    <ds:schemaRef ds:uri="http://www.joulesunlimited.com/juid"/>
  </ds:schemaRefs>
</ds:datastoreItem>
</file>

<file path=customXml/itemProps14.xml><?xml version="1.0" encoding="utf-8"?>
<ds:datastoreItem xmlns:ds="http://schemas.openxmlformats.org/officeDocument/2006/customXml" ds:itemID="{D05EBF91-E461-45E0-8DD1-8C4EF68848EA}">
  <ds:schemaRefs>
    <ds:schemaRef ds:uri="http://www.joulesunlimited.com/juid"/>
  </ds:schemaRefs>
</ds:datastoreItem>
</file>

<file path=customXml/itemProps140.xml><?xml version="1.0" encoding="utf-8"?>
<ds:datastoreItem xmlns:ds="http://schemas.openxmlformats.org/officeDocument/2006/customXml" ds:itemID="{014A6242-FB98-42B6-A0DC-CA61781F6F9C}">
  <ds:schemaRefs>
    <ds:schemaRef ds:uri="http://www.joulesunlimited.com/juid"/>
  </ds:schemaRefs>
</ds:datastoreItem>
</file>

<file path=customXml/itemProps141.xml><?xml version="1.0" encoding="utf-8"?>
<ds:datastoreItem xmlns:ds="http://schemas.openxmlformats.org/officeDocument/2006/customXml" ds:itemID="{5C528111-F616-433F-9B94-2CD24C5B4C41}">
  <ds:schemaRefs>
    <ds:schemaRef ds:uri="http://www.joulesunlimited.com/juid"/>
  </ds:schemaRefs>
</ds:datastoreItem>
</file>

<file path=customXml/itemProps142.xml><?xml version="1.0" encoding="utf-8"?>
<ds:datastoreItem xmlns:ds="http://schemas.openxmlformats.org/officeDocument/2006/customXml" ds:itemID="{E8B6819D-93C7-4020-855C-C02FBC42C628}">
  <ds:schemaRefs>
    <ds:schemaRef ds:uri="http://www.joulesunlimited.com/juid"/>
  </ds:schemaRefs>
</ds:datastoreItem>
</file>

<file path=customXml/itemProps143.xml><?xml version="1.0" encoding="utf-8"?>
<ds:datastoreItem xmlns:ds="http://schemas.openxmlformats.org/officeDocument/2006/customXml" ds:itemID="{9CCF0E8F-4184-4D9C-95F7-6FF357E6CA2A}">
  <ds:schemaRefs>
    <ds:schemaRef ds:uri="http://www.joulesunlimited.com/juid"/>
  </ds:schemaRefs>
</ds:datastoreItem>
</file>

<file path=customXml/itemProps144.xml><?xml version="1.0" encoding="utf-8"?>
<ds:datastoreItem xmlns:ds="http://schemas.openxmlformats.org/officeDocument/2006/customXml" ds:itemID="{8072612F-082B-4D6A-B21D-9A531322DE6A}">
  <ds:schemaRefs>
    <ds:schemaRef ds:uri="http://www.joulesunlimited.com/juid"/>
  </ds:schemaRefs>
</ds:datastoreItem>
</file>

<file path=customXml/itemProps145.xml><?xml version="1.0" encoding="utf-8"?>
<ds:datastoreItem xmlns:ds="http://schemas.openxmlformats.org/officeDocument/2006/customXml" ds:itemID="{3397F020-D234-41BE-AE7C-94EC9ED96A66}">
  <ds:schemaRefs>
    <ds:schemaRef ds:uri="http://www.joulesunlimited.com/juid"/>
  </ds:schemaRefs>
</ds:datastoreItem>
</file>

<file path=customXml/itemProps146.xml><?xml version="1.0" encoding="utf-8"?>
<ds:datastoreItem xmlns:ds="http://schemas.openxmlformats.org/officeDocument/2006/customXml" ds:itemID="{8B600DAB-4C8A-451B-A656-2CF82A114656}">
  <ds:schemaRefs>
    <ds:schemaRef ds:uri="http://www.joulesunlimited.com/juid"/>
  </ds:schemaRefs>
</ds:datastoreItem>
</file>

<file path=customXml/itemProps147.xml><?xml version="1.0" encoding="utf-8"?>
<ds:datastoreItem xmlns:ds="http://schemas.openxmlformats.org/officeDocument/2006/customXml" ds:itemID="{AFFCAD5E-7E4E-41D5-BAFC-F693A77445AA}">
  <ds:schemaRefs>
    <ds:schemaRef ds:uri="http://www.joulesunlimited.com/juid"/>
  </ds:schemaRefs>
</ds:datastoreItem>
</file>

<file path=customXml/itemProps148.xml><?xml version="1.0" encoding="utf-8"?>
<ds:datastoreItem xmlns:ds="http://schemas.openxmlformats.org/officeDocument/2006/customXml" ds:itemID="{E0CA558F-28D6-4073-9833-68CDC25B7AF4}">
  <ds:schemaRefs>
    <ds:schemaRef ds:uri="http://www.joulesunlimited.com/juid"/>
  </ds:schemaRefs>
</ds:datastoreItem>
</file>

<file path=customXml/itemProps149.xml><?xml version="1.0" encoding="utf-8"?>
<ds:datastoreItem xmlns:ds="http://schemas.openxmlformats.org/officeDocument/2006/customXml" ds:itemID="{39DC1FF7-0DBA-4E4D-AA3D-BE59F72391EE}">
  <ds:schemaRefs>
    <ds:schemaRef ds:uri="http://www.joulesunlimited.com/juid"/>
  </ds:schemaRefs>
</ds:datastoreItem>
</file>

<file path=customXml/itemProps15.xml><?xml version="1.0" encoding="utf-8"?>
<ds:datastoreItem xmlns:ds="http://schemas.openxmlformats.org/officeDocument/2006/customXml" ds:itemID="{2151BEBE-08EF-4193-92C5-B21B23C92F46}">
  <ds:schemaRefs>
    <ds:schemaRef ds:uri="http://www.joulesunlimited.com/juid"/>
  </ds:schemaRefs>
</ds:datastoreItem>
</file>

<file path=customXml/itemProps150.xml><?xml version="1.0" encoding="utf-8"?>
<ds:datastoreItem xmlns:ds="http://schemas.openxmlformats.org/officeDocument/2006/customXml" ds:itemID="{42ECB2DC-A44C-4222-8091-5EE44733F59C}">
  <ds:schemaRefs>
    <ds:schemaRef ds:uri="http://www.joulesunlimited.com/juid"/>
  </ds:schemaRefs>
</ds:datastoreItem>
</file>

<file path=customXml/itemProps151.xml><?xml version="1.0" encoding="utf-8"?>
<ds:datastoreItem xmlns:ds="http://schemas.openxmlformats.org/officeDocument/2006/customXml" ds:itemID="{B11C56A9-85BB-4D05-87D8-FDEFE37A5CBB}">
  <ds:schemaRefs>
    <ds:schemaRef ds:uri="http://www.joulesunlimited.com/juid"/>
  </ds:schemaRefs>
</ds:datastoreItem>
</file>

<file path=customXml/itemProps152.xml><?xml version="1.0" encoding="utf-8"?>
<ds:datastoreItem xmlns:ds="http://schemas.openxmlformats.org/officeDocument/2006/customXml" ds:itemID="{E1859F22-6B97-4B5D-AB1A-F7769880DCC8}">
  <ds:schemaRefs>
    <ds:schemaRef ds:uri="http://www.joulesunlimited.com/juid"/>
  </ds:schemaRefs>
</ds:datastoreItem>
</file>

<file path=customXml/itemProps153.xml><?xml version="1.0" encoding="utf-8"?>
<ds:datastoreItem xmlns:ds="http://schemas.openxmlformats.org/officeDocument/2006/customXml" ds:itemID="{2BD7A294-31CA-4DB7-8544-6A2D36E635B9}">
  <ds:schemaRefs>
    <ds:schemaRef ds:uri="http://www.joulesunlimited.com/juid"/>
  </ds:schemaRefs>
</ds:datastoreItem>
</file>

<file path=customXml/itemProps154.xml><?xml version="1.0" encoding="utf-8"?>
<ds:datastoreItem xmlns:ds="http://schemas.openxmlformats.org/officeDocument/2006/customXml" ds:itemID="{7AEC913D-7D3B-422F-9227-784DC8BF9DCF}">
  <ds:schemaRefs>
    <ds:schemaRef ds:uri="http://www.joulesunlimited.com/juid"/>
  </ds:schemaRefs>
</ds:datastoreItem>
</file>

<file path=customXml/itemProps155.xml><?xml version="1.0" encoding="utf-8"?>
<ds:datastoreItem xmlns:ds="http://schemas.openxmlformats.org/officeDocument/2006/customXml" ds:itemID="{9A804882-0DC7-4E06-8814-3EF281F46F80}">
  <ds:schemaRefs>
    <ds:schemaRef ds:uri="http://www.joulesunlimited.com/juid"/>
  </ds:schemaRefs>
</ds:datastoreItem>
</file>

<file path=customXml/itemProps156.xml><?xml version="1.0" encoding="utf-8"?>
<ds:datastoreItem xmlns:ds="http://schemas.openxmlformats.org/officeDocument/2006/customXml" ds:itemID="{0CC1D3CD-92FE-4AC2-9BD6-33C9838BD886}">
  <ds:schemaRefs>
    <ds:schemaRef ds:uri="http://www.joulesunlimited.com/juid"/>
  </ds:schemaRefs>
</ds:datastoreItem>
</file>

<file path=customXml/itemProps157.xml><?xml version="1.0" encoding="utf-8"?>
<ds:datastoreItem xmlns:ds="http://schemas.openxmlformats.org/officeDocument/2006/customXml" ds:itemID="{5292C9F4-70EC-4FB4-ABD2-D4BDD1781E16}">
  <ds:schemaRefs>
    <ds:schemaRef ds:uri="http://www.joulesunlimited.com/juid"/>
  </ds:schemaRefs>
</ds:datastoreItem>
</file>

<file path=customXml/itemProps158.xml><?xml version="1.0" encoding="utf-8"?>
<ds:datastoreItem xmlns:ds="http://schemas.openxmlformats.org/officeDocument/2006/customXml" ds:itemID="{E4655C6E-0F94-48DE-B0C9-CB087C455FC8}">
  <ds:schemaRefs>
    <ds:schemaRef ds:uri="http://www.joulesunlimited.com/juid"/>
  </ds:schemaRefs>
</ds:datastoreItem>
</file>

<file path=customXml/itemProps159.xml><?xml version="1.0" encoding="utf-8"?>
<ds:datastoreItem xmlns:ds="http://schemas.openxmlformats.org/officeDocument/2006/customXml" ds:itemID="{58FA6205-5F71-49D9-BDA1-264C37AE42D5}">
  <ds:schemaRefs>
    <ds:schemaRef ds:uri="http://www.joulesunlimited.com/juid"/>
  </ds:schemaRefs>
</ds:datastoreItem>
</file>

<file path=customXml/itemProps16.xml><?xml version="1.0" encoding="utf-8"?>
<ds:datastoreItem xmlns:ds="http://schemas.openxmlformats.org/officeDocument/2006/customXml" ds:itemID="{ECEFF808-79CA-4B09-BB60-9BA0B00606AF}">
  <ds:schemaRefs>
    <ds:schemaRef ds:uri="http://www.joulesunlimited.com/juid"/>
  </ds:schemaRefs>
</ds:datastoreItem>
</file>

<file path=customXml/itemProps160.xml><?xml version="1.0" encoding="utf-8"?>
<ds:datastoreItem xmlns:ds="http://schemas.openxmlformats.org/officeDocument/2006/customXml" ds:itemID="{E994254D-8596-448A-8450-36B9E52F58E3}">
  <ds:schemaRefs>
    <ds:schemaRef ds:uri="http://www.joulesunlimited.com/juid"/>
  </ds:schemaRefs>
</ds:datastoreItem>
</file>

<file path=customXml/itemProps161.xml><?xml version="1.0" encoding="utf-8"?>
<ds:datastoreItem xmlns:ds="http://schemas.openxmlformats.org/officeDocument/2006/customXml" ds:itemID="{B54FEE0E-E875-4A30-83A4-2A9ECAE208C2}">
  <ds:schemaRefs>
    <ds:schemaRef ds:uri="http://www.joulesunlimited.com/juid"/>
  </ds:schemaRefs>
</ds:datastoreItem>
</file>

<file path=customXml/itemProps162.xml><?xml version="1.0" encoding="utf-8"?>
<ds:datastoreItem xmlns:ds="http://schemas.openxmlformats.org/officeDocument/2006/customXml" ds:itemID="{089C4941-E62E-4B79-8A83-16DF686CD47D}">
  <ds:schemaRefs>
    <ds:schemaRef ds:uri="http://www.joulesunlimited.com/juid"/>
  </ds:schemaRefs>
</ds:datastoreItem>
</file>

<file path=customXml/itemProps163.xml><?xml version="1.0" encoding="utf-8"?>
<ds:datastoreItem xmlns:ds="http://schemas.openxmlformats.org/officeDocument/2006/customXml" ds:itemID="{AAA6EBA3-DD4A-4954-AF0C-9023D62C7F3D}">
  <ds:schemaRefs>
    <ds:schemaRef ds:uri="http://www.joulesunlimited.com/juid"/>
  </ds:schemaRefs>
</ds:datastoreItem>
</file>

<file path=customXml/itemProps164.xml><?xml version="1.0" encoding="utf-8"?>
<ds:datastoreItem xmlns:ds="http://schemas.openxmlformats.org/officeDocument/2006/customXml" ds:itemID="{1ECCD50A-75CB-4E76-8188-01892039358E}">
  <ds:schemaRefs>
    <ds:schemaRef ds:uri="http://www.joulesunlimited.com/juid"/>
  </ds:schemaRefs>
</ds:datastoreItem>
</file>

<file path=customXml/itemProps165.xml><?xml version="1.0" encoding="utf-8"?>
<ds:datastoreItem xmlns:ds="http://schemas.openxmlformats.org/officeDocument/2006/customXml" ds:itemID="{359B5C4D-13D9-4E1C-B16B-017F1126EB81}">
  <ds:schemaRefs>
    <ds:schemaRef ds:uri="http://www.joulesunlimited.com/juid"/>
  </ds:schemaRefs>
</ds:datastoreItem>
</file>

<file path=customXml/itemProps166.xml><?xml version="1.0" encoding="utf-8"?>
<ds:datastoreItem xmlns:ds="http://schemas.openxmlformats.org/officeDocument/2006/customXml" ds:itemID="{1C28274E-035C-4ACF-B4CF-E4ECA0D6BC0B}">
  <ds:schemaRefs>
    <ds:schemaRef ds:uri="http://www.joulesunlimited.com/juid"/>
  </ds:schemaRefs>
</ds:datastoreItem>
</file>

<file path=customXml/itemProps167.xml><?xml version="1.0" encoding="utf-8"?>
<ds:datastoreItem xmlns:ds="http://schemas.openxmlformats.org/officeDocument/2006/customXml" ds:itemID="{81571760-39B9-4B5D-AFFE-5303DCAC852B}">
  <ds:schemaRefs>
    <ds:schemaRef ds:uri="http://www.joulesunlimited.com/juid"/>
  </ds:schemaRefs>
</ds:datastoreItem>
</file>

<file path=customXml/itemProps168.xml><?xml version="1.0" encoding="utf-8"?>
<ds:datastoreItem xmlns:ds="http://schemas.openxmlformats.org/officeDocument/2006/customXml" ds:itemID="{0930C17F-5F72-4B03-8100-2B9EFDA09F79}">
  <ds:schemaRefs>
    <ds:schemaRef ds:uri="http://www.joulesunlimited.com/juid"/>
  </ds:schemaRefs>
</ds:datastoreItem>
</file>

<file path=customXml/itemProps169.xml><?xml version="1.0" encoding="utf-8"?>
<ds:datastoreItem xmlns:ds="http://schemas.openxmlformats.org/officeDocument/2006/customXml" ds:itemID="{D1E4BF21-7725-43A9-8245-FD15BFFFAA38}">
  <ds:schemaRefs>
    <ds:schemaRef ds:uri="http://www.joulesunlimited.com/juid"/>
  </ds:schemaRefs>
</ds:datastoreItem>
</file>

<file path=customXml/itemProps17.xml><?xml version="1.0" encoding="utf-8"?>
<ds:datastoreItem xmlns:ds="http://schemas.openxmlformats.org/officeDocument/2006/customXml" ds:itemID="{F42C8E2A-5512-4A83-843F-D539288EFC02}">
  <ds:schemaRefs>
    <ds:schemaRef ds:uri="http://www.joulesunlimited.com/juid"/>
  </ds:schemaRefs>
</ds:datastoreItem>
</file>

<file path=customXml/itemProps170.xml><?xml version="1.0" encoding="utf-8"?>
<ds:datastoreItem xmlns:ds="http://schemas.openxmlformats.org/officeDocument/2006/customXml" ds:itemID="{631350CF-1971-4B40-A138-3869D04D2F11}">
  <ds:schemaRefs>
    <ds:schemaRef ds:uri="http://www.joulesunlimited.com/juid"/>
  </ds:schemaRefs>
</ds:datastoreItem>
</file>

<file path=customXml/itemProps171.xml><?xml version="1.0" encoding="utf-8"?>
<ds:datastoreItem xmlns:ds="http://schemas.openxmlformats.org/officeDocument/2006/customXml" ds:itemID="{E78817C3-0EA7-493B-8B4B-FA86FD5B8BAE}">
  <ds:schemaRefs>
    <ds:schemaRef ds:uri="http://www.joulesunlimited.com/juid"/>
  </ds:schemaRefs>
</ds:datastoreItem>
</file>

<file path=customXml/itemProps172.xml><?xml version="1.0" encoding="utf-8"?>
<ds:datastoreItem xmlns:ds="http://schemas.openxmlformats.org/officeDocument/2006/customXml" ds:itemID="{63DB32F8-0EDE-4A44-9B98-3BC83F33E2B7}">
  <ds:schemaRefs>
    <ds:schemaRef ds:uri="http://www.joulesunlimited.com/juid"/>
  </ds:schemaRefs>
</ds:datastoreItem>
</file>

<file path=customXml/itemProps173.xml><?xml version="1.0" encoding="utf-8"?>
<ds:datastoreItem xmlns:ds="http://schemas.openxmlformats.org/officeDocument/2006/customXml" ds:itemID="{299AE460-9D8D-4229-B14B-A0E58F7B5FDB}">
  <ds:schemaRefs>
    <ds:schemaRef ds:uri="http://www.joulesunlimited.com/juid"/>
  </ds:schemaRefs>
</ds:datastoreItem>
</file>

<file path=customXml/itemProps174.xml><?xml version="1.0" encoding="utf-8"?>
<ds:datastoreItem xmlns:ds="http://schemas.openxmlformats.org/officeDocument/2006/customXml" ds:itemID="{EA15887C-2045-4881-BBF3-C06891446014}">
  <ds:schemaRefs>
    <ds:schemaRef ds:uri="http://www.joulesunlimited.com/juid"/>
  </ds:schemaRefs>
</ds:datastoreItem>
</file>

<file path=customXml/itemProps175.xml><?xml version="1.0" encoding="utf-8"?>
<ds:datastoreItem xmlns:ds="http://schemas.openxmlformats.org/officeDocument/2006/customXml" ds:itemID="{D14D1F36-32B1-41E9-A261-6CBE4005E9CD}">
  <ds:schemaRefs>
    <ds:schemaRef ds:uri="http://www.joulesunlimited.com/juid"/>
  </ds:schemaRefs>
</ds:datastoreItem>
</file>

<file path=customXml/itemProps176.xml><?xml version="1.0" encoding="utf-8"?>
<ds:datastoreItem xmlns:ds="http://schemas.openxmlformats.org/officeDocument/2006/customXml" ds:itemID="{58451488-849B-4AD0-8DF0-3DAB8954BFEA}">
  <ds:schemaRefs>
    <ds:schemaRef ds:uri="http://www.joulesunlimited.com/juid"/>
  </ds:schemaRefs>
</ds:datastoreItem>
</file>

<file path=customXml/itemProps177.xml><?xml version="1.0" encoding="utf-8"?>
<ds:datastoreItem xmlns:ds="http://schemas.openxmlformats.org/officeDocument/2006/customXml" ds:itemID="{B074BB3C-6396-4B3D-AFAC-E117404D1452}">
  <ds:schemaRefs>
    <ds:schemaRef ds:uri="http://www.joulesunlimited.com/juid"/>
  </ds:schemaRefs>
</ds:datastoreItem>
</file>

<file path=customXml/itemProps178.xml><?xml version="1.0" encoding="utf-8"?>
<ds:datastoreItem xmlns:ds="http://schemas.openxmlformats.org/officeDocument/2006/customXml" ds:itemID="{074B3866-63A0-401F-B159-8D537E37207A}">
  <ds:schemaRefs>
    <ds:schemaRef ds:uri="http://www.joulesunlimited.com/juid"/>
  </ds:schemaRefs>
</ds:datastoreItem>
</file>

<file path=customXml/itemProps179.xml><?xml version="1.0" encoding="utf-8"?>
<ds:datastoreItem xmlns:ds="http://schemas.openxmlformats.org/officeDocument/2006/customXml" ds:itemID="{6B2960BD-10CA-4711-8472-C6B3C31AAEBB}">
  <ds:schemaRefs>
    <ds:schemaRef ds:uri="http://www.joulesunlimited.com/juid"/>
  </ds:schemaRefs>
</ds:datastoreItem>
</file>

<file path=customXml/itemProps18.xml><?xml version="1.0" encoding="utf-8"?>
<ds:datastoreItem xmlns:ds="http://schemas.openxmlformats.org/officeDocument/2006/customXml" ds:itemID="{214659EA-59AF-4441-AD25-13A9F4B1FC50}">
  <ds:schemaRefs>
    <ds:schemaRef ds:uri="http://www.joulesunlimited.com/juid"/>
  </ds:schemaRefs>
</ds:datastoreItem>
</file>

<file path=customXml/itemProps180.xml><?xml version="1.0" encoding="utf-8"?>
<ds:datastoreItem xmlns:ds="http://schemas.openxmlformats.org/officeDocument/2006/customXml" ds:itemID="{082D698C-75A3-41A1-AD3F-9D12D7326F38}">
  <ds:schemaRefs>
    <ds:schemaRef ds:uri="http://www.joulesunlimited.com/juid"/>
  </ds:schemaRefs>
</ds:datastoreItem>
</file>

<file path=customXml/itemProps181.xml><?xml version="1.0" encoding="utf-8"?>
<ds:datastoreItem xmlns:ds="http://schemas.openxmlformats.org/officeDocument/2006/customXml" ds:itemID="{61092866-6AA7-4C93-BA92-AEF7D6505359}">
  <ds:schemaRefs>
    <ds:schemaRef ds:uri="http://www.joulesunlimited.com/juid"/>
  </ds:schemaRefs>
</ds:datastoreItem>
</file>

<file path=customXml/itemProps182.xml><?xml version="1.0" encoding="utf-8"?>
<ds:datastoreItem xmlns:ds="http://schemas.openxmlformats.org/officeDocument/2006/customXml" ds:itemID="{23B5325D-F33C-473F-BE18-0FE2F0DAD5BC}">
  <ds:schemaRefs>
    <ds:schemaRef ds:uri="http://www.joulesunlimited.com/juid"/>
  </ds:schemaRefs>
</ds:datastoreItem>
</file>

<file path=customXml/itemProps183.xml><?xml version="1.0" encoding="utf-8"?>
<ds:datastoreItem xmlns:ds="http://schemas.openxmlformats.org/officeDocument/2006/customXml" ds:itemID="{D74AC585-108E-4C95-83C8-2A5DF7A0950D}">
  <ds:schemaRefs>
    <ds:schemaRef ds:uri="http://www.joulesunlimited.com/juid"/>
  </ds:schemaRefs>
</ds:datastoreItem>
</file>

<file path=customXml/itemProps184.xml><?xml version="1.0" encoding="utf-8"?>
<ds:datastoreItem xmlns:ds="http://schemas.openxmlformats.org/officeDocument/2006/customXml" ds:itemID="{E48B7A1A-577C-4C02-9317-2988B5D08853}">
  <ds:schemaRefs>
    <ds:schemaRef ds:uri="http://www.joulesunlimited.com/juid"/>
  </ds:schemaRefs>
</ds:datastoreItem>
</file>

<file path=customXml/itemProps185.xml><?xml version="1.0" encoding="utf-8"?>
<ds:datastoreItem xmlns:ds="http://schemas.openxmlformats.org/officeDocument/2006/customXml" ds:itemID="{736C4484-CBAE-48C5-A915-56BD9114C06B}">
  <ds:schemaRefs>
    <ds:schemaRef ds:uri="http://www.joulesunlimited.com/juid"/>
  </ds:schemaRefs>
</ds:datastoreItem>
</file>

<file path=customXml/itemProps186.xml><?xml version="1.0" encoding="utf-8"?>
<ds:datastoreItem xmlns:ds="http://schemas.openxmlformats.org/officeDocument/2006/customXml" ds:itemID="{F34B73FC-2C12-4231-B578-173CDC92BE86}">
  <ds:schemaRefs>
    <ds:schemaRef ds:uri="http://www.joulesunlimited.com/juid"/>
  </ds:schemaRefs>
</ds:datastoreItem>
</file>

<file path=customXml/itemProps187.xml><?xml version="1.0" encoding="utf-8"?>
<ds:datastoreItem xmlns:ds="http://schemas.openxmlformats.org/officeDocument/2006/customXml" ds:itemID="{EDE96B65-F26B-46BE-97C3-6B96D4E3B69A}">
  <ds:schemaRefs>
    <ds:schemaRef ds:uri="http://www.joulesunlimited.com/juid"/>
  </ds:schemaRefs>
</ds:datastoreItem>
</file>

<file path=customXml/itemProps188.xml><?xml version="1.0" encoding="utf-8"?>
<ds:datastoreItem xmlns:ds="http://schemas.openxmlformats.org/officeDocument/2006/customXml" ds:itemID="{08C6EEF0-10DB-4D71-8DC0-514CEE147E4C}">
  <ds:schemaRefs>
    <ds:schemaRef ds:uri="http://www.joulesunlimited.com/juid"/>
  </ds:schemaRefs>
</ds:datastoreItem>
</file>

<file path=customXml/itemProps189.xml><?xml version="1.0" encoding="utf-8"?>
<ds:datastoreItem xmlns:ds="http://schemas.openxmlformats.org/officeDocument/2006/customXml" ds:itemID="{15D4E69E-C76F-4A49-B820-B42E383B71D1}">
  <ds:schemaRefs>
    <ds:schemaRef ds:uri="http://www.joulesunlimited.com/juid"/>
  </ds:schemaRefs>
</ds:datastoreItem>
</file>

<file path=customXml/itemProps19.xml><?xml version="1.0" encoding="utf-8"?>
<ds:datastoreItem xmlns:ds="http://schemas.openxmlformats.org/officeDocument/2006/customXml" ds:itemID="{97E6DF6A-2F1E-4553-81E3-EB672E6A347F}">
  <ds:schemaRefs>
    <ds:schemaRef ds:uri="http://www.joulesunlimited.com/juid"/>
  </ds:schemaRefs>
</ds:datastoreItem>
</file>

<file path=customXml/itemProps190.xml><?xml version="1.0" encoding="utf-8"?>
<ds:datastoreItem xmlns:ds="http://schemas.openxmlformats.org/officeDocument/2006/customXml" ds:itemID="{D096EACE-7154-41D6-AC1C-6EE59480A8AB}">
  <ds:schemaRefs>
    <ds:schemaRef ds:uri="http://www.joulesunlimited.com/juid"/>
  </ds:schemaRefs>
</ds:datastoreItem>
</file>

<file path=customXml/itemProps191.xml><?xml version="1.0" encoding="utf-8"?>
<ds:datastoreItem xmlns:ds="http://schemas.openxmlformats.org/officeDocument/2006/customXml" ds:itemID="{64563CA6-23D9-4C3F-95CA-F570E64D52E4}">
  <ds:schemaRefs>
    <ds:schemaRef ds:uri="http://www.joulesunlimited.com/juid"/>
  </ds:schemaRefs>
</ds:datastoreItem>
</file>

<file path=customXml/itemProps192.xml><?xml version="1.0" encoding="utf-8"?>
<ds:datastoreItem xmlns:ds="http://schemas.openxmlformats.org/officeDocument/2006/customXml" ds:itemID="{90346C35-FED5-4E7A-AE55-EB6785170907}">
  <ds:schemaRefs>
    <ds:schemaRef ds:uri="http://www.joulesunlimited.com/juid"/>
  </ds:schemaRefs>
</ds:datastoreItem>
</file>

<file path=customXml/itemProps193.xml><?xml version="1.0" encoding="utf-8"?>
<ds:datastoreItem xmlns:ds="http://schemas.openxmlformats.org/officeDocument/2006/customXml" ds:itemID="{B49996C7-0D01-41B3-9B97-CACE126A28AC}">
  <ds:schemaRefs>
    <ds:schemaRef ds:uri="http://www.joulesunlimited.com/juid"/>
  </ds:schemaRefs>
</ds:datastoreItem>
</file>

<file path=customXml/itemProps194.xml><?xml version="1.0" encoding="utf-8"?>
<ds:datastoreItem xmlns:ds="http://schemas.openxmlformats.org/officeDocument/2006/customXml" ds:itemID="{CA01B403-DB3A-4A6F-9DA1-3192F4112654}">
  <ds:schemaRefs>
    <ds:schemaRef ds:uri="http://www.joulesunlimited.com/juid"/>
  </ds:schemaRefs>
</ds:datastoreItem>
</file>

<file path=customXml/itemProps195.xml><?xml version="1.0" encoding="utf-8"?>
<ds:datastoreItem xmlns:ds="http://schemas.openxmlformats.org/officeDocument/2006/customXml" ds:itemID="{2F41F492-5718-43B5-B8C7-66B5C7D46DEE}">
  <ds:schemaRefs>
    <ds:schemaRef ds:uri="http://www.joulesunlimited.com/juid"/>
  </ds:schemaRefs>
</ds:datastoreItem>
</file>

<file path=customXml/itemProps196.xml><?xml version="1.0" encoding="utf-8"?>
<ds:datastoreItem xmlns:ds="http://schemas.openxmlformats.org/officeDocument/2006/customXml" ds:itemID="{D8F74E26-D59A-45B3-8D50-683088B78D9F}">
  <ds:schemaRefs>
    <ds:schemaRef ds:uri="http://www.joulesunlimited.com/juid"/>
  </ds:schemaRefs>
</ds:datastoreItem>
</file>

<file path=customXml/itemProps197.xml><?xml version="1.0" encoding="utf-8"?>
<ds:datastoreItem xmlns:ds="http://schemas.openxmlformats.org/officeDocument/2006/customXml" ds:itemID="{CF4CBA01-B807-440A-8C90-04F518CEA184}">
  <ds:schemaRefs>
    <ds:schemaRef ds:uri="http://www.joulesunlimited.com/juid"/>
  </ds:schemaRefs>
</ds:datastoreItem>
</file>

<file path=customXml/itemProps198.xml><?xml version="1.0" encoding="utf-8"?>
<ds:datastoreItem xmlns:ds="http://schemas.openxmlformats.org/officeDocument/2006/customXml" ds:itemID="{161DAC60-1C4C-4AA3-A3A1-4642307F7C43}">
  <ds:schemaRefs>
    <ds:schemaRef ds:uri="http://www.joulesunlimited.com/juid"/>
  </ds:schemaRefs>
</ds:datastoreItem>
</file>

<file path=customXml/itemProps199.xml><?xml version="1.0" encoding="utf-8"?>
<ds:datastoreItem xmlns:ds="http://schemas.openxmlformats.org/officeDocument/2006/customXml" ds:itemID="{D54DD4CA-EE81-43A2-8424-C4F6FAF1B506}">
  <ds:schemaRefs>
    <ds:schemaRef ds:uri="http://www.joulesunlimited.com/juid"/>
  </ds:schemaRefs>
</ds:datastoreItem>
</file>

<file path=customXml/itemProps2.xml><?xml version="1.0" encoding="utf-8"?>
<ds:datastoreItem xmlns:ds="http://schemas.openxmlformats.org/officeDocument/2006/customXml" ds:itemID="{447FDE86-546F-469F-9B9D-9D88C545E91F}">
  <ds:schemaRefs>
    <ds:schemaRef ds:uri="http://www.joulesunlimited.com/juid"/>
  </ds:schemaRefs>
</ds:datastoreItem>
</file>

<file path=customXml/itemProps20.xml><?xml version="1.0" encoding="utf-8"?>
<ds:datastoreItem xmlns:ds="http://schemas.openxmlformats.org/officeDocument/2006/customXml" ds:itemID="{553A7E0E-9AE4-4C1B-A203-FCF6D7120729}">
  <ds:schemaRefs>
    <ds:schemaRef ds:uri="http://www.joulesunlimited.com/juid"/>
  </ds:schemaRefs>
</ds:datastoreItem>
</file>

<file path=customXml/itemProps200.xml><?xml version="1.0" encoding="utf-8"?>
<ds:datastoreItem xmlns:ds="http://schemas.openxmlformats.org/officeDocument/2006/customXml" ds:itemID="{F8E21BD9-5096-4E41-BDAB-D987E51EF85B}">
  <ds:schemaRefs>
    <ds:schemaRef ds:uri="http://www.joulesunlimited.com/juid"/>
  </ds:schemaRefs>
</ds:datastoreItem>
</file>

<file path=customXml/itemProps201.xml><?xml version="1.0" encoding="utf-8"?>
<ds:datastoreItem xmlns:ds="http://schemas.openxmlformats.org/officeDocument/2006/customXml" ds:itemID="{1381D893-6199-4A8D-B189-106DD25DA1B0}">
  <ds:schemaRefs>
    <ds:schemaRef ds:uri="http://www.joulesunlimited.com/juid"/>
  </ds:schemaRefs>
</ds:datastoreItem>
</file>

<file path=customXml/itemProps202.xml><?xml version="1.0" encoding="utf-8"?>
<ds:datastoreItem xmlns:ds="http://schemas.openxmlformats.org/officeDocument/2006/customXml" ds:itemID="{5B90401B-08D1-436B-980B-E6CABA977AE9}">
  <ds:schemaRefs>
    <ds:schemaRef ds:uri="http://www.joulesunlimited.com/juid"/>
  </ds:schemaRefs>
</ds:datastoreItem>
</file>

<file path=customXml/itemProps203.xml><?xml version="1.0" encoding="utf-8"?>
<ds:datastoreItem xmlns:ds="http://schemas.openxmlformats.org/officeDocument/2006/customXml" ds:itemID="{7A3932F6-31D6-4FAD-AEAD-BD8281B86F82}">
  <ds:schemaRefs>
    <ds:schemaRef ds:uri="http://www.joulesunlimited.com/juid"/>
  </ds:schemaRefs>
</ds:datastoreItem>
</file>

<file path=customXml/itemProps204.xml><?xml version="1.0" encoding="utf-8"?>
<ds:datastoreItem xmlns:ds="http://schemas.openxmlformats.org/officeDocument/2006/customXml" ds:itemID="{E4DF45D8-F660-44D9-831D-907F2B8CB2EA}">
  <ds:schemaRefs>
    <ds:schemaRef ds:uri="http://www.joulesunlimited.com/juid"/>
  </ds:schemaRefs>
</ds:datastoreItem>
</file>

<file path=customXml/itemProps205.xml><?xml version="1.0" encoding="utf-8"?>
<ds:datastoreItem xmlns:ds="http://schemas.openxmlformats.org/officeDocument/2006/customXml" ds:itemID="{9C179F38-2D6C-425C-A972-5F3F95ACF8D7}">
  <ds:schemaRefs>
    <ds:schemaRef ds:uri="http://www.joulesunlimited.com/juid"/>
  </ds:schemaRefs>
</ds:datastoreItem>
</file>

<file path=customXml/itemProps206.xml><?xml version="1.0" encoding="utf-8"?>
<ds:datastoreItem xmlns:ds="http://schemas.openxmlformats.org/officeDocument/2006/customXml" ds:itemID="{82B09754-3C35-4060-B097-8E475227AD26}">
  <ds:schemaRefs>
    <ds:schemaRef ds:uri="http://www.joulesunlimited.com/juid"/>
  </ds:schemaRefs>
</ds:datastoreItem>
</file>

<file path=customXml/itemProps207.xml><?xml version="1.0" encoding="utf-8"?>
<ds:datastoreItem xmlns:ds="http://schemas.openxmlformats.org/officeDocument/2006/customXml" ds:itemID="{A0E774E6-32C2-4CDB-8D43-551C7D4D5EA1}">
  <ds:schemaRefs>
    <ds:schemaRef ds:uri="http://www.joulesunlimited.com/juid"/>
  </ds:schemaRefs>
</ds:datastoreItem>
</file>

<file path=customXml/itemProps208.xml><?xml version="1.0" encoding="utf-8"?>
<ds:datastoreItem xmlns:ds="http://schemas.openxmlformats.org/officeDocument/2006/customXml" ds:itemID="{8B51BCD8-8E2A-41D2-93BB-36C3C763528D}">
  <ds:schemaRefs>
    <ds:schemaRef ds:uri="http://www.joulesunlimited.com/juid"/>
  </ds:schemaRefs>
</ds:datastoreItem>
</file>

<file path=customXml/itemProps209.xml><?xml version="1.0" encoding="utf-8"?>
<ds:datastoreItem xmlns:ds="http://schemas.openxmlformats.org/officeDocument/2006/customXml" ds:itemID="{F6B8FA89-5BA5-44E4-A79D-A13D741E538B}">
  <ds:schemaRefs>
    <ds:schemaRef ds:uri="http://www.joulesunlimited.com/juid"/>
  </ds:schemaRefs>
</ds:datastoreItem>
</file>

<file path=customXml/itemProps21.xml><?xml version="1.0" encoding="utf-8"?>
<ds:datastoreItem xmlns:ds="http://schemas.openxmlformats.org/officeDocument/2006/customXml" ds:itemID="{2B4DB2F4-ED0B-43FD-8C4D-AB0D6318D047}">
  <ds:schemaRefs>
    <ds:schemaRef ds:uri="http://www.joulesunlimited.com/juid"/>
  </ds:schemaRefs>
</ds:datastoreItem>
</file>

<file path=customXml/itemProps22.xml><?xml version="1.0" encoding="utf-8"?>
<ds:datastoreItem xmlns:ds="http://schemas.openxmlformats.org/officeDocument/2006/customXml" ds:itemID="{903F7BB0-78A9-4021-AA0A-52F65DD8A2FB}">
  <ds:schemaRefs>
    <ds:schemaRef ds:uri="http://www.joulesunlimited.com/juid"/>
  </ds:schemaRefs>
</ds:datastoreItem>
</file>

<file path=customXml/itemProps23.xml><?xml version="1.0" encoding="utf-8"?>
<ds:datastoreItem xmlns:ds="http://schemas.openxmlformats.org/officeDocument/2006/customXml" ds:itemID="{56F1F455-F347-413C-9971-C98860485B3A}">
  <ds:schemaRefs>
    <ds:schemaRef ds:uri="http://www.joulesunlimited.com/juid"/>
  </ds:schemaRefs>
</ds:datastoreItem>
</file>

<file path=customXml/itemProps24.xml><?xml version="1.0" encoding="utf-8"?>
<ds:datastoreItem xmlns:ds="http://schemas.openxmlformats.org/officeDocument/2006/customXml" ds:itemID="{9674A599-4C9E-4E4A-97CD-7A5D1C4524A7}">
  <ds:schemaRefs>
    <ds:schemaRef ds:uri="http://www.joulesunlimited.com/juid"/>
  </ds:schemaRefs>
</ds:datastoreItem>
</file>

<file path=customXml/itemProps25.xml><?xml version="1.0" encoding="utf-8"?>
<ds:datastoreItem xmlns:ds="http://schemas.openxmlformats.org/officeDocument/2006/customXml" ds:itemID="{C2B1EED9-D465-40F8-8A69-8A3B0E2657EB}">
  <ds:schemaRefs>
    <ds:schemaRef ds:uri="http://www.joulesunlimited.com/juid"/>
  </ds:schemaRefs>
</ds:datastoreItem>
</file>

<file path=customXml/itemProps26.xml><?xml version="1.0" encoding="utf-8"?>
<ds:datastoreItem xmlns:ds="http://schemas.openxmlformats.org/officeDocument/2006/customXml" ds:itemID="{7651BD3B-F15B-4C6C-8DF0-EBE032974B20}">
  <ds:schemaRefs>
    <ds:schemaRef ds:uri="http://www.joulesunlimited.com/juid"/>
  </ds:schemaRefs>
</ds:datastoreItem>
</file>

<file path=customXml/itemProps27.xml><?xml version="1.0" encoding="utf-8"?>
<ds:datastoreItem xmlns:ds="http://schemas.openxmlformats.org/officeDocument/2006/customXml" ds:itemID="{52C7C99B-8FB4-431B-A74E-0563A4CC7E0C}">
  <ds:schemaRefs>
    <ds:schemaRef ds:uri="http://www.joulesunlimited.com/juid"/>
  </ds:schemaRefs>
</ds:datastoreItem>
</file>

<file path=customXml/itemProps28.xml><?xml version="1.0" encoding="utf-8"?>
<ds:datastoreItem xmlns:ds="http://schemas.openxmlformats.org/officeDocument/2006/customXml" ds:itemID="{8D2E63D9-454C-44BE-9483-DD96E2FF0093}">
  <ds:schemaRefs>
    <ds:schemaRef ds:uri="http://www.joulesunlimited.com/juid"/>
  </ds:schemaRefs>
</ds:datastoreItem>
</file>

<file path=customXml/itemProps29.xml><?xml version="1.0" encoding="utf-8"?>
<ds:datastoreItem xmlns:ds="http://schemas.openxmlformats.org/officeDocument/2006/customXml" ds:itemID="{C1A547FC-05EA-4E6A-BC1C-4C75C175B8CB}">
  <ds:schemaRefs>
    <ds:schemaRef ds:uri="http://www.joulesunlimited.com/juid"/>
  </ds:schemaRefs>
</ds:datastoreItem>
</file>

<file path=customXml/itemProps3.xml><?xml version="1.0" encoding="utf-8"?>
<ds:datastoreItem xmlns:ds="http://schemas.openxmlformats.org/officeDocument/2006/customXml" ds:itemID="{3DCA47B2-D2B9-44BB-A697-4C7935436054}">
  <ds:schemaRefs>
    <ds:schemaRef ds:uri="http://www.joulesunlimited.com/juid"/>
  </ds:schemaRefs>
</ds:datastoreItem>
</file>

<file path=customXml/itemProps30.xml><?xml version="1.0" encoding="utf-8"?>
<ds:datastoreItem xmlns:ds="http://schemas.openxmlformats.org/officeDocument/2006/customXml" ds:itemID="{D6818238-EB82-4089-A675-5F859D5211E8}">
  <ds:schemaRefs>
    <ds:schemaRef ds:uri="http://www.joulesunlimited.com/juid"/>
  </ds:schemaRefs>
</ds:datastoreItem>
</file>

<file path=customXml/itemProps31.xml><?xml version="1.0" encoding="utf-8"?>
<ds:datastoreItem xmlns:ds="http://schemas.openxmlformats.org/officeDocument/2006/customXml" ds:itemID="{394BD18C-8030-4A60-A00D-668AFF13AD71}">
  <ds:schemaRefs>
    <ds:schemaRef ds:uri="http://www.joulesunlimited.com/juid"/>
  </ds:schemaRefs>
</ds:datastoreItem>
</file>

<file path=customXml/itemProps32.xml><?xml version="1.0" encoding="utf-8"?>
<ds:datastoreItem xmlns:ds="http://schemas.openxmlformats.org/officeDocument/2006/customXml" ds:itemID="{B591FCBB-C1E0-48BD-AEF6-8A991E546DEB}">
  <ds:schemaRefs>
    <ds:schemaRef ds:uri="http://www.joulesunlimited.com/juid"/>
  </ds:schemaRefs>
</ds:datastoreItem>
</file>

<file path=customXml/itemProps33.xml><?xml version="1.0" encoding="utf-8"?>
<ds:datastoreItem xmlns:ds="http://schemas.openxmlformats.org/officeDocument/2006/customXml" ds:itemID="{3913CB3A-46EC-47B2-92C8-DBB5B4835314}">
  <ds:schemaRefs>
    <ds:schemaRef ds:uri="http://www.joulesunlimited.com/juid"/>
  </ds:schemaRefs>
</ds:datastoreItem>
</file>

<file path=customXml/itemProps34.xml><?xml version="1.0" encoding="utf-8"?>
<ds:datastoreItem xmlns:ds="http://schemas.openxmlformats.org/officeDocument/2006/customXml" ds:itemID="{7C6F3B63-F94C-4350-B33B-C3BD746C9BCB}">
  <ds:schemaRefs>
    <ds:schemaRef ds:uri="http://www.joulesunlimited.com/juid"/>
  </ds:schemaRefs>
</ds:datastoreItem>
</file>

<file path=customXml/itemProps35.xml><?xml version="1.0" encoding="utf-8"?>
<ds:datastoreItem xmlns:ds="http://schemas.openxmlformats.org/officeDocument/2006/customXml" ds:itemID="{004D43D2-FDA2-461B-AACF-88CDB348B11C}">
  <ds:schemaRefs>
    <ds:schemaRef ds:uri="http://www.joulesunlimited.com/juid"/>
  </ds:schemaRefs>
</ds:datastoreItem>
</file>

<file path=customXml/itemProps36.xml><?xml version="1.0" encoding="utf-8"?>
<ds:datastoreItem xmlns:ds="http://schemas.openxmlformats.org/officeDocument/2006/customXml" ds:itemID="{9E93F1FF-F4B6-4FBB-A72D-0D26142A9C86}">
  <ds:schemaRefs>
    <ds:schemaRef ds:uri="http://www.joulesunlimited.com/juid"/>
  </ds:schemaRefs>
</ds:datastoreItem>
</file>

<file path=customXml/itemProps37.xml><?xml version="1.0" encoding="utf-8"?>
<ds:datastoreItem xmlns:ds="http://schemas.openxmlformats.org/officeDocument/2006/customXml" ds:itemID="{21C24DE1-A945-47D3-BF9B-1D76878433D2}">
  <ds:schemaRefs>
    <ds:schemaRef ds:uri="http://www.joulesunlimited.com/juid"/>
  </ds:schemaRefs>
</ds:datastoreItem>
</file>

<file path=customXml/itemProps38.xml><?xml version="1.0" encoding="utf-8"?>
<ds:datastoreItem xmlns:ds="http://schemas.openxmlformats.org/officeDocument/2006/customXml" ds:itemID="{FD14AD9C-B15E-44DD-B5E3-F2ADB4B8D48A}">
  <ds:schemaRefs>
    <ds:schemaRef ds:uri="http://www.joulesunlimited.com/juid"/>
  </ds:schemaRefs>
</ds:datastoreItem>
</file>

<file path=customXml/itemProps39.xml><?xml version="1.0" encoding="utf-8"?>
<ds:datastoreItem xmlns:ds="http://schemas.openxmlformats.org/officeDocument/2006/customXml" ds:itemID="{D46281EE-1855-44A3-8330-33FA43516A00}">
  <ds:schemaRefs>
    <ds:schemaRef ds:uri="http://www.joulesunlimited.com/juid"/>
  </ds:schemaRefs>
</ds:datastoreItem>
</file>

<file path=customXml/itemProps4.xml><?xml version="1.0" encoding="utf-8"?>
<ds:datastoreItem xmlns:ds="http://schemas.openxmlformats.org/officeDocument/2006/customXml" ds:itemID="{8FDD66CB-3568-4AD1-830B-B94D990B9B13}">
  <ds:schemaRefs>
    <ds:schemaRef ds:uri="http://www.joulesunlimited.com/juid"/>
  </ds:schemaRefs>
</ds:datastoreItem>
</file>

<file path=customXml/itemProps40.xml><?xml version="1.0" encoding="utf-8"?>
<ds:datastoreItem xmlns:ds="http://schemas.openxmlformats.org/officeDocument/2006/customXml" ds:itemID="{7107D44A-6CA2-438B-99BA-B2B0256933ED}">
  <ds:schemaRefs>
    <ds:schemaRef ds:uri="http://www.joulesunlimited.com/juid"/>
  </ds:schemaRefs>
</ds:datastoreItem>
</file>

<file path=customXml/itemProps41.xml><?xml version="1.0" encoding="utf-8"?>
<ds:datastoreItem xmlns:ds="http://schemas.openxmlformats.org/officeDocument/2006/customXml" ds:itemID="{4F906CFA-248F-4C5C-A0FD-C566C2592B31}">
  <ds:schemaRefs>
    <ds:schemaRef ds:uri="http://www.joulesunlimited.com/juid"/>
  </ds:schemaRefs>
</ds:datastoreItem>
</file>

<file path=customXml/itemProps42.xml><?xml version="1.0" encoding="utf-8"?>
<ds:datastoreItem xmlns:ds="http://schemas.openxmlformats.org/officeDocument/2006/customXml" ds:itemID="{23BD9D24-6BE8-4DF6-AC2F-C981160AF415}">
  <ds:schemaRefs>
    <ds:schemaRef ds:uri="http://www.joulesunlimited.com/juid"/>
  </ds:schemaRefs>
</ds:datastoreItem>
</file>

<file path=customXml/itemProps43.xml><?xml version="1.0" encoding="utf-8"?>
<ds:datastoreItem xmlns:ds="http://schemas.openxmlformats.org/officeDocument/2006/customXml" ds:itemID="{A6262304-8862-4D63-A6E4-232F0BFA2D64}">
  <ds:schemaRefs>
    <ds:schemaRef ds:uri="http://www.joulesunlimited.com/juid"/>
  </ds:schemaRefs>
</ds:datastoreItem>
</file>

<file path=customXml/itemProps44.xml><?xml version="1.0" encoding="utf-8"?>
<ds:datastoreItem xmlns:ds="http://schemas.openxmlformats.org/officeDocument/2006/customXml" ds:itemID="{FE45C237-B11D-4C07-B640-8BDABE0F7D04}">
  <ds:schemaRefs>
    <ds:schemaRef ds:uri="http://www.joulesunlimited.com/juid"/>
  </ds:schemaRefs>
</ds:datastoreItem>
</file>

<file path=customXml/itemProps45.xml><?xml version="1.0" encoding="utf-8"?>
<ds:datastoreItem xmlns:ds="http://schemas.openxmlformats.org/officeDocument/2006/customXml" ds:itemID="{DEBAFFB5-2A1B-4C23-A12D-F11F1B437603}">
  <ds:schemaRefs>
    <ds:schemaRef ds:uri="http://www.joulesunlimited.com/juid"/>
  </ds:schemaRefs>
</ds:datastoreItem>
</file>

<file path=customXml/itemProps46.xml><?xml version="1.0" encoding="utf-8"?>
<ds:datastoreItem xmlns:ds="http://schemas.openxmlformats.org/officeDocument/2006/customXml" ds:itemID="{B296F9D1-4B26-4372-80ED-152D52AB9280}">
  <ds:schemaRefs>
    <ds:schemaRef ds:uri="http://www.joulesunlimited.com/juid"/>
  </ds:schemaRefs>
</ds:datastoreItem>
</file>

<file path=customXml/itemProps47.xml><?xml version="1.0" encoding="utf-8"?>
<ds:datastoreItem xmlns:ds="http://schemas.openxmlformats.org/officeDocument/2006/customXml" ds:itemID="{1F5C6E4E-6C0D-4511-B151-9422217CA69C}">
  <ds:schemaRefs>
    <ds:schemaRef ds:uri="http://www.joulesunlimited.com/juid"/>
  </ds:schemaRefs>
</ds:datastoreItem>
</file>

<file path=customXml/itemProps48.xml><?xml version="1.0" encoding="utf-8"?>
<ds:datastoreItem xmlns:ds="http://schemas.openxmlformats.org/officeDocument/2006/customXml" ds:itemID="{643C1ABA-FAE2-465B-A1F0-1D24268BC2FD}">
  <ds:schemaRefs>
    <ds:schemaRef ds:uri="http://www.joulesunlimited.com/juid"/>
  </ds:schemaRefs>
</ds:datastoreItem>
</file>

<file path=customXml/itemProps49.xml><?xml version="1.0" encoding="utf-8"?>
<ds:datastoreItem xmlns:ds="http://schemas.openxmlformats.org/officeDocument/2006/customXml" ds:itemID="{0B8E6055-5EC3-4EBB-83CB-DAC389C6FEBC}">
  <ds:schemaRefs>
    <ds:schemaRef ds:uri="http://www.joulesunlimited.com/juid"/>
  </ds:schemaRefs>
</ds:datastoreItem>
</file>

<file path=customXml/itemProps5.xml><?xml version="1.0" encoding="utf-8"?>
<ds:datastoreItem xmlns:ds="http://schemas.openxmlformats.org/officeDocument/2006/customXml" ds:itemID="{071F57F5-97B2-4306-8859-0C84D5A7353D}">
  <ds:schemaRefs>
    <ds:schemaRef ds:uri="http://schemas.microsoft.com/sharepoint/v3/contenttype/forms"/>
  </ds:schemaRefs>
</ds:datastoreItem>
</file>

<file path=customXml/itemProps50.xml><?xml version="1.0" encoding="utf-8"?>
<ds:datastoreItem xmlns:ds="http://schemas.openxmlformats.org/officeDocument/2006/customXml" ds:itemID="{EB570ED9-F44F-4593-94F5-C57DEA600B7D}">
  <ds:schemaRefs>
    <ds:schemaRef ds:uri="http://www.joulesunlimited.com/juid"/>
  </ds:schemaRefs>
</ds:datastoreItem>
</file>

<file path=customXml/itemProps51.xml><?xml version="1.0" encoding="utf-8"?>
<ds:datastoreItem xmlns:ds="http://schemas.openxmlformats.org/officeDocument/2006/customXml" ds:itemID="{8441B1E5-B624-4364-958F-8FBAACF2F3D5}">
  <ds:schemaRefs>
    <ds:schemaRef ds:uri="http://www.joulesunlimited.com/juid"/>
  </ds:schemaRefs>
</ds:datastoreItem>
</file>

<file path=customXml/itemProps52.xml><?xml version="1.0" encoding="utf-8"?>
<ds:datastoreItem xmlns:ds="http://schemas.openxmlformats.org/officeDocument/2006/customXml" ds:itemID="{B26FBE3E-8312-4C96-9B5C-78E05BA30B49}">
  <ds:schemaRefs>
    <ds:schemaRef ds:uri="http://www.joulesunlimited.com/juid"/>
  </ds:schemaRefs>
</ds:datastoreItem>
</file>

<file path=customXml/itemProps53.xml><?xml version="1.0" encoding="utf-8"?>
<ds:datastoreItem xmlns:ds="http://schemas.openxmlformats.org/officeDocument/2006/customXml" ds:itemID="{0ABBE0D1-A398-400E-B4D4-75171DB7B9EC}">
  <ds:schemaRefs>
    <ds:schemaRef ds:uri="http://www.joulesunlimited.com/juid"/>
  </ds:schemaRefs>
</ds:datastoreItem>
</file>

<file path=customXml/itemProps54.xml><?xml version="1.0" encoding="utf-8"?>
<ds:datastoreItem xmlns:ds="http://schemas.openxmlformats.org/officeDocument/2006/customXml" ds:itemID="{04E0DDAF-EDB1-4860-9442-852986C49D92}">
  <ds:schemaRefs>
    <ds:schemaRef ds:uri="http://www.joulesunlimited.com/juid"/>
  </ds:schemaRefs>
</ds:datastoreItem>
</file>

<file path=customXml/itemProps55.xml><?xml version="1.0" encoding="utf-8"?>
<ds:datastoreItem xmlns:ds="http://schemas.openxmlformats.org/officeDocument/2006/customXml" ds:itemID="{DBB52DDC-2B92-4A67-9946-76FB5B796402}">
  <ds:schemaRefs>
    <ds:schemaRef ds:uri="http://www.joulesunlimited.com/juid"/>
  </ds:schemaRefs>
</ds:datastoreItem>
</file>

<file path=customXml/itemProps56.xml><?xml version="1.0" encoding="utf-8"?>
<ds:datastoreItem xmlns:ds="http://schemas.openxmlformats.org/officeDocument/2006/customXml" ds:itemID="{376CD6E2-E7EA-4526-895D-24DD20BC3113}">
  <ds:schemaRefs>
    <ds:schemaRef ds:uri="http://www.joulesunlimited.com/juid"/>
  </ds:schemaRefs>
</ds:datastoreItem>
</file>

<file path=customXml/itemProps57.xml><?xml version="1.0" encoding="utf-8"?>
<ds:datastoreItem xmlns:ds="http://schemas.openxmlformats.org/officeDocument/2006/customXml" ds:itemID="{A0245F43-1069-4459-93F1-28FB538C1F7D}">
  <ds:schemaRefs>
    <ds:schemaRef ds:uri="http://www.joulesunlimited.com/juid"/>
  </ds:schemaRefs>
</ds:datastoreItem>
</file>

<file path=customXml/itemProps58.xml><?xml version="1.0" encoding="utf-8"?>
<ds:datastoreItem xmlns:ds="http://schemas.openxmlformats.org/officeDocument/2006/customXml" ds:itemID="{FF8F51F8-3D4F-4888-A5D9-F92BBED75255}">
  <ds:schemaRefs>
    <ds:schemaRef ds:uri="http://www.joulesunlimited.com/juid"/>
  </ds:schemaRefs>
</ds:datastoreItem>
</file>

<file path=customXml/itemProps59.xml><?xml version="1.0" encoding="utf-8"?>
<ds:datastoreItem xmlns:ds="http://schemas.openxmlformats.org/officeDocument/2006/customXml" ds:itemID="{FE48D579-83FB-4B9C-ADBA-9A9B5DBAEF54}">
  <ds:schemaRefs>
    <ds:schemaRef ds:uri="http://www.joulesunlimited.com/juid"/>
  </ds:schemaRefs>
</ds:datastoreItem>
</file>

<file path=customXml/itemProps6.xml><?xml version="1.0" encoding="utf-8"?>
<ds:datastoreItem xmlns:ds="http://schemas.openxmlformats.org/officeDocument/2006/customXml" ds:itemID="{DD4444C4-2878-48D2-91DF-88324B195D7B}">
  <ds:schemaRefs>
    <ds:schemaRef ds:uri="http://www.joulesunlimited.com/juid"/>
  </ds:schemaRefs>
</ds:datastoreItem>
</file>

<file path=customXml/itemProps60.xml><?xml version="1.0" encoding="utf-8"?>
<ds:datastoreItem xmlns:ds="http://schemas.openxmlformats.org/officeDocument/2006/customXml" ds:itemID="{28753528-5281-49C8-A2D6-D1F146EB3F2D}">
  <ds:schemaRefs>
    <ds:schemaRef ds:uri="http://www.joulesunlimited.com/juid"/>
  </ds:schemaRefs>
</ds:datastoreItem>
</file>

<file path=customXml/itemProps61.xml><?xml version="1.0" encoding="utf-8"?>
<ds:datastoreItem xmlns:ds="http://schemas.openxmlformats.org/officeDocument/2006/customXml" ds:itemID="{496B81AA-17C0-47E6-92E8-4622BBF7068E}">
  <ds:schemaRefs>
    <ds:schemaRef ds:uri="http://www.joulesunlimited.com/juid"/>
  </ds:schemaRefs>
</ds:datastoreItem>
</file>

<file path=customXml/itemProps62.xml><?xml version="1.0" encoding="utf-8"?>
<ds:datastoreItem xmlns:ds="http://schemas.openxmlformats.org/officeDocument/2006/customXml" ds:itemID="{39F432C0-BD93-4966-84E0-7B1D5C2F0DD6}">
  <ds:schemaRefs>
    <ds:schemaRef ds:uri="http://www.joulesunlimited.com/juid"/>
  </ds:schemaRefs>
</ds:datastoreItem>
</file>

<file path=customXml/itemProps63.xml><?xml version="1.0" encoding="utf-8"?>
<ds:datastoreItem xmlns:ds="http://schemas.openxmlformats.org/officeDocument/2006/customXml" ds:itemID="{5D476573-D2BF-4914-A69D-4E8997230C36}">
  <ds:schemaRefs>
    <ds:schemaRef ds:uri="http://www.joulesunlimited.com/juid"/>
  </ds:schemaRefs>
</ds:datastoreItem>
</file>

<file path=customXml/itemProps64.xml><?xml version="1.0" encoding="utf-8"?>
<ds:datastoreItem xmlns:ds="http://schemas.openxmlformats.org/officeDocument/2006/customXml" ds:itemID="{B322AFF3-7521-4ACF-812D-A1D015DCD9DA}">
  <ds:schemaRefs>
    <ds:schemaRef ds:uri="http://www.joulesunlimited.com/juid"/>
  </ds:schemaRefs>
</ds:datastoreItem>
</file>

<file path=customXml/itemProps65.xml><?xml version="1.0" encoding="utf-8"?>
<ds:datastoreItem xmlns:ds="http://schemas.openxmlformats.org/officeDocument/2006/customXml" ds:itemID="{A204266C-93F4-4B98-B3DD-97ECBC09C7EE}">
  <ds:schemaRefs>
    <ds:schemaRef ds:uri="http://www.joulesunlimited.com/juid"/>
  </ds:schemaRefs>
</ds:datastoreItem>
</file>

<file path=customXml/itemProps66.xml><?xml version="1.0" encoding="utf-8"?>
<ds:datastoreItem xmlns:ds="http://schemas.openxmlformats.org/officeDocument/2006/customXml" ds:itemID="{AFFC68ED-BAB5-4495-9C11-93F2340F5DAD}">
  <ds:schemaRefs>
    <ds:schemaRef ds:uri="http://www.joulesunlimited.com/juid"/>
  </ds:schemaRefs>
</ds:datastoreItem>
</file>

<file path=customXml/itemProps67.xml><?xml version="1.0" encoding="utf-8"?>
<ds:datastoreItem xmlns:ds="http://schemas.openxmlformats.org/officeDocument/2006/customXml" ds:itemID="{DC62A400-3566-49DA-AA19-C2087D8B3D62}">
  <ds:schemaRefs>
    <ds:schemaRef ds:uri="http://www.joulesunlimited.com/juid"/>
  </ds:schemaRefs>
</ds:datastoreItem>
</file>

<file path=customXml/itemProps68.xml><?xml version="1.0" encoding="utf-8"?>
<ds:datastoreItem xmlns:ds="http://schemas.openxmlformats.org/officeDocument/2006/customXml" ds:itemID="{7BFBD9B3-5A26-4399-8CBA-19E1E4F3B0B2}">
  <ds:schemaRefs>
    <ds:schemaRef ds:uri="http://www.joulesunlimited.com/juid"/>
  </ds:schemaRefs>
</ds:datastoreItem>
</file>

<file path=customXml/itemProps69.xml><?xml version="1.0" encoding="utf-8"?>
<ds:datastoreItem xmlns:ds="http://schemas.openxmlformats.org/officeDocument/2006/customXml" ds:itemID="{FB55A3AF-32CE-4226-9623-29887BD258F3}">
  <ds:schemaRefs>
    <ds:schemaRef ds:uri="http://www.joulesunlimited.com/juid"/>
  </ds:schemaRefs>
</ds:datastoreItem>
</file>

<file path=customXml/itemProps7.xml><?xml version="1.0" encoding="utf-8"?>
<ds:datastoreItem xmlns:ds="http://schemas.openxmlformats.org/officeDocument/2006/customXml" ds:itemID="{7BEC39D6-E94A-4E59-B7CA-DFAB851758B0}">
  <ds:schemaRefs>
    <ds:schemaRef ds:uri="http://www.joulesunlimited.com/juid"/>
  </ds:schemaRefs>
</ds:datastoreItem>
</file>

<file path=customXml/itemProps70.xml><?xml version="1.0" encoding="utf-8"?>
<ds:datastoreItem xmlns:ds="http://schemas.openxmlformats.org/officeDocument/2006/customXml" ds:itemID="{3393C334-5BAB-4AC8-A867-2280E129159B}">
  <ds:schemaRefs>
    <ds:schemaRef ds:uri="http://www.joulesunlimited.com/juid"/>
  </ds:schemaRefs>
</ds:datastoreItem>
</file>

<file path=customXml/itemProps71.xml><?xml version="1.0" encoding="utf-8"?>
<ds:datastoreItem xmlns:ds="http://schemas.openxmlformats.org/officeDocument/2006/customXml" ds:itemID="{4DFFBF69-D312-4FE8-8066-86408D7A0D57}">
  <ds:schemaRefs>
    <ds:schemaRef ds:uri="http://www.joulesunlimited.com/juid"/>
  </ds:schemaRefs>
</ds:datastoreItem>
</file>

<file path=customXml/itemProps72.xml><?xml version="1.0" encoding="utf-8"?>
<ds:datastoreItem xmlns:ds="http://schemas.openxmlformats.org/officeDocument/2006/customXml" ds:itemID="{71DDEBA9-368F-4312-8B49-0F0401667930}">
  <ds:schemaRefs>
    <ds:schemaRef ds:uri="http://www.joulesunlimited.com/juid"/>
  </ds:schemaRefs>
</ds:datastoreItem>
</file>

<file path=customXml/itemProps73.xml><?xml version="1.0" encoding="utf-8"?>
<ds:datastoreItem xmlns:ds="http://schemas.openxmlformats.org/officeDocument/2006/customXml" ds:itemID="{CC1D228D-0DB8-469E-AF86-80D7F3608674}">
  <ds:schemaRefs>
    <ds:schemaRef ds:uri="http://www.joulesunlimited.com/juid"/>
  </ds:schemaRefs>
</ds:datastoreItem>
</file>

<file path=customXml/itemProps74.xml><?xml version="1.0" encoding="utf-8"?>
<ds:datastoreItem xmlns:ds="http://schemas.openxmlformats.org/officeDocument/2006/customXml" ds:itemID="{06D2871B-4BA6-4F28-BB5D-AEFB2E4A8396}">
  <ds:schemaRefs>
    <ds:schemaRef ds:uri="http://www.joulesunlimited.com/juid"/>
  </ds:schemaRefs>
</ds:datastoreItem>
</file>

<file path=customXml/itemProps75.xml><?xml version="1.0" encoding="utf-8"?>
<ds:datastoreItem xmlns:ds="http://schemas.openxmlformats.org/officeDocument/2006/customXml" ds:itemID="{024A8B83-8101-40A1-8DB8-B58D3192C942}">
  <ds:schemaRefs>
    <ds:schemaRef ds:uri="http://www.joulesunlimited.com/juid"/>
  </ds:schemaRefs>
</ds:datastoreItem>
</file>

<file path=customXml/itemProps76.xml><?xml version="1.0" encoding="utf-8"?>
<ds:datastoreItem xmlns:ds="http://schemas.openxmlformats.org/officeDocument/2006/customXml" ds:itemID="{86BFD4AF-E88F-49F4-8E94-4F5D25B5908A}">
  <ds:schemaRefs>
    <ds:schemaRef ds:uri="http://www.joulesunlimited.com/juid"/>
  </ds:schemaRefs>
</ds:datastoreItem>
</file>

<file path=customXml/itemProps77.xml><?xml version="1.0" encoding="utf-8"?>
<ds:datastoreItem xmlns:ds="http://schemas.openxmlformats.org/officeDocument/2006/customXml" ds:itemID="{C8ADB614-2BCA-49E3-B755-1C24DAA38BBE}">
  <ds:schemaRefs>
    <ds:schemaRef ds:uri="http://www.joulesunlimited.com/juid"/>
  </ds:schemaRefs>
</ds:datastoreItem>
</file>

<file path=customXml/itemProps78.xml><?xml version="1.0" encoding="utf-8"?>
<ds:datastoreItem xmlns:ds="http://schemas.openxmlformats.org/officeDocument/2006/customXml" ds:itemID="{270528B8-8311-43B2-A0A0-0C7E3E187640}">
  <ds:schemaRefs>
    <ds:schemaRef ds:uri="http://www.joulesunlimited.com/juid"/>
  </ds:schemaRefs>
</ds:datastoreItem>
</file>

<file path=customXml/itemProps79.xml><?xml version="1.0" encoding="utf-8"?>
<ds:datastoreItem xmlns:ds="http://schemas.openxmlformats.org/officeDocument/2006/customXml" ds:itemID="{EBFE66BD-269B-45B4-B867-313C687E95AB}">
  <ds:schemaRefs>
    <ds:schemaRef ds:uri="http://www.joulesunlimited.com/juid"/>
  </ds:schemaRefs>
</ds:datastoreItem>
</file>

<file path=customXml/itemProps8.xml><?xml version="1.0" encoding="utf-8"?>
<ds:datastoreItem xmlns:ds="http://schemas.openxmlformats.org/officeDocument/2006/customXml" ds:itemID="{2DF8664E-5E5C-4526-B6B4-969842126B24}">
  <ds:schemaRefs>
    <ds:schemaRef ds:uri="http://www.joulesunlimited.com/juid"/>
  </ds:schemaRefs>
</ds:datastoreItem>
</file>

<file path=customXml/itemProps80.xml><?xml version="1.0" encoding="utf-8"?>
<ds:datastoreItem xmlns:ds="http://schemas.openxmlformats.org/officeDocument/2006/customXml" ds:itemID="{99558F7D-F128-4907-894F-CB7876A07E0C}">
  <ds:schemaRefs>
    <ds:schemaRef ds:uri="http://www.joulesunlimited.com/juid"/>
  </ds:schemaRefs>
</ds:datastoreItem>
</file>

<file path=customXml/itemProps81.xml><?xml version="1.0" encoding="utf-8"?>
<ds:datastoreItem xmlns:ds="http://schemas.openxmlformats.org/officeDocument/2006/customXml" ds:itemID="{63EB4FE0-3FEF-4DDD-978D-7C154FF44453}">
  <ds:schemaRefs>
    <ds:schemaRef ds:uri="http://www.joulesunlimited.com/juid"/>
  </ds:schemaRefs>
</ds:datastoreItem>
</file>

<file path=customXml/itemProps82.xml><?xml version="1.0" encoding="utf-8"?>
<ds:datastoreItem xmlns:ds="http://schemas.openxmlformats.org/officeDocument/2006/customXml" ds:itemID="{E108C05E-F159-40A2-8CE9-82D4645F95EE}">
  <ds:schemaRefs>
    <ds:schemaRef ds:uri="http://www.joulesunlimited.com/juid"/>
  </ds:schemaRefs>
</ds:datastoreItem>
</file>

<file path=customXml/itemProps83.xml><?xml version="1.0" encoding="utf-8"?>
<ds:datastoreItem xmlns:ds="http://schemas.openxmlformats.org/officeDocument/2006/customXml" ds:itemID="{E906A046-4012-4ECF-AB0C-CE7D9755EB3A}">
  <ds:schemaRefs>
    <ds:schemaRef ds:uri="http://www.joulesunlimited.com/juid"/>
  </ds:schemaRefs>
</ds:datastoreItem>
</file>

<file path=customXml/itemProps84.xml><?xml version="1.0" encoding="utf-8"?>
<ds:datastoreItem xmlns:ds="http://schemas.openxmlformats.org/officeDocument/2006/customXml" ds:itemID="{647DD04D-6816-4483-B029-2632F366635C}">
  <ds:schemaRefs>
    <ds:schemaRef ds:uri="http://www.joulesunlimited.com/juid"/>
  </ds:schemaRefs>
</ds:datastoreItem>
</file>

<file path=customXml/itemProps85.xml><?xml version="1.0" encoding="utf-8"?>
<ds:datastoreItem xmlns:ds="http://schemas.openxmlformats.org/officeDocument/2006/customXml" ds:itemID="{E3241C43-B752-49F8-9FDA-E3B6EDF9A0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bd36ba-8a50-4431-9dd3-86e2a3ff3ba0"/>
    <ds:schemaRef ds:uri="305d43ed-c76b-4e84-80e8-8b667fabd7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86.xml><?xml version="1.0" encoding="utf-8"?>
<ds:datastoreItem xmlns:ds="http://schemas.openxmlformats.org/officeDocument/2006/customXml" ds:itemID="{706CEE13-4AA7-4129-B087-B87EAF67E4C4}">
  <ds:schemaRefs>
    <ds:schemaRef ds:uri="http://www.joulesunlimited.com/juid"/>
  </ds:schemaRefs>
</ds:datastoreItem>
</file>

<file path=customXml/itemProps87.xml><?xml version="1.0" encoding="utf-8"?>
<ds:datastoreItem xmlns:ds="http://schemas.openxmlformats.org/officeDocument/2006/customXml" ds:itemID="{1D304B35-5A81-44B9-A5C2-D728C16160CD}">
  <ds:schemaRefs>
    <ds:schemaRef ds:uri="http://www.joulesunlimited.com/juid"/>
  </ds:schemaRefs>
</ds:datastoreItem>
</file>

<file path=customXml/itemProps88.xml><?xml version="1.0" encoding="utf-8"?>
<ds:datastoreItem xmlns:ds="http://schemas.openxmlformats.org/officeDocument/2006/customXml" ds:itemID="{AB63AEB5-D19C-4B81-95C8-D7BC9357A560}">
  <ds:schemaRefs>
    <ds:schemaRef ds:uri="http://www.joulesunlimited.com/juid"/>
  </ds:schemaRefs>
</ds:datastoreItem>
</file>

<file path=customXml/itemProps89.xml><?xml version="1.0" encoding="utf-8"?>
<ds:datastoreItem xmlns:ds="http://schemas.openxmlformats.org/officeDocument/2006/customXml" ds:itemID="{8E6EA2DB-6036-4ED4-910E-E5D7EC6D9707}">
  <ds:schemaRefs>
    <ds:schemaRef ds:uri="http://www.joulesunlimited.com/juid"/>
  </ds:schemaRefs>
</ds:datastoreItem>
</file>

<file path=customXml/itemProps9.xml><?xml version="1.0" encoding="utf-8"?>
<ds:datastoreItem xmlns:ds="http://schemas.openxmlformats.org/officeDocument/2006/customXml" ds:itemID="{0011DE5B-358B-4122-B67F-39DD28235FE4}">
  <ds:schemaRefs>
    <ds:schemaRef ds:uri="http://schemas.microsoft.com/office/2006/metadata/properties"/>
    <ds:schemaRef ds:uri="http://schemas.microsoft.com/office/infopath/2007/PartnerControls"/>
    <ds:schemaRef ds:uri="305d43ed-c76b-4e84-80e8-8b667fabd720"/>
    <ds:schemaRef ds:uri="c1bd36ba-8a50-4431-9dd3-86e2a3ff3ba0"/>
  </ds:schemaRefs>
</ds:datastoreItem>
</file>

<file path=customXml/itemProps90.xml><?xml version="1.0" encoding="utf-8"?>
<ds:datastoreItem xmlns:ds="http://schemas.openxmlformats.org/officeDocument/2006/customXml" ds:itemID="{7AF5CCB2-98FC-4288-993E-B6FB6E81168D}">
  <ds:schemaRefs>
    <ds:schemaRef ds:uri="http://www.joulesunlimited.com/juid"/>
  </ds:schemaRefs>
</ds:datastoreItem>
</file>

<file path=customXml/itemProps91.xml><?xml version="1.0" encoding="utf-8"?>
<ds:datastoreItem xmlns:ds="http://schemas.openxmlformats.org/officeDocument/2006/customXml" ds:itemID="{C11B3007-DA9B-4FA7-92AE-CC11D22129B6}">
  <ds:schemaRefs>
    <ds:schemaRef ds:uri="http://www.joulesunlimited.com/juid"/>
  </ds:schemaRefs>
</ds:datastoreItem>
</file>

<file path=customXml/itemProps92.xml><?xml version="1.0" encoding="utf-8"?>
<ds:datastoreItem xmlns:ds="http://schemas.openxmlformats.org/officeDocument/2006/customXml" ds:itemID="{C82E171B-81D4-4574-B24B-7533F3564C33}">
  <ds:schemaRefs>
    <ds:schemaRef ds:uri="http://www.joulesunlimited.com/juid"/>
  </ds:schemaRefs>
</ds:datastoreItem>
</file>

<file path=customXml/itemProps93.xml><?xml version="1.0" encoding="utf-8"?>
<ds:datastoreItem xmlns:ds="http://schemas.openxmlformats.org/officeDocument/2006/customXml" ds:itemID="{F0E44E08-58CF-459D-B838-6B123F02A063}">
  <ds:schemaRefs>
    <ds:schemaRef ds:uri="http://www.joulesunlimited.com/juid"/>
  </ds:schemaRefs>
</ds:datastoreItem>
</file>

<file path=customXml/itemProps94.xml><?xml version="1.0" encoding="utf-8"?>
<ds:datastoreItem xmlns:ds="http://schemas.openxmlformats.org/officeDocument/2006/customXml" ds:itemID="{D9A81E8E-CE46-4DB0-A7A9-67FDD669BC18}">
  <ds:schemaRefs>
    <ds:schemaRef ds:uri="http://www.joulesunlimited.com/juid"/>
  </ds:schemaRefs>
</ds:datastoreItem>
</file>

<file path=customXml/itemProps95.xml><?xml version="1.0" encoding="utf-8"?>
<ds:datastoreItem xmlns:ds="http://schemas.openxmlformats.org/officeDocument/2006/customXml" ds:itemID="{73ECA9D8-503C-45A4-A49E-9F17B9B77F25}">
  <ds:schemaRefs>
    <ds:schemaRef ds:uri="http://www.joulesunlimited.com/juid"/>
  </ds:schemaRefs>
</ds:datastoreItem>
</file>

<file path=customXml/itemProps96.xml><?xml version="1.0" encoding="utf-8"?>
<ds:datastoreItem xmlns:ds="http://schemas.openxmlformats.org/officeDocument/2006/customXml" ds:itemID="{1DC621AC-1A7E-4D43-9D7B-6E6CF7CBB8A3}">
  <ds:schemaRefs>
    <ds:schemaRef ds:uri="http://www.joulesunlimited.com/juid"/>
  </ds:schemaRefs>
</ds:datastoreItem>
</file>

<file path=customXml/itemProps97.xml><?xml version="1.0" encoding="utf-8"?>
<ds:datastoreItem xmlns:ds="http://schemas.openxmlformats.org/officeDocument/2006/customXml" ds:itemID="{AC6E6DF6-13BD-4FCE-8471-E2D51065B240}">
  <ds:schemaRefs>
    <ds:schemaRef ds:uri="http://www.joulesunlimited.com/juid"/>
  </ds:schemaRefs>
</ds:datastoreItem>
</file>

<file path=customXml/itemProps98.xml><?xml version="1.0" encoding="utf-8"?>
<ds:datastoreItem xmlns:ds="http://schemas.openxmlformats.org/officeDocument/2006/customXml" ds:itemID="{0B12CC30-5EF5-4024-AB7D-C793744D66EE}">
  <ds:schemaRefs>
    <ds:schemaRef ds:uri="http://www.joulesunlimited.com/juid"/>
  </ds:schemaRefs>
</ds:datastoreItem>
</file>

<file path=customXml/itemProps99.xml><?xml version="1.0" encoding="utf-8"?>
<ds:datastoreItem xmlns:ds="http://schemas.openxmlformats.org/officeDocument/2006/customXml" ds:itemID="{55ABE1DE-3469-44ED-9203-BE35C854483D}">
  <ds:schemaRefs>
    <ds:schemaRef ds:uri="http://www.joulesunlimited.com/jui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3663</TotalTime>
  <Words>717</Words>
  <Application>Microsoft Office PowerPoint</Application>
  <PresentationFormat>Breedbeeld</PresentationFormat>
  <Paragraphs>102</Paragraphs>
  <Slides>10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6</vt:i4>
      </vt:variant>
      <vt:variant>
        <vt:lpstr>Diatitels</vt:lpstr>
      </vt:variant>
      <vt:variant>
        <vt:i4>10</vt:i4>
      </vt:variant>
    </vt:vector>
  </HeadingPairs>
  <TitlesOfParts>
    <vt:vector size="25" baseType="lpstr">
      <vt:lpstr>Aptos</vt:lpstr>
      <vt:lpstr>Arial</vt:lpstr>
      <vt:lpstr>Calibri</vt:lpstr>
      <vt:lpstr>DINPro-Light</vt:lpstr>
      <vt:lpstr>Georgia</vt:lpstr>
      <vt:lpstr>Literata Italic</vt:lpstr>
      <vt:lpstr>Literata Regular Roman</vt:lpstr>
      <vt:lpstr>Trebuchet MS</vt:lpstr>
      <vt:lpstr>Work Sans Bold</vt:lpstr>
      <vt:lpstr>4_Huisstijl met logo</vt:lpstr>
      <vt:lpstr>Vilans</vt:lpstr>
      <vt:lpstr>1_Kantoorthema</vt:lpstr>
      <vt:lpstr>5_Huisstijl met logo</vt:lpstr>
      <vt:lpstr>6_Huisstijl met logo</vt:lpstr>
      <vt:lpstr>3_Vilans pre 2</vt:lpstr>
      <vt:lpstr>PowerPoint-presentatie</vt:lpstr>
      <vt:lpstr>Our view on health is changing        Changing societies                 Integrated perspective   Using knowledge </vt:lpstr>
      <vt:lpstr>Conceptual knowledge for practical use</vt:lpstr>
      <vt:lpstr>Research Minkman et. al.(2007 - current)</vt:lpstr>
      <vt:lpstr>PowerPoint-presentatie</vt:lpstr>
      <vt:lpstr>PowerPoint-presentatie</vt:lpstr>
      <vt:lpstr> What’s new? (2025)</vt:lpstr>
      <vt:lpstr>How to use the model?</vt:lpstr>
      <vt:lpstr>According to AI…what’s the difference?</vt:lpstr>
      <vt:lpstr>Further discussions..             More focused development             Dynamic use of knowledge for supervisors, practice, research   Contact: M. Minkman m.minkman@vilans.nl or m.minkman@tias.edu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Minkman, Mirella</dc:creator>
  <cp:lastModifiedBy>Carry Maria klein Gunnewiek</cp:lastModifiedBy>
  <cp:revision>6</cp:revision>
  <dcterms:created xsi:type="dcterms:W3CDTF">2025-09-12T09:43:31Z</dcterms:created>
  <dcterms:modified xsi:type="dcterms:W3CDTF">2026-03-05T09:01:33Z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0x010100220788AF504C6B4A9342113C46AAA44D</vt:lpwstr>
  </property>
  <property fmtid="{D5CDD505-2E9C-101B-9397-08002B2CF9AE}" pid="3" name="MediaServiceImageTags">
    <vt:lpwstr/>
  </property>
</Properties>
</file>