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89" r:id="rId5"/>
    <p:sldId id="267" r:id="rId6"/>
    <p:sldId id="295" r:id="rId7"/>
    <p:sldId id="293" r:id="rId8"/>
    <p:sldId id="269" r:id="rId9"/>
    <p:sldId id="290" r:id="rId10"/>
    <p:sldId id="292" r:id="rId11"/>
    <p:sldId id="291" r:id="rId12"/>
    <p:sldId id="294" r:id="rId13"/>
    <p:sldId id="279" r:id="rId1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RSM template" id="{37E3D7DC-88B3-E943-A9A3-CA863CEBA963}">
          <p14:sldIdLst>
            <p14:sldId id="289"/>
            <p14:sldId id="267"/>
            <p14:sldId id="295"/>
            <p14:sldId id="293"/>
            <p14:sldId id="269"/>
            <p14:sldId id="290"/>
            <p14:sldId id="292"/>
            <p14:sldId id="291"/>
            <p14:sldId id="294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vana Zecevic" initials="IZ" lastIdx="17" clrIdx="0">
    <p:extLst>
      <p:ext uri="{19B8F6BF-5375-455C-9EA6-DF929625EA0E}">
        <p15:presenceInfo xmlns:p15="http://schemas.microsoft.com/office/powerpoint/2012/main" userId="S::77572ize@eur.nl::d6a5efe8-07e5-4dbe-b969-2a21b71e36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7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1" autoAdjust="0"/>
    <p:restoredTop sz="95847" autoAdjust="0"/>
  </p:normalViewPr>
  <p:slideViewPr>
    <p:cSldViewPr snapToGrid="0" snapToObjects="1" showGuides="1">
      <p:cViewPr>
        <p:scale>
          <a:sx n="100" d="100"/>
          <a:sy n="100" d="100"/>
        </p:scale>
        <p:origin x="822" y="6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E56DE-1E70-254E-A83C-450F1D6C15BF}" type="datetimeFigureOut">
              <a:rPr lang="nl-NL" smtClean="0"/>
              <a:t>4-5-2022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AB5722-C33D-AE49-AD95-AD89AD41D7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899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5.sv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7.sv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emf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F508C-512D-E241-8270-7531D0B71A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1628775"/>
            <a:ext cx="10801349" cy="1393825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54B0945-4B1B-494D-B65A-BC3C542693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3129504"/>
            <a:ext cx="10801350" cy="368300"/>
          </a:xfrm>
        </p:spPr>
        <p:txBody>
          <a:bodyPr anchor="ctr" anchorCtr="0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Name of </a:t>
            </a:r>
            <a:r>
              <a:rPr lang="nl-NL" dirty="0" err="1"/>
              <a:t>presentation</a:t>
            </a:r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3CEF2943-5DF6-6742-8C21-26E2B1D55D0A}"/>
              </a:ext>
            </a:extLst>
          </p:cNvPr>
          <p:cNvSpPr/>
          <p:nvPr userDrawn="1"/>
        </p:nvSpPr>
        <p:spPr>
          <a:xfrm>
            <a:off x="0" y="3595183"/>
            <a:ext cx="6120000" cy="655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27F0BF-7D43-BA41-B6D1-B3B055C033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3660775"/>
            <a:ext cx="12192000" cy="2467951"/>
          </a:xfrm>
          <a:prstGeom prst="rect">
            <a:avLst/>
          </a:prstGeom>
          <a:pattFill prst="sm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bIns="108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F0FB18D-8F1C-8F49-9016-48C7A3C16B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2664" y="158258"/>
            <a:ext cx="1579501" cy="71289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2FD2891-3B60-6646-9A0C-04B9DDA5EB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258" t="30537" b="11010"/>
          <a:stretch/>
        </p:blipFill>
        <p:spPr>
          <a:xfrm>
            <a:off x="618344" y="275196"/>
            <a:ext cx="2975212" cy="479021"/>
          </a:xfrm>
          <a:prstGeom prst="rect">
            <a:avLst/>
          </a:prstGeom>
        </p:spPr>
      </p:pic>
      <p:sp>
        <p:nvSpPr>
          <p:cNvPr id="19" name="Rechthoek: afgeronde hoeken 128">
            <a:extLst>
              <a:ext uri="{FF2B5EF4-FFF2-40B4-BE49-F238E27FC236}">
                <a16:creationId xmlns:a16="http://schemas.microsoft.com/office/drawing/2014/main" id="{FDCBEBA0-9605-5E4E-9D04-277FCA6E1FA8}"/>
              </a:ext>
            </a:extLst>
          </p:cNvPr>
          <p:cNvSpPr/>
          <p:nvPr userDrawn="1"/>
        </p:nvSpPr>
        <p:spPr>
          <a:xfrm>
            <a:off x="0" y="-516639"/>
            <a:ext cx="1754519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none" baseline="0" noProof="0" dirty="0" err="1">
                <a:solidFill>
                  <a:schemeClr val="bg2"/>
                </a:solidFill>
                <a:latin typeface="+mj-lt"/>
              </a:rPr>
              <a:t>Titleslide</a:t>
            </a:r>
            <a:r>
              <a:rPr lang="nl-NL" sz="2400" b="1" cap="none" baseline="0" noProof="0" dirty="0">
                <a:solidFill>
                  <a:schemeClr val="bg2"/>
                </a:solidFill>
                <a:latin typeface="+mj-lt"/>
              </a:rPr>
              <a:t> #1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B68EA2F7-BD67-A54D-995D-24DB982D3F17}"/>
              </a:ext>
            </a:extLst>
          </p:cNvPr>
          <p:cNvSpPr txBox="1"/>
          <p:nvPr userDrawn="1"/>
        </p:nvSpPr>
        <p:spPr>
          <a:xfrm>
            <a:off x="2584" y="-850657"/>
            <a:ext cx="544554" cy="288147"/>
          </a:xfrm>
          <a:prstGeom prst="rect">
            <a:avLst/>
          </a:prstGeom>
          <a:solidFill>
            <a:schemeClr val="tx2"/>
          </a:solidFill>
        </p:spPr>
        <p:txBody>
          <a:bodyPr wrap="none" lIns="72000" tIns="36000" rIns="72000" bIns="36000" rtlCol="0" anchor="b">
            <a:spAutoFit/>
          </a:bodyPr>
          <a:lstStyle/>
          <a:p>
            <a:pPr algn="l"/>
            <a:r>
              <a:rPr lang="nl-NL" sz="1400" b="1" cap="all" spc="0" baseline="0" noProof="0" dirty="0">
                <a:solidFill>
                  <a:schemeClr val="bg1"/>
                </a:solidFill>
                <a:latin typeface="+mj-lt"/>
              </a:rPr>
              <a:t>RSM</a:t>
            </a:r>
          </a:p>
        </p:txBody>
      </p:sp>
      <p:grpSp>
        <p:nvGrpSpPr>
          <p:cNvPr id="25" name="INSTRUCTION">
            <a:extLst>
              <a:ext uri="{FF2B5EF4-FFF2-40B4-BE49-F238E27FC236}">
                <a16:creationId xmlns:a16="http://schemas.microsoft.com/office/drawing/2014/main" id="{25C56754-EB40-3747-9347-8ECC270318DE}"/>
              </a:ext>
            </a:extLst>
          </p:cNvPr>
          <p:cNvGrpSpPr/>
          <p:nvPr userDrawn="1"/>
        </p:nvGrpSpPr>
        <p:grpSpPr>
          <a:xfrm>
            <a:off x="-3786437" y="0"/>
            <a:ext cx="3693386" cy="6669007"/>
            <a:chOff x="-3786437" y="0"/>
            <a:chExt cx="3693386" cy="6669007"/>
          </a:xfrm>
        </p:grpSpPr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05CC4870-0788-7E40-B225-D24D6E12F17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6F1F9B50-D7EF-EF48-A8F1-AD9E51EFFC2A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A70B2FD5-5D01-E54E-BC18-172B24431DD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8D1578E8-0894-9048-A1B9-F272DC134923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EC625D0F-2A96-364F-A156-736F9B9799E9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A5EA2737-BF7B-4B47-99A0-F0CA5552ED30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Ovaal 84">
                <a:extLst>
                  <a:ext uri="{FF2B5EF4-FFF2-40B4-BE49-F238E27FC236}">
                    <a16:creationId xmlns:a16="http://schemas.microsoft.com/office/drawing/2014/main" id="{38CCB7EA-0184-C24C-82C8-B99A3DD7AA41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Vrije vorm: vorm 161">
                <a:extLst>
                  <a:ext uri="{FF2B5EF4-FFF2-40B4-BE49-F238E27FC236}">
                    <a16:creationId xmlns:a16="http://schemas.microsoft.com/office/drawing/2014/main" id="{DF70267A-F782-4C4F-95C6-3DED2F1F2E9C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Rechthoek: afgeronde hoeken 162">
                <a:extLst>
                  <a:ext uri="{FF2B5EF4-FFF2-40B4-BE49-F238E27FC236}">
                    <a16:creationId xmlns:a16="http://schemas.microsoft.com/office/drawing/2014/main" id="{507D09ED-8E9A-F646-B64E-011BBF9DD2B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8" name="Rechte verbindingslijn 87">
                <a:extLst>
                  <a:ext uri="{FF2B5EF4-FFF2-40B4-BE49-F238E27FC236}">
                    <a16:creationId xmlns:a16="http://schemas.microsoft.com/office/drawing/2014/main" id="{1CB142E1-0595-4A4B-83DA-F75EA9499F6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9" name="Rechte verbindingslijn 88">
                <a:extLst>
                  <a:ext uri="{FF2B5EF4-FFF2-40B4-BE49-F238E27FC236}">
                    <a16:creationId xmlns:a16="http://schemas.microsoft.com/office/drawing/2014/main" id="{5070C5BE-2C96-834A-ADF6-DAEE12421E65}"/>
                  </a:ext>
                </a:extLst>
              </p:cNvPr>
              <p:cNvCxnSpPr>
                <a:cxnSpLocks/>
                <a:stCxn id="87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D8A33DB2-A6B6-514F-BD16-59472E18AF19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D04EB6AD-ED66-D54E-837C-9B8F0B84C5C6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3" name="Groep 32">
              <a:extLst>
                <a:ext uri="{FF2B5EF4-FFF2-40B4-BE49-F238E27FC236}">
                  <a16:creationId xmlns:a16="http://schemas.microsoft.com/office/drawing/2014/main" id="{B26C73D3-588D-4D41-870D-47933D37D395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81" name="Rechthoek 80">
                <a:extLst>
                  <a:ext uri="{FF2B5EF4-FFF2-40B4-BE49-F238E27FC236}">
                    <a16:creationId xmlns:a16="http://schemas.microsoft.com/office/drawing/2014/main" id="{BE5994B1-188A-8541-B392-C842548464B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82" name="Rechte verbindingslijn 81">
                <a:extLst>
                  <a:ext uri="{FF2B5EF4-FFF2-40B4-BE49-F238E27FC236}">
                    <a16:creationId xmlns:a16="http://schemas.microsoft.com/office/drawing/2014/main" id="{EEE4199A-5BE6-1741-AF5F-35C43A7F7B3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83" name="Gelijkbenige driehoek 201">
                <a:extLst>
                  <a:ext uri="{FF2B5EF4-FFF2-40B4-BE49-F238E27FC236}">
                    <a16:creationId xmlns:a16="http://schemas.microsoft.com/office/drawing/2014/main" id="{17417B71-FCE3-264E-A187-2DD3E9241F2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6C3EFEAA-9D2D-9D43-93B7-75FFD20B1AEC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12B97098-132B-0E45-824C-3B18BC65E902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6" name="ICOON_info">
              <a:extLst>
                <a:ext uri="{FF2B5EF4-FFF2-40B4-BE49-F238E27FC236}">
                  <a16:creationId xmlns:a16="http://schemas.microsoft.com/office/drawing/2014/main" id="{7318DEFB-A84C-3E48-A1B2-9F8CC78D053F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79" name="Ovaal 78">
                <a:extLst>
                  <a:ext uri="{FF2B5EF4-FFF2-40B4-BE49-F238E27FC236}">
                    <a16:creationId xmlns:a16="http://schemas.microsoft.com/office/drawing/2014/main" id="{F5833E9C-E5FF-8C44-B70F-1244555D14C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Graphic 163" descr="Informatie">
                <a:extLst>
                  <a:ext uri="{FF2B5EF4-FFF2-40B4-BE49-F238E27FC236}">
                    <a16:creationId xmlns:a16="http://schemas.microsoft.com/office/drawing/2014/main" id="{B7ABF8C5-02E3-2844-B262-6B6304F6D1B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A043FDBC-6A33-E746-BAD1-59608FCD33D7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7220216A-2E99-AA41-A321-BE7EC7AB2F3C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39" name="Groep 38">
              <a:extLst>
                <a:ext uri="{FF2B5EF4-FFF2-40B4-BE49-F238E27FC236}">
                  <a16:creationId xmlns:a16="http://schemas.microsoft.com/office/drawing/2014/main" id="{C6772C3C-FDAA-974B-97DF-1B7BABD61955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3FFDAAA9-6073-894F-848D-06A74B9FE474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F63BBD9D-96B2-B945-9C73-BC90BAA3A70D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73" name="Groep 72">
                    <a:extLst>
                      <a:ext uri="{FF2B5EF4-FFF2-40B4-BE49-F238E27FC236}">
                        <a16:creationId xmlns:a16="http://schemas.microsoft.com/office/drawing/2014/main" id="{E627B733-26C4-7E49-B0A7-52E242638F4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76" name="Rechthoek 75">
                      <a:extLst>
                        <a:ext uri="{FF2B5EF4-FFF2-40B4-BE49-F238E27FC236}">
                          <a16:creationId xmlns:a16="http://schemas.microsoft.com/office/drawing/2014/main" id="{28B59419-A5FB-8F4E-A4BB-6170E72F3C5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7" name="Rechthoek 76">
                      <a:extLst>
                        <a:ext uri="{FF2B5EF4-FFF2-40B4-BE49-F238E27FC236}">
                          <a16:creationId xmlns:a16="http://schemas.microsoft.com/office/drawing/2014/main" id="{C0CAB8BD-5D6F-444F-817B-AC9848DAD9C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8" name="Ovaal 77">
                      <a:extLst>
                        <a:ext uri="{FF2B5EF4-FFF2-40B4-BE49-F238E27FC236}">
                          <a16:creationId xmlns:a16="http://schemas.microsoft.com/office/drawing/2014/main" id="{0BBDA98D-14C5-0343-9759-57CCBAE5167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74" name="Afbeelding 73">
                    <a:extLst>
                      <a:ext uri="{FF2B5EF4-FFF2-40B4-BE49-F238E27FC236}">
                        <a16:creationId xmlns:a16="http://schemas.microsoft.com/office/drawing/2014/main" id="{4F80174C-C182-0249-8D3B-ADCB2EFCF20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5" name="Afbeelding 74">
                    <a:extLst>
                      <a:ext uri="{FF2B5EF4-FFF2-40B4-BE49-F238E27FC236}">
                        <a16:creationId xmlns:a16="http://schemas.microsoft.com/office/drawing/2014/main" id="{0212ADB4-4375-FA4B-93FF-62243A22A22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C1377DB0-8557-2D4C-8DF0-9FF2ACCEEB2B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71" name="Rechthoek 70">
                    <a:extLst>
                      <a:ext uri="{FF2B5EF4-FFF2-40B4-BE49-F238E27FC236}">
                        <a16:creationId xmlns:a16="http://schemas.microsoft.com/office/drawing/2014/main" id="{6BE8C875-452A-B746-90B4-5FF3870E8EC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2" name="Rechthoek 71">
                    <a:extLst>
                      <a:ext uri="{FF2B5EF4-FFF2-40B4-BE49-F238E27FC236}">
                        <a16:creationId xmlns:a16="http://schemas.microsoft.com/office/drawing/2014/main" id="{E57E5814-26C8-EA4E-B743-8BB61C8844D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7DF37016-9268-BE49-9DFD-304E1FA76C7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9" name="Rechthoek 68">
                    <a:extLst>
                      <a:ext uri="{FF2B5EF4-FFF2-40B4-BE49-F238E27FC236}">
                        <a16:creationId xmlns:a16="http://schemas.microsoft.com/office/drawing/2014/main" id="{478DEB86-0073-A74C-B592-00593F747A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0" name="Rechthoek 69">
                    <a:extLst>
                      <a:ext uri="{FF2B5EF4-FFF2-40B4-BE49-F238E27FC236}">
                        <a16:creationId xmlns:a16="http://schemas.microsoft.com/office/drawing/2014/main" id="{B779855B-5B59-F148-B10A-3C470AE8A5C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64" name="Rechthoek 63">
                <a:extLst>
                  <a:ext uri="{FF2B5EF4-FFF2-40B4-BE49-F238E27FC236}">
                    <a16:creationId xmlns:a16="http://schemas.microsoft.com/office/drawing/2014/main" id="{E2D216D8-9E2F-544F-A0BB-4F488CDE024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65" name="Gelijkbenige driehoek 104">
                <a:extLst>
                  <a:ext uri="{FF2B5EF4-FFF2-40B4-BE49-F238E27FC236}">
                    <a16:creationId xmlns:a16="http://schemas.microsoft.com/office/drawing/2014/main" id="{D9A71C16-47B3-8845-AB84-6D35423D8B2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22EAF1F2-DD0E-E346-98E2-582B9E6FC1A3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1" name="Groep 40">
              <a:extLst>
                <a:ext uri="{FF2B5EF4-FFF2-40B4-BE49-F238E27FC236}">
                  <a16:creationId xmlns:a16="http://schemas.microsoft.com/office/drawing/2014/main" id="{2C25BE66-16D7-224F-BD10-B18EFF7764CB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2395CB8C-AB64-FD46-86A9-B93F768C0781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05F703B5-16F2-0F4E-B360-3D46CF904555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7B9696F0-D488-8749-BDB6-2194C7E903E2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57" name="Rechthoek: afgeronde hoeken 135">
                  <a:extLst>
                    <a:ext uri="{FF2B5EF4-FFF2-40B4-BE49-F238E27FC236}">
                      <a16:creationId xmlns:a16="http://schemas.microsoft.com/office/drawing/2014/main" id="{D1257874-4719-6B4F-897E-B818DE2F9303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A5665455-0B61-CA4F-B71E-4E00AD0EB396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6E156929-F0C4-334B-A084-EDEAA663F10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3D9B83B7-6F6A-3442-B4E7-74F245ABE29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1" name="Rechthoek 60">
                  <a:extLst>
                    <a:ext uri="{FF2B5EF4-FFF2-40B4-BE49-F238E27FC236}">
                      <a16:creationId xmlns:a16="http://schemas.microsoft.com/office/drawing/2014/main" id="{56198D6F-B838-2D49-B397-44668BA6AC6C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2" name="Rechthoek 61">
                  <a:extLst>
                    <a:ext uri="{FF2B5EF4-FFF2-40B4-BE49-F238E27FC236}">
                      <a16:creationId xmlns:a16="http://schemas.microsoft.com/office/drawing/2014/main" id="{9BDC1AAA-EBCD-AE41-B2F4-E8F380886CD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43305EA6-E0AD-FF46-A932-3E86C4314244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49" name="Groep 48">
                  <a:extLst>
                    <a:ext uri="{FF2B5EF4-FFF2-40B4-BE49-F238E27FC236}">
                      <a16:creationId xmlns:a16="http://schemas.microsoft.com/office/drawing/2014/main" id="{4236A97E-CB66-7743-BD2E-5E5F1F63822E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51" name="Rechthoek: afgeronde hoeken 129">
                    <a:extLst>
                      <a:ext uri="{FF2B5EF4-FFF2-40B4-BE49-F238E27FC236}">
                        <a16:creationId xmlns:a16="http://schemas.microsoft.com/office/drawing/2014/main" id="{B94F6E67-2648-6544-9C44-0DF1C5FC69F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2" name="Rechthoek 51">
                    <a:extLst>
                      <a:ext uri="{FF2B5EF4-FFF2-40B4-BE49-F238E27FC236}">
                        <a16:creationId xmlns:a16="http://schemas.microsoft.com/office/drawing/2014/main" id="{01BB9CCB-DE6C-A249-8F47-99D7C6AE149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3" name="Rechthoek 52">
                    <a:extLst>
                      <a:ext uri="{FF2B5EF4-FFF2-40B4-BE49-F238E27FC236}">
                        <a16:creationId xmlns:a16="http://schemas.microsoft.com/office/drawing/2014/main" id="{48D7F9DA-EBFA-FF42-B135-8F93828D444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4" name="Rechthoek 53">
                    <a:extLst>
                      <a:ext uri="{FF2B5EF4-FFF2-40B4-BE49-F238E27FC236}">
                        <a16:creationId xmlns:a16="http://schemas.microsoft.com/office/drawing/2014/main" id="{B229066D-EFBF-9C4F-89E5-1F3396D4CE6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5" name="Rechthoek 54">
                    <a:extLst>
                      <a:ext uri="{FF2B5EF4-FFF2-40B4-BE49-F238E27FC236}">
                        <a16:creationId xmlns:a16="http://schemas.microsoft.com/office/drawing/2014/main" id="{63E3C3D4-24D3-CC47-8135-90CC67F5998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F2D28C93-4665-3449-B917-6454E1AD39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50" name="Boog 49">
                  <a:extLst>
                    <a:ext uri="{FF2B5EF4-FFF2-40B4-BE49-F238E27FC236}">
                      <a16:creationId xmlns:a16="http://schemas.microsoft.com/office/drawing/2014/main" id="{79D9D6AD-C978-C647-BC19-A3D82A2A9562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46" name="Tekstvak 45">
                <a:extLst>
                  <a:ext uri="{FF2B5EF4-FFF2-40B4-BE49-F238E27FC236}">
                    <a16:creationId xmlns:a16="http://schemas.microsoft.com/office/drawing/2014/main" id="{31FC9704-D358-4541-AB66-2999AA256BC9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47" name="Tekstvak 46">
                <a:extLst>
                  <a:ext uri="{FF2B5EF4-FFF2-40B4-BE49-F238E27FC236}">
                    <a16:creationId xmlns:a16="http://schemas.microsoft.com/office/drawing/2014/main" id="{2B93AD7F-B0E5-7A48-A79D-E9B851FAB950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48" name="Vrije vorm: vorm 4">
                <a:extLst>
                  <a:ext uri="{FF2B5EF4-FFF2-40B4-BE49-F238E27FC236}">
                    <a16:creationId xmlns:a16="http://schemas.microsoft.com/office/drawing/2014/main" id="{0D624FD4-DF76-E94C-87D7-3FB1D6CBA088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F6AB3F27-E51A-AB40-B439-526E7AA848C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325" y="6337944"/>
            <a:ext cx="2856599" cy="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1F384-E8F9-F948-9D53-D3441EEBD969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889667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none" baseline="0" noProof="0" dirty="0">
                <a:solidFill>
                  <a:schemeClr val="bg2"/>
                </a:solidFill>
                <a:latin typeface="+mj-lt"/>
              </a:rPr>
              <a:t>Image</a:t>
            </a:r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C3360FC1-FFA7-C84A-AB9E-B0702EF5BF5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26" y="1628776"/>
            <a:ext cx="10801349" cy="4140200"/>
          </a:xfrm>
          <a:prstGeom prst="rect">
            <a:avLst/>
          </a:prstGeom>
          <a:pattFill prst="sm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bIns="108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85F38D5F-FB70-8E42-B5AE-2A1000A9ED79}"/>
              </a:ext>
            </a:extLst>
          </p:cNvPr>
          <p:cNvGrpSpPr/>
          <p:nvPr userDrawn="1"/>
        </p:nvGrpSpPr>
        <p:grpSpPr>
          <a:xfrm>
            <a:off x="702788" y="6189203"/>
            <a:ext cx="1095997" cy="366587"/>
            <a:chOff x="2935002" y="7898764"/>
            <a:chExt cx="4644643" cy="1553528"/>
          </a:xfrm>
        </p:grpSpPr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8FC61BD1-9E55-FA48-ADC6-7657F0672D86}"/>
                </a:ext>
              </a:extLst>
            </p:cNvPr>
            <p:cNvSpPr/>
            <p:nvPr/>
          </p:nvSpPr>
          <p:spPr>
            <a:xfrm>
              <a:off x="5659529" y="8398664"/>
              <a:ext cx="836778" cy="682152"/>
            </a:xfrm>
            <a:custGeom>
              <a:avLst/>
              <a:gdLst>
                <a:gd name="connsiteX0" fmla="*/ 654001 w 836778"/>
                <a:gd name="connsiteY0" fmla="*/ 71600 h 682152"/>
                <a:gd name="connsiteX1" fmla="*/ 325572 w 836778"/>
                <a:gd name="connsiteY1" fmla="*/ 413548 h 682152"/>
                <a:gd name="connsiteX2" fmla="*/ 204673 w 836778"/>
                <a:gd name="connsiteY2" fmla="*/ 252575 h 682152"/>
                <a:gd name="connsiteX3" fmla="*/ 0 w 836778"/>
                <a:gd name="connsiteY3" fmla="*/ 421168 h 682152"/>
                <a:gd name="connsiteX4" fmla="*/ 91389 w 836778"/>
                <a:gd name="connsiteY4" fmla="*/ 500225 h 682152"/>
                <a:gd name="connsiteX5" fmla="*/ 198961 w 836778"/>
                <a:gd name="connsiteY5" fmla="*/ 401165 h 682152"/>
                <a:gd name="connsiteX6" fmla="*/ 324620 w 836778"/>
                <a:gd name="connsiteY6" fmla="*/ 476413 h 682152"/>
                <a:gd name="connsiteX7" fmla="*/ 440760 w 836778"/>
                <a:gd name="connsiteY7" fmla="*/ 423073 h 682152"/>
                <a:gd name="connsiteX8" fmla="*/ 458848 w 836778"/>
                <a:gd name="connsiteY8" fmla="*/ 451648 h 682152"/>
                <a:gd name="connsiteX9" fmla="*/ 414105 w 836778"/>
                <a:gd name="connsiteY9" fmla="*/ 645958 h 682152"/>
                <a:gd name="connsiteX10" fmla="*/ 454088 w 836778"/>
                <a:gd name="connsiteY10" fmla="*/ 682153 h 682152"/>
                <a:gd name="connsiteX11" fmla="*/ 488359 w 836778"/>
                <a:gd name="connsiteY11" fmla="*/ 661198 h 682152"/>
                <a:gd name="connsiteX12" fmla="*/ 520725 w 836778"/>
                <a:gd name="connsiteY12" fmla="*/ 546898 h 682152"/>
                <a:gd name="connsiteX13" fmla="*/ 836778 w 836778"/>
                <a:gd name="connsiteY13" fmla="*/ 57313 h 682152"/>
                <a:gd name="connsiteX14" fmla="*/ 760621 w 836778"/>
                <a:gd name="connsiteY14" fmla="*/ 163 h 682152"/>
                <a:gd name="connsiteX15" fmla="*/ 654001 w 836778"/>
                <a:gd name="connsiteY15" fmla="*/ 71600 h 682152"/>
                <a:gd name="connsiteX16" fmla="*/ 83773 w 836778"/>
                <a:gd name="connsiteY16" fmla="*/ 411643 h 682152"/>
                <a:gd name="connsiteX17" fmla="*/ 70445 w 836778"/>
                <a:gd name="connsiteY17" fmla="*/ 399260 h 682152"/>
                <a:gd name="connsiteX18" fmla="*/ 147555 w 836778"/>
                <a:gd name="connsiteY18" fmla="*/ 326870 h 682152"/>
                <a:gd name="connsiteX19" fmla="*/ 162786 w 836778"/>
                <a:gd name="connsiteY19" fmla="*/ 338300 h 682152"/>
                <a:gd name="connsiteX20" fmla="*/ 83773 w 836778"/>
                <a:gd name="connsiteY20" fmla="*/ 411643 h 68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6778" h="682152">
                  <a:moveTo>
                    <a:pt x="654001" y="71600"/>
                  </a:moveTo>
                  <a:cubicBezTo>
                    <a:pt x="579748" y="278293"/>
                    <a:pt x="370315" y="413548"/>
                    <a:pt x="325572" y="413548"/>
                  </a:cubicBezTo>
                  <a:cubicBezTo>
                    <a:pt x="243703" y="413548"/>
                    <a:pt x="318909" y="252575"/>
                    <a:pt x="204673" y="252575"/>
                  </a:cubicBezTo>
                  <a:cubicBezTo>
                    <a:pt x="127563" y="252575"/>
                    <a:pt x="0" y="334490"/>
                    <a:pt x="0" y="421168"/>
                  </a:cubicBezTo>
                  <a:cubicBezTo>
                    <a:pt x="0" y="460220"/>
                    <a:pt x="29511" y="500225"/>
                    <a:pt x="91389" y="500225"/>
                  </a:cubicBezTo>
                  <a:cubicBezTo>
                    <a:pt x="168498" y="500225"/>
                    <a:pt x="152315" y="401165"/>
                    <a:pt x="198961" y="401165"/>
                  </a:cubicBezTo>
                  <a:cubicBezTo>
                    <a:pt x="239895" y="401165"/>
                    <a:pt x="226568" y="476413"/>
                    <a:pt x="324620" y="476413"/>
                  </a:cubicBezTo>
                  <a:cubicBezTo>
                    <a:pt x="378883" y="476413"/>
                    <a:pt x="412201" y="423073"/>
                    <a:pt x="440760" y="423073"/>
                  </a:cubicBezTo>
                  <a:cubicBezTo>
                    <a:pt x="448376" y="423073"/>
                    <a:pt x="458848" y="427835"/>
                    <a:pt x="458848" y="451648"/>
                  </a:cubicBezTo>
                  <a:cubicBezTo>
                    <a:pt x="458848" y="490700"/>
                    <a:pt x="414105" y="613573"/>
                    <a:pt x="414105" y="645958"/>
                  </a:cubicBezTo>
                  <a:cubicBezTo>
                    <a:pt x="414105" y="666913"/>
                    <a:pt x="436953" y="682153"/>
                    <a:pt x="454088" y="682153"/>
                  </a:cubicBezTo>
                  <a:cubicBezTo>
                    <a:pt x="471223" y="682153"/>
                    <a:pt x="484551" y="674533"/>
                    <a:pt x="488359" y="661198"/>
                  </a:cubicBezTo>
                  <a:cubicBezTo>
                    <a:pt x="499782" y="620240"/>
                    <a:pt x="510254" y="582140"/>
                    <a:pt x="520725" y="546898"/>
                  </a:cubicBezTo>
                  <a:cubicBezTo>
                    <a:pt x="687320" y="7783"/>
                    <a:pt x="836778" y="174470"/>
                    <a:pt x="836778" y="57313"/>
                  </a:cubicBezTo>
                  <a:cubicBezTo>
                    <a:pt x="836778" y="15403"/>
                    <a:pt x="802508" y="163"/>
                    <a:pt x="760621" y="163"/>
                  </a:cubicBezTo>
                  <a:cubicBezTo>
                    <a:pt x="713975" y="-2695"/>
                    <a:pt x="669232" y="32548"/>
                    <a:pt x="654001" y="71600"/>
                  </a:cubicBezTo>
                  <a:close/>
                  <a:moveTo>
                    <a:pt x="83773" y="411643"/>
                  </a:moveTo>
                  <a:cubicBezTo>
                    <a:pt x="72349" y="411643"/>
                    <a:pt x="70445" y="407833"/>
                    <a:pt x="70445" y="399260"/>
                  </a:cubicBezTo>
                  <a:cubicBezTo>
                    <a:pt x="70445" y="368780"/>
                    <a:pt x="121852" y="326870"/>
                    <a:pt x="147555" y="326870"/>
                  </a:cubicBezTo>
                  <a:cubicBezTo>
                    <a:pt x="156122" y="326870"/>
                    <a:pt x="162786" y="330680"/>
                    <a:pt x="162786" y="338300"/>
                  </a:cubicBezTo>
                  <a:cubicBezTo>
                    <a:pt x="162786" y="349730"/>
                    <a:pt x="107572" y="411643"/>
                    <a:pt x="83773" y="411643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1848BCC9-0B07-8C4D-8B13-7C03A7BD117B}"/>
                </a:ext>
              </a:extLst>
            </p:cNvPr>
            <p:cNvSpPr/>
            <p:nvPr/>
          </p:nvSpPr>
          <p:spPr>
            <a:xfrm>
              <a:off x="5276839" y="8586470"/>
              <a:ext cx="315100" cy="374332"/>
            </a:xfrm>
            <a:custGeom>
              <a:avLst/>
              <a:gdLst>
                <a:gd name="connsiteX0" fmla="*/ 23799 w 315100"/>
                <a:gd name="connsiteY0" fmla="*/ 58102 h 374332"/>
                <a:gd name="connsiteX1" fmla="*/ 56166 w 315100"/>
                <a:gd name="connsiteY1" fmla="*/ 111442 h 374332"/>
                <a:gd name="connsiteX2" fmla="*/ 178018 w 315100"/>
                <a:gd name="connsiteY2" fmla="*/ 63817 h 374332"/>
                <a:gd name="connsiteX3" fmla="*/ 203721 w 315100"/>
                <a:gd name="connsiteY3" fmla="*/ 81915 h 374332"/>
                <a:gd name="connsiteX4" fmla="*/ 0 w 315100"/>
                <a:gd name="connsiteY4" fmla="*/ 318135 h 374332"/>
                <a:gd name="connsiteX5" fmla="*/ 87581 w 315100"/>
                <a:gd name="connsiteY5" fmla="*/ 374333 h 374332"/>
                <a:gd name="connsiteX6" fmla="*/ 315101 w 315100"/>
                <a:gd name="connsiteY6" fmla="*/ 284797 h 374332"/>
                <a:gd name="connsiteX7" fmla="*/ 297014 w 315100"/>
                <a:gd name="connsiteY7" fmla="*/ 269558 h 374332"/>
                <a:gd name="connsiteX8" fmla="*/ 121852 w 315100"/>
                <a:gd name="connsiteY8" fmla="*/ 312420 h 374332"/>
                <a:gd name="connsiteX9" fmla="*/ 89485 w 315100"/>
                <a:gd name="connsiteY9" fmla="*/ 292417 h 374332"/>
                <a:gd name="connsiteX10" fmla="*/ 284638 w 315100"/>
                <a:gd name="connsiteY10" fmla="*/ 78105 h 374332"/>
                <a:gd name="connsiteX11" fmla="*/ 196105 w 315100"/>
                <a:gd name="connsiteY11" fmla="*/ 0 h 374332"/>
                <a:gd name="connsiteX12" fmla="*/ 23799 w 315100"/>
                <a:gd name="connsiteY12" fmla="*/ 58102 h 37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100" h="374332">
                  <a:moveTo>
                    <a:pt x="23799" y="58102"/>
                  </a:moveTo>
                  <a:cubicBezTo>
                    <a:pt x="8568" y="69533"/>
                    <a:pt x="37127" y="120967"/>
                    <a:pt x="56166" y="111442"/>
                  </a:cubicBezTo>
                  <a:cubicBezTo>
                    <a:pt x="74253" y="102870"/>
                    <a:pt x="141843" y="63817"/>
                    <a:pt x="178018" y="63817"/>
                  </a:cubicBezTo>
                  <a:cubicBezTo>
                    <a:pt x="195153" y="63817"/>
                    <a:pt x="203721" y="72390"/>
                    <a:pt x="203721" y="81915"/>
                  </a:cubicBezTo>
                  <a:cubicBezTo>
                    <a:pt x="203721" y="120015"/>
                    <a:pt x="0" y="223838"/>
                    <a:pt x="0" y="318135"/>
                  </a:cubicBezTo>
                  <a:cubicBezTo>
                    <a:pt x="0" y="340995"/>
                    <a:pt x="20943" y="374333"/>
                    <a:pt x="87581" y="374333"/>
                  </a:cubicBezTo>
                  <a:cubicBezTo>
                    <a:pt x="191345" y="374333"/>
                    <a:pt x="315101" y="325755"/>
                    <a:pt x="315101" y="284797"/>
                  </a:cubicBezTo>
                  <a:cubicBezTo>
                    <a:pt x="315101" y="278130"/>
                    <a:pt x="306533" y="269558"/>
                    <a:pt x="297014" y="269558"/>
                  </a:cubicBezTo>
                  <a:cubicBezTo>
                    <a:pt x="280830" y="269558"/>
                    <a:pt x="177066" y="312420"/>
                    <a:pt x="121852" y="312420"/>
                  </a:cubicBezTo>
                  <a:cubicBezTo>
                    <a:pt x="103764" y="312420"/>
                    <a:pt x="89485" y="304800"/>
                    <a:pt x="89485" y="292417"/>
                  </a:cubicBezTo>
                  <a:cubicBezTo>
                    <a:pt x="89485" y="235267"/>
                    <a:pt x="284638" y="145733"/>
                    <a:pt x="284638" y="78105"/>
                  </a:cubicBezTo>
                  <a:cubicBezTo>
                    <a:pt x="284638" y="18097"/>
                    <a:pt x="229424" y="0"/>
                    <a:pt x="196105" y="0"/>
                  </a:cubicBezTo>
                  <a:cubicBezTo>
                    <a:pt x="117092" y="1905"/>
                    <a:pt x="39031" y="47625"/>
                    <a:pt x="23799" y="58102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A847672F-93C0-B945-A3DD-282CB08CBB53}"/>
                </a:ext>
              </a:extLst>
            </p:cNvPr>
            <p:cNvSpPr/>
            <p:nvPr/>
          </p:nvSpPr>
          <p:spPr>
            <a:xfrm>
              <a:off x="6343993" y="8600715"/>
              <a:ext cx="1235652" cy="483911"/>
            </a:xfrm>
            <a:custGeom>
              <a:avLst/>
              <a:gdLst>
                <a:gd name="connsiteX0" fmla="*/ 992901 w 1235652"/>
                <a:gd name="connsiteY0" fmla="*/ 117199 h 483911"/>
                <a:gd name="connsiteX1" fmla="*/ 797748 w 1235652"/>
                <a:gd name="connsiteY1" fmla="*/ 196257 h 483911"/>
                <a:gd name="connsiteX2" fmla="*/ 721590 w 1235652"/>
                <a:gd name="connsiteY2" fmla="*/ 114342 h 483911"/>
                <a:gd name="connsiteX3" fmla="*/ 649241 w 1235652"/>
                <a:gd name="connsiteY3" fmla="*/ 38142 h 483911"/>
                <a:gd name="connsiteX4" fmla="*/ 571180 w 1235652"/>
                <a:gd name="connsiteY4" fmla="*/ 87672 h 483911"/>
                <a:gd name="connsiteX5" fmla="*/ 450280 w 1235652"/>
                <a:gd name="connsiteY5" fmla="*/ 193399 h 483911"/>
                <a:gd name="connsiteX6" fmla="*/ 411249 w 1235652"/>
                <a:gd name="connsiteY6" fmla="*/ 142917 h 483911"/>
                <a:gd name="connsiteX7" fmla="*/ 429337 w 1235652"/>
                <a:gd name="connsiteY7" fmla="*/ 83862 h 483911"/>
                <a:gd name="connsiteX8" fmla="*/ 393162 w 1235652"/>
                <a:gd name="connsiteY8" fmla="*/ 30522 h 483911"/>
                <a:gd name="connsiteX9" fmla="*/ 277974 w 1235652"/>
                <a:gd name="connsiteY9" fmla="*/ 111484 h 483911"/>
                <a:gd name="connsiteX10" fmla="*/ 152315 w 1235652"/>
                <a:gd name="connsiteY10" fmla="*/ 210544 h 483911"/>
                <a:gd name="connsiteX11" fmla="*/ 61878 w 1235652"/>
                <a:gd name="connsiteY11" fmla="*/ 100054 h 483911"/>
                <a:gd name="connsiteX12" fmla="*/ 0 w 1235652"/>
                <a:gd name="connsiteY12" fmla="*/ 160062 h 483911"/>
                <a:gd name="connsiteX13" fmla="*/ 45694 w 1235652"/>
                <a:gd name="connsiteY13" fmla="*/ 237214 h 483911"/>
                <a:gd name="connsiteX14" fmla="*/ 129467 w 1235652"/>
                <a:gd name="connsiteY14" fmla="*/ 291507 h 483911"/>
                <a:gd name="connsiteX15" fmla="*/ 319861 w 1235652"/>
                <a:gd name="connsiteY15" fmla="*/ 171492 h 483911"/>
                <a:gd name="connsiteX16" fmla="*/ 349372 w 1235652"/>
                <a:gd name="connsiteY16" fmla="*/ 204829 h 483911"/>
                <a:gd name="connsiteX17" fmla="*/ 449328 w 1235652"/>
                <a:gd name="connsiteY17" fmla="*/ 264837 h 483911"/>
                <a:gd name="connsiteX18" fmla="*/ 607354 w 1235652"/>
                <a:gd name="connsiteY18" fmla="*/ 180064 h 483911"/>
                <a:gd name="connsiteX19" fmla="*/ 763477 w 1235652"/>
                <a:gd name="connsiteY19" fmla="*/ 276267 h 483911"/>
                <a:gd name="connsiteX20" fmla="*/ 859626 w 1235652"/>
                <a:gd name="connsiteY20" fmla="*/ 262932 h 483911"/>
                <a:gd name="connsiteX21" fmla="*/ 1010988 w 1235652"/>
                <a:gd name="connsiteY21" fmla="*/ 232452 h 483911"/>
                <a:gd name="connsiteX22" fmla="*/ 1113800 w 1235652"/>
                <a:gd name="connsiteY22" fmla="*/ 71479 h 483911"/>
                <a:gd name="connsiteX23" fmla="*/ 1156639 w 1235652"/>
                <a:gd name="connsiteY23" fmla="*/ 127677 h 483911"/>
                <a:gd name="connsiteX24" fmla="*/ 894848 w 1235652"/>
                <a:gd name="connsiteY24" fmla="*/ 417237 h 483911"/>
                <a:gd name="connsiteX25" fmla="*/ 852010 w 1235652"/>
                <a:gd name="connsiteY25" fmla="*/ 461052 h 483911"/>
                <a:gd name="connsiteX26" fmla="*/ 881521 w 1235652"/>
                <a:gd name="connsiteY26" fmla="*/ 483912 h 483911"/>
                <a:gd name="connsiteX27" fmla="*/ 1235653 w 1235652"/>
                <a:gd name="connsiteY27" fmla="*/ 138154 h 483911"/>
                <a:gd name="connsiteX28" fmla="*/ 1121417 w 1235652"/>
                <a:gd name="connsiteY28" fmla="*/ 42 h 483911"/>
                <a:gd name="connsiteX29" fmla="*/ 992901 w 1235652"/>
                <a:gd name="connsiteY29" fmla="*/ 117199 h 48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5652" h="483911">
                  <a:moveTo>
                    <a:pt x="992901" y="117199"/>
                  </a:moveTo>
                  <a:cubicBezTo>
                    <a:pt x="976718" y="179112"/>
                    <a:pt x="860578" y="196257"/>
                    <a:pt x="797748" y="196257"/>
                  </a:cubicBezTo>
                  <a:cubicBezTo>
                    <a:pt x="734918" y="196257"/>
                    <a:pt x="734918" y="179112"/>
                    <a:pt x="721590" y="114342"/>
                  </a:cubicBezTo>
                  <a:cubicBezTo>
                    <a:pt x="709215" y="53382"/>
                    <a:pt x="683512" y="38142"/>
                    <a:pt x="649241" y="38142"/>
                  </a:cubicBezTo>
                  <a:cubicBezTo>
                    <a:pt x="624490" y="38142"/>
                    <a:pt x="599739" y="61954"/>
                    <a:pt x="571180" y="87672"/>
                  </a:cubicBezTo>
                  <a:cubicBezTo>
                    <a:pt x="522630" y="132439"/>
                    <a:pt x="475983" y="193399"/>
                    <a:pt x="450280" y="193399"/>
                  </a:cubicBezTo>
                  <a:cubicBezTo>
                    <a:pt x="428385" y="193399"/>
                    <a:pt x="411249" y="167682"/>
                    <a:pt x="411249" y="142917"/>
                  </a:cubicBezTo>
                  <a:cubicBezTo>
                    <a:pt x="411249" y="120057"/>
                    <a:pt x="429337" y="109579"/>
                    <a:pt x="429337" y="83862"/>
                  </a:cubicBezTo>
                  <a:cubicBezTo>
                    <a:pt x="429337" y="65764"/>
                    <a:pt x="418865" y="30522"/>
                    <a:pt x="393162" y="30522"/>
                  </a:cubicBezTo>
                  <a:cubicBezTo>
                    <a:pt x="353180" y="30522"/>
                    <a:pt x="289398" y="101007"/>
                    <a:pt x="277974" y="111484"/>
                  </a:cubicBezTo>
                  <a:cubicBezTo>
                    <a:pt x="244655" y="144822"/>
                    <a:pt x="198961" y="210544"/>
                    <a:pt x="152315" y="210544"/>
                  </a:cubicBezTo>
                  <a:cubicBezTo>
                    <a:pt x="81869" y="210544"/>
                    <a:pt x="145651" y="100054"/>
                    <a:pt x="61878" y="100054"/>
                  </a:cubicBezTo>
                  <a:cubicBezTo>
                    <a:pt x="18087" y="100054"/>
                    <a:pt x="0" y="140059"/>
                    <a:pt x="0" y="160062"/>
                  </a:cubicBezTo>
                  <a:cubicBezTo>
                    <a:pt x="0" y="193399"/>
                    <a:pt x="21895" y="211497"/>
                    <a:pt x="45694" y="237214"/>
                  </a:cubicBezTo>
                  <a:cubicBezTo>
                    <a:pt x="72350" y="265789"/>
                    <a:pt x="93293" y="291507"/>
                    <a:pt x="129467" y="291507"/>
                  </a:cubicBezTo>
                  <a:cubicBezTo>
                    <a:pt x="238944" y="291507"/>
                    <a:pt x="263695" y="171492"/>
                    <a:pt x="319861" y="171492"/>
                  </a:cubicBezTo>
                  <a:cubicBezTo>
                    <a:pt x="338900" y="171492"/>
                    <a:pt x="347468" y="188637"/>
                    <a:pt x="349372" y="204829"/>
                  </a:cubicBezTo>
                  <a:cubicBezTo>
                    <a:pt x="354131" y="245787"/>
                    <a:pt x="397922" y="264837"/>
                    <a:pt x="449328" y="264837"/>
                  </a:cubicBezTo>
                  <a:cubicBezTo>
                    <a:pt x="545477" y="264837"/>
                    <a:pt x="547381" y="180064"/>
                    <a:pt x="607354" y="180064"/>
                  </a:cubicBezTo>
                  <a:cubicBezTo>
                    <a:pt x="688272" y="180064"/>
                    <a:pt x="673040" y="276267"/>
                    <a:pt x="763477" y="276267"/>
                  </a:cubicBezTo>
                  <a:cubicBezTo>
                    <a:pt x="799652" y="276267"/>
                    <a:pt x="805364" y="270552"/>
                    <a:pt x="859626" y="262932"/>
                  </a:cubicBezTo>
                  <a:cubicBezTo>
                    <a:pt x="925311" y="254359"/>
                    <a:pt x="981477" y="250549"/>
                    <a:pt x="1010988" y="232452"/>
                  </a:cubicBezTo>
                  <a:cubicBezTo>
                    <a:pt x="1078578" y="191494"/>
                    <a:pt x="1043355" y="71479"/>
                    <a:pt x="1113800" y="71479"/>
                  </a:cubicBezTo>
                  <a:cubicBezTo>
                    <a:pt x="1137600" y="71479"/>
                    <a:pt x="1156639" y="87672"/>
                    <a:pt x="1156639" y="127677"/>
                  </a:cubicBezTo>
                  <a:cubicBezTo>
                    <a:pt x="1156639" y="177207"/>
                    <a:pt x="1139504" y="291507"/>
                    <a:pt x="894848" y="417237"/>
                  </a:cubicBezTo>
                  <a:cubicBezTo>
                    <a:pt x="870097" y="430572"/>
                    <a:pt x="852010" y="446764"/>
                    <a:pt x="852010" y="461052"/>
                  </a:cubicBezTo>
                  <a:cubicBezTo>
                    <a:pt x="852010" y="476292"/>
                    <a:pt x="867241" y="483912"/>
                    <a:pt x="881521" y="483912"/>
                  </a:cubicBezTo>
                  <a:cubicBezTo>
                    <a:pt x="936735" y="483912"/>
                    <a:pt x="1235653" y="321987"/>
                    <a:pt x="1235653" y="138154"/>
                  </a:cubicBezTo>
                  <a:cubicBezTo>
                    <a:pt x="1235653" y="32427"/>
                    <a:pt x="1189006" y="42"/>
                    <a:pt x="1121417" y="42"/>
                  </a:cubicBezTo>
                  <a:cubicBezTo>
                    <a:pt x="1013844" y="-1863"/>
                    <a:pt x="1008132" y="61954"/>
                    <a:pt x="992901" y="117199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894E4C03-2899-B049-BEBB-E126209F0DE5}"/>
                </a:ext>
              </a:extLst>
            </p:cNvPr>
            <p:cNvSpPr/>
            <p:nvPr/>
          </p:nvSpPr>
          <p:spPr>
            <a:xfrm>
              <a:off x="3260574" y="8011160"/>
              <a:ext cx="2189522" cy="1441132"/>
            </a:xfrm>
            <a:custGeom>
              <a:avLst/>
              <a:gdLst>
                <a:gd name="connsiteX0" fmla="*/ 1968667 w 2189522"/>
                <a:gd name="connsiteY0" fmla="*/ 0 h 1441132"/>
                <a:gd name="connsiteX1" fmla="*/ 1087146 w 2189522"/>
                <a:gd name="connsiteY1" fmla="*/ 636270 h 1441132"/>
                <a:gd name="connsiteX2" fmla="*/ 0 w 2189522"/>
                <a:gd name="connsiteY2" fmla="*/ 1160145 h 1441132"/>
                <a:gd name="connsiteX3" fmla="*/ 145651 w 2189522"/>
                <a:gd name="connsiteY3" fmla="*/ 1255395 h 1441132"/>
                <a:gd name="connsiteX4" fmla="*/ 218000 w 2189522"/>
                <a:gd name="connsiteY4" fmla="*/ 1217295 h 1441132"/>
                <a:gd name="connsiteX5" fmla="*/ 111380 w 2189522"/>
                <a:gd name="connsiteY5" fmla="*/ 1143000 h 1441132"/>
                <a:gd name="connsiteX6" fmla="*/ 1027172 w 2189522"/>
                <a:gd name="connsiteY6" fmla="*/ 741998 h 1441132"/>
                <a:gd name="connsiteX7" fmla="*/ 1339417 w 2189522"/>
                <a:gd name="connsiteY7" fmla="*/ 1441133 h 1441132"/>
                <a:gd name="connsiteX8" fmla="*/ 1816352 w 2189522"/>
                <a:gd name="connsiteY8" fmla="*/ 1261110 h 1441132"/>
                <a:gd name="connsiteX9" fmla="*/ 1796361 w 2189522"/>
                <a:gd name="connsiteY9" fmla="*/ 1227773 h 1441132"/>
                <a:gd name="connsiteX10" fmla="*/ 1376544 w 2189522"/>
                <a:gd name="connsiteY10" fmla="*/ 1362075 h 1441132"/>
                <a:gd name="connsiteX11" fmla="*/ 1149975 w 2189522"/>
                <a:gd name="connsiteY11" fmla="*/ 704850 h 1441132"/>
                <a:gd name="connsiteX12" fmla="*/ 1650710 w 2189522"/>
                <a:gd name="connsiteY12" fmla="*/ 625793 h 1441132"/>
                <a:gd name="connsiteX13" fmla="*/ 1860142 w 2189522"/>
                <a:gd name="connsiteY13" fmla="*/ 689610 h 1441132"/>
                <a:gd name="connsiteX14" fmla="*/ 1888701 w 2189522"/>
                <a:gd name="connsiteY14" fmla="*/ 651510 h 1441132"/>
                <a:gd name="connsiteX15" fmla="*/ 1616439 w 2189522"/>
                <a:gd name="connsiteY15" fmla="*/ 545782 h 1441132"/>
                <a:gd name="connsiteX16" fmla="*/ 1210901 w 2189522"/>
                <a:gd name="connsiteY16" fmla="*/ 602932 h 1441132"/>
                <a:gd name="connsiteX17" fmla="*/ 1982946 w 2189522"/>
                <a:gd name="connsiteY17" fmla="*/ 75248 h 1441132"/>
                <a:gd name="connsiteX18" fmla="*/ 2189523 w 2189522"/>
                <a:gd name="connsiteY18" fmla="*/ 63817 h 1441132"/>
                <a:gd name="connsiteX19" fmla="*/ 1968667 w 2189522"/>
                <a:gd name="connsiteY19" fmla="*/ 0 h 144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9522" h="1441132">
                  <a:moveTo>
                    <a:pt x="1968667" y="0"/>
                  </a:moveTo>
                  <a:cubicBezTo>
                    <a:pt x="1784937" y="0"/>
                    <a:pt x="1446037" y="120967"/>
                    <a:pt x="1087146" y="636270"/>
                  </a:cubicBezTo>
                  <a:cubicBezTo>
                    <a:pt x="842490" y="705803"/>
                    <a:pt x="0" y="966787"/>
                    <a:pt x="0" y="1160145"/>
                  </a:cubicBezTo>
                  <a:cubicBezTo>
                    <a:pt x="0" y="1200150"/>
                    <a:pt x="59974" y="1255395"/>
                    <a:pt x="145651" y="1255395"/>
                  </a:cubicBezTo>
                  <a:cubicBezTo>
                    <a:pt x="186585" y="1255395"/>
                    <a:pt x="218000" y="1240155"/>
                    <a:pt x="218000" y="1217295"/>
                  </a:cubicBezTo>
                  <a:cubicBezTo>
                    <a:pt x="218000" y="1172528"/>
                    <a:pt x="111380" y="1175385"/>
                    <a:pt x="111380" y="1143000"/>
                  </a:cubicBezTo>
                  <a:cubicBezTo>
                    <a:pt x="111380" y="1056323"/>
                    <a:pt x="602595" y="869632"/>
                    <a:pt x="1027172" y="741998"/>
                  </a:cubicBezTo>
                  <a:cubicBezTo>
                    <a:pt x="864386" y="1053465"/>
                    <a:pt x="954822" y="1441133"/>
                    <a:pt x="1339417" y="1441133"/>
                  </a:cubicBezTo>
                  <a:cubicBezTo>
                    <a:pt x="1522194" y="1441133"/>
                    <a:pt x="1704972" y="1329690"/>
                    <a:pt x="1816352" y="1261110"/>
                  </a:cubicBezTo>
                  <a:cubicBezTo>
                    <a:pt x="1838247" y="1247775"/>
                    <a:pt x="1821112" y="1215390"/>
                    <a:pt x="1796361" y="1227773"/>
                  </a:cubicBezTo>
                  <a:cubicBezTo>
                    <a:pt x="1681173" y="1286828"/>
                    <a:pt x="1532666" y="1362075"/>
                    <a:pt x="1376544" y="1362075"/>
                  </a:cubicBezTo>
                  <a:cubicBezTo>
                    <a:pt x="963390" y="1362075"/>
                    <a:pt x="1010036" y="950595"/>
                    <a:pt x="1149975" y="704850"/>
                  </a:cubicBezTo>
                  <a:cubicBezTo>
                    <a:pt x="1272779" y="670560"/>
                    <a:pt x="1457461" y="625793"/>
                    <a:pt x="1650710" y="625793"/>
                  </a:cubicBezTo>
                  <a:cubicBezTo>
                    <a:pt x="1794457" y="625793"/>
                    <a:pt x="1832536" y="680085"/>
                    <a:pt x="1860142" y="689610"/>
                  </a:cubicBezTo>
                  <a:cubicBezTo>
                    <a:pt x="1887749" y="699135"/>
                    <a:pt x="1906789" y="676275"/>
                    <a:pt x="1888701" y="651510"/>
                  </a:cubicBezTo>
                  <a:cubicBezTo>
                    <a:pt x="1860142" y="612457"/>
                    <a:pt x="1806832" y="545782"/>
                    <a:pt x="1616439" y="545782"/>
                  </a:cubicBezTo>
                  <a:cubicBezTo>
                    <a:pt x="1534570" y="544830"/>
                    <a:pt x="1370832" y="565785"/>
                    <a:pt x="1210901" y="602932"/>
                  </a:cubicBezTo>
                  <a:cubicBezTo>
                    <a:pt x="1386063" y="366713"/>
                    <a:pt x="1672605" y="75248"/>
                    <a:pt x="1982946" y="75248"/>
                  </a:cubicBezTo>
                  <a:cubicBezTo>
                    <a:pt x="2071479" y="75248"/>
                    <a:pt x="2189523" y="106680"/>
                    <a:pt x="2189523" y="63817"/>
                  </a:cubicBezTo>
                  <a:cubicBezTo>
                    <a:pt x="2188571" y="8573"/>
                    <a:pt x="2016265" y="0"/>
                    <a:pt x="1968667" y="0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 14">
              <a:extLst>
                <a:ext uri="{FF2B5EF4-FFF2-40B4-BE49-F238E27FC236}">
                  <a16:creationId xmlns:a16="http://schemas.microsoft.com/office/drawing/2014/main" id="{2B294DEF-144E-9F42-B5CA-6099E253326D}"/>
                </a:ext>
              </a:extLst>
            </p:cNvPr>
            <p:cNvSpPr/>
            <p:nvPr/>
          </p:nvSpPr>
          <p:spPr>
            <a:xfrm>
              <a:off x="2935002" y="7898764"/>
              <a:ext cx="1386063" cy="525780"/>
            </a:xfrm>
            <a:custGeom>
              <a:avLst/>
              <a:gdLst>
                <a:gd name="connsiteX0" fmla="*/ 852962 w 1386063"/>
                <a:gd name="connsiteY0" fmla="*/ 517208 h 525780"/>
                <a:gd name="connsiteX1" fmla="*/ 945303 w 1386063"/>
                <a:gd name="connsiteY1" fmla="*/ 517208 h 525780"/>
                <a:gd name="connsiteX2" fmla="*/ 966246 w 1386063"/>
                <a:gd name="connsiteY2" fmla="*/ 232410 h 525780"/>
                <a:gd name="connsiteX3" fmla="*/ 967198 w 1386063"/>
                <a:gd name="connsiteY3" fmla="*/ 152400 h 525780"/>
                <a:gd name="connsiteX4" fmla="*/ 969102 w 1386063"/>
                <a:gd name="connsiteY4" fmla="*/ 152400 h 525780"/>
                <a:gd name="connsiteX5" fmla="*/ 996709 w 1386063"/>
                <a:gd name="connsiteY5" fmla="*/ 232410 h 525780"/>
                <a:gd name="connsiteX6" fmla="*/ 1078578 w 1386063"/>
                <a:gd name="connsiteY6" fmla="*/ 429578 h 525780"/>
                <a:gd name="connsiteX7" fmla="*/ 1159495 w 1386063"/>
                <a:gd name="connsiteY7" fmla="*/ 429578 h 525780"/>
                <a:gd name="connsiteX8" fmla="*/ 1242316 w 1386063"/>
                <a:gd name="connsiteY8" fmla="*/ 232410 h 525780"/>
                <a:gd name="connsiteX9" fmla="*/ 1269923 w 1386063"/>
                <a:gd name="connsiteY9" fmla="*/ 153352 h 525780"/>
                <a:gd name="connsiteX10" fmla="*/ 1271827 w 1386063"/>
                <a:gd name="connsiteY10" fmla="*/ 153352 h 525780"/>
                <a:gd name="connsiteX11" fmla="*/ 1272779 w 1386063"/>
                <a:gd name="connsiteY11" fmla="*/ 232410 h 525780"/>
                <a:gd name="connsiteX12" fmla="*/ 1294674 w 1386063"/>
                <a:gd name="connsiteY12" fmla="*/ 517208 h 525780"/>
                <a:gd name="connsiteX13" fmla="*/ 1386063 w 1386063"/>
                <a:gd name="connsiteY13" fmla="*/ 517208 h 525780"/>
                <a:gd name="connsiteX14" fmla="*/ 1345129 w 1386063"/>
                <a:gd name="connsiteY14" fmla="*/ 7620 h 525780"/>
                <a:gd name="connsiteX15" fmla="*/ 1246124 w 1386063"/>
                <a:gd name="connsiteY15" fmla="*/ 7620 h 525780"/>
                <a:gd name="connsiteX16" fmla="*/ 1146168 w 1386063"/>
                <a:gd name="connsiteY16" fmla="*/ 259080 h 525780"/>
                <a:gd name="connsiteX17" fmla="*/ 1121416 w 1386063"/>
                <a:gd name="connsiteY17" fmla="*/ 333375 h 525780"/>
                <a:gd name="connsiteX18" fmla="*/ 1118561 w 1386063"/>
                <a:gd name="connsiteY18" fmla="*/ 333375 h 525780"/>
                <a:gd name="connsiteX19" fmla="*/ 1092858 w 1386063"/>
                <a:gd name="connsiteY19" fmla="*/ 259080 h 525780"/>
                <a:gd name="connsiteX20" fmla="*/ 992901 w 1386063"/>
                <a:gd name="connsiteY20" fmla="*/ 7620 h 525780"/>
                <a:gd name="connsiteX21" fmla="*/ 893896 w 1386063"/>
                <a:gd name="connsiteY21" fmla="*/ 7620 h 525780"/>
                <a:gd name="connsiteX22" fmla="*/ 852962 w 1386063"/>
                <a:gd name="connsiteY22" fmla="*/ 517208 h 525780"/>
                <a:gd name="connsiteX23" fmla="*/ 432193 w 1386063"/>
                <a:gd name="connsiteY23" fmla="*/ 456248 h 525780"/>
                <a:gd name="connsiteX24" fmla="*/ 607355 w 1386063"/>
                <a:gd name="connsiteY24" fmla="*/ 525780 h 525780"/>
                <a:gd name="connsiteX25" fmla="*/ 774901 w 1386063"/>
                <a:gd name="connsiteY25" fmla="*/ 376238 h 525780"/>
                <a:gd name="connsiteX26" fmla="*/ 535005 w 1386063"/>
                <a:gd name="connsiteY26" fmla="*/ 145733 h 525780"/>
                <a:gd name="connsiteX27" fmla="*/ 612114 w 1386063"/>
                <a:gd name="connsiteY27" fmla="*/ 84773 h 525780"/>
                <a:gd name="connsiteX28" fmla="*/ 724447 w 1386063"/>
                <a:gd name="connsiteY28" fmla="*/ 129540 h 525780"/>
                <a:gd name="connsiteX29" fmla="*/ 764429 w 1386063"/>
                <a:gd name="connsiteY29" fmla="*/ 54293 h 525780"/>
                <a:gd name="connsiteX30" fmla="*/ 612114 w 1386063"/>
                <a:gd name="connsiteY30" fmla="*/ 0 h 525780"/>
                <a:gd name="connsiteX31" fmla="*/ 441712 w 1386063"/>
                <a:gd name="connsiteY31" fmla="*/ 147638 h 525780"/>
                <a:gd name="connsiteX32" fmla="*/ 681608 w 1386063"/>
                <a:gd name="connsiteY32" fmla="*/ 379095 h 525780"/>
                <a:gd name="connsiteX33" fmla="*/ 607355 w 1386063"/>
                <a:gd name="connsiteY33" fmla="*/ 441008 h 525780"/>
                <a:gd name="connsiteX34" fmla="*/ 480743 w 1386063"/>
                <a:gd name="connsiteY34" fmla="*/ 387668 h 525780"/>
                <a:gd name="connsiteX35" fmla="*/ 432193 w 1386063"/>
                <a:gd name="connsiteY35" fmla="*/ 456248 h 525780"/>
                <a:gd name="connsiteX36" fmla="*/ 92341 w 1386063"/>
                <a:gd name="connsiteY36" fmla="*/ 246698 h 525780"/>
                <a:gd name="connsiteX37" fmla="*/ 92341 w 1386063"/>
                <a:gd name="connsiteY37" fmla="*/ 87630 h 525780"/>
                <a:gd name="connsiteX38" fmla="*/ 162786 w 1386063"/>
                <a:gd name="connsiteY38" fmla="*/ 87630 h 525780"/>
                <a:gd name="connsiteX39" fmla="*/ 256079 w 1386063"/>
                <a:gd name="connsiteY39" fmla="*/ 166688 h 525780"/>
                <a:gd name="connsiteX40" fmla="*/ 176114 w 1386063"/>
                <a:gd name="connsiteY40" fmla="*/ 246698 h 525780"/>
                <a:gd name="connsiteX41" fmla="*/ 92341 w 1386063"/>
                <a:gd name="connsiteY41" fmla="*/ 246698 h 525780"/>
                <a:gd name="connsiteX42" fmla="*/ 0 w 1386063"/>
                <a:gd name="connsiteY42" fmla="*/ 517208 h 525780"/>
                <a:gd name="connsiteX43" fmla="*/ 92341 w 1386063"/>
                <a:gd name="connsiteY43" fmla="*/ 517208 h 525780"/>
                <a:gd name="connsiteX44" fmla="*/ 92341 w 1386063"/>
                <a:gd name="connsiteY44" fmla="*/ 327660 h 525780"/>
                <a:gd name="connsiteX45" fmla="*/ 180874 w 1386063"/>
                <a:gd name="connsiteY45" fmla="*/ 327660 h 525780"/>
                <a:gd name="connsiteX46" fmla="*/ 281782 w 1386063"/>
                <a:gd name="connsiteY46" fmla="*/ 518160 h 525780"/>
                <a:gd name="connsiteX47" fmla="*/ 385546 w 1386063"/>
                <a:gd name="connsiteY47" fmla="*/ 518160 h 525780"/>
                <a:gd name="connsiteX48" fmla="*/ 280830 w 1386063"/>
                <a:gd name="connsiteY48" fmla="*/ 327660 h 525780"/>
                <a:gd name="connsiteX49" fmla="*/ 263695 w 1386063"/>
                <a:gd name="connsiteY49" fmla="*/ 302895 h 525780"/>
                <a:gd name="connsiteX50" fmla="*/ 263695 w 1386063"/>
                <a:gd name="connsiteY50" fmla="*/ 300990 h 525780"/>
                <a:gd name="connsiteX51" fmla="*/ 349372 w 1386063"/>
                <a:gd name="connsiteY51" fmla="*/ 161925 h 525780"/>
                <a:gd name="connsiteX52" fmla="*/ 266551 w 1386063"/>
                <a:gd name="connsiteY52" fmla="*/ 22860 h 525780"/>
                <a:gd name="connsiteX53" fmla="*/ 163738 w 1386063"/>
                <a:gd name="connsiteY53" fmla="*/ 8573 h 525780"/>
                <a:gd name="connsiteX54" fmla="*/ 0 w 1386063"/>
                <a:gd name="connsiteY54" fmla="*/ 8573 h 525780"/>
                <a:gd name="connsiteX55" fmla="*/ 0 w 1386063"/>
                <a:gd name="connsiteY55" fmla="*/ 517208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86063" h="525780">
                  <a:moveTo>
                    <a:pt x="852962" y="517208"/>
                  </a:moveTo>
                  <a:lnTo>
                    <a:pt x="945303" y="517208"/>
                  </a:lnTo>
                  <a:lnTo>
                    <a:pt x="966246" y="232410"/>
                  </a:lnTo>
                  <a:cubicBezTo>
                    <a:pt x="968150" y="199073"/>
                    <a:pt x="967198" y="152400"/>
                    <a:pt x="967198" y="152400"/>
                  </a:cubicBezTo>
                  <a:lnTo>
                    <a:pt x="969102" y="152400"/>
                  </a:lnTo>
                  <a:cubicBezTo>
                    <a:pt x="969102" y="152400"/>
                    <a:pt x="985285" y="202883"/>
                    <a:pt x="996709" y="232410"/>
                  </a:cubicBezTo>
                  <a:lnTo>
                    <a:pt x="1078578" y="429578"/>
                  </a:lnTo>
                  <a:lnTo>
                    <a:pt x="1159495" y="429578"/>
                  </a:lnTo>
                  <a:lnTo>
                    <a:pt x="1242316" y="232410"/>
                  </a:lnTo>
                  <a:cubicBezTo>
                    <a:pt x="1254692" y="202883"/>
                    <a:pt x="1269923" y="153352"/>
                    <a:pt x="1269923" y="153352"/>
                  </a:cubicBezTo>
                  <a:lnTo>
                    <a:pt x="1271827" y="153352"/>
                  </a:lnTo>
                  <a:cubicBezTo>
                    <a:pt x="1271827" y="153352"/>
                    <a:pt x="1269923" y="198120"/>
                    <a:pt x="1272779" y="232410"/>
                  </a:cubicBezTo>
                  <a:lnTo>
                    <a:pt x="1294674" y="517208"/>
                  </a:lnTo>
                  <a:lnTo>
                    <a:pt x="1386063" y="517208"/>
                  </a:lnTo>
                  <a:lnTo>
                    <a:pt x="1345129" y="7620"/>
                  </a:lnTo>
                  <a:lnTo>
                    <a:pt x="1246124" y="7620"/>
                  </a:lnTo>
                  <a:lnTo>
                    <a:pt x="1146168" y="259080"/>
                  </a:lnTo>
                  <a:cubicBezTo>
                    <a:pt x="1134744" y="289560"/>
                    <a:pt x="1121416" y="333375"/>
                    <a:pt x="1121416" y="333375"/>
                  </a:cubicBezTo>
                  <a:lnTo>
                    <a:pt x="1118561" y="333375"/>
                  </a:lnTo>
                  <a:cubicBezTo>
                    <a:pt x="1118561" y="333375"/>
                    <a:pt x="1104281" y="288608"/>
                    <a:pt x="1092858" y="259080"/>
                  </a:cubicBezTo>
                  <a:lnTo>
                    <a:pt x="992901" y="7620"/>
                  </a:lnTo>
                  <a:lnTo>
                    <a:pt x="893896" y="7620"/>
                  </a:lnTo>
                  <a:lnTo>
                    <a:pt x="852962" y="517208"/>
                  </a:lnTo>
                  <a:close/>
                  <a:moveTo>
                    <a:pt x="432193" y="456248"/>
                  </a:moveTo>
                  <a:cubicBezTo>
                    <a:pt x="432193" y="456248"/>
                    <a:pt x="494071" y="525780"/>
                    <a:pt x="607355" y="525780"/>
                  </a:cubicBezTo>
                  <a:cubicBezTo>
                    <a:pt x="713023" y="525780"/>
                    <a:pt x="774901" y="457200"/>
                    <a:pt x="774901" y="376238"/>
                  </a:cubicBezTo>
                  <a:cubicBezTo>
                    <a:pt x="774901" y="213360"/>
                    <a:pt x="535005" y="235268"/>
                    <a:pt x="535005" y="145733"/>
                  </a:cubicBezTo>
                  <a:cubicBezTo>
                    <a:pt x="535005" y="109538"/>
                    <a:pt x="568324" y="84773"/>
                    <a:pt x="612114" y="84773"/>
                  </a:cubicBezTo>
                  <a:cubicBezTo>
                    <a:pt x="675896" y="84773"/>
                    <a:pt x="724447" y="129540"/>
                    <a:pt x="724447" y="129540"/>
                  </a:cubicBezTo>
                  <a:lnTo>
                    <a:pt x="764429" y="54293"/>
                  </a:lnTo>
                  <a:cubicBezTo>
                    <a:pt x="764429" y="54293"/>
                    <a:pt x="713023" y="0"/>
                    <a:pt x="612114" y="0"/>
                  </a:cubicBezTo>
                  <a:cubicBezTo>
                    <a:pt x="515014" y="0"/>
                    <a:pt x="441712" y="62865"/>
                    <a:pt x="441712" y="147638"/>
                  </a:cubicBezTo>
                  <a:cubicBezTo>
                    <a:pt x="441712" y="303848"/>
                    <a:pt x="681608" y="288608"/>
                    <a:pt x="681608" y="379095"/>
                  </a:cubicBezTo>
                  <a:cubicBezTo>
                    <a:pt x="681608" y="421005"/>
                    <a:pt x="646385" y="441008"/>
                    <a:pt x="607355" y="441008"/>
                  </a:cubicBezTo>
                  <a:cubicBezTo>
                    <a:pt x="535957" y="441008"/>
                    <a:pt x="480743" y="387668"/>
                    <a:pt x="480743" y="387668"/>
                  </a:cubicBezTo>
                  <a:lnTo>
                    <a:pt x="432193" y="456248"/>
                  </a:lnTo>
                  <a:close/>
                  <a:moveTo>
                    <a:pt x="92341" y="246698"/>
                  </a:moveTo>
                  <a:lnTo>
                    <a:pt x="92341" y="87630"/>
                  </a:lnTo>
                  <a:lnTo>
                    <a:pt x="162786" y="87630"/>
                  </a:lnTo>
                  <a:cubicBezTo>
                    <a:pt x="235136" y="87630"/>
                    <a:pt x="256079" y="118110"/>
                    <a:pt x="256079" y="166688"/>
                  </a:cubicBezTo>
                  <a:cubicBezTo>
                    <a:pt x="256079" y="217170"/>
                    <a:pt x="225616" y="246698"/>
                    <a:pt x="176114" y="246698"/>
                  </a:cubicBezTo>
                  <a:lnTo>
                    <a:pt x="92341" y="246698"/>
                  </a:lnTo>
                  <a:close/>
                  <a:moveTo>
                    <a:pt x="0" y="517208"/>
                  </a:moveTo>
                  <a:lnTo>
                    <a:pt x="92341" y="517208"/>
                  </a:lnTo>
                  <a:lnTo>
                    <a:pt x="92341" y="327660"/>
                  </a:lnTo>
                  <a:lnTo>
                    <a:pt x="180874" y="327660"/>
                  </a:lnTo>
                  <a:lnTo>
                    <a:pt x="281782" y="518160"/>
                  </a:lnTo>
                  <a:lnTo>
                    <a:pt x="385546" y="518160"/>
                  </a:lnTo>
                  <a:lnTo>
                    <a:pt x="280830" y="327660"/>
                  </a:lnTo>
                  <a:cubicBezTo>
                    <a:pt x="270358" y="309563"/>
                    <a:pt x="263695" y="302895"/>
                    <a:pt x="263695" y="302895"/>
                  </a:cubicBezTo>
                  <a:lnTo>
                    <a:pt x="263695" y="300990"/>
                  </a:lnTo>
                  <a:cubicBezTo>
                    <a:pt x="317005" y="279083"/>
                    <a:pt x="349372" y="222885"/>
                    <a:pt x="349372" y="161925"/>
                  </a:cubicBezTo>
                  <a:cubicBezTo>
                    <a:pt x="349372" y="94298"/>
                    <a:pt x="317005" y="45720"/>
                    <a:pt x="266551" y="22860"/>
                  </a:cubicBezTo>
                  <a:cubicBezTo>
                    <a:pt x="244655" y="12383"/>
                    <a:pt x="218952" y="8573"/>
                    <a:pt x="163738" y="8573"/>
                  </a:cubicBezTo>
                  <a:lnTo>
                    <a:pt x="0" y="8573"/>
                  </a:lnTo>
                  <a:lnTo>
                    <a:pt x="0" y="517208"/>
                  </a:lnTo>
                  <a:close/>
                </a:path>
              </a:pathLst>
            </a:custGeom>
            <a:solidFill>
              <a:srgbClr val="171C54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grpSp>
        <p:nvGrpSpPr>
          <p:cNvPr id="16" name="INSTRUCTION">
            <a:extLst>
              <a:ext uri="{FF2B5EF4-FFF2-40B4-BE49-F238E27FC236}">
                <a16:creationId xmlns:a16="http://schemas.microsoft.com/office/drawing/2014/main" id="{41CDBD31-C73C-4E48-B89D-387F0F10AB1C}"/>
              </a:ext>
            </a:extLst>
          </p:cNvPr>
          <p:cNvGrpSpPr/>
          <p:nvPr userDrawn="1"/>
        </p:nvGrpSpPr>
        <p:grpSpPr>
          <a:xfrm>
            <a:off x="-3786437" y="0"/>
            <a:ext cx="3693386" cy="6669007"/>
            <a:chOff x="-3786437" y="0"/>
            <a:chExt cx="3693386" cy="6669007"/>
          </a:xfrm>
        </p:grpSpPr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054BF07D-8A9A-824F-A4A7-01B7D02585A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1E863287-725E-5E49-B0BE-022EE630993E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BC8DA07C-1EDB-5842-AF75-8D24D7532FD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010DD7D0-8B98-1F45-AB6A-DD9354A99EDB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38D6B745-8F24-F347-899B-F15B6ABC3158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79015931-B57F-AE47-B50F-6699DCFA870F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al 75">
                <a:extLst>
                  <a:ext uri="{FF2B5EF4-FFF2-40B4-BE49-F238E27FC236}">
                    <a16:creationId xmlns:a16="http://schemas.microsoft.com/office/drawing/2014/main" id="{F341D564-4983-BF44-8E54-E78F4898A50D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Vrije vorm: vorm 161">
                <a:extLst>
                  <a:ext uri="{FF2B5EF4-FFF2-40B4-BE49-F238E27FC236}">
                    <a16:creationId xmlns:a16="http://schemas.microsoft.com/office/drawing/2014/main" id="{41F01A67-1BC6-D247-BA31-F7B350BC1C26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Rechthoek: afgeronde hoeken 162">
                <a:extLst>
                  <a:ext uri="{FF2B5EF4-FFF2-40B4-BE49-F238E27FC236}">
                    <a16:creationId xmlns:a16="http://schemas.microsoft.com/office/drawing/2014/main" id="{0238C757-F8E5-D442-ADC5-A0D5FA41A4F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9" name="Rechte verbindingslijn 78">
                <a:extLst>
                  <a:ext uri="{FF2B5EF4-FFF2-40B4-BE49-F238E27FC236}">
                    <a16:creationId xmlns:a16="http://schemas.microsoft.com/office/drawing/2014/main" id="{9C8EEC49-8492-4A43-94C4-D18E839548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0" name="Rechte verbindingslijn 79">
                <a:extLst>
                  <a:ext uri="{FF2B5EF4-FFF2-40B4-BE49-F238E27FC236}">
                    <a16:creationId xmlns:a16="http://schemas.microsoft.com/office/drawing/2014/main" id="{491ADC6C-61B1-D549-A659-36D9A256FB43}"/>
                  </a:ext>
                </a:extLst>
              </p:cNvPr>
              <p:cNvCxnSpPr>
                <a:cxnSpLocks/>
                <a:stCxn id="7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0CACF2FD-A9A4-BB44-B6C2-62174624055C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FA2CEFFA-3E82-F245-BEEA-1D8AAB0E419D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8B8BAC40-20FE-2045-9274-BBEA4AE7F81A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72" name="Rechthoek 71">
                <a:extLst>
                  <a:ext uri="{FF2B5EF4-FFF2-40B4-BE49-F238E27FC236}">
                    <a16:creationId xmlns:a16="http://schemas.microsoft.com/office/drawing/2014/main" id="{A36E80E3-4298-304C-B9DA-BEF499A4BAD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73" name="Rechte verbindingslijn 72">
                <a:extLst>
                  <a:ext uri="{FF2B5EF4-FFF2-40B4-BE49-F238E27FC236}">
                    <a16:creationId xmlns:a16="http://schemas.microsoft.com/office/drawing/2014/main" id="{599F1FD3-D4DC-EE40-B9FB-B35C5077683F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4" name="Gelijkbenige driehoek 201">
                <a:extLst>
                  <a:ext uri="{FF2B5EF4-FFF2-40B4-BE49-F238E27FC236}">
                    <a16:creationId xmlns:a16="http://schemas.microsoft.com/office/drawing/2014/main" id="{0AE51D58-F5E7-0B47-AAB3-AE9FB0767D2B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1EB9D538-7A26-1C4F-91DC-41787A9E6237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1AD6289A-E027-864B-9CAA-23CC12564951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7" name="ICOON_info">
              <a:extLst>
                <a:ext uri="{FF2B5EF4-FFF2-40B4-BE49-F238E27FC236}">
                  <a16:creationId xmlns:a16="http://schemas.microsoft.com/office/drawing/2014/main" id="{3FE43E4A-5566-C943-883A-933E1233EAC9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70" name="Ovaal 69">
                <a:extLst>
                  <a:ext uri="{FF2B5EF4-FFF2-40B4-BE49-F238E27FC236}">
                    <a16:creationId xmlns:a16="http://schemas.microsoft.com/office/drawing/2014/main" id="{D19AED18-D6EE-E048-BD43-0FC68A47951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Graphic 163" descr="Informatie">
                <a:extLst>
                  <a:ext uri="{FF2B5EF4-FFF2-40B4-BE49-F238E27FC236}">
                    <a16:creationId xmlns:a16="http://schemas.microsoft.com/office/drawing/2014/main" id="{FBA0CF8C-1D92-D349-80A0-A95E2C1DC9CA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80C3C2A-0A1F-384D-9687-810B2B86A355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1C2C9EC0-7FF5-1440-B557-0955ED278953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8C7DEC41-BDB3-4F4E-8003-295996C45D72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54" name="Groep 53">
                <a:extLst>
                  <a:ext uri="{FF2B5EF4-FFF2-40B4-BE49-F238E27FC236}">
                    <a16:creationId xmlns:a16="http://schemas.microsoft.com/office/drawing/2014/main" id="{4CE5BA65-7C73-4A4E-9B3B-48340FED07F5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C50D8CE8-91F9-5B47-A920-B6788667F5F8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4" name="Groep 63">
                    <a:extLst>
                      <a:ext uri="{FF2B5EF4-FFF2-40B4-BE49-F238E27FC236}">
                        <a16:creationId xmlns:a16="http://schemas.microsoft.com/office/drawing/2014/main" id="{BE4294AF-E82C-7A4B-8C13-1844B532AEC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5D7DC6E5-0328-DF4F-9823-4BBE2AF900F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8" name="Rechthoek 67">
                      <a:extLst>
                        <a:ext uri="{FF2B5EF4-FFF2-40B4-BE49-F238E27FC236}">
                          <a16:creationId xmlns:a16="http://schemas.microsoft.com/office/drawing/2014/main" id="{4737203F-8A5E-1941-8879-2EEAF6C019D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9" name="Ovaal 68">
                      <a:extLst>
                        <a:ext uri="{FF2B5EF4-FFF2-40B4-BE49-F238E27FC236}">
                          <a16:creationId xmlns:a16="http://schemas.microsoft.com/office/drawing/2014/main" id="{004A12B8-6868-134A-9F96-5A8E0FFC562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5" name="Afbeelding 64">
                    <a:extLst>
                      <a:ext uri="{FF2B5EF4-FFF2-40B4-BE49-F238E27FC236}">
                        <a16:creationId xmlns:a16="http://schemas.microsoft.com/office/drawing/2014/main" id="{CAC163E3-7672-4F47-A274-0524F53358A8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6" name="Afbeelding 65">
                    <a:extLst>
                      <a:ext uri="{FF2B5EF4-FFF2-40B4-BE49-F238E27FC236}">
                        <a16:creationId xmlns:a16="http://schemas.microsoft.com/office/drawing/2014/main" id="{3DE0C548-7474-9747-98C6-BD130476FAB5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038B3DC2-B96C-D149-874F-E80F2415DA41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8EE93AB0-CE4D-584A-AB17-A35E000EA2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A38FC5E7-EAE3-6846-835A-6DB4BA8CB46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E629CA41-CB0C-1746-A2DE-295833488A1F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779A0A43-EAFB-404F-8FCB-4A24323BBB8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41825152-B833-D748-A541-13DBD9AC991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2A61532B-805F-C84C-B310-03460857DD2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6" name="Gelijkbenige driehoek 104">
                <a:extLst>
                  <a:ext uri="{FF2B5EF4-FFF2-40B4-BE49-F238E27FC236}">
                    <a16:creationId xmlns:a16="http://schemas.microsoft.com/office/drawing/2014/main" id="{7C35B699-3B2F-484B-818D-DB81BE91C82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4F756BDA-094F-6C4F-BCC7-60FC10BCE3D3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F2564C85-B4F5-BB45-9301-1ABB61A299B0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F28E8FAA-1A18-294F-ABC4-8F6D54A67EC3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128ECE15-CE0D-AE4E-94CE-79141AD7C6B3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B233A8D7-BE13-8940-A35C-4B9EDBDA187C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8" name="Rechthoek: afgeronde hoeken 135">
                  <a:extLst>
                    <a:ext uri="{FF2B5EF4-FFF2-40B4-BE49-F238E27FC236}">
                      <a16:creationId xmlns:a16="http://schemas.microsoft.com/office/drawing/2014/main" id="{60F6C845-64F7-B54C-8733-012A224311B8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DD8FD1DF-ADD6-A74E-9ADB-E6DF61CEA28D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A814FCF1-80EB-CD4F-B123-20D15A96CAC1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2500E18D-A88B-9847-A168-E53227EF5772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0237C054-AA89-5B4C-966B-72DAC4375B2A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A0CA143D-18F8-714C-922B-BEEA57F6FA78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6779F0E7-51B3-054E-8FD2-E29D545BD191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40" name="Groep 39">
                  <a:extLst>
                    <a:ext uri="{FF2B5EF4-FFF2-40B4-BE49-F238E27FC236}">
                      <a16:creationId xmlns:a16="http://schemas.microsoft.com/office/drawing/2014/main" id="{67D4EB0D-6705-0445-B075-EC2BCAC5143B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2" name="Rechthoek: afgeronde hoeken 129">
                    <a:extLst>
                      <a:ext uri="{FF2B5EF4-FFF2-40B4-BE49-F238E27FC236}">
                        <a16:creationId xmlns:a16="http://schemas.microsoft.com/office/drawing/2014/main" id="{628030CF-C101-8044-BE4A-39DCC3B9695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2B52666F-B5BB-F348-ACCC-FECE80297D5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17770E9E-D08D-0440-96BB-AA99F8CA6E7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B9C9AB3C-0BED-3B44-AA34-4E64CE9272D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8FC2B4A6-492B-A749-8B59-2476BAB752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Rechthoek 46">
                    <a:extLst>
                      <a:ext uri="{FF2B5EF4-FFF2-40B4-BE49-F238E27FC236}">
                        <a16:creationId xmlns:a16="http://schemas.microsoft.com/office/drawing/2014/main" id="{E1AD9108-DB39-2A4C-8673-474738BFFE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41" name="Boog 40">
                  <a:extLst>
                    <a:ext uri="{FF2B5EF4-FFF2-40B4-BE49-F238E27FC236}">
                      <a16:creationId xmlns:a16="http://schemas.microsoft.com/office/drawing/2014/main" id="{400F01BF-6CC4-6441-919A-2FB79CD9FDC7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CB440869-2596-A84E-B57A-EFC0AFA32162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38" name="Tekstvak 37">
                <a:extLst>
                  <a:ext uri="{FF2B5EF4-FFF2-40B4-BE49-F238E27FC236}">
                    <a16:creationId xmlns:a16="http://schemas.microsoft.com/office/drawing/2014/main" id="{AC051EF6-0CEE-DD4D-8608-BDF6E0F37B8D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39" name="Vrije vorm: vorm 4">
                <a:extLst>
                  <a:ext uri="{FF2B5EF4-FFF2-40B4-BE49-F238E27FC236}">
                    <a16:creationId xmlns:a16="http://schemas.microsoft.com/office/drawing/2014/main" id="{81E33C2B-1AF5-2641-8F21-C19AA32877D7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826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| BLUE BL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1C891269-08DA-9940-B019-BFB73A5D5EB1}"/>
              </a:ext>
            </a:extLst>
          </p:cNvPr>
          <p:cNvSpPr/>
          <p:nvPr userDrawn="1"/>
        </p:nvSpPr>
        <p:spPr>
          <a:xfrm>
            <a:off x="0" y="0"/>
            <a:ext cx="1084630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2"/>
              </a:solidFill>
            </a:endParaRP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19123E2D-EDEB-484B-BE23-FD12F51348A0}"/>
              </a:ext>
            </a:extLst>
          </p:cNvPr>
          <p:cNvGrpSpPr/>
          <p:nvPr userDrawn="1"/>
        </p:nvGrpSpPr>
        <p:grpSpPr>
          <a:xfrm>
            <a:off x="702788" y="6189203"/>
            <a:ext cx="1095997" cy="366587"/>
            <a:chOff x="2935002" y="7898764"/>
            <a:chExt cx="4644643" cy="1553528"/>
          </a:xfrm>
          <a:solidFill>
            <a:schemeClr val="bg1"/>
          </a:solidFill>
        </p:grpSpPr>
        <p:sp>
          <p:nvSpPr>
            <p:cNvPr id="9" name="Vrije vorm 8">
              <a:extLst>
                <a:ext uri="{FF2B5EF4-FFF2-40B4-BE49-F238E27FC236}">
                  <a16:creationId xmlns:a16="http://schemas.microsoft.com/office/drawing/2014/main" id="{8A66101F-BCA0-8744-BA2E-AAAAD3E1D47B}"/>
                </a:ext>
              </a:extLst>
            </p:cNvPr>
            <p:cNvSpPr/>
            <p:nvPr/>
          </p:nvSpPr>
          <p:spPr>
            <a:xfrm>
              <a:off x="5659529" y="8398664"/>
              <a:ext cx="836778" cy="682152"/>
            </a:xfrm>
            <a:custGeom>
              <a:avLst/>
              <a:gdLst>
                <a:gd name="connsiteX0" fmla="*/ 654001 w 836778"/>
                <a:gd name="connsiteY0" fmla="*/ 71600 h 682152"/>
                <a:gd name="connsiteX1" fmla="*/ 325572 w 836778"/>
                <a:gd name="connsiteY1" fmla="*/ 413548 h 682152"/>
                <a:gd name="connsiteX2" fmla="*/ 204673 w 836778"/>
                <a:gd name="connsiteY2" fmla="*/ 252575 h 682152"/>
                <a:gd name="connsiteX3" fmla="*/ 0 w 836778"/>
                <a:gd name="connsiteY3" fmla="*/ 421168 h 682152"/>
                <a:gd name="connsiteX4" fmla="*/ 91389 w 836778"/>
                <a:gd name="connsiteY4" fmla="*/ 500225 h 682152"/>
                <a:gd name="connsiteX5" fmla="*/ 198961 w 836778"/>
                <a:gd name="connsiteY5" fmla="*/ 401165 h 682152"/>
                <a:gd name="connsiteX6" fmla="*/ 324620 w 836778"/>
                <a:gd name="connsiteY6" fmla="*/ 476413 h 682152"/>
                <a:gd name="connsiteX7" fmla="*/ 440760 w 836778"/>
                <a:gd name="connsiteY7" fmla="*/ 423073 h 682152"/>
                <a:gd name="connsiteX8" fmla="*/ 458848 w 836778"/>
                <a:gd name="connsiteY8" fmla="*/ 451648 h 682152"/>
                <a:gd name="connsiteX9" fmla="*/ 414105 w 836778"/>
                <a:gd name="connsiteY9" fmla="*/ 645958 h 682152"/>
                <a:gd name="connsiteX10" fmla="*/ 454088 w 836778"/>
                <a:gd name="connsiteY10" fmla="*/ 682153 h 682152"/>
                <a:gd name="connsiteX11" fmla="*/ 488359 w 836778"/>
                <a:gd name="connsiteY11" fmla="*/ 661198 h 682152"/>
                <a:gd name="connsiteX12" fmla="*/ 520725 w 836778"/>
                <a:gd name="connsiteY12" fmla="*/ 546898 h 682152"/>
                <a:gd name="connsiteX13" fmla="*/ 836778 w 836778"/>
                <a:gd name="connsiteY13" fmla="*/ 57313 h 682152"/>
                <a:gd name="connsiteX14" fmla="*/ 760621 w 836778"/>
                <a:gd name="connsiteY14" fmla="*/ 163 h 682152"/>
                <a:gd name="connsiteX15" fmla="*/ 654001 w 836778"/>
                <a:gd name="connsiteY15" fmla="*/ 71600 h 682152"/>
                <a:gd name="connsiteX16" fmla="*/ 83773 w 836778"/>
                <a:gd name="connsiteY16" fmla="*/ 411643 h 682152"/>
                <a:gd name="connsiteX17" fmla="*/ 70445 w 836778"/>
                <a:gd name="connsiteY17" fmla="*/ 399260 h 682152"/>
                <a:gd name="connsiteX18" fmla="*/ 147555 w 836778"/>
                <a:gd name="connsiteY18" fmla="*/ 326870 h 682152"/>
                <a:gd name="connsiteX19" fmla="*/ 162786 w 836778"/>
                <a:gd name="connsiteY19" fmla="*/ 338300 h 682152"/>
                <a:gd name="connsiteX20" fmla="*/ 83773 w 836778"/>
                <a:gd name="connsiteY20" fmla="*/ 411643 h 68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6778" h="682152">
                  <a:moveTo>
                    <a:pt x="654001" y="71600"/>
                  </a:moveTo>
                  <a:cubicBezTo>
                    <a:pt x="579748" y="278293"/>
                    <a:pt x="370315" y="413548"/>
                    <a:pt x="325572" y="413548"/>
                  </a:cubicBezTo>
                  <a:cubicBezTo>
                    <a:pt x="243703" y="413548"/>
                    <a:pt x="318909" y="252575"/>
                    <a:pt x="204673" y="252575"/>
                  </a:cubicBezTo>
                  <a:cubicBezTo>
                    <a:pt x="127563" y="252575"/>
                    <a:pt x="0" y="334490"/>
                    <a:pt x="0" y="421168"/>
                  </a:cubicBezTo>
                  <a:cubicBezTo>
                    <a:pt x="0" y="460220"/>
                    <a:pt x="29511" y="500225"/>
                    <a:pt x="91389" y="500225"/>
                  </a:cubicBezTo>
                  <a:cubicBezTo>
                    <a:pt x="168498" y="500225"/>
                    <a:pt x="152315" y="401165"/>
                    <a:pt x="198961" y="401165"/>
                  </a:cubicBezTo>
                  <a:cubicBezTo>
                    <a:pt x="239895" y="401165"/>
                    <a:pt x="226568" y="476413"/>
                    <a:pt x="324620" y="476413"/>
                  </a:cubicBezTo>
                  <a:cubicBezTo>
                    <a:pt x="378883" y="476413"/>
                    <a:pt x="412201" y="423073"/>
                    <a:pt x="440760" y="423073"/>
                  </a:cubicBezTo>
                  <a:cubicBezTo>
                    <a:pt x="448376" y="423073"/>
                    <a:pt x="458848" y="427835"/>
                    <a:pt x="458848" y="451648"/>
                  </a:cubicBezTo>
                  <a:cubicBezTo>
                    <a:pt x="458848" y="490700"/>
                    <a:pt x="414105" y="613573"/>
                    <a:pt x="414105" y="645958"/>
                  </a:cubicBezTo>
                  <a:cubicBezTo>
                    <a:pt x="414105" y="666913"/>
                    <a:pt x="436953" y="682153"/>
                    <a:pt x="454088" y="682153"/>
                  </a:cubicBezTo>
                  <a:cubicBezTo>
                    <a:pt x="471223" y="682153"/>
                    <a:pt x="484551" y="674533"/>
                    <a:pt x="488359" y="661198"/>
                  </a:cubicBezTo>
                  <a:cubicBezTo>
                    <a:pt x="499782" y="620240"/>
                    <a:pt x="510254" y="582140"/>
                    <a:pt x="520725" y="546898"/>
                  </a:cubicBezTo>
                  <a:cubicBezTo>
                    <a:pt x="687320" y="7783"/>
                    <a:pt x="836778" y="174470"/>
                    <a:pt x="836778" y="57313"/>
                  </a:cubicBezTo>
                  <a:cubicBezTo>
                    <a:pt x="836778" y="15403"/>
                    <a:pt x="802508" y="163"/>
                    <a:pt x="760621" y="163"/>
                  </a:cubicBezTo>
                  <a:cubicBezTo>
                    <a:pt x="713975" y="-2695"/>
                    <a:pt x="669232" y="32548"/>
                    <a:pt x="654001" y="71600"/>
                  </a:cubicBezTo>
                  <a:close/>
                  <a:moveTo>
                    <a:pt x="83773" y="411643"/>
                  </a:moveTo>
                  <a:cubicBezTo>
                    <a:pt x="72349" y="411643"/>
                    <a:pt x="70445" y="407833"/>
                    <a:pt x="70445" y="399260"/>
                  </a:cubicBezTo>
                  <a:cubicBezTo>
                    <a:pt x="70445" y="368780"/>
                    <a:pt x="121852" y="326870"/>
                    <a:pt x="147555" y="326870"/>
                  </a:cubicBezTo>
                  <a:cubicBezTo>
                    <a:pt x="156122" y="326870"/>
                    <a:pt x="162786" y="330680"/>
                    <a:pt x="162786" y="338300"/>
                  </a:cubicBezTo>
                  <a:cubicBezTo>
                    <a:pt x="162786" y="349730"/>
                    <a:pt x="107572" y="411643"/>
                    <a:pt x="83773" y="411643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EC31D642-3FF0-8F48-AA53-B251C2AEB644}"/>
                </a:ext>
              </a:extLst>
            </p:cNvPr>
            <p:cNvSpPr/>
            <p:nvPr/>
          </p:nvSpPr>
          <p:spPr>
            <a:xfrm>
              <a:off x="5276839" y="8586470"/>
              <a:ext cx="315100" cy="374332"/>
            </a:xfrm>
            <a:custGeom>
              <a:avLst/>
              <a:gdLst>
                <a:gd name="connsiteX0" fmla="*/ 23799 w 315100"/>
                <a:gd name="connsiteY0" fmla="*/ 58102 h 374332"/>
                <a:gd name="connsiteX1" fmla="*/ 56166 w 315100"/>
                <a:gd name="connsiteY1" fmla="*/ 111442 h 374332"/>
                <a:gd name="connsiteX2" fmla="*/ 178018 w 315100"/>
                <a:gd name="connsiteY2" fmla="*/ 63817 h 374332"/>
                <a:gd name="connsiteX3" fmla="*/ 203721 w 315100"/>
                <a:gd name="connsiteY3" fmla="*/ 81915 h 374332"/>
                <a:gd name="connsiteX4" fmla="*/ 0 w 315100"/>
                <a:gd name="connsiteY4" fmla="*/ 318135 h 374332"/>
                <a:gd name="connsiteX5" fmla="*/ 87581 w 315100"/>
                <a:gd name="connsiteY5" fmla="*/ 374333 h 374332"/>
                <a:gd name="connsiteX6" fmla="*/ 315101 w 315100"/>
                <a:gd name="connsiteY6" fmla="*/ 284797 h 374332"/>
                <a:gd name="connsiteX7" fmla="*/ 297014 w 315100"/>
                <a:gd name="connsiteY7" fmla="*/ 269558 h 374332"/>
                <a:gd name="connsiteX8" fmla="*/ 121852 w 315100"/>
                <a:gd name="connsiteY8" fmla="*/ 312420 h 374332"/>
                <a:gd name="connsiteX9" fmla="*/ 89485 w 315100"/>
                <a:gd name="connsiteY9" fmla="*/ 292417 h 374332"/>
                <a:gd name="connsiteX10" fmla="*/ 284638 w 315100"/>
                <a:gd name="connsiteY10" fmla="*/ 78105 h 374332"/>
                <a:gd name="connsiteX11" fmla="*/ 196105 w 315100"/>
                <a:gd name="connsiteY11" fmla="*/ 0 h 374332"/>
                <a:gd name="connsiteX12" fmla="*/ 23799 w 315100"/>
                <a:gd name="connsiteY12" fmla="*/ 58102 h 37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100" h="374332">
                  <a:moveTo>
                    <a:pt x="23799" y="58102"/>
                  </a:moveTo>
                  <a:cubicBezTo>
                    <a:pt x="8568" y="69533"/>
                    <a:pt x="37127" y="120967"/>
                    <a:pt x="56166" y="111442"/>
                  </a:cubicBezTo>
                  <a:cubicBezTo>
                    <a:pt x="74253" y="102870"/>
                    <a:pt x="141843" y="63817"/>
                    <a:pt x="178018" y="63817"/>
                  </a:cubicBezTo>
                  <a:cubicBezTo>
                    <a:pt x="195153" y="63817"/>
                    <a:pt x="203721" y="72390"/>
                    <a:pt x="203721" y="81915"/>
                  </a:cubicBezTo>
                  <a:cubicBezTo>
                    <a:pt x="203721" y="120015"/>
                    <a:pt x="0" y="223838"/>
                    <a:pt x="0" y="318135"/>
                  </a:cubicBezTo>
                  <a:cubicBezTo>
                    <a:pt x="0" y="340995"/>
                    <a:pt x="20943" y="374333"/>
                    <a:pt x="87581" y="374333"/>
                  </a:cubicBezTo>
                  <a:cubicBezTo>
                    <a:pt x="191345" y="374333"/>
                    <a:pt x="315101" y="325755"/>
                    <a:pt x="315101" y="284797"/>
                  </a:cubicBezTo>
                  <a:cubicBezTo>
                    <a:pt x="315101" y="278130"/>
                    <a:pt x="306533" y="269558"/>
                    <a:pt x="297014" y="269558"/>
                  </a:cubicBezTo>
                  <a:cubicBezTo>
                    <a:pt x="280830" y="269558"/>
                    <a:pt x="177066" y="312420"/>
                    <a:pt x="121852" y="312420"/>
                  </a:cubicBezTo>
                  <a:cubicBezTo>
                    <a:pt x="103764" y="312420"/>
                    <a:pt x="89485" y="304800"/>
                    <a:pt x="89485" y="292417"/>
                  </a:cubicBezTo>
                  <a:cubicBezTo>
                    <a:pt x="89485" y="235267"/>
                    <a:pt x="284638" y="145733"/>
                    <a:pt x="284638" y="78105"/>
                  </a:cubicBezTo>
                  <a:cubicBezTo>
                    <a:pt x="284638" y="18097"/>
                    <a:pt x="229424" y="0"/>
                    <a:pt x="196105" y="0"/>
                  </a:cubicBezTo>
                  <a:cubicBezTo>
                    <a:pt x="117092" y="1905"/>
                    <a:pt x="39031" y="47625"/>
                    <a:pt x="23799" y="58102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0BD1C630-6DDD-0948-A23B-DC62A66341A9}"/>
                </a:ext>
              </a:extLst>
            </p:cNvPr>
            <p:cNvSpPr/>
            <p:nvPr/>
          </p:nvSpPr>
          <p:spPr>
            <a:xfrm>
              <a:off x="6343993" y="8600715"/>
              <a:ext cx="1235652" cy="483911"/>
            </a:xfrm>
            <a:custGeom>
              <a:avLst/>
              <a:gdLst>
                <a:gd name="connsiteX0" fmla="*/ 992901 w 1235652"/>
                <a:gd name="connsiteY0" fmla="*/ 117199 h 483911"/>
                <a:gd name="connsiteX1" fmla="*/ 797748 w 1235652"/>
                <a:gd name="connsiteY1" fmla="*/ 196257 h 483911"/>
                <a:gd name="connsiteX2" fmla="*/ 721590 w 1235652"/>
                <a:gd name="connsiteY2" fmla="*/ 114342 h 483911"/>
                <a:gd name="connsiteX3" fmla="*/ 649241 w 1235652"/>
                <a:gd name="connsiteY3" fmla="*/ 38142 h 483911"/>
                <a:gd name="connsiteX4" fmla="*/ 571180 w 1235652"/>
                <a:gd name="connsiteY4" fmla="*/ 87672 h 483911"/>
                <a:gd name="connsiteX5" fmla="*/ 450280 w 1235652"/>
                <a:gd name="connsiteY5" fmla="*/ 193399 h 483911"/>
                <a:gd name="connsiteX6" fmla="*/ 411249 w 1235652"/>
                <a:gd name="connsiteY6" fmla="*/ 142917 h 483911"/>
                <a:gd name="connsiteX7" fmla="*/ 429337 w 1235652"/>
                <a:gd name="connsiteY7" fmla="*/ 83862 h 483911"/>
                <a:gd name="connsiteX8" fmla="*/ 393162 w 1235652"/>
                <a:gd name="connsiteY8" fmla="*/ 30522 h 483911"/>
                <a:gd name="connsiteX9" fmla="*/ 277974 w 1235652"/>
                <a:gd name="connsiteY9" fmla="*/ 111484 h 483911"/>
                <a:gd name="connsiteX10" fmla="*/ 152315 w 1235652"/>
                <a:gd name="connsiteY10" fmla="*/ 210544 h 483911"/>
                <a:gd name="connsiteX11" fmla="*/ 61878 w 1235652"/>
                <a:gd name="connsiteY11" fmla="*/ 100054 h 483911"/>
                <a:gd name="connsiteX12" fmla="*/ 0 w 1235652"/>
                <a:gd name="connsiteY12" fmla="*/ 160062 h 483911"/>
                <a:gd name="connsiteX13" fmla="*/ 45694 w 1235652"/>
                <a:gd name="connsiteY13" fmla="*/ 237214 h 483911"/>
                <a:gd name="connsiteX14" fmla="*/ 129467 w 1235652"/>
                <a:gd name="connsiteY14" fmla="*/ 291507 h 483911"/>
                <a:gd name="connsiteX15" fmla="*/ 319861 w 1235652"/>
                <a:gd name="connsiteY15" fmla="*/ 171492 h 483911"/>
                <a:gd name="connsiteX16" fmla="*/ 349372 w 1235652"/>
                <a:gd name="connsiteY16" fmla="*/ 204829 h 483911"/>
                <a:gd name="connsiteX17" fmla="*/ 449328 w 1235652"/>
                <a:gd name="connsiteY17" fmla="*/ 264837 h 483911"/>
                <a:gd name="connsiteX18" fmla="*/ 607354 w 1235652"/>
                <a:gd name="connsiteY18" fmla="*/ 180064 h 483911"/>
                <a:gd name="connsiteX19" fmla="*/ 763477 w 1235652"/>
                <a:gd name="connsiteY19" fmla="*/ 276267 h 483911"/>
                <a:gd name="connsiteX20" fmla="*/ 859626 w 1235652"/>
                <a:gd name="connsiteY20" fmla="*/ 262932 h 483911"/>
                <a:gd name="connsiteX21" fmla="*/ 1010988 w 1235652"/>
                <a:gd name="connsiteY21" fmla="*/ 232452 h 483911"/>
                <a:gd name="connsiteX22" fmla="*/ 1113800 w 1235652"/>
                <a:gd name="connsiteY22" fmla="*/ 71479 h 483911"/>
                <a:gd name="connsiteX23" fmla="*/ 1156639 w 1235652"/>
                <a:gd name="connsiteY23" fmla="*/ 127677 h 483911"/>
                <a:gd name="connsiteX24" fmla="*/ 894848 w 1235652"/>
                <a:gd name="connsiteY24" fmla="*/ 417237 h 483911"/>
                <a:gd name="connsiteX25" fmla="*/ 852010 w 1235652"/>
                <a:gd name="connsiteY25" fmla="*/ 461052 h 483911"/>
                <a:gd name="connsiteX26" fmla="*/ 881521 w 1235652"/>
                <a:gd name="connsiteY26" fmla="*/ 483912 h 483911"/>
                <a:gd name="connsiteX27" fmla="*/ 1235653 w 1235652"/>
                <a:gd name="connsiteY27" fmla="*/ 138154 h 483911"/>
                <a:gd name="connsiteX28" fmla="*/ 1121417 w 1235652"/>
                <a:gd name="connsiteY28" fmla="*/ 42 h 483911"/>
                <a:gd name="connsiteX29" fmla="*/ 992901 w 1235652"/>
                <a:gd name="connsiteY29" fmla="*/ 117199 h 48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5652" h="483911">
                  <a:moveTo>
                    <a:pt x="992901" y="117199"/>
                  </a:moveTo>
                  <a:cubicBezTo>
                    <a:pt x="976718" y="179112"/>
                    <a:pt x="860578" y="196257"/>
                    <a:pt x="797748" y="196257"/>
                  </a:cubicBezTo>
                  <a:cubicBezTo>
                    <a:pt x="734918" y="196257"/>
                    <a:pt x="734918" y="179112"/>
                    <a:pt x="721590" y="114342"/>
                  </a:cubicBezTo>
                  <a:cubicBezTo>
                    <a:pt x="709215" y="53382"/>
                    <a:pt x="683512" y="38142"/>
                    <a:pt x="649241" y="38142"/>
                  </a:cubicBezTo>
                  <a:cubicBezTo>
                    <a:pt x="624490" y="38142"/>
                    <a:pt x="599739" y="61954"/>
                    <a:pt x="571180" y="87672"/>
                  </a:cubicBezTo>
                  <a:cubicBezTo>
                    <a:pt x="522630" y="132439"/>
                    <a:pt x="475983" y="193399"/>
                    <a:pt x="450280" y="193399"/>
                  </a:cubicBezTo>
                  <a:cubicBezTo>
                    <a:pt x="428385" y="193399"/>
                    <a:pt x="411249" y="167682"/>
                    <a:pt x="411249" y="142917"/>
                  </a:cubicBezTo>
                  <a:cubicBezTo>
                    <a:pt x="411249" y="120057"/>
                    <a:pt x="429337" y="109579"/>
                    <a:pt x="429337" y="83862"/>
                  </a:cubicBezTo>
                  <a:cubicBezTo>
                    <a:pt x="429337" y="65764"/>
                    <a:pt x="418865" y="30522"/>
                    <a:pt x="393162" y="30522"/>
                  </a:cubicBezTo>
                  <a:cubicBezTo>
                    <a:pt x="353180" y="30522"/>
                    <a:pt x="289398" y="101007"/>
                    <a:pt x="277974" y="111484"/>
                  </a:cubicBezTo>
                  <a:cubicBezTo>
                    <a:pt x="244655" y="144822"/>
                    <a:pt x="198961" y="210544"/>
                    <a:pt x="152315" y="210544"/>
                  </a:cubicBezTo>
                  <a:cubicBezTo>
                    <a:pt x="81869" y="210544"/>
                    <a:pt x="145651" y="100054"/>
                    <a:pt x="61878" y="100054"/>
                  </a:cubicBezTo>
                  <a:cubicBezTo>
                    <a:pt x="18087" y="100054"/>
                    <a:pt x="0" y="140059"/>
                    <a:pt x="0" y="160062"/>
                  </a:cubicBezTo>
                  <a:cubicBezTo>
                    <a:pt x="0" y="193399"/>
                    <a:pt x="21895" y="211497"/>
                    <a:pt x="45694" y="237214"/>
                  </a:cubicBezTo>
                  <a:cubicBezTo>
                    <a:pt x="72350" y="265789"/>
                    <a:pt x="93293" y="291507"/>
                    <a:pt x="129467" y="291507"/>
                  </a:cubicBezTo>
                  <a:cubicBezTo>
                    <a:pt x="238944" y="291507"/>
                    <a:pt x="263695" y="171492"/>
                    <a:pt x="319861" y="171492"/>
                  </a:cubicBezTo>
                  <a:cubicBezTo>
                    <a:pt x="338900" y="171492"/>
                    <a:pt x="347468" y="188637"/>
                    <a:pt x="349372" y="204829"/>
                  </a:cubicBezTo>
                  <a:cubicBezTo>
                    <a:pt x="354131" y="245787"/>
                    <a:pt x="397922" y="264837"/>
                    <a:pt x="449328" y="264837"/>
                  </a:cubicBezTo>
                  <a:cubicBezTo>
                    <a:pt x="545477" y="264837"/>
                    <a:pt x="547381" y="180064"/>
                    <a:pt x="607354" y="180064"/>
                  </a:cubicBezTo>
                  <a:cubicBezTo>
                    <a:pt x="688272" y="180064"/>
                    <a:pt x="673040" y="276267"/>
                    <a:pt x="763477" y="276267"/>
                  </a:cubicBezTo>
                  <a:cubicBezTo>
                    <a:pt x="799652" y="276267"/>
                    <a:pt x="805364" y="270552"/>
                    <a:pt x="859626" y="262932"/>
                  </a:cubicBezTo>
                  <a:cubicBezTo>
                    <a:pt x="925311" y="254359"/>
                    <a:pt x="981477" y="250549"/>
                    <a:pt x="1010988" y="232452"/>
                  </a:cubicBezTo>
                  <a:cubicBezTo>
                    <a:pt x="1078578" y="191494"/>
                    <a:pt x="1043355" y="71479"/>
                    <a:pt x="1113800" y="71479"/>
                  </a:cubicBezTo>
                  <a:cubicBezTo>
                    <a:pt x="1137600" y="71479"/>
                    <a:pt x="1156639" y="87672"/>
                    <a:pt x="1156639" y="127677"/>
                  </a:cubicBezTo>
                  <a:cubicBezTo>
                    <a:pt x="1156639" y="177207"/>
                    <a:pt x="1139504" y="291507"/>
                    <a:pt x="894848" y="417237"/>
                  </a:cubicBezTo>
                  <a:cubicBezTo>
                    <a:pt x="870097" y="430572"/>
                    <a:pt x="852010" y="446764"/>
                    <a:pt x="852010" y="461052"/>
                  </a:cubicBezTo>
                  <a:cubicBezTo>
                    <a:pt x="852010" y="476292"/>
                    <a:pt x="867241" y="483912"/>
                    <a:pt x="881521" y="483912"/>
                  </a:cubicBezTo>
                  <a:cubicBezTo>
                    <a:pt x="936735" y="483912"/>
                    <a:pt x="1235653" y="321987"/>
                    <a:pt x="1235653" y="138154"/>
                  </a:cubicBezTo>
                  <a:cubicBezTo>
                    <a:pt x="1235653" y="32427"/>
                    <a:pt x="1189006" y="42"/>
                    <a:pt x="1121417" y="42"/>
                  </a:cubicBezTo>
                  <a:cubicBezTo>
                    <a:pt x="1013844" y="-1863"/>
                    <a:pt x="1008132" y="61954"/>
                    <a:pt x="992901" y="117199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97D970BE-FFA8-9B48-B392-E6FE35CE03DF}"/>
                </a:ext>
              </a:extLst>
            </p:cNvPr>
            <p:cNvSpPr/>
            <p:nvPr/>
          </p:nvSpPr>
          <p:spPr>
            <a:xfrm>
              <a:off x="3260574" y="8011160"/>
              <a:ext cx="2189522" cy="1441132"/>
            </a:xfrm>
            <a:custGeom>
              <a:avLst/>
              <a:gdLst>
                <a:gd name="connsiteX0" fmla="*/ 1968667 w 2189522"/>
                <a:gd name="connsiteY0" fmla="*/ 0 h 1441132"/>
                <a:gd name="connsiteX1" fmla="*/ 1087146 w 2189522"/>
                <a:gd name="connsiteY1" fmla="*/ 636270 h 1441132"/>
                <a:gd name="connsiteX2" fmla="*/ 0 w 2189522"/>
                <a:gd name="connsiteY2" fmla="*/ 1160145 h 1441132"/>
                <a:gd name="connsiteX3" fmla="*/ 145651 w 2189522"/>
                <a:gd name="connsiteY3" fmla="*/ 1255395 h 1441132"/>
                <a:gd name="connsiteX4" fmla="*/ 218000 w 2189522"/>
                <a:gd name="connsiteY4" fmla="*/ 1217295 h 1441132"/>
                <a:gd name="connsiteX5" fmla="*/ 111380 w 2189522"/>
                <a:gd name="connsiteY5" fmla="*/ 1143000 h 1441132"/>
                <a:gd name="connsiteX6" fmla="*/ 1027172 w 2189522"/>
                <a:gd name="connsiteY6" fmla="*/ 741998 h 1441132"/>
                <a:gd name="connsiteX7" fmla="*/ 1339417 w 2189522"/>
                <a:gd name="connsiteY7" fmla="*/ 1441133 h 1441132"/>
                <a:gd name="connsiteX8" fmla="*/ 1816352 w 2189522"/>
                <a:gd name="connsiteY8" fmla="*/ 1261110 h 1441132"/>
                <a:gd name="connsiteX9" fmla="*/ 1796361 w 2189522"/>
                <a:gd name="connsiteY9" fmla="*/ 1227773 h 1441132"/>
                <a:gd name="connsiteX10" fmla="*/ 1376544 w 2189522"/>
                <a:gd name="connsiteY10" fmla="*/ 1362075 h 1441132"/>
                <a:gd name="connsiteX11" fmla="*/ 1149975 w 2189522"/>
                <a:gd name="connsiteY11" fmla="*/ 704850 h 1441132"/>
                <a:gd name="connsiteX12" fmla="*/ 1650710 w 2189522"/>
                <a:gd name="connsiteY12" fmla="*/ 625793 h 1441132"/>
                <a:gd name="connsiteX13" fmla="*/ 1860142 w 2189522"/>
                <a:gd name="connsiteY13" fmla="*/ 689610 h 1441132"/>
                <a:gd name="connsiteX14" fmla="*/ 1888701 w 2189522"/>
                <a:gd name="connsiteY14" fmla="*/ 651510 h 1441132"/>
                <a:gd name="connsiteX15" fmla="*/ 1616439 w 2189522"/>
                <a:gd name="connsiteY15" fmla="*/ 545782 h 1441132"/>
                <a:gd name="connsiteX16" fmla="*/ 1210901 w 2189522"/>
                <a:gd name="connsiteY16" fmla="*/ 602932 h 1441132"/>
                <a:gd name="connsiteX17" fmla="*/ 1982946 w 2189522"/>
                <a:gd name="connsiteY17" fmla="*/ 75248 h 1441132"/>
                <a:gd name="connsiteX18" fmla="*/ 2189523 w 2189522"/>
                <a:gd name="connsiteY18" fmla="*/ 63817 h 1441132"/>
                <a:gd name="connsiteX19" fmla="*/ 1968667 w 2189522"/>
                <a:gd name="connsiteY19" fmla="*/ 0 h 144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9522" h="1441132">
                  <a:moveTo>
                    <a:pt x="1968667" y="0"/>
                  </a:moveTo>
                  <a:cubicBezTo>
                    <a:pt x="1784937" y="0"/>
                    <a:pt x="1446037" y="120967"/>
                    <a:pt x="1087146" y="636270"/>
                  </a:cubicBezTo>
                  <a:cubicBezTo>
                    <a:pt x="842490" y="705803"/>
                    <a:pt x="0" y="966787"/>
                    <a:pt x="0" y="1160145"/>
                  </a:cubicBezTo>
                  <a:cubicBezTo>
                    <a:pt x="0" y="1200150"/>
                    <a:pt x="59974" y="1255395"/>
                    <a:pt x="145651" y="1255395"/>
                  </a:cubicBezTo>
                  <a:cubicBezTo>
                    <a:pt x="186585" y="1255395"/>
                    <a:pt x="218000" y="1240155"/>
                    <a:pt x="218000" y="1217295"/>
                  </a:cubicBezTo>
                  <a:cubicBezTo>
                    <a:pt x="218000" y="1172528"/>
                    <a:pt x="111380" y="1175385"/>
                    <a:pt x="111380" y="1143000"/>
                  </a:cubicBezTo>
                  <a:cubicBezTo>
                    <a:pt x="111380" y="1056323"/>
                    <a:pt x="602595" y="869632"/>
                    <a:pt x="1027172" y="741998"/>
                  </a:cubicBezTo>
                  <a:cubicBezTo>
                    <a:pt x="864386" y="1053465"/>
                    <a:pt x="954822" y="1441133"/>
                    <a:pt x="1339417" y="1441133"/>
                  </a:cubicBezTo>
                  <a:cubicBezTo>
                    <a:pt x="1522194" y="1441133"/>
                    <a:pt x="1704972" y="1329690"/>
                    <a:pt x="1816352" y="1261110"/>
                  </a:cubicBezTo>
                  <a:cubicBezTo>
                    <a:pt x="1838247" y="1247775"/>
                    <a:pt x="1821112" y="1215390"/>
                    <a:pt x="1796361" y="1227773"/>
                  </a:cubicBezTo>
                  <a:cubicBezTo>
                    <a:pt x="1681173" y="1286828"/>
                    <a:pt x="1532666" y="1362075"/>
                    <a:pt x="1376544" y="1362075"/>
                  </a:cubicBezTo>
                  <a:cubicBezTo>
                    <a:pt x="963390" y="1362075"/>
                    <a:pt x="1010036" y="950595"/>
                    <a:pt x="1149975" y="704850"/>
                  </a:cubicBezTo>
                  <a:cubicBezTo>
                    <a:pt x="1272779" y="670560"/>
                    <a:pt x="1457461" y="625793"/>
                    <a:pt x="1650710" y="625793"/>
                  </a:cubicBezTo>
                  <a:cubicBezTo>
                    <a:pt x="1794457" y="625793"/>
                    <a:pt x="1832536" y="680085"/>
                    <a:pt x="1860142" y="689610"/>
                  </a:cubicBezTo>
                  <a:cubicBezTo>
                    <a:pt x="1887749" y="699135"/>
                    <a:pt x="1906789" y="676275"/>
                    <a:pt x="1888701" y="651510"/>
                  </a:cubicBezTo>
                  <a:cubicBezTo>
                    <a:pt x="1860142" y="612457"/>
                    <a:pt x="1806832" y="545782"/>
                    <a:pt x="1616439" y="545782"/>
                  </a:cubicBezTo>
                  <a:cubicBezTo>
                    <a:pt x="1534570" y="544830"/>
                    <a:pt x="1370832" y="565785"/>
                    <a:pt x="1210901" y="602932"/>
                  </a:cubicBezTo>
                  <a:cubicBezTo>
                    <a:pt x="1386063" y="366713"/>
                    <a:pt x="1672605" y="75248"/>
                    <a:pt x="1982946" y="75248"/>
                  </a:cubicBezTo>
                  <a:cubicBezTo>
                    <a:pt x="2071479" y="75248"/>
                    <a:pt x="2189523" y="106680"/>
                    <a:pt x="2189523" y="63817"/>
                  </a:cubicBezTo>
                  <a:cubicBezTo>
                    <a:pt x="2188571" y="8573"/>
                    <a:pt x="2016265" y="0"/>
                    <a:pt x="1968667" y="0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722F0C42-D6B4-2F45-9327-0C2E81C27CD6}"/>
                </a:ext>
              </a:extLst>
            </p:cNvPr>
            <p:cNvSpPr/>
            <p:nvPr/>
          </p:nvSpPr>
          <p:spPr>
            <a:xfrm>
              <a:off x="2935002" y="7898764"/>
              <a:ext cx="1386063" cy="525780"/>
            </a:xfrm>
            <a:custGeom>
              <a:avLst/>
              <a:gdLst>
                <a:gd name="connsiteX0" fmla="*/ 852962 w 1386063"/>
                <a:gd name="connsiteY0" fmla="*/ 517208 h 525780"/>
                <a:gd name="connsiteX1" fmla="*/ 945303 w 1386063"/>
                <a:gd name="connsiteY1" fmla="*/ 517208 h 525780"/>
                <a:gd name="connsiteX2" fmla="*/ 966246 w 1386063"/>
                <a:gd name="connsiteY2" fmla="*/ 232410 h 525780"/>
                <a:gd name="connsiteX3" fmla="*/ 967198 w 1386063"/>
                <a:gd name="connsiteY3" fmla="*/ 152400 h 525780"/>
                <a:gd name="connsiteX4" fmla="*/ 969102 w 1386063"/>
                <a:gd name="connsiteY4" fmla="*/ 152400 h 525780"/>
                <a:gd name="connsiteX5" fmla="*/ 996709 w 1386063"/>
                <a:gd name="connsiteY5" fmla="*/ 232410 h 525780"/>
                <a:gd name="connsiteX6" fmla="*/ 1078578 w 1386063"/>
                <a:gd name="connsiteY6" fmla="*/ 429578 h 525780"/>
                <a:gd name="connsiteX7" fmla="*/ 1159495 w 1386063"/>
                <a:gd name="connsiteY7" fmla="*/ 429578 h 525780"/>
                <a:gd name="connsiteX8" fmla="*/ 1242316 w 1386063"/>
                <a:gd name="connsiteY8" fmla="*/ 232410 h 525780"/>
                <a:gd name="connsiteX9" fmla="*/ 1269923 w 1386063"/>
                <a:gd name="connsiteY9" fmla="*/ 153352 h 525780"/>
                <a:gd name="connsiteX10" fmla="*/ 1271827 w 1386063"/>
                <a:gd name="connsiteY10" fmla="*/ 153352 h 525780"/>
                <a:gd name="connsiteX11" fmla="*/ 1272779 w 1386063"/>
                <a:gd name="connsiteY11" fmla="*/ 232410 h 525780"/>
                <a:gd name="connsiteX12" fmla="*/ 1294674 w 1386063"/>
                <a:gd name="connsiteY12" fmla="*/ 517208 h 525780"/>
                <a:gd name="connsiteX13" fmla="*/ 1386063 w 1386063"/>
                <a:gd name="connsiteY13" fmla="*/ 517208 h 525780"/>
                <a:gd name="connsiteX14" fmla="*/ 1345129 w 1386063"/>
                <a:gd name="connsiteY14" fmla="*/ 7620 h 525780"/>
                <a:gd name="connsiteX15" fmla="*/ 1246124 w 1386063"/>
                <a:gd name="connsiteY15" fmla="*/ 7620 h 525780"/>
                <a:gd name="connsiteX16" fmla="*/ 1146168 w 1386063"/>
                <a:gd name="connsiteY16" fmla="*/ 259080 h 525780"/>
                <a:gd name="connsiteX17" fmla="*/ 1121416 w 1386063"/>
                <a:gd name="connsiteY17" fmla="*/ 333375 h 525780"/>
                <a:gd name="connsiteX18" fmla="*/ 1118561 w 1386063"/>
                <a:gd name="connsiteY18" fmla="*/ 333375 h 525780"/>
                <a:gd name="connsiteX19" fmla="*/ 1092858 w 1386063"/>
                <a:gd name="connsiteY19" fmla="*/ 259080 h 525780"/>
                <a:gd name="connsiteX20" fmla="*/ 992901 w 1386063"/>
                <a:gd name="connsiteY20" fmla="*/ 7620 h 525780"/>
                <a:gd name="connsiteX21" fmla="*/ 893896 w 1386063"/>
                <a:gd name="connsiteY21" fmla="*/ 7620 h 525780"/>
                <a:gd name="connsiteX22" fmla="*/ 852962 w 1386063"/>
                <a:gd name="connsiteY22" fmla="*/ 517208 h 525780"/>
                <a:gd name="connsiteX23" fmla="*/ 432193 w 1386063"/>
                <a:gd name="connsiteY23" fmla="*/ 456248 h 525780"/>
                <a:gd name="connsiteX24" fmla="*/ 607355 w 1386063"/>
                <a:gd name="connsiteY24" fmla="*/ 525780 h 525780"/>
                <a:gd name="connsiteX25" fmla="*/ 774901 w 1386063"/>
                <a:gd name="connsiteY25" fmla="*/ 376238 h 525780"/>
                <a:gd name="connsiteX26" fmla="*/ 535005 w 1386063"/>
                <a:gd name="connsiteY26" fmla="*/ 145733 h 525780"/>
                <a:gd name="connsiteX27" fmla="*/ 612114 w 1386063"/>
                <a:gd name="connsiteY27" fmla="*/ 84773 h 525780"/>
                <a:gd name="connsiteX28" fmla="*/ 724447 w 1386063"/>
                <a:gd name="connsiteY28" fmla="*/ 129540 h 525780"/>
                <a:gd name="connsiteX29" fmla="*/ 764429 w 1386063"/>
                <a:gd name="connsiteY29" fmla="*/ 54293 h 525780"/>
                <a:gd name="connsiteX30" fmla="*/ 612114 w 1386063"/>
                <a:gd name="connsiteY30" fmla="*/ 0 h 525780"/>
                <a:gd name="connsiteX31" fmla="*/ 441712 w 1386063"/>
                <a:gd name="connsiteY31" fmla="*/ 147638 h 525780"/>
                <a:gd name="connsiteX32" fmla="*/ 681608 w 1386063"/>
                <a:gd name="connsiteY32" fmla="*/ 379095 h 525780"/>
                <a:gd name="connsiteX33" fmla="*/ 607355 w 1386063"/>
                <a:gd name="connsiteY33" fmla="*/ 441008 h 525780"/>
                <a:gd name="connsiteX34" fmla="*/ 480743 w 1386063"/>
                <a:gd name="connsiteY34" fmla="*/ 387668 h 525780"/>
                <a:gd name="connsiteX35" fmla="*/ 432193 w 1386063"/>
                <a:gd name="connsiteY35" fmla="*/ 456248 h 525780"/>
                <a:gd name="connsiteX36" fmla="*/ 92341 w 1386063"/>
                <a:gd name="connsiteY36" fmla="*/ 246698 h 525780"/>
                <a:gd name="connsiteX37" fmla="*/ 92341 w 1386063"/>
                <a:gd name="connsiteY37" fmla="*/ 87630 h 525780"/>
                <a:gd name="connsiteX38" fmla="*/ 162786 w 1386063"/>
                <a:gd name="connsiteY38" fmla="*/ 87630 h 525780"/>
                <a:gd name="connsiteX39" fmla="*/ 256079 w 1386063"/>
                <a:gd name="connsiteY39" fmla="*/ 166688 h 525780"/>
                <a:gd name="connsiteX40" fmla="*/ 176114 w 1386063"/>
                <a:gd name="connsiteY40" fmla="*/ 246698 h 525780"/>
                <a:gd name="connsiteX41" fmla="*/ 92341 w 1386063"/>
                <a:gd name="connsiteY41" fmla="*/ 246698 h 525780"/>
                <a:gd name="connsiteX42" fmla="*/ 0 w 1386063"/>
                <a:gd name="connsiteY42" fmla="*/ 517208 h 525780"/>
                <a:gd name="connsiteX43" fmla="*/ 92341 w 1386063"/>
                <a:gd name="connsiteY43" fmla="*/ 517208 h 525780"/>
                <a:gd name="connsiteX44" fmla="*/ 92341 w 1386063"/>
                <a:gd name="connsiteY44" fmla="*/ 327660 h 525780"/>
                <a:gd name="connsiteX45" fmla="*/ 180874 w 1386063"/>
                <a:gd name="connsiteY45" fmla="*/ 327660 h 525780"/>
                <a:gd name="connsiteX46" fmla="*/ 281782 w 1386063"/>
                <a:gd name="connsiteY46" fmla="*/ 518160 h 525780"/>
                <a:gd name="connsiteX47" fmla="*/ 385546 w 1386063"/>
                <a:gd name="connsiteY47" fmla="*/ 518160 h 525780"/>
                <a:gd name="connsiteX48" fmla="*/ 280830 w 1386063"/>
                <a:gd name="connsiteY48" fmla="*/ 327660 h 525780"/>
                <a:gd name="connsiteX49" fmla="*/ 263695 w 1386063"/>
                <a:gd name="connsiteY49" fmla="*/ 302895 h 525780"/>
                <a:gd name="connsiteX50" fmla="*/ 263695 w 1386063"/>
                <a:gd name="connsiteY50" fmla="*/ 300990 h 525780"/>
                <a:gd name="connsiteX51" fmla="*/ 349372 w 1386063"/>
                <a:gd name="connsiteY51" fmla="*/ 161925 h 525780"/>
                <a:gd name="connsiteX52" fmla="*/ 266551 w 1386063"/>
                <a:gd name="connsiteY52" fmla="*/ 22860 h 525780"/>
                <a:gd name="connsiteX53" fmla="*/ 163738 w 1386063"/>
                <a:gd name="connsiteY53" fmla="*/ 8573 h 525780"/>
                <a:gd name="connsiteX54" fmla="*/ 0 w 1386063"/>
                <a:gd name="connsiteY54" fmla="*/ 8573 h 525780"/>
                <a:gd name="connsiteX55" fmla="*/ 0 w 1386063"/>
                <a:gd name="connsiteY55" fmla="*/ 517208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86063" h="525780">
                  <a:moveTo>
                    <a:pt x="852962" y="517208"/>
                  </a:moveTo>
                  <a:lnTo>
                    <a:pt x="945303" y="517208"/>
                  </a:lnTo>
                  <a:lnTo>
                    <a:pt x="966246" y="232410"/>
                  </a:lnTo>
                  <a:cubicBezTo>
                    <a:pt x="968150" y="199073"/>
                    <a:pt x="967198" y="152400"/>
                    <a:pt x="967198" y="152400"/>
                  </a:cubicBezTo>
                  <a:lnTo>
                    <a:pt x="969102" y="152400"/>
                  </a:lnTo>
                  <a:cubicBezTo>
                    <a:pt x="969102" y="152400"/>
                    <a:pt x="985285" y="202883"/>
                    <a:pt x="996709" y="232410"/>
                  </a:cubicBezTo>
                  <a:lnTo>
                    <a:pt x="1078578" y="429578"/>
                  </a:lnTo>
                  <a:lnTo>
                    <a:pt x="1159495" y="429578"/>
                  </a:lnTo>
                  <a:lnTo>
                    <a:pt x="1242316" y="232410"/>
                  </a:lnTo>
                  <a:cubicBezTo>
                    <a:pt x="1254692" y="202883"/>
                    <a:pt x="1269923" y="153352"/>
                    <a:pt x="1269923" y="153352"/>
                  </a:cubicBezTo>
                  <a:lnTo>
                    <a:pt x="1271827" y="153352"/>
                  </a:lnTo>
                  <a:cubicBezTo>
                    <a:pt x="1271827" y="153352"/>
                    <a:pt x="1269923" y="198120"/>
                    <a:pt x="1272779" y="232410"/>
                  </a:cubicBezTo>
                  <a:lnTo>
                    <a:pt x="1294674" y="517208"/>
                  </a:lnTo>
                  <a:lnTo>
                    <a:pt x="1386063" y="517208"/>
                  </a:lnTo>
                  <a:lnTo>
                    <a:pt x="1345129" y="7620"/>
                  </a:lnTo>
                  <a:lnTo>
                    <a:pt x="1246124" y="7620"/>
                  </a:lnTo>
                  <a:lnTo>
                    <a:pt x="1146168" y="259080"/>
                  </a:lnTo>
                  <a:cubicBezTo>
                    <a:pt x="1134744" y="289560"/>
                    <a:pt x="1121416" y="333375"/>
                    <a:pt x="1121416" y="333375"/>
                  </a:cubicBezTo>
                  <a:lnTo>
                    <a:pt x="1118561" y="333375"/>
                  </a:lnTo>
                  <a:cubicBezTo>
                    <a:pt x="1118561" y="333375"/>
                    <a:pt x="1104281" y="288608"/>
                    <a:pt x="1092858" y="259080"/>
                  </a:cubicBezTo>
                  <a:lnTo>
                    <a:pt x="992901" y="7620"/>
                  </a:lnTo>
                  <a:lnTo>
                    <a:pt x="893896" y="7620"/>
                  </a:lnTo>
                  <a:lnTo>
                    <a:pt x="852962" y="517208"/>
                  </a:lnTo>
                  <a:close/>
                  <a:moveTo>
                    <a:pt x="432193" y="456248"/>
                  </a:moveTo>
                  <a:cubicBezTo>
                    <a:pt x="432193" y="456248"/>
                    <a:pt x="494071" y="525780"/>
                    <a:pt x="607355" y="525780"/>
                  </a:cubicBezTo>
                  <a:cubicBezTo>
                    <a:pt x="713023" y="525780"/>
                    <a:pt x="774901" y="457200"/>
                    <a:pt x="774901" y="376238"/>
                  </a:cubicBezTo>
                  <a:cubicBezTo>
                    <a:pt x="774901" y="213360"/>
                    <a:pt x="535005" y="235268"/>
                    <a:pt x="535005" y="145733"/>
                  </a:cubicBezTo>
                  <a:cubicBezTo>
                    <a:pt x="535005" y="109538"/>
                    <a:pt x="568324" y="84773"/>
                    <a:pt x="612114" y="84773"/>
                  </a:cubicBezTo>
                  <a:cubicBezTo>
                    <a:pt x="675896" y="84773"/>
                    <a:pt x="724447" y="129540"/>
                    <a:pt x="724447" y="129540"/>
                  </a:cubicBezTo>
                  <a:lnTo>
                    <a:pt x="764429" y="54293"/>
                  </a:lnTo>
                  <a:cubicBezTo>
                    <a:pt x="764429" y="54293"/>
                    <a:pt x="713023" y="0"/>
                    <a:pt x="612114" y="0"/>
                  </a:cubicBezTo>
                  <a:cubicBezTo>
                    <a:pt x="515014" y="0"/>
                    <a:pt x="441712" y="62865"/>
                    <a:pt x="441712" y="147638"/>
                  </a:cubicBezTo>
                  <a:cubicBezTo>
                    <a:pt x="441712" y="303848"/>
                    <a:pt x="681608" y="288608"/>
                    <a:pt x="681608" y="379095"/>
                  </a:cubicBezTo>
                  <a:cubicBezTo>
                    <a:pt x="681608" y="421005"/>
                    <a:pt x="646385" y="441008"/>
                    <a:pt x="607355" y="441008"/>
                  </a:cubicBezTo>
                  <a:cubicBezTo>
                    <a:pt x="535957" y="441008"/>
                    <a:pt x="480743" y="387668"/>
                    <a:pt x="480743" y="387668"/>
                  </a:cubicBezTo>
                  <a:lnTo>
                    <a:pt x="432193" y="456248"/>
                  </a:lnTo>
                  <a:close/>
                  <a:moveTo>
                    <a:pt x="92341" y="246698"/>
                  </a:moveTo>
                  <a:lnTo>
                    <a:pt x="92341" y="87630"/>
                  </a:lnTo>
                  <a:lnTo>
                    <a:pt x="162786" y="87630"/>
                  </a:lnTo>
                  <a:cubicBezTo>
                    <a:pt x="235136" y="87630"/>
                    <a:pt x="256079" y="118110"/>
                    <a:pt x="256079" y="166688"/>
                  </a:cubicBezTo>
                  <a:cubicBezTo>
                    <a:pt x="256079" y="217170"/>
                    <a:pt x="225616" y="246698"/>
                    <a:pt x="176114" y="246698"/>
                  </a:cubicBezTo>
                  <a:lnTo>
                    <a:pt x="92341" y="246698"/>
                  </a:lnTo>
                  <a:close/>
                  <a:moveTo>
                    <a:pt x="0" y="517208"/>
                  </a:moveTo>
                  <a:lnTo>
                    <a:pt x="92341" y="517208"/>
                  </a:lnTo>
                  <a:lnTo>
                    <a:pt x="92341" y="327660"/>
                  </a:lnTo>
                  <a:lnTo>
                    <a:pt x="180874" y="327660"/>
                  </a:lnTo>
                  <a:lnTo>
                    <a:pt x="281782" y="518160"/>
                  </a:lnTo>
                  <a:lnTo>
                    <a:pt x="385546" y="518160"/>
                  </a:lnTo>
                  <a:lnTo>
                    <a:pt x="280830" y="327660"/>
                  </a:lnTo>
                  <a:cubicBezTo>
                    <a:pt x="270358" y="309563"/>
                    <a:pt x="263695" y="302895"/>
                    <a:pt x="263695" y="302895"/>
                  </a:cubicBezTo>
                  <a:lnTo>
                    <a:pt x="263695" y="300990"/>
                  </a:lnTo>
                  <a:cubicBezTo>
                    <a:pt x="317005" y="279083"/>
                    <a:pt x="349372" y="222885"/>
                    <a:pt x="349372" y="161925"/>
                  </a:cubicBezTo>
                  <a:cubicBezTo>
                    <a:pt x="349372" y="94298"/>
                    <a:pt x="317005" y="45720"/>
                    <a:pt x="266551" y="22860"/>
                  </a:cubicBezTo>
                  <a:cubicBezTo>
                    <a:pt x="244655" y="12383"/>
                    <a:pt x="218952" y="8573"/>
                    <a:pt x="163738" y="8573"/>
                  </a:cubicBezTo>
                  <a:lnTo>
                    <a:pt x="0" y="8573"/>
                  </a:lnTo>
                  <a:lnTo>
                    <a:pt x="0" y="517208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3707746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none" baseline="0" noProof="0" dirty="0">
                <a:solidFill>
                  <a:schemeClr val="bg2"/>
                </a:solidFill>
                <a:latin typeface="+mj-lt"/>
              </a:rPr>
              <a:t>Image | blue </a:t>
            </a:r>
            <a:r>
              <a:rPr lang="nl-NL" sz="2400" b="1" cap="none" baseline="0" noProof="0" dirty="0" err="1">
                <a:solidFill>
                  <a:schemeClr val="bg2"/>
                </a:solidFill>
                <a:latin typeface="+mj-lt"/>
              </a:rPr>
              <a:t>blackground</a:t>
            </a:r>
            <a:endParaRPr lang="nl-NL" sz="2400" b="1" cap="none" baseline="0" noProof="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D0E46D4E-3D82-4944-A92A-086DF6C2CF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5326" y="1628776"/>
            <a:ext cx="10801349" cy="4140200"/>
          </a:xfrm>
          <a:prstGeom prst="rect">
            <a:avLst/>
          </a:prstGeom>
          <a:pattFill prst="sm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bIns="108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grpSp>
        <p:nvGrpSpPr>
          <p:cNvPr id="15" name="INSTRUCTION">
            <a:extLst>
              <a:ext uri="{FF2B5EF4-FFF2-40B4-BE49-F238E27FC236}">
                <a16:creationId xmlns:a16="http://schemas.microsoft.com/office/drawing/2014/main" id="{5B992768-2A21-7F4B-B481-653D597305EE}"/>
              </a:ext>
            </a:extLst>
          </p:cNvPr>
          <p:cNvGrpSpPr/>
          <p:nvPr userDrawn="1"/>
        </p:nvGrpSpPr>
        <p:grpSpPr>
          <a:xfrm>
            <a:off x="-3786437" y="0"/>
            <a:ext cx="3693386" cy="6669007"/>
            <a:chOff x="-3786437" y="0"/>
            <a:chExt cx="3693386" cy="6669007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172B27ED-237B-0B40-8865-B1A70962E50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325685C8-5192-6742-8DEA-5A7CA700A9F7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68AFC660-7D7B-144F-B8CC-087566066C2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D560AE8F-6BA3-9C46-ADAF-E58799BD14A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9D1F320C-9FD1-4A47-952E-C89270C71F94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ACEA5C82-35A3-EB4A-8306-CFB0680AABA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Ovaal 74">
                <a:extLst>
                  <a:ext uri="{FF2B5EF4-FFF2-40B4-BE49-F238E27FC236}">
                    <a16:creationId xmlns:a16="http://schemas.microsoft.com/office/drawing/2014/main" id="{A7AC664F-7BB4-5C4B-A966-B37843339888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Vrije vorm: vorm 161">
                <a:extLst>
                  <a:ext uri="{FF2B5EF4-FFF2-40B4-BE49-F238E27FC236}">
                    <a16:creationId xmlns:a16="http://schemas.microsoft.com/office/drawing/2014/main" id="{0C4279AA-BB37-C44D-B3A7-8B6EBC19631E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Rechthoek: afgeronde hoeken 162">
                <a:extLst>
                  <a:ext uri="{FF2B5EF4-FFF2-40B4-BE49-F238E27FC236}">
                    <a16:creationId xmlns:a16="http://schemas.microsoft.com/office/drawing/2014/main" id="{EBB20955-8C0F-4F48-93F4-C1B3387AEF4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8" name="Rechte verbindingslijn 77">
                <a:extLst>
                  <a:ext uri="{FF2B5EF4-FFF2-40B4-BE49-F238E27FC236}">
                    <a16:creationId xmlns:a16="http://schemas.microsoft.com/office/drawing/2014/main" id="{53B06EEA-53A1-4F46-81EE-E4288E37549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9" name="Rechte verbindingslijn 78">
                <a:extLst>
                  <a:ext uri="{FF2B5EF4-FFF2-40B4-BE49-F238E27FC236}">
                    <a16:creationId xmlns:a16="http://schemas.microsoft.com/office/drawing/2014/main" id="{CBA76649-A50C-F14B-8F4F-EB910CC4E46A}"/>
                  </a:ext>
                </a:extLst>
              </p:cNvPr>
              <p:cNvCxnSpPr>
                <a:cxnSpLocks/>
                <a:stCxn id="77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7C706D73-969E-A54D-9E51-633076F9AF4D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80B98C90-631A-0449-B3AB-CC5EEB19F763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A459A4C6-69C2-214E-BF3C-637E780D3A8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71" name="Rechthoek 70">
                <a:extLst>
                  <a:ext uri="{FF2B5EF4-FFF2-40B4-BE49-F238E27FC236}">
                    <a16:creationId xmlns:a16="http://schemas.microsoft.com/office/drawing/2014/main" id="{167E4CF1-A056-3D40-862E-F62AA61677A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72" name="Rechte verbindingslijn 71">
                <a:extLst>
                  <a:ext uri="{FF2B5EF4-FFF2-40B4-BE49-F238E27FC236}">
                    <a16:creationId xmlns:a16="http://schemas.microsoft.com/office/drawing/2014/main" id="{67F274AD-701E-1345-89B7-5DD09BB9F22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3" name="Gelijkbenige driehoek 201">
                <a:extLst>
                  <a:ext uri="{FF2B5EF4-FFF2-40B4-BE49-F238E27FC236}">
                    <a16:creationId xmlns:a16="http://schemas.microsoft.com/office/drawing/2014/main" id="{7D4060BB-223B-5144-AAA3-296F3EC1E0E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DBC8B799-6B22-E54F-839F-A3FDE050938C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06B56DF3-31A1-5B45-8E0F-95E649488857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6" name="ICOON_info">
              <a:extLst>
                <a:ext uri="{FF2B5EF4-FFF2-40B4-BE49-F238E27FC236}">
                  <a16:creationId xmlns:a16="http://schemas.microsoft.com/office/drawing/2014/main" id="{E0E4CDE6-E119-024C-8D24-5134F86E5B7E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69" name="Ovaal 68">
                <a:extLst>
                  <a:ext uri="{FF2B5EF4-FFF2-40B4-BE49-F238E27FC236}">
                    <a16:creationId xmlns:a16="http://schemas.microsoft.com/office/drawing/2014/main" id="{DD58ABC7-CD20-7E40-A828-364FAAE93618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Graphic 163" descr="Informatie">
                <a:extLst>
                  <a:ext uri="{FF2B5EF4-FFF2-40B4-BE49-F238E27FC236}">
                    <a16:creationId xmlns:a16="http://schemas.microsoft.com/office/drawing/2014/main" id="{FB5E301E-2529-F64D-909D-DA450F29D99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89AFB05C-1A68-3245-968C-3520194D8F29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79C63863-C19C-5C48-ABD0-8EE485CC2951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29" name="Groep 28">
              <a:extLst>
                <a:ext uri="{FF2B5EF4-FFF2-40B4-BE49-F238E27FC236}">
                  <a16:creationId xmlns:a16="http://schemas.microsoft.com/office/drawing/2014/main" id="{CF23CBB4-B96C-B746-825A-82E5C5F03D1B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53" name="Groep 52">
                <a:extLst>
                  <a:ext uri="{FF2B5EF4-FFF2-40B4-BE49-F238E27FC236}">
                    <a16:creationId xmlns:a16="http://schemas.microsoft.com/office/drawing/2014/main" id="{9F75BCC6-BDDD-7246-B5D8-0BC72A681EE2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C15E0C8C-1A3C-AB40-9600-A8E6B964E908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3" name="Groep 62">
                    <a:extLst>
                      <a:ext uri="{FF2B5EF4-FFF2-40B4-BE49-F238E27FC236}">
                        <a16:creationId xmlns:a16="http://schemas.microsoft.com/office/drawing/2014/main" id="{BA7B8B04-8767-9E46-AA15-5F769575846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6" name="Rechthoek 65">
                      <a:extLst>
                        <a:ext uri="{FF2B5EF4-FFF2-40B4-BE49-F238E27FC236}">
                          <a16:creationId xmlns:a16="http://schemas.microsoft.com/office/drawing/2014/main" id="{22497E57-6485-9A45-934E-0762CF9243A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7" name="Rechthoek 66">
                      <a:extLst>
                        <a:ext uri="{FF2B5EF4-FFF2-40B4-BE49-F238E27FC236}">
                          <a16:creationId xmlns:a16="http://schemas.microsoft.com/office/drawing/2014/main" id="{0A21E3F7-9DF6-C64A-931B-2BC7E809136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8" name="Ovaal 67">
                      <a:extLst>
                        <a:ext uri="{FF2B5EF4-FFF2-40B4-BE49-F238E27FC236}">
                          <a16:creationId xmlns:a16="http://schemas.microsoft.com/office/drawing/2014/main" id="{45697247-759C-EA4C-A768-E84197551FD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4" name="Afbeelding 63">
                    <a:extLst>
                      <a:ext uri="{FF2B5EF4-FFF2-40B4-BE49-F238E27FC236}">
                        <a16:creationId xmlns:a16="http://schemas.microsoft.com/office/drawing/2014/main" id="{B9E4B2EB-D60C-F947-9C63-CF75FA8660B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5" name="Afbeelding 64">
                    <a:extLst>
                      <a:ext uri="{FF2B5EF4-FFF2-40B4-BE49-F238E27FC236}">
                        <a16:creationId xmlns:a16="http://schemas.microsoft.com/office/drawing/2014/main" id="{A54B75DF-123A-5546-ABDB-F30522A9127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7" name="Groep 56">
                  <a:extLst>
                    <a:ext uri="{FF2B5EF4-FFF2-40B4-BE49-F238E27FC236}">
                      <a16:creationId xmlns:a16="http://schemas.microsoft.com/office/drawing/2014/main" id="{4CCD3D40-C4B2-3641-B4D7-F599C2CEB5F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1" name="Rechthoek 60">
                    <a:extLst>
                      <a:ext uri="{FF2B5EF4-FFF2-40B4-BE49-F238E27FC236}">
                        <a16:creationId xmlns:a16="http://schemas.microsoft.com/office/drawing/2014/main" id="{3834573E-B4A1-B74A-94CD-B92E0883AC2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AA411363-3FB6-304A-85C0-290B6FD2376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7B3A7CF4-7EEC-C144-B6D7-201C97C57A5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C2B7A460-2A3A-A444-B614-309C2917CD4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76B80259-B6D0-C34A-81B0-C6F3B8F9AE06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D67931DE-D350-A641-9B2A-791D869B2459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5" name="Gelijkbenige driehoek 104">
                <a:extLst>
                  <a:ext uri="{FF2B5EF4-FFF2-40B4-BE49-F238E27FC236}">
                    <a16:creationId xmlns:a16="http://schemas.microsoft.com/office/drawing/2014/main" id="{71178FDB-E2DB-5B47-9FDD-30C56FE8251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EBD463BF-B2F1-A548-83A2-99F70B0DA082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3F4C4CD0-F52A-6244-B1A1-65C211D81A52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32" name="Rechthoek 31">
                <a:extLst>
                  <a:ext uri="{FF2B5EF4-FFF2-40B4-BE49-F238E27FC236}">
                    <a16:creationId xmlns:a16="http://schemas.microsoft.com/office/drawing/2014/main" id="{0FC8FB27-1EAD-624C-A309-D9E522D86D0B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EAF5E747-90D0-F54E-BD2D-53A4A8DCA263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4" name="Groep 33">
                <a:extLst>
                  <a:ext uri="{FF2B5EF4-FFF2-40B4-BE49-F238E27FC236}">
                    <a16:creationId xmlns:a16="http://schemas.microsoft.com/office/drawing/2014/main" id="{11F274CC-5493-4C4D-BF3B-260FE28366F4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7" name="Rechthoek: afgeronde hoeken 135">
                  <a:extLst>
                    <a:ext uri="{FF2B5EF4-FFF2-40B4-BE49-F238E27FC236}">
                      <a16:creationId xmlns:a16="http://schemas.microsoft.com/office/drawing/2014/main" id="{ED4BBD0B-9557-0E48-B170-9109765AA44B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A8BAEC17-21FB-4847-B477-B8F2039DEF5F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055ED334-B922-8E48-AEFD-4F54A12F98C8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0" name="Rechthoek 49">
                  <a:extLst>
                    <a:ext uri="{FF2B5EF4-FFF2-40B4-BE49-F238E27FC236}">
                      <a16:creationId xmlns:a16="http://schemas.microsoft.com/office/drawing/2014/main" id="{0301DCF9-FFDD-7546-A927-00302242CC1C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92552305-BC87-684D-939E-9558C4E4F532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63A23425-07CF-9D4D-AA96-4DBCBF227F9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FBD265DA-18CD-D443-83B8-EB456DF024FB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9" name="Groep 38">
                  <a:extLst>
                    <a:ext uri="{FF2B5EF4-FFF2-40B4-BE49-F238E27FC236}">
                      <a16:creationId xmlns:a16="http://schemas.microsoft.com/office/drawing/2014/main" id="{31EB107C-198E-7D40-AB5F-4FD1F66AAF57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1" name="Rechthoek: afgeronde hoeken 129">
                    <a:extLst>
                      <a:ext uri="{FF2B5EF4-FFF2-40B4-BE49-F238E27FC236}">
                        <a16:creationId xmlns:a16="http://schemas.microsoft.com/office/drawing/2014/main" id="{9F240C00-0B72-2347-92A6-47C32B7A7E9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F548DBFF-C404-A84F-9669-27D25D62428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6E20F5B8-FDBB-9D44-9A9D-9E47630854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00B86D2E-7981-5D46-84DA-D150C555D78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1E2DA335-75F5-AB47-999B-AF0571C2CCF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707DBCE2-16BA-C341-AE67-13847EE2099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40" name="Boog 39">
                  <a:extLst>
                    <a:ext uri="{FF2B5EF4-FFF2-40B4-BE49-F238E27FC236}">
                      <a16:creationId xmlns:a16="http://schemas.microsoft.com/office/drawing/2014/main" id="{9779057C-C974-204E-9A40-AA04A98DBA0D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6" name="Tekstvak 35">
                <a:extLst>
                  <a:ext uri="{FF2B5EF4-FFF2-40B4-BE49-F238E27FC236}">
                    <a16:creationId xmlns:a16="http://schemas.microsoft.com/office/drawing/2014/main" id="{E3602B74-89B8-D940-B60A-0D673D21F91E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37" name="Tekstvak 36">
                <a:extLst>
                  <a:ext uri="{FF2B5EF4-FFF2-40B4-BE49-F238E27FC236}">
                    <a16:creationId xmlns:a16="http://schemas.microsoft.com/office/drawing/2014/main" id="{EEA615B8-D269-6B46-A23F-25F669B5AC2D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38" name="Vrije vorm: vorm 4">
                <a:extLst>
                  <a:ext uri="{FF2B5EF4-FFF2-40B4-BE49-F238E27FC236}">
                    <a16:creationId xmlns:a16="http://schemas.microsoft.com/office/drawing/2014/main" id="{D7835A0B-6BAC-DE49-BAA4-E60C469A0676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08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F12D049E-AEC8-E948-873F-39A7C53EAB41}"/>
              </a:ext>
            </a:extLst>
          </p:cNvPr>
          <p:cNvSpPr/>
          <p:nvPr userDrawn="1"/>
        </p:nvSpPr>
        <p:spPr>
          <a:xfrm>
            <a:off x="-1" y="0"/>
            <a:ext cx="8963891" cy="6858000"/>
          </a:xfrm>
          <a:prstGeom prst="rect">
            <a:avLst/>
          </a:prstGeom>
          <a:solidFill>
            <a:srgbClr val="D9E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D9E7F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4A132-3E57-8843-916C-99CC64E25A2B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1413464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none" baseline="0" noProof="0" dirty="0" err="1">
                <a:solidFill>
                  <a:schemeClr val="bg2"/>
                </a:solidFill>
                <a:latin typeface="+mj-lt"/>
              </a:rPr>
              <a:t>Text</a:t>
            </a:r>
            <a:r>
              <a:rPr lang="nl-NL" sz="2400" b="1" cap="none" baseline="0" noProof="0" dirty="0">
                <a:solidFill>
                  <a:schemeClr val="bg2"/>
                </a:solidFill>
                <a:latin typeface="+mj-lt"/>
              </a:rPr>
              <a:t> / </a:t>
            </a:r>
            <a:r>
              <a:rPr lang="nl-NL" sz="2400" b="1" cap="none" baseline="0" noProof="0" dirty="0" err="1">
                <a:solidFill>
                  <a:schemeClr val="bg2"/>
                </a:solidFill>
                <a:latin typeface="+mj-lt"/>
              </a:rPr>
              <a:t>text</a:t>
            </a:r>
            <a:endParaRPr lang="nl-NL" sz="2400" b="1" cap="none" baseline="0" noProof="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013F2828-2614-8641-82F0-5F3C31F963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1628775"/>
            <a:ext cx="5053012" cy="4140200"/>
          </a:xfrm>
        </p:spPr>
        <p:txBody>
          <a:bodyPr/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 err="1"/>
              <a:t>Text</a:t>
            </a:r>
            <a:endParaRPr lang="nl-NL" dirty="0"/>
          </a:p>
          <a:p>
            <a:pPr lvl="4"/>
            <a:r>
              <a:rPr lang="nl-NL" dirty="0" err="1"/>
              <a:t>Heading</a:t>
            </a:r>
            <a:r>
              <a:rPr lang="nl-NL" dirty="0"/>
              <a:t> #1</a:t>
            </a:r>
          </a:p>
          <a:p>
            <a:pPr lvl="5"/>
            <a:r>
              <a:rPr lang="nl-NL" dirty="0" err="1"/>
              <a:t>Heading</a:t>
            </a:r>
            <a:r>
              <a:rPr lang="nl-NL" dirty="0"/>
              <a:t> #2</a:t>
            </a:r>
          </a:p>
          <a:p>
            <a:pPr lvl="6"/>
            <a:r>
              <a:rPr lang="nl-NL" dirty="0" err="1"/>
              <a:t>Nummeric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 err="1"/>
              <a:t>Alphabetic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Quote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1" name="Tijdelijke aanduiding voor tekst 7">
            <a:extLst>
              <a:ext uri="{FF2B5EF4-FFF2-40B4-BE49-F238E27FC236}">
                <a16:creationId xmlns:a16="http://schemas.microsoft.com/office/drawing/2014/main" id="{3EEBEB14-949C-D744-A429-8E6B6A029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3664" y="1628775"/>
            <a:ext cx="5053012" cy="4140200"/>
          </a:xfrm>
        </p:spPr>
        <p:txBody>
          <a:bodyPr/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 err="1"/>
              <a:t>Text</a:t>
            </a:r>
            <a:endParaRPr lang="nl-NL" dirty="0"/>
          </a:p>
          <a:p>
            <a:pPr lvl="4"/>
            <a:r>
              <a:rPr lang="nl-NL" dirty="0" err="1"/>
              <a:t>Heading</a:t>
            </a:r>
            <a:r>
              <a:rPr lang="nl-NL" dirty="0"/>
              <a:t> #1</a:t>
            </a:r>
          </a:p>
          <a:p>
            <a:pPr lvl="5"/>
            <a:r>
              <a:rPr lang="nl-NL" dirty="0" err="1"/>
              <a:t>Heading</a:t>
            </a:r>
            <a:r>
              <a:rPr lang="nl-NL" dirty="0"/>
              <a:t> #2</a:t>
            </a:r>
          </a:p>
          <a:p>
            <a:pPr lvl="6"/>
            <a:r>
              <a:rPr lang="nl-NL" dirty="0" err="1"/>
              <a:t>Nummeric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 err="1"/>
              <a:t>Alphabetic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Quote </a:t>
            </a:r>
            <a:r>
              <a:rPr lang="nl-NL" dirty="0" err="1"/>
              <a:t>text</a:t>
            </a:r>
            <a:endParaRPr lang="nl-NL" dirty="0"/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1C9A2E1E-C736-E343-B081-D49418E6AE17}"/>
              </a:ext>
            </a:extLst>
          </p:cNvPr>
          <p:cNvGrpSpPr/>
          <p:nvPr userDrawn="1"/>
        </p:nvGrpSpPr>
        <p:grpSpPr>
          <a:xfrm>
            <a:off x="702788" y="6189203"/>
            <a:ext cx="1095997" cy="366587"/>
            <a:chOff x="2935002" y="7898764"/>
            <a:chExt cx="4644643" cy="1553528"/>
          </a:xfrm>
        </p:grpSpPr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6FC2066A-93F2-504A-B9FA-7B0F3CE3B65E}"/>
                </a:ext>
              </a:extLst>
            </p:cNvPr>
            <p:cNvSpPr/>
            <p:nvPr/>
          </p:nvSpPr>
          <p:spPr>
            <a:xfrm>
              <a:off x="5659529" y="8398664"/>
              <a:ext cx="836778" cy="682152"/>
            </a:xfrm>
            <a:custGeom>
              <a:avLst/>
              <a:gdLst>
                <a:gd name="connsiteX0" fmla="*/ 654001 w 836778"/>
                <a:gd name="connsiteY0" fmla="*/ 71600 h 682152"/>
                <a:gd name="connsiteX1" fmla="*/ 325572 w 836778"/>
                <a:gd name="connsiteY1" fmla="*/ 413548 h 682152"/>
                <a:gd name="connsiteX2" fmla="*/ 204673 w 836778"/>
                <a:gd name="connsiteY2" fmla="*/ 252575 h 682152"/>
                <a:gd name="connsiteX3" fmla="*/ 0 w 836778"/>
                <a:gd name="connsiteY3" fmla="*/ 421168 h 682152"/>
                <a:gd name="connsiteX4" fmla="*/ 91389 w 836778"/>
                <a:gd name="connsiteY4" fmla="*/ 500225 h 682152"/>
                <a:gd name="connsiteX5" fmla="*/ 198961 w 836778"/>
                <a:gd name="connsiteY5" fmla="*/ 401165 h 682152"/>
                <a:gd name="connsiteX6" fmla="*/ 324620 w 836778"/>
                <a:gd name="connsiteY6" fmla="*/ 476413 h 682152"/>
                <a:gd name="connsiteX7" fmla="*/ 440760 w 836778"/>
                <a:gd name="connsiteY7" fmla="*/ 423073 h 682152"/>
                <a:gd name="connsiteX8" fmla="*/ 458848 w 836778"/>
                <a:gd name="connsiteY8" fmla="*/ 451648 h 682152"/>
                <a:gd name="connsiteX9" fmla="*/ 414105 w 836778"/>
                <a:gd name="connsiteY9" fmla="*/ 645958 h 682152"/>
                <a:gd name="connsiteX10" fmla="*/ 454088 w 836778"/>
                <a:gd name="connsiteY10" fmla="*/ 682153 h 682152"/>
                <a:gd name="connsiteX11" fmla="*/ 488359 w 836778"/>
                <a:gd name="connsiteY11" fmla="*/ 661198 h 682152"/>
                <a:gd name="connsiteX12" fmla="*/ 520725 w 836778"/>
                <a:gd name="connsiteY12" fmla="*/ 546898 h 682152"/>
                <a:gd name="connsiteX13" fmla="*/ 836778 w 836778"/>
                <a:gd name="connsiteY13" fmla="*/ 57313 h 682152"/>
                <a:gd name="connsiteX14" fmla="*/ 760621 w 836778"/>
                <a:gd name="connsiteY14" fmla="*/ 163 h 682152"/>
                <a:gd name="connsiteX15" fmla="*/ 654001 w 836778"/>
                <a:gd name="connsiteY15" fmla="*/ 71600 h 682152"/>
                <a:gd name="connsiteX16" fmla="*/ 83773 w 836778"/>
                <a:gd name="connsiteY16" fmla="*/ 411643 h 682152"/>
                <a:gd name="connsiteX17" fmla="*/ 70445 w 836778"/>
                <a:gd name="connsiteY17" fmla="*/ 399260 h 682152"/>
                <a:gd name="connsiteX18" fmla="*/ 147555 w 836778"/>
                <a:gd name="connsiteY18" fmla="*/ 326870 h 682152"/>
                <a:gd name="connsiteX19" fmla="*/ 162786 w 836778"/>
                <a:gd name="connsiteY19" fmla="*/ 338300 h 682152"/>
                <a:gd name="connsiteX20" fmla="*/ 83773 w 836778"/>
                <a:gd name="connsiteY20" fmla="*/ 411643 h 68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6778" h="682152">
                  <a:moveTo>
                    <a:pt x="654001" y="71600"/>
                  </a:moveTo>
                  <a:cubicBezTo>
                    <a:pt x="579748" y="278293"/>
                    <a:pt x="370315" y="413548"/>
                    <a:pt x="325572" y="413548"/>
                  </a:cubicBezTo>
                  <a:cubicBezTo>
                    <a:pt x="243703" y="413548"/>
                    <a:pt x="318909" y="252575"/>
                    <a:pt x="204673" y="252575"/>
                  </a:cubicBezTo>
                  <a:cubicBezTo>
                    <a:pt x="127563" y="252575"/>
                    <a:pt x="0" y="334490"/>
                    <a:pt x="0" y="421168"/>
                  </a:cubicBezTo>
                  <a:cubicBezTo>
                    <a:pt x="0" y="460220"/>
                    <a:pt x="29511" y="500225"/>
                    <a:pt x="91389" y="500225"/>
                  </a:cubicBezTo>
                  <a:cubicBezTo>
                    <a:pt x="168498" y="500225"/>
                    <a:pt x="152315" y="401165"/>
                    <a:pt x="198961" y="401165"/>
                  </a:cubicBezTo>
                  <a:cubicBezTo>
                    <a:pt x="239895" y="401165"/>
                    <a:pt x="226568" y="476413"/>
                    <a:pt x="324620" y="476413"/>
                  </a:cubicBezTo>
                  <a:cubicBezTo>
                    <a:pt x="378883" y="476413"/>
                    <a:pt x="412201" y="423073"/>
                    <a:pt x="440760" y="423073"/>
                  </a:cubicBezTo>
                  <a:cubicBezTo>
                    <a:pt x="448376" y="423073"/>
                    <a:pt x="458848" y="427835"/>
                    <a:pt x="458848" y="451648"/>
                  </a:cubicBezTo>
                  <a:cubicBezTo>
                    <a:pt x="458848" y="490700"/>
                    <a:pt x="414105" y="613573"/>
                    <a:pt x="414105" y="645958"/>
                  </a:cubicBezTo>
                  <a:cubicBezTo>
                    <a:pt x="414105" y="666913"/>
                    <a:pt x="436953" y="682153"/>
                    <a:pt x="454088" y="682153"/>
                  </a:cubicBezTo>
                  <a:cubicBezTo>
                    <a:pt x="471223" y="682153"/>
                    <a:pt x="484551" y="674533"/>
                    <a:pt x="488359" y="661198"/>
                  </a:cubicBezTo>
                  <a:cubicBezTo>
                    <a:pt x="499782" y="620240"/>
                    <a:pt x="510254" y="582140"/>
                    <a:pt x="520725" y="546898"/>
                  </a:cubicBezTo>
                  <a:cubicBezTo>
                    <a:pt x="687320" y="7783"/>
                    <a:pt x="836778" y="174470"/>
                    <a:pt x="836778" y="57313"/>
                  </a:cubicBezTo>
                  <a:cubicBezTo>
                    <a:pt x="836778" y="15403"/>
                    <a:pt x="802508" y="163"/>
                    <a:pt x="760621" y="163"/>
                  </a:cubicBezTo>
                  <a:cubicBezTo>
                    <a:pt x="713975" y="-2695"/>
                    <a:pt x="669232" y="32548"/>
                    <a:pt x="654001" y="71600"/>
                  </a:cubicBezTo>
                  <a:close/>
                  <a:moveTo>
                    <a:pt x="83773" y="411643"/>
                  </a:moveTo>
                  <a:cubicBezTo>
                    <a:pt x="72349" y="411643"/>
                    <a:pt x="70445" y="407833"/>
                    <a:pt x="70445" y="399260"/>
                  </a:cubicBezTo>
                  <a:cubicBezTo>
                    <a:pt x="70445" y="368780"/>
                    <a:pt x="121852" y="326870"/>
                    <a:pt x="147555" y="326870"/>
                  </a:cubicBezTo>
                  <a:cubicBezTo>
                    <a:pt x="156122" y="326870"/>
                    <a:pt x="162786" y="330680"/>
                    <a:pt x="162786" y="338300"/>
                  </a:cubicBezTo>
                  <a:cubicBezTo>
                    <a:pt x="162786" y="349730"/>
                    <a:pt x="107572" y="411643"/>
                    <a:pt x="83773" y="411643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B017F845-D751-2745-A084-DB5F147ECF7D}"/>
                </a:ext>
              </a:extLst>
            </p:cNvPr>
            <p:cNvSpPr/>
            <p:nvPr/>
          </p:nvSpPr>
          <p:spPr>
            <a:xfrm>
              <a:off x="5276839" y="8586470"/>
              <a:ext cx="315100" cy="374332"/>
            </a:xfrm>
            <a:custGeom>
              <a:avLst/>
              <a:gdLst>
                <a:gd name="connsiteX0" fmla="*/ 23799 w 315100"/>
                <a:gd name="connsiteY0" fmla="*/ 58102 h 374332"/>
                <a:gd name="connsiteX1" fmla="*/ 56166 w 315100"/>
                <a:gd name="connsiteY1" fmla="*/ 111442 h 374332"/>
                <a:gd name="connsiteX2" fmla="*/ 178018 w 315100"/>
                <a:gd name="connsiteY2" fmla="*/ 63817 h 374332"/>
                <a:gd name="connsiteX3" fmla="*/ 203721 w 315100"/>
                <a:gd name="connsiteY3" fmla="*/ 81915 h 374332"/>
                <a:gd name="connsiteX4" fmla="*/ 0 w 315100"/>
                <a:gd name="connsiteY4" fmla="*/ 318135 h 374332"/>
                <a:gd name="connsiteX5" fmla="*/ 87581 w 315100"/>
                <a:gd name="connsiteY5" fmla="*/ 374333 h 374332"/>
                <a:gd name="connsiteX6" fmla="*/ 315101 w 315100"/>
                <a:gd name="connsiteY6" fmla="*/ 284797 h 374332"/>
                <a:gd name="connsiteX7" fmla="*/ 297014 w 315100"/>
                <a:gd name="connsiteY7" fmla="*/ 269558 h 374332"/>
                <a:gd name="connsiteX8" fmla="*/ 121852 w 315100"/>
                <a:gd name="connsiteY8" fmla="*/ 312420 h 374332"/>
                <a:gd name="connsiteX9" fmla="*/ 89485 w 315100"/>
                <a:gd name="connsiteY9" fmla="*/ 292417 h 374332"/>
                <a:gd name="connsiteX10" fmla="*/ 284638 w 315100"/>
                <a:gd name="connsiteY10" fmla="*/ 78105 h 374332"/>
                <a:gd name="connsiteX11" fmla="*/ 196105 w 315100"/>
                <a:gd name="connsiteY11" fmla="*/ 0 h 374332"/>
                <a:gd name="connsiteX12" fmla="*/ 23799 w 315100"/>
                <a:gd name="connsiteY12" fmla="*/ 58102 h 37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100" h="374332">
                  <a:moveTo>
                    <a:pt x="23799" y="58102"/>
                  </a:moveTo>
                  <a:cubicBezTo>
                    <a:pt x="8568" y="69533"/>
                    <a:pt x="37127" y="120967"/>
                    <a:pt x="56166" y="111442"/>
                  </a:cubicBezTo>
                  <a:cubicBezTo>
                    <a:pt x="74253" y="102870"/>
                    <a:pt x="141843" y="63817"/>
                    <a:pt x="178018" y="63817"/>
                  </a:cubicBezTo>
                  <a:cubicBezTo>
                    <a:pt x="195153" y="63817"/>
                    <a:pt x="203721" y="72390"/>
                    <a:pt x="203721" y="81915"/>
                  </a:cubicBezTo>
                  <a:cubicBezTo>
                    <a:pt x="203721" y="120015"/>
                    <a:pt x="0" y="223838"/>
                    <a:pt x="0" y="318135"/>
                  </a:cubicBezTo>
                  <a:cubicBezTo>
                    <a:pt x="0" y="340995"/>
                    <a:pt x="20943" y="374333"/>
                    <a:pt x="87581" y="374333"/>
                  </a:cubicBezTo>
                  <a:cubicBezTo>
                    <a:pt x="191345" y="374333"/>
                    <a:pt x="315101" y="325755"/>
                    <a:pt x="315101" y="284797"/>
                  </a:cubicBezTo>
                  <a:cubicBezTo>
                    <a:pt x="315101" y="278130"/>
                    <a:pt x="306533" y="269558"/>
                    <a:pt x="297014" y="269558"/>
                  </a:cubicBezTo>
                  <a:cubicBezTo>
                    <a:pt x="280830" y="269558"/>
                    <a:pt x="177066" y="312420"/>
                    <a:pt x="121852" y="312420"/>
                  </a:cubicBezTo>
                  <a:cubicBezTo>
                    <a:pt x="103764" y="312420"/>
                    <a:pt x="89485" y="304800"/>
                    <a:pt x="89485" y="292417"/>
                  </a:cubicBezTo>
                  <a:cubicBezTo>
                    <a:pt x="89485" y="235267"/>
                    <a:pt x="284638" y="145733"/>
                    <a:pt x="284638" y="78105"/>
                  </a:cubicBezTo>
                  <a:cubicBezTo>
                    <a:pt x="284638" y="18097"/>
                    <a:pt x="229424" y="0"/>
                    <a:pt x="196105" y="0"/>
                  </a:cubicBezTo>
                  <a:cubicBezTo>
                    <a:pt x="117092" y="1905"/>
                    <a:pt x="39031" y="47625"/>
                    <a:pt x="23799" y="58102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 14">
              <a:extLst>
                <a:ext uri="{FF2B5EF4-FFF2-40B4-BE49-F238E27FC236}">
                  <a16:creationId xmlns:a16="http://schemas.microsoft.com/office/drawing/2014/main" id="{622E73D2-AA5E-084D-840F-4A2A6A52D5C8}"/>
                </a:ext>
              </a:extLst>
            </p:cNvPr>
            <p:cNvSpPr/>
            <p:nvPr/>
          </p:nvSpPr>
          <p:spPr>
            <a:xfrm>
              <a:off x="6343993" y="8600715"/>
              <a:ext cx="1235652" cy="483911"/>
            </a:xfrm>
            <a:custGeom>
              <a:avLst/>
              <a:gdLst>
                <a:gd name="connsiteX0" fmla="*/ 992901 w 1235652"/>
                <a:gd name="connsiteY0" fmla="*/ 117199 h 483911"/>
                <a:gd name="connsiteX1" fmla="*/ 797748 w 1235652"/>
                <a:gd name="connsiteY1" fmla="*/ 196257 h 483911"/>
                <a:gd name="connsiteX2" fmla="*/ 721590 w 1235652"/>
                <a:gd name="connsiteY2" fmla="*/ 114342 h 483911"/>
                <a:gd name="connsiteX3" fmla="*/ 649241 w 1235652"/>
                <a:gd name="connsiteY3" fmla="*/ 38142 h 483911"/>
                <a:gd name="connsiteX4" fmla="*/ 571180 w 1235652"/>
                <a:gd name="connsiteY4" fmla="*/ 87672 h 483911"/>
                <a:gd name="connsiteX5" fmla="*/ 450280 w 1235652"/>
                <a:gd name="connsiteY5" fmla="*/ 193399 h 483911"/>
                <a:gd name="connsiteX6" fmla="*/ 411249 w 1235652"/>
                <a:gd name="connsiteY6" fmla="*/ 142917 h 483911"/>
                <a:gd name="connsiteX7" fmla="*/ 429337 w 1235652"/>
                <a:gd name="connsiteY7" fmla="*/ 83862 h 483911"/>
                <a:gd name="connsiteX8" fmla="*/ 393162 w 1235652"/>
                <a:gd name="connsiteY8" fmla="*/ 30522 h 483911"/>
                <a:gd name="connsiteX9" fmla="*/ 277974 w 1235652"/>
                <a:gd name="connsiteY9" fmla="*/ 111484 h 483911"/>
                <a:gd name="connsiteX10" fmla="*/ 152315 w 1235652"/>
                <a:gd name="connsiteY10" fmla="*/ 210544 h 483911"/>
                <a:gd name="connsiteX11" fmla="*/ 61878 w 1235652"/>
                <a:gd name="connsiteY11" fmla="*/ 100054 h 483911"/>
                <a:gd name="connsiteX12" fmla="*/ 0 w 1235652"/>
                <a:gd name="connsiteY12" fmla="*/ 160062 h 483911"/>
                <a:gd name="connsiteX13" fmla="*/ 45694 w 1235652"/>
                <a:gd name="connsiteY13" fmla="*/ 237214 h 483911"/>
                <a:gd name="connsiteX14" fmla="*/ 129467 w 1235652"/>
                <a:gd name="connsiteY14" fmla="*/ 291507 h 483911"/>
                <a:gd name="connsiteX15" fmla="*/ 319861 w 1235652"/>
                <a:gd name="connsiteY15" fmla="*/ 171492 h 483911"/>
                <a:gd name="connsiteX16" fmla="*/ 349372 w 1235652"/>
                <a:gd name="connsiteY16" fmla="*/ 204829 h 483911"/>
                <a:gd name="connsiteX17" fmla="*/ 449328 w 1235652"/>
                <a:gd name="connsiteY17" fmla="*/ 264837 h 483911"/>
                <a:gd name="connsiteX18" fmla="*/ 607354 w 1235652"/>
                <a:gd name="connsiteY18" fmla="*/ 180064 h 483911"/>
                <a:gd name="connsiteX19" fmla="*/ 763477 w 1235652"/>
                <a:gd name="connsiteY19" fmla="*/ 276267 h 483911"/>
                <a:gd name="connsiteX20" fmla="*/ 859626 w 1235652"/>
                <a:gd name="connsiteY20" fmla="*/ 262932 h 483911"/>
                <a:gd name="connsiteX21" fmla="*/ 1010988 w 1235652"/>
                <a:gd name="connsiteY21" fmla="*/ 232452 h 483911"/>
                <a:gd name="connsiteX22" fmla="*/ 1113800 w 1235652"/>
                <a:gd name="connsiteY22" fmla="*/ 71479 h 483911"/>
                <a:gd name="connsiteX23" fmla="*/ 1156639 w 1235652"/>
                <a:gd name="connsiteY23" fmla="*/ 127677 h 483911"/>
                <a:gd name="connsiteX24" fmla="*/ 894848 w 1235652"/>
                <a:gd name="connsiteY24" fmla="*/ 417237 h 483911"/>
                <a:gd name="connsiteX25" fmla="*/ 852010 w 1235652"/>
                <a:gd name="connsiteY25" fmla="*/ 461052 h 483911"/>
                <a:gd name="connsiteX26" fmla="*/ 881521 w 1235652"/>
                <a:gd name="connsiteY26" fmla="*/ 483912 h 483911"/>
                <a:gd name="connsiteX27" fmla="*/ 1235653 w 1235652"/>
                <a:gd name="connsiteY27" fmla="*/ 138154 h 483911"/>
                <a:gd name="connsiteX28" fmla="*/ 1121417 w 1235652"/>
                <a:gd name="connsiteY28" fmla="*/ 42 h 483911"/>
                <a:gd name="connsiteX29" fmla="*/ 992901 w 1235652"/>
                <a:gd name="connsiteY29" fmla="*/ 117199 h 48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5652" h="483911">
                  <a:moveTo>
                    <a:pt x="992901" y="117199"/>
                  </a:moveTo>
                  <a:cubicBezTo>
                    <a:pt x="976718" y="179112"/>
                    <a:pt x="860578" y="196257"/>
                    <a:pt x="797748" y="196257"/>
                  </a:cubicBezTo>
                  <a:cubicBezTo>
                    <a:pt x="734918" y="196257"/>
                    <a:pt x="734918" y="179112"/>
                    <a:pt x="721590" y="114342"/>
                  </a:cubicBezTo>
                  <a:cubicBezTo>
                    <a:pt x="709215" y="53382"/>
                    <a:pt x="683512" y="38142"/>
                    <a:pt x="649241" y="38142"/>
                  </a:cubicBezTo>
                  <a:cubicBezTo>
                    <a:pt x="624490" y="38142"/>
                    <a:pt x="599739" y="61954"/>
                    <a:pt x="571180" y="87672"/>
                  </a:cubicBezTo>
                  <a:cubicBezTo>
                    <a:pt x="522630" y="132439"/>
                    <a:pt x="475983" y="193399"/>
                    <a:pt x="450280" y="193399"/>
                  </a:cubicBezTo>
                  <a:cubicBezTo>
                    <a:pt x="428385" y="193399"/>
                    <a:pt x="411249" y="167682"/>
                    <a:pt x="411249" y="142917"/>
                  </a:cubicBezTo>
                  <a:cubicBezTo>
                    <a:pt x="411249" y="120057"/>
                    <a:pt x="429337" y="109579"/>
                    <a:pt x="429337" y="83862"/>
                  </a:cubicBezTo>
                  <a:cubicBezTo>
                    <a:pt x="429337" y="65764"/>
                    <a:pt x="418865" y="30522"/>
                    <a:pt x="393162" y="30522"/>
                  </a:cubicBezTo>
                  <a:cubicBezTo>
                    <a:pt x="353180" y="30522"/>
                    <a:pt x="289398" y="101007"/>
                    <a:pt x="277974" y="111484"/>
                  </a:cubicBezTo>
                  <a:cubicBezTo>
                    <a:pt x="244655" y="144822"/>
                    <a:pt x="198961" y="210544"/>
                    <a:pt x="152315" y="210544"/>
                  </a:cubicBezTo>
                  <a:cubicBezTo>
                    <a:pt x="81869" y="210544"/>
                    <a:pt x="145651" y="100054"/>
                    <a:pt x="61878" y="100054"/>
                  </a:cubicBezTo>
                  <a:cubicBezTo>
                    <a:pt x="18087" y="100054"/>
                    <a:pt x="0" y="140059"/>
                    <a:pt x="0" y="160062"/>
                  </a:cubicBezTo>
                  <a:cubicBezTo>
                    <a:pt x="0" y="193399"/>
                    <a:pt x="21895" y="211497"/>
                    <a:pt x="45694" y="237214"/>
                  </a:cubicBezTo>
                  <a:cubicBezTo>
                    <a:pt x="72350" y="265789"/>
                    <a:pt x="93293" y="291507"/>
                    <a:pt x="129467" y="291507"/>
                  </a:cubicBezTo>
                  <a:cubicBezTo>
                    <a:pt x="238944" y="291507"/>
                    <a:pt x="263695" y="171492"/>
                    <a:pt x="319861" y="171492"/>
                  </a:cubicBezTo>
                  <a:cubicBezTo>
                    <a:pt x="338900" y="171492"/>
                    <a:pt x="347468" y="188637"/>
                    <a:pt x="349372" y="204829"/>
                  </a:cubicBezTo>
                  <a:cubicBezTo>
                    <a:pt x="354131" y="245787"/>
                    <a:pt x="397922" y="264837"/>
                    <a:pt x="449328" y="264837"/>
                  </a:cubicBezTo>
                  <a:cubicBezTo>
                    <a:pt x="545477" y="264837"/>
                    <a:pt x="547381" y="180064"/>
                    <a:pt x="607354" y="180064"/>
                  </a:cubicBezTo>
                  <a:cubicBezTo>
                    <a:pt x="688272" y="180064"/>
                    <a:pt x="673040" y="276267"/>
                    <a:pt x="763477" y="276267"/>
                  </a:cubicBezTo>
                  <a:cubicBezTo>
                    <a:pt x="799652" y="276267"/>
                    <a:pt x="805364" y="270552"/>
                    <a:pt x="859626" y="262932"/>
                  </a:cubicBezTo>
                  <a:cubicBezTo>
                    <a:pt x="925311" y="254359"/>
                    <a:pt x="981477" y="250549"/>
                    <a:pt x="1010988" y="232452"/>
                  </a:cubicBezTo>
                  <a:cubicBezTo>
                    <a:pt x="1078578" y="191494"/>
                    <a:pt x="1043355" y="71479"/>
                    <a:pt x="1113800" y="71479"/>
                  </a:cubicBezTo>
                  <a:cubicBezTo>
                    <a:pt x="1137600" y="71479"/>
                    <a:pt x="1156639" y="87672"/>
                    <a:pt x="1156639" y="127677"/>
                  </a:cubicBezTo>
                  <a:cubicBezTo>
                    <a:pt x="1156639" y="177207"/>
                    <a:pt x="1139504" y="291507"/>
                    <a:pt x="894848" y="417237"/>
                  </a:cubicBezTo>
                  <a:cubicBezTo>
                    <a:pt x="870097" y="430572"/>
                    <a:pt x="852010" y="446764"/>
                    <a:pt x="852010" y="461052"/>
                  </a:cubicBezTo>
                  <a:cubicBezTo>
                    <a:pt x="852010" y="476292"/>
                    <a:pt x="867241" y="483912"/>
                    <a:pt x="881521" y="483912"/>
                  </a:cubicBezTo>
                  <a:cubicBezTo>
                    <a:pt x="936735" y="483912"/>
                    <a:pt x="1235653" y="321987"/>
                    <a:pt x="1235653" y="138154"/>
                  </a:cubicBezTo>
                  <a:cubicBezTo>
                    <a:pt x="1235653" y="32427"/>
                    <a:pt x="1189006" y="42"/>
                    <a:pt x="1121417" y="42"/>
                  </a:cubicBezTo>
                  <a:cubicBezTo>
                    <a:pt x="1013844" y="-1863"/>
                    <a:pt x="1008132" y="61954"/>
                    <a:pt x="992901" y="117199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CBD99111-4BEF-CB41-8B3C-4835E355B15F}"/>
                </a:ext>
              </a:extLst>
            </p:cNvPr>
            <p:cNvSpPr/>
            <p:nvPr/>
          </p:nvSpPr>
          <p:spPr>
            <a:xfrm>
              <a:off x="3260574" y="8011160"/>
              <a:ext cx="2189522" cy="1441132"/>
            </a:xfrm>
            <a:custGeom>
              <a:avLst/>
              <a:gdLst>
                <a:gd name="connsiteX0" fmla="*/ 1968667 w 2189522"/>
                <a:gd name="connsiteY0" fmla="*/ 0 h 1441132"/>
                <a:gd name="connsiteX1" fmla="*/ 1087146 w 2189522"/>
                <a:gd name="connsiteY1" fmla="*/ 636270 h 1441132"/>
                <a:gd name="connsiteX2" fmla="*/ 0 w 2189522"/>
                <a:gd name="connsiteY2" fmla="*/ 1160145 h 1441132"/>
                <a:gd name="connsiteX3" fmla="*/ 145651 w 2189522"/>
                <a:gd name="connsiteY3" fmla="*/ 1255395 h 1441132"/>
                <a:gd name="connsiteX4" fmla="*/ 218000 w 2189522"/>
                <a:gd name="connsiteY4" fmla="*/ 1217295 h 1441132"/>
                <a:gd name="connsiteX5" fmla="*/ 111380 w 2189522"/>
                <a:gd name="connsiteY5" fmla="*/ 1143000 h 1441132"/>
                <a:gd name="connsiteX6" fmla="*/ 1027172 w 2189522"/>
                <a:gd name="connsiteY6" fmla="*/ 741998 h 1441132"/>
                <a:gd name="connsiteX7" fmla="*/ 1339417 w 2189522"/>
                <a:gd name="connsiteY7" fmla="*/ 1441133 h 1441132"/>
                <a:gd name="connsiteX8" fmla="*/ 1816352 w 2189522"/>
                <a:gd name="connsiteY8" fmla="*/ 1261110 h 1441132"/>
                <a:gd name="connsiteX9" fmla="*/ 1796361 w 2189522"/>
                <a:gd name="connsiteY9" fmla="*/ 1227773 h 1441132"/>
                <a:gd name="connsiteX10" fmla="*/ 1376544 w 2189522"/>
                <a:gd name="connsiteY10" fmla="*/ 1362075 h 1441132"/>
                <a:gd name="connsiteX11" fmla="*/ 1149975 w 2189522"/>
                <a:gd name="connsiteY11" fmla="*/ 704850 h 1441132"/>
                <a:gd name="connsiteX12" fmla="*/ 1650710 w 2189522"/>
                <a:gd name="connsiteY12" fmla="*/ 625793 h 1441132"/>
                <a:gd name="connsiteX13" fmla="*/ 1860142 w 2189522"/>
                <a:gd name="connsiteY13" fmla="*/ 689610 h 1441132"/>
                <a:gd name="connsiteX14" fmla="*/ 1888701 w 2189522"/>
                <a:gd name="connsiteY14" fmla="*/ 651510 h 1441132"/>
                <a:gd name="connsiteX15" fmla="*/ 1616439 w 2189522"/>
                <a:gd name="connsiteY15" fmla="*/ 545782 h 1441132"/>
                <a:gd name="connsiteX16" fmla="*/ 1210901 w 2189522"/>
                <a:gd name="connsiteY16" fmla="*/ 602932 h 1441132"/>
                <a:gd name="connsiteX17" fmla="*/ 1982946 w 2189522"/>
                <a:gd name="connsiteY17" fmla="*/ 75248 h 1441132"/>
                <a:gd name="connsiteX18" fmla="*/ 2189523 w 2189522"/>
                <a:gd name="connsiteY18" fmla="*/ 63817 h 1441132"/>
                <a:gd name="connsiteX19" fmla="*/ 1968667 w 2189522"/>
                <a:gd name="connsiteY19" fmla="*/ 0 h 144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9522" h="1441132">
                  <a:moveTo>
                    <a:pt x="1968667" y="0"/>
                  </a:moveTo>
                  <a:cubicBezTo>
                    <a:pt x="1784937" y="0"/>
                    <a:pt x="1446037" y="120967"/>
                    <a:pt x="1087146" y="636270"/>
                  </a:cubicBezTo>
                  <a:cubicBezTo>
                    <a:pt x="842490" y="705803"/>
                    <a:pt x="0" y="966787"/>
                    <a:pt x="0" y="1160145"/>
                  </a:cubicBezTo>
                  <a:cubicBezTo>
                    <a:pt x="0" y="1200150"/>
                    <a:pt x="59974" y="1255395"/>
                    <a:pt x="145651" y="1255395"/>
                  </a:cubicBezTo>
                  <a:cubicBezTo>
                    <a:pt x="186585" y="1255395"/>
                    <a:pt x="218000" y="1240155"/>
                    <a:pt x="218000" y="1217295"/>
                  </a:cubicBezTo>
                  <a:cubicBezTo>
                    <a:pt x="218000" y="1172528"/>
                    <a:pt x="111380" y="1175385"/>
                    <a:pt x="111380" y="1143000"/>
                  </a:cubicBezTo>
                  <a:cubicBezTo>
                    <a:pt x="111380" y="1056323"/>
                    <a:pt x="602595" y="869632"/>
                    <a:pt x="1027172" y="741998"/>
                  </a:cubicBezTo>
                  <a:cubicBezTo>
                    <a:pt x="864386" y="1053465"/>
                    <a:pt x="954822" y="1441133"/>
                    <a:pt x="1339417" y="1441133"/>
                  </a:cubicBezTo>
                  <a:cubicBezTo>
                    <a:pt x="1522194" y="1441133"/>
                    <a:pt x="1704972" y="1329690"/>
                    <a:pt x="1816352" y="1261110"/>
                  </a:cubicBezTo>
                  <a:cubicBezTo>
                    <a:pt x="1838247" y="1247775"/>
                    <a:pt x="1821112" y="1215390"/>
                    <a:pt x="1796361" y="1227773"/>
                  </a:cubicBezTo>
                  <a:cubicBezTo>
                    <a:pt x="1681173" y="1286828"/>
                    <a:pt x="1532666" y="1362075"/>
                    <a:pt x="1376544" y="1362075"/>
                  </a:cubicBezTo>
                  <a:cubicBezTo>
                    <a:pt x="963390" y="1362075"/>
                    <a:pt x="1010036" y="950595"/>
                    <a:pt x="1149975" y="704850"/>
                  </a:cubicBezTo>
                  <a:cubicBezTo>
                    <a:pt x="1272779" y="670560"/>
                    <a:pt x="1457461" y="625793"/>
                    <a:pt x="1650710" y="625793"/>
                  </a:cubicBezTo>
                  <a:cubicBezTo>
                    <a:pt x="1794457" y="625793"/>
                    <a:pt x="1832536" y="680085"/>
                    <a:pt x="1860142" y="689610"/>
                  </a:cubicBezTo>
                  <a:cubicBezTo>
                    <a:pt x="1887749" y="699135"/>
                    <a:pt x="1906789" y="676275"/>
                    <a:pt x="1888701" y="651510"/>
                  </a:cubicBezTo>
                  <a:cubicBezTo>
                    <a:pt x="1860142" y="612457"/>
                    <a:pt x="1806832" y="545782"/>
                    <a:pt x="1616439" y="545782"/>
                  </a:cubicBezTo>
                  <a:cubicBezTo>
                    <a:pt x="1534570" y="544830"/>
                    <a:pt x="1370832" y="565785"/>
                    <a:pt x="1210901" y="602932"/>
                  </a:cubicBezTo>
                  <a:cubicBezTo>
                    <a:pt x="1386063" y="366713"/>
                    <a:pt x="1672605" y="75248"/>
                    <a:pt x="1982946" y="75248"/>
                  </a:cubicBezTo>
                  <a:cubicBezTo>
                    <a:pt x="2071479" y="75248"/>
                    <a:pt x="2189523" y="106680"/>
                    <a:pt x="2189523" y="63817"/>
                  </a:cubicBezTo>
                  <a:cubicBezTo>
                    <a:pt x="2188571" y="8573"/>
                    <a:pt x="2016265" y="0"/>
                    <a:pt x="1968667" y="0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 16">
              <a:extLst>
                <a:ext uri="{FF2B5EF4-FFF2-40B4-BE49-F238E27FC236}">
                  <a16:creationId xmlns:a16="http://schemas.microsoft.com/office/drawing/2014/main" id="{086E3AAB-80C4-314B-B317-A784970CFF79}"/>
                </a:ext>
              </a:extLst>
            </p:cNvPr>
            <p:cNvSpPr/>
            <p:nvPr/>
          </p:nvSpPr>
          <p:spPr>
            <a:xfrm>
              <a:off x="2935002" y="7898764"/>
              <a:ext cx="1386063" cy="525780"/>
            </a:xfrm>
            <a:custGeom>
              <a:avLst/>
              <a:gdLst>
                <a:gd name="connsiteX0" fmla="*/ 852962 w 1386063"/>
                <a:gd name="connsiteY0" fmla="*/ 517208 h 525780"/>
                <a:gd name="connsiteX1" fmla="*/ 945303 w 1386063"/>
                <a:gd name="connsiteY1" fmla="*/ 517208 h 525780"/>
                <a:gd name="connsiteX2" fmla="*/ 966246 w 1386063"/>
                <a:gd name="connsiteY2" fmla="*/ 232410 h 525780"/>
                <a:gd name="connsiteX3" fmla="*/ 967198 w 1386063"/>
                <a:gd name="connsiteY3" fmla="*/ 152400 h 525780"/>
                <a:gd name="connsiteX4" fmla="*/ 969102 w 1386063"/>
                <a:gd name="connsiteY4" fmla="*/ 152400 h 525780"/>
                <a:gd name="connsiteX5" fmla="*/ 996709 w 1386063"/>
                <a:gd name="connsiteY5" fmla="*/ 232410 h 525780"/>
                <a:gd name="connsiteX6" fmla="*/ 1078578 w 1386063"/>
                <a:gd name="connsiteY6" fmla="*/ 429578 h 525780"/>
                <a:gd name="connsiteX7" fmla="*/ 1159495 w 1386063"/>
                <a:gd name="connsiteY7" fmla="*/ 429578 h 525780"/>
                <a:gd name="connsiteX8" fmla="*/ 1242316 w 1386063"/>
                <a:gd name="connsiteY8" fmla="*/ 232410 h 525780"/>
                <a:gd name="connsiteX9" fmla="*/ 1269923 w 1386063"/>
                <a:gd name="connsiteY9" fmla="*/ 153352 h 525780"/>
                <a:gd name="connsiteX10" fmla="*/ 1271827 w 1386063"/>
                <a:gd name="connsiteY10" fmla="*/ 153352 h 525780"/>
                <a:gd name="connsiteX11" fmla="*/ 1272779 w 1386063"/>
                <a:gd name="connsiteY11" fmla="*/ 232410 h 525780"/>
                <a:gd name="connsiteX12" fmla="*/ 1294674 w 1386063"/>
                <a:gd name="connsiteY12" fmla="*/ 517208 h 525780"/>
                <a:gd name="connsiteX13" fmla="*/ 1386063 w 1386063"/>
                <a:gd name="connsiteY13" fmla="*/ 517208 h 525780"/>
                <a:gd name="connsiteX14" fmla="*/ 1345129 w 1386063"/>
                <a:gd name="connsiteY14" fmla="*/ 7620 h 525780"/>
                <a:gd name="connsiteX15" fmla="*/ 1246124 w 1386063"/>
                <a:gd name="connsiteY15" fmla="*/ 7620 h 525780"/>
                <a:gd name="connsiteX16" fmla="*/ 1146168 w 1386063"/>
                <a:gd name="connsiteY16" fmla="*/ 259080 h 525780"/>
                <a:gd name="connsiteX17" fmla="*/ 1121416 w 1386063"/>
                <a:gd name="connsiteY17" fmla="*/ 333375 h 525780"/>
                <a:gd name="connsiteX18" fmla="*/ 1118561 w 1386063"/>
                <a:gd name="connsiteY18" fmla="*/ 333375 h 525780"/>
                <a:gd name="connsiteX19" fmla="*/ 1092858 w 1386063"/>
                <a:gd name="connsiteY19" fmla="*/ 259080 h 525780"/>
                <a:gd name="connsiteX20" fmla="*/ 992901 w 1386063"/>
                <a:gd name="connsiteY20" fmla="*/ 7620 h 525780"/>
                <a:gd name="connsiteX21" fmla="*/ 893896 w 1386063"/>
                <a:gd name="connsiteY21" fmla="*/ 7620 h 525780"/>
                <a:gd name="connsiteX22" fmla="*/ 852962 w 1386063"/>
                <a:gd name="connsiteY22" fmla="*/ 517208 h 525780"/>
                <a:gd name="connsiteX23" fmla="*/ 432193 w 1386063"/>
                <a:gd name="connsiteY23" fmla="*/ 456248 h 525780"/>
                <a:gd name="connsiteX24" fmla="*/ 607355 w 1386063"/>
                <a:gd name="connsiteY24" fmla="*/ 525780 h 525780"/>
                <a:gd name="connsiteX25" fmla="*/ 774901 w 1386063"/>
                <a:gd name="connsiteY25" fmla="*/ 376238 h 525780"/>
                <a:gd name="connsiteX26" fmla="*/ 535005 w 1386063"/>
                <a:gd name="connsiteY26" fmla="*/ 145733 h 525780"/>
                <a:gd name="connsiteX27" fmla="*/ 612114 w 1386063"/>
                <a:gd name="connsiteY27" fmla="*/ 84773 h 525780"/>
                <a:gd name="connsiteX28" fmla="*/ 724447 w 1386063"/>
                <a:gd name="connsiteY28" fmla="*/ 129540 h 525780"/>
                <a:gd name="connsiteX29" fmla="*/ 764429 w 1386063"/>
                <a:gd name="connsiteY29" fmla="*/ 54293 h 525780"/>
                <a:gd name="connsiteX30" fmla="*/ 612114 w 1386063"/>
                <a:gd name="connsiteY30" fmla="*/ 0 h 525780"/>
                <a:gd name="connsiteX31" fmla="*/ 441712 w 1386063"/>
                <a:gd name="connsiteY31" fmla="*/ 147638 h 525780"/>
                <a:gd name="connsiteX32" fmla="*/ 681608 w 1386063"/>
                <a:gd name="connsiteY32" fmla="*/ 379095 h 525780"/>
                <a:gd name="connsiteX33" fmla="*/ 607355 w 1386063"/>
                <a:gd name="connsiteY33" fmla="*/ 441008 h 525780"/>
                <a:gd name="connsiteX34" fmla="*/ 480743 w 1386063"/>
                <a:gd name="connsiteY34" fmla="*/ 387668 h 525780"/>
                <a:gd name="connsiteX35" fmla="*/ 432193 w 1386063"/>
                <a:gd name="connsiteY35" fmla="*/ 456248 h 525780"/>
                <a:gd name="connsiteX36" fmla="*/ 92341 w 1386063"/>
                <a:gd name="connsiteY36" fmla="*/ 246698 h 525780"/>
                <a:gd name="connsiteX37" fmla="*/ 92341 w 1386063"/>
                <a:gd name="connsiteY37" fmla="*/ 87630 h 525780"/>
                <a:gd name="connsiteX38" fmla="*/ 162786 w 1386063"/>
                <a:gd name="connsiteY38" fmla="*/ 87630 h 525780"/>
                <a:gd name="connsiteX39" fmla="*/ 256079 w 1386063"/>
                <a:gd name="connsiteY39" fmla="*/ 166688 h 525780"/>
                <a:gd name="connsiteX40" fmla="*/ 176114 w 1386063"/>
                <a:gd name="connsiteY40" fmla="*/ 246698 h 525780"/>
                <a:gd name="connsiteX41" fmla="*/ 92341 w 1386063"/>
                <a:gd name="connsiteY41" fmla="*/ 246698 h 525780"/>
                <a:gd name="connsiteX42" fmla="*/ 0 w 1386063"/>
                <a:gd name="connsiteY42" fmla="*/ 517208 h 525780"/>
                <a:gd name="connsiteX43" fmla="*/ 92341 w 1386063"/>
                <a:gd name="connsiteY43" fmla="*/ 517208 h 525780"/>
                <a:gd name="connsiteX44" fmla="*/ 92341 w 1386063"/>
                <a:gd name="connsiteY44" fmla="*/ 327660 h 525780"/>
                <a:gd name="connsiteX45" fmla="*/ 180874 w 1386063"/>
                <a:gd name="connsiteY45" fmla="*/ 327660 h 525780"/>
                <a:gd name="connsiteX46" fmla="*/ 281782 w 1386063"/>
                <a:gd name="connsiteY46" fmla="*/ 518160 h 525780"/>
                <a:gd name="connsiteX47" fmla="*/ 385546 w 1386063"/>
                <a:gd name="connsiteY47" fmla="*/ 518160 h 525780"/>
                <a:gd name="connsiteX48" fmla="*/ 280830 w 1386063"/>
                <a:gd name="connsiteY48" fmla="*/ 327660 h 525780"/>
                <a:gd name="connsiteX49" fmla="*/ 263695 w 1386063"/>
                <a:gd name="connsiteY49" fmla="*/ 302895 h 525780"/>
                <a:gd name="connsiteX50" fmla="*/ 263695 w 1386063"/>
                <a:gd name="connsiteY50" fmla="*/ 300990 h 525780"/>
                <a:gd name="connsiteX51" fmla="*/ 349372 w 1386063"/>
                <a:gd name="connsiteY51" fmla="*/ 161925 h 525780"/>
                <a:gd name="connsiteX52" fmla="*/ 266551 w 1386063"/>
                <a:gd name="connsiteY52" fmla="*/ 22860 h 525780"/>
                <a:gd name="connsiteX53" fmla="*/ 163738 w 1386063"/>
                <a:gd name="connsiteY53" fmla="*/ 8573 h 525780"/>
                <a:gd name="connsiteX54" fmla="*/ 0 w 1386063"/>
                <a:gd name="connsiteY54" fmla="*/ 8573 h 525780"/>
                <a:gd name="connsiteX55" fmla="*/ 0 w 1386063"/>
                <a:gd name="connsiteY55" fmla="*/ 517208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86063" h="525780">
                  <a:moveTo>
                    <a:pt x="852962" y="517208"/>
                  </a:moveTo>
                  <a:lnTo>
                    <a:pt x="945303" y="517208"/>
                  </a:lnTo>
                  <a:lnTo>
                    <a:pt x="966246" y="232410"/>
                  </a:lnTo>
                  <a:cubicBezTo>
                    <a:pt x="968150" y="199073"/>
                    <a:pt x="967198" y="152400"/>
                    <a:pt x="967198" y="152400"/>
                  </a:cubicBezTo>
                  <a:lnTo>
                    <a:pt x="969102" y="152400"/>
                  </a:lnTo>
                  <a:cubicBezTo>
                    <a:pt x="969102" y="152400"/>
                    <a:pt x="985285" y="202883"/>
                    <a:pt x="996709" y="232410"/>
                  </a:cubicBezTo>
                  <a:lnTo>
                    <a:pt x="1078578" y="429578"/>
                  </a:lnTo>
                  <a:lnTo>
                    <a:pt x="1159495" y="429578"/>
                  </a:lnTo>
                  <a:lnTo>
                    <a:pt x="1242316" y="232410"/>
                  </a:lnTo>
                  <a:cubicBezTo>
                    <a:pt x="1254692" y="202883"/>
                    <a:pt x="1269923" y="153352"/>
                    <a:pt x="1269923" y="153352"/>
                  </a:cubicBezTo>
                  <a:lnTo>
                    <a:pt x="1271827" y="153352"/>
                  </a:lnTo>
                  <a:cubicBezTo>
                    <a:pt x="1271827" y="153352"/>
                    <a:pt x="1269923" y="198120"/>
                    <a:pt x="1272779" y="232410"/>
                  </a:cubicBezTo>
                  <a:lnTo>
                    <a:pt x="1294674" y="517208"/>
                  </a:lnTo>
                  <a:lnTo>
                    <a:pt x="1386063" y="517208"/>
                  </a:lnTo>
                  <a:lnTo>
                    <a:pt x="1345129" y="7620"/>
                  </a:lnTo>
                  <a:lnTo>
                    <a:pt x="1246124" y="7620"/>
                  </a:lnTo>
                  <a:lnTo>
                    <a:pt x="1146168" y="259080"/>
                  </a:lnTo>
                  <a:cubicBezTo>
                    <a:pt x="1134744" y="289560"/>
                    <a:pt x="1121416" y="333375"/>
                    <a:pt x="1121416" y="333375"/>
                  </a:cubicBezTo>
                  <a:lnTo>
                    <a:pt x="1118561" y="333375"/>
                  </a:lnTo>
                  <a:cubicBezTo>
                    <a:pt x="1118561" y="333375"/>
                    <a:pt x="1104281" y="288608"/>
                    <a:pt x="1092858" y="259080"/>
                  </a:cubicBezTo>
                  <a:lnTo>
                    <a:pt x="992901" y="7620"/>
                  </a:lnTo>
                  <a:lnTo>
                    <a:pt x="893896" y="7620"/>
                  </a:lnTo>
                  <a:lnTo>
                    <a:pt x="852962" y="517208"/>
                  </a:lnTo>
                  <a:close/>
                  <a:moveTo>
                    <a:pt x="432193" y="456248"/>
                  </a:moveTo>
                  <a:cubicBezTo>
                    <a:pt x="432193" y="456248"/>
                    <a:pt x="494071" y="525780"/>
                    <a:pt x="607355" y="525780"/>
                  </a:cubicBezTo>
                  <a:cubicBezTo>
                    <a:pt x="713023" y="525780"/>
                    <a:pt x="774901" y="457200"/>
                    <a:pt x="774901" y="376238"/>
                  </a:cubicBezTo>
                  <a:cubicBezTo>
                    <a:pt x="774901" y="213360"/>
                    <a:pt x="535005" y="235268"/>
                    <a:pt x="535005" y="145733"/>
                  </a:cubicBezTo>
                  <a:cubicBezTo>
                    <a:pt x="535005" y="109538"/>
                    <a:pt x="568324" y="84773"/>
                    <a:pt x="612114" y="84773"/>
                  </a:cubicBezTo>
                  <a:cubicBezTo>
                    <a:pt x="675896" y="84773"/>
                    <a:pt x="724447" y="129540"/>
                    <a:pt x="724447" y="129540"/>
                  </a:cubicBezTo>
                  <a:lnTo>
                    <a:pt x="764429" y="54293"/>
                  </a:lnTo>
                  <a:cubicBezTo>
                    <a:pt x="764429" y="54293"/>
                    <a:pt x="713023" y="0"/>
                    <a:pt x="612114" y="0"/>
                  </a:cubicBezTo>
                  <a:cubicBezTo>
                    <a:pt x="515014" y="0"/>
                    <a:pt x="441712" y="62865"/>
                    <a:pt x="441712" y="147638"/>
                  </a:cubicBezTo>
                  <a:cubicBezTo>
                    <a:pt x="441712" y="303848"/>
                    <a:pt x="681608" y="288608"/>
                    <a:pt x="681608" y="379095"/>
                  </a:cubicBezTo>
                  <a:cubicBezTo>
                    <a:pt x="681608" y="421005"/>
                    <a:pt x="646385" y="441008"/>
                    <a:pt x="607355" y="441008"/>
                  </a:cubicBezTo>
                  <a:cubicBezTo>
                    <a:pt x="535957" y="441008"/>
                    <a:pt x="480743" y="387668"/>
                    <a:pt x="480743" y="387668"/>
                  </a:cubicBezTo>
                  <a:lnTo>
                    <a:pt x="432193" y="456248"/>
                  </a:lnTo>
                  <a:close/>
                  <a:moveTo>
                    <a:pt x="92341" y="246698"/>
                  </a:moveTo>
                  <a:lnTo>
                    <a:pt x="92341" y="87630"/>
                  </a:lnTo>
                  <a:lnTo>
                    <a:pt x="162786" y="87630"/>
                  </a:lnTo>
                  <a:cubicBezTo>
                    <a:pt x="235136" y="87630"/>
                    <a:pt x="256079" y="118110"/>
                    <a:pt x="256079" y="166688"/>
                  </a:cubicBezTo>
                  <a:cubicBezTo>
                    <a:pt x="256079" y="217170"/>
                    <a:pt x="225616" y="246698"/>
                    <a:pt x="176114" y="246698"/>
                  </a:cubicBezTo>
                  <a:lnTo>
                    <a:pt x="92341" y="246698"/>
                  </a:lnTo>
                  <a:close/>
                  <a:moveTo>
                    <a:pt x="0" y="517208"/>
                  </a:moveTo>
                  <a:lnTo>
                    <a:pt x="92341" y="517208"/>
                  </a:lnTo>
                  <a:lnTo>
                    <a:pt x="92341" y="327660"/>
                  </a:lnTo>
                  <a:lnTo>
                    <a:pt x="180874" y="327660"/>
                  </a:lnTo>
                  <a:lnTo>
                    <a:pt x="281782" y="518160"/>
                  </a:lnTo>
                  <a:lnTo>
                    <a:pt x="385546" y="518160"/>
                  </a:lnTo>
                  <a:lnTo>
                    <a:pt x="280830" y="327660"/>
                  </a:lnTo>
                  <a:cubicBezTo>
                    <a:pt x="270358" y="309563"/>
                    <a:pt x="263695" y="302895"/>
                    <a:pt x="263695" y="302895"/>
                  </a:cubicBezTo>
                  <a:lnTo>
                    <a:pt x="263695" y="300990"/>
                  </a:lnTo>
                  <a:cubicBezTo>
                    <a:pt x="317005" y="279083"/>
                    <a:pt x="349372" y="222885"/>
                    <a:pt x="349372" y="161925"/>
                  </a:cubicBezTo>
                  <a:cubicBezTo>
                    <a:pt x="349372" y="94298"/>
                    <a:pt x="317005" y="45720"/>
                    <a:pt x="266551" y="22860"/>
                  </a:cubicBezTo>
                  <a:cubicBezTo>
                    <a:pt x="244655" y="12383"/>
                    <a:pt x="218952" y="8573"/>
                    <a:pt x="163738" y="8573"/>
                  </a:cubicBezTo>
                  <a:lnTo>
                    <a:pt x="0" y="8573"/>
                  </a:lnTo>
                  <a:lnTo>
                    <a:pt x="0" y="517208"/>
                  </a:lnTo>
                  <a:close/>
                </a:path>
              </a:pathLst>
            </a:custGeom>
            <a:solidFill>
              <a:srgbClr val="171C54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grpSp>
        <p:nvGrpSpPr>
          <p:cNvPr id="18" name="INSTRUCTION">
            <a:extLst>
              <a:ext uri="{FF2B5EF4-FFF2-40B4-BE49-F238E27FC236}">
                <a16:creationId xmlns:a16="http://schemas.microsoft.com/office/drawing/2014/main" id="{28F11EDC-C013-294C-8A8E-7D31E175B45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006DCFF0-98EC-B24A-A59D-C9CEBBF97A33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B09071CE-6111-544B-9841-ED10ADBA5A1C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C6D8D376-4087-C540-806F-5B07118CEF3E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Bullet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A88C9364-203A-9848-91D8-E687D81D53A3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1842DBE1-9A7D-D74D-BCDB-70593C28E98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D4E4E090-9623-9444-83BA-41C6A55AE628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#1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BBC54D83-0AEA-7B40-B335-715A4AAE81ED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E93C3BB2-BA58-E240-B956-C3F689C17892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#2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42C1B2AC-1B57-A34C-8DDE-80A5A5FF3CDD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FBAA4C13-222B-4C43-9E68-3865B408E0F8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23947AC3-CB18-8049-B21A-41A09653AC34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1BC96ED3-C3D7-6448-8D3B-124BBA7727BA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#1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F9343EF5-DBD2-5A48-BCF7-54E976E9F40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441BCF16-1A37-7B46-A7D9-9236C72AAF46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Numeric bullet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C7EFD6A1-A47D-B643-9E2B-8985EBAABFD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32109DAD-8E7E-6C47-87E1-CD0BF82C5E18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Alphabetic bullet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B719AEF6-0CF4-534B-AC2D-9CDE27055B5B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1C5F8F00-344B-5949-813B-CFB019F2E84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Quote text</a:t>
              </a: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93ABFD08-A877-F840-A3BA-C6ED4CC99FAE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CFC92DB3-EE9F-EB45-9E31-47AEDD758C95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#2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011459A6-1362-414C-99CE-39545A82BAAB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0" name="ICOON_info">
              <a:extLst>
                <a:ext uri="{FF2B5EF4-FFF2-40B4-BE49-F238E27FC236}">
                  <a16:creationId xmlns:a16="http://schemas.microsoft.com/office/drawing/2014/main" id="{E9210710-2241-814C-A963-87CED8BA6D25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2" name="Ovaal 81">
                <a:extLst>
                  <a:ext uri="{FF2B5EF4-FFF2-40B4-BE49-F238E27FC236}">
                    <a16:creationId xmlns:a16="http://schemas.microsoft.com/office/drawing/2014/main" id="{CEB9748D-CA71-F640-B1A1-0167915AFC6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Graphic 163" descr="Informatie">
                <a:extLst>
                  <a:ext uri="{FF2B5EF4-FFF2-40B4-BE49-F238E27FC236}">
                    <a16:creationId xmlns:a16="http://schemas.microsoft.com/office/drawing/2014/main" id="{222BAAD3-AAA6-4941-BCD1-8644325AB67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VOORBEELD">
              <a:extLst>
                <a:ext uri="{FF2B5EF4-FFF2-40B4-BE49-F238E27FC236}">
                  <a16:creationId xmlns:a16="http://schemas.microsoft.com/office/drawing/2014/main" id="{49F0D8B1-4544-7642-BD35-3F0895DDD0BD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61ED36C2-6A7D-7B47-A8B5-4BC1CEFE265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F548DC9F-7E61-174C-91D2-C229DF4F1F0B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6B9D4760-CE71-2A4D-B844-325CEAAA8ECA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41A5C81D-EFC8-0A44-824D-23C03AD8A2F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F295A564-F5EA-C846-B40B-C280FAF207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F8971CDD-FEB3-514E-BC9D-0A90F275C67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4C6BD0BB-3320-8F47-AD8E-793C267C7CB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E7AFF7F0-A389-B848-9593-305587D6D3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09A4299F-4282-FD45-A312-FCF534C451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6" name="Pijl: rechts 233">
                  <a:extLst>
                    <a:ext uri="{FF2B5EF4-FFF2-40B4-BE49-F238E27FC236}">
                      <a16:creationId xmlns:a16="http://schemas.microsoft.com/office/drawing/2014/main" id="{C0F811D8-693A-F44D-A431-88569325FFF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D0D1006C-B8CE-B046-85B3-04E2E359287F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130F5529-114C-D04A-9804-05AB3C2F340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90F67444-42C3-2D41-AA05-DCADDDBAB9D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E3036219-8A0A-7643-9681-02D6F68EE85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4A34C1D7-03E0-3542-B6E4-C2B24454597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E340BB63-0C6B-084B-86DC-5434B3987C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391B77CA-AE50-044B-A56C-D6C2861C38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9" name="Pijl: rechts 242">
                  <a:extLst>
                    <a:ext uri="{FF2B5EF4-FFF2-40B4-BE49-F238E27FC236}">
                      <a16:creationId xmlns:a16="http://schemas.microsoft.com/office/drawing/2014/main" id="{7C62DA35-2FC9-FE41-8650-D6B43E013F3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6" name="Rechte verbindingslijn 45">
                <a:extLst>
                  <a:ext uri="{FF2B5EF4-FFF2-40B4-BE49-F238E27FC236}">
                    <a16:creationId xmlns:a16="http://schemas.microsoft.com/office/drawing/2014/main" id="{ADFB3924-1497-9047-AC7C-FC504125E0C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7" name="Rechte verbindingslijn 46">
                <a:extLst>
                  <a:ext uri="{FF2B5EF4-FFF2-40B4-BE49-F238E27FC236}">
                    <a16:creationId xmlns:a16="http://schemas.microsoft.com/office/drawing/2014/main" id="{2E01E479-0D77-8C40-92F0-651E276964F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B28288BF-BC0F-6245-91A9-F9A06D73B451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91FC09D2-AB64-F24D-A15F-B5544B53BF5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1452D1B9-EE91-F54D-B34F-C072709BF82D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597022E8-3520-2044-904C-7F6620C7C1F7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61E085F6-2BDC-B043-83AD-44B5D5D1BCA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12F43915-DEDA-EA41-9273-9D9E78F5CE1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7254AC55-3858-7A4C-8E9F-5E684B05AB8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8DBA582B-640E-0F43-B868-998984D297A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5052C3DC-75E0-284D-879C-C02ADEDAD69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0FF298CF-1060-CA47-9474-BD5FFBF6C77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2" name="Pijl: rechts 217">
                  <a:extLst>
                    <a:ext uri="{FF2B5EF4-FFF2-40B4-BE49-F238E27FC236}">
                      <a16:creationId xmlns:a16="http://schemas.microsoft.com/office/drawing/2014/main" id="{A38A0488-1A5D-5D46-AC1E-40C611FCDF9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F0BAE8C4-F577-8B46-9DA8-55ECAEDFB845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0AA07976-2F2A-EE45-8CFF-2D94E49DC3E0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BEB4ECCA-3CAC-B848-8149-6541F018CD7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4F54DFDE-7478-8E4E-9BFA-628500BE51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F6B906B8-7A93-5C48-84E6-C44A31FAD9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8FD6D9BA-C70F-C24C-B6D0-07C8B3F45B8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EABFA5F5-859F-A94E-8DCC-9E4578D498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68A90EDE-2F26-FD41-B512-E0FD22E4B0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4" name="Pijl: rechts 219">
                  <a:extLst>
                    <a:ext uri="{FF2B5EF4-FFF2-40B4-BE49-F238E27FC236}">
                      <a16:creationId xmlns:a16="http://schemas.microsoft.com/office/drawing/2014/main" id="{98959E97-2DBD-E24E-8C3D-7BABD384838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2884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5B263-1999-CD47-86C6-6082E3E408AC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2218171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none" baseline="0" noProof="0" dirty="0" err="1">
                <a:solidFill>
                  <a:schemeClr val="bg2"/>
                </a:solidFill>
                <a:latin typeface="+mj-lt"/>
              </a:rPr>
              <a:t>Text</a:t>
            </a:r>
            <a:r>
              <a:rPr lang="nl-NL" sz="2400" b="1" cap="none" baseline="0" noProof="0" dirty="0">
                <a:solidFill>
                  <a:schemeClr val="bg2"/>
                </a:solidFill>
                <a:latin typeface="+mj-lt"/>
              </a:rPr>
              <a:t> | image | s</a:t>
            </a:r>
          </a:p>
        </p:txBody>
      </p:sp>
      <p:sp>
        <p:nvSpPr>
          <p:cNvPr id="12" name="Tijdelijke aanduiding voor tekst 9">
            <a:extLst>
              <a:ext uri="{FF2B5EF4-FFF2-40B4-BE49-F238E27FC236}">
                <a16:creationId xmlns:a16="http://schemas.microsoft.com/office/drawing/2014/main" id="{BE647A7E-A148-7147-A6B4-BF6304E8D5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"/>
            <a:ext cx="8963891" cy="5768976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65443C91-2AFC-3F4C-8377-D4BE628B8A6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68565" y="728662"/>
            <a:ext cx="3228109" cy="5040313"/>
          </a:xfrm>
          <a:prstGeom prst="rect">
            <a:avLst/>
          </a:prstGeom>
          <a:pattFill prst="sm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bIns="108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sp>
        <p:nvSpPr>
          <p:cNvPr id="14" name="Tijdelijke aanduiding voor tekst 7">
            <a:extLst>
              <a:ext uri="{FF2B5EF4-FFF2-40B4-BE49-F238E27FC236}">
                <a16:creationId xmlns:a16="http://schemas.microsoft.com/office/drawing/2014/main" id="{5FC6F8B5-FF8C-CA44-8E91-44B3BA93B4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1628775"/>
            <a:ext cx="6877914" cy="3411535"/>
          </a:xfrm>
        </p:spPr>
        <p:txBody>
          <a:bodyPr/>
          <a:lstStyle>
            <a:lvl5pPr>
              <a:defRPr>
                <a:solidFill>
                  <a:schemeClr val="accent1"/>
                </a:solidFill>
              </a:defRPr>
            </a:lvl5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 err="1"/>
              <a:t>Text</a:t>
            </a:r>
            <a:endParaRPr lang="nl-NL" dirty="0"/>
          </a:p>
          <a:p>
            <a:pPr lvl="4"/>
            <a:r>
              <a:rPr lang="nl-NL" dirty="0" err="1"/>
              <a:t>Heading</a:t>
            </a:r>
            <a:r>
              <a:rPr lang="nl-NL" dirty="0"/>
              <a:t> #1</a:t>
            </a:r>
          </a:p>
          <a:p>
            <a:pPr lvl="5"/>
            <a:r>
              <a:rPr lang="nl-NL" dirty="0" err="1"/>
              <a:t>Heading</a:t>
            </a:r>
            <a:r>
              <a:rPr lang="nl-NL" dirty="0"/>
              <a:t> #2</a:t>
            </a:r>
          </a:p>
          <a:p>
            <a:pPr lvl="6"/>
            <a:r>
              <a:rPr lang="nl-NL" dirty="0" err="1"/>
              <a:t>Nummeric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 err="1"/>
              <a:t>Alphabetic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Quote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F039B588-435F-2E4E-AC89-767B0D2135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728663"/>
            <a:ext cx="6877914" cy="36036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grpSp>
        <p:nvGrpSpPr>
          <p:cNvPr id="17" name="INSTRUCTION">
            <a:extLst>
              <a:ext uri="{FF2B5EF4-FFF2-40B4-BE49-F238E27FC236}">
                <a16:creationId xmlns:a16="http://schemas.microsoft.com/office/drawing/2014/main" id="{98B7CA23-12CB-A043-9490-E302B730DF83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FD446635-D6CE-8945-81F3-D57F91B1FA2B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9CED90CF-B660-4C4F-A5AC-2FE902EF8BB0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EE78F530-F1D9-A342-9975-2A5913E2D506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Bullet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9A137B91-9CBF-A84E-B018-2D0314B4912D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E1E850F5-AA72-9D48-BA6D-9C6A1F2547F3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6FB40A27-0504-E145-91C0-B7D409C6CFA2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#1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02B1CC40-45A9-3648-A608-858A15810C5C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B4215A0C-E6F3-074A-8BB1-E33619762BA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#2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66848CA3-914B-BD4E-B34A-8D3C4EE55FF8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8E2E49F-5E26-1840-92D1-4926E1CAB0A8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C663E97F-A765-414D-A0ED-A1BE5ABA11D2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E19C5ADF-D9A7-6C47-8E29-E322C5E3B3B5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#1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454CBDC5-8811-3E4B-8ED7-DDEEF81C950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E2053201-6451-0B44-AB42-765BD68BAD04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Numeric bullet</a:t>
              </a: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4AACEDC9-B815-7642-87D7-1A665FD46460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F40DD1AC-3DFC-F24B-80C4-F380CC810531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Alphabetic bullet</a:t>
              </a: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E0894FAA-F509-9C4D-95A2-FA63829A401A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7D84B08E-42A0-3140-B544-C5E43BE7F5D8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Quote text</a:t>
              </a: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40EE0E53-1952-3D47-B93D-1BB30221B669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C0923A79-BC7D-B14F-B658-375A7E4D8BFA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#2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074FCB94-4C51-9D4E-8FB5-14784D563F4D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9" name="ICOON_info">
              <a:extLst>
                <a:ext uri="{FF2B5EF4-FFF2-40B4-BE49-F238E27FC236}">
                  <a16:creationId xmlns:a16="http://schemas.microsoft.com/office/drawing/2014/main" id="{C1EE0F68-16C3-EF44-A8EA-E37733F4FC15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1" name="Ovaal 80">
                <a:extLst>
                  <a:ext uri="{FF2B5EF4-FFF2-40B4-BE49-F238E27FC236}">
                    <a16:creationId xmlns:a16="http://schemas.microsoft.com/office/drawing/2014/main" id="{18C68F93-A1B5-B74E-966B-A4860A18895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Graphic 163" descr="Informatie">
                <a:extLst>
                  <a:ext uri="{FF2B5EF4-FFF2-40B4-BE49-F238E27FC236}">
                    <a16:creationId xmlns:a16="http://schemas.microsoft.com/office/drawing/2014/main" id="{8FE5DEF4-5B31-B249-9446-D00EFE5F2EC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0" name="VOORBEELD">
              <a:extLst>
                <a:ext uri="{FF2B5EF4-FFF2-40B4-BE49-F238E27FC236}">
                  <a16:creationId xmlns:a16="http://schemas.microsoft.com/office/drawing/2014/main" id="{0AAD61D0-DBF6-A848-AB66-2D5D2660A093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2CB8E170-F847-8A45-9E4D-860388200931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983BE331-95DB-664F-894C-92A0849165B6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B5F6C9C1-C7FB-9240-AD6C-EE97704105F3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388019F0-ED7B-774A-B3C3-C38AE97B3A4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0AB5C074-2E71-6A44-82BC-3981960ACB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E1560471-82A6-A74D-BCEF-E817632FF76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BA5AD653-6C35-944C-9D98-41EA22AE0AB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71E6ADA5-24B4-1549-A467-A60B899823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E0125884-0CAA-0748-8CE4-16BF0BD385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5" name="Pijl: rechts 233">
                  <a:extLst>
                    <a:ext uri="{FF2B5EF4-FFF2-40B4-BE49-F238E27FC236}">
                      <a16:creationId xmlns:a16="http://schemas.microsoft.com/office/drawing/2014/main" id="{F2BB290B-DEBD-9B48-B937-2BE2968A6B4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0BA3C653-CF82-E642-B49B-4288663B245B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659DDBD8-4C67-2E45-BD7C-01A9AD01F2B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88445682-6B4B-AB43-9AFC-BB2298382B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2A44903F-6E31-3F46-A2B7-B3E184B757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C86E0DE1-E445-A646-94B4-742DF925D7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4742157B-9E87-0444-811B-85E314E2796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4ADE3A32-6971-FA49-8BCA-990E1B4040E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8" name="Pijl: rechts 242">
                  <a:extLst>
                    <a:ext uri="{FF2B5EF4-FFF2-40B4-BE49-F238E27FC236}">
                      <a16:creationId xmlns:a16="http://schemas.microsoft.com/office/drawing/2014/main" id="{0235F67E-4458-4544-972A-51E76E6D9FF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3EB0FCCD-8C04-1A47-AF02-07A5DF8F447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6" name="Rechte verbindingslijn 45">
                <a:extLst>
                  <a:ext uri="{FF2B5EF4-FFF2-40B4-BE49-F238E27FC236}">
                    <a16:creationId xmlns:a16="http://schemas.microsoft.com/office/drawing/2014/main" id="{C381D1FD-9D61-FC4E-A2B9-C40CC48C4C5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3545BB8D-3938-5B4F-BCAC-359FAFA9CB7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6FEB7174-EDE6-904B-BB28-50A4A8CA080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32D539F4-98BB-A34A-A249-287880818764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E514F427-BAF0-F342-8BDE-C22AEF40486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FB82066A-6D0C-AE4C-B048-7B68C4A365A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A51BB1AA-E18D-C645-BC4F-07F007D912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9941532B-58E8-1C4A-9B07-E687BA96898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5181994E-D701-F440-AF91-A4155C693B9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2402F565-7138-154A-A7C5-A4321866BD4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769F67B1-FC1F-E049-9D35-E157EEDDB1B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1" name="Pijl: rechts 217">
                  <a:extLst>
                    <a:ext uri="{FF2B5EF4-FFF2-40B4-BE49-F238E27FC236}">
                      <a16:creationId xmlns:a16="http://schemas.microsoft.com/office/drawing/2014/main" id="{7D7AD094-66FB-DE42-8CAD-A64F8901D9D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09DF6475-F80B-754D-9F78-D0F8050FC1BC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D5EDE3F5-2ACC-8446-A222-4A518F85BE54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11FB277E-4BC2-054D-A689-5D2D1651CDC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5ACA9D06-9200-A64B-98E1-896EE96AFBD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CC2372D8-138D-884C-B20E-372C6B691A6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3273B6AB-3AD1-0848-93E4-827C43ED037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3248FAF3-DC9E-1943-BE09-F8BB3777187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E0F124F2-AFD5-F145-9AD4-106299DD47C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3" name="Pijl: rechts 219">
                  <a:extLst>
                    <a:ext uri="{FF2B5EF4-FFF2-40B4-BE49-F238E27FC236}">
                      <a16:creationId xmlns:a16="http://schemas.microsoft.com/office/drawing/2014/main" id="{93555B3A-A1EF-6047-AE4D-60EA56BECE8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3" name="INSTRUCTION">
            <a:extLst>
              <a:ext uri="{FF2B5EF4-FFF2-40B4-BE49-F238E27FC236}">
                <a16:creationId xmlns:a16="http://schemas.microsoft.com/office/drawing/2014/main" id="{C9DE3A4A-D5AE-5E4F-94E4-809BF4B7EF36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A6793CAB-9C6A-EF4C-A8D0-854F91576A4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21922C8C-60F6-9547-A721-B7876569D7B9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30FF68BA-E8BA-F94A-9D7F-F9905AA55DE2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44AC9302-313C-B54C-B28E-CCA3B17314BD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8" name="Groep 87">
              <a:extLst>
                <a:ext uri="{FF2B5EF4-FFF2-40B4-BE49-F238E27FC236}">
                  <a16:creationId xmlns:a16="http://schemas.microsoft.com/office/drawing/2014/main" id="{35E1A25A-A435-A34F-A1E5-DC74ECAF95FF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42" name="Rechthoek 141">
                <a:extLst>
                  <a:ext uri="{FF2B5EF4-FFF2-40B4-BE49-F238E27FC236}">
                    <a16:creationId xmlns:a16="http://schemas.microsoft.com/office/drawing/2014/main" id="{D37DC568-6839-E44E-810D-95B7D80BED7F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3" name="Ovaal 142">
                <a:extLst>
                  <a:ext uri="{FF2B5EF4-FFF2-40B4-BE49-F238E27FC236}">
                    <a16:creationId xmlns:a16="http://schemas.microsoft.com/office/drawing/2014/main" id="{8DBAE8C4-E1BE-7344-A77D-5DFB14831CEC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4" name="Vrije vorm: vorm 379">
                <a:extLst>
                  <a:ext uri="{FF2B5EF4-FFF2-40B4-BE49-F238E27FC236}">
                    <a16:creationId xmlns:a16="http://schemas.microsoft.com/office/drawing/2014/main" id="{5BC2A86C-D943-404D-9BCA-092E39555F38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5" name="Rechthoek: afgeronde hoeken 380">
                <a:extLst>
                  <a:ext uri="{FF2B5EF4-FFF2-40B4-BE49-F238E27FC236}">
                    <a16:creationId xmlns:a16="http://schemas.microsoft.com/office/drawing/2014/main" id="{F7ABE7AB-AA8B-884B-8633-AF8FCA21C22B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6" name="Rechte verbindingslijn 145">
                <a:extLst>
                  <a:ext uri="{FF2B5EF4-FFF2-40B4-BE49-F238E27FC236}">
                    <a16:creationId xmlns:a16="http://schemas.microsoft.com/office/drawing/2014/main" id="{E554AF98-EA1F-C547-AD2E-CF7B0393BDF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7" name="Rechte verbindingslijn 146">
                <a:extLst>
                  <a:ext uri="{FF2B5EF4-FFF2-40B4-BE49-F238E27FC236}">
                    <a16:creationId xmlns:a16="http://schemas.microsoft.com/office/drawing/2014/main" id="{F22C8D87-AFE9-8A4A-BA9B-510A0B0B59EA}"/>
                  </a:ext>
                </a:extLst>
              </p:cNvPr>
              <p:cNvCxnSpPr>
                <a:cxnSpLocks/>
                <a:stCxn id="145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2D38DD6C-B1F3-254E-8720-443F35863E03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C92C6B15-554F-A243-B9D8-03F49E7BFF7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1" name="Groep 90">
              <a:extLst>
                <a:ext uri="{FF2B5EF4-FFF2-40B4-BE49-F238E27FC236}">
                  <a16:creationId xmlns:a16="http://schemas.microsoft.com/office/drawing/2014/main" id="{E0C2649D-6CB0-624D-88D5-53459C8245B4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537DA45D-FF99-C04A-A8C4-A76BF50D945F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450AE4DB-F7E6-3749-854F-286C6FCEFA0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1" name="Gelijkbenige driehoek 376">
                <a:extLst>
                  <a:ext uri="{FF2B5EF4-FFF2-40B4-BE49-F238E27FC236}">
                    <a16:creationId xmlns:a16="http://schemas.microsoft.com/office/drawing/2014/main" id="{3429BE38-A740-784D-91C4-FC4A514500F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E88FA982-6BE3-D047-AFC6-6AA81DAFD4BA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5DF6FA9C-9429-F645-8DB1-315762599A60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4" name="ICOON_info">
              <a:extLst>
                <a:ext uri="{FF2B5EF4-FFF2-40B4-BE49-F238E27FC236}">
                  <a16:creationId xmlns:a16="http://schemas.microsoft.com/office/drawing/2014/main" id="{362812CF-591C-5241-8F8E-6D98A19894BB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23C68F86-F878-F54B-AAC3-754BD1CED6A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Graphic 163" descr="Informatie">
                <a:extLst>
                  <a:ext uri="{FF2B5EF4-FFF2-40B4-BE49-F238E27FC236}">
                    <a16:creationId xmlns:a16="http://schemas.microsoft.com/office/drawing/2014/main" id="{92B21789-1B18-B54F-8C38-4B779D7F6D5C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E00EE4E3-688F-C449-B09B-D6F1CAD73FFB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F9906D99-60C3-CB4E-A189-EC578C85A74A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3AE87E73-0032-5D4C-82CB-AEB328691B9D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12D2C81B-9910-E34F-A2BB-6E3E42D14D2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24" name="Groep 123">
                  <a:extLst>
                    <a:ext uri="{FF2B5EF4-FFF2-40B4-BE49-F238E27FC236}">
                      <a16:creationId xmlns:a16="http://schemas.microsoft.com/office/drawing/2014/main" id="{4DB721EF-A2F6-1D4C-8DE9-15182A122E99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31" name="Groep 130">
                    <a:extLst>
                      <a:ext uri="{FF2B5EF4-FFF2-40B4-BE49-F238E27FC236}">
                        <a16:creationId xmlns:a16="http://schemas.microsoft.com/office/drawing/2014/main" id="{BD87098D-11D2-EE4C-957C-FCCB0308CA3A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34" name="Rechthoek 133">
                      <a:extLst>
                        <a:ext uri="{FF2B5EF4-FFF2-40B4-BE49-F238E27FC236}">
                          <a16:creationId xmlns:a16="http://schemas.microsoft.com/office/drawing/2014/main" id="{70F00168-2FBC-0244-9313-C65FB2A817A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5" name="Rechthoek 134">
                      <a:extLst>
                        <a:ext uri="{FF2B5EF4-FFF2-40B4-BE49-F238E27FC236}">
                          <a16:creationId xmlns:a16="http://schemas.microsoft.com/office/drawing/2014/main" id="{0894A912-56B0-5B49-96F8-987098F6EC1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6" name="Ovaal 135">
                      <a:extLst>
                        <a:ext uri="{FF2B5EF4-FFF2-40B4-BE49-F238E27FC236}">
                          <a16:creationId xmlns:a16="http://schemas.microsoft.com/office/drawing/2014/main" id="{A8FAB25B-05D6-DB4A-8913-29A7E08F026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32" name="Afbeelding 131">
                    <a:extLst>
                      <a:ext uri="{FF2B5EF4-FFF2-40B4-BE49-F238E27FC236}">
                        <a16:creationId xmlns:a16="http://schemas.microsoft.com/office/drawing/2014/main" id="{B49FD27E-7BD3-DA40-96F1-67D246DA320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33" name="Afbeelding 132">
                    <a:extLst>
                      <a:ext uri="{FF2B5EF4-FFF2-40B4-BE49-F238E27FC236}">
                        <a16:creationId xmlns:a16="http://schemas.microsoft.com/office/drawing/2014/main" id="{D5A32373-3F25-D64F-BE52-732068C05D7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5" name="Groep 124">
                  <a:extLst>
                    <a:ext uri="{FF2B5EF4-FFF2-40B4-BE49-F238E27FC236}">
                      <a16:creationId xmlns:a16="http://schemas.microsoft.com/office/drawing/2014/main" id="{54ADF468-B565-6B4E-917C-FFAB2A78D62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9" name="Rechthoek 128">
                    <a:extLst>
                      <a:ext uri="{FF2B5EF4-FFF2-40B4-BE49-F238E27FC236}">
                        <a16:creationId xmlns:a16="http://schemas.microsoft.com/office/drawing/2014/main" id="{B0CCA84F-BD76-234C-9982-2EFEC7F76FA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0" name="Rechthoek 129">
                    <a:extLst>
                      <a:ext uri="{FF2B5EF4-FFF2-40B4-BE49-F238E27FC236}">
                        <a16:creationId xmlns:a16="http://schemas.microsoft.com/office/drawing/2014/main" id="{D112E976-2EC1-4042-819E-1AAB3D85397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6" name="Groep 125">
                  <a:extLst>
                    <a:ext uri="{FF2B5EF4-FFF2-40B4-BE49-F238E27FC236}">
                      <a16:creationId xmlns:a16="http://schemas.microsoft.com/office/drawing/2014/main" id="{5524BADA-E08D-C749-8B3E-233ED7098F5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7" name="Rechthoek 126">
                    <a:extLst>
                      <a:ext uri="{FF2B5EF4-FFF2-40B4-BE49-F238E27FC236}">
                        <a16:creationId xmlns:a16="http://schemas.microsoft.com/office/drawing/2014/main" id="{DF300236-65CC-8041-8167-6E7B239AFDD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8" name="Rechthoek 127">
                    <a:extLst>
                      <a:ext uri="{FF2B5EF4-FFF2-40B4-BE49-F238E27FC236}">
                        <a16:creationId xmlns:a16="http://schemas.microsoft.com/office/drawing/2014/main" id="{A9831497-6B8B-9F4B-BBF3-77E0AAE30E8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22" name="Rechthoek 121">
                <a:extLst>
                  <a:ext uri="{FF2B5EF4-FFF2-40B4-BE49-F238E27FC236}">
                    <a16:creationId xmlns:a16="http://schemas.microsoft.com/office/drawing/2014/main" id="{67353229-7A7E-E14A-9C13-8604F718C713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23" name="Gelijkbenige driehoek 358">
                <a:extLst>
                  <a:ext uri="{FF2B5EF4-FFF2-40B4-BE49-F238E27FC236}">
                    <a16:creationId xmlns:a16="http://schemas.microsoft.com/office/drawing/2014/main" id="{0F75190B-15AB-4243-A514-E0FD0B26C33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8" name="Rechthoek 97">
              <a:extLst>
                <a:ext uri="{FF2B5EF4-FFF2-40B4-BE49-F238E27FC236}">
                  <a16:creationId xmlns:a16="http://schemas.microsoft.com/office/drawing/2014/main" id="{79398F0A-2445-194D-97F9-FC33638BD856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9" name="Groep 98">
              <a:extLst>
                <a:ext uri="{FF2B5EF4-FFF2-40B4-BE49-F238E27FC236}">
                  <a16:creationId xmlns:a16="http://schemas.microsoft.com/office/drawing/2014/main" id="{DFC9445B-6ACB-2A4E-AE9E-DDF69311C854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100" name="Rechthoek 99">
                <a:extLst>
                  <a:ext uri="{FF2B5EF4-FFF2-40B4-BE49-F238E27FC236}">
                    <a16:creationId xmlns:a16="http://schemas.microsoft.com/office/drawing/2014/main" id="{3451B49F-B25A-3A4C-BB00-571B506BD204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9AB41D9A-9035-8B41-B4BF-5A3E7754B945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2" name="Groep 101">
                <a:extLst>
                  <a:ext uri="{FF2B5EF4-FFF2-40B4-BE49-F238E27FC236}">
                    <a16:creationId xmlns:a16="http://schemas.microsoft.com/office/drawing/2014/main" id="{6E6893F3-BA6D-7F40-A20E-4206B7BD63BB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15" name="Rechthoek: afgeronde hoeken 350">
                  <a:extLst>
                    <a:ext uri="{FF2B5EF4-FFF2-40B4-BE49-F238E27FC236}">
                      <a16:creationId xmlns:a16="http://schemas.microsoft.com/office/drawing/2014/main" id="{E5CB72EF-0A96-3A48-939D-67022A7EA840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6" name="Rechthoek 115">
                  <a:extLst>
                    <a:ext uri="{FF2B5EF4-FFF2-40B4-BE49-F238E27FC236}">
                      <a16:creationId xmlns:a16="http://schemas.microsoft.com/office/drawing/2014/main" id="{A5757B11-A1B5-4A46-9500-D19D0A145D63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7" name="Rechthoek 116">
                  <a:extLst>
                    <a:ext uri="{FF2B5EF4-FFF2-40B4-BE49-F238E27FC236}">
                      <a16:creationId xmlns:a16="http://schemas.microsoft.com/office/drawing/2014/main" id="{5FC3ABDE-CADE-FD4D-A384-D99BD48813BF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8" name="Rechthoek 117">
                  <a:extLst>
                    <a:ext uri="{FF2B5EF4-FFF2-40B4-BE49-F238E27FC236}">
                      <a16:creationId xmlns:a16="http://schemas.microsoft.com/office/drawing/2014/main" id="{598180B8-68A7-1B44-9746-A1AA7A39A8B7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9" name="Rechthoek 118">
                  <a:extLst>
                    <a:ext uri="{FF2B5EF4-FFF2-40B4-BE49-F238E27FC236}">
                      <a16:creationId xmlns:a16="http://schemas.microsoft.com/office/drawing/2014/main" id="{D474A762-AC22-4C45-B4AF-4141A1168441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0" name="Rechthoek 119">
                  <a:extLst>
                    <a:ext uri="{FF2B5EF4-FFF2-40B4-BE49-F238E27FC236}">
                      <a16:creationId xmlns:a16="http://schemas.microsoft.com/office/drawing/2014/main" id="{B9DB384F-EF87-364B-9B7A-2F8E4CD819E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03" name="Groep 102">
                <a:extLst>
                  <a:ext uri="{FF2B5EF4-FFF2-40B4-BE49-F238E27FC236}">
                    <a16:creationId xmlns:a16="http://schemas.microsoft.com/office/drawing/2014/main" id="{8DBBF976-9703-9C40-8F68-4B0E83F1CF82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07" name="Groep 106">
                  <a:extLst>
                    <a:ext uri="{FF2B5EF4-FFF2-40B4-BE49-F238E27FC236}">
                      <a16:creationId xmlns:a16="http://schemas.microsoft.com/office/drawing/2014/main" id="{C3D6EEF9-2BB6-2C43-9F6E-2DED06C9EE50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09" name="Rechthoek: afgeronde hoeken 344">
                    <a:extLst>
                      <a:ext uri="{FF2B5EF4-FFF2-40B4-BE49-F238E27FC236}">
                        <a16:creationId xmlns:a16="http://schemas.microsoft.com/office/drawing/2014/main" id="{13C0E20F-226C-0645-8F1D-A39E721E099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0" name="Rechthoek 109">
                    <a:extLst>
                      <a:ext uri="{FF2B5EF4-FFF2-40B4-BE49-F238E27FC236}">
                        <a16:creationId xmlns:a16="http://schemas.microsoft.com/office/drawing/2014/main" id="{C645FBB9-CE5C-A643-B992-86F5429394D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1" name="Rechthoek 110">
                    <a:extLst>
                      <a:ext uri="{FF2B5EF4-FFF2-40B4-BE49-F238E27FC236}">
                        <a16:creationId xmlns:a16="http://schemas.microsoft.com/office/drawing/2014/main" id="{0BFF6F09-F9F9-ED4C-BF5C-B4917096551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2" name="Rechthoek 111">
                    <a:extLst>
                      <a:ext uri="{FF2B5EF4-FFF2-40B4-BE49-F238E27FC236}">
                        <a16:creationId xmlns:a16="http://schemas.microsoft.com/office/drawing/2014/main" id="{4D28E684-C5B5-6E42-9B60-3541D9FB12A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3" name="Rechthoek 112">
                    <a:extLst>
                      <a:ext uri="{FF2B5EF4-FFF2-40B4-BE49-F238E27FC236}">
                        <a16:creationId xmlns:a16="http://schemas.microsoft.com/office/drawing/2014/main" id="{DD4CA30B-9A5E-D84A-B301-6854E1084E2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4" name="Rechthoek 113">
                    <a:extLst>
                      <a:ext uri="{FF2B5EF4-FFF2-40B4-BE49-F238E27FC236}">
                        <a16:creationId xmlns:a16="http://schemas.microsoft.com/office/drawing/2014/main" id="{68CC5D5E-C343-4949-87D7-7940BA3CF30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8" name="Boog 107">
                  <a:extLst>
                    <a:ext uri="{FF2B5EF4-FFF2-40B4-BE49-F238E27FC236}">
                      <a16:creationId xmlns:a16="http://schemas.microsoft.com/office/drawing/2014/main" id="{A7B6961B-02A0-9444-AE94-D1AB001A801A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04" name="Tekstvak 103">
                <a:extLst>
                  <a:ext uri="{FF2B5EF4-FFF2-40B4-BE49-F238E27FC236}">
                    <a16:creationId xmlns:a16="http://schemas.microsoft.com/office/drawing/2014/main" id="{621BA163-A59D-304B-A7E2-5588E24F4463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05" name="Tekstvak 104">
                <a:extLst>
                  <a:ext uri="{FF2B5EF4-FFF2-40B4-BE49-F238E27FC236}">
                    <a16:creationId xmlns:a16="http://schemas.microsoft.com/office/drawing/2014/main" id="{F972B9A5-7923-7442-8D55-731039226CE5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06" name="Vrije vorm: vorm 341">
                <a:extLst>
                  <a:ext uri="{FF2B5EF4-FFF2-40B4-BE49-F238E27FC236}">
                    <a16:creationId xmlns:a16="http://schemas.microsoft.com/office/drawing/2014/main" id="{B5B3D574-0814-D647-822C-B9BFB94D1F91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452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S |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9">
            <a:extLst>
              <a:ext uri="{FF2B5EF4-FFF2-40B4-BE49-F238E27FC236}">
                <a16:creationId xmlns:a16="http://schemas.microsoft.com/office/drawing/2014/main" id="{90130DF1-3308-FF4E-BCC3-EEC56D4F97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"/>
            <a:ext cx="8963891" cy="5768976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C687683C-43F5-B744-A9CC-D1FE18ED7B7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68565" y="728662"/>
            <a:ext cx="3228109" cy="5040313"/>
          </a:xfrm>
          <a:prstGeom prst="rect">
            <a:avLst/>
          </a:prstGeom>
          <a:pattFill prst="sm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bIns="108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52DDFD0F-AAF8-954B-8859-1A3BA984BF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1628775"/>
            <a:ext cx="6877914" cy="3411535"/>
          </a:xfrm>
        </p:spPr>
        <p:txBody>
          <a:bodyPr/>
          <a:lstStyle>
            <a:lvl5pPr>
              <a:defRPr>
                <a:solidFill>
                  <a:schemeClr val="bg2"/>
                </a:solidFill>
              </a:defRPr>
            </a:lvl5pPr>
            <a:lvl9pP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 err="1"/>
              <a:t>Text</a:t>
            </a:r>
            <a:endParaRPr lang="nl-NL" dirty="0"/>
          </a:p>
          <a:p>
            <a:pPr lvl="4"/>
            <a:r>
              <a:rPr lang="nl-NL" dirty="0" err="1"/>
              <a:t>Heading</a:t>
            </a:r>
            <a:r>
              <a:rPr lang="nl-NL" dirty="0"/>
              <a:t> #1</a:t>
            </a:r>
          </a:p>
          <a:p>
            <a:pPr lvl="5"/>
            <a:r>
              <a:rPr lang="nl-NL" dirty="0" err="1"/>
              <a:t>Heading</a:t>
            </a:r>
            <a:r>
              <a:rPr lang="nl-NL" dirty="0"/>
              <a:t> #2</a:t>
            </a:r>
          </a:p>
          <a:p>
            <a:pPr lvl="6"/>
            <a:r>
              <a:rPr lang="nl-NL" dirty="0" err="1"/>
              <a:t>Nummeric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 err="1"/>
              <a:t>Alphabetic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Quote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728663"/>
            <a:ext cx="6877914" cy="360361"/>
          </a:xfrm>
        </p:spPr>
        <p:txBody>
          <a:bodyPr/>
          <a:lstStyle/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76CC21-1FD0-0343-AB2A-AB896FAA135D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3072572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none" baseline="0" noProof="0" dirty="0" err="1">
                <a:solidFill>
                  <a:schemeClr val="bg2"/>
                </a:solidFill>
                <a:latin typeface="+mj-lt"/>
              </a:rPr>
              <a:t>Text</a:t>
            </a:r>
            <a:r>
              <a:rPr lang="nl-NL" sz="2400" b="1" cap="none" baseline="0" noProof="0" dirty="0">
                <a:solidFill>
                  <a:schemeClr val="bg2"/>
                </a:solidFill>
                <a:latin typeface="+mj-lt"/>
              </a:rPr>
              <a:t> | image | s | blue</a:t>
            </a:r>
          </a:p>
        </p:txBody>
      </p:sp>
      <p:grpSp>
        <p:nvGrpSpPr>
          <p:cNvPr id="11" name="INSTRUCTION">
            <a:extLst>
              <a:ext uri="{FF2B5EF4-FFF2-40B4-BE49-F238E27FC236}">
                <a16:creationId xmlns:a16="http://schemas.microsoft.com/office/drawing/2014/main" id="{54B4D6D1-EB70-114E-B89B-0FF633A9E458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6633562-5C29-D14A-8AA5-F017A5B9A011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F759EA9C-9549-8447-98D8-D8C517DC5590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0863131E-8A38-7040-90ED-C6CF20C85C55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Bullet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AAD8F11E-B060-DE45-8110-ACACCE3AED8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134F8184-58F4-6B4A-A4D1-176AD021AA15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A981D81E-0080-A34C-8D52-F7794734C719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#1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ADEA37D2-16B4-4549-AE9B-F192A4901965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1E15DA98-7531-2747-A5CC-1925B87242E6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#2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D0C842A7-A0C8-B64C-B5D3-3B28418C923A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7ABE35E2-E719-624D-A04D-D87A120912BD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A1FDB980-6C1D-6B48-9A8F-49E388AEDFBF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67941709-BAE5-AF45-9102-55BA2E99F186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#1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73852764-E075-DA46-BC0C-C850991150D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3153C7B8-C900-F047-88AF-7A2E20051D10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Numeric bullet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9D44618F-2CA6-CF41-8F49-7A27219F03EE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92F3DAFD-1E17-034A-8E66-6EF187642FC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Alphabetic bullet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C57E8517-51B4-4F4F-B136-B634CF8875ED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D0E77B11-5067-EB42-8808-F8000EE30CF0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Quote text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7E90F185-BBAE-D145-AA33-3F6BD791856D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508E76FE-EBC8-7D43-B663-796134A1127D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#2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36F5A263-D7E9-1E41-8BF1-7C2038392283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3" name="ICOON_info">
              <a:extLst>
                <a:ext uri="{FF2B5EF4-FFF2-40B4-BE49-F238E27FC236}">
                  <a16:creationId xmlns:a16="http://schemas.microsoft.com/office/drawing/2014/main" id="{26D2D22F-9AC2-9140-9DE2-BCB50F74A195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5" name="Ovaal 74">
                <a:extLst>
                  <a:ext uri="{FF2B5EF4-FFF2-40B4-BE49-F238E27FC236}">
                    <a16:creationId xmlns:a16="http://schemas.microsoft.com/office/drawing/2014/main" id="{F68E746E-3384-4F44-8AB6-C7074EA0C5F3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Graphic 163" descr="Informatie">
                <a:extLst>
                  <a:ext uri="{FF2B5EF4-FFF2-40B4-BE49-F238E27FC236}">
                    <a16:creationId xmlns:a16="http://schemas.microsoft.com/office/drawing/2014/main" id="{6D002CC6-3F3C-6A49-A4A5-526EAA06299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4" name="VOORBEELD">
              <a:extLst>
                <a:ext uri="{FF2B5EF4-FFF2-40B4-BE49-F238E27FC236}">
                  <a16:creationId xmlns:a16="http://schemas.microsoft.com/office/drawing/2014/main" id="{F41A5488-CD35-9B4F-B352-A67F918D320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4EF9F0E2-C71F-D043-A808-6B707A6ECC34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3B6DA4C9-0193-5447-B595-4FACBB92C94F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BA57830E-D751-604B-94B4-F118F2E3ED52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0F2BEBEE-C338-4F47-B9E8-6D90A3470F5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438CC2DF-7B42-434D-B869-69EF064947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F31D9188-641D-F846-81DF-E2344E060AC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BB0A56BD-3A2C-9844-8C39-C04F06A47C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913F48CB-19F3-7A47-8600-9838AE35821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F72C2F84-9549-0443-B714-9D25A61321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9" name="Pijl: rechts 233">
                  <a:extLst>
                    <a:ext uri="{FF2B5EF4-FFF2-40B4-BE49-F238E27FC236}">
                      <a16:creationId xmlns:a16="http://schemas.microsoft.com/office/drawing/2014/main" id="{FF4301B6-39A6-544F-BBD3-7586AD41000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FFEDB351-AA2A-B843-A633-3872A24E1243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A3A2485A-820F-8E49-BC84-50F0579CE15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44192B25-EE2F-5C44-90C1-706C0539E30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FC6680B8-E101-8049-B4A4-91C95668EE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047CD237-12BD-1344-BFDB-127867490FB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8DC3BAB2-C05D-5145-B9D6-DC3D32B84C3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B3C6FF84-2393-2648-B350-91E1D846188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2" name="Pijl: rechts 242">
                  <a:extLst>
                    <a:ext uri="{FF2B5EF4-FFF2-40B4-BE49-F238E27FC236}">
                      <a16:creationId xmlns:a16="http://schemas.microsoft.com/office/drawing/2014/main" id="{6A0F6237-5F3A-DA4C-BF66-C73D65EB1723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9" name="Rechte verbindingslijn 38">
                <a:extLst>
                  <a:ext uri="{FF2B5EF4-FFF2-40B4-BE49-F238E27FC236}">
                    <a16:creationId xmlns:a16="http://schemas.microsoft.com/office/drawing/2014/main" id="{4F212861-AF9B-F64F-8862-95B9453B98B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3ABC83AC-3EB3-784E-A2A3-0057F86ED58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692E4C76-2739-A34F-8DE2-A3E0A2775FE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0DAE22DB-5FF7-954E-9850-F1A4286A999D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883B821C-6642-5B4D-986B-8EB0FF7E1377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6433493C-8E2D-D942-9205-BDA100E039D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7A88D285-021F-F441-B654-35CEDE8720F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D6B53D0F-F076-4F46-9CDA-362FD094B0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A2F826F8-2E9F-6F4A-BE18-040D79B70B6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80A0AF39-069D-624D-BCD7-C6188A9A331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371570C4-4758-8C4F-AE1C-4004A2C062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9CD13788-A21C-A740-9A88-07EB0EFEFCF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5" name="Pijl: rechts 217">
                  <a:extLst>
                    <a:ext uri="{FF2B5EF4-FFF2-40B4-BE49-F238E27FC236}">
                      <a16:creationId xmlns:a16="http://schemas.microsoft.com/office/drawing/2014/main" id="{C914882C-764F-114A-AF64-74D2AFE91EB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D7B1F125-39BC-5B47-A59B-47292DAFF517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79D34DF4-DCF7-1542-BE47-4D4B5362B69A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A82C32FC-B64C-AC41-BBE4-A21CF12B28B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32546750-9D9F-4544-AEFA-DD02D95DE6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142052AD-6522-AE49-9216-D1FF959BDF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0" name="Rechte verbindingslijn 49">
                    <a:extLst>
                      <a:ext uri="{FF2B5EF4-FFF2-40B4-BE49-F238E27FC236}">
                        <a16:creationId xmlns:a16="http://schemas.microsoft.com/office/drawing/2014/main" id="{89D6243D-BFC1-4141-A40D-1438130249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74522E85-4C5E-C24C-AE62-096D59E9C5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91DDB616-978F-0249-A2BA-30085E7BDC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7" name="Pijl: rechts 219">
                  <a:extLst>
                    <a:ext uri="{FF2B5EF4-FFF2-40B4-BE49-F238E27FC236}">
                      <a16:creationId xmlns:a16="http://schemas.microsoft.com/office/drawing/2014/main" id="{A3221076-7ECB-7A43-BA65-3F5AC850C6D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7" name="INSTRUCTION">
            <a:extLst>
              <a:ext uri="{FF2B5EF4-FFF2-40B4-BE49-F238E27FC236}">
                <a16:creationId xmlns:a16="http://schemas.microsoft.com/office/drawing/2014/main" id="{DCF9A58D-2135-434E-9D91-006F5B478904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78019AFE-6B35-9B42-B1AF-1CF42720B7D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7EBB36FD-EE2F-014A-9891-3E601B908F0D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CC0530D7-7BE0-7E4C-A3E9-2A4BD4B868A8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C95091B6-A983-C94A-B950-253AD971FBD1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2" name="Groep 81">
              <a:extLst>
                <a:ext uri="{FF2B5EF4-FFF2-40B4-BE49-F238E27FC236}">
                  <a16:creationId xmlns:a16="http://schemas.microsoft.com/office/drawing/2014/main" id="{91F774EF-9801-C247-954D-BC59A8808E14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79A6F9AA-D1E2-C741-A639-9AC3A3F7F18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64A4F711-5EFE-F34F-AA68-0915001CF07D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379">
                <a:extLst>
                  <a:ext uri="{FF2B5EF4-FFF2-40B4-BE49-F238E27FC236}">
                    <a16:creationId xmlns:a16="http://schemas.microsoft.com/office/drawing/2014/main" id="{2F012A59-8E93-D246-91B2-343F6C10D663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380">
                <a:extLst>
                  <a:ext uri="{FF2B5EF4-FFF2-40B4-BE49-F238E27FC236}">
                    <a16:creationId xmlns:a16="http://schemas.microsoft.com/office/drawing/2014/main" id="{E8886CAF-D422-0E43-BA5F-320EFF956EAC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A23951B4-1121-7E4E-9B25-DF50D9C036C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711BEC75-0528-0E40-991E-0995AA355458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61078949-0D45-4440-B60F-D04EB5C9F1A2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D9183B8C-7AB4-8A46-9E99-BC632935533A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5" name="Groep 84">
              <a:extLst>
                <a:ext uri="{FF2B5EF4-FFF2-40B4-BE49-F238E27FC236}">
                  <a16:creationId xmlns:a16="http://schemas.microsoft.com/office/drawing/2014/main" id="{44630809-E835-9C40-93DA-076054262E95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1307C341-5F9F-614B-8D48-65EE3AAEAA5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8DF61BEE-8364-1B47-B098-225507172F9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376">
                <a:extLst>
                  <a:ext uri="{FF2B5EF4-FFF2-40B4-BE49-F238E27FC236}">
                    <a16:creationId xmlns:a16="http://schemas.microsoft.com/office/drawing/2014/main" id="{FC065B9D-6330-A747-99BA-71DDE0F2193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743FFAF3-7ECB-2D4B-8DB2-26F31413368A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AA8AE1CF-6F82-F24F-9C7F-ACFE1D567D39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8" name="ICOON_info">
              <a:extLst>
                <a:ext uri="{FF2B5EF4-FFF2-40B4-BE49-F238E27FC236}">
                  <a16:creationId xmlns:a16="http://schemas.microsoft.com/office/drawing/2014/main" id="{3F635393-851A-4840-9F58-4BB82E12B99B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131" name="Ovaal 130">
                <a:extLst>
                  <a:ext uri="{FF2B5EF4-FFF2-40B4-BE49-F238E27FC236}">
                    <a16:creationId xmlns:a16="http://schemas.microsoft.com/office/drawing/2014/main" id="{D800E172-3C52-5047-BADC-EE8B4B4F7AED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" name="Graphic 163" descr="Informatie">
                <a:extLst>
                  <a:ext uri="{FF2B5EF4-FFF2-40B4-BE49-F238E27FC236}">
                    <a16:creationId xmlns:a16="http://schemas.microsoft.com/office/drawing/2014/main" id="{D99CC240-A19C-7E4E-A25D-CB70A1E6049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61433021-9593-824B-AAA6-5F8246615810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B6031071-16F5-4147-8552-ACD71D8008FD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91" name="Groep 90">
              <a:extLst>
                <a:ext uri="{FF2B5EF4-FFF2-40B4-BE49-F238E27FC236}">
                  <a16:creationId xmlns:a16="http://schemas.microsoft.com/office/drawing/2014/main" id="{457D5D5F-ADB8-4244-BB0E-1F305DFEAAA9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115" name="Groep 114">
                <a:extLst>
                  <a:ext uri="{FF2B5EF4-FFF2-40B4-BE49-F238E27FC236}">
                    <a16:creationId xmlns:a16="http://schemas.microsoft.com/office/drawing/2014/main" id="{F47CF4E3-2BDA-8148-AC2A-B26119BBFCB8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18" name="Groep 117">
                  <a:extLst>
                    <a:ext uri="{FF2B5EF4-FFF2-40B4-BE49-F238E27FC236}">
                      <a16:creationId xmlns:a16="http://schemas.microsoft.com/office/drawing/2014/main" id="{A6A8149B-914D-8A43-9FCD-85A5170E61EC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5" name="Groep 124">
                    <a:extLst>
                      <a:ext uri="{FF2B5EF4-FFF2-40B4-BE49-F238E27FC236}">
                        <a16:creationId xmlns:a16="http://schemas.microsoft.com/office/drawing/2014/main" id="{4BAEDBB0-4559-6B4E-A422-3EA6B1F8A0A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28" name="Rechthoek 127">
                      <a:extLst>
                        <a:ext uri="{FF2B5EF4-FFF2-40B4-BE49-F238E27FC236}">
                          <a16:creationId xmlns:a16="http://schemas.microsoft.com/office/drawing/2014/main" id="{8B48A68F-3C43-D342-AD05-1AEC5D0AD54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9" name="Rechthoek 128">
                      <a:extLst>
                        <a:ext uri="{FF2B5EF4-FFF2-40B4-BE49-F238E27FC236}">
                          <a16:creationId xmlns:a16="http://schemas.microsoft.com/office/drawing/2014/main" id="{F303E231-0640-F849-BDB2-29FF540B87B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0" name="Ovaal 129">
                      <a:extLst>
                        <a:ext uri="{FF2B5EF4-FFF2-40B4-BE49-F238E27FC236}">
                          <a16:creationId xmlns:a16="http://schemas.microsoft.com/office/drawing/2014/main" id="{947C297F-8B20-D949-B791-F43D36B1869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6" name="Afbeelding 125">
                    <a:extLst>
                      <a:ext uri="{FF2B5EF4-FFF2-40B4-BE49-F238E27FC236}">
                        <a16:creationId xmlns:a16="http://schemas.microsoft.com/office/drawing/2014/main" id="{4478ECD1-822B-BD4E-B4D3-C8F1E86F508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7" name="Afbeelding 126">
                    <a:extLst>
                      <a:ext uri="{FF2B5EF4-FFF2-40B4-BE49-F238E27FC236}">
                        <a16:creationId xmlns:a16="http://schemas.microsoft.com/office/drawing/2014/main" id="{63865DC9-F72D-464F-A949-25876259B9C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" name="Groep 118">
                  <a:extLst>
                    <a:ext uri="{FF2B5EF4-FFF2-40B4-BE49-F238E27FC236}">
                      <a16:creationId xmlns:a16="http://schemas.microsoft.com/office/drawing/2014/main" id="{BFB0713F-135D-B945-A587-1E91456F3B8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36FDB3EA-3106-124F-BA41-27018BCF92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AE407AD9-A5F0-D946-8034-D8B33F2B9E9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DC9D68E8-56DB-4440-A14B-E6E6D2183D7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1" name="Rechthoek 120">
                    <a:extLst>
                      <a:ext uri="{FF2B5EF4-FFF2-40B4-BE49-F238E27FC236}">
                        <a16:creationId xmlns:a16="http://schemas.microsoft.com/office/drawing/2014/main" id="{65E06EFB-F1A0-6747-9C73-7489FB25CF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54D47B30-1FFC-1447-9743-A72E9E89DF2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6" name="Rechthoek 115">
                <a:extLst>
                  <a:ext uri="{FF2B5EF4-FFF2-40B4-BE49-F238E27FC236}">
                    <a16:creationId xmlns:a16="http://schemas.microsoft.com/office/drawing/2014/main" id="{F66F5961-B12C-BA48-99F6-B94607AB2730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7" name="Gelijkbenige driehoek 358">
                <a:extLst>
                  <a:ext uri="{FF2B5EF4-FFF2-40B4-BE49-F238E27FC236}">
                    <a16:creationId xmlns:a16="http://schemas.microsoft.com/office/drawing/2014/main" id="{1A12B77E-11EF-3D4E-915F-AAB13249612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067B706E-F47A-8347-BA4D-236606711608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BEE207FD-4336-9347-A0AC-F899387A7470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EF16E34F-FCFE-AD44-9FE7-A4EE870BFB40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646E613B-4747-3B42-9FB1-C5EB4B876D9F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91F73F98-B24B-2845-AEA4-879FE38C2D53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09" name="Rechthoek: afgeronde hoeken 350">
                  <a:extLst>
                    <a:ext uri="{FF2B5EF4-FFF2-40B4-BE49-F238E27FC236}">
                      <a16:creationId xmlns:a16="http://schemas.microsoft.com/office/drawing/2014/main" id="{9446846B-F33B-6A4A-B0EA-9745A5D0C4E5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FB9F7F4C-97B4-6843-9364-57594FCA037F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AFAFCF19-C57C-F848-9374-62FB5A02635A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AC47A617-7528-7842-A06E-B2D6D0B03612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0ABB3464-664E-6740-88CE-CFCF738FD129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2B3005EB-C13C-E349-87AE-CDA92507A3A3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39E187D0-898F-3646-93F8-A713DC44EFBF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01" name="Groep 100">
                  <a:extLst>
                    <a:ext uri="{FF2B5EF4-FFF2-40B4-BE49-F238E27FC236}">
                      <a16:creationId xmlns:a16="http://schemas.microsoft.com/office/drawing/2014/main" id="{8F7A7951-63A1-224D-B09B-2734A933E89B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03" name="Rechthoek: afgeronde hoeken 344">
                    <a:extLst>
                      <a:ext uri="{FF2B5EF4-FFF2-40B4-BE49-F238E27FC236}">
                        <a16:creationId xmlns:a16="http://schemas.microsoft.com/office/drawing/2014/main" id="{B0FF8184-6ECF-1249-90F0-87CBA35A8E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4" name="Rechthoek 103">
                    <a:extLst>
                      <a:ext uri="{FF2B5EF4-FFF2-40B4-BE49-F238E27FC236}">
                        <a16:creationId xmlns:a16="http://schemas.microsoft.com/office/drawing/2014/main" id="{48A7AF25-F786-174D-B7B1-A669FC7B236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5457B5DE-E863-EC49-BBEF-C47E246466A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6" name="Rechthoek 105">
                    <a:extLst>
                      <a:ext uri="{FF2B5EF4-FFF2-40B4-BE49-F238E27FC236}">
                        <a16:creationId xmlns:a16="http://schemas.microsoft.com/office/drawing/2014/main" id="{B3987281-4141-8249-B4E1-FC8B3D98EE3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43913A6A-A0E1-534C-8E66-9612F44B0F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F1AB7F46-3C05-6648-B222-D5977D13C65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2" name="Boog 101">
                  <a:extLst>
                    <a:ext uri="{FF2B5EF4-FFF2-40B4-BE49-F238E27FC236}">
                      <a16:creationId xmlns:a16="http://schemas.microsoft.com/office/drawing/2014/main" id="{43F1B2EC-DAB4-4B4A-9A32-C8D3565A36CB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8" name="Tekstvak 97">
                <a:extLst>
                  <a:ext uri="{FF2B5EF4-FFF2-40B4-BE49-F238E27FC236}">
                    <a16:creationId xmlns:a16="http://schemas.microsoft.com/office/drawing/2014/main" id="{2DBE9B54-569B-254A-9C5F-9B8ECB3EC94F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99" name="Tekstvak 98">
                <a:extLst>
                  <a:ext uri="{FF2B5EF4-FFF2-40B4-BE49-F238E27FC236}">
                    <a16:creationId xmlns:a16="http://schemas.microsoft.com/office/drawing/2014/main" id="{F70396CB-0696-6B4E-ADC3-CC23D077890D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00" name="Vrije vorm: vorm 341">
                <a:extLst>
                  <a:ext uri="{FF2B5EF4-FFF2-40B4-BE49-F238E27FC236}">
                    <a16:creationId xmlns:a16="http://schemas.microsoft.com/office/drawing/2014/main" id="{286D3F84-4D21-8747-9DE6-28BB8A2A2586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42" name="Groep 141">
            <a:extLst>
              <a:ext uri="{FF2B5EF4-FFF2-40B4-BE49-F238E27FC236}">
                <a16:creationId xmlns:a16="http://schemas.microsoft.com/office/drawing/2014/main" id="{55D7A58D-EBF4-4948-99BE-5DD2B74FF547}"/>
              </a:ext>
            </a:extLst>
          </p:cNvPr>
          <p:cNvGrpSpPr/>
          <p:nvPr userDrawn="1"/>
        </p:nvGrpSpPr>
        <p:grpSpPr>
          <a:xfrm>
            <a:off x="702788" y="6189203"/>
            <a:ext cx="1095997" cy="366587"/>
            <a:chOff x="2935002" y="7898764"/>
            <a:chExt cx="4644643" cy="1553528"/>
          </a:xfrm>
          <a:solidFill>
            <a:schemeClr val="bg1"/>
          </a:solidFill>
        </p:grpSpPr>
        <p:sp>
          <p:nvSpPr>
            <p:cNvPr id="143" name="Vrije vorm 142">
              <a:extLst>
                <a:ext uri="{FF2B5EF4-FFF2-40B4-BE49-F238E27FC236}">
                  <a16:creationId xmlns:a16="http://schemas.microsoft.com/office/drawing/2014/main" id="{5E21D475-C33F-A34B-A519-EB559CDD76CC}"/>
                </a:ext>
              </a:extLst>
            </p:cNvPr>
            <p:cNvSpPr/>
            <p:nvPr/>
          </p:nvSpPr>
          <p:spPr>
            <a:xfrm>
              <a:off x="5659529" y="8398664"/>
              <a:ext cx="836778" cy="682152"/>
            </a:xfrm>
            <a:custGeom>
              <a:avLst/>
              <a:gdLst>
                <a:gd name="connsiteX0" fmla="*/ 654001 w 836778"/>
                <a:gd name="connsiteY0" fmla="*/ 71600 h 682152"/>
                <a:gd name="connsiteX1" fmla="*/ 325572 w 836778"/>
                <a:gd name="connsiteY1" fmla="*/ 413548 h 682152"/>
                <a:gd name="connsiteX2" fmla="*/ 204673 w 836778"/>
                <a:gd name="connsiteY2" fmla="*/ 252575 h 682152"/>
                <a:gd name="connsiteX3" fmla="*/ 0 w 836778"/>
                <a:gd name="connsiteY3" fmla="*/ 421168 h 682152"/>
                <a:gd name="connsiteX4" fmla="*/ 91389 w 836778"/>
                <a:gd name="connsiteY4" fmla="*/ 500225 h 682152"/>
                <a:gd name="connsiteX5" fmla="*/ 198961 w 836778"/>
                <a:gd name="connsiteY5" fmla="*/ 401165 h 682152"/>
                <a:gd name="connsiteX6" fmla="*/ 324620 w 836778"/>
                <a:gd name="connsiteY6" fmla="*/ 476413 h 682152"/>
                <a:gd name="connsiteX7" fmla="*/ 440760 w 836778"/>
                <a:gd name="connsiteY7" fmla="*/ 423073 h 682152"/>
                <a:gd name="connsiteX8" fmla="*/ 458848 w 836778"/>
                <a:gd name="connsiteY8" fmla="*/ 451648 h 682152"/>
                <a:gd name="connsiteX9" fmla="*/ 414105 w 836778"/>
                <a:gd name="connsiteY9" fmla="*/ 645958 h 682152"/>
                <a:gd name="connsiteX10" fmla="*/ 454088 w 836778"/>
                <a:gd name="connsiteY10" fmla="*/ 682153 h 682152"/>
                <a:gd name="connsiteX11" fmla="*/ 488359 w 836778"/>
                <a:gd name="connsiteY11" fmla="*/ 661198 h 682152"/>
                <a:gd name="connsiteX12" fmla="*/ 520725 w 836778"/>
                <a:gd name="connsiteY12" fmla="*/ 546898 h 682152"/>
                <a:gd name="connsiteX13" fmla="*/ 836778 w 836778"/>
                <a:gd name="connsiteY13" fmla="*/ 57313 h 682152"/>
                <a:gd name="connsiteX14" fmla="*/ 760621 w 836778"/>
                <a:gd name="connsiteY14" fmla="*/ 163 h 682152"/>
                <a:gd name="connsiteX15" fmla="*/ 654001 w 836778"/>
                <a:gd name="connsiteY15" fmla="*/ 71600 h 682152"/>
                <a:gd name="connsiteX16" fmla="*/ 83773 w 836778"/>
                <a:gd name="connsiteY16" fmla="*/ 411643 h 682152"/>
                <a:gd name="connsiteX17" fmla="*/ 70445 w 836778"/>
                <a:gd name="connsiteY17" fmla="*/ 399260 h 682152"/>
                <a:gd name="connsiteX18" fmla="*/ 147555 w 836778"/>
                <a:gd name="connsiteY18" fmla="*/ 326870 h 682152"/>
                <a:gd name="connsiteX19" fmla="*/ 162786 w 836778"/>
                <a:gd name="connsiteY19" fmla="*/ 338300 h 682152"/>
                <a:gd name="connsiteX20" fmla="*/ 83773 w 836778"/>
                <a:gd name="connsiteY20" fmla="*/ 411643 h 68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6778" h="682152">
                  <a:moveTo>
                    <a:pt x="654001" y="71600"/>
                  </a:moveTo>
                  <a:cubicBezTo>
                    <a:pt x="579748" y="278293"/>
                    <a:pt x="370315" y="413548"/>
                    <a:pt x="325572" y="413548"/>
                  </a:cubicBezTo>
                  <a:cubicBezTo>
                    <a:pt x="243703" y="413548"/>
                    <a:pt x="318909" y="252575"/>
                    <a:pt x="204673" y="252575"/>
                  </a:cubicBezTo>
                  <a:cubicBezTo>
                    <a:pt x="127563" y="252575"/>
                    <a:pt x="0" y="334490"/>
                    <a:pt x="0" y="421168"/>
                  </a:cubicBezTo>
                  <a:cubicBezTo>
                    <a:pt x="0" y="460220"/>
                    <a:pt x="29511" y="500225"/>
                    <a:pt x="91389" y="500225"/>
                  </a:cubicBezTo>
                  <a:cubicBezTo>
                    <a:pt x="168498" y="500225"/>
                    <a:pt x="152315" y="401165"/>
                    <a:pt x="198961" y="401165"/>
                  </a:cubicBezTo>
                  <a:cubicBezTo>
                    <a:pt x="239895" y="401165"/>
                    <a:pt x="226568" y="476413"/>
                    <a:pt x="324620" y="476413"/>
                  </a:cubicBezTo>
                  <a:cubicBezTo>
                    <a:pt x="378883" y="476413"/>
                    <a:pt x="412201" y="423073"/>
                    <a:pt x="440760" y="423073"/>
                  </a:cubicBezTo>
                  <a:cubicBezTo>
                    <a:pt x="448376" y="423073"/>
                    <a:pt x="458848" y="427835"/>
                    <a:pt x="458848" y="451648"/>
                  </a:cubicBezTo>
                  <a:cubicBezTo>
                    <a:pt x="458848" y="490700"/>
                    <a:pt x="414105" y="613573"/>
                    <a:pt x="414105" y="645958"/>
                  </a:cubicBezTo>
                  <a:cubicBezTo>
                    <a:pt x="414105" y="666913"/>
                    <a:pt x="436953" y="682153"/>
                    <a:pt x="454088" y="682153"/>
                  </a:cubicBezTo>
                  <a:cubicBezTo>
                    <a:pt x="471223" y="682153"/>
                    <a:pt x="484551" y="674533"/>
                    <a:pt x="488359" y="661198"/>
                  </a:cubicBezTo>
                  <a:cubicBezTo>
                    <a:pt x="499782" y="620240"/>
                    <a:pt x="510254" y="582140"/>
                    <a:pt x="520725" y="546898"/>
                  </a:cubicBezTo>
                  <a:cubicBezTo>
                    <a:pt x="687320" y="7783"/>
                    <a:pt x="836778" y="174470"/>
                    <a:pt x="836778" y="57313"/>
                  </a:cubicBezTo>
                  <a:cubicBezTo>
                    <a:pt x="836778" y="15403"/>
                    <a:pt x="802508" y="163"/>
                    <a:pt x="760621" y="163"/>
                  </a:cubicBezTo>
                  <a:cubicBezTo>
                    <a:pt x="713975" y="-2695"/>
                    <a:pt x="669232" y="32548"/>
                    <a:pt x="654001" y="71600"/>
                  </a:cubicBezTo>
                  <a:close/>
                  <a:moveTo>
                    <a:pt x="83773" y="411643"/>
                  </a:moveTo>
                  <a:cubicBezTo>
                    <a:pt x="72349" y="411643"/>
                    <a:pt x="70445" y="407833"/>
                    <a:pt x="70445" y="399260"/>
                  </a:cubicBezTo>
                  <a:cubicBezTo>
                    <a:pt x="70445" y="368780"/>
                    <a:pt x="121852" y="326870"/>
                    <a:pt x="147555" y="326870"/>
                  </a:cubicBezTo>
                  <a:cubicBezTo>
                    <a:pt x="156122" y="326870"/>
                    <a:pt x="162786" y="330680"/>
                    <a:pt x="162786" y="338300"/>
                  </a:cubicBezTo>
                  <a:cubicBezTo>
                    <a:pt x="162786" y="349730"/>
                    <a:pt x="107572" y="411643"/>
                    <a:pt x="83773" y="411643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4" name="Vrije vorm 143">
              <a:extLst>
                <a:ext uri="{FF2B5EF4-FFF2-40B4-BE49-F238E27FC236}">
                  <a16:creationId xmlns:a16="http://schemas.microsoft.com/office/drawing/2014/main" id="{DB19ED05-B232-A946-AD4D-BE4A57A9F1BA}"/>
                </a:ext>
              </a:extLst>
            </p:cNvPr>
            <p:cNvSpPr/>
            <p:nvPr/>
          </p:nvSpPr>
          <p:spPr>
            <a:xfrm>
              <a:off x="5276839" y="8586470"/>
              <a:ext cx="315100" cy="374332"/>
            </a:xfrm>
            <a:custGeom>
              <a:avLst/>
              <a:gdLst>
                <a:gd name="connsiteX0" fmla="*/ 23799 w 315100"/>
                <a:gd name="connsiteY0" fmla="*/ 58102 h 374332"/>
                <a:gd name="connsiteX1" fmla="*/ 56166 w 315100"/>
                <a:gd name="connsiteY1" fmla="*/ 111442 h 374332"/>
                <a:gd name="connsiteX2" fmla="*/ 178018 w 315100"/>
                <a:gd name="connsiteY2" fmla="*/ 63817 h 374332"/>
                <a:gd name="connsiteX3" fmla="*/ 203721 w 315100"/>
                <a:gd name="connsiteY3" fmla="*/ 81915 h 374332"/>
                <a:gd name="connsiteX4" fmla="*/ 0 w 315100"/>
                <a:gd name="connsiteY4" fmla="*/ 318135 h 374332"/>
                <a:gd name="connsiteX5" fmla="*/ 87581 w 315100"/>
                <a:gd name="connsiteY5" fmla="*/ 374333 h 374332"/>
                <a:gd name="connsiteX6" fmla="*/ 315101 w 315100"/>
                <a:gd name="connsiteY6" fmla="*/ 284797 h 374332"/>
                <a:gd name="connsiteX7" fmla="*/ 297014 w 315100"/>
                <a:gd name="connsiteY7" fmla="*/ 269558 h 374332"/>
                <a:gd name="connsiteX8" fmla="*/ 121852 w 315100"/>
                <a:gd name="connsiteY8" fmla="*/ 312420 h 374332"/>
                <a:gd name="connsiteX9" fmla="*/ 89485 w 315100"/>
                <a:gd name="connsiteY9" fmla="*/ 292417 h 374332"/>
                <a:gd name="connsiteX10" fmla="*/ 284638 w 315100"/>
                <a:gd name="connsiteY10" fmla="*/ 78105 h 374332"/>
                <a:gd name="connsiteX11" fmla="*/ 196105 w 315100"/>
                <a:gd name="connsiteY11" fmla="*/ 0 h 374332"/>
                <a:gd name="connsiteX12" fmla="*/ 23799 w 315100"/>
                <a:gd name="connsiteY12" fmla="*/ 58102 h 37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100" h="374332">
                  <a:moveTo>
                    <a:pt x="23799" y="58102"/>
                  </a:moveTo>
                  <a:cubicBezTo>
                    <a:pt x="8568" y="69533"/>
                    <a:pt x="37127" y="120967"/>
                    <a:pt x="56166" y="111442"/>
                  </a:cubicBezTo>
                  <a:cubicBezTo>
                    <a:pt x="74253" y="102870"/>
                    <a:pt x="141843" y="63817"/>
                    <a:pt x="178018" y="63817"/>
                  </a:cubicBezTo>
                  <a:cubicBezTo>
                    <a:pt x="195153" y="63817"/>
                    <a:pt x="203721" y="72390"/>
                    <a:pt x="203721" y="81915"/>
                  </a:cubicBezTo>
                  <a:cubicBezTo>
                    <a:pt x="203721" y="120015"/>
                    <a:pt x="0" y="223838"/>
                    <a:pt x="0" y="318135"/>
                  </a:cubicBezTo>
                  <a:cubicBezTo>
                    <a:pt x="0" y="340995"/>
                    <a:pt x="20943" y="374333"/>
                    <a:pt x="87581" y="374333"/>
                  </a:cubicBezTo>
                  <a:cubicBezTo>
                    <a:pt x="191345" y="374333"/>
                    <a:pt x="315101" y="325755"/>
                    <a:pt x="315101" y="284797"/>
                  </a:cubicBezTo>
                  <a:cubicBezTo>
                    <a:pt x="315101" y="278130"/>
                    <a:pt x="306533" y="269558"/>
                    <a:pt x="297014" y="269558"/>
                  </a:cubicBezTo>
                  <a:cubicBezTo>
                    <a:pt x="280830" y="269558"/>
                    <a:pt x="177066" y="312420"/>
                    <a:pt x="121852" y="312420"/>
                  </a:cubicBezTo>
                  <a:cubicBezTo>
                    <a:pt x="103764" y="312420"/>
                    <a:pt x="89485" y="304800"/>
                    <a:pt x="89485" y="292417"/>
                  </a:cubicBezTo>
                  <a:cubicBezTo>
                    <a:pt x="89485" y="235267"/>
                    <a:pt x="284638" y="145733"/>
                    <a:pt x="284638" y="78105"/>
                  </a:cubicBezTo>
                  <a:cubicBezTo>
                    <a:pt x="284638" y="18097"/>
                    <a:pt x="229424" y="0"/>
                    <a:pt x="196105" y="0"/>
                  </a:cubicBezTo>
                  <a:cubicBezTo>
                    <a:pt x="117092" y="1905"/>
                    <a:pt x="39031" y="47625"/>
                    <a:pt x="23799" y="58102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5" name="Vrije vorm 144">
              <a:extLst>
                <a:ext uri="{FF2B5EF4-FFF2-40B4-BE49-F238E27FC236}">
                  <a16:creationId xmlns:a16="http://schemas.microsoft.com/office/drawing/2014/main" id="{E4509DF2-7664-7B44-9E63-7127A461223A}"/>
                </a:ext>
              </a:extLst>
            </p:cNvPr>
            <p:cNvSpPr/>
            <p:nvPr/>
          </p:nvSpPr>
          <p:spPr>
            <a:xfrm>
              <a:off x="6343993" y="8600715"/>
              <a:ext cx="1235652" cy="483911"/>
            </a:xfrm>
            <a:custGeom>
              <a:avLst/>
              <a:gdLst>
                <a:gd name="connsiteX0" fmla="*/ 992901 w 1235652"/>
                <a:gd name="connsiteY0" fmla="*/ 117199 h 483911"/>
                <a:gd name="connsiteX1" fmla="*/ 797748 w 1235652"/>
                <a:gd name="connsiteY1" fmla="*/ 196257 h 483911"/>
                <a:gd name="connsiteX2" fmla="*/ 721590 w 1235652"/>
                <a:gd name="connsiteY2" fmla="*/ 114342 h 483911"/>
                <a:gd name="connsiteX3" fmla="*/ 649241 w 1235652"/>
                <a:gd name="connsiteY3" fmla="*/ 38142 h 483911"/>
                <a:gd name="connsiteX4" fmla="*/ 571180 w 1235652"/>
                <a:gd name="connsiteY4" fmla="*/ 87672 h 483911"/>
                <a:gd name="connsiteX5" fmla="*/ 450280 w 1235652"/>
                <a:gd name="connsiteY5" fmla="*/ 193399 h 483911"/>
                <a:gd name="connsiteX6" fmla="*/ 411249 w 1235652"/>
                <a:gd name="connsiteY6" fmla="*/ 142917 h 483911"/>
                <a:gd name="connsiteX7" fmla="*/ 429337 w 1235652"/>
                <a:gd name="connsiteY7" fmla="*/ 83862 h 483911"/>
                <a:gd name="connsiteX8" fmla="*/ 393162 w 1235652"/>
                <a:gd name="connsiteY8" fmla="*/ 30522 h 483911"/>
                <a:gd name="connsiteX9" fmla="*/ 277974 w 1235652"/>
                <a:gd name="connsiteY9" fmla="*/ 111484 h 483911"/>
                <a:gd name="connsiteX10" fmla="*/ 152315 w 1235652"/>
                <a:gd name="connsiteY10" fmla="*/ 210544 h 483911"/>
                <a:gd name="connsiteX11" fmla="*/ 61878 w 1235652"/>
                <a:gd name="connsiteY11" fmla="*/ 100054 h 483911"/>
                <a:gd name="connsiteX12" fmla="*/ 0 w 1235652"/>
                <a:gd name="connsiteY12" fmla="*/ 160062 h 483911"/>
                <a:gd name="connsiteX13" fmla="*/ 45694 w 1235652"/>
                <a:gd name="connsiteY13" fmla="*/ 237214 h 483911"/>
                <a:gd name="connsiteX14" fmla="*/ 129467 w 1235652"/>
                <a:gd name="connsiteY14" fmla="*/ 291507 h 483911"/>
                <a:gd name="connsiteX15" fmla="*/ 319861 w 1235652"/>
                <a:gd name="connsiteY15" fmla="*/ 171492 h 483911"/>
                <a:gd name="connsiteX16" fmla="*/ 349372 w 1235652"/>
                <a:gd name="connsiteY16" fmla="*/ 204829 h 483911"/>
                <a:gd name="connsiteX17" fmla="*/ 449328 w 1235652"/>
                <a:gd name="connsiteY17" fmla="*/ 264837 h 483911"/>
                <a:gd name="connsiteX18" fmla="*/ 607354 w 1235652"/>
                <a:gd name="connsiteY18" fmla="*/ 180064 h 483911"/>
                <a:gd name="connsiteX19" fmla="*/ 763477 w 1235652"/>
                <a:gd name="connsiteY19" fmla="*/ 276267 h 483911"/>
                <a:gd name="connsiteX20" fmla="*/ 859626 w 1235652"/>
                <a:gd name="connsiteY20" fmla="*/ 262932 h 483911"/>
                <a:gd name="connsiteX21" fmla="*/ 1010988 w 1235652"/>
                <a:gd name="connsiteY21" fmla="*/ 232452 h 483911"/>
                <a:gd name="connsiteX22" fmla="*/ 1113800 w 1235652"/>
                <a:gd name="connsiteY22" fmla="*/ 71479 h 483911"/>
                <a:gd name="connsiteX23" fmla="*/ 1156639 w 1235652"/>
                <a:gd name="connsiteY23" fmla="*/ 127677 h 483911"/>
                <a:gd name="connsiteX24" fmla="*/ 894848 w 1235652"/>
                <a:gd name="connsiteY24" fmla="*/ 417237 h 483911"/>
                <a:gd name="connsiteX25" fmla="*/ 852010 w 1235652"/>
                <a:gd name="connsiteY25" fmla="*/ 461052 h 483911"/>
                <a:gd name="connsiteX26" fmla="*/ 881521 w 1235652"/>
                <a:gd name="connsiteY26" fmla="*/ 483912 h 483911"/>
                <a:gd name="connsiteX27" fmla="*/ 1235653 w 1235652"/>
                <a:gd name="connsiteY27" fmla="*/ 138154 h 483911"/>
                <a:gd name="connsiteX28" fmla="*/ 1121417 w 1235652"/>
                <a:gd name="connsiteY28" fmla="*/ 42 h 483911"/>
                <a:gd name="connsiteX29" fmla="*/ 992901 w 1235652"/>
                <a:gd name="connsiteY29" fmla="*/ 117199 h 48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5652" h="483911">
                  <a:moveTo>
                    <a:pt x="992901" y="117199"/>
                  </a:moveTo>
                  <a:cubicBezTo>
                    <a:pt x="976718" y="179112"/>
                    <a:pt x="860578" y="196257"/>
                    <a:pt x="797748" y="196257"/>
                  </a:cubicBezTo>
                  <a:cubicBezTo>
                    <a:pt x="734918" y="196257"/>
                    <a:pt x="734918" y="179112"/>
                    <a:pt x="721590" y="114342"/>
                  </a:cubicBezTo>
                  <a:cubicBezTo>
                    <a:pt x="709215" y="53382"/>
                    <a:pt x="683512" y="38142"/>
                    <a:pt x="649241" y="38142"/>
                  </a:cubicBezTo>
                  <a:cubicBezTo>
                    <a:pt x="624490" y="38142"/>
                    <a:pt x="599739" y="61954"/>
                    <a:pt x="571180" y="87672"/>
                  </a:cubicBezTo>
                  <a:cubicBezTo>
                    <a:pt x="522630" y="132439"/>
                    <a:pt x="475983" y="193399"/>
                    <a:pt x="450280" y="193399"/>
                  </a:cubicBezTo>
                  <a:cubicBezTo>
                    <a:pt x="428385" y="193399"/>
                    <a:pt x="411249" y="167682"/>
                    <a:pt x="411249" y="142917"/>
                  </a:cubicBezTo>
                  <a:cubicBezTo>
                    <a:pt x="411249" y="120057"/>
                    <a:pt x="429337" y="109579"/>
                    <a:pt x="429337" y="83862"/>
                  </a:cubicBezTo>
                  <a:cubicBezTo>
                    <a:pt x="429337" y="65764"/>
                    <a:pt x="418865" y="30522"/>
                    <a:pt x="393162" y="30522"/>
                  </a:cubicBezTo>
                  <a:cubicBezTo>
                    <a:pt x="353180" y="30522"/>
                    <a:pt x="289398" y="101007"/>
                    <a:pt x="277974" y="111484"/>
                  </a:cubicBezTo>
                  <a:cubicBezTo>
                    <a:pt x="244655" y="144822"/>
                    <a:pt x="198961" y="210544"/>
                    <a:pt x="152315" y="210544"/>
                  </a:cubicBezTo>
                  <a:cubicBezTo>
                    <a:pt x="81869" y="210544"/>
                    <a:pt x="145651" y="100054"/>
                    <a:pt x="61878" y="100054"/>
                  </a:cubicBezTo>
                  <a:cubicBezTo>
                    <a:pt x="18087" y="100054"/>
                    <a:pt x="0" y="140059"/>
                    <a:pt x="0" y="160062"/>
                  </a:cubicBezTo>
                  <a:cubicBezTo>
                    <a:pt x="0" y="193399"/>
                    <a:pt x="21895" y="211497"/>
                    <a:pt x="45694" y="237214"/>
                  </a:cubicBezTo>
                  <a:cubicBezTo>
                    <a:pt x="72350" y="265789"/>
                    <a:pt x="93293" y="291507"/>
                    <a:pt x="129467" y="291507"/>
                  </a:cubicBezTo>
                  <a:cubicBezTo>
                    <a:pt x="238944" y="291507"/>
                    <a:pt x="263695" y="171492"/>
                    <a:pt x="319861" y="171492"/>
                  </a:cubicBezTo>
                  <a:cubicBezTo>
                    <a:pt x="338900" y="171492"/>
                    <a:pt x="347468" y="188637"/>
                    <a:pt x="349372" y="204829"/>
                  </a:cubicBezTo>
                  <a:cubicBezTo>
                    <a:pt x="354131" y="245787"/>
                    <a:pt x="397922" y="264837"/>
                    <a:pt x="449328" y="264837"/>
                  </a:cubicBezTo>
                  <a:cubicBezTo>
                    <a:pt x="545477" y="264837"/>
                    <a:pt x="547381" y="180064"/>
                    <a:pt x="607354" y="180064"/>
                  </a:cubicBezTo>
                  <a:cubicBezTo>
                    <a:pt x="688272" y="180064"/>
                    <a:pt x="673040" y="276267"/>
                    <a:pt x="763477" y="276267"/>
                  </a:cubicBezTo>
                  <a:cubicBezTo>
                    <a:pt x="799652" y="276267"/>
                    <a:pt x="805364" y="270552"/>
                    <a:pt x="859626" y="262932"/>
                  </a:cubicBezTo>
                  <a:cubicBezTo>
                    <a:pt x="925311" y="254359"/>
                    <a:pt x="981477" y="250549"/>
                    <a:pt x="1010988" y="232452"/>
                  </a:cubicBezTo>
                  <a:cubicBezTo>
                    <a:pt x="1078578" y="191494"/>
                    <a:pt x="1043355" y="71479"/>
                    <a:pt x="1113800" y="71479"/>
                  </a:cubicBezTo>
                  <a:cubicBezTo>
                    <a:pt x="1137600" y="71479"/>
                    <a:pt x="1156639" y="87672"/>
                    <a:pt x="1156639" y="127677"/>
                  </a:cubicBezTo>
                  <a:cubicBezTo>
                    <a:pt x="1156639" y="177207"/>
                    <a:pt x="1139504" y="291507"/>
                    <a:pt x="894848" y="417237"/>
                  </a:cubicBezTo>
                  <a:cubicBezTo>
                    <a:pt x="870097" y="430572"/>
                    <a:pt x="852010" y="446764"/>
                    <a:pt x="852010" y="461052"/>
                  </a:cubicBezTo>
                  <a:cubicBezTo>
                    <a:pt x="852010" y="476292"/>
                    <a:pt x="867241" y="483912"/>
                    <a:pt x="881521" y="483912"/>
                  </a:cubicBezTo>
                  <a:cubicBezTo>
                    <a:pt x="936735" y="483912"/>
                    <a:pt x="1235653" y="321987"/>
                    <a:pt x="1235653" y="138154"/>
                  </a:cubicBezTo>
                  <a:cubicBezTo>
                    <a:pt x="1235653" y="32427"/>
                    <a:pt x="1189006" y="42"/>
                    <a:pt x="1121417" y="42"/>
                  </a:cubicBezTo>
                  <a:cubicBezTo>
                    <a:pt x="1013844" y="-1863"/>
                    <a:pt x="1008132" y="61954"/>
                    <a:pt x="992901" y="117199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6" name="Vrije vorm 145">
              <a:extLst>
                <a:ext uri="{FF2B5EF4-FFF2-40B4-BE49-F238E27FC236}">
                  <a16:creationId xmlns:a16="http://schemas.microsoft.com/office/drawing/2014/main" id="{317E8415-7F36-6944-BE9A-B5DCA3DE0299}"/>
                </a:ext>
              </a:extLst>
            </p:cNvPr>
            <p:cNvSpPr/>
            <p:nvPr/>
          </p:nvSpPr>
          <p:spPr>
            <a:xfrm>
              <a:off x="3260574" y="8011160"/>
              <a:ext cx="2189522" cy="1441132"/>
            </a:xfrm>
            <a:custGeom>
              <a:avLst/>
              <a:gdLst>
                <a:gd name="connsiteX0" fmla="*/ 1968667 w 2189522"/>
                <a:gd name="connsiteY0" fmla="*/ 0 h 1441132"/>
                <a:gd name="connsiteX1" fmla="*/ 1087146 w 2189522"/>
                <a:gd name="connsiteY1" fmla="*/ 636270 h 1441132"/>
                <a:gd name="connsiteX2" fmla="*/ 0 w 2189522"/>
                <a:gd name="connsiteY2" fmla="*/ 1160145 h 1441132"/>
                <a:gd name="connsiteX3" fmla="*/ 145651 w 2189522"/>
                <a:gd name="connsiteY3" fmla="*/ 1255395 h 1441132"/>
                <a:gd name="connsiteX4" fmla="*/ 218000 w 2189522"/>
                <a:gd name="connsiteY4" fmla="*/ 1217295 h 1441132"/>
                <a:gd name="connsiteX5" fmla="*/ 111380 w 2189522"/>
                <a:gd name="connsiteY5" fmla="*/ 1143000 h 1441132"/>
                <a:gd name="connsiteX6" fmla="*/ 1027172 w 2189522"/>
                <a:gd name="connsiteY6" fmla="*/ 741998 h 1441132"/>
                <a:gd name="connsiteX7" fmla="*/ 1339417 w 2189522"/>
                <a:gd name="connsiteY7" fmla="*/ 1441133 h 1441132"/>
                <a:gd name="connsiteX8" fmla="*/ 1816352 w 2189522"/>
                <a:gd name="connsiteY8" fmla="*/ 1261110 h 1441132"/>
                <a:gd name="connsiteX9" fmla="*/ 1796361 w 2189522"/>
                <a:gd name="connsiteY9" fmla="*/ 1227773 h 1441132"/>
                <a:gd name="connsiteX10" fmla="*/ 1376544 w 2189522"/>
                <a:gd name="connsiteY10" fmla="*/ 1362075 h 1441132"/>
                <a:gd name="connsiteX11" fmla="*/ 1149975 w 2189522"/>
                <a:gd name="connsiteY11" fmla="*/ 704850 h 1441132"/>
                <a:gd name="connsiteX12" fmla="*/ 1650710 w 2189522"/>
                <a:gd name="connsiteY12" fmla="*/ 625793 h 1441132"/>
                <a:gd name="connsiteX13" fmla="*/ 1860142 w 2189522"/>
                <a:gd name="connsiteY13" fmla="*/ 689610 h 1441132"/>
                <a:gd name="connsiteX14" fmla="*/ 1888701 w 2189522"/>
                <a:gd name="connsiteY14" fmla="*/ 651510 h 1441132"/>
                <a:gd name="connsiteX15" fmla="*/ 1616439 w 2189522"/>
                <a:gd name="connsiteY15" fmla="*/ 545782 h 1441132"/>
                <a:gd name="connsiteX16" fmla="*/ 1210901 w 2189522"/>
                <a:gd name="connsiteY16" fmla="*/ 602932 h 1441132"/>
                <a:gd name="connsiteX17" fmla="*/ 1982946 w 2189522"/>
                <a:gd name="connsiteY17" fmla="*/ 75248 h 1441132"/>
                <a:gd name="connsiteX18" fmla="*/ 2189523 w 2189522"/>
                <a:gd name="connsiteY18" fmla="*/ 63817 h 1441132"/>
                <a:gd name="connsiteX19" fmla="*/ 1968667 w 2189522"/>
                <a:gd name="connsiteY19" fmla="*/ 0 h 144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9522" h="1441132">
                  <a:moveTo>
                    <a:pt x="1968667" y="0"/>
                  </a:moveTo>
                  <a:cubicBezTo>
                    <a:pt x="1784937" y="0"/>
                    <a:pt x="1446037" y="120967"/>
                    <a:pt x="1087146" y="636270"/>
                  </a:cubicBezTo>
                  <a:cubicBezTo>
                    <a:pt x="842490" y="705803"/>
                    <a:pt x="0" y="966787"/>
                    <a:pt x="0" y="1160145"/>
                  </a:cubicBezTo>
                  <a:cubicBezTo>
                    <a:pt x="0" y="1200150"/>
                    <a:pt x="59974" y="1255395"/>
                    <a:pt x="145651" y="1255395"/>
                  </a:cubicBezTo>
                  <a:cubicBezTo>
                    <a:pt x="186585" y="1255395"/>
                    <a:pt x="218000" y="1240155"/>
                    <a:pt x="218000" y="1217295"/>
                  </a:cubicBezTo>
                  <a:cubicBezTo>
                    <a:pt x="218000" y="1172528"/>
                    <a:pt x="111380" y="1175385"/>
                    <a:pt x="111380" y="1143000"/>
                  </a:cubicBezTo>
                  <a:cubicBezTo>
                    <a:pt x="111380" y="1056323"/>
                    <a:pt x="602595" y="869632"/>
                    <a:pt x="1027172" y="741998"/>
                  </a:cubicBezTo>
                  <a:cubicBezTo>
                    <a:pt x="864386" y="1053465"/>
                    <a:pt x="954822" y="1441133"/>
                    <a:pt x="1339417" y="1441133"/>
                  </a:cubicBezTo>
                  <a:cubicBezTo>
                    <a:pt x="1522194" y="1441133"/>
                    <a:pt x="1704972" y="1329690"/>
                    <a:pt x="1816352" y="1261110"/>
                  </a:cubicBezTo>
                  <a:cubicBezTo>
                    <a:pt x="1838247" y="1247775"/>
                    <a:pt x="1821112" y="1215390"/>
                    <a:pt x="1796361" y="1227773"/>
                  </a:cubicBezTo>
                  <a:cubicBezTo>
                    <a:pt x="1681173" y="1286828"/>
                    <a:pt x="1532666" y="1362075"/>
                    <a:pt x="1376544" y="1362075"/>
                  </a:cubicBezTo>
                  <a:cubicBezTo>
                    <a:pt x="963390" y="1362075"/>
                    <a:pt x="1010036" y="950595"/>
                    <a:pt x="1149975" y="704850"/>
                  </a:cubicBezTo>
                  <a:cubicBezTo>
                    <a:pt x="1272779" y="670560"/>
                    <a:pt x="1457461" y="625793"/>
                    <a:pt x="1650710" y="625793"/>
                  </a:cubicBezTo>
                  <a:cubicBezTo>
                    <a:pt x="1794457" y="625793"/>
                    <a:pt x="1832536" y="680085"/>
                    <a:pt x="1860142" y="689610"/>
                  </a:cubicBezTo>
                  <a:cubicBezTo>
                    <a:pt x="1887749" y="699135"/>
                    <a:pt x="1906789" y="676275"/>
                    <a:pt x="1888701" y="651510"/>
                  </a:cubicBezTo>
                  <a:cubicBezTo>
                    <a:pt x="1860142" y="612457"/>
                    <a:pt x="1806832" y="545782"/>
                    <a:pt x="1616439" y="545782"/>
                  </a:cubicBezTo>
                  <a:cubicBezTo>
                    <a:pt x="1534570" y="544830"/>
                    <a:pt x="1370832" y="565785"/>
                    <a:pt x="1210901" y="602932"/>
                  </a:cubicBezTo>
                  <a:cubicBezTo>
                    <a:pt x="1386063" y="366713"/>
                    <a:pt x="1672605" y="75248"/>
                    <a:pt x="1982946" y="75248"/>
                  </a:cubicBezTo>
                  <a:cubicBezTo>
                    <a:pt x="2071479" y="75248"/>
                    <a:pt x="2189523" y="106680"/>
                    <a:pt x="2189523" y="63817"/>
                  </a:cubicBezTo>
                  <a:cubicBezTo>
                    <a:pt x="2188571" y="8573"/>
                    <a:pt x="2016265" y="0"/>
                    <a:pt x="1968667" y="0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7" name="Vrije vorm 146">
              <a:extLst>
                <a:ext uri="{FF2B5EF4-FFF2-40B4-BE49-F238E27FC236}">
                  <a16:creationId xmlns:a16="http://schemas.microsoft.com/office/drawing/2014/main" id="{FB8B0D54-478A-A745-B9E5-515DCFB8BFFA}"/>
                </a:ext>
              </a:extLst>
            </p:cNvPr>
            <p:cNvSpPr/>
            <p:nvPr/>
          </p:nvSpPr>
          <p:spPr>
            <a:xfrm>
              <a:off x="2935002" y="7898764"/>
              <a:ext cx="1386063" cy="525780"/>
            </a:xfrm>
            <a:custGeom>
              <a:avLst/>
              <a:gdLst>
                <a:gd name="connsiteX0" fmla="*/ 852962 w 1386063"/>
                <a:gd name="connsiteY0" fmla="*/ 517208 h 525780"/>
                <a:gd name="connsiteX1" fmla="*/ 945303 w 1386063"/>
                <a:gd name="connsiteY1" fmla="*/ 517208 h 525780"/>
                <a:gd name="connsiteX2" fmla="*/ 966246 w 1386063"/>
                <a:gd name="connsiteY2" fmla="*/ 232410 h 525780"/>
                <a:gd name="connsiteX3" fmla="*/ 967198 w 1386063"/>
                <a:gd name="connsiteY3" fmla="*/ 152400 h 525780"/>
                <a:gd name="connsiteX4" fmla="*/ 969102 w 1386063"/>
                <a:gd name="connsiteY4" fmla="*/ 152400 h 525780"/>
                <a:gd name="connsiteX5" fmla="*/ 996709 w 1386063"/>
                <a:gd name="connsiteY5" fmla="*/ 232410 h 525780"/>
                <a:gd name="connsiteX6" fmla="*/ 1078578 w 1386063"/>
                <a:gd name="connsiteY6" fmla="*/ 429578 h 525780"/>
                <a:gd name="connsiteX7" fmla="*/ 1159495 w 1386063"/>
                <a:gd name="connsiteY7" fmla="*/ 429578 h 525780"/>
                <a:gd name="connsiteX8" fmla="*/ 1242316 w 1386063"/>
                <a:gd name="connsiteY8" fmla="*/ 232410 h 525780"/>
                <a:gd name="connsiteX9" fmla="*/ 1269923 w 1386063"/>
                <a:gd name="connsiteY9" fmla="*/ 153352 h 525780"/>
                <a:gd name="connsiteX10" fmla="*/ 1271827 w 1386063"/>
                <a:gd name="connsiteY10" fmla="*/ 153352 h 525780"/>
                <a:gd name="connsiteX11" fmla="*/ 1272779 w 1386063"/>
                <a:gd name="connsiteY11" fmla="*/ 232410 h 525780"/>
                <a:gd name="connsiteX12" fmla="*/ 1294674 w 1386063"/>
                <a:gd name="connsiteY12" fmla="*/ 517208 h 525780"/>
                <a:gd name="connsiteX13" fmla="*/ 1386063 w 1386063"/>
                <a:gd name="connsiteY13" fmla="*/ 517208 h 525780"/>
                <a:gd name="connsiteX14" fmla="*/ 1345129 w 1386063"/>
                <a:gd name="connsiteY14" fmla="*/ 7620 h 525780"/>
                <a:gd name="connsiteX15" fmla="*/ 1246124 w 1386063"/>
                <a:gd name="connsiteY15" fmla="*/ 7620 h 525780"/>
                <a:gd name="connsiteX16" fmla="*/ 1146168 w 1386063"/>
                <a:gd name="connsiteY16" fmla="*/ 259080 h 525780"/>
                <a:gd name="connsiteX17" fmla="*/ 1121416 w 1386063"/>
                <a:gd name="connsiteY17" fmla="*/ 333375 h 525780"/>
                <a:gd name="connsiteX18" fmla="*/ 1118561 w 1386063"/>
                <a:gd name="connsiteY18" fmla="*/ 333375 h 525780"/>
                <a:gd name="connsiteX19" fmla="*/ 1092858 w 1386063"/>
                <a:gd name="connsiteY19" fmla="*/ 259080 h 525780"/>
                <a:gd name="connsiteX20" fmla="*/ 992901 w 1386063"/>
                <a:gd name="connsiteY20" fmla="*/ 7620 h 525780"/>
                <a:gd name="connsiteX21" fmla="*/ 893896 w 1386063"/>
                <a:gd name="connsiteY21" fmla="*/ 7620 h 525780"/>
                <a:gd name="connsiteX22" fmla="*/ 852962 w 1386063"/>
                <a:gd name="connsiteY22" fmla="*/ 517208 h 525780"/>
                <a:gd name="connsiteX23" fmla="*/ 432193 w 1386063"/>
                <a:gd name="connsiteY23" fmla="*/ 456248 h 525780"/>
                <a:gd name="connsiteX24" fmla="*/ 607355 w 1386063"/>
                <a:gd name="connsiteY24" fmla="*/ 525780 h 525780"/>
                <a:gd name="connsiteX25" fmla="*/ 774901 w 1386063"/>
                <a:gd name="connsiteY25" fmla="*/ 376238 h 525780"/>
                <a:gd name="connsiteX26" fmla="*/ 535005 w 1386063"/>
                <a:gd name="connsiteY26" fmla="*/ 145733 h 525780"/>
                <a:gd name="connsiteX27" fmla="*/ 612114 w 1386063"/>
                <a:gd name="connsiteY27" fmla="*/ 84773 h 525780"/>
                <a:gd name="connsiteX28" fmla="*/ 724447 w 1386063"/>
                <a:gd name="connsiteY28" fmla="*/ 129540 h 525780"/>
                <a:gd name="connsiteX29" fmla="*/ 764429 w 1386063"/>
                <a:gd name="connsiteY29" fmla="*/ 54293 h 525780"/>
                <a:gd name="connsiteX30" fmla="*/ 612114 w 1386063"/>
                <a:gd name="connsiteY30" fmla="*/ 0 h 525780"/>
                <a:gd name="connsiteX31" fmla="*/ 441712 w 1386063"/>
                <a:gd name="connsiteY31" fmla="*/ 147638 h 525780"/>
                <a:gd name="connsiteX32" fmla="*/ 681608 w 1386063"/>
                <a:gd name="connsiteY32" fmla="*/ 379095 h 525780"/>
                <a:gd name="connsiteX33" fmla="*/ 607355 w 1386063"/>
                <a:gd name="connsiteY33" fmla="*/ 441008 h 525780"/>
                <a:gd name="connsiteX34" fmla="*/ 480743 w 1386063"/>
                <a:gd name="connsiteY34" fmla="*/ 387668 h 525780"/>
                <a:gd name="connsiteX35" fmla="*/ 432193 w 1386063"/>
                <a:gd name="connsiteY35" fmla="*/ 456248 h 525780"/>
                <a:gd name="connsiteX36" fmla="*/ 92341 w 1386063"/>
                <a:gd name="connsiteY36" fmla="*/ 246698 h 525780"/>
                <a:gd name="connsiteX37" fmla="*/ 92341 w 1386063"/>
                <a:gd name="connsiteY37" fmla="*/ 87630 h 525780"/>
                <a:gd name="connsiteX38" fmla="*/ 162786 w 1386063"/>
                <a:gd name="connsiteY38" fmla="*/ 87630 h 525780"/>
                <a:gd name="connsiteX39" fmla="*/ 256079 w 1386063"/>
                <a:gd name="connsiteY39" fmla="*/ 166688 h 525780"/>
                <a:gd name="connsiteX40" fmla="*/ 176114 w 1386063"/>
                <a:gd name="connsiteY40" fmla="*/ 246698 h 525780"/>
                <a:gd name="connsiteX41" fmla="*/ 92341 w 1386063"/>
                <a:gd name="connsiteY41" fmla="*/ 246698 h 525780"/>
                <a:gd name="connsiteX42" fmla="*/ 0 w 1386063"/>
                <a:gd name="connsiteY42" fmla="*/ 517208 h 525780"/>
                <a:gd name="connsiteX43" fmla="*/ 92341 w 1386063"/>
                <a:gd name="connsiteY43" fmla="*/ 517208 h 525780"/>
                <a:gd name="connsiteX44" fmla="*/ 92341 w 1386063"/>
                <a:gd name="connsiteY44" fmla="*/ 327660 h 525780"/>
                <a:gd name="connsiteX45" fmla="*/ 180874 w 1386063"/>
                <a:gd name="connsiteY45" fmla="*/ 327660 h 525780"/>
                <a:gd name="connsiteX46" fmla="*/ 281782 w 1386063"/>
                <a:gd name="connsiteY46" fmla="*/ 518160 h 525780"/>
                <a:gd name="connsiteX47" fmla="*/ 385546 w 1386063"/>
                <a:gd name="connsiteY47" fmla="*/ 518160 h 525780"/>
                <a:gd name="connsiteX48" fmla="*/ 280830 w 1386063"/>
                <a:gd name="connsiteY48" fmla="*/ 327660 h 525780"/>
                <a:gd name="connsiteX49" fmla="*/ 263695 w 1386063"/>
                <a:gd name="connsiteY49" fmla="*/ 302895 h 525780"/>
                <a:gd name="connsiteX50" fmla="*/ 263695 w 1386063"/>
                <a:gd name="connsiteY50" fmla="*/ 300990 h 525780"/>
                <a:gd name="connsiteX51" fmla="*/ 349372 w 1386063"/>
                <a:gd name="connsiteY51" fmla="*/ 161925 h 525780"/>
                <a:gd name="connsiteX52" fmla="*/ 266551 w 1386063"/>
                <a:gd name="connsiteY52" fmla="*/ 22860 h 525780"/>
                <a:gd name="connsiteX53" fmla="*/ 163738 w 1386063"/>
                <a:gd name="connsiteY53" fmla="*/ 8573 h 525780"/>
                <a:gd name="connsiteX54" fmla="*/ 0 w 1386063"/>
                <a:gd name="connsiteY54" fmla="*/ 8573 h 525780"/>
                <a:gd name="connsiteX55" fmla="*/ 0 w 1386063"/>
                <a:gd name="connsiteY55" fmla="*/ 517208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86063" h="525780">
                  <a:moveTo>
                    <a:pt x="852962" y="517208"/>
                  </a:moveTo>
                  <a:lnTo>
                    <a:pt x="945303" y="517208"/>
                  </a:lnTo>
                  <a:lnTo>
                    <a:pt x="966246" y="232410"/>
                  </a:lnTo>
                  <a:cubicBezTo>
                    <a:pt x="968150" y="199073"/>
                    <a:pt x="967198" y="152400"/>
                    <a:pt x="967198" y="152400"/>
                  </a:cubicBezTo>
                  <a:lnTo>
                    <a:pt x="969102" y="152400"/>
                  </a:lnTo>
                  <a:cubicBezTo>
                    <a:pt x="969102" y="152400"/>
                    <a:pt x="985285" y="202883"/>
                    <a:pt x="996709" y="232410"/>
                  </a:cubicBezTo>
                  <a:lnTo>
                    <a:pt x="1078578" y="429578"/>
                  </a:lnTo>
                  <a:lnTo>
                    <a:pt x="1159495" y="429578"/>
                  </a:lnTo>
                  <a:lnTo>
                    <a:pt x="1242316" y="232410"/>
                  </a:lnTo>
                  <a:cubicBezTo>
                    <a:pt x="1254692" y="202883"/>
                    <a:pt x="1269923" y="153352"/>
                    <a:pt x="1269923" y="153352"/>
                  </a:cubicBezTo>
                  <a:lnTo>
                    <a:pt x="1271827" y="153352"/>
                  </a:lnTo>
                  <a:cubicBezTo>
                    <a:pt x="1271827" y="153352"/>
                    <a:pt x="1269923" y="198120"/>
                    <a:pt x="1272779" y="232410"/>
                  </a:cubicBezTo>
                  <a:lnTo>
                    <a:pt x="1294674" y="517208"/>
                  </a:lnTo>
                  <a:lnTo>
                    <a:pt x="1386063" y="517208"/>
                  </a:lnTo>
                  <a:lnTo>
                    <a:pt x="1345129" y="7620"/>
                  </a:lnTo>
                  <a:lnTo>
                    <a:pt x="1246124" y="7620"/>
                  </a:lnTo>
                  <a:lnTo>
                    <a:pt x="1146168" y="259080"/>
                  </a:lnTo>
                  <a:cubicBezTo>
                    <a:pt x="1134744" y="289560"/>
                    <a:pt x="1121416" y="333375"/>
                    <a:pt x="1121416" y="333375"/>
                  </a:cubicBezTo>
                  <a:lnTo>
                    <a:pt x="1118561" y="333375"/>
                  </a:lnTo>
                  <a:cubicBezTo>
                    <a:pt x="1118561" y="333375"/>
                    <a:pt x="1104281" y="288608"/>
                    <a:pt x="1092858" y="259080"/>
                  </a:cubicBezTo>
                  <a:lnTo>
                    <a:pt x="992901" y="7620"/>
                  </a:lnTo>
                  <a:lnTo>
                    <a:pt x="893896" y="7620"/>
                  </a:lnTo>
                  <a:lnTo>
                    <a:pt x="852962" y="517208"/>
                  </a:lnTo>
                  <a:close/>
                  <a:moveTo>
                    <a:pt x="432193" y="456248"/>
                  </a:moveTo>
                  <a:cubicBezTo>
                    <a:pt x="432193" y="456248"/>
                    <a:pt x="494071" y="525780"/>
                    <a:pt x="607355" y="525780"/>
                  </a:cubicBezTo>
                  <a:cubicBezTo>
                    <a:pt x="713023" y="525780"/>
                    <a:pt x="774901" y="457200"/>
                    <a:pt x="774901" y="376238"/>
                  </a:cubicBezTo>
                  <a:cubicBezTo>
                    <a:pt x="774901" y="213360"/>
                    <a:pt x="535005" y="235268"/>
                    <a:pt x="535005" y="145733"/>
                  </a:cubicBezTo>
                  <a:cubicBezTo>
                    <a:pt x="535005" y="109538"/>
                    <a:pt x="568324" y="84773"/>
                    <a:pt x="612114" y="84773"/>
                  </a:cubicBezTo>
                  <a:cubicBezTo>
                    <a:pt x="675896" y="84773"/>
                    <a:pt x="724447" y="129540"/>
                    <a:pt x="724447" y="129540"/>
                  </a:cubicBezTo>
                  <a:lnTo>
                    <a:pt x="764429" y="54293"/>
                  </a:lnTo>
                  <a:cubicBezTo>
                    <a:pt x="764429" y="54293"/>
                    <a:pt x="713023" y="0"/>
                    <a:pt x="612114" y="0"/>
                  </a:cubicBezTo>
                  <a:cubicBezTo>
                    <a:pt x="515014" y="0"/>
                    <a:pt x="441712" y="62865"/>
                    <a:pt x="441712" y="147638"/>
                  </a:cubicBezTo>
                  <a:cubicBezTo>
                    <a:pt x="441712" y="303848"/>
                    <a:pt x="681608" y="288608"/>
                    <a:pt x="681608" y="379095"/>
                  </a:cubicBezTo>
                  <a:cubicBezTo>
                    <a:pt x="681608" y="421005"/>
                    <a:pt x="646385" y="441008"/>
                    <a:pt x="607355" y="441008"/>
                  </a:cubicBezTo>
                  <a:cubicBezTo>
                    <a:pt x="535957" y="441008"/>
                    <a:pt x="480743" y="387668"/>
                    <a:pt x="480743" y="387668"/>
                  </a:cubicBezTo>
                  <a:lnTo>
                    <a:pt x="432193" y="456248"/>
                  </a:lnTo>
                  <a:close/>
                  <a:moveTo>
                    <a:pt x="92341" y="246698"/>
                  </a:moveTo>
                  <a:lnTo>
                    <a:pt x="92341" y="87630"/>
                  </a:lnTo>
                  <a:lnTo>
                    <a:pt x="162786" y="87630"/>
                  </a:lnTo>
                  <a:cubicBezTo>
                    <a:pt x="235136" y="87630"/>
                    <a:pt x="256079" y="118110"/>
                    <a:pt x="256079" y="166688"/>
                  </a:cubicBezTo>
                  <a:cubicBezTo>
                    <a:pt x="256079" y="217170"/>
                    <a:pt x="225616" y="246698"/>
                    <a:pt x="176114" y="246698"/>
                  </a:cubicBezTo>
                  <a:lnTo>
                    <a:pt x="92341" y="246698"/>
                  </a:lnTo>
                  <a:close/>
                  <a:moveTo>
                    <a:pt x="0" y="517208"/>
                  </a:moveTo>
                  <a:lnTo>
                    <a:pt x="92341" y="517208"/>
                  </a:lnTo>
                  <a:lnTo>
                    <a:pt x="92341" y="327660"/>
                  </a:lnTo>
                  <a:lnTo>
                    <a:pt x="180874" y="327660"/>
                  </a:lnTo>
                  <a:lnTo>
                    <a:pt x="281782" y="518160"/>
                  </a:lnTo>
                  <a:lnTo>
                    <a:pt x="385546" y="518160"/>
                  </a:lnTo>
                  <a:lnTo>
                    <a:pt x="280830" y="327660"/>
                  </a:lnTo>
                  <a:cubicBezTo>
                    <a:pt x="270358" y="309563"/>
                    <a:pt x="263695" y="302895"/>
                    <a:pt x="263695" y="302895"/>
                  </a:cubicBezTo>
                  <a:lnTo>
                    <a:pt x="263695" y="300990"/>
                  </a:lnTo>
                  <a:cubicBezTo>
                    <a:pt x="317005" y="279083"/>
                    <a:pt x="349372" y="222885"/>
                    <a:pt x="349372" y="161925"/>
                  </a:cubicBezTo>
                  <a:cubicBezTo>
                    <a:pt x="349372" y="94298"/>
                    <a:pt x="317005" y="45720"/>
                    <a:pt x="266551" y="22860"/>
                  </a:cubicBezTo>
                  <a:cubicBezTo>
                    <a:pt x="244655" y="12383"/>
                    <a:pt x="218952" y="8573"/>
                    <a:pt x="163738" y="8573"/>
                  </a:cubicBezTo>
                  <a:lnTo>
                    <a:pt x="0" y="8573"/>
                  </a:lnTo>
                  <a:lnTo>
                    <a:pt x="0" y="517208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3896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9">
            <a:extLst>
              <a:ext uri="{FF2B5EF4-FFF2-40B4-BE49-F238E27FC236}">
                <a16:creationId xmlns:a16="http://schemas.microsoft.com/office/drawing/2014/main" id="{10DAEC98-F00D-7E42-BBA6-CB88660015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"/>
            <a:ext cx="8963891" cy="5768976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685B11AD-1A9C-2D47-BA36-8777AA09BF2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43663" y="728662"/>
            <a:ext cx="5053012" cy="5040313"/>
          </a:xfrm>
          <a:prstGeom prst="rect">
            <a:avLst/>
          </a:prstGeom>
          <a:pattFill prst="sm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bIns="108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728663"/>
            <a:ext cx="5053012" cy="36036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C6CD8-33C4-A74A-8FAC-73D321DE4A37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2287101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kern="1200" cap="none" baseline="0" noProof="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nl-NL" sz="2400" b="1" kern="1200" cap="none" baseline="0" noProof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| image | m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B7B25816-9927-484C-A975-DE6F9FED45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1628775"/>
            <a:ext cx="5053012" cy="3411535"/>
          </a:xfrm>
        </p:spPr>
        <p:txBody>
          <a:bodyPr/>
          <a:lstStyle>
            <a:lvl5pPr>
              <a:defRPr>
                <a:solidFill>
                  <a:schemeClr val="accent1"/>
                </a:solidFill>
              </a:defRPr>
            </a:lvl5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 err="1"/>
              <a:t>Text</a:t>
            </a:r>
            <a:endParaRPr lang="nl-NL" dirty="0"/>
          </a:p>
          <a:p>
            <a:pPr lvl="4"/>
            <a:r>
              <a:rPr lang="nl-NL" dirty="0" err="1"/>
              <a:t>Heading</a:t>
            </a:r>
            <a:r>
              <a:rPr lang="nl-NL" dirty="0"/>
              <a:t> #1</a:t>
            </a:r>
          </a:p>
          <a:p>
            <a:pPr lvl="5"/>
            <a:r>
              <a:rPr lang="nl-NL" dirty="0" err="1"/>
              <a:t>Heading</a:t>
            </a:r>
            <a:r>
              <a:rPr lang="nl-NL" dirty="0"/>
              <a:t> #2</a:t>
            </a:r>
          </a:p>
          <a:p>
            <a:pPr lvl="6"/>
            <a:r>
              <a:rPr lang="nl-NL" dirty="0" err="1"/>
              <a:t>Nummeric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 err="1"/>
              <a:t>Alphabetic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Quote </a:t>
            </a:r>
            <a:r>
              <a:rPr lang="nl-NL" dirty="0" err="1"/>
              <a:t>text</a:t>
            </a:r>
            <a:endParaRPr lang="nl-NL" dirty="0"/>
          </a:p>
        </p:txBody>
      </p:sp>
      <p:grpSp>
        <p:nvGrpSpPr>
          <p:cNvPr id="12" name="INSTRUCTION">
            <a:extLst>
              <a:ext uri="{FF2B5EF4-FFF2-40B4-BE49-F238E27FC236}">
                <a16:creationId xmlns:a16="http://schemas.microsoft.com/office/drawing/2014/main" id="{EAEA4B46-0A9E-4749-88C3-08892F101EDC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A3631F94-C29C-DB4B-AB1D-341236370BE4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00C43270-6628-5F41-B72B-4C5E2D60173C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B87487E5-D586-2940-9B27-F4FD87A4BDEA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Bullet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7B7F19D0-DD6D-E443-9DB9-EA8500CFAE7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D04A9CC2-DAB5-314B-8606-D0CE408CFB67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CDEB5306-66F6-AA49-A042-21CD9BE6D9E1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#1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0DBA12BF-D95B-7148-A8B5-62899984C4A0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CEB0BE32-C288-3C48-8E37-CF1868954D0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#2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2E559FB4-05D4-7F45-8915-5C9808A3B297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21B297FA-DD9E-304A-BA4D-1A5906CF39B5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080C76DF-AB8F-AA45-8F16-3A1915BBC25C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8FC05C1C-6CA8-A648-B90B-F3728F37D50A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#1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75649CA2-9A13-A348-A2AC-105C4AEB3E6A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004F00C7-0A58-6242-A264-50BE8B6CC7A6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Numeric bullet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9FC4F487-CE74-4C42-AF1F-E14BCC0311A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8F013664-143A-3C48-865F-27E1BFEEF50D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Alphabetic bullet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61996A1F-D893-9A46-925A-064725BD1AFA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C3D5C8C3-D660-8A41-85E4-8DB01A511AD8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Quote text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6381774F-885A-AE45-8904-D6741B3411E4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4223D718-FD39-B74C-920B-149FB600DB4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#2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0A7CADCA-D8FF-CE45-8CA1-D3571CFBA3C9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4" name="ICOON_info">
              <a:extLst>
                <a:ext uri="{FF2B5EF4-FFF2-40B4-BE49-F238E27FC236}">
                  <a16:creationId xmlns:a16="http://schemas.microsoft.com/office/drawing/2014/main" id="{5B5CCDF9-FDC1-4A4A-8726-F9769D050C2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6" name="Ovaal 75">
                <a:extLst>
                  <a:ext uri="{FF2B5EF4-FFF2-40B4-BE49-F238E27FC236}">
                    <a16:creationId xmlns:a16="http://schemas.microsoft.com/office/drawing/2014/main" id="{6B3FB0E5-8CC6-9046-AD04-B3248CA77D4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Graphic 163" descr="Informatie">
                <a:extLst>
                  <a:ext uri="{FF2B5EF4-FFF2-40B4-BE49-F238E27FC236}">
                    <a16:creationId xmlns:a16="http://schemas.microsoft.com/office/drawing/2014/main" id="{60F7E531-7C92-7840-B781-1A204ED679A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5" name="VOORBEELD">
              <a:extLst>
                <a:ext uri="{FF2B5EF4-FFF2-40B4-BE49-F238E27FC236}">
                  <a16:creationId xmlns:a16="http://schemas.microsoft.com/office/drawing/2014/main" id="{FAD6B7E4-5E92-9F4E-BECE-DF9C180EBD52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953F2BCE-70B5-3349-B18D-32C6594583B0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7" name="Rechthoek 36">
                <a:extLst>
                  <a:ext uri="{FF2B5EF4-FFF2-40B4-BE49-F238E27FC236}">
                    <a16:creationId xmlns:a16="http://schemas.microsoft.com/office/drawing/2014/main" id="{5C3DC284-732B-CB46-9550-6DC1EE35DA1D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1FEA1DCC-B537-6342-A841-3D11303308A2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69" name="Groep 68">
                  <a:extLst>
                    <a:ext uri="{FF2B5EF4-FFF2-40B4-BE49-F238E27FC236}">
                      <a16:creationId xmlns:a16="http://schemas.microsoft.com/office/drawing/2014/main" id="{80E63279-0ED7-3045-9F65-BE50724077F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98979897-F333-DE4C-A382-2F6C2A37A0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B31B3142-BD87-5042-A1F7-BE6EEC2970A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43EADFEF-942F-3C40-90FB-747BDF8654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232F12D0-2C30-6041-B9FF-7845A5EED08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ED11C981-B0BD-564C-ACCE-7C42E6236F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0" name="Pijl: rechts 233">
                  <a:extLst>
                    <a:ext uri="{FF2B5EF4-FFF2-40B4-BE49-F238E27FC236}">
                      <a16:creationId xmlns:a16="http://schemas.microsoft.com/office/drawing/2014/main" id="{4A80A498-CFA6-6D47-8DA0-A1272B4F22D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B2BC2106-4E48-9343-AF9F-E4468A807ABD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48C65304-5C4B-3A47-8AD2-B6DDB373165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93480ECE-F29D-1E4A-AABA-FC0A4A3F362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1B3BB73D-3D58-734F-91DA-9224E4643E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0A8D4D83-516F-F147-B0AD-21D718E6081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6BA831F4-1239-2C4D-A16E-4623323B5CF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79A57A37-E056-9B4C-A12F-35B6F8F544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3" name="Pijl: rechts 242">
                  <a:extLst>
                    <a:ext uri="{FF2B5EF4-FFF2-40B4-BE49-F238E27FC236}">
                      <a16:creationId xmlns:a16="http://schemas.microsoft.com/office/drawing/2014/main" id="{B82234E3-3B88-EA44-96D8-1BCA477150C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D8DCC923-26BF-264F-8BEC-F7ADC33B32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1" name="Rechte verbindingslijn 40">
                <a:extLst>
                  <a:ext uri="{FF2B5EF4-FFF2-40B4-BE49-F238E27FC236}">
                    <a16:creationId xmlns:a16="http://schemas.microsoft.com/office/drawing/2014/main" id="{78516B04-1E78-C24B-8FBD-8EAAFD92CD9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E5CEFBC8-1376-4143-AEF0-48E0F8615E12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3E191182-4F30-B241-B7E5-35C54A66FB81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1EC22B03-7BFE-C94A-98EF-2FB9D3472804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32A116FA-60A8-3B45-84B4-B0817C066034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226CA70B-08A0-9148-8B90-0BA0DFE950E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0ADF0900-4272-504F-B5F3-893FB9DA2AC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E2F33A71-3016-7A44-A6EA-A7A093C2569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D9FE8D9B-53DB-0B45-92F4-D6230EC892A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F5BD4289-01C3-DA46-B417-96492B6E94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9D4EB55D-77E0-9444-8F67-C1CB9B9D5F7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6" name="Pijl: rechts 217">
                  <a:extLst>
                    <a:ext uri="{FF2B5EF4-FFF2-40B4-BE49-F238E27FC236}">
                      <a16:creationId xmlns:a16="http://schemas.microsoft.com/office/drawing/2014/main" id="{0D384F78-246E-8443-BF69-43FA98185ED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D9AE51AA-CD24-FD4B-A346-D3238E7C8295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3EB7707D-6E9B-C641-94BB-AE137350925E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7" name="Groep 46">
                  <a:extLst>
                    <a:ext uri="{FF2B5EF4-FFF2-40B4-BE49-F238E27FC236}">
                      <a16:creationId xmlns:a16="http://schemas.microsoft.com/office/drawing/2014/main" id="{6E6FC195-92B1-EE44-B249-746EB4E9128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6CD79594-E132-5C41-B8AC-391D908414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0" name="Rechte verbindingslijn 49">
                    <a:extLst>
                      <a:ext uri="{FF2B5EF4-FFF2-40B4-BE49-F238E27FC236}">
                        <a16:creationId xmlns:a16="http://schemas.microsoft.com/office/drawing/2014/main" id="{48FDBDAA-5360-F545-8B6D-56604C16391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6739E04B-597A-EA4B-9C2C-7B8041E7410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E8CD217A-BB35-BB4A-A702-E28B788914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64E4AF5C-45C0-CC45-98E9-655E7DE13BE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8" name="Pijl: rechts 219">
                  <a:extLst>
                    <a:ext uri="{FF2B5EF4-FFF2-40B4-BE49-F238E27FC236}">
                      <a16:creationId xmlns:a16="http://schemas.microsoft.com/office/drawing/2014/main" id="{9908FFAC-F747-6E49-8D54-C8C74573335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8" name="INSTRUCTION">
            <a:extLst>
              <a:ext uri="{FF2B5EF4-FFF2-40B4-BE49-F238E27FC236}">
                <a16:creationId xmlns:a16="http://schemas.microsoft.com/office/drawing/2014/main" id="{5495D649-A837-2E47-8973-3C9791D9315A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A311D3F4-D5A4-1D4F-AD42-DAD95A291FF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94E5A457-C594-E54F-AE9B-8AA015FB75B9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16BF15F8-F744-9C40-B37A-BBA8645E5028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820E585D-DACA-CD42-B901-5847FD469F8D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3" name="Groep 82">
              <a:extLst>
                <a:ext uri="{FF2B5EF4-FFF2-40B4-BE49-F238E27FC236}">
                  <a16:creationId xmlns:a16="http://schemas.microsoft.com/office/drawing/2014/main" id="{A5A35990-73AC-C44A-8EEF-4DBA7820D9D0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7" name="Rechthoek 136">
                <a:extLst>
                  <a:ext uri="{FF2B5EF4-FFF2-40B4-BE49-F238E27FC236}">
                    <a16:creationId xmlns:a16="http://schemas.microsoft.com/office/drawing/2014/main" id="{FEA5437C-569A-4B41-942C-0C59211349E7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Ovaal 137">
                <a:extLst>
                  <a:ext uri="{FF2B5EF4-FFF2-40B4-BE49-F238E27FC236}">
                    <a16:creationId xmlns:a16="http://schemas.microsoft.com/office/drawing/2014/main" id="{BC95B086-D152-8B4C-B1D1-8AA49420241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Vrije vorm: vorm 379">
                <a:extLst>
                  <a:ext uri="{FF2B5EF4-FFF2-40B4-BE49-F238E27FC236}">
                    <a16:creationId xmlns:a16="http://schemas.microsoft.com/office/drawing/2014/main" id="{C14847FB-EE14-4549-88EA-0997B25D9E7F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Rechthoek: afgeronde hoeken 380">
                <a:extLst>
                  <a:ext uri="{FF2B5EF4-FFF2-40B4-BE49-F238E27FC236}">
                    <a16:creationId xmlns:a16="http://schemas.microsoft.com/office/drawing/2014/main" id="{D23A5E69-7443-344C-B0D2-875D1E64C01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20CF6136-5326-4748-ACC1-7CA27ADECAE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24595A9F-4183-0A4A-BC03-B81061B3E201}"/>
                  </a:ext>
                </a:extLst>
              </p:cNvPr>
              <p:cNvCxnSpPr>
                <a:cxnSpLocks/>
                <a:stCxn id="140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4" name="Ovaal 83">
              <a:extLst>
                <a:ext uri="{FF2B5EF4-FFF2-40B4-BE49-F238E27FC236}">
                  <a16:creationId xmlns:a16="http://schemas.microsoft.com/office/drawing/2014/main" id="{0A131317-B1B9-2141-93D2-DBA0FE4F0416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C3714FEC-A90E-BE43-8343-A8773FDE463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6" name="Groep 85">
              <a:extLst>
                <a:ext uri="{FF2B5EF4-FFF2-40B4-BE49-F238E27FC236}">
                  <a16:creationId xmlns:a16="http://schemas.microsoft.com/office/drawing/2014/main" id="{4E5EDFDC-4EE9-B840-AACB-A99D47FC4436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F146CE7D-F56F-7944-B73A-F9B32976545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5" name="Rechte verbindingslijn 134">
                <a:extLst>
                  <a:ext uri="{FF2B5EF4-FFF2-40B4-BE49-F238E27FC236}">
                    <a16:creationId xmlns:a16="http://schemas.microsoft.com/office/drawing/2014/main" id="{1BEE4D90-0F43-2C4A-9809-A9753AD16189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6" name="Gelijkbenige driehoek 376">
                <a:extLst>
                  <a:ext uri="{FF2B5EF4-FFF2-40B4-BE49-F238E27FC236}">
                    <a16:creationId xmlns:a16="http://schemas.microsoft.com/office/drawing/2014/main" id="{CFD4270A-91DD-5B44-9DA7-37ECF626ACD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7" name="Ovaal 86">
              <a:extLst>
                <a:ext uri="{FF2B5EF4-FFF2-40B4-BE49-F238E27FC236}">
                  <a16:creationId xmlns:a16="http://schemas.microsoft.com/office/drawing/2014/main" id="{D2021C6F-6604-C94B-A596-CE734638D979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54B36963-B0AF-D248-AF1E-AD04598E2B9B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9" name="ICOON_info">
              <a:extLst>
                <a:ext uri="{FF2B5EF4-FFF2-40B4-BE49-F238E27FC236}">
                  <a16:creationId xmlns:a16="http://schemas.microsoft.com/office/drawing/2014/main" id="{769FB3BD-3013-8D48-B201-849277B2E228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132" name="Ovaal 131">
                <a:extLst>
                  <a:ext uri="{FF2B5EF4-FFF2-40B4-BE49-F238E27FC236}">
                    <a16:creationId xmlns:a16="http://schemas.microsoft.com/office/drawing/2014/main" id="{80D9889A-ACC7-8147-95F9-B55F260E54D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3" name="Graphic 163" descr="Informatie">
                <a:extLst>
                  <a:ext uri="{FF2B5EF4-FFF2-40B4-BE49-F238E27FC236}">
                    <a16:creationId xmlns:a16="http://schemas.microsoft.com/office/drawing/2014/main" id="{7E2F5385-9EC7-9E47-A93D-9E591D95CC0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319C5BC5-63C6-B64D-B0C8-2018BED65311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C4058FAC-6978-F74B-B07A-17E061D61399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F42908AA-119A-0148-B765-82A18A0F6029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116" name="Groep 115">
                <a:extLst>
                  <a:ext uri="{FF2B5EF4-FFF2-40B4-BE49-F238E27FC236}">
                    <a16:creationId xmlns:a16="http://schemas.microsoft.com/office/drawing/2014/main" id="{041C9FCF-AF3C-C64F-84EF-F00326A65176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19" name="Groep 118">
                  <a:extLst>
                    <a:ext uri="{FF2B5EF4-FFF2-40B4-BE49-F238E27FC236}">
                      <a16:creationId xmlns:a16="http://schemas.microsoft.com/office/drawing/2014/main" id="{04F15787-86D6-6D45-8CE9-5C71C8AB7C84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6BADD97A-9330-AB4E-81FD-DDA6D50BF23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29" name="Rechthoek 128">
                      <a:extLst>
                        <a:ext uri="{FF2B5EF4-FFF2-40B4-BE49-F238E27FC236}">
                          <a16:creationId xmlns:a16="http://schemas.microsoft.com/office/drawing/2014/main" id="{65B27E85-BB60-9D43-AD71-63EE8DECA3C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0" name="Rechthoek 129">
                      <a:extLst>
                        <a:ext uri="{FF2B5EF4-FFF2-40B4-BE49-F238E27FC236}">
                          <a16:creationId xmlns:a16="http://schemas.microsoft.com/office/drawing/2014/main" id="{41B155DA-9ABB-4541-907E-B4C7F46CEC5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1" name="Ovaal 130">
                      <a:extLst>
                        <a:ext uri="{FF2B5EF4-FFF2-40B4-BE49-F238E27FC236}">
                          <a16:creationId xmlns:a16="http://schemas.microsoft.com/office/drawing/2014/main" id="{2EC509C6-4D03-1B42-A1E7-C3E46D62817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7" name="Afbeelding 126">
                    <a:extLst>
                      <a:ext uri="{FF2B5EF4-FFF2-40B4-BE49-F238E27FC236}">
                        <a16:creationId xmlns:a16="http://schemas.microsoft.com/office/drawing/2014/main" id="{2668C89E-ECD5-D64C-82B0-E4CFCC0DE76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8" name="Afbeelding 127">
                    <a:extLst>
                      <a:ext uri="{FF2B5EF4-FFF2-40B4-BE49-F238E27FC236}">
                        <a16:creationId xmlns:a16="http://schemas.microsoft.com/office/drawing/2014/main" id="{CD026412-0E7D-034E-82D5-9D2D9C4853E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2F0FF610-7C58-154E-81DB-EEA7317B43E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2F9AC8B4-9B0F-254C-8A25-E1D748A2550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3530FD28-04BD-6F4A-A0F9-3F0A468DE214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1" name="Groep 120">
                  <a:extLst>
                    <a:ext uri="{FF2B5EF4-FFF2-40B4-BE49-F238E27FC236}">
                      <a16:creationId xmlns:a16="http://schemas.microsoft.com/office/drawing/2014/main" id="{3D033B1C-37FA-5449-88A1-665FF5DF193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41D45CF7-C408-4E49-A6E2-2C1D2D82863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20B3AC80-99AF-384C-8970-B6EC139797B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7" name="Rechthoek 116">
                <a:extLst>
                  <a:ext uri="{FF2B5EF4-FFF2-40B4-BE49-F238E27FC236}">
                    <a16:creationId xmlns:a16="http://schemas.microsoft.com/office/drawing/2014/main" id="{FF8E6960-A7E2-5E43-BA01-7953553D5DD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8" name="Gelijkbenige driehoek 358">
                <a:extLst>
                  <a:ext uri="{FF2B5EF4-FFF2-40B4-BE49-F238E27FC236}">
                    <a16:creationId xmlns:a16="http://schemas.microsoft.com/office/drawing/2014/main" id="{709D3710-EAF7-2E43-8698-DF78D7FC6683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90EBB5FE-AA5B-1346-AB5A-DAEFE9FA8C2A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4" name="Groep 93">
              <a:extLst>
                <a:ext uri="{FF2B5EF4-FFF2-40B4-BE49-F238E27FC236}">
                  <a16:creationId xmlns:a16="http://schemas.microsoft.com/office/drawing/2014/main" id="{0ECAD3E4-EB52-DD43-950E-B46F28E464C1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2DAA4CE3-199A-B64D-8D63-761CD9928274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Rechthoek 95">
                <a:extLst>
                  <a:ext uri="{FF2B5EF4-FFF2-40B4-BE49-F238E27FC236}">
                    <a16:creationId xmlns:a16="http://schemas.microsoft.com/office/drawing/2014/main" id="{B08E10FA-18EE-224E-9C94-9C23DBB67194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F29EB000-91CF-1349-868C-7AF67463D615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10" name="Rechthoek: afgeronde hoeken 350">
                  <a:extLst>
                    <a:ext uri="{FF2B5EF4-FFF2-40B4-BE49-F238E27FC236}">
                      <a16:creationId xmlns:a16="http://schemas.microsoft.com/office/drawing/2014/main" id="{E731D31C-C4BA-CC43-8CDA-E2A088C51B6D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DBF9F56C-35EB-8543-8A98-14227B8CD526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FD728A1B-F5F6-7A40-9C1B-74D13EE551E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25D9AA16-255B-F14C-92C8-9382B584FE96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B0BE9590-0ED1-CA4D-87AB-A7E35694F92C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5" name="Rechthoek 114">
                  <a:extLst>
                    <a:ext uri="{FF2B5EF4-FFF2-40B4-BE49-F238E27FC236}">
                      <a16:creationId xmlns:a16="http://schemas.microsoft.com/office/drawing/2014/main" id="{A93ABE3A-57AF-F647-89A5-791364E560F5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8" name="Groep 97">
                <a:extLst>
                  <a:ext uri="{FF2B5EF4-FFF2-40B4-BE49-F238E27FC236}">
                    <a16:creationId xmlns:a16="http://schemas.microsoft.com/office/drawing/2014/main" id="{48FCA521-A39A-1D48-8B6E-BF9906B0986C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02" name="Groep 101">
                  <a:extLst>
                    <a:ext uri="{FF2B5EF4-FFF2-40B4-BE49-F238E27FC236}">
                      <a16:creationId xmlns:a16="http://schemas.microsoft.com/office/drawing/2014/main" id="{FE3AE6D9-FE71-0147-A0D6-0A9C0A4EF120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04" name="Rechthoek: afgeronde hoeken 344">
                    <a:extLst>
                      <a:ext uri="{FF2B5EF4-FFF2-40B4-BE49-F238E27FC236}">
                        <a16:creationId xmlns:a16="http://schemas.microsoft.com/office/drawing/2014/main" id="{A065188C-1DF9-FC4D-88B6-3CCCFE51884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E1992DF3-5F45-BB40-A975-5B9479C89F7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6" name="Rechthoek 105">
                    <a:extLst>
                      <a:ext uri="{FF2B5EF4-FFF2-40B4-BE49-F238E27FC236}">
                        <a16:creationId xmlns:a16="http://schemas.microsoft.com/office/drawing/2014/main" id="{102338F7-6472-9F4D-832F-3E6F98C7F7C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684B73D3-915E-F74E-9F0A-D474C14FCAE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B456F844-D5C9-4A4D-B31D-C086EAAD719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9" name="Rechthoek 108">
                    <a:extLst>
                      <a:ext uri="{FF2B5EF4-FFF2-40B4-BE49-F238E27FC236}">
                        <a16:creationId xmlns:a16="http://schemas.microsoft.com/office/drawing/2014/main" id="{D2C1EFBE-4223-0B41-8284-B514674C104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3" name="Boog 102">
                  <a:extLst>
                    <a:ext uri="{FF2B5EF4-FFF2-40B4-BE49-F238E27FC236}">
                      <a16:creationId xmlns:a16="http://schemas.microsoft.com/office/drawing/2014/main" id="{F7032DD1-32AC-4F42-A1DE-D59BBA7E723C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9" name="Tekstvak 98">
                <a:extLst>
                  <a:ext uri="{FF2B5EF4-FFF2-40B4-BE49-F238E27FC236}">
                    <a16:creationId xmlns:a16="http://schemas.microsoft.com/office/drawing/2014/main" id="{1AD3B26F-051A-AF48-A915-68544B503C1C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00" name="Tekstvak 99">
                <a:extLst>
                  <a:ext uri="{FF2B5EF4-FFF2-40B4-BE49-F238E27FC236}">
                    <a16:creationId xmlns:a16="http://schemas.microsoft.com/office/drawing/2014/main" id="{2D57FDC9-A8DF-A141-8E59-6C8BE5E4BFC1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01" name="Vrije vorm: vorm 341">
                <a:extLst>
                  <a:ext uri="{FF2B5EF4-FFF2-40B4-BE49-F238E27FC236}">
                    <a16:creationId xmlns:a16="http://schemas.microsoft.com/office/drawing/2014/main" id="{B5C16787-2FF3-944B-B805-D4617DBF42C1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457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M |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F0156D-E203-5143-8460-F7B0A1B9B007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3175165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kern="1200" cap="none" baseline="0" noProof="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nl-NL" sz="2400" b="1" kern="1200" cap="none" baseline="0" noProof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| image | m | blue</a:t>
            </a:r>
          </a:p>
        </p:txBody>
      </p:sp>
      <p:sp>
        <p:nvSpPr>
          <p:cNvPr id="7" name="Tijdelijke aanduiding voor tekst 9">
            <a:extLst>
              <a:ext uri="{FF2B5EF4-FFF2-40B4-BE49-F238E27FC236}">
                <a16:creationId xmlns:a16="http://schemas.microsoft.com/office/drawing/2014/main" id="{3D680BD4-B984-6C46-9879-4929955074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"/>
            <a:ext cx="8963891" cy="5768976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904DFD5E-2791-6D4A-A788-C1E775F758C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43663" y="728662"/>
            <a:ext cx="5053012" cy="5040313"/>
          </a:xfrm>
          <a:prstGeom prst="rect">
            <a:avLst/>
          </a:prstGeom>
          <a:pattFill prst="sm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bIns="108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sp>
        <p:nvSpPr>
          <p:cNvPr id="10" name="Tijdelijke aanduiding voor tekst 7">
            <a:extLst>
              <a:ext uri="{FF2B5EF4-FFF2-40B4-BE49-F238E27FC236}">
                <a16:creationId xmlns:a16="http://schemas.microsoft.com/office/drawing/2014/main" id="{89F23402-3053-9D4C-994F-BD2E66BBBD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1628775"/>
            <a:ext cx="5053012" cy="3411535"/>
          </a:xfrm>
        </p:spPr>
        <p:txBody>
          <a:bodyPr/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 err="1"/>
              <a:t>Text</a:t>
            </a:r>
            <a:endParaRPr lang="nl-NL" dirty="0"/>
          </a:p>
          <a:p>
            <a:pPr lvl="4"/>
            <a:r>
              <a:rPr lang="nl-NL" dirty="0" err="1"/>
              <a:t>Heading</a:t>
            </a:r>
            <a:r>
              <a:rPr lang="nl-NL" dirty="0"/>
              <a:t> #1</a:t>
            </a:r>
          </a:p>
          <a:p>
            <a:pPr lvl="5"/>
            <a:r>
              <a:rPr lang="nl-NL" dirty="0" err="1"/>
              <a:t>Heading</a:t>
            </a:r>
            <a:r>
              <a:rPr lang="nl-NL" dirty="0"/>
              <a:t> #2</a:t>
            </a:r>
          </a:p>
          <a:p>
            <a:pPr lvl="6"/>
            <a:r>
              <a:rPr lang="nl-NL" dirty="0" err="1"/>
              <a:t>Nummeric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 err="1"/>
              <a:t>Alphabetic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Quote </a:t>
            </a:r>
            <a:r>
              <a:rPr lang="nl-NL" dirty="0" err="1"/>
              <a:t>text</a:t>
            </a:r>
            <a:endParaRPr lang="nl-NL" dirty="0"/>
          </a:p>
        </p:txBody>
      </p:sp>
      <p:grpSp>
        <p:nvGrpSpPr>
          <p:cNvPr id="24" name="INSTRUCTION">
            <a:extLst>
              <a:ext uri="{FF2B5EF4-FFF2-40B4-BE49-F238E27FC236}">
                <a16:creationId xmlns:a16="http://schemas.microsoft.com/office/drawing/2014/main" id="{76D875B0-62B5-4D4A-B2E4-529EC2BC0528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7DE4E5CE-9E26-644A-A1B9-F80022666E3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B4D3E063-F504-064A-972C-DEAC00BA8595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E8C5C83C-4720-A04E-84A2-3D5480066B6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Bullet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E48E834A-9EA2-F84E-B74A-E91CA74063F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19F87FD8-FE47-C84C-9FA0-E221ED821CBC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13A60825-BA55-FB4F-B608-8B2CEFCB12CF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#1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39A427C9-C722-5249-A8C6-82D69B26372B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4CA6A562-0F05-FC4B-8E8A-7D2AF7BD2171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#2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4E9D1EF9-24E9-0A44-AE8E-2213CD39D931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AA50CC9E-74BB-DF49-8DA7-5C5C5FD9EA45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924353EA-B413-AB45-B5EF-173CAF03704A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7E2946D9-3519-A846-972C-F4C651143F72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#1</a:t>
              </a: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2D75D5EC-13A5-5D44-8B83-D659C07EA660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532757B8-2096-AA43-9D7D-5D22F427D414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Numeric bullet</a:t>
              </a:r>
            </a:p>
          </p:txBody>
        </p:sp>
        <p:sp>
          <p:nvSpPr>
            <p:cNvPr id="39" name="Ovaal 38">
              <a:extLst>
                <a:ext uri="{FF2B5EF4-FFF2-40B4-BE49-F238E27FC236}">
                  <a16:creationId xmlns:a16="http://schemas.microsoft.com/office/drawing/2014/main" id="{E7217CBA-18CA-584C-A40D-E1670FBE537A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F3DCD385-F78B-3340-9417-3858DB2AD1DC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Alphabetic bullet</a:t>
              </a:r>
            </a:p>
          </p:txBody>
        </p:sp>
        <p:sp>
          <p:nvSpPr>
            <p:cNvPr id="41" name="Ovaal 40">
              <a:extLst>
                <a:ext uri="{FF2B5EF4-FFF2-40B4-BE49-F238E27FC236}">
                  <a16:creationId xmlns:a16="http://schemas.microsoft.com/office/drawing/2014/main" id="{34DD24A8-08A6-E340-BC57-06B0ADE42A80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5C4F32DE-A200-F04D-A20D-2AFE2FD45448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Quote text</a:t>
              </a:r>
            </a:p>
          </p:txBody>
        </p:sp>
        <p:sp>
          <p:nvSpPr>
            <p:cNvPr id="43" name="Ovaal 42">
              <a:extLst>
                <a:ext uri="{FF2B5EF4-FFF2-40B4-BE49-F238E27FC236}">
                  <a16:creationId xmlns:a16="http://schemas.microsoft.com/office/drawing/2014/main" id="{B300C9B1-74CE-8F41-9955-BDE309EF9772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648D0A47-A541-E846-BD83-7263EC2D3DC9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#2</a:t>
              </a:r>
            </a:p>
          </p:txBody>
        </p:sp>
        <p:sp>
          <p:nvSpPr>
            <p:cNvPr id="45" name="Rechthoek 44">
              <a:extLst>
                <a:ext uri="{FF2B5EF4-FFF2-40B4-BE49-F238E27FC236}">
                  <a16:creationId xmlns:a16="http://schemas.microsoft.com/office/drawing/2014/main" id="{2DA33E13-2BD2-4C4F-A630-446F13022740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6" name="ICOON_info">
              <a:extLst>
                <a:ext uri="{FF2B5EF4-FFF2-40B4-BE49-F238E27FC236}">
                  <a16:creationId xmlns:a16="http://schemas.microsoft.com/office/drawing/2014/main" id="{E7B63E8C-B650-5740-BF92-9713E6ED742D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A95D5281-D1B9-A54B-835D-70A95911C5A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Graphic 163" descr="Informatie">
                <a:extLst>
                  <a:ext uri="{FF2B5EF4-FFF2-40B4-BE49-F238E27FC236}">
                    <a16:creationId xmlns:a16="http://schemas.microsoft.com/office/drawing/2014/main" id="{C506EE11-7FAD-9E4C-A09B-0F669876C14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7" name="VOORBEELD">
              <a:extLst>
                <a:ext uri="{FF2B5EF4-FFF2-40B4-BE49-F238E27FC236}">
                  <a16:creationId xmlns:a16="http://schemas.microsoft.com/office/drawing/2014/main" id="{EEFF1F48-73E0-284D-B6DD-FB6AF36099FD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79AD51BB-539F-3A4C-9BAF-9AB64A3A44DB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BC7156F1-755B-E84B-A827-DB956A17DEF0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7B61AC8B-BA8D-E745-A144-421B4E3C2C13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1" name="Groep 80">
                  <a:extLst>
                    <a:ext uri="{FF2B5EF4-FFF2-40B4-BE49-F238E27FC236}">
                      <a16:creationId xmlns:a16="http://schemas.microsoft.com/office/drawing/2014/main" id="{20FBF50E-F574-E541-A101-5291D4FF964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3" name="Rechte verbindingslijn 82">
                    <a:extLst>
                      <a:ext uri="{FF2B5EF4-FFF2-40B4-BE49-F238E27FC236}">
                        <a16:creationId xmlns:a16="http://schemas.microsoft.com/office/drawing/2014/main" id="{C57BEBC3-33FB-0346-9BE6-A2AA588F20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4" name="Rechte verbindingslijn 83">
                    <a:extLst>
                      <a:ext uri="{FF2B5EF4-FFF2-40B4-BE49-F238E27FC236}">
                        <a16:creationId xmlns:a16="http://schemas.microsoft.com/office/drawing/2014/main" id="{C3374DB5-6627-7A4D-BF80-47D4B1CE16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5" name="Rechte verbindingslijn 84">
                    <a:extLst>
                      <a:ext uri="{FF2B5EF4-FFF2-40B4-BE49-F238E27FC236}">
                        <a16:creationId xmlns:a16="http://schemas.microsoft.com/office/drawing/2014/main" id="{69F78577-4A5C-244F-908E-5B221874AB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6" name="Rechte verbindingslijn 85">
                    <a:extLst>
                      <a:ext uri="{FF2B5EF4-FFF2-40B4-BE49-F238E27FC236}">
                        <a16:creationId xmlns:a16="http://schemas.microsoft.com/office/drawing/2014/main" id="{08159E7E-AD5B-8C49-976A-974742E1186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7" name="Rechte verbindingslijn 86">
                    <a:extLst>
                      <a:ext uri="{FF2B5EF4-FFF2-40B4-BE49-F238E27FC236}">
                        <a16:creationId xmlns:a16="http://schemas.microsoft.com/office/drawing/2014/main" id="{D3030AFE-CFCE-4B4C-B878-B64BA7CA26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2" name="Pijl: rechts 233">
                  <a:extLst>
                    <a:ext uri="{FF2B5EF4-FFF2-40B4-BE49-F238E27FC236}">
                      <a16:creationId xmlns:a16="http://schemas.microsoft.com/office/drawing/2014/main" id="{3EE9B9E0-8671-8A4E-96CC-105B117676D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D334871A-BEB1-554A-B7D1-E3CEFAB6C36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F75957A4-5375-6445-9400-4FBD92029C4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9FC3A55A-D9FF-B54B-B833-DA82B926F3A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6F92A4BA-09BC-BD46-92AB-52133CBC970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072F2E5D-2D25-F948-9F35-063570E6CF2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716CFBAC-EF05-C841-B5EC-57BDFE67760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DA9A5A09-E3FA-0F4E-AF93-E40F68376BC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5" name="Pijl: rechts 242">
                  <a:extLst>
                    <a:ext uri="{FF2B5EF4-FFF2-40B4-BE49-F238E27FC236}">
                      <a16:creationId xmlns:a16="http://schemas.microsoft.com/office/drawing/2014/main" id="{04E4FA0C-9574-F743-81E2-394B59D3EE3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52" name="Rechte verbindingslijn 51">
                <a:extLst>
                  <a:ext uri="{FF2B5EF4-FFF2-40B4-BE49-F238E27FC236}">
                    <a16:creationId xmlns:a16="http://schemas.microsoft.com/office/drawing/2014/main" id="{E6352738-C73E-8345-BF62-E09BB9A5ADC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53" name="Rechte verbindingslijn 52">
                <a:extLst>
                  <a:ext uri="{FF2B5EF4-FFF2-40B4-BE49-F238E27FC236}">
                    <a16:creationId xmlns:a16="http://schemas.microsoft.com/office/drawing/2014/main" id="{1E2A37D0-8F59-F948-9CB2-8A43848203B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6BDD005D-EFE6-2A49-9864-2E499A9595ED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16641512-68C5-F041-9D60-8EA445763BB0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FC6B9E7B-954E-694A-9A7B-F6CA1D68A92E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6" name="Rechthoek 65">
                  <a:extLst>
                    <a:ext uri="{FF2B5EF4-FFF2-40B4-BE49-F238E27FC236}">
                      <a16:creationId xmlns:a16="http://schemas.microsoft.com/office/drawing/2014/main" id="{B48E8292-8C64-B24D-84FB-873FD82C4F93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02055663-A0B8-3943-BEE6-9F12F4D3D48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11E857C7-B416-3445-9A0D-90682AA1044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39419D75-2B21-0E42-BE29-D88143031F8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5081F7DC-71C9-FD44-9F0E-FB3569C2CB6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3B02092-8CB2-494A-8DCE-66B14FE9460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D461F246-6592-F147-818A-2A5618F2A12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8" name="Pijl: rechts 217">
                  <a:extLst>
                    <a:ext uri="{FF2B5EF4-FFF2-40B4-BE49-F238E27FC236}">
                      <a16:creationId xmlns:a16="http://schemas.microsoft.com/office/drawing/2014/main" id="{DA67AF8D-D1CB-D540-8328-79A4D9034E8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7" name="Groep 56">
                <a:extLst>
                  <a:ext uri="{FF2B5EF4-FFF2-40B4-BE49-F238E27FC236}">
                    <a16:creationId xmlns:a16="http://schemas.microsoft.com/office/drawing/2014/main" id="{6EEC41EF-72BD-0C4E-88FA-BB0B8734D45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8" name="Rechthoek 57">
                  <a:extLst>
                    <a:ext uri="{FF2B5EF4-FFF2-40B4-BE49-F238E27FC236}">
                      <a16:creationId xmlns:a16="http://schemas.microsoft.com/office/drawing/2014/main" id="{B127F164-EAFF-9547-9522-242030C7F3BD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64405EBC-7A2B-754B-AD2A-4FD4667489D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B25F2288-8D45-BC42-B99D-363A8C9346A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78467CB7-2E3A-6C4C-B3EA-5C7BB10B9CA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CA4C5E03-6718-5545-ABCB-9A9C077130C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CB74E183-D030-D540-BF18-A7F3E23184C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1BC3F30D-466A-D647-BF13-C4B816F061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0" name="Pijl: rechts 219">
                  <a:extLst>
                    <a:ext uri="{FF2B5EF4-FFF2-40B4-BE49-F238E27FC236}">
                      <a16:creationId xmlns:a16="http://schemas.microsoft.com/office/drawing/2014/main" id="{D8DAAE7D-7D50-024E-8E82-BB0F86CC70C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sp>
        <p:nvSpPr>
          <p:cNvPr id="91" name="Titel 90">
            <a:extLst>
              <a:ext uri="{FF2B5EF4-FFF2-40B4-BE49-F238E27FC236}">
                <a16:creationId xmlns:a16="http://schemas.microsoft.com/office/drawing/2014/main" id="{DC1884D1-4F2F-954B-92DD-D93F28AEC4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728663"/>
            <a:ext cx="5053012" cy="360361"/>
          </a:xfrm>
        </p:spPr>
        <p:txBody>
          <a:bodyPr/>
          <a:lstStyle/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grpSp>
        <p:nvGrpSpPr>
          <p:cNvPr id="92" name="INSTRUCTION">
            <a:extLst>
              <a:ext uri="{FF2B5EF4-FFF2-40B4-BE49-F238E27FC236}">
                <a16:creationId xmlns:a16="http://schemas.microsoft.com/office/drawing/2014/main" id="{ED7CF539-A550-9D42-AF39-02F2E880A989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AEB526C2-E099-9A48-9F09-55F068C8CA6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94" name="Rechthoek 93">
              <a:extLst>
                <a:ext uri="{FF2B5EF4-FFF2-40B4-BE49-F238E27FC236}">
                  <a16:creationId xmlns:a16="http://schemas.microsoft.com/office/drawing/2014/main" id="{EB671B04-4B39-6E46-8DAA-73577479D920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Ovaal 94">
              <a:extLst>
                <a:ext uri="{FF2B5EF4-FFF2-40B4-BE49-F238E27FC236}">
                  <a16:creationId xmlns:a16="http://schemas.microsoft.com/office/drawing/2014/main" id="{8713B3F8-EACC-8C49-B8DD-A6BAC819CB9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6" name="Rechthoek 95">
              <a:extLst>
                <a:ext uri="{FF2B5EF4-FFF2-40B4-BE49-F238E27FC236}">
                  <a16:creationId xmlns:a16="http://schemas.microsoft.com/office/drawing/2014/main" id="{C09B6212-EC5F-D54F-A6AA-9691033933E0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7" name="Groep 96">
              <a:extLst>
                <a:ext uri="{FF2B5EF4-FFF2-40B4-BE49-F238E27FC236}">
                  <a16:creationId xmlns:a16="http://schemas.microsoft.com/office/drawing/2014/main" id="{62B2EC03-6268-D242-A4FF-3E89F56CC276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FB13035B-EF8F-D14B-9C59-1C3450DB8FD4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2" name="Ovaal 151">
                <a:extLst>
                  <a:ext uri="{FF2B5EF4-FFF2-40B4-BE49-F238E27FC236}">
                    <a16:creationId xmlns:a16="http://schemas.microsoft.com/office/drawing/2014/main" id="{9F00B593-3773-4C41-B58B-A69689AC5A2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3" name="Vrije vorm: vorm 379">
                <a:extLst>
                  <a:ext uri="{FF2B5EF4-FFF2-40B4-BE49-F238E27FC236}">
                    <a16:creationId xmlns:a16="http://schemas.microsoft.com/office/drawing/2014/main" id="{4B77BD22-6451-7040-8197-3E0F62D7BBC2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4" name="Rechthoek: afgeronde hoeken 380">
                <a:extLst>
                  <a:ext uri="{FF2B5EF4-FFF2-40B4-BE49-F238E27FC236}">
                    <a16:creationId xmlns:a16="http://schemas.microsoft.com/office/drawing/2014/main" id="{80558C8A-D62E-0840-ACF1-B961E7F4E840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B8A5831D-A5C1-6D4F-A2B3-3B20329131A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6" name="Rechte verbindingslijn 155">
                <a:extLst>
                  <a:ext uri="{FF2B5EF4-FFF2-40B4-BE49-F238E27FC236}">
                    <a16:creationId xmlns:a16="http://schemas.microsoft.com/office/drawing/2014/main" id="{59743E3E-8F8D-CF4C-BA9A-BC1BCD476DB6}"/>
                  </a:ext>
                </a:extLst>
              </p:cNvPr>
              <p:cNvCxnSpPr>
                <a:cxnSpLocks/>
                <a:stCxn id="154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98" name="Ovaal 97">
              <a:extLst>
                <a:ext uri="{FF2B5EF4-FFF2-40B4-BE49-F238E27FC236}">
                  <a16:creationId xmlns:a16="http://schemas.microsoft.com/office/drawing/2014/main" id="{E627CC26-AAB5-9C49-85D7-ADC9A343C1D9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0151A278-F2BC-454B-A01C-42D68E101562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2BB5FA26-69B4-C943-A2A5-DB1B2C2EAEC4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48" name="Rechthoek 147">
                <a:extLst>
                  <a:ext uri="{FF2B5EF4-FFF2-40B4-BE49-F238E27FC236}">
                    <a16:creationId xmlns:a16="http://schemas.microsoft.com/office/drawing/2014/main" id="{99722AD6-5657-694A-8918-D91A8F9B790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49" name="Rechte verbindingslijn 148">
                <a:extLst>
                  <a:ext uri="{FF2B5EF4-FFF2-40B4-BE49-F238E27FC236}">
                    <a16:creationId xmlns:a16="http://schemas.microsoft.com/office/drawing/2014/main" id="{30372BE6-C6B1-3A4D-AF6A-94CFFB6EAB1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50" name="Gelijkbenige driehoek 376">
                <a:extLst>
                  <a:ext uri="{FF2B5EF4-FFF2-40B4-BE49-F238E27FC236}">
                    <a16:creationId xmlns:a16="http://schemas.microsoft.com/office/drawing/2014/main" id="{BDD1EE02-F1BA-7345-B358-04294FD3A22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1" name="Ovaal 100">
              <a:extLst>
                <a:ext uri="{FF2B5EF4-FFF2-40B4-BE49-F238E27FC236}">
                  <a16:creationId xmlns:a16="http://schemas.microsoft.com/office/drawing/2014/main" id="{3A614E61-23B0-654C-80C7-E87496CFE18B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2" name="Rechthoek 101">
              <a:extLst>
                <a:ext uri="{FF2B5EF4-FFF2-40B4-BE49-F238E27FC236}">
                  <a16:creationId xmlns:a16="http://schemas.microsoft.com/office/drawing/2014/main" id="{1EE43CB0-55F5-3547-9381-727E899CEB32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03" name="ICOON_info">
              <a:extLst>
                <a:ext uri="{FF2B5EF4-FFF2-40B4-BE49-F238E27FC236}">
                  <a16:creationId xmlns:a16="http://schemas.microsoft.com/office/drawing/2014/main" id="{7A30B15A-F3C5-764C-A7C5-AE75CF5DCB9A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146" name="Ovaal 145">
                <a:extLst>
                  <a:ext uri="{FF2B5EF4-FFF2-40B4-BE49-F238E27FC236}">
                    <a16:creationId xmlns:a16="http://schemas.microsoft.com/office/drawing/2014/main" id="{3E82D837-E725-6840-A581-7CE40AB59B05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7" name="Graphic 163" descr="Informatie">
                <a:extLst>
                  <a:ext uri="{FF2B5EF4-FFF2-40B4-BE49-F238E27FC236}">
                    <a16:creationId xmlns:a16="http://schemas.microsoft.com/office/drawing/2014/main" id="{67C9904B-8D62-3945-A177-65FE5D230B7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4" name="Ovaal 103">
              <a:extLst>
                <a:ext uri="{FF2B5EF4-FFF2-40B4-BE49-F238E27FC236}">
                  <a16:creationId xmlns:a16="http://schemas.microsoft.com/office/drawing/2014/main" id="{279B71D1-6DD7-1940-8992-C583A25A027A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C8CBE274-7872-FF4C-BA30-1172B5DE8AAF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60458320-A8AF-DD43-9D83-47996CFFDBFE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130" name="Groep 129">
                <a:extLst>
                  <a:ext uri="{FF2B5EF4-FFF2-40B4-BE49-F238E27FC236}">
                    <a16:creationId xmlns:a16="http://schemas.microsoft.com/office/drawing/2014/main" id="{888856C8-44FB-D445-BC6F-4F6BF7D9737C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33" name="Groep 132">
                  <a:extLst>
                    <a:ext uri="{FF2B5EF4-FFF2-40B4-BE49-F238E27FC236}">
                      <a16:creationId xmlns:a16="http://schemas.microsoft.com/office/drawing/2014/main" id="{5D3FED5D-7C26-4940-8065-69C2F6CCFA23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40" name="Groep 139">
                    <a:extLst>
                      <a:ext uri="{FF2B5EF4-FFF2-40B4-BE49-F238E27FC236}">
                        <a16:creationId xmlns:a16="http://schemas.microsoft.com/office/drawing/2014/main" id="{081CB883-7F8A-644C-B33A-9DC9121D8F5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43" name="Rechthoek 142">
                      <a:extLst>
                        <a:ext uri="{FF2B5EF4-FFF2-40B4-BE49-F238E27FC236}">
                          <a16:creationId xmlns:a16="http://schemas.microsoft.com/office/drawing/2014/main" id="{1317425C-0F3E-CC4D-89DD-DFA98AC897F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4" name="Rechthoek 143">
                      <a:extLst>
                        <a:ext uri="{FF2B5EF4-FFF2-40B4-BE49-F238E27FC236}">
                          <a16:creationId xmlns:a16="http://schemas.microsoft.com/office/drawing/2014/main" id="{DD5AC025-CC38-C342-8040-FD501DEF3E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5" name="Ovaal 144">
                      <a:extLst>
                        <a:ext uri="{FF2B5EF4-FFF2-40B4-BE49-F238E27FC236}">
                          <a16:creationId xmlns:a16="http://schemas.microsoft.com/office/drawing/2014/main" id="{395D5E1D-9FFE-8D45-A3E7-8BD04C9C91C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41" name="Afbeelding 140">
                    <a:extLst>
                      <a:ext uri="{FF2B5EF4-FFF2-40B4-BE49-F238E27FC236}">
                        <a16:creationId xmlns:a16="http://schemas.microsoft.com/office/drawing/2014/main" id="{5F4D267A-2685-4544-92D4-DDD312CF388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42" name="Afbeelding 141">
                    <a:extLst>
                      <a:ext uri="{FF2B5EF4-FFF2-40B4-BE49-F238E27FC236}">
                        <a16:creationId xmlns:a16="http://schemas.microsoft.com/office/drawing/2014/main" id="{BB475B59-5D32-C944-BA3E-A40359A3FF76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4" name="Groep 133">
                  <a:extLst>
                    <a:ext uri="{FF2B5EF4-FFF2-40B4-BE49-F238E27FC236}">
                      <a16:creationId xmlns:a16="http://schemas.microsoft.com/office/drawing/2014/main" id="{CECC53F2-B583-6149-8F34-1F2316E0059E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8" name="Rechthoek 137">
                    <a:extLst>
                      <a:ext uri="{FF2B5EF4-FFF2-40B4-BE49-F238E27FC236}">
                        <a16:creationId xmlns:a16="http://schemas.microsoft.com/office/drawing/2014/main" id="{BE317E8A-17F5-8645-B379-08F65A3854B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9" name="Rechthoek 138">
                    <a:extLst>
                      <a:ext uri="{FF2B5EF4-FFF2-40B4-BE49-F238E27FC236}">
                        <a16:creationId xmlns:a16="http://schemas.microsoft.com/office/drawing/2014/main" id="{BBE638A2-D227-FD40-9422-40A3B3300DC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5" name="Groep 134">
                  <a:extLst>
                    <a:ext uri="{FF2B5EF4-FFF2-40B4-BE49-F238E27FC236}">
                      <a16:creationId xmlns:a16="http://schemas.microsoft.com/office/drawing/2014/main" id="{48300EDA-9F8E-7040-ACAA-31906BEC075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6" name="Rechthoek 135">
                    <a:extLst>
                      <a:ext uri="{FF2B5EF4-FFF2-40B4-BE49-F238E27FC236}">
                        <a16:creationId xmlns:a16="http://schemas.microsoft.com/office/drawing/2014/main" id="{AF048AD7-763C-A244-9696-AB65FAE572C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7" name="Rechthoek 136">
                    <a:extLst>
                      <a:ext uri="{FF2B5EF4-FFF2-40B4-BE49-F238E27FC236}">
                        <a16:creationId xmlns:a16="http://schemas.microsoft.com/office/drawing/2014/main" id="{E15A254B-5A68-EC40-9C27-10DB9DAAC4E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CE213887-A079-F24F-9409-476D7CEB74C5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32" name="Gelijkbenige driehoek 358">
                <a:extLst>
                  <a:ext uri="{FF2B5EF4-FFF2-40B4-BE49-F238E27FC236}">
                    <a16:creationId xmlns:a16="http://schemas.microsoft.com/office/drawing/2014/main" id="{DBFC1D4B-AFE4-D746-AB12-C9FA395A6846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46035CB6-0CB5-864A-A59F-CB9DCD1CB794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283B1730-BAE1-D045-AD7C-115CCC0E2EBE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109" name="Rechthoek 108">
                <a:extLst>
                  <a:ext uri="{FF2B5EF4-FFF2-40B4-BE49-F238E27FC236}">
                    <a16:creationId xmlns:a16="http://schemas.microsoft.com/office/drawing/2014/main" id="{BD6F0224-4FF3-9F41-890F-A65C3408AEA4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Rechthoek 109">
                <a:extLst>
                  <a:ext uri="{FF2B5EF4-FFF2-40B4-BE49-F238E27FC236}">
                    <a16:creationId xmlns:a16="http://schemas.microsoft.com/office/drawing/2014/main" id="{293550B7-626D-5147-A1FA-6CD8C7E145CC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1" name="Groep 110">
                <a:extLst>
                  <a:ext uri="{FF2B5EF4-FFF2-40B4-BE49-F238E27FC236}">
                    <a16:creationId xmlns:a16="http://schemas.microsoft.com/office/drawing/2014/main" id="{8D6B9592-3692-B646-BE43-023B06486F54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24" name="Rechthoek: afgeronde hoeken 350">
                  <a:extLst>
                    <a:ext uri="{FF2B5EF4-FFF2-40B4-BE49-F238E27FC236}">
                      <a16:creationId xmlns:a16="http://schemas.microsoft.com/office/drawing/2014/main" id="{1CF0F5D2-6DBE-E74B-B1C2-021C7E4E40FF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7867384E-0069-E441-9305-88941915193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E22CF724-1FB8-6D4D-94D7-228FE3FD26B6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38175C73-F41C-AF40-93B2-77837C0271C0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DEF3DB4B-FAD4-4741-A180-3E1A928F71E5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29" name="Rechthoek 128">
                  <a:extLst>
                    <a:ext uri="{FF2B5EF4-FFF2-40B4-BE49-F238E27FC236}">
                      <a16:creationId xmlns:a16="http://schemas.microsoft.com/office/drawing/2014/main" id="{1D129CC5-4091-CF4A-AD92-CB364D81D040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2" name="Groep 111">
                <a:extLst>
                  <a:ext uri="{FF2B5EF4-FFF2-40B4-BE49-F238E27FC236}">
                    <a16:creationId xmlns:a16="http://schemas.microsoft.com/office/drawing/2014/main" id="{847962EA-4280-9147-BE43-7A170DFFB24F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16" name="Groep 115">
                  <a:extLst>
                    <a:ext uri="{FF2B5EF4-FFF2-40B4-BE49-F238E27FC236}">
                      <a16:creationId xmlns:a16="http://schemas.microsoft.com/office/drawing/2014/main" id="{6A55387B-561C-5A40-81F8-3FAEE656F43B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18" name="Rechthoek: afgeronde hoeken 344">
                    <a:extLst>
                      <a:ext uri="{FF2B5EF4-FFF2-40B4-BE49-F238E27FC236}">
                        <a16:creationId xmlns:a16="http://schemas.microsoft.com/office/drawing/2014/main" id="{180B85E7-B6F8-5D4B-A087-C412C3D3526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29FDF26B-0211-D94C-BE7B-0FE98D474E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265CB5E4-1670-2247-A59A-B48C983F59B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Rechthoek 120">
                    <a:extLst>
                      <a:ext uri="{FF2B5EF4-FFF2-40B4-BE49-F238E27FC236}">
                        <a16:creationId xmlns:a16="http://schemas.microsoft.com/office/drawing/2014/main" id="{C36C27E4-FF1A-A241-A065-4A4F6456BCE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4DCFB6A6-7CC3-4D4E-A38D-33BBC095F07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D0A71EE3-B5DD-6944-9140-9962CA5C211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17" name="Boog 116">
                  <a:extLst>
                    <a:ext uri="{FF2B5EF4-FFF2-40B4-BE49-F238E27FC236}">
                      <a16:creationId xmlns:a16="http://schemas.microsoft.com/office/drawing/2014/main" id="{E8111742-8632-A148-95D4-F1ECEFCF0106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13" name="Tekstvak 112">
                <a:extLst>
                  <a:ext uri="{FF2B5EF4-FFF2-40B4-BE49-F238E27FC236}">
                    <a16:creationId xmlns:a16="http://schemas.microsoft.com/office/drawing/2014/main" id="{6E4745C0-0737-3A42-B176-5CFCF0D4F1DE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14" name="Tekstvak 113">
                <a:extLst>
                  <a:ext uri="{FF2B5EF4-FFF2-40B4-BE49-F238E27FC236}">
                    <a16:creationId xmlns:a16="http://schemas.microsoft.com/office/drawing/2014/main" id="{30C3F6A6-D601-384E-A39F-319062DB17F9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15" name="Vrije vorm: vorm 341">
                <a:extLst>
                  <a:ext uri="{FF2B5EF4-FFF2-40B4-BE49-F238E27FC236}">
                    <a16:creationId xmlns:a16="http://schemas.microsoft.com/office/drawing/2014/main" id="{344DE9AF-5E66-EC41-A04F-4F2A5EA5505D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69" name="Groep 168">
            <a:extLst>
              <a:ext uri="{FF2B5EF4-FFF2-40B4-BE49-F238E27FC236}">
                <a16:creationId xmlns:a16="http://schemas.microsoft.com/office/drawing/2014/main" id="{23B29042-9136-494D-B397-283A30927D7B}"/>
              </a:ext>
            </a:extLst>
          </p:cNvPr>
          <p:cNvGrpSpPr/>
          <p:nvPr userDrawn="1"/>
        </p:nvGrpSpPr>
        <p:grpSpPr>
          <a:xfrm>
            <a:off x="702788" y="6189203"/>
            <a:ext cx="1095997" cy="366587"/>
            <a:chOff x="2935002" y="7898764"/>
            <a:chExt cx="4644643" cy="1553528"/>
          </a:xfrm>
          <a:solidFill>
            <a:schemeClr val="bg1"/>
          </a:solidFill>
        </p:grpSpPr>
        <p:sp>
          <p:nvSpPr>
            <p:cNvPr id="170" name="Vrije vorm 169">
              <a:extLst>
                <a:ext uri="{FF2B5EF4-FFF2-40B4-BE49-F238E27FC236}">
                  <a16:creationId xmlns:a16="http://schemas.microsoft.com/office/drawing/2014/main" id="{4EBE5C05-F2CF-EE40-B50C-6E9F8657D983}"/>
                </a:ext>
              </a:extLst>
            </p:cNvPr>
            <p:cNvSpPr/>
            <p:nvPr/>
          </p:nvSpPr>
          <p:spPr>
            <a:xfrm>
              <a:off x="5659529" y="8398664"/>
              <a:ext cx="836778" cy="682152"/>
            </a:xfrm>
            <a:custGeom>
              <a:avLst/>
              <a:gdLst>
                <a:gd name="connsiteX0" fmla="*/ 654001 w 836778"/>
                <a:gd name="connsiteY0" fmla="*/ 71600 h 682152"/>
                <a:gd name="connsiteX1" fmla="*/ 325572 w 836778"/>
                <a:gd name="connsiteY1" fmla="*/ 413548 h 682152"/>
                <a:gd name="connsiteX2" fmla="*/ 204673 w 836778"/>
                <a:gd name="connsiteY2" fmla="*/ 252575 h 682152"/>
                <a:gd name="connsiteX3" fmla="*/ 0 w 836778"/>
                <a:gd name="connsiteY3" fmla="*/ 421168 h 682152"/>
                <a:gd name="connsiteX4" fmla="*/ 91389 w 836778"/>
                <a:gd name="connsiteY4" fmla="*/ 500225 h 682152"/>
                <a:gd name="connsiteX5" fmla="*/ 198961 w 836778"/>
                <a:gd name="connsiteY5" fmla="*/ 401165 h 682152"/>
                <a:gd name="connsiteX6" fmla="*/ 324620 w 836778"/>
                <a:gd name="connsiteY6" fmla="*/ 476413 h 682152"/>
                <a:gd name="connsiteX7" fmla="*/ 440760 w 836778"/>
                <a:gd name="connsiteY7" fmla="*/ 423073 h 682152"/>
                <a:gd name="connsiteX8" fmla="*/ 458848 w 836778"/>
                <a:gd name="connsiteY8" fmla="*/ 451648 h 682152"/>
                <a:gd name="connsiteX9" fmla="*/ 414105 w 836778"/>
                <a:gd name="connsiteY9" fmla="*/ 645958 h 682152"/>
                <a:gd name="connsiteX10" fmla="*/ 454088 w 836778"/>
                <a:gd name="connsiteY10" fmla="*/ 682153 h 682152"/>
                <a:gd name="connsiteX11" fmla="*/ 488359 w 836778"/>
                <a:gd name="connsiteY11" fmla="*/ 661198 h 682152"/>
                <a:gd name="connsiteX12" fmla="*/ 520725 w 836778"/>
                <a:gd name="connsiteY12" fmla="*/ 546898 h 682152"/>
                <a:gd name="connsiteX13" fmla="*/ 836778 w 836778"/>
                <a:gd name="connsiteY13" fmla="*/ 57313 h 682152"/>
                <a:gd name="connsiteX14" fmla="*/ 760621 w 836778"/>
                <a:gd name="connsiteY14" fmla="*/ 163 h 682152"/>
                <a:gd name="connsiteX15" fmla="*/ 654001 w 836778"/>
                <a:gd name="connsiteY15" fmla="*/ 71600 h 682152"/>
                <a:gd name="connsiteX16" fmla="*/ 83773 w 836778"/>
                <a:gd name="connsiteY16" fmla="*/ 411643 h 682152"/>
                <a:gd name="connsiteX17" fmla="*/ 70445 w 836778"/>
                <a:gd name="connsiteY17" fmla="*/ 399260 h 682152"/>
                <a:gd name="connsiteX18" fmla="*/ 147555 w 836778"/>
                <a:gd name="connsiteY18" fmla="*/ 326870 h 682152"/>
                <a:gd name="connsiteX19" fmla="*/ 162786 w 836778"/>
                <a:gd name="connsiteY19" fmla="*/ 338300 h 682152"/>
                <a:gd name="connsiteX20" fmla="*/ 83773 w 836778"/>
                <a:gd name="connsiteY20" fmla="*/ 411643 h 68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6778" h="682152">
                  <a:moveTo>
                    <a:pt x="654001" y="71600"/>
                  </a:moveTo>
                  <a:cubicBezTo>
                    <a:pt x="579748" y="278293"/>
                    <a:pt x="370315" y="413548"/>
                    <a:pt x="325572" y="413548"/>
                  </a:cubicBezTo>
                  <a:cubicBezTo>
                    <a:pt x="243703" y="413548"/>
                    <a:pt x="318909" y="252575"/>
                    <a:pt x="204673" y="252575"/>
                  </a:cubicBezTo>
                  <a:cubicBezTo>
                    <a:pt x="127563" y="252575"/>
                    <a:pt x="0" y="334490"/>
                    <a:pt x="0" y="421168"/>
                  </a:cubicBezTo>
                  <a:cubicBezTo>
                    <a:pt x="0" y="460220"/>
                    <a:pt x="29511" y="500225"/>
                    <a:pt x="91389" y="500225"/>
                  </a:cubicBezTo>
                  <a:cubicBezTo>
                    <a:pt x="168498" y="500225"/>
                    <a:pt x="152315" y="401165"/>
                    <a:pt x="198961" y="401165"/>
                  </a:cubicBezTo>
                  <a:cubicBezTo>
                    <a:pt x="239895" y="401165"/>
                    <a:pt x="226568" y="476413"/>
                    <a:pt x="324620" y="476413"/>
                  </a:cubicBezTo>
                  <a:cubicBezTo>
                    <a:pt x="378883" y="476413"/>
                    <a:pt x="412201" y="423073"/>
                    <a:pt x="440760" y="423073"/>
                  </a:cubicBezTo>
                  <a:cubicBezTo>
                    <a:pt x="448376" y="423073"/>
                    <a:pt x="458848" y="427835"/>
                    <a:pt x="458848" y="451648"/>
                  </a:cubicBezTo>
                  <a:cubicBezTo>
                    <a:pt x="458848" y="490700"/>
                    <a:pt x="414105" y="613573"/>
                    <a:pt x="414105" y="645958"/>
                  </a:cubicBezTo>
                  <a:cubicBezTo>
                    <a:pt x="414105" y="666913"/>
                    <a:pt x="436953" y="682153"/>
                    <a:pt x="454088" y="682153"/>
                  </a:cubicBezTo>
                  <a:cubicBezTo>
                    <a:pt x="471223" y="682153"/>
                    <a:pt x="484551" y="674533"/>
                    <a:pt x="488359" y="661198"/>
                  </a:cubicBezTo>
                  <a:cubicBezTo>
                    <a:pt x="499782" y="620240"/>
                    <a:pt x="510254" y="582140"/>
                    <a:pt x="520725" y="546898"/>
                  </a:cubicBezTo>
                  <a:cubicBezTo>
                    <a:pt x="687320" y="7783"/>
                    <a:pt x="836778" y="174470"/>
                    <a:pt x="836778" y="57313"/>
                  </a:cubicBezTo>
                  <a:cubicBezTo>
                    <a:pt x="836778" y="15403"/>
                    <a:pt x="802508" y="163"/>
                    <a:pt x="760621" y="163"/>
                  </a:cubicBezTo>
                  <a:cubicBezTo>
                    <a:pt x="713975" y="-2695"/>
                    <a:pt x="669232" y="32548"/>
                    <a:pt x="654001" y="71600"/>
                  </a:cubicBezTo>
                  <a:close/>
                  <a:moveTo>
                    <a:pt x="83773" y="411643"/>
                  </a:moveTo>
                  <a:cubicBezTo>
                    <a:pt x="72349" y="411643"/>
                    <a:pt x="70445" y="407833"/>
                    <a:pt x="70445" y="399260"/>
                  </a:cubicBezTo>
                  <a:cubicBezTo>
                    <a:pt x="70445" y="368780"/>
                    <a:pt x="121852" y="326870"/>
                    <a:pt x="147555" y="326870"/>
                  </a:cubicBezTo>
                  <a:cubicBezTo>
                    <a:pt x="156122" y="326870"/>
                    <a:pt x="162786" y="330680"/>
                    <a:pt x="162786" y="338300"/>
                  </a:cubicBezTo>
                  <a:cubicBezTo>
                    <a:pt x="162786" y="349730"/>
                    <a:pt x="107572" y="411643"/>
                    <a:pt x="83773" y="411643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1" name="Vrije vorm 170">
              <a:extLst>
                <a:ext uri="{FF2B5EF4-FFF2-40B4-BE49-F238E27FC236}">
                  <a16:creationId xmlns:a16="http://schemas.microsoft.com/office/drawing/2014/main" id="{07A4781F-1611-5A4F-BE85-AD4094F1B93F}"/>
                </a:ext>
              </a:extLst>
            </p:cNvPr>
            <p:cNvSpPr/>
            <p:nvPr/>
          </p:nvSpPr>
          <p:spPr>
            <a:xfrm>
              <a:off x="5276839" y="8586470"/>
              <a:ext cx="315100" cy="374332"/>
            </a:xfrm>
            <a:custGeom>
              <a:avLst/>
              <a:gdLst>
                <a:gd name="connsiteX0" fmla="*/ 23799 w 315100"/>
                <a:gd name="connsiteY0" fmla="*/ 58102 h 374332"/>
                <a:gd name="connsiteX1" fmla="*/ 56166 w 315100"/>
                <a:gd name="connsiteY1" fmla="*/ 111442 h 374332"/>
                <a:gd name="connsiteX2" fmla="*/ 178018 w 315100"/>
                <a:gd name="connsiteY2" fmla="*/ 63817 h 374332"/>
                <a:gd name="connsiteX3" fmla="*/ 203721 w 315100"/>
                <a:gd name="connsiteY3" fmla="*/ 81915 h 374332"/>
                <a:gd name="connsiteX4" fmla="*/ 0 w 315100"/>
                <a:gd name="connsiteY4" fmla="*/ 318135 h 374332"/>
                <a:gd name="connsiteX5" fmla="*/ 87581 w 315100"/>
                <a:gd name="connsiteY5" fmla="*/ 374333 h 374332"/>
                <a:gd name="connsiteX6" fmla="*/ 315101 w 315100"/>
                <a:gd name="connsiteY6" fmla="*/ 284797 h 374332"/>
                <a:gd name="connsiteX7" fmla="*/ 297014 w 315100"/>
                <a:gd name="connsiteY7" fmla="*/ 269558 h 374332"/>
                <a:gd name="connsiteX8" fmla="*/ 121852 w 315100"/>
                <a:gd name="connsiteY8" fmla="*/ 312420 h 374332"/>
                <a:gd name="connsiteX9" fmla="*/ 89485 w 315100"/>
                <a:gd name="connsiteY9" fmla="*/ 292417 h 374332"/>
                <a:gd name="connsiteX10" fmla="*/ 284638 w 315100"/>
                <a:gd name="connsiteY10" fmla="*/ 78105 h 374332"/>
                <a:gd name="connsiteX11" fmla="*/ 196105 w 315100"/>
                <a:gd name="connsiteY11" fmla="*/ 0 h 374332"/>
                <a:gd name="connsiteX12" fmla="*/ 23799 w 315100"/>
                <a:gd name="connsiteY12" fmla="*/ 58102 h 37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100" h="374332">
                  <a:moveTo>
                    <a:pt x="23799" y="58102"/>
                  </a:moveTo>
                  <a:cubicBezTo>
                    <a:pt x="8568" y="69533"/>
                    <a:pt x="37127" y="120967"/>
                    <a:pt x="56166" y="111442"/>
                  </a:cubicBezTo>
                  <a:cubicBezTo>
                    <a:pt x="74253" y="102870"/>
                    <a:pt x="141843" y="63817"/>
                    <a:pt x="178018" y="63817"/>
                  </a:cubicBezTo>
                  <a:cubicBezTo>
                    <a:pt x="195153" y="63817"/>
                    <a:pt x="203721" y="72390"/>
                    <a:pt x="203721" y="81915"/>
                  </a:cubicBezTo>
                  <a:cubicBezTo>
                    <a:pt x="203721" y="120015"/>
                    <a:pt x="0" y="223838"/>
                    <a:pt x="0" y="318135"/>
                  </a:cubicBezTo>
                  <a:cubicBezTo>
                    <a:pt x="0" y="340995"/>
                    <a:pt x="20943" y="374333"/>
                    <a:pt x="87581" y="374333"/>
                  </a:cubicBezTo>
                  <a:cubicBezTo>
                    <a:pt x="191345" y="374333"/>
                    <a:pt x="315101" y="325755"/>
                    <a:pt x="315101" y="284797"/>
                  </a:cubicBezTo>
                  <a:cubicBezTo>
                    <a:pt x="315101" y="278130"/>
                    <a:pt x="306533" y="269558"/>
                    <a:pt x="297014" y="269558"/>
                  </a:cubicBezTo>
                  <a:cubicBezTo>
                    <a:pt x="280830" y="269558"/>
                    <a:pt x="177066" y="312420"/>
                    <a:pt x="121852" y="312420"/>
                  </a:cubicBezTo>
                  <a:cubicBezTo>
                    <a:pt x="103764" y="312420"/>
                    <a:pt x="89485" y="304800"/>
                    <a:pt x="89485" y="292417"/>
                  </a:cubicBezTo>
                  <a:cubicBezTo>
                    <a:pt x="89485" y="235267"/>
                    <a:pt x="284638" y="145733"/>
                    <a:pt x="284638" y="78105"/>
                  </a:cubicBezTo>
                  <a:cubicBezTo>
                    <a:pt x="284638" y="18097"/>
                    <a:pt x="229424" y="0"/>
                    <a:pt x="196105" y="0"/>
                  </a:cubicBezTo>
                  <a:cubicBezTo>
                    <a:pt x="117092" y="1905"/>
                    <a:pt x="39031" y="47625"/>
                    <a:pt x="23799" y="58102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2" name="Vrije vorm 171">
              <a:extLst>
                <a:ext uri="{FF2B5EF4-FFF2-40B4-BE49-F238E27FC236}">
                  <a16:creationId xmlns:a16="http://schemas.microsoft.com/office/drawing/2014/main" id="{42E066F1-79AF-8E4A-BA66-00582EFFB3B6}"/>
                </a:ext>
              </a:extLst>
            </p:cNvPr>
            <p:cNvSpPr/>
            <p:nvPr/>
          </p:nvSpPr>
          <p:spPr>
            <a:xfrm>
              <a:off x="6343993" y="8600715"/>
              <a:ext cx="1235652" cy="483911"/>
            </a:xfrm>
            <a:custGeom>
              <a:avLst/>
              <a:gdLst>
                <a:gd name="connsiteX0" fmla="*/ 992901 w 1235652"/>
                <a:gd name="connsiteY0" fmla="*/ 117199 h 483911"/>
                <a:gd name="connsiteX1" fmla="*/ 797748 w 1235652"/>
                <a:gd name="connsiteY1" fmla="*/ 196257 h 483911"/>
                <a:gd name="connsiteX2" fmla="*/ 721590 w 1235652"/>
                <a:gd name="connsiteY2" fmla="*/ 114342 h 483911"/>
                <a:gd name="connsiteX3" fmla="*/ 649241 w 1235652"/>
                <a:gd name="connsiteY3" fmla="*/ 38142 h 483911"/>
                <a:gd name="connsiteX4" fmla="*/ 571180 w 1235652"/>
                <a:gd name="connsiteY4" fmla="*/ 87672 h 483911"/>
                <a:gd name="connsiteX5" fmla="*/ 450280 w 1235652"/>
                <a:gd name="connsiteY5" fmla="*/ 193399 h 483911"/>
                <a:gd name="connsiteX6" fmla="*/ 411249 w 1235652"/>
                <a:gd name="connsiteY6" fmla="*/ 142917 h 483911"/>
                <a:gd name="connsiteX7" fmla="*/ 429337 w 1235652"/>
                <a:gd name="connsiteY7" fmla="*/ 83862 h 483911"/>
                <a:gd name="connsiteX8" fmla="*/ 393162 w 1235652"/>
                <a:gd name="connsiteY8" fmla="*/ 30522 h 483911"/>
                <a:gd name="connsiteX9" fmla="*/ 277974 w 1235652"/>
                <a:gd name="connsiteY9" fmla="*/ 111484 h 483911"/>
                <a:gd name="connsiteX10" fmla="*/ 152315 w 1235652"/>
                <a:gd name="connsiteY10" fmla="*/ 210544 h 483911"/>
                <a:gd name="connsiteX11" fmla="*/ 61878 w 1235652"/>
                <a:gd name="connsiteY11" fmla="*/ 100054 h 483911"/>
                <a:gd name="connsiteX12" fmla="*/ 0 w 1235652"/>
                <a:gd name="connsiteY12" fmla="*/ 160062 h 483911"/>
                <a:gd name="connsiteX13" fmla="*/ 45694 w 1235652"/>
                <a:gd name="connsiteY13" fmla="*/ 237214 h 483911"/>
                <a:gd name="connsiteX14" fmla="*/ 129467 w 1235652"/>
                <a:gd name="connsiteY14" fmla="*/ 291507 h 483911"/>
                <a:gd name="connsiteX15" fmla="*/ 319861 w 1235652"/>
                <a:gd name="connsiteY15" fmla="*/ 171492 h 483911"/>
                <a:gd name="connsiteX16" fmla="*/ 349372 w 1235652"/>
                <a:gd name="connsiteY16" fmla="*/ 204829 h 483911"/>
                <a:gd name="connsiteX17" fmla="*/ 449328 w 1235652"/>
                <a:gd name="connsiteY17" fmla="*/ 264837 h 483911"/>
                <a:gd name="connsiteX18" fmla="*/ 607354 w 1235652"/>
                <a:gd name="connsiteY18" fmla="*/ 180064 h 483911"/>
                <a:gd name="connsiteX19" fmla="*/ 763477 w 1235652"/>
                <a:gd name="connsiteY19" fmla="*/ 276267 h 483911"/>
                <a:gd name="connsiteX20" fmla="*/ 859626 w 1235652"/>
                <a:gd name="connsiteY20" fmla="*/ 262932 h 483911"/>
                <a:gd name="connsiteX21" fmla="*/ 1010988 w 1235652"/>
                <a:gd name="connsiteY21" fmla="*/ 232452 h 483911"/>
                <a:gd name="connsiteX22" fmla="*/ 1113800 w 1235652"/>
                <a:gd name="connsiteY22" fmla="*/ 71479 h 483911"/>
                <a:gd name="connsiteX23" fmla="*/ 1156639 w 1235652"/>
                <a:gd name="connsiteY23" fmla="*/ 127677 h 483911"/>
                <a:gd name="connsiteX24" fmla="*/ 894848 w 1235652"/>
                <a:gd name="connsiteY24" fmla="*/ 417237 h 483911"/>
                <a:gd name="connsiteX25" fmla="*/ 852010 w 1235652"/>
                <a:gd name="connsiteY25" fmla="*/ 461052 h 483911"/>
                <a:gd name="connsiteX26" fmla="*/ 881521 w 1235652"/>
                <a:gd name="connsiteY26" fmla="*/ 483912 h 483911"/>
                <a:gd name="connsiteX27" fmla="*/ 1235653 w 1235652"/>
                <a:gd name="connsiteY27" fmla="*/ 138154 h 483911"/>
                <a:gd name="connsiteX28" fmla="*/ 1121417 w 1235652"/>
                <a:gd name="connsiteY28" fmla="*/ 42 h 483911"/>
                <a:gd name="connsiteX29" fmla="*/ 992901 w 1235652"/>
                <a:gd name="connsiteY29" fmla="*/ 117199 h 48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5652" h="483911">
                  <a:moveTo>
                    <a:pt x="992901" y="117199"/>
                  </a:moveTo>
                  <a:cubicBezTo>
                    <a:pt x="976718" y="179112"/>
                    <a:pt x="860578" y="196257"/>
                    <a:pt x="797748" y="196257"/>
                  </a:cubicBezTo>
                  <a:cubicBezTo>
                    <a:pt x="734918" y="196257"/>
                    <a:pt x="734918" y="179112"/>
                    <a:pt x="721590" y="114342"/>
                  </a:cubicBezTo>
                  <a:cubicBezTo>
                    <a:pt x="709215" y="53382"/>
                    <a:pt x="683512" y="38142"/>
                    <a:pt x="649241" y="38142"/>
                  </a:cubicBezTo>
                  <a:cubicBezTo>
                    <a:pt x="624490" y="38142"/>
                    <a:pt x="599739" y="61954"/>
                    <a:pt x="571180" y="87672"/>
                  </a:cubicBezTo>
                  <a:cubicBezTo>
                    <a:pt x="522630" y="132439"/>
                    <a:pt x="475983" y="193399"/>
                    <a:pt x="450280" y="193399"/>
                  </a:cubicBezTo>
                  <a:cubicBezTo>
                    <a:pt x="428385" y="193399"/>
                    <a:pt x="411249" y="167682"/>
                    <a:pt x="411249" y="142917"/>
                  </a:cubicBezTo>
                  <a:cubicBezTo>
                    <a:pt x="411249" y="120057"/>
                    <a:pt x="429337" y="109579"/>
                    <a:pt x="429337" y="83862"/>
                  </a:cubicBezTo>
                  <a:cubicBezTo>
                    <a:pt x="429337" y="65764"/>
                    <a:pt x="418865" y="30522"/>
                    <a:pt x="393162" y="30522"/>
                  </a:cubicBezTo>
                  <a:cubicBezTo>
                    <a:pt x="353180" y="30522"/>
                    <a:pt x="289398" y="101007"/>
                    <a:pt x="277974" y="111484"/>
                  </a:cubicBezTo>
                  <a:cubicBezTo>
                    <a:pt x="244655" y="144822"/>
                    <a:pt x="198961" y="210544"/>
                    <a:pt x="152315" y="210544"/>
                  </a:cubicBezTo>
                  <a:cubicBezTo>
                    <a:pt x="81869" y="210544"/>
                    <a:pt x="145651" y="100054"/>
                    <a:pt x="61878" y="100054"/>
                  </a:cubicBezTo>
                  <a:cubicBezTo>
                    <a:pt x="18087" y="100054"/>
                    <a:pt x="0" y="140059"/>
                    <a:pt x="0" y="160062"/>
                  </a:cubicBezTo>
                  <a:cubicBezTo>
                    <a:pt x="0" y="193399"/>
                    <a:pt x="21895" y="211497"/>
                    <a:pt x="45694" y="237214"/>
                  </a:cubicBezTo>
                  <a:cubicBezTo>
                    <a:pt x="72350" y="265789"/>
                    <a:pt x="93293" y="291507"/>
                    <a:pt x="129467" y="291507"/>
                  </a:cubicBezTo>
                  <a:cubicBezTo>
                    <a:pt x="238944" y="291507"/>
                    <a:pt x="263695" y="171492"/>
                    <a:pt x="319861" y="171492"/>
                  </a:cubicBezTo>
                  <a:cubicBezTo>
                    <a:pt x="338900" y="171492"/>
                    <a:pt x="347468" y="188637"/>
                    <a:pt x="349372" y="204829"/>
                  </a:cubicBezTo>
                  <a:cubicBezTo>
                    <a:pt x="354131" y="245787"/>
                    <a:pt x="397922" y="264837"/>
                    <a:pt x="449328" y="264837"/>
                  </a:cubicBezTo>
                  <a:cubicBezTo>
                    <a:pt x="545477" y="264837"/>
                    <a:pt x="547381" y="180064"/>
                    <a:pt x="607354" y="180064"/>
                  </a:cubicBezTo>
                  <a:cubicBezTo>
                    <a:pt x="688272" y="180064"/>
                    <a:pt x="673040" y="276267"/>
                    <a:pt x="763477" y="276267"/>
                  </a:cubicBezTo>
                  <a:cubicBezTo>
                    <a:pt x="799652" y="276267"/>
                    <a:pt x="805364" y="270552"/>
                    <a:pt x="859626" y="262932"/>
                  </a:cubicBezTo>
                  <a:cubicBezTo>
                    <a:pt x="925311" y="254359"/>
                    <a:pt x="981477" y="250549"/>
                    <a:pt x="1010988" y="232452"/>
                  </a:cubicBezTo>
                  <a:cubicBezTo>
                    <a:pt x="1078578" y="191494"/>
                    <a:pt x="1043355" y="71479"/>
                    <a:pt x="1113800" y="71479"/>
                  </a:cubicBezTo>
                  <a:cubicBezTo>
                    <a:pt x="1137600" y="71479"/>
                    <a:pt x="1156639" y="87672"/>
                    <a:pt x="1156639" y="127677"/>
                  </a:cubicBezTo>
                  <a:cubicBezTo>
                    <a:pt x="1156639" y="177207"/>
                    <a:pt x="1139504" y="291507"/>
                    <a:pt x="894848" y="417237"/>
                  </a:cubicBezTo>
                  <a:cubicBezTo>
                    <a:pt x="870097" y="430572"/>
                    <a:pt x="852010" y="446764"/>
                    <a:pt x="852010" y="461052"/>
                  </a:cubicBezTo>
                  <a:cubicBezTo>
                    <a:pt x="852010" y="476292"/>
                    <a:pt x="867241" y="483912"/>
                    <a:pt x="881521" y="483912"/>
                  </a:cubicBezTo>
                  <a:cubicBezTo>
                    <a:pt x="936735" y="483912"/>
                    <a:pt x="1235653" y="321987"/>
                    <a:pt x="1235653" y="138154"/>
                  </a:cubicBezTo>
                  <a:cubicBezTo>
                    <a:pt x="1235653" y="32427"/>
                    <a:pt x="1189006" y="42"/>
                    <a:pt x="1121417" y="42"/>
                  </a:cubicBezTo>
                  <a:cubicBezTo>
                    <a:pt x="1013844" y="-1863"/>
                    <a:pt x="1008132" y="61954"/>
                    <a:pt x="992901" y="117199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3" name="Vrije vorm 172">
              <a:extLst>
                <a:ext uri="{FF2B5EF4-FFF2-40B4-BE49-F238E27FC236}">
                  <a16:creationId xmlns:a16="http://schemas.microsoft.com/office/drawing/2014/main" id="{746607CC-D08B-2743-9C52-EDF4A01456F6}"/>
                </a:ext>
              </a:extLst>
            </p:cNvPr>
            <p:cNvSpPr/>
            <p:nvPr/>
          </p:nvSpPr>
          <p:spPr>
            <a:xfrm>
              <a:off x="3260574" y="8011160"/>
              <a:ext cx="2189522" cy="1441132"/>
            </a:xfrm>
            <a:custGeom>
              <a:avLst/>
              <a:gdLst>
                <a:gd name="connsiteX0" fmla="*/ 1968667 w 2189522"/>
                <a:gd name="connsiteY0" fmla="*/ 0 h 1441132"/>
                <a:gd name="connsiteX1" fmla="*/ 1087146 w 2189522"/>
                <a:gd name="connsiteY1" fmla="*/ 636270 h 1441132"/>
                <a:gd name="connsiteX2" fmla="*/ 0 w 2189522"/>
                <a:gd name="connsiteY2" fmla="*/ 1160145 h 1441132"/>
                <a:gd name="connsiteX3" fmla="*/ 145651 w 2189522"/>
                <a:gd name="connsiteY3" fmla="*/ 1255395 h 1441132"/>
                <a:gd name="connsiteX4" fmla="*/ 218000 w 2189522"/>
                <a:gd name="connsiteY4" fmla="*/ 1217295 h 1441132"/>
                <a:gd name="connsiteX5" fmla="*/ 111380 w 2189522"/>
                <a:gd name="connsiteY5" fmla="*/ 1143000 h 1441132"/>
                <a:gd name="connsiteX6" fmla="*/ 1027172 w 2189522"/>
                <a:gd name="connsiteY6" fmla="*/ 741998 h 1441132"/>
                <a:gd name="connsiteX7" fmla="*/ 1339417 w 2189522"/>
                <a:gd name="connsiteY7" fmla="*/ 1441133 h 1441132"/>
                <a:gd name="connsiteX8" fmla="*/ 1816352 w 2189522"/>
                <a:gd name="connsiteY8" fmla="*/ 1261110 h 1441132"/>
                <a:gd name="connsiteX9" fmla="*/ 1796361 w 2189522"/>
                <a:gd name="connsiteY9" fmla="*/ 1227773 h 1441132"/>
                <a:gd name="connsiteX10" fmla="*/ 1376544 w 2189522"/>
                <a:gd name="connsiteY10" fmla="*/ 1362075 h 1441132"/>
                <a:gd name="connsiteX11" fmla="*/ 1149975 w 2189522"/>
                <a:gd name="connsiteY11" fmla="*/ 704850 h 1441132"/>
                <a:gd name="connsiteX12" fmla="*/ 1650710 w 2189522"/>
                <a:gd name="connsiteY12" fmla="*/ 625793 h 1441132"/>
                <a:gd name="connsiteX13" fmla="*/ 1860142 w 2189522"/>
                <a:gd name="connsiteY13" fmla="*/ 689610 h 1441132"/>
                <a:gd name="connsiteX14" fmla="*/ 1888701 w 2189522"/>
                <a:gd name="connsiteY14" fmla="*/ 651510 h 1441132"/>
                <a:gd name="connsiteX15" fmla="*/ 1616439 w 2189522"/>
                <a:gd name="connsiteY15" fmla="*/ 545782 h 1441132"/>
                <a:gd name="connsiteX16" fmla="*/ 1210901 w 2189522"/>
                <a:gd name="connsiteY16" fmla="*/ 602932 h 1441132"/>
                <a:gd name="connsiteX17" fmla="*/ 1982946 w 2189522"/>
                <a:gd name="connsiteY17" fmla="*/ 75248 h 1441132"/>
                <a:gd name="connsiteX18" fmla="*/ 2189523 w 2189522"/>
                <a:gd name="connsiteY18" fmla="*/ 63817 h 1441132"/>
                <a:gd name="connsiteX19" fmla="*/ 1968667 w 2189522"/>
                <a:gd name="connsiteY19" fmla="*/ 0 h 144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9522" h="1441132">
                  <a:moveTo>
                    <a:pt x="1968667" y="0"/>
                  </a:moveTo>
                  <a:cubicBezTo>
                    <a:pt x="1784937" y="0"/>
                    <a:pt x="1446037" y="120967"/>
                    <a:pt x="1087146" y="636270"/>
                  </a:cubicBezTo>
                  <a:cubicBezTo>
                    <a:pt x="842490" y="705803"/>
                    <a:pt x="0" y="966787"/>
                    <a:pt x="0" y="1160145"/>
                  </a:cubicBezTo>
                  <a:cubicBezTo>
                    <a:pt x="0" y="1200150"/>
                    <a:pt x="59974" y="1255395"/>
                    <a:pt x="145651" y="1255395"/>
                  </a:cubicBezTo>
                  <a:cubicBezTo>
                    <a:pt x="186585" y="1255395"/>
                    <a:pt x="218000" y="1240155"/>
                    <a:pt x="218000" y="1217295"/>
                  </a:cubicBezTo>
                  <a:cubicBezTo>
                    <a:pt x="218000" y="1172528"/>
                    <a:pt x="111380" y="1175385"/>
                    <a:pt x="111380" y="1143000"/>
                  </a:cubicBezTo>
                  <a:cubicBezTo>
                    <a:pt x="111380" y="1056323"/>
                    <a:pt x="602595" y="869632"/>
                    <a:pt x="1027172" y="741998"/>
                  </a:cubicBezTo>
                  <a:cubicBezTo>
                    <a:pt x="864386" y="1053465"/>
                    <a:pt x="954822" y="1441133"/>
                    <a:pt x="1339417" y="1441133"/>
                  </a:cubicBezTo>
                  <a:cubicBezTo>
                    <a:pt x="1522194" y="1441133"/>
                    <a:pt x="1704972" y="1329690"/>
                    <a:pt x="1816352" y="1261110"/>
                  </a:cubicBezTo>
                  <a:cubicBezTo>
                    <a:pt x="1838247" y="1247775"/>
                    <a:pt x="1821112" y="1215390"/>
                    <a:pt x="1796361" y="1227773"/>
                  </a:cubicBezTo>
                  <a:cubicBezTo>
                    <a:pt x="1681173" y="1286828"/>
                    <a:pt x="1532666" y="1362075"/>
                    <a:pt x="1376544" y="1362075"/>
                  </a:cubicBezTo>
                  <a:cubicBezTo>
                    <a:pt x="963390" y="1362075"/>
                    <a:pt x="1010036" y="950595"/>
                    <a:pt x="1149975" y="704850"/>
                  </a:cubicBezTo>
                  <a:cubicBezTo>
                    <a:pt x="1272779" y="670560"/>
                    <a:pt x="1457461" y="625793"/>
                    <a:pt x="1650710" y="625793"/>
                  </a:cubicBezTo>
                  <a:cubicBezTo>
                    <a:pt x="1794457" y="625793"/>
                    <a:pt x="1832536" y="680085"/>
                    <a:pt x="1860142" y="689610"/>
                  </a:cubicBezTo>
                  <a:cubicBezTo>
                    <a:pt x="1887749" y="699135"/>
                    <a:pt x="1906789" y="676275"/>
                    <a:pt x="1888701" y="651510"/>
                  </a:cubicBezTo>
                  <a:cubicBezTo>
                    <a:pt x="1860142" y="612457"/>
                    <a:pt x="1806832" y="545782"/>
                    <a:pt x="1616439" y="545782"/>
                  </a:cubicBezTo>
                  <a:cubicBezTo>
                    <a:pt x="1534570" y="544830"/>
                    <a:pt x="1370832" y="565785"/>
                    <a:pt x="1210901" y="602932"/>
                  </a:cubicBezTo>
                  <a:cubicBezTo>
                    <a:pt x="1386063" y="366713"/>
                    <a:pt x="1672605" y="75248"/>
                    <a:pt x="1982946" y="75248"/>
                  </a:cubicBezTo>
                  <a:cubicBezTo>
                    <a:pt x="2071479" y="75248"/>
                    <a:pt x="2189523" y="106680"/>
                    <a:pt x="2189523" y="63817"/>
                  </a:cubicBezTo>
                  <a:cubicBezTo>
                    <a:pt x="2188571" y="8573"/>
                    <a:pt x="2016265" y="0"/>
                    <a:pt x="1968667" y="0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4" name="Vrije vorm 173">
              <a:extLst>
                <a:ext uri="{FF2B5EF4-FFF2-40B4-BE49-F238E27FC236}">
                  <a16:creationId xmlns:a16="http://schemas.microsoft.com/office/drawing/2014/main" id="{28131A78-1A6B-0A4B-A77E-3F6EAADF6A22}"/>
                </a:ext>
              </a:extLst>
            </p:cNvPr>
            <p:cNvSpPr/>
            <p:nvPr/>
          </p:nvSpPr>
          <p:spPr>
            <a:xfrm>
              <a:off x="2935002" y="7898764"/>
              <a:ext cx="1386063" cy="525780"/>
            </a:xfrm>
            <a:custGeom>
              <a:avLst/>
              <a:gdLst>
                <a:gd name="connsiteX0" fmla="*/ 852962 w 1386063"/>
                <a:gd name="connsiteY0" fmla="*/ 517208 h 525780"/>
                <a:gd name="connsiteX1" fmla="*/ 945303 w 1386063"/>
                <a:gd name="connsiteY1" fmla="*/ 517208 h 525780"/>
                <a:gd name="connsiteX2" fmla="*/ 966246 w 1386063"/>
                <a:gd name="connsiteY2" fmla="*/ 232410 h 525780"/>
                <a:gd name="connsiteX3" fmla="*/ 967198 w 1386063"/>
                <a:gd name="connsiteY3" fmla="*/ 152400 h 525780"/>
                <a:gd name="connsiteX4" fmla="*/ 969102 w 1386063"/>
                <a:gd name="connsiteY4" fmla="*/ 152400 h 525780"/>
                <a:gd name="connsiteX5" fmla="*/ 996709 w 1386063"/>
                <a:gd name="connsiteY5" fmla="*/ 232410 h 525780"/>
                <a:gd name="connsiteX6" fmla="*/ 1078578 w 1386063"/>
                <a:gd name="connsiteY6" fmla="*/ 429578 h 525780"/>
                <a:gd name="connsiteX7" fmla="*/ 1159495 w 1386063"/>
                <a:gd name="connsiteY7" fmla="*/ 429578 h 525780"/>
                <a:gd name="connsiteX8" fmla="*/ 1242316 w 1386063"/>
                <a:gd name="connsiteY8" fmla="*/ 232410 h 525780"/>
                <a:gd name="connsiteX9" fmla="*/ 1269923 w 1386063"/>
                <a:gd name="connsiteY9" fmla="*/ 153352 h 525780"/>
                <a:gd name="connsiteX10" fmla="*/ 1271827 w 1386063"/>
                <a:gd name="connsiteY10" fmla="*/ 153352 h 525780"/>
                <a:gd name="connsiteX11" fmla="*/ 1272779 w 1386063"/>
                <a:gd name="connsiteY11" fmla="*/ 232410 h 525780"/>
                <a:gd name="connsiteX12" fmla="*/ 1294674 w 1386063"/>
                <a:gd name="connsiteY12" fmla="*/ 517208 h 525780"/>
                <a:gd name="connsiteX13" fmla="*/ 1386063 w 1386063"/>
                <a:gd name="connsiteY13" fmla="*/ 517208 h 525780"/>
                <a:gd name="connsiteX14" fmla="*/ 1345129 w 1386063"/>
                <a:gd name="connsiteY14" fmla="*/ 7620 h 525780"/>
                <a:gd name="connsiteX15" fmla="*/ 1246124 w 1386063"/>
                <a:gd name="connsiteY15" fmla="*/ 7620 h 525780"/>
                <a:gd name="connsiteX16" fmla="*/ 1146168 w 1386063"/>
                <a:gd name="connsiteY16" fmla="*/ 259080 h 525780"/>
                <a:gd name="connsiteX17" fmla="*/ 1121416 w 1386063"/>
                <a:gd name="connsiteY17" fmla="*/ 333375 h 525780"/>
                <a:gd name="connsiteX18" fmla="*/ 1118561 w 1386063"/>
                <a:gd name="connsiteY18" fmla="*/ 333375 h 525780"/>
                <a:gd name="connsiteX19" fmla="*/ 1092858 w 1386063"/>
                <a:gd name="connsiteY19" fmla="*/ 259080 h 525780"/>
                <a:gd name="connsiteX20" fmla="*/ 992901 w 1386063"/>
                <a:gd name="connsiteY20" fmla="*/ 7620 h 525780"/>
                <a:gd name="connsiteX21" fmla="*/ 893896 w 1386063"/>
                <a:gd name="connsiteY21" fmla="*/ 7620 h 525780"/>
                <a:gd name="connsiteX22" fmla="*/ 852962 w 1386063"/>
                <a:gd name="connsiteY22" fmla="*/ 517208 h 525780"/>
                <a:gd name="connsiteX23" fmla="*/ 432193 w 1386063"/>
                <a:gd name="connsiteY23" fmla="*/ 456248 h 525780"/>
                <a:gd name="connsiteX24" fmla="*/ 607355 w 1386063"/>
                <a:gd name="connsiteY24" fmla="*/ 525780 h 525780"/>
                <a:gd name="connsiteX25" fmla="*/ 774901 w 1386063"/>
                <a:gd name="connsiteY25" fmla="*/ 376238 h 525780"/>
                <a:gd name="connsiteX26" fmla="*/ 535005 w 1386063"/>
                <a:gd name="connsiteY26" fmla="*/ 145733 h 525780"/>
                <a:gd name="connsiteX27" fmla="*/ 612114 w 1386063"/>
                <a:gd name="connsiteY27" fmla="*/ 84773 h 525780"/>
                <a:gd name="connsiteX28" fmla="*/ 724447 w 1386063"/>
                <a:gd name="connsiteY28" fmla="*/ 129540 h 525780"/>
                <a:gd name="connsiteX29" fmla="*/ 764429 w 1386063"/>
                <a:gd name="connsiteY29" fmla="*/ 54293 h 525780"/>
                <a:gd name="connsiteX30" fmla="*/ 612114 w 1386063"/>
                <a:gd name="connsiteY30" fmla="*/ 0 h 525780"/>
                <a:gd name="connsiteX31" fmla="*/ 441712 w 1386063"/>
                <a:gd name="connsiteY31" fmla="*/ 147638 h 525780"/>
                <a:gd name="connsiteX32" fmla="*/ 681608 w 1386063"/>
                <a:gd name="connsiteY32" fmla="*/ 379095 h 525780"/>
                <a:gd name="connsiteX33" fmla="*/ 607355 w 1386063"/>
                <a:gd name="connsiteY33" fmla="*/ 441008 h 525780"/>
                <a:gd name="connsiteX34" fmla="*/ 480743 w 1386063"/>
                <a:gd name="connsiteY34" fmla="*/ 387668 h 525780"/>
                <a:gd name="connsiteX35" fmla="*/ 432193 w 1386063"/>
                <a:gd name="connsiteY35" fmla="*/ 456248 h 525780"/>
                <a:gd name="connsiteX36" fmla="*/ 92341 w 1386063"/>
                <a:gd name="connsiteY36" fmla="*/ 246698 h 525780"/>
                <a:gd name="connsiteX37" fmla="*/ 92341 w 1386063"/>
                <a:gd name="connsiteY37" fmla="*/ 87630 h 525780"/>
                <a:gd name="connsiteX38" fmla="*/ 162786 w 1386063"/>
                <a:gd name="connsiteY38" fmla="*/ 87630 h 525780"/>
                <a:gd name="connsiteX39" fmla="*/ 256079 w 1386063"/>
                <a:gd name="connsiteY39" fmla="*/ 166688 h 525780"/>
                <a:gd name="connsiteX40" fmla="*/ 176114 w 1386063"/>
                <a:gd name="connsiteY40" fmla="*/ 246698 h 525780"/>
                <a:gd name="connsiteX41" fmla="*/ 92341 w 1386063"/>
                <a:gd name="connsiteY41" fmla="*/ 246698 h 525780"/>
                <a:gd name="connsiteX42" fmla="*/ 0 w 1386063"/>
                <a:gd name="connsiteY42" fmla="*/ 517208 h 525780"/>
                <a:gd name="connsiteX43" fmla="*/ 92341 w 1386063"/>
                <a:gd name="connsiteY43" fmla="*/ 517208 h 525780"/>
                <a:gd name="connsiteX44" fmla="*/ 92341 w 1386063"/>
                <a:gd name="connsiteY44" fmla="*/ 327660 h 525780"/>
                <a:gd name="connsiteX45" fmla="*/ 180874 w 1386063"/>
                <a:gd name="connsiteY45" fmla="*/ 327660 h 525780"/>
                <a:gd name="connsiteX46" fmla="*/ 281782 w 1386063"/>
                <a:gd name="connsiteY46" fmla="*/ 518160 h 525780"/>
                <a:gd name="connsiteX47" fmla="*/ 385546 w 1386063"/>
                <a:gd name="connsiteY47" fmla="*/ 518160 h 525780"/>
                <a:gd name="connsiteX48" fmla="*/ 280830 w 1386063"/>
                <a:gd name="connsiteY48" fmla="*/ 327660 h 525780"/>
                <a:gd name="connsiteX49" fmla="*/ 263695 w 1386063"/>
                <a:gd name="connsiteY49" fmla="*/ 302895 h 525780"/>
                <a:gd name="connsiteX50" fmla="*/ 263695 w 1386063"/>
                <a:gd name="connsiteY50" fmla="*/ 300990 h 525780"/>
                <a:gd name="connsiteX51" fmla="*/ 349372 w 1386063"/>
                <a:gd name="connsiteY51" fmla="*/ 161925 h 525780"/>
                <a:gd name="connsiteX52" fmla="*/ 266551 w 1386063"/>
                <a:gd name="connsiteY52" fmla="*/ 22860 h 525780"/>
                <a:gd name="connsiteX53" fmla="*/ 163738 w 1386063"/>
                <a:gd name="connsiteY53" fmla="*/ 8573 h 525780"/>
                <a:gd name="connsiteX54" fmla="*/ 0 w 1386063"/>
                <a:gd name="connsiteY54" fmla="*/ 8573 h 525780"/>
                <a:gd name="connsiteX55" fmla="*/ 0 w 1386063"/>
                <a:gd name="connsiteY55" fmla="*/ 517208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86063" h="525780">
                  <a:moveTo>
                    <a:pt x="852962" y="517208"/>
                  </a:moveTo>
                  <a:lnTo>
                    <a:pt x="945303" y="517208"/>
                  </a:lnTo>
                  <a:lnTo>
                    <a:pt x="966246" y="232410"/>
                  </a:lnTo>
                  <a:cubicBezTo>
                    <a:pt x="968150" y="199073"/>
                    <a:pt x="967198" y="152400"/>
                    <a:pt x="967198" y="152400"/>
                  </a:cubicBezTo>
                  <a:lnTo>
                    <a:pt x="969102" y="152400"/>
                  </a:lnTo>
                  <a:cubicBezTo>
                    <a:pt x="969102" y="152400"/>
                    <a:pt x="985285" y="202883"/>
                    <a:pt x="996709" y="232410"/>
                  </a:cubicBezTo>
                  <a:lnTo>
                    <a:pt x="1078578" y="429578"/>
                  </a:lnTo>
                  <a:lnTo>
                    <a:pt x="1159495" y="429578"/>
                  </a:lnTo>
                  <a:lnTo>
                    <a:pt x="1242316" y="232410"/>
                  </a:lnTo>
                  <a:cubicBezTo>
                    <a:pt x="1254692" y="202883"/>
                    <a:pt x="1269923" y="153352"/>
                    <a:pt x="1269923" y="153352"/>
                  </a:cubicBezTo>
                  <a:lnTo>
                    <a:pt x="1271827" y="153352"/>
                  </a:lnTo>
                  <a:cubicBezTo>
                    <a:pt x="1271827" y="153352"/>
                    <a:pt x="1269923" y="198120"/>
                    <a:pt x="1272779" y="232410"/>
                  </a:cubicBezTo>
                  <a:lnTo>
                    <a:pt x="1294674" y="517208"/>
                  </a:lnTo>
                  <a:lnTo>
                    <a:pt x="1386063" y="517208"/>
                  </a:lnTo>
                  <a:lnTo>
                    <a:pt x="1345129" y="7620"/>
                  </a:lnTo>
                  <a:lnTo>
                    <a:pt x="1246124" y="7620"/>
                  </a:lnTo>
                  <a:lnTo>
                    <a:pt x="1146168" y="259080"/>
                  </a:lnTo>
                  <a:cubicBezTo>
                    <a:pt x="1134744" y="289560"/>
                    <a:pt x="1121416" y="333375"/>
                    <a:pt x="1121416" y="333375"/>
                  </a:cubicBezTo>
                  <a:lnTo>
                    <a:pt x="1118561" y="333375"/>
                  </a:lnTo>
                  <a:cubicBezTo>
                    <a:pt x="1118561" y="333375"/>
                    <a:pt x="1104281" y="288608"/>
                    <a:pt x="1092858" y="259080"/>
                  </a:cubicBezTo>
                  <a:lnTo>
                    <a:pt x="992901" y="7620"/>
                  </a:lnTo>
                  <a:lnTo>
                    <a:pt x="893896" y="7620"/>
                  </a:lnTo>
                  <a:lnTo>
                    <a:pt x="852962" y="517208"/>
                  </a:lnTo>
                  <a:close/>
                  <a:moveTo>
                    <a:pt x="432193" y="456248"/>
                  </a:moveTo>
                  <a:cubicBezTo>
                    <a:pt x="432193" y="456248"/>
                    <a:pt x="494071" y="525780"/>
                    <a:pt x="607355" y="525780"/>
                  </a:cubicBezTo>
                  <a:cubicBezTo>
                    <a:pt x="713023" y="525780"/>
                    <a:pt x="774901" y="457200"/>
                    <a:pt x="774901" y="376238"/>
                  </a:cubicBezTo>
                  <a:cubicBezTo>
                    <a:pt x="774901" y="213360"/>
                    <a:pt x="535005" y="235268"/>
                    <a:pt x="535005" y="145733"/>
                  </a:cubicBezTo>
                  <a:cubicBezTo>
                    <a:pt x="535005" y="109538"/>
                    <a:pt x="568324" y="84773"/>
                    <a:pt x="612114" y="84773"/>
                  </a:cubicBezTo>
                  <a:cubicBezTo>
                    <a:pt x="675896" y="84773"/>
                    <a:pt x="724447" y="129540"/>
                    <a:pt x="724447" y="129540"/>
                  </a:cubicBezTo>
                  <a:lnTo>
                    <a:pt x="764429" y="54293"/>
                  </a:lnTo>
                  <a:cubicBezTo>
                    <a:pt x="764429" y="54293"/>
                    <a:pt x="713023" y="0"/>
                    <a:pt x="612114" y="0"/>
                  </a:cubicBezTo>
                  <a:cubicBezTo>
                    <a:pt x="515014" y="0"/>
                    <a:pt x="441712" y="62865"/>
                    <a:pt x="441712" y="147638"/>
                  </a:cubicBezTo>
                  <a:cubicBezTo>
                    <a:pt x="441712" y="303848"/>
                    <a:pt x="681608" y="288608"/>
                    <a:pt x="681608" y="379095"/>
                  </a:cubicBezTo>
                  <a:cubicBezTo>
                    <a:pt x="681608" y="421005"/>
                    <a:pt x="646385" y="441008"/>
                    <a:pt x="607355" y="441008"/>
                  </a:cubicBezTo>
                  <a:cubicBezTo>
                    <a:pt x="535957" y="441008"/>
                    <a:pt x="480743" y="387668"/>
                    <a:pt x="480743" y="387668"/>
                  </a:cubicBezTo>
                  <a:lnTo>
                    <a:pt x="432193" y="456248"/>
                  </a:lnTo>
                  <a:close/>
                  <a:moveTo>
                    <a:pt x="92341" y="246698"/>
                  </a:moveTo>
                  <a:lnTo>
                    <a:pt x="92341" y="87630"/>
                  </a:lnTo>
                  <a:lnTo>
                    <a:pt x="162786" y="87630"/>
                  </a:lnTo>
                  <a:cubicBezTo>
                    <a:pt x="235136" y="87630"/>
                    <a:pt x="256079" y="118110"/>
                    <a:pt x="256079" y="166688"/>
                  </a:cubicBezTo>
                  <a:cubicBezTo>
                    <a:pt x="256079" y="217170"/>
                    <a:pt x="225616" y="246698"/>
                    <a:pt x="176114" y="246698"/>
                  </a:cubicBezTo>
                  <a:lnTo>
                    <a:pt x="92341" y="246698"/>
                  </a:lnTo>
                  <a:close/>
                  <a:moveTo>
                    <a:pt x="0" y="517208"/>
                  </a:moveTo>
                  <a:lnTo>
                    <a:pt x="92341" y="517208"/>
                  </a:lnTo>
                  <a:lnTo>
                    <a:pt x="92341" y="327660"/>
                  </a:lnTo>
                  <a:lnTo>
                    <a:pt x="180874" y="327660"/>
                  </a:lnTo>
                  <a:lnTo>
                    <a:pt x="281782" y="518160"/>
                  </a:lnTo>
                  <a:lnTo>
                    <a:pt x="385546" y="518160"/>
                  </a:lnTo>
                  <a:lnTo>
                    <a:pt x="280830" y="327660"/>
                  </a:lnTo>
                  <a:cubicBezTo>
                    <a:pt x="270358" y="309563"/>
                    <a:pt x="263695" y="302895"/>
                    <a:pt x="263695" y="302895"/>
                  </a:cubicBezTo>
                  <a:lnTo>
                    <a:pt x="263695" y="300990"/>
                  </a:lnTo>
                  <a:cubicBezTo>
                    <a:pt x="317005" y="279083"/>
                    <a:pt x="349372" y="222885"/>
                    <a:pt x="349372" y="161925"/>
                  </a:cubicBezTo>
                  <a:cubicBezTo>
                    <a:pt x="349372" y="94298"/>
                    <a:pt x="317005" y="45720"/>
                    <a:pt x="266551" y="22860"/>
                  </a:cubicBezTo>
                  <a:cubicBezTo>
                    <a:pt x="244655" y="12383"/>
                    <a:pt x="218952" y="8573"/>
                    <a:pt x="163738" y="8573"/>
                  </a:cubicBezTo>
                  <a:lnTo>
                    <a:pt x="0" y="8573"/>
                  </a:lnTo>
                  <a:lnTo>
                    <a:pt x="0" y="517208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54456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9">
            <a:extLst>
              <a:ext uri="{FF2B5EF4-FFF2-40B4-BE49-F238E27FC236}">
                <a16:creationId xmlns:a16="http://schemas.microsoft.com/office/drawing/2014/main" id="{0D0D00EA-5681-2449-A4F1-571D470A4A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"/>
            <a:ext cx="8963891" cy="5768976"/>
          </a:xfr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F68B3DC9-A4D6-EC4F-8050-C26D45F7ED4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53013" y="728662"/>
            <a:ext cx="6443662" cy="5040313"/>
          </a:xfrm>
          <a:prstGeom prst="rect">
            <a:avLst/>
          </a:prstGeom>
          <a:pattFill prst="sm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bIns="108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62B38584-52ED-2D41-9A36-C0B6BD9AF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1628775"/>
            <a:ext cx="3662362" cy="3411535"/>
          </a:xfrm>
        </p:spPr>
        <p:txBody>
          <a:bodyPr/>
          <a:lstStyle>
            <a:lvl5pPr>
              <a:defRPr>
                <a:solidFill>
                  <a:schemeClr val="accent1"/>
                </a:solidFill>
              </a:defRPr>
            </a:lvl5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 err="1"/>
              <a:t>Text</a:t>
            </a:r>
            <a:endParaRPr lang="nl-NL" dirty="0"/>
          </a:p>
          <a:p>
            <a:pPr lvl="4"/>
            <a:r>
              <a:rPr lang="nl-NL" dirty="0" err="1"/>
              <a:t>Heading</a:t>
            </a:r>
            <a:r>
              <a:rPr lang="nl-NL" dirty="0"/>
              <a:t> #1</a:t>
            </a:r>
          </a:p>
          <a:p>
            <a:pPr lvl="5"/>
            <a:r>
              <a:rPr lang="nl-NL" dirty="0" err="1"/>
              <a:t>Heading</a:t>
            </a:r>
            <a:r>
              <a:rPr lang="nl-NL" dirty="0"/>
              <a:t> #2</a:t>
            </a:r>
          </a:p>
          <a:p>
            <a:pPr lvl="6"/>
            <a:r>
              <a:rPr lang="nl-NL" dirty="0" err="1"/>
              <a:t>Nummeric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 err="1"/>
              <a:t>Alphabetic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Quote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728663"/>
            <a:ext cx="3662362" cy="36036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E1BE-2E3C-6B4C-BEA7-66021C668699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2097947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kern="1200" cap="none" baseline="0" noProof="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nl-NL" sz="2400" b="1" kern="1200" cap="none" baseline="0" noProof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| image | l</a:t>
            </a:r>
          </a:p>
        </p:txBody>
      </p:sp>
      <p:grpSp>
        <p:nvGrpSpPr>
          <p:cNvPr id="11" name="INSTRUCTION">
            <a:extLst>
              <a:ext uri="{FF2B5EF4-FFF2-40B4-BE49-F238E27FC236}">
                <a16:creationId xmlns:a16="http://schemas.microsoft.com/office/drawing/2014/main" id="{79553858-D7AD-1A42-AF13-5C69EBE743E3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D93201BF-1C70-904E-9177-100E7ED99EA0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7635253F-E036-8645-A84B-75DAB5DBC821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1B5FCC80-B488-154D-87F5-068A75DA5BCB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Bullet</a:t>
              </a:r>
            </a:p>
          </p:txBody>
        </p:sp>
        <p:sp>
          <p:nvSpPr>
            <p:cNvPr id="15" name="Ovaal 14">
              <a:extLst>
                <a:ext uri="{FF2B5EF4-FFF2-40B4-BE49-F238E27FC236}">
                  <a16:creationId xmlns:a16="http://schemas.microsoft.com/office/drawing/2014/main" id="{2410E1E7-3288-5342-9F63-2E733B24666C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140B0B58-5761-8940-93C8-5B39F24325F1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CA9CA33E-C20D-3C49-A41C-D3AF0D2DB2CD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#1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DC02D3E3-C303-4542-96A5-CADF2C0BB31F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8A847658-722D-164F-86E9-DE0FB9434CFE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#2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7C28128E-7C88-254F-9B23-5E6104A5B6A8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D4291E9C-028F-7148-9749-BD36EDDC3CB3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8D4BAA56-8EEC-FC44-BD3C-8AC5B23D2FFE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9DB7DEB1-AF4E-034D-B315-39FF40636C2E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#1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6B261D0A-145C-7B46-86DD-ECC02715AE54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CC2B11C1-02A5-E043-8B13-96C3770A0FA2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Numeric bullet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687BDA47-E1E6-5344-9C4C-0875B12E1152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27549706-118E-6746-A36A-4B283DF4F2CF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Alphabetic bullet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83A6194-B9AB-504F-974F-21F785EE797A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C5DD2BAA-6FC1-5C48-9B5A-9DFED828B57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Quote text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F59E9F5E-C371-AB4D-B13F-BFAE7981DE7B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B5F0567E-40E0-C645-A078-F8600C1B3966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#2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61A3D57D-9D22-8448-8F8A-9C1FFA34723A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3" name="ICOON_info">
              <a:extLst>
                <a:ext uri="{FF2B5EF4-FFF2-40B4-BE49-F238E27FC236}">
                  <a16:creationId xmlns:a16="http://schemas.microsoft.com/office/drawing/2014/main" id="{B5CB0402-2D8D-DD47-95C2-BCC87C2F8D78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5" name="Ovaal 74">
                <a:extLst>
                  <a:ext uri="{FF2B5EF4-FFF2-40B4-BE49-F238E27FC236}">
                    <a16:creationId xmlns:a16="http://schemas.microsoft.com/office/drawing/2014/main" id="{A1F7550B-F3C1-2A41-BEDE-08EF36B75EE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Graphic 163" descr="Informatie">
                <a:extLst>
                  <a:ext uri="{FF2B5EF4-FFF2-40B4-BE49-F238E27FC236}">
                    <a16:creationId xmlns:a16="http://schemas.microsoft.com/office/drawing/2014/main" id="{98AF8A3F-A037-C54B-94C3-E36C3109DF0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4" name="VOORBEELD">
              <a:extLst>
                <a:ext uri="{FF2B5EF4-FFF2-40B4-BE49-F238E27FC236}">
                  <a16:creationId xmlns:a16="http://schemas.microsoft.com/office/drawing/2014/main" id="{8B85ED78-C7C0-7B45-8B53-99248CCAE7F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0A49FBA1-6379-E141-AC06-68FD0EB47DE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C387924F-F45B-AB40-B07D-55B569D2BA4B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B5334793-DC27-AD40-80D2-DE6D32541F66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4AD03B2D-FEBD-4C48-A644-324DEF0B5AA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7D1BEAD0-8100-8141-A25C-589DB4EED4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97F3F94-8F27-E04D-AC84-373073116FA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F1160339-15D8-5D4A-83BD-41002697D65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BADA0C1D-C8FF-7142-9490-10DFB661CC6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FE5BB5D8-8E6C-3841-AEF7-C2C907AB06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9" name="Pijl: rechts 233">
                  <a:extLst>
                    <a:ext uri="{FF2B5EF4-FFF2-40B4-BE49-F238E27FC236}">
                      <a16:creationId xmlns:a16="http://schemas.microsoft.com/office/drawing/2014/main" id="{29EB303D-516D-BE41-84BC-B39E11B538A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3866DDAA-0BB8-1A48-BA63-98B09A2721AA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E0916DE0-6CC0-E44B-9D8D-BFB486ED0F9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451AC9DB-A051-F744-A362-864B4CF1CD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2BFBCDEE-5F3C-1C49-B741-587C243DE14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6B23E32F-7E0F-AB4A-BFC3-A06D5CA0678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648309E2-907C-2F4D-AD2F-75915693C9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EAE6E4EA-505D-2A4C-9566-C4C8F03922F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2" name="Pijl: rechts 242">
                  <a:extLst>
                    <a:ext uri="{FF2B5EF4-FFF2-40B4-BE49-F238E27FC236}">
                      <a16:creationId xmlns:a16="http://schemas.microsoft.com/office/drawing/2014/main" id="{B9D56199-6CF2-D144-8108-B7A4F62E99F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9" name="Rechte verbindingslijn 38">
                <a:extLst>
                  <a:ext uri="{FF2B5EF4-FFF2-40B4-BE49-F238E27FC236}">
                    <a16:creationId xmlns:a16="http://schemas.microsoft.com/office/drawing/2014/main" id="{1B1B60A7-ED4E-AB41-A160-06AA539B9AE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0" name="Rechte verbindingslijn 39">
                <a:extLst>
                  <a:ext uri="{FF2B5EF4-FFF2-40B4-BE49-F238E27FC236}">
                    <a16:creationId xmlns:a16="http://schemas.microsoft.com/office/drawing/2014/main" id="{22E01680-9AF5-614B-B7EC-FBECD8B0D7E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0DA5E9B6-08A5-AD48-AD8F-ACCE115101A0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E29FA181-5943-2E49-8BF9-F6F45A2459F8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AB96DCD6-D296-0D42-9271-A3C22C1EA7EA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3E08300A-85F3-D142-898D-6206655D89A5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298E5AD0-4B41-2148-94B9-345C40C07D0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B4E01F02-1CBF-6040-ABC9-5DB48CECEC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6032C17B-16C6-384A-AF4C-B573507AB96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4F066B3C-75E6-ED4A-A7FB-2162A0D8F4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A3BC4314-7810-2D46-9968-7C35955622F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9FA4EA89-A361-4C4C-B8CF-9AE4224599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5" name="Pijl: rechts 217">
                  <a:extLst>
                    <a:ext uri="{FF2B5EF4-FFF2-40B4-BE49-F238E27FC236}">
                      <a16:creationId xmlns:a16="http://schemas.microsoft.com/office/drawing/2014/main" id="{66DEC461-869E-4040-9BAA-608297C7DBE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2B731E3D-1E4F-6843-AAA5-36DFA2C4D502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F955F2A4-183F-4147-A7FF-400D1DC0280C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6" name="Groep 45">
                  <a:extLst>
                    <a:ext uri="{FF2B5EF4-FFF2-40B4-BE49-F238E27FC236}">
                      <a16:creationId xmlns:a16="http://schemas.microsoft.com/office/drawing/2014/main" id="{6358253C-F061-9A4F-870F-3E9B0951E12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40934ADC-2A07-2543-956E-06B83951971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941CA426-E334-E841-9838-38BAF7F24E1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0" name="Rechte verbindingslijn 49">
                    <a:extLst>
                      <a:ext uri="{FF2B5EF4-FFF2-40B4-BE49-F238E27FC236}">
                        <a16:creationId xmlns:a16="http://schemas.microsoft.com/office/drawing/2014/main" id="{5F8D0619-C188-C045-8E1C-F94482BCFF6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5EDAB7B5-4DAD-834F-BBC2-B6D3955E2D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109D1916-3BCF-4D4F-B154-ABC1C91A6AB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7" name="Pijl: rechts 219">
                  <a:extLst>
                    <a:ext uri="{FF2B5EF4-FFF2-40B4-BE49-F238E27FC236}">
                      <a16:creationId xmlns:a16="http://schemas.microsoft.com/office/drawing/2014/main" id="{3884D70F-9BA1-6A4C-AF8E-81DFB26F8AD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7" name="INSTRUCTION">
            <a:extLst>
              <a:ext uri="{FF2B5EF4-FFF2-40B4-BE49-F238E27FC236}">
                <a16:creationId xmlns:a16="http://schemas.microsoft.com/office/drawing/2014/main" id="{D416F56E-B005-FC40-893F-6B03D5EDD910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BA646D4E-071B-BA44-A56B-33FB7C39579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39C9261-17F3-5F4A-A05F-7852E5E88CC0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Ovaal 79">
              <a:extLst>
                <a:ext uri="{FF2B5EF4-FFF2-40B4-BE49-F238E27FC236}">
                  <a16:creationId xmlns:a16="http://schemas.microsoft.com/office/drawing/2014/main" id="{26645147-5036-A448-9B4E-802131085F9B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DA7E42B0-4C77-F742-8498-5D42342F0E70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2" name="Groep 81">
              <a:extLst>
                <a:ext uri="{FF2B5EF4-FFF2-40B4-BE49-F238E27FC236}">
                  <a16:creationId xmlns:a16="http://schemas.microsoft.com/office/drawing/2014/main" id="{3E53596E-1381-8A4D-9284-77010F776CF3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77504AA6-B00E-BC4F-95DC-B518994BB69F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Ovaal 136">
                <a:extLst>
                  <a:ext uri="{FF2B5EF4-FFF2-40B4-BE49-F238E27FC236}">
                    <a16:creationId xmlns:a16="http://schemas.microsoft.com/office/drawing/2014/main" id="{F39D4921-A71A-7149-A75F-1EB3CAA518A6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Vrije vorm: vorm 379">
                <a:extLst>
                  <a:ext uri="{FF2B5EF4-FFF2-40B4-BE49-F238E27FC236}">
                    <a16:creationId xmlns:a16="http://schemas.microsoft.com/office/drawing/2014/main" id="{895EEE7D-0DC8-904A-975A-C7C79780A98B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9" name="Rechthoek: afgeronde hoeken 380">
                <a:extLst>
                  <a:ext uri="{FF2B5EF4-FFF2-40B4-BE49-F238E27FC236}">
                    <a16:creationId xmlns:a16="http://schemas.microsoft.com/office/drawing/2014/main" id="{D1430736-0B86-4648-B92F-38DE451D7A72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13EC4033-A37B-AC45-B3F3-1AAD8EBC814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1" name="Rechte verbindingslijn 140">
                <a:extLst>
                  <a:ext uri="{FF2B5EF4-FFF2-40B4-BE49-F238E27FC236}">
                    <a16:creationId xmlns:a16="http://schemas.microsoft.com/office/drawing/2014/main" id="{ED6D43F8-68E6-A949-9661-231C50A711E5}"/>
                  </a:ext>
                </a:extLst>
              </p:cNvPr>
              <p:cNvCxnSpPr>
                <a:cxnSpLocks/>
                <a:stCxn id="13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3" name="Ovaal 82">
              <a:extLst>
                <a:ext uri="{FF2B5EF4-FFF2-40B4-BE49-F238E27FC236}">
                  <a16:creationId xmlns:a16="http://schemas.microsoft.com/office/drawing/2014/main" id="{E354D64F-9016-454D-B06A-FB3718E0C8F6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79EF32F6-9857-5B45-9CDA-72C2BFF1730B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5" name="Groep 84">
              <a:extLst>
                <a:ext uri="{FF2B5EF4-FFF2-40B4-BE49-F238E27FC236}">
                  <a16:creationId xmlns:a16="http://schemas.microsoft.com/office/drawing/2014/main" id="{3AFC3A8F-5EF4-174C-B96C-F5F00C16E4C0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8A07FE90-DDE2-2B42-86E4-958B00E5720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4" name="Rechte verbindingslijn 133">
                <a:extLst>
                  <a:ext uri="{FF2B5EF4-FFF2-40B4-BE49-F238E27FC236}">
                    <a16:creationId xmlns:a16="http://schemas.microsoft.com/office/drawing/2014/main" id="{E37A02F6-35B5-BC49-BC02-8D251FC01CDE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5" name="Gelijkbenige driehoek 376">
                <a:extLst>
                  <a:ext uri="{FF2B5EF4-FFF2-40B4-BE49-F238E27FC236}">
                    <a16:creationId xmlns:a16="http://schemas.microsoft.com/office/drawing/2014/main" id="{2039FD4D-EB1C-9848-BA00-51BD1C0618BD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EF10A966-704E-CF4F-9208-D417D51D633F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73E4DA98-B558-FD49-A5E7-F52D37AAD27B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8" name="ICOON_info">
              <a:extLst>
                <a:ext uri="{FF2B5EF4-FFF2-40B4-BE49-F238E27FC236}">
                  <a16:creationId xmlns:a16="http://schemas.microsoft.com/office/drawing/2014/main" id="{ABA5FDDE-7505-9E41-BB7F-646FBBEF8A16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131" name="Ovaal 130">
                <a:extLst>
                  <a:ext uri="{FF2B5EF4-FFF2-40B4-BE49-F238E27FC236}">
                    <a16:creationId xmlns:a16="http://schemas.microsoft.com/office/drawing/2014/main" id="{EB63DA10-2C93-8645-AF03-DF94C18C227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" name="Graphic 163" descr="Informatie">
                <a:extLst>
                  <a:ext uri="{FF2B5EF4-FFF2-40B4-BE49-F238E27FC236}">
                    <a16:creationId xmlns:a16="http://schemas.microsoft.com/office/drawing/2014/main" id="{BD05E608-81F8-3049-8C2E-8814D966DD0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9" name="Ovaal 88">
              <a:extLst>
                <a:ext uri="{FF2B5EF4-FFF2-40B4-BE49-F238E27FC236}">
                  <a16:creationId xmlns:a16="http://schemas.microsoft.com/office/drawing/2014/main" id="{45DE7B30-7285-4442-AF39-FE6C9E609507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0" name="Rechthoek 89">
              <a:extLst>
                <a:ext uri="{FF2B5EF4-FFF2-40B4-BE49-F238E27FC236}">
                  <a16:creationId xmlns:a16="http://schemas.microsoft.com/office/drawing/2014/main" id="{7D16127F-23E9-394F-85D8-0C75C8B8CA7B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91" name="Groep 90">
              <a:extLst>
                <a:ext uri="{FF2B5EF4-FFF2-40B4-BE49-F238E27FC236}">
                  <a16:creationId xmlns:a16="http://schemas.microsoft.com/office/drawing/2014/main" id="{7F61D2A4-3F18-6945-AB15-9AC7044FFD29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115" name="Groep 114">
                <a:extLst>
                  <a:ext uri="{FF2B5EF4-FFF2-40B4-BE49-F238E27FC236}">
                    <a16:creationId xmlns:a16="http://schemas.microsoft.com/office/drawing/2014/main" id="{0397E102-655F-6E4C-A4A1-13FFBE16613A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18" name="Groep 117">
                  <a:extLst>
                    <a:ext uri="{FF2B5EF4-FFF2-40B4-BE49-F238E27FC236}">
                      <a16:creationId xmlns:a16="http://schemas.microsoft.com/office/drawing/2014/main" id="{A2E74731-669A-F14F-B876-9CF45760384B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5" name="Groep 124">
                    <a:extLst>
                      <a:ext uri="{FF2B5EF4-FFF2-40B4-BE49-F238E27FC236}">
                        <a16:creationId xmlns:a16="http://schemas.microsoft.com/office/drawing/2014/main" id="{795ECDFE-74D3-EE43-821A-2ECD4040968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28" name="Rechthoek 127">
                      <a:extLst>
                        <a:ext uri="{FF2B5EF4-FFF2-40B4-BE49-F238E27FC236}">
                          <a16:creationId xmlns:a16="http://schemas.microsoft.com/office/drawing/2014/main" id="{6BA01FC1-1FAB-FD40-A332-A6C522CC07B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9" name="Rechthoek 128">
                      <a:extLst>
                        <a:ext uri="{FF2B5EF4-FFF2-40B4-BE49-F238E27FC236}">
                          <a16:creationId xmlns:a16="http://schemas.microsoft.com/office/drawing/2014/main" id="{05D418BE-F509-BC43-8FD5-12D6D9C7602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30" name="Ovaal 129">
                      <a:extLst>
                        <a:ext uri="{FF2B5EF4-FFF2-40B4-BE49-F238E27FC236}">
                          <a16:creationId xmlns:a16="http://schemas.microsoft.com/office/drawing/2014/main" id="{2B01C3FE-2E9E-9644-A56B-7D051A937A1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6" name="Afbeelding 125">
                    <a:extLst>
                      <a:ext uri="{FF2B5EF4-FFF2-40B4-BE49-F238E27FC236}">
                        <a16:creationId xmlns:a16="http://schemas.microsoft.com/office/drawing/2014/main" id="{AAF6EBD3-0681-DD4D-9009-80E70145F46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7" name="Afbeelding 126">
                    <a:extLst>
                      <a:ext uri="{FF2B5EF4-FFF2-40B4-BE49-F238E27FC236}">
                        <a16:creationId xmlns:a16="http://schemas.microsoft.com/office/drawing/2014/main" id="{879AF549-418E-C64C-8BC9-1B5CB7B39F4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9" name="Groep 118">
                  <a:extLst>
                    <a:ext uri="{FF2B5EF4-FFF2-40B4-BE49-F238E27FC236}">
                      <a16:creationId xmlns:a16="http://schemas.microsoft.com/office/drawing/2014/main" id="{6DD4266E-5552-CC4B-89D8-A852366AB07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1E1E403E-1427-4642-823C-C4950F2C072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4" name="Rechthoek 123">
                    <a:extLst>
                      <a:ext uri="{FF2B5EF4-FFF2-40B4-BE49-F238E27FC236}">
                        <a16:creationId xmlns:a16="http://schemas.microsoft.com/office/drawing/2014/main" id="{8BF416FF-F21E-7442-BDA8-ED9D4957369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20" name="Groep 119">
                  <a:extLst>
                    <a:ext uri="{FF2B5EF4-FFF2-40B4-BE49-F238E27FC236}">
                      <a16:creationId xmlns:a16="http://schemas.microsoft.com/office/drawing/2014/main" id="{14F5274D-8924-B849-98E7-BDF6C28BDDF9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1" name="Rechthoek 120">
                    <a:extLst>
                      <a:ext uri="{FF2B5EF4-FFF2-40B4-BE49-F238E27FC236}">
                        <a16:creationId xmlns:a16="http://schemas.microsoft.com/office/drawing/2014/main" id="{0188E604-0492-A144-B9C0-58668CEA65E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6B043F56-C9D6-B341-A35E-780334126CA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6" name="Rechthoek 115">
                <a:extLst>
                  <a:ext uri="{FF2B5EF4-FFF2-40B4-BE49-F238E27FC236}">
                    <a16:creationId xmlns:a16="http://schemas.microsoft.com/office/drawing/2014/main" id="{58839E04-822E-B64C-AC14-0C20C9298FB4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7" name="Gelijkbenige driehoek 358">
                <a:extLst>
                  <a:ext uri="{FF2B5EF4-FFF2-40B4-BE49-F238E27FC236}">
                    <a16:creationId xmlns:a16="http://schemas.microsoft.com/office/drawing/2014/main" id="{4058C80C-C96B-1A46-A501-25FF6182B783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2" name="Rechthoek 91">
              <a:extLst>
                <a:ext uri="{FF2B5EF4-FFF2-40B4-BE49-F238E27FC236}">
                  <a16:creationId xmlns:a16="http://schemas.microsoft.com/office/drawing/2014/main" id="{54E4ECAB-A7FA-3749-866C-AC3163DA7A31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3" name="Groep 92">
              <a:extLst>
                <a:ext uri="{FF2B5EF4-FFF2-40B4-BE49-F238E27FC236}">
                  <a16:creationId xmlns:a16="http://schemas.microsoft.com/office/drawing/2014/main" id="{636375A7-621B-C842-9FCB-1E39AEE86682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354BC7B7-6B71-3146-AB1B-9AF1779E03AD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25B9B994-66A4-F649-99BB-64D775FFDC7A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937042FF-82AC-7C4F-969C-E3E67439AF32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09" name="Rechthoek: afgeronde hoeken 350">
                  <a:extLst>
                    <a:ext uri="{FF2B5EF4-FFF2-40B4-BE49-F238E27FC236}">
                      <a16:creationId xmlns:a16="http://schemas.microsoft.com/office/drawing/2014/main" id="{C086FDBE-1B47-5545-97FF-4EDF0207E662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108EB385-38EF-A344-AF66-1B345439D1F9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73220F26-69E8-AE4A-A904-321B78451615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59E8ED2D-B66C-D248-AC52-F1DB2409CE64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D646987A-14F4-0E42-9A91-D281FA5F24FA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Rechthoek 113">
                  <a:extLst>
                    <a:ext uri="{FF2B5EF4-FFF2-40B4-BE49-F238E27FC236}">
                      <a16:creationId xmlns:a16="http://schemas.microsoft.com/office/drawing/2014/main" id="{AF1950E6-D911-AE4E-BEFA-5BF43B0F6AAA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7" name="Groep 96">
                <a:extLst>
                  <a:ext uri="{FF2B5EF4-FFF2-40B4-BE49-F238E27FC236}">
                    <a16:creationId xmlns:a16="http://schemas.microsoft.com/office/drawing/2014/main" id="{325B43CD-0F6D-724C-ADBB-1C98CFACDAF7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01" name="Groep 100">
                  <a:extLst>
                    <a:ext uri="{FF2B5EF4-FFF2-40B4-BE49-F238E27FC236}">
                      <a16:creationId xmlns:a16="http://schemas.microsoft.com/office/drawing/2014/main" id="{13BF497C-D299-884E-96BA-30389B1D84E0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03" name="Rechthoek: afgeronde hoeken 344">
                    <a:extLst>
                      <a:ext uri="{FF2B5EF4-FFF2-40B4-BE49-F238E27FC236}">
                        <a16:creationId xmlns:a16="http://schemas.microsoft.com/office/drawing/2014/main" id="{F9D529EC-B275-C24E-8EA1-228FD707B5F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4" name="Rechthoek 103">
                    <a:extLst>
                      <a:ext uri="{FF2B5EF4-FFF2-40B4-BE49-F238E27FC236}">
                        <a16:creationId xmlns:a16="http://schemas.microsoft.com/office/drawing/2014/main" id="{81BCE38D-DCC1-BB4B-AFB5-D743E97E90B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E90384C3-76C4-4346-BBDC-0C8B74B5E16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6" name="Rechthoek 105">
                    <a:extLst>
                      <a:ext uri="{FF2B5EF4-FFF2-40B4-BE49-F238E27FC236}">
                        <a16:creationId xmlns:a16="http://schemas.microsoft.com/office/drawing/2014/main" id="{66838636-331F-A142-B1FD-DAC4EBC69B3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693DCCCF-86EF-9F49-BFF0-D554173A63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8" name="Rechthoek 107">
                    <a:extLst>
                      <a:ext uri="{FF2B5EF4-FFF2-40B4-BE49-F238E27FC236}">
                        <a16:creationId xmlns:a16="http://schemas.microsoft.com/office/drawing/2014/main" id="{445FB6A3-F4B5-6549-A825-A1230BB3004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2" name="Boog 101">
                  <a:extLst>
                    <a:ext uri="{FF2B5EF4-FFF2-40B4-BE49-F238E27FC236}">
                      <a16:creationId xmlns:a16="http://schemas.microsoft.com/office/drawing/2014/main" id="{E9366C08-4B03-1541-9C34-C248332E700C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8" name="Tekstvak 97">
                <a:extLst>
                  <a:ext uri="{FF2B5EF4-FFF2-40B4-BE49-F238E27FC236}">
                    <a16:creationId xmlns:a16="http://schemas.microsoft.com/office/drawing/2014/main" id="{E7BBFB52-ADBE-D745-A492-A2C1A9354806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99" name="Tekstvak 98">
                <a:extLst>
                  <a:ext uri="{FF2B5EF4-FFF2-40B4-BE49-F238E27FC236}">
                    <a16:creationId xmlns:a16="http://schemas.microsoft.com/office/drawing/2014/main" id="{90605CC8-7385-8445-A400-9B5A12463864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00" name="Vrije vorm: vorm 341">
                <a:extLst>
                  <a:ext uri="{FF2B5EF4-FFF2-40B4-BE49-F238E27FC236}">
                    <a16:creationId xmlns:a16="http://schemas.microsoft.com/office/drawing/2014/main" id="{6F5A4F4E-756F-EF4A-B9C8-8FE9E9E4A6D4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321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 | L |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9">
            <a:extLst>
              <a:ext uri="{FF2B5EF4-FFF2-40B4-BE49-F238E27FC236}">
                <a16:creationId xmlns:a16="http://schemas.microsoft.com/office/drawing/2014/main" id="{688F3E21-0458-7D49-ABF9-7E442BD882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"/>
            <a:ext cx="8963891" cy="5768976"/>
          </a:xfr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2D21217F-66F5-8048-8DD8-0626E7ABBB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053013" y="728662"/>
            <a:ext cx="6443662" cy="5040313"/>
          </a:xfrm>
          <a:prstGeom prst="rect">
            <a:avLst/>
          </a:prstGeom>
          <a:pattFill prst="sm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bIns="108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728663"/>
            <a:ext cx="3662362" cy="360361"/>
          </a:xfrm>
        </p:spPr>
        <p:txBody>
          <a:bodyPr/>
          <a:lstStyle/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4C10106-F55D-F549-8EE3-3F4CBAD9925B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2986010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kern="1200" cap="none" baseline="0" noProof="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nl-NL" sz="2400" b="1" kern="1200" cap="none" baseline="0" noProof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| image | l | blue</a:t>
            </a:r>
          </a:p>
        </p:txBody>
      </p:sp>
      <p:sp>
        <p:nvSpPr>
          <p:cNvPr id="9" name="Tijdelijke aanduiding voor tekst 7">
            <a:extLst>
              <a:ext uri="{FF2B5EF4-FFF2-40B4-BE49-F238E27FC236}">
                <a16:creationId xmlns:a16="http://schemas.microsoft.com/office/drawing/2014/main" id="{253B7E07-EFF0-974A-9428-DC23ECFEB5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1628775"/>
            <a:ext cx="3662362" cy="3411535"/>
          </a:xfrm>
        </p:spPr>
        <p:txBody>
          <a:bodyPr/>
          <a:lstStyle>
            <a:lvl5pPr>
              <a:defRPr>
                <a:solidFill>
                  <a:schemeClr val="bg2"/>
                </a:solidFill>
              </a:defRPr>
            </a:lvl5pPr>
            <a:lvl9pP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 err="1"/>
              <a:t>Text</a:t>
            </a:r>
            <a:endParaRPr lang="nl-NL" dirty="0"/>
          </a:p>
          <a:p>
            <a:pPr lvl="4"/>
            <a:r>
              <a:rPr lang="nl-NL" dirty="0" err="1"/>
              <a:t>Heading</a:t>
            </a:r>
            <a:r>
              <a:rPr lang="nl-NL" dirty="0"/>
              <a:t> #1</a:t>
            </a:r>
          </a:p>
          <a:p>
            <a:pPr lvl="5"/>
            <a:r>
              <a:rPr lang="nl-NL" dirty="0" err="1"/>
              <a:t>Heading</a:t>
            </a:r>
            <a:r>
              <a:rPr lang="nl-NL" dirty="0"/>
              <a:t> #2</a:t>
            </a:r>
          </a:p>
          <a:p>
            <a:pPr lvl="6"/>
            <a:r>
              <a:rPr lang="nl-NL" dirty="0" err="1"/>
              <a:t>Nummeric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 err="1"/>
              <a:t>Alphabetic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Quote </a:t>
            </a:r>
            <a:r>
              <a:rPr lang="nl-NL" dirty="0" err="1"/>
              <a:t>text</a:t>
            </a:r>
            <a:endParaRPr lang="nl-NL" dirty="0"/>
          </a:p>
        </p:txBody>
      </p:sp>
      <p:grpSp>
        <p:nvGrpSpPr>
          <p:cNvPr id="10" name="INSTRUCTION">
            <a:extLst>
              <a:ext uri="{FF2B5EF4-FFF2-40B4-BE49-F238E27FC236}">
                <a16:creationId xmlns:a16="http://schemas.microsoft.com/office/drawing/2014/main" id="{8D1E1660-99EE-A24E-BF8A-E64FFCD13FA0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75DD52AE-3375-C14B-9DF3-90DE74423B5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D9616C72-F75D-7349-861C-95A8B527F4AC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30588D50-72A4-D248-8296-51EF12C6F44B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Bullet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5082C06B-6CA4-C742-AA84-A795DA5C266A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B2C89968-23AB-974A-ACC2-6330FAD45D99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A932A5E2-6BC0-8D44-B3AD-2D2703638DB0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#1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D51C4326-18B5-2647-8793-5C092A16A5FC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9B65470E-340C-8749-AD89-7014A670A57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#2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33842B37-EB97-E449-BC75-BB72F6F617FE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7DF90470-C901-3945-80F6-E0C17C92CE7D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63B0AC56-BF4A-FB4F-B86B-BE0135F834B8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525F3971-D43A-9940-9880-AB5F7EF9E357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#1</a:t>
              </a:r>
            </a:p>
          </p:txBody>
        </p:sp>
        <p:sp>
          <p:nvSpPr>
            <p:cNvPr id="23" name="Ovaal 22">
              <a:extLst>
                <a:ext uri="{FF2B5EF4-FFF2-40B4-BE49-F238E27FC236}">
                  <a16:creationId xmlns:a16="http://schemas.microsoft.com/office/drawing/2014/main" id="{6B18EE5A-AAA3-B14E-B08B-04F108541297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544E094F-5EEA-C142-B997-CD3D2F404E3F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Numeric bullet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DB5A9858-7E7A-8648-A4D5-DFBCB0C3DA7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3ADB0F2F-C7C1-9344-8EBA-04BF9D534325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Alphabetic bullet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DFCDDDAA-2483-2A4C-A335-291B88236B4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CA9EAE4A-D5D0-884C-9BC0-93596FB26EE4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Quote text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6C93E1FD-AB43-6A48-B62B-958F1270296B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FF0BA7AB-EDD6-C34F-AAF9-42DDAEF9F69B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#2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5A6CD8EE-582E-254F-966E-2345E32F96BC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2" name="ICOON_info">
              <a:extLst>
                <a:ext uri="{FF2B5EF4-FFF2-40B4-BE49-F238E27FC236}">
                  <a16:creationId xmlns:a16="http://schemas.microsoft.com/office/drawing/2014/main" id="{86DF9BF5-1EBD-6B4D-9049-09DE577EBFB7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4" name="Ovaal 73">
                <a:extLst>
                  <a:ext uri="{FF2B5EF4-FFF2-40B4-BE49-F238E27FC236}">
                    <a16:creationId xmlns:a16="http://schemas.microsoft.com/office/drawing/2014/main" id="{F29335F8-9797-DF44-9191-5A48314BCA3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Graphic 163" descr="Informatie">
                <a:extLst>
                  <a:ext uri="{FF2B5EF4-FFF2-40B4-BE49-F238E27FC236}">
                    <a16:creationId xmlns:a16="http://schemas.microsoft.com/office/drawing/2014/main" id="{DE3A6A62-B75B-7B48-A2D0-815189738CD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3" name="VOORBEELD">
              <a:extLst>
                <a:ext uri="{FF2B5EF4-FFF2-40B4-BE49-F238E27FC236}">
                  <a16:creationId xmlns:a16="http://schemas.microsoft.com/office/drawing/2014/main" id="{290E551B-D064-CF41-A94F-72BB1D8C623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1432D039-2B39-264B-A7BF-2D22CF8F9864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360816FF-B07B-834E-8891-50E1B8CA1018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14388869-9320-3546-9324-23DDA2856A0C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24C89CF8-6B00-204F-9C63-D3682C54AD4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11628F9A-1254-D843-AB44-E60469649F0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6049FBD2-0B77-FB44-B745-BBDF05A295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B0D52AF-0F50-5B4B-9FAC-8609A170DFE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32741DC4-71A9-8B44-BBB3-E4FD59F3ED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60990A45-69F1-F341-8CCE-1085282DF69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8" name="Pijl: rechts 233">
                  <a:extLst>
                    <a:ext uri="{FF2B5EF4-FFF2-40B4-BE49-F238E27FC236}">
                      <a16:creationId xmlns:a16="http://schemas.microsoft.com/office/drawing/2014/main" id="{89AD013C-4114-3248-A44F-9CD4B4FE94A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75DE5DA6-CF4D-0049-8326-70B32D7DE0DA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E75D78E3-0A0F-AB4A-824D-DD9DAB7ABBC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DD8905F4-43FD-7546-B044-B67AF0B48A9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A00E1245-DD2B-5349-95FA-4E0636789C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AEDFE0E2-7D0B-BF43-A05F-08A1250E30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38B93D8B-1851-4140-8DFD-4C089FA6912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813A48C1-E178-3A4E-AC03-1AE0BCE90C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1" name="Pijl: rechts 242">
                  <a:extLst>
                    <a:ext uri="{FF2B5EF4-FFF2-40B4-BE49-F238E27FC236}">
                      <a16:creationId xmlns:a16="http://schemas.microsoft.com/office/drawing/2014/main" id="{0C384315-4226-774F-9BB7-02BF8B9DBE7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3D4787B9-CB0E-B24F-A1F1-42AE2580428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9" name="Rechte verbindingslijn 38">
                <a:extLst>
                  <a:ext uri="{FF2B5EF4-FFF2-40B4-BE49-F238E27FC236}">
                    <a16:creationId xmlns:a16="http://schemas.microsoft.com/office/drawing/2014/main" id="{FA0073DF-4ED9-1848-B2AF-ADDAE229AD2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0" name="Rechthoek 39">
                <a:extLst>
                  <a:ext uri="{FF2B5EF4-FFF2-40B4-BE49-F238E27FC236}">
                    <a16:creationId xmlns:a16="http://schemas.microsoft.com/office/drawing/2014/main" id="{B38B71F0-1030-2D47-A26E-EA72F5C71326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0035B24-0368-7C40-BEFB-45BE24556D2D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84A192BA-D86F-DD45-8A7B-B4FF1872130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D049E83A-99E6-7C40-8BBE-3496132FAB63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235994FE-1B04-5B4D-81F3-AB0B0A027AF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D52D9DC5-2386-5A4C-B40D-62649DB70B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EDB0ACBD-E477-864B-8B7E-78D840D700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1E523A37-5D83-364F-B9F0-D6EE948AF5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30040181-A724-AE47-8B4A-17673BBB5E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D363D22C-33FD-C943-98EC-D255E9D4976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4" name="Pijl: rechts 217">
                  <a:extLst>
                    <a:ext uri="{FF2B5EF4-FFF2-40B4-BE49-F238E27FC236}">
                      <a16:creationId xmlns:a16="http://schemas.microsoft.com/office/drawing/2014/main" id="{A7EB514B-A086-F54A-BE52-3457382B9BE1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AF5C1FE9-844C-654F-B3A2-AD021261A3E6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D79607B8-FED7-AB4C-BB60-08A727EC964E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5" name="Groep 44">
                  <a:extLst>
                    <a:ext uri="{FF2B5EF4-FFF2-40B4-BE49-F238E27FC236}">
                      <a16:creationId xmlns:a16="http://schemas.microsoft.com/office/drawing/2014/main" id="{FC0935BC-1315-7240-A01A-EB5BD02600EC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7" name="Rechte verbindingslijn 46">
                    <a:extLst>
                      <a:ext uri="{FF2B5EF4-FFF2-40B4-BE49-F238E27FC236}">
                        <a16:creationId xmlns:a16="http://schemas.microsoft.com/office/drawing/2014/main" id="{91D83819-644D-6B4A-BE68-20D6F8F46E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5983184E-E8F3-404D-8094-0FA7A69C68E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DE7845FB-7C35-9B49-AE95-11CF6BDBAF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0" name="Rechte verbindingslijn 49">
                    <a:extLst>
                      <a:ext uri="{FF2B5EF4-FFF2-40B4-BE49-F238E27FC236}">
                        <a16:creationId xmlns:a16="http://schemas.microsoft.com/office/drawing/2014/main" id="{932930F9-56D5-E94F-9C54-0FF4A7E4F8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1" name="Rechte verbindingslijn 50">
                    <a:extLst>
                      <a:ext uri="{FF2B5EF4-FFF2-40B4-BE49-F238E27FC236}">
                        <a16:creationId xmlns:a16="http://schemas.microsoft.com/office/drawing/2014/main" id="{6E0DD7EE-70D7-A848-8923-71910A84A8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6" name="Pijl: rechts 219">
                  <a:extLst>
                    <a:ext uri="{FF2B5EF4-FFF2-40B4-BE49-F238E27FC236}">
                      <a16:creationId xmlns:a16="http://schemas.microsoft.com/office/drawing/2014/main" id="{D142B12E-11B1-454F-9E80-E892E1A68784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76" name="INSTRUCTION">
            <a:extLst>
              <a:ext uri="{FF2B5EF4-FFF2-40B4-BE49-F238E27FC236}">
                <a16:creationId xmlns:a16="http://schemas.microsoft.com/office/drawing/2014/main" id="{71470E17-DDD0-1F4F-B749-DFCC31EBD473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B7763FF8-9342-B34B-A31A-60DAF0A8AB2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C562017A-DDA8-0040-81FC-494373CA1E15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Ovaal 78">
              <a:extLst>
                <a:ext uri="{FF2B5EF4-FFF2-40B4-BE49-F238E27FC236}">
                  <a16:creationId xmlns:a16="http://schemas.microsoft.com/office/drawing/2014/main" id="{173E4F09-6CAF-E045-B363-256925B555E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3582DD9D-1C38-8D4F-8EEC-92BE0A252C57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1" name="Groep 80">
              <a:extLst>
                <a:ext uri="{FF2B5EF4-FFF2-40B4-BE49-F238E27FC236}">
                  <a16:creationId xmlns:a16="http://schemas.microsoft.com/office/drawing/2014/main" id="{17F7031E-8DB9-9146-B7F3-C30E16D1BED6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D46F02C-8BFA-1A40-AFBC-0E4057A0CD87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1B1AEC8C-98AE-C944-8BC9-6C2A5C9E6B86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Vrije vorm: vorm 379">
                <a:extLst>
                  <a:ext uri="{FF2B5EF4-FFF2-40B4-BE49-F238E27FC236}">
                    <a16:creationId xmlns:a16="http://schemas.microsoft.com/office/drawing/2014/main" id="{21E7478D-ED69-6B49-8B6E-403F7AD92CA0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8" name="Rechthoek: afgeronde hoeken 380">
                <a:extLst>
                  <a:ext uri="{FF2B5EF4-FFF2-40B4-BE49-F238E27FC236}">
                    <a16:creationId xmlns:a16="http://schemas.microsoft.com/office/drawing/2014/main" id="{6CF9C484-8FE6-B04B-991F-67E293DF863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6772A854-CE35-DB41-A35D-9D9B57CA9B9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237589E5-0EA0-7A47-803E-26D63E0E7445}"/>
                  </a:ext>
                </a:extLst>
              </p:cNvPr>
              <p:cNvCxnSpPr>
                <a:cxnSpLocks/>
                <a:stCxn id="13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82" name="Ovaal 81">
              <a:extLst>
                <a:ext uri="{FF2B5EF4-FFF2-40B4-BE49-F238E27FC236}">
                  <a16:creationId xmlns:a16="http://schemas.microsoft.com/office/drawing/2014/main" id="{0A8CEFFD-62DD-E64A-872A-04E32C2E1807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6B1ED439-3158-B243-A1D1-002AE599A1E5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4" name="Groep 83">
              <a:extLst>
                <a:ext uri="{FF2B5EF4-FFF2-40B4-BE49-F238E27FC236}">
                  <a16:creationId xmlns:a16="http://schemas.microsoft.com/office/drawing/2014/main" id="{84124654-5A02-0946-9EAA-560A31A0B036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4B8758B1-745F-A34F-8BBA-6EA21C4E705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3" name="Rechte verbindingslijn 132">
                <a:extLst>
                  <a:ext uri="{FF2B5EF4-FFF2-40B4-BE49-F238E27FC236}">
                    <a16:creationId xmlns:a16="http://schemas.microsoft.com/office/drawing/2014/main" id="{04E17ECB-94FB-214A-AD1B-ECBE5F882DB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4" name="Gelijkbenige driehoek 376">
                <a:extLst>
                  <a:ext uri="{FF2B5EF4-FFF2-40B4-BE49-F238E27FC236}">
                    <a16:creationId xmlns:a16="http://schemas.microsoft.com/office/drawing/2014/main" id="{85730FEC-0880-0A43-BD98-15CBDA5CC53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5" name="Ovaal 84">
              <a:extLst>
                <a:ext uri="{FF2B5EF4-FFF2-40B4-BE49-F238E27FC236}">
                  <a16:creationId xmlns:a16="http://schemas.microsoft.com/office/drawing/2014/main" id="{D8D4828A-FCB7-244E-B7ED-0466AB9DE9FF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637307D3-95A7-8742-8B36-AFF13E7B7D8E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7" name="ICOON_info">
              <a:extLst>
                <a:ext uri="{FF2B5EF4-FFF2-40B4-BE49-F238E27FC236}">
                  <a16:creationId xmlns:a16="http://schemas.microsoft.com/office/drawing/2014/main" id="{A5094937-5121-824B-96A0-0B626E783069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130" name="Ovaal 129">
                <a:extLst>
                  <a:ext uri="{FF2B5EF4-FFF2-40B4-BE49-F238E27FC236}">
                    <a16:creationId xmlns:a16="http://schemas.microsoft.com/office/drawing/2014/main" id="{56D031C6-1935-A34C-AFA4-99184F62BC4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" name="Graphic 163" descr="Informatie">
                <a:extLst>
                  <a:ext uri="{FF2B5EF4-FFF2-40B4-BE49-F238E27FC236}">
                    <a16:creationId xmlns:a16="http://schemas.microsoft.com/office/drawing/2014/main" id="{9DE4CFBD-35BA-3B44-AAC0-3EADCC75DC87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C497AC06-CD7A-EE4A-97C8-A687F09FD899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884A91A6-7F5E-DD4A-84F2-97814CD84C63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37341F87-91EC-6E4B-945B-512049642CE3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114" name="Groep 113">
                <a:extLst>
                  <a:ext uri="{FF2B5EF4-FFF2-40B4-BE49-F238E27FC236}">
                    <a16:creationId xmlns:a16="http://schemas.microsoft.com/office/drawing/2014/main" id="{D4444D2E-E0B3-3B48-9555-796C0037A755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117" name="Groep 116">
                  <a:extLst>
                    <a:ext uri="{FF2B5EF4-FFF2-40B4-BE49-F238E27FC236}">
                      <a16:creationId xmlns:a16="http://schemas.microsoft.com/office/drawing/2014/main" id="{29B3031B-4508-1744-A150-3AD82D15841C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124" name="Groep 123">
                    <a:extLst>
                      <a:ext uri="{FF2B5EF4-FFF2-40B4-BE49-F238E27FC236}">
                        <a16:creationId xmlns:a16="http://schemas.microsoft.com/office/drawing/2014/main" id="{2B9A15D8-68FD-C147-8100-E789FF5AFBC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127" name="Rechthoek 126">
                      <a:extLst>
                        <a:ext uri="{FF2B5EF4-FFF2-40B4-BE49-F238E27FC236}">
                          <a16:creationId xmlns:a16="http://schemas.microsoft.com/office/drawing/2014/main" id="{647CC162-E833-1E46-AE8E-660506F93F4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8" name="Rechthoek 127">
                      <a:extLst>
                        <a:ext uri="{FF2B5EF4-FFF2-40B4-BE49-F238E27FC236}">
                          <a16:creationId xmlns:a16="http://schemas.microsoft.com/office/drawing/2014/main" id="{B679A257-2FCD-4E42-A051-9345652C3F4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9" name="Ovaal 128">
                      <a:extLst>
                        <a:ext uri="{FF2B5EF4-FFF2-40B4-BE49-F238E27FC236}">
                          <a16:creationId xmlns:a16="http://schemas.microsoft.com/office/drawing/2014/main" id="{907999AA-94CF-D542-8B71-DB857805FBB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25" name="Afbeelding 124">
                    <a:extLst>
                      <a:ext uri="{FF2B5EF4-FFF2-40B4-BE49-F238E27FC236}">
                        <a16:creationId xmlns:a16="http://schemas.microsoft.com/office/drawing/2014/main" id="{68116C91-362F-7F49-A3BB-764080C8D0B9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26" name="Afbeelding 125">
                    <a:extLst>
                      <a:ext uri="{FF2B5EF4-FFF2-40B4-BE49-F238E27FC236}">
                        <a16:creationId xmlns:a16="http://schemas.microsoft.com/office/drawing/2014/main" id="{0F2FCC9A-C89D-134F-BC9B-A0AE6E31E07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8" name="Groep 117">
                  <a:extLst>
                    <a:ext uri="{FF2B5EF4-FFF2-40B4-BE49-F238E27FC236}">
                      <a16:creationId xmlns:a16="http://schemas.microsoft.com/office/drawing/2014/main" id="{D25CC98E-7E3E-8346-97D2-C4DC1B3BF522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2" name="Rechthoek 121">
                    <a:extLst>
                      <a:ext uri="{FF2B5EF4-FFF2-40B4-BE49-F238E27FC236}">
                        <a16:creationId xmlns:a16="http://schemas.microsoft.com/office/drawing/2014/main" id="{E1CA26CA-6884-3246-AC2E-D724536D29A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3" name="Rechthoek 122">
                    <a:extLst>
                      <a:ext uri="{FF2B5EF4-FFF2-40B4-BE49-F238E27FC236}">
                        <a16:creationId xmlns:a16="http://schemas.microsoft.com/office/drawing/2014/main" id="{2690F949-65DA-C94D-BDD3-E4AF6BDFF76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9" name="Groep 118">
                  <a:extLst>
                    <a:ext uri="{FF2B5EF4-FFF2-40B4-BE49-F238E27FC236}">
                      <a16:creationId xmlns:a16="http://schemas.microsoft.com/office/drawing/2014/main" id="{D5FAAA1A-058F-3148-9EAE-4D87A36567C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20" name="Rechthoek 119">
                    <a:extLst>
                      <a:ext uri="{FF2B5EF4-FFF2-40B4-BE49-F238E27FC236}">
                        <a16:creationId xmlns:a16="http://schemas.microsoft.com/office/drawing/2014/main" id="{EB47F758-E461-224D-B003-7C65257260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Rechthoek 120">
                    <a:extLst>
                      <a:ext uri="{FF2B5EF4-FFF2-40B4-BE49-F238E27FC236}">
                        <a16:creationId xmlns:a16="http://schemas.microsoft.com/office/drawing/2014/main" id="{ABFE0505-C1B0-3F48-AA6C-43377287657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15" name="Rechthoek 114">
                <a:extLst>
                  <a:ext uri="{FF2B5EF4-FFF2-40B4-BE49-F238E27FC236}">
                    <a16:creationId xmlns:a16="http://schemas.microsoft.com/office/drawing/2014/main" id="{0EEDE445-61E8-9648-B295-915F9DB3BCE5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16" name="Gelijkbenige driehoek 358">
                <a:extLst>
                  <a:ext uri="{FF2B5EF4-FFF2-40B4-BE49-F238E27FC236}">
                    <a16:creationId xmlns:a16="http://schemas.microsoft.com/office/drawing/2014/main" id="{CF30BF85-E1D8-8F4E-985F-524E0AB5E93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30CA5D05-A5F1-164B-8C24-86CF0694BB71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2" name="Groep 91">
              <a:extLst>
                <a:ext uri="{FF2B5EF4-FFF2-40B4-BE49-F238E27FC236}">
                  <a16:creationId xmlns:a16="http://schemas.microsoft.com/office/drawing/2014/main" id="{9C4944DD-0B2A-3246-AB9E-BCD130198A87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BD3F1672-A3DB-EA43-94C9-5519DF3DBF4C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9C51C662-9472-B74D-9508-5252159564B2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5" name="Groep 94">
                <a:extLst>
                  <a:ext uri="{FF2B5EF4-FFF2-40B4-BE49-F238E27FC236}">
                    <a16:creationId xmlns:a16="http://schemas.microsoft.com/office/drawing/2014/main" id="{91B66BC9-1779-E146-8993-C0A4E02B3956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08" name="Rechthoek: afgeronde hoeken 350">
                  <a:extLst>
                    <a:ext uri="{FF2B5EF4-FFF2-40B4-BE49-F238E27FC236}">
                      <a16:creationId xmlns:a16="http://schemas.microsoft.com/office/drawing/2014/main" id="{3245A161-66C3-F143-AD0D-A882C702DC25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9" name="Rechthoek 108">
                  <a:extLst>
                    <a:ext uri="{FF2B5EF4-FFF2-40B4-BE49-F238E27FC236}">
                      <a16:creationId xmlns:a16="http://schemas.microsoft.com/office/drawing/2014/main" id="{FD8248C8-AF0C-E943-BEB2-754884FAA53D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0" name="Rechthoek 109">
                  <a:extLst>
                    <a:ext uri="{FF2B5EF4-FFF2-40B4-BE49-F238E27FC236}">
                      <a16:creationId xmlns:a16="http://schemas.microsoft.com/office/drawing/2014/main" id="{6A8E6EB4-1BC3-1140-AC1A-D49AC9928AB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6B1A4040-09DA-204A-825D-1FB47400F9F0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89CAECA6-8E4E-6349-B01E-B80EF1A3A25A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6089120D-861D-4E44-80D0-F89182FEB504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6" name="Groep 95">
                <a:extLst>
                  <a:ext uri="{FF2B5EF4-FFF2-40B4-BE49-F238E27FC236}">
                    <a16:creationId xmlns:a16="http://schemas.microsoft.com/office/drawing/2014/main" id="{F1FE9292-528C-854C-B987-31553EA18CC6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00" name="Groep 99">
                  <a:extLst>
                    <a:ext uri="{FF2B5EF4-FFF2-40B4-BE49-F238E27FC236}">
                      <a16:creationId xmlns:a16="http://schemas.microsoft.com/office/drawing/2014/main" id="{AD56A398-2D99-5744-8336-09C822037077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02" name="Rechthoek: afgeronde hoeken 344">
                    <a:extLst>
                      <a:ext uri="{FF2B5EF4-FFF2-40B4-BE49-F238E27FC236}">
                        <a16:creationId xmlns:a16="http://schemas.microsoft.com/office/drawing/2014/main" id="{0A3DEE04-29E3-084F-B67B-BB19E9ECCED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3" name="Rechthoek 102">
                    <a:extLst>
                      <a:ext uri="{FF2B5EF4-FFF2-40B4-BE49-F238E27FC236}">
                        <a16:creationId xmlns:a16="http://schemas.microsoft.com/office/drawing/2014/main" id="{FFE7F508-E831-024D-9A33-F6734DF75C5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4" name="Rechthoek 103">
                    <a:extLst>
                      <a:ext uri="{FF2B5EF4-FFF2-40B4-BE49-F238E27FC236}">
                        <a16:creationId xmlns:a16="http://schemas.microsoft.com/office/drawing/2014/main" id="{1D9B957B-040E-DE4F-88CC-E881EE40320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5" name="Rechthoek 104">
                    <a:extLst>
                      <a:ext uri="{FF2B5EF4-FFF2-40B4-BE49-F238E27FC236}">
                        <a16:creationId xmlns:a16="http://schemas.microsoft.com/office/drawing/2014/main" id="{05432DEF-9AF7-E047-9C29-5201E1F0486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6" name="Rechthoek 105">
                    <a:extLst>
                      <a:ext uri="{FF2B5EF4-FFF2-40B4-BE49-F238E27FC236}">
                        <a16:creationId xmlns:a16="http://schemas.microsoft.com/office/drawing/2014/main" id="{77974536-D49A-7248-AD09-37BA44324C1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07" name="Rechthoek 106">
                    <a:extLst>
                      <a:ext uri="{FF2B5EF4-FFF2-40B4-BE49-F238E27FC236}">
                        <a16:creationId xmlns:a16="http://schemas.microsoft.com/office/drawing/2014/main" id="{28303BA4-EB3E-5240-83F9-8835AC95E9A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01" name="Boog 100">
                  <a:extLst>
                    <a:ext uri="{FF2B5EF4-FFF2-40B4-BE49-F238E27FC236}">
                      <a16:creationId xmlns:a16="http://schemas.microsoft.com/office/drawing/2014/main" id="{8BA97A27-3316-8D43-8D68-2D2AB869C438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7" name="Tekstvak 96">
                <a:extLst>
                  <a:ext uri="{FF2B5EF4-FFF2-40B4-BE49-F238E27FC236}">
                    <a16:creationId xmlns:a16="http://schemas.microsoft.com/office/drawing/2014/main" id="{C786D190-4F32-6C4F-A0B2-5E1BD2A2EF7D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98" name="Tekstvak 97">
                <a:extLst>
                  <a:ext uri="{FF2B5EF4-FFF2-40B4-BE49-F238E27FC236}">
                    <a16:creationId xmlns:a16="http://schemas.microsoft.com/office/drawing/2014/main" id="{8845797B-0123-8945-A2A9-56D5E6D2B45C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99" name="Vrije vorm: vorm 341">
                <a:extLst>
                  <a:ext uri="{FF2B5EF4-FFF2-40B4-BE49-F238E27FC236}">
                    <a16:creationId xmlns:a16="http://schemas.microsoft.com/office/drawing/2014/main" id="{9D91BB16-7A68-DF45-92E9-C897364AF357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41" name="Groep 140">
            <a:extLst>
              <a:ext uri="{FF2B5EF4-FFF2-40B4-BE49-F238E27FC236}">
                <a16:creationId xmlns:a16="http://schemas.microsoft.com/office/drawing/2014/main" id="{15562AD5-A527-0747-B2CC-AC039F38A72D}"/>
              </a:ext>
            </a:extLst>
          </p:cNvPr>
          <p:cNvGrpSpPr/>
          <p:nvPr userDrawn="1"/>
        </p:nvGrpSpPr>
        <p:grpSpPr>
          <a:xfrm>
            <a:off x="702788" y="6189203"/>
            <a:ext cx="1095997" cy="366587"/>
            <a:chOff x="2935002" y="7898764"/>
            <a:chExt cx="4644643" cy="1553528"/>
          </a:xfrm>
          <a:solidFill>
            <a:schemeClr val="bg1"/>
          </a:solidFill>
        </p:grpSpPr>
        <p:sp>
          <p:nvSpPr>
            <p:cNvPr id="142" name="Vrije vorm 141">
              <a:extLst>
                <a:ext uri="{FF2B5EF4-FFF2-40B4-BE49-F238E27FC236}">
                  <a16:creationId xmlns:a16="http://schemas.microsoft.com/office/drawing/2014/main" id="{DFD85203-6AA3-7E4D-9479-1475E2BFC58C}"/>
                </a:ext>
              </a:extLst>
            </p:cNvPr>
            <p:cNvSpPr/>
            <p:nvPr/>
          </p:nvSpPr>
          <p:spPr>
            <a:xfrm>
              <a:off x="5659529" y="8398664"/>
              <a:ext cx="836778" cy="682152"/>
            </a:xfrm>
            <a:custGeom>
              <a:avLst/>
              <a:gdLst>
                <a:gd name="connsiteX0" fmla="*/ 654001 w 836778"/>
                <a:gd name="connsiteY0" fmla="*/ 71600 h 682152"/>
                <a:gd name="connsiteX1" fmla="*/ 325572 w 836778"/>
                <a:gd name="connsiteY1" fmla="*/ 413548 h 682152"/>
                <a:gd name="connsiteX2" fmla="*/ 204673 w 836778"/>
                <a:gd name="connsiteY2" fmla="*/ 252575 h 682152"/>
                <a:gd name="connsiteX3" fmla="*/ 0 w 836778"/>
                <a:gd name="connsiteY3" fmla="*/ 421168 h 682152"/>
                <a:gd name="connsiteX4" fmla="*/ 91389 w 836778"/>
                <a:gd name="connsiteY4" fmla="*/ 500225 h 682152"/>
                <a:gd name="connsiteX5" fmla="*/ 198961 w 836778"/>
                <a:gd name="connsiteY5" fmla="*/ 401165 h 682152"/>
                <a:gd name="connsiteX6" fmla="*/ 324620 w 836778"/>
                <a:gd name="connsiteY6" fmla="*/ 476413 h 682152"/>
                <a:gd name="connsiteX7" fmla="*/ 440760 w 836778"/>
                <a:gd name="connsiteY7" fmla="*/ 423073 h 682152"/>
                <a:gd name="connsiteX8" fmla="*/ 458848 w 836778"/>
                <a:gd name="connsiteY8" fmla="*/ 451648 h 682152"/>
                <a:gd name="connsiteX9" fmla="*/ 414105 w 836778"/>
                <a:gd name="connsiteY9" fmla="*/ 645958 h 682152"/>
                <a:gd name="connsiteX10" fmla="*/ 454088 w 836778"/>
                <a:gd name="connsiteY10" fmla="*/ 682153 h 682152"/>
                <a:gd name="connsiteX11" fmla="*/ 488359 w 836778"/>
                <a:gd name="connsiteY11" fmla="*/ 661198 h 682152"/>
                <a:gd name="connsiteX12" fmla="*/ 520725 w 836778"/>
                <a:gd name="connsiteY12" fmla="*/ 546898 h 682152"/>
                <a:gd name="connsiteX13" fmla="*/ 836778 w 836778"/>
                <a:gd name="connsiteY13" fmla="*/ 57313 h 682152"/>
                <a:gd name="connsiteX14" fmla="*/ 760621 w 836778"/>
                <a:gd name="connsiteY14" fmla="*/ 163 h 682152"/>
                <a:gd name="connsiteX15" fmla="*/ 654001 w 836778"/>
                <a:gd name="connsiteY15" fmla="*/ 71600 h 682152"/>
                <a:gd name="connsiteX16" fmla="*/ 83773 w 836778"/>
                <a:gd name="connsiteY16" fmla="*/ 411643 h 682152"/>
                <a:gd name="connsiteX17" fmla="*/ 70445 w 836778"/>
                <a:gd name="connsiteY17" fmla="*/ 399260 h 682152"/>
                <a:gd name="connsiteX18" fmla="*/ 147555 w 836778"/>
                <a:gd name="connsiteY18" fmla="*/ 326870 h 682152"/>
                <a:gd name="connsiteX19" fmla="*/ 162786 w 836778"/>
                <a:gd name="connsiteY19" fmla="*/ 338300 h 682152"/>
                <a:gd name="connsiteX20" fmla="*/ 83773 w 836778"/>
                <a:gd name="connsiteY20" fmla="*/ 411643 h 68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6778" h="682152">
                  <a:moveTo>
                    <a:pt x="654001" y="71600"/>
                  </a:moveTo>
                  <a:cubicBezTo>
                    <a:pt x="579748" y="278293"/>
                    <a:pt x="370315" y="413548"/>
                    <a:pt x="325572" y="413548"/>
                  </a:cubicBezTo>
                  <a:cubicBezTo>
                    <a:pt x="243703" y="413548"/>
                    <a:pt x="318909" y="252575"/>
                    <a:pt x="204673" y="252575"/>
                  </a:cubicBezTo>
                  <a:cubicBezTo>
                    <a:pt x="127563" y="252575"/>
                    <a:pt x="0" y="334490"/>
                    <a:pt x="0" y="421168"/>
                  </a:cubicBezTo>
                  <a:cubicBezTo>
                    <a:pt x="0" y="460220"/>
                    <a:pt x="29511" y="500225"/>
                    <a:pt x="91389" y="500225"/>
                  </a:cubicBezTo>
                  <a:cubicBezTo>
                    <a:pt x="168498" y="500225"/>
                    <a:pt x="152315" y="401165"/>
                    <a:pt x="198961" y="401165"/>
                  </a:cubicBezTo>
                  <a:cubicBezTo>
                    <a:pt x="239895" y="401165"/>
                    <a:pt x="226568" y="476413"/>
                    <a:pt x="324620" y="476413"/>
                  </a:cubicBezTo>
                  <a:cubicBezTo>
                    <a:pt x="378883" y="476413"/>
                    <a:pt x="412201" y="423073"/>
                    <a:pt x="440760" y="423073"/>
                  </a:cubicBezTo>
                  <a:cubicBezTo>
                    <a:pt x="448376" y="423073"/>
                    <a:pt x="458848" y="427835"/>
                    <a:pt x="458848" y="451648"/>
                  </a:cubicBezTo>
                  <a:cubicBezTo>
                    <a:pt x="458848" y="490700"/>
                    <a:pt x="414105" y="613573"/>
                    <a:pt x="414105" y="645958"/>
                  </a:cubicBezTo>
                  <a:cubicBezTo>
                    <a:pt x="414105" y="666913"/>
                    <a:pt x="436953" y="682153"/>
                    <a:pt x="454088" y="682153"/>
                  </a:cubicBezTo>
                  <a:cubicBezTo>
                    <a:pt x="471223" y="682153"/>
                    <a:pt x="484551" y="674533"/>
                    <a:pt x="488359" y="661198"/>
                  </a:cubicBezTo>
                  <a:cubicBezTo>
                    <a:pt x="499782" y="620240"/>
                    <a:pt x="510254" y="582140"/>
                    <a:pt x="520725" y="546898"/>
                  </a:cubicBezTo>
                  <a:cubicBezTo>
                    <a:pt x="687320" y="7783"/>
                    <a:pt x="836778" y="174470"/>
                    <a:pt x="836778" y="57313"/>
                  </a:cubicBezTo>
                  <a:cubicBezTo>
                    <a:pt x="836778" y="15403"/>
                    <a:pt x="802508" y="163"/>
                    <a:pt x="760621" y="163"/>
                  </a:cubicBezTo>
                  <a:cubicBezTo>
                    <a:pt x="713975" y="-2695"/>
                    <a:pt x="669232" y="32548"/>
                    <a:pt x="654001" y="71600"/>
                  </a:cubicBezTo>
                  <a:close/>
                  <a:moveTo>
                    <a:pt x="83773" y="411643"/>
                  </a:moveTo>
                  <a:cubicBezTo>
                    <a:pt x="72349" y="411643"/>
                    <a:pt x="70445" y="407833"/>
                    <a:pt x="70445" y="399260"/>
                  </a:cubicBezTo>
                  <a:cubicBezTo>
                    <a:pt x="70445" y="368780"/>
                    <a:pt x="121852" y="326870"/>
                    <a:pt x="147555" y="326870"/>
                  </a:cubicBezTo>
                  <a:cubicBezTo>
                    <a:pt x="156122" y="326870"/>
                    <a:pt x="162786" y="330680"/>
                    <a:pt x="162786" y="338300"/>
                  </a:cubicBezTo>
                  <a:cubicBezTo>
                    <a:pt x="162786" y="349730"/>
                    <a:pt x="107572" y="411643"/>
                    <a:pt x="83773" y="411643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3" name="Vrije vorm 142">
              <a:extLst>
                <a:ext uri="{FF2B5EF4-FFF2-40B4-BE49-F238E27FC236}">
                  <a16:creationId xmlns:a16="http://schemas.microsoft.com/office/drawing/2014/main" id="{42272C25-DC48-314E-A683-03D7BA08914C}"/>
                </a:ext>
              </a:extLst>
            </p:cNvPr>
            <p:cNvSpPr/>
            <p:nvPr/>
          </p:nvSpPr>
          <p:spPr>
            <a:xfrm>
              <a:off x="5276839" y="8586470"/>
              <a:ext cx="315100" cy="374332"/>
            </a:xfrm>
            <a:custGeom>
              <a:avLst/>
              <a:gdLst>
                <a:gd name="connsiteX0" fmla="*/ 23799 w 315100"/>
                <a:gd name="connsiteY0" fmla="*/ 58102 h 374332"/>
                <a:gd name="connsiteX1" fmla="*/ 56166 w 315100"/>
                <a:gd name="connsiteY1" fmla="*/ 111442 h 374332"/>
                <a:gd name="connsiteX2" fmla="*/ 178018 w 315100"/>
                <a:gd name="connsiteY2" fmla="*/ 63817 h 374332"/>
                <a:gd name="connsiteX3" fmla="*/ 203721 w 315100"/>
                <a:gd name="connsiteY3" fmla="*/ 81915 h 374332"/>
                <a:gd name="connsiteX4" fmla="*/ 0 w 315100"/>
                <a:gd name="connsiteY4" fmla="*/ 318135 h 374332"/>
                <a:gd name="connsiteX5" fmla="*/ 87581 w 315100"/>
                <a:gd name="connsiteY5" fmla="*/ 374333 h 374332"/>
                <a:gd name="connsiteX6" fmla="*/ 315101 w 315100"/>
                <a:gd name="connsiteY6" fmla="*/ 284797 h 374332"/>
                <a:gd name="connsiteX7" fmla="*/ 297014 w 315100"/>
                <a:gd name="connsiteY7" fmla="*/ 269558 h 374332"/>
                <a:gd name="connsiteX8" fmla="*/ 121852 w 315100"/>
                <a:gd name="connsiteY8" fmla="*/ 312420 h 374332"/>
                <a:gd name="connsiteX9" fmla="*/ 89485 w 315100"/>
                <a:gd name="connsiteY9" fmla="*/ 292417 h 374332"/>
                <a:gd name="connsiteX10" fmla="*/ 284638 w 315100"/>
                <a:gd name="connsiteY10" fmla="*/ 78105 h 374332"/>
                <a:gd name="connsiteX11" fmla="*/ 196105 w 315100"/>
                <a:gd name="connsiteY11" fmla="*/ 0 h 374332"/>
                <a:gd name="connsiteX12" fmla="*/ 23799 w 315100"/>
                <a:gd name="connsiteY12" fmla="*/ 58102 h 37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100" h="374332">
                  <a:moveTo>
                    <a:pt x="23799" y="58102"/>
                  </a:moveTo>
                  <a:cubicBezTo>
                    <a:pt x="8568" y="69533"/>
                    <a:pt x="37127" y="120967"/>
                    <a:pt x="56166" y="111442"/>
                  </a:cubicBezTo>
                  <a:cubicBezTo>
                    <a:pt x="74253" y="102870"/>
                    <a:pt x="141843" y="63817"/>
                    <a:pt x="178018" y="63817"/>
                  </a:cubicBezTo>
                  <a:cubicBezTo>
                    <a:pt x="195153" y="63817"/>
                    <a:pt x="203721" y="72390"/>
                    <a:pt x="203721" y="81915"/>
                  </a:cubicBezTo>
                  <a:cubicBezTo>
                    <a:pt x="203721" y="120015"/>
                    <a:pt x="0" y="223838"/>
                    <a:pt x="0" y="318135"/>
                  </a:cubicBezTo>
                  <a:cubicBezTo>
                    <a:pt x="0" y="340995"/>
                    <a:pt x="20943" y="374333"/>
                    <a:pt x="87581" y="374333"/>
                  </a:cubicBezTo>
                  <a:cubicBezTo>
                    <a:pt x="191345" y="374333"/>
                    <a:pt x="315101" y="325755"/>
                    <a:pt x="315101" y="284797"/>
                  </a:cubicBezTo>
                  <a:cubicBezTo>
                    <a:pt x="315101" y="278130"/>
                    <a:pt x="306533" y="269558"/>
                    <a:pt x="297014" y="269558"/>
                  </a:cubicBezTo>
                  <a:cubicBezTo>
                    <a:pt x="280830" y="269558"/>
                    <a:pt x="177066" y="312420"/>
                    <a:pt x="121852" y="312420"/>
                  </a:cubicBezTo>
                  <a:cubicBezTo>
                    <a:pt x="103764" y="312420"/>
                    <a:pt x="89485" y="304800"/>
                    <a:pt x="89485" y="292417"/>
                  </a:cubicBezTo>
                  <a:cubicBezTo>
                    <a:pt x="89485" y="235267"/>
                    <a:pt x="284638" y="145733"/>
                    <a:pt x="284638" y="78105"/>
                  </a:cubicBezTo>
                  <a:cubicBezTo>
                    <a:pt x="284638" y="18097"/>
                    <a:pt x="229424" y="0"/>
                    <a:pt x="196105" y="0"/>
                  </a:cubicBezTo>
                  <a:cubicBezTo>
                    <a:pt x="117092" y="1905"/>
                    <a:pt x="39031" y="47625"/>
                    <a:pt x="23799" y="58102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4" name="Vrije vorm 143">
              <a:extLst>
                <a:ext uri="{FF2B5EF4-FFF2-40B4-BE49-F238E27FC236}">
                  <a16:creationId xmlns:a16="http://schemas.microsoft.com/office/drawing/2014/main" id="{A291BA21-E921-844F-AF73-DD104CD91875}"/>
                </a:ext>
              </a:extLst>
            </p:cNvPr>
            <p:cNvSpPr/>
            <p:nvPr/>
          </p:nvSpPr>
          <p:spPr>
            <a:xfrm>
              <a:off x="6343993" y="8600715"/>
              <a:ext cx="1235652" cy="483911"/>
            </a:xfrm>
            <a:custGeom>
              <a:avLst/>
              <a:gdLst>
                <a:gd name="connsiteX0" fmla="*/ 992901 w 1235652"/>
                <a:gd name="connsiteY0" fmla="*/ 117199 h 483911"/>
                <a:gd name="connsiteX1" fmla="*/ 797748 w 1235652"/>
                <a:gd name="connsiteY1" fmla="*/ 196257 h 483911"/>
                <a:gd name="connsiteX2" fmla="*/ 721590 w 1235652"/>
                <a:gd name="connsiteY2" fmla="*/ 114342 h 483911"/>
                <a:gd name="connsiteX3" fmla="*/ 649241 w 1235652"/>
                <a:gd name="connsiteY3" fmla="*/ 38142 h 483911"/>
                <a:gd name="connsiteX4" fmla="*/ 571180 w 1235652"/>
                <a:gd name="connsiteY4" fmla="*/ 87672 h 483911"/>
                <a:gd name="connsiteX5" fmla="*/ 450280 w 1235652"/>
                <a:gd name="connsiteY5" fmla="*/ 193399 h 483911"/>
                <a:gd name="connsiteX6" fmla="*/ 411249 w 1235652"/>
                <a:gd name="connsiteY6" fmla="*/ 142917 h 483911"/>
                <a:gd name="connsiteX7" fmla="*/ 429337 w 1235652"/>
                <a:gd name="connsiteY7" fmla="*/ 83862 h 483911"/>
                <a:gd name="connsiteX8" fmla="*/ 393162 w 1235652"/>
                <a:gd name="connsiteY8" fmla="*/ 30522 h 483911"/>
                <a:gd name="connsiteX9" fmla="*/ 277974 w 1235652"/>
                <a:gd name="connsiteY9" fmla="*/ 111484 h 483911"/>
                <a:gd name="connsiteX10" fmla="*/ 152315 w 1235652"/>
                <a:gd name="connsiteY10" fmla="*/ 210544 h 483911"/>
                <a:gd name="connsiteX11" fmla="*/ 61878 w 1235652"/>
                <a:gd name="connsiteY11" fmla="*/ 100054 h 483911"/>
                <a:gd name="connsiteX12" fmla="*/ 0 w 1235652"/>
                <a:gd name="connsiteY12" fmla="*/ 160062 h 483911"/>
                <a:gd name="connsiteX13" fmla="*/ 45694 w 1235652"/>
                <a:gd name="connsiteY13" fmla="*/ 237214 h 483911"/>
                <a:gd name="connsiteX14" fmla="*/ 129467 w 1235652"/>
                <a:gd name="connsiteY14" fmla="*/ 291507 h 483911"/>
                <a:gd name="connsiteX15" fmla="*/ 319861 w 1235652"/>
                <a:gd name="connsiteY15" fmla="*/ 171492 h 483911"/>
                <a:gd name="connsiteX16" fmla="*/ 349372 w 1235652"/>
                <a:gd name="connsiteY16" fmla="*/ 204829 h 483911"/>
                <a:gd name="connsiteX17" fmla="*/ 449328 w 1235652"/>
                <a:gd name="connsiteY17" fmla="*/ 264837 h 483911"/>
                <a:gd name="connsiteX18" fmla="*/ 607354 w 1235652"/>
                <a:gd name="connsiteY18" fmla="*/ 180064 h 483911"/>
                <a:gd name="connsiteX19" fmla="*/ 763477 w 1235652"/>
                <a:gd name="connsiteY19" fmla="*/ 276267 h 483911"/>
                <a:gd name="connsiteX20" fmla="*/ 859626 w 1235652"/>
                <a:gd name="connsiteY20" fmla="*/ 262932 h 483911"/>
                <a:gd name="connsiteX21" fmla="*/ 1010988 w 1235652"/>
                <a:gd name="connsiteY21" fmla="*/ 232452 h 483911"/>
                <a:gd name="connsiteX22" fmla="*/ 1113800 w 1235652"/>
                <a:gd name="connsiteY22" fmla="*/ 71479 h 483911"/>
                <a:gd name="connsiteX23" fmla="*/ 1156639 w 1235652"/>
                <a:gd name="connsiteY23" fmla="*/ 127677 h 483911"/>
                <a:gd name="connsiteX24" fmla="*/ 894848 w 1235652"/>
                <a:gd name="connsiteY24" fmla="*/ 417237 h 483911"/>
                <a:gd name="connsiteX25" fmla="*/ 852010 w 1235652"/>
                <a:gd name="connsiteY25" fmla="*/ 461052 h 483911"/>
                <a:gd name="connsiteX26" fmla="*/ 881521 w 1235652"/>
                <a:gd name="connsiteY26" fmla="*/ 483912 h 483911"/>
                <a:gd name="connsiteX27" fmla="*/ 1235653 w 1235652"/>
                <a:gd name="connsiteY27" fmla="*/ 138154 h 483911"/>
                <a:gd name="connsiteX28" fmla="*/ 1121417 w 1235652"/>
                <a:gd name="connsiteY28" fmla="*/ 42 h 483911"/>
                <a:gd name="connsiteX29" fmla="*/ 992901 w 1235652"/>
                <a:gd name="connsiteY29" fmla="*/ 117199 h 48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5652" h="483911">
                  <a:moveTo>
                    <a:pt x="992901" y="117199"/>
                  </a:moveTo>
                  <a:cubicBezTo>
                    <a:pt x="976718" y="179112"/>
                    <a:pt x="860578" y="196257"/>
                    <a:pt x="797748" y="196257"/>
                  </a:cubicBezTo>
                  <a:cubicBezTo>
                    <a:pt x="734918" y="196257"/>
                    <a:pt x="734918" y="179112"/>
                    <a:pt x="721590" y="114342"/>
                  </a:cubicBezTo>
                  <a:cubicBezTo>
                    <a:pt x="709215" y="53382"/>
                    <a:pt x="683512" y="38142"/>
                    <a:pt x="649241" y="38142"/>
                  </a:cubicBezTo>
                  <a:cubicBezTo>
                    <a:pt x="624490" y="38142"/>
                    <a:pt x="599739" y="61954"/>
                    <a:pt x="571180" y="87672"/>
                  </a:cubicBezTo>
                  <a:cubicBezTo>
                    <a:pt x="522630" y="132439"/>
                    <a:pt x="475983" y="193399"/>
                    <a:pt x="450280" y="193399"/>
                  </a:cubicBezTo>
                  <a:cubicBezTo>
                    <a:pt x="428385" y="193399"/>
                    <a:pt x="411249" y="167682"/>
                    <a:pt x="411249" y="142917"/>
                  </a:cubicBezTo>
                  <a:cubicBezTo>
                    <a:pt x="411249" y="120057"/>
                    <a:pt x="429337" y="109579"/>
                    <a:pt x="429337" y="83862"/>
                  </a:cubicBezTo>
                  <a:cubicBezTo>
                    <a:pt x="429337" y="65764"/>
                    <a:pt x="418865" y="30522"/>
                    <a:pt x="393162" y="30522"/>
                  </a:cubicBezTo>
                  <a:cubicBezTo>
                    <a:pt x="353180" y="30522"/>
                    <a:pt x="289398" y="101007"/>
                    <a:pt x="277974" y="111484"/>
                  </a:cubicBezTo>
                  <a:cubicBezTo>
                    <a:pt x="244655" y="144822"/>
                    <a:pt x="198961" y="210544"/>
                    <a:pt x="152315" y="210544"/>
                  </a:cubicBezTo>
                  <a:cubicBezTo>
                    <a:pt x="81869" y="210544"/>
                    <a:pt x="145651" y="100054"/>
                    <a:pt x="61878" y="100054"/>
                  </a:cubicBezTo>
                  <a:cubicBezTo>
                    <a:pt x="18087" y="100054"/>
                    <a:pt x="0" y="140059"/>
                    <a:pt x="0" y="160062"/>
                  </a:cubicBezTo>
                  <a:cubicBezTo>
                    <a:pt x="0" y="193399"/>
                    <a:pt x="21895" y="211497"/>
                    <a:pt x="45694" y="237214"/>
                  </a:cubicBezTo>
                  <a:cubicBezTo>
                    <a:pt x="72350" y="265789"/>
                    <a:pt x="93293" y="291507"/>
                    <a:pt x="129467" y="291507"/>
                  </a:cubicBezTo>
                  <a:cubicBezTo>
                    <a:pt x="238944" y="291507"/>
                    <a:pt x="263695" y="171492"/>
                    <a:pt x="319861" y="171492"/>
                  </a:cubicBezTo>
                  <a:cubicBezTo>
                    <a:pt x="338900" y="171492"/>
                    <a:pt x="347468" y="188637"/>
                    <a:pt x="349372" y="204829"/>
                  </a:cubicBezTo>
                  <a:cubicBezTo>
                    <a:pt x="354131" y="245787"/>
                    <a:pt x="397922" y="264837"/>
                    <a:pt x="449328" y="264837"/>
                  </a:cubicBezTo>
                  <a:cubicBezTo>
                    <a:pt x="545477" y="264837"/>
                    <a:pt x="547381" y="180064"/>
                    <a:pt x="607354" y="180064"/>
                  </a:cubicBezTo>
                  <a:cubicBezTo>
                    <a:pt x="688272" y="180064"/>
                    <a:pt x="673040" y="276267"/>
                    <a:pt x="763477" y="276267"/>
                  </a:cubicBezTo>
                  <a:cubicBezTo>
                    <a:pt x="799652" y="276267"/>
                    <a:pt x="805364" y="270552"/>
                    <a:pt x="859626" y="262932"/>
                  </a:cubicBezTo>
                  <a:cubicBezTo>
                    <a:pt x="925311" y="254359"/>
                    <a:pt x="981477" y="250549"/>
                    <a:pt x="1010988" y="232452"/>
                  </a:cubicBezTo>
                  <a:cubicBezTo>
                    <a:pt x="1078578" y="191494"/>
                    <a:pt x="1043355" y="71479"/>
                    <a:pt x="1113800" y="71479"/>
                  </a:cubicBezTo>
                  <a:cubicBezTo>
                    <a:pt x="1137600" y="71479"/>
                    <a:pt x="1156639" y="87672"/>
                    <a:pt x="1156639" y="127677"/>
                  </a:cubicBezTo>
                  <a:cubicBezTo>
                    <a:pt x="1156639" y="177207"/>
                    <a:pt x="1139504" y="291507"/>
                    <a:pt x="894848" y="417237"/>
                  </a:cubicBezTo>
                  <a:cubicBezTo>
                    <a:pt x="870097" y="430572"/>
                    <a:pt x="852010" y="446764"/>
                    <a:pt x="852010" y="461052"/>
                  </a:cubicBezTo>
                  <a:cubicBezTo>
                    <a:pt x="852010" y="476292"/>
                    <a:pt x="867241" y="483912"/>
                    <a:pt x="881521" y="483912"/>
                  </a:cubicBezTo>
                  <a:cubicBezTo>
                    <a:pt x="936735" y="483912"/>
                    <a:pt x="1235653" y="321987"/>
                    <a:pt x="1235653" y="138154"/>
                  </a:cubicBezTo>
                  <a:cubicBezTo>
                    <a:pt x="1235653" y="32427"/>
                    <a:pt x="1189006" y="42"/>
                    <a:pt x="1121417" y="42"/>
                  </a:cubicBezTo>
                  <a:cubicBezTo>
                    <a:pt x="1013844" y="-1863"/>
                    <a:pt x="1008132" y="61954"/>
                    <a:pt x="992901" y="117199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5" name="Vrije vorm 144">
              <a:extLst>
                <a:ext uri="{FF2B5EF4-FFF2-40B4-BE49-F238E27FC236}">
                  <a16:creationId xmlns:a16="http://schemas.microsoft.com/office/drawing/2014/main" id="{4FECD180-3F83-5B4E-B583-2E3C00C7B5D4}"/>
                </a:ext>
              </a:extLst>
            </p:cNvPr>
            <p:cNvSpPr/>
            <p:nvPr/>
          </p:nvSpPr>
          <p:spPr>
            <a:xfrm>
              <a:off x="3260574" y="8011160"/>
              <a:ext cx="2189522" cy="1441132"/>
            </a:xfrm>
            <a:custGeom>
              <a:avLst/>
              <a:gdLst>
                <a:gd name="connsiteX0" fmla="*/ 1968667 w 2189522"/>
                <a:gd name="connsiteY0" fmla="*/ 0 h 1441132"/>
                <a:gd name="connsiteX1" fmla="*/ 1087146 w 2189522"/>
                <a:gd name="connsiteY1" fmla="*/ 636270 h 1441132"/>
                <a:gd name="connsiteX2" fmla="*/ 0 w 2189522"/>
                <a:gd name="connsiteY2" fmla="*/ 1160145 h 1441132"/>
                <a:gd name="connsiteX3" fmla="*/ 145651 w 2189522"/>
                <a:gd name="connsiteY3" fmla="*/ 1255395 h 1441132"/>
                <a:gd name="connsiteX4" fmla="*/ 218000 w 2189522"/>
                <a:gd name="connsiteY4" fmla="*/ 1217295 h 1441132"/>
                <a:gd name="connsiteX5" fmla="*/ 111380 w 2189522"/>
                <a:gd name="connsiteY5" fmla="*/ 1143000 h 1441132"/>
                <a:gd name="connsiteX6" fmla="*/ 1027172 w 2189522"/>
                <a:gd name="connsiteY6" fmla="*/ 741998 h 1441132"/>
                <a:gd name="connsiteX7" fmla="*/ 1339417 w 2189522"/>
                <a:gd name="connsiteY7" fmla="*/ 1441133 h 1441132"/>
                <a:gd name="connsiteX8" fmla="*/ 1816352 w 2189522"/>
                <a:gd name="connsiteY8" fmla="*/ 1261110 h 1441132"/>
                <a:gd name="connsiteX9" fmla="*/ 1796361 w 2189522"/>
                <a:gd name="connsiteY9" fmla="*/ 1227773 h 1441132"/>
                <a:gd name="connsiteX10" fmla="*/ 1376544 w 2189522"/>
                <a:gd name="connsiteY10" fmla="*/ 1362075 h 1441132"/>
                <a:gd name="connsiteX11" fmla="*/ 1149975 w 2189522"/>
                <a:gd name="connsiteY11" fmla="*/ 704850 h 1441132"/>
                <a:gd name="connsiteX12" fmla="*/ 1650710 w 2189522"/>
                <a:gd name="connsiteY12" fmla="*/ 625793 h 1441132"/>
                <a:gd name="connsiteX13" fmla="*/ 1860142 w 2189522"/>
                <a:gd name="connsiteY13" fmla="*/ 689610 h 1441132"/>
                <a:gd name="connsiteX14" fmla="*/ 1888701 w 2189522"/>
                <a:gd name="connsiteY14" fmla="*/ 651510 h 1441132"/>
                <a:gd name="connsiteX15" fmla="*/ 1616439 w 2189522"/>
                <a:gd name="connsiteY15" fmla="*/ 545782 h 1441132"/>
                <a:gd name="connsiteX16" fmla="*/ 1210901 w 2189522"/>
                <a:gd name="connsiteY16" fmla="*/ 602932 h 1441132"/>
                <a:gd name="connsiteX17" fmla="*/ 1982946 w 2189522"/>
                <a:gd name="connsiteY17" fmla="*/ 75248 h 1441132"/>
                <a:gd name="connsiteX18" fmla="*/ 2189523 w 2189522"/>
                <a:gd name="connsiteY18" fmla="*/ 63817 h 1441132"/>
                <a:gd name="connsiteX19" fmla="*/ 1968667 w 2189522"/>
                <a:gd name="connsiteY19" fmla="*/ 0 h 144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9522" h="1441132">
                  <a:moveTo>
                    <a:pt x="1968667" y="0"/>
                  </a:moveTo>
                  <a:cubicBezTo>
                    <a:pt x="1784937" y="0"/>
                    <a:pt x="1446037" y="120967"/>
                    <a:pt x="1087146" y="636270"/>
                  </a:cubicBezTo>
                  <a:cubicBezTo>
                    <a:pt x="842490" y="705803"/>
                    <a:pt x="0" y="966787"/>
                    <a:pt x="0" y="1160145"/>
                  </a:cubicBezTo>
                  <a:cubicBezTo>
                    <a:pt x="0" y="1200150"/>
                    <a:pt x="59974" y="1255395"/>
                    <a:pt x="145651" y="1255395"/>
                  </a:cubicBezTo>
                  <a:cubicBezTo>
                    <a:pt x="186585" y="1255395"/>
                    <a:pt x="218000" y="1240155"/>
                    <a:pt x="218000" y="1217295"/>
                  </a:cubicBezTo>
                  <a:cubicBezTo>
                    <a:pt x="218000" y="1172528"/>
                    <a:pt x="111380" y="1175385"/>
                    <a:pt x="111380" y="1143000"/>
                  </a:cubicBezTo>
                  <a:cubicBezTo>
                    <a:pt x="111380" y="1056323"/>
                    <a:pt x="602595" y="869632"/>
                    <a:pt x="1027172" y="741998"/>
                  </a:cubicBezTo>
                  <a:cubicBezTo>
                    <a:pt x="864386" y="1053465"/>
                    <a:pt x="954822" y="1441133"/>
                    <a:pt x="1339417" y="1441133"/>
                  </a:cubicBezTo>
                  <a:cubicBezTo>
                    <a:pt x="1522194" y="1441133"/>
                    <a:pt x="1704972" y="1329690"/>
                    <a:pt x="1816352" y="1261110"/>
                  </a:cubicBezTo>
                  <a:cubicBezTo>
                    <a:pt x="1838247" y="1247775"/>
                    <a:pt x="1821112" y="1215390"/>
                    <a:pt x="1796361" y="1227773"/>
                  </a:cubicBezTo>
                  <a:cubicBezTo>
                    <a:pt x="1681173" y="1286828"/>
                    <a:pt x="1532666" y="1362075"/>
                    <a:pt x="1376544" y="1362075"/>
                  </a:cubicBezTo>
                  <a:cubicBezTo>
                    <a:pt x="963390" y="1362075"/>
                    <a:pt x="1010036" y="950595"/>
                    <a:pt x="1149975" y="704850"/>
                  </a:cubicBezTo>
                  <a:cubicBezTo>
                    <a:pt x="1272779" y="670560"/>
                    <a:pt x="1457461" y="625793"/>
                    <a:pt x="1650710" y="625793"/>
                  </a:cubicBezTo>
                  <a:cubicBezTo>
                    <a:pt x="1794457" y="625793"/>
                    <a:pt x="1832536" y="680085"/>
                    <a:pt x="1860142" y="689610"/>
                  </a:cubicBezTo>
                  <a:cubicBezTo>
                    <a:pt x="1887749" y="699135"/>
                    <a:pt x="1906789" y="676275"/>
                    <a:pt x="1888701" y="651510"/>
                  </a:cubicBezTo>
                  <a:cubicBezTo>
                    <a:pt x="1860142" y="612457"/>
                    <a:pt x="1806832" y="545782"/>
                    <a:pt x="1616439" y="545782"/>
                  </a:cubicBezTo>
                  <a:cubicBezTo>
                    <a:pt x="1534570" y="544830"/>
                    <a:pt x="1370832" y="565785"/>
                    <a:pt x="1210901" y="602932"/>
                  </a:cubicBezTo>
                  <a:cubicBezTo>
                    <a:pt x="1386063" y="366713"/>
                    <a:pt x="1672605" y="75248"/>
                    <a:pt x="1982946" y="75248"/>
                  </a:cubicBezTo>
                  <a:cubicBezTo>
                    <a:pt x="2071479" y="75248"/>
                    <a:pt x="2189523" y="106680"/>
                    <a:pt x="2189523" y="63817"/>
                  </a:cubicBezTo>
                  <a:cubicBezTo>
                    <a:pt x="2188571" y="8573"/>
                    <a:pt x="2016265" y="0"/>
                    <a:pt x="1968667" y="0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6" name="Vrije vorm 145">
              <a:extLst>
                <a:ext uri="{FF2B5EF4-FFF2-40B4-BE49-F238E27FC236}">
                  <a16:creationId xmlns:a16="http://schemas.microsoft.com/office/drawing/2014/main" id="{CDB6C755-F38B-6C4C-A8F1-CFC70EFEF404}"/>
                </a:ext>
              </a:extLst>
            </p:cNvPr>
            <p:cNvSpPr/>
            <p:nvPr/>
          </p:nvSpPr>
          <p:spPr>
            <a:xfrm>
              <a:off x="2935002" y="7898764"/>
              <a:ext cx="1386063" cy="525780"/>
            </a:xfrm>
            <a:custGeom>
              <a:avLst/>
              <a:gdLst>
                <a:gd name="connsiteX0" fmla="*/ 852962 w 1386063"/>
                <a:gd name="connsiteY0" fmla="*/ 517208 h 525780"/>
                <a:gd name="connsiteX1" fmla="*/ 945303 w 1386063"/>
                <a:gd name="connsiteY1" fmla="*/ 517208 h 525780"/>
                <a:gd name="connsiteX2" fmla="*/ 966246 w 1386063"/>
                <a:gd name="connsiteY2" fmla="*/ 232410 h 525780"/>
                <a:gd name="connsiteX3" fmla="*/ 967198 w 1386063"/>
                <a:gd name="connsiteY3" fmla="*/ 152400 h 525780"/>
                <a:gd name="connsiteX4" fmla="*/ 969102 w 1386063"/>
                <a:gd name="connsiteY4" fmla="*/ 152400 h 525780"/>
                <a:gd name="connsiteX5" fmla="*/ 996709 w 1386063"/>
                <a:gd name="connsiteY5" fmla="*/ 232410 h 525780"/>
                <a:gd name="connsiteX6" fmla="*/ 1078578 w 1386063"/>
                <a:gd name="connsiteY6" fmla="*/ 429578 h 525780"/>
                <a:gd name="connsiteX7" fmla="*/ 1159495 w 1386063"/>
                <a:gd name="connsiteY7" fmla="*/ 429578 h 525780"/>
                <a:gd name="connsiteX8" fmla="*/ 1242316 w 1386063"/>
                <a:gd name="connsiteY8" fmla="*/ 232410 h 525780"/>
                <a:gd name="connsiteX9" fmla="*/ 1269923 w 1386063"/>
                <a:gd name="connsiteY9" fmla="*/ 153352 h 525780"/>
                <a:gd name="connsiteX10" fmla="*/ 1271827 w 1386063"/>
                <a:gd name="connsiteY10" fmla="*/ 153352 h 525780"/>
                <a:gd name="connsiteX11" fmla="*/ 1272779 w 1386063"/>
                <a:gd name="connsiteY11" fmla="*/ 232410 h 525780"/>
                <a:gd name="connsiteX12" fmla="*/ 1294674 w 1386063"/>
                <a:gd name="connsiteY12" fmla="*/ 517208 h 525780"/>
                <a:gd name="connsiteX13" fmla="*/ 1386063 w 1386063"/>
                <a:gd name="connsiteY13" fmla="*/ 517208 h 525780"/>
                <a:gd name="connsiteX14" fmla="*/ 1345129 w 1386063"/>
                <a:gd name="connsiteY14" fmla="*/ 7620 h 525780"/>
                <a:gd name="connsiteX15" fmla="*/ 1246124 w 1386063"/>
                <a:gd name="connsiteY15" fmla="*/ 7620 h 525780"/>
                <a:gd name="connsiteX16" fmla="*/ 1146168 w 1386063"/>
                <a:gd name="connsiteY16" fmla="*/ 259080 h 525780"/>
                <a:gd name="connsiteX17" fmla="*/ 1121416 w 1386063"/>
                <a:gd name="connsiteY17" fmla="*/ 333375 h 525780"/>
                <a:gd name="connsiteX18" fmla="*/ 1118561 w 1386063"/>
                <a:gd name="connsiteY18" fmla="*/ 333375 h 525780"/>
                <a:gd name="connsiteX19" fmla="*/ 1092858 w 1386063"/>
                <a:gd name="connsiteY19" fmla="*/ 259080 h 525780"/>
                <a:gd name="connsiteX20" fmla="*/ 992901 w 1386063"/>
                <a:gd name="connsiteY20" fmla="*/ 7620 h 525780"/>
                <a:gd name="connsiteX21" fmla="*/ 893896 w 1386063"/>
                <a:gd name="connsiteY21" fmla="*/ 7620 h 525780"/>
                <a:gd name="connsiteX22" fmla="*/ 852962 w 1386063"/>
                <a:gd name="connsiteY22" fmla="*/ 517208 h 525780"/>
                <a:gd name="connsiteX23" fmla="*/ 432193 w 1386063"/>
                <a:gd name="connsiteY23" fmla="*/ 456248 h 525780"/>
                <a:gd name="connsiteX24" fmla="*/ 607355 w 1386063"/>
                <a:gd name="connsiteY24" fmla="*/ 525780 h 525780"/>
                <a:gd name="connsiteX25" fmla="*/ 774901 w 1386063"/>
                <a:gd name="connsiteY25" fmla="*/ 376238 h 525780"/>
                <a:gd name="connsiteX26" fmla="*/ 535005 w 1386063"/>
                <a:gd name="connsiteY26" fmla="*/ 145733 h 525780"/>
                <a:gd name="connsiteX27" fmla="*/ 612114 w 1386063"/>
                <a:gd name="connsiteY27" fmla="*/ 84773 h 525780"/>
                <a:gd name="connsiteX28" fmla="*/ 724447 w 1386063"/>
                <a:gd name="connsiteY28" fmla="*/ 129540 h 525780"/>
                <a:gd name="connsiteX29" fmla="*/ 764429 w 1386063"/>
                <a:gd name="connsiteY29" fmla="*/ 54293 h 525780"/>
                <a:gd name="connsiteX30" fmla="*/ 612114 w 1386063"/>
                <a:gd name="connsiteY30" fmla="*/ 0 h 525780"/>
                <a:gd name="connsiteX31" fmla="*/ 441712 w 1386063"/>
                <a:gd name="connsiteY31" fmla="*/ 147638 h 525780"/>
                <a:gd name="connsiteX32" fmla="*/ 681608 w 1386063"/>
                <a:gd name="connsiteY32" fmla="*/ 379095 h 525780"/>
                <a:gd name="connsiteX33" fmla="*/ 607355 w 1386063"/>
                <a:gd name="connsiteY33" fmla="*/ 441008 h 525780"/>
                <a:gd name="connsiteX34" fmla="*/ 480743 w 1386063"/>
                <a:gd name="connsiteY34" fmla="*/ 387668 h 525780"/>
                <a:gd name="connsiteX35" fmla="*/ 432193 w 1386063"/>
                <a:gd name="connsiteY35" fmla="*/ 456248 h 525780"/>
                <a:gd name="connsiteX36" fmla="*/ 92341 w 1386063"/>
                <a:gd name="connsiteY36" fmla="*/ 246698 h 525780"/>
                <a:gd name="connsiteX37" fmla="*/ 92341 w 1386063"/>
                <a:gd name="connsiteY37" fmla="*/ 87630 h 525780"/>
                <a:gd name="connsiteX38" fmla="*/ 162786 w 1386063"/>
                <a:gd name="connsiteY38" fmla="*/ 87630 h 525780"/>
                <a:gd name="connsiteX39" fmla="*/ 256079 w 1386063"/>
                <a:gd name="connsiteY39" fmla="*/ 166688 h 525780"/>
                <a:gd name="connsiteX40" fmla="*/ 176114 w 1386063"/>
                <a:gd name="connsiteY40" fmla="*/ 246698 h 525780"/>
                <a:gd name="connsiteX41" fmla="*/ 92341 w 1386063"/>
                <a:gd name="connsiteY41" fmla="*/ 246698 h 525780"/>
                <a:gd name="connsiteX42" fmla="*/ 0 w 1386063"/>
                <a:gd name="connsiteY42" fmla="*/ 517208 h 525780"/>
                <a:gd name="connsiteX43" fmla="*/ 92341 w 1386063"/>
                <a:gd name="connsiteY43" fmla="*/ 517208 h 525780"/>
                <a:gd name="connsiteX44" fmla="*/ 92341 w 1386063"/>
                <a:gd name="connsiteY44" fmla="*/ 327660 h 525780"/>
                <a:gd name="connsiteX45" fmla="*/ 180874 w 1386063"/>
                <a:gd name="connsiteY45" fmla="*/ 327660 h 525780"/>
                <a:gd name="connsiteX46" fmla="*/ 281782 w 1386063"/>
                <a:gd name="connsiteY46" fmla="*/ 518160 h 525780"/>
                <a:gd name="connsiteX47" fmla="*/ 385546 w 1386063"/>
                <a:gd name="connsiteY47" fmla="*/ 518160 h 525780"/>
                <a:gd name="connsiteX48" fmla="*/ 280830 w 1386063"/>
                <a:gd name="connsiteY48" fmla="*/ 327660 h 525780"/>
                <a:gd name="connsiteX49" fmla="*/ 263695 w 1386063"/>
                <a:gd name="connsiteY49" fmla="*/ 302895 h 525780"/>
                <a:gd name="connsiteX50" fmla="*/ 263695 w 1386063"/>
                <a:gd name="connsiteY50" fmla="*/ 300990 h 525780"/>
                <a:gd name="connsiteX51" fmla="*/ 349372 w 1386063"/>
                <a:gd name="connsiteY51" fmla="*/ 161925 h 525780"/>
                <a:gd name="connsiteX52" fmla="*/ 266551 w 1386063"/>
                <a:gd name="connsiteY52" fmla="*/ 22860 h 525780"/>
                <a:gd name="connsiteX53" fmla="*/ 163738 w 1386063"/>
                <a:gd name="connsiteY53" fmla="*/ 8573 h 525780"/>
                <a:gd name="connsiteX54" fmla="*/ 0 w 1386063"/>
                <a:gd name="connsiteY54" fmla="*/ 8573 h 525780"/>
                <a:gd name="connsiteX55" fmla="*/ 0 w 1386063"/>
                <a:gd name="connsiteY55" fmla="*/ 517208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86063" h="525780">
                  <a:moveTo>
                    <a:pt x="852962" y="517208"/>
                  </a:moveTo>
                  <a:lnTo>
                    <a:pt x="945303" y="517208"/>
                  </a:lnTo>
                  <a:lnTo>
                    <a:pt x="966246" y="232410"/>
                  </a:lnTo>
                  <a:cubicBezTo>
                    <a:pt x="968150" y="199073"/>
                    <a:pt x="967198" y="152400"/>
                    <a:pt x="967198" y="152400"/>
                  </a:cubicBezTo>
                  <a:lnTo>
                    <a:pt x="969102" y="152400"/>
                  </a:lnTo>
                  <a:cubicBezTo>
                    <a:pt x="969102" y="152400"/>
                    <a:pt x="985285" y="202883"/>
                    <a:pt x="996709" y="232410"/>
                  </a:cubicBezTo>
                  <a:lnTo>
                    <a:pt x="1078578" y="429578"/>
                  </a:lnTo>
                  <a:lnTo>
                    <a:pt x="1159495" y="429578"/>
                  </a:lnTo>
                  <a:lnTo>
                    <a:pt x="1242316" y="232410"/>
                  </a:lnTo>
                  <a:cubicBezTo>
                    <a:pt x="1254692" y="202883"/>
                    <a:pt x="1269923" y="153352"/>
                    <a:pt x="1269923" y="153352"/>
                  </a:cubicBezTo>
                  <a:lnTo>
                    <a:pt x="1271827" y="153352"/>
                  </a:lnTo>
                  <a:cubicBezTo>
                    <a:pt x="1271827" y="153352"/>
                    <a:pt x="1269923" y="198120"/>
                    <a:pt x="1272779" y="232410"/>
                  </a:cubicBezTo>
                  <a:lnTo>
                    <a:pt x="1294674" y="517208"/>
                  </a:lnTo>
                  <a:lnTo>
                    <a:pt x="1386063" y="517208"/>
                  </a:lnTo>
                  <a:lnTo>
                    <a:pt x="1345129" y="7620"/>
                  </a:lnTo>
                  <a:lnTo>
                    <a:pt x="1246124" y="7620"/>
                  </a:lnTo>
                  <a:lnTo>
                    <a:pt x="1146168" y="259080"/>
                  </a:lnTo>
                  <a:cubicBezTo>
                    <a:pt x="1134744" y="289560"/>
                    <a:pt x="1121416" y="333375"/>
                    <a:pt x="1121416" y="333375"/>
                  </a:cubicBezTo>
                  <a:lnTo>
                    <a:pt x="1118561" y="333375"/>
                  </a:lnTo>
                  <a:cubicBezTo>
                    <a:pt x="1118561" y="333375"/>
                    <a:pt x="1104281" y="288608"/>
                    <a:pt x="1092858" y="259080"/>
                  </a:cubicBezTo>
                  <a:lnTo>
                    <a:pt x="992901" y="7620"/>
                  </a:lnTo>
                  <a:lnTo>
                    <a:pt x="893896" y="7620"/>
                  </a:lnTo>
                  <a:lnTo>
                    <a:pt x="852962" y="517208"/>
                  </a:lnTo>
                  <a:close/>
                  <a:moveTo>
                    <a:pt x="432193" y="456248"/>
                  </a:moveTo>
                  <a:cubicBezTo>
                    <a:pt x="432193" y="456248"/>
                    <a:pt x="494071" y="525780"/>
                    <a:pt x="607355" y="525780"/>
                  </a:cubicBezTo>
                  <a:cubicBezTo>
                    <a:pt x="713023" y="525780"/>
                    <a:pt x="774901" y="457200"/>
                    <a:pt x="774901" y="376238"/>
                  </a:cubicBezTo>
                  <a:cubicBezTo>
                    <a:pt x="774901" y="213360"/>
                    <a:pt x="535005" y="235268"/>
                    <a:pt x="535005" y="145733"/>
                  </a:cubicBezTo>
                  <a:cubicBezTo>
                    <a:pt x="535005" y="109538"/>
                    <a:pt x="568324" y="84773"/>
                    <a:pt x="612114" y="84773"/>
                  </a:cubicBezTo>
                  <a:cubicBezTo>
                    <a:pt x="675896" y="84773"/>
                    <a:pt x="724447" y="129540"/>
                    <a:pt x="724447" y="129540"/>
                  </a:cubicBezTo>
                  <a:lnTo>
                    <a:pt x="764429" y="54293"/>
                  </a:lnTo>
                  <a:cubicBezTo>
                    <a:pt x="764429" y="54293"/>
                    <a:pt x="713023" y="0"/>
                    <a:pt x="612114" y="0"/>
                  </a:cubicBezTo>
                  <a:cubicBezTo>
                    <a:pt x="515014" y="0"/>
                    <a:pt x="441712" y="62865"/>
                    <a:pt x="441712" y="147638"/>
                  </a:cubicBezTo>
                  <a:cubicBezTo>
                    <a:pt x="441712" y="303848"/>
                    <a:pt x="681608" y="288608"/>
                    <a:pt x="681608" y="379095"/>
                  </a:cubicBezTo>
                  <a:cubicBezTo>
                    <a:pt x="681608" y="421005"/>
                    <a:pt x="646385" y="441008"/>
                    <a:pt x="607355" y="441008"/>
                  </a:cubicBezTo>
                  <a:cubicBezTo>
                    <a:pt x="535957" y="441008"/>
                    <a:pt x="480743" y="387668"/>
                    <a:pt x="480743" y="387668"/>
                  </a:cubicBezTo>
                  <a:lnTo>
                    <a:pt x="432193" y="456248"/>
                  </a:lnTo>
                  <a:close/>
                  <a:moveTo>
                    <a:pt x="92341" y="246698"/>
                  </a:moveTo>
                  <a:lnTo>
                    <a:pt x="92341" y="87630"/>
                  </a:lnTo>
                  <a:lnTo>
                    <a:pt x="162786" y="87630"/>
                  </a:lnTo>
                  <a:cubicBezTo>
                    <a:pt x="235136" y="87630"/>
                    <a:pt x="256079" y="118110"/>
                    <a:pt x="256079" y="166688"/>
                  </a:cubicBezTo>
                  <a:cubicBezTo>
                    <a:pt x="256079" y="217170"/>
                    <a:pt x="225616" y="246698"/>
                    <a:pt x="176114" y="246698"/>
                  </a:cubicBezTo>
                  <a:lnTo>
                    <a:pt x="92341" y="246698"/>
                  </a:lnTo>
                  <a:close/>
                  <a:moveTo>
                    <a:pt x="0" y="517208"/>
                  </a:moveTo>
                  <a:lnTo>
                    <a:pt x="92341" y="517208"/>
                  </a:lnTo>
                  <a:lnTo>
                    <a:pt x="92341" y="327660"/>
                  </a:lnTo>
                  <a:lnTo>
                    <a:pt x="180874" y="327660"/>
                  </a:lnTo>
                  <a:lnTo>
                    <a:pt x="281782" y="518160"/>
                  </a:lnTo>
                  <a:lnTo>
                    <a:pt x="385546" y="518160"/>
                  </a:lnTo>
                  <a:lnTo>
                    <a:pt x="280830" y="327660"/>
                  </a:lnTo>
                  <a:cubicBezTo>
                    <a:pt x="270358" y="309563"/>
                    <a:pt x="263695" y="302895"/>
                    <a:pt x="263695" y="302895"/>
                  </a:cubicBezTo>
                  <a:lnTo>
                    <a:pt x="263695" y="300990"/>
                  </a:lnTo>
                  <a:cubicBezTo>
                    <a:pt x="317005" y="279083"/>
                    <a:pt x="349372" y="222885"/>
                    <a:pt x="349372" y="161925"/>
                  </a:cubicBezTo>
                  <a:cubicBezTo>
                    <a:pt x="349372" y="94298"/>
                    <a:pt x="317005" y="45720"/>
                    <a:pt x="266551" y="22860"/>
                  </a:cubicBezTo>
                  <a:cubicBezTo>
                    <a:pt x="244655" y="12383"/>
                    <a:pt x="218952" y="8573"/>
                    <a:pt x="163738" y="8573"/>
                  </a:cubicBezTo>
                  <a:lnTo>
                    <a:pt x="0" y="8573"/>
                  </a:lnTo>
                  <a:lnTo>
                    <a:pt x="0" y="517208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40189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FB843EFA-B312-DB4E-A0B5-16EFC1428A78}"/>
              </a:ext>
            </a:extLst>
          </p:cNvPr>
          <p:cNvSpPr/>
          <p:nvPr userDrawn="1"/>
        </p:nvSpPr>
        <p:spPr>
          <a:xfrm>
            <a:off x="0" y="0"/>
            <a:ext cx="4357687" cy="6858000"/>
          </a:xfrm>
          <a:prstGeom prst="rect">
            <a:avLst/>
          </a:prstGeom>
          <a:solidFill>
            <a:srgbClr val="D9E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D9E7F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02C96-2CCD-9E41-88FA-D541CA9B0BCE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1713226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kern="1200" cap="none" baseline="0" noProof="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nl-NL" sz="2400" b="1" kern="1200" cap="none" baseline="0" noProof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+ </a:t>
            </a:r>
            <a:r>
              <a:rPr lang="nl-NL" sz="2400" b="1" kern="1200" cap="none" baseline="0" noProof="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chart</a:t>
            </a:r>
            <a:endParaRPr lang="nl-NL" sz="2400" b="1" kern="1200" cap="none" baseline="0" noProof="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79D944A3-B042-CB47-B19A-BD57F5923D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1628775"/>
            <a:ext cx="5053012" cy="4140200"/>
          </a:xfrm>
        </p:spPr>
        <p:txBody>
          <a:bodyPr/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 err="1"/>
              <a:t>Text</a:t>
            </a:r>
            <a:endParaRPr lang="nl-NL" dirty="0"/>
          </a:p>
          <a:p>
            <a:pPr lvl="4"/>
            <a:r>
              <a:rPr lang="nl-NL" dirty="0" err="1"/>
              <a:t>Heading</a:t>
            </a:r>
            <a:r>
              <a:rPr lang="nl-NL" dirty="0"/>
              <a:t> #1</a:t>
            </a:r>
          </a:p>
          <a:p>
            <a:pPr lvl="5"/>
            <a:r>
              <a:rPr lang="nl-NL" dirty="0" err="1"/>
              <a:t>Heading</a:t>
            </a:r>
            <a:r>
              <a:rPr lang="nl-NL" dirty="0"/>
              <a:t> #2</a:t>
            </a:r>
          </a:p>
          <a:p>
            <a:pPr lvl="6"/>
            <a:r>
              <a:rPr lang="nl-NL" dirty="0" err="1"/>
              <a:t>Nummeric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 err="1"/>
              <a:t>Alphabetic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Quote </a:t>
            </a:r>
            <a:r>
              <a:rPr lang="nl-NL" dirty="0" err="1"/>
              <a:t>text</a:t>
            </a:r>
            <a:endParaRPr lang="nl-NL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AE6BD265-F96F-6B43-BEEE-E7C34ED0E981}"/>
              </a:ext>
            </a:extLst>
          </p:cNvPr>
          <p:cNvGrpSpPr/>
          <p:nvPr userDrawn="1"/>
        </p:nvGrpSpPr>
        <p:grpSpPr>
          <a:xfrm>
            <a:off x="702788" y="6189203"/>
            <a:ext cx="1095997" cy="366587"/>
            <a:chOff x="2935002" y="7898764"/>
            <a:chExt cx="4644643" cy="1553528"/>
          </a:xfrm>
        </p:grpSpPr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4AA97C08-FEBC-C04F-B542-CC284F275129}"/>
                </a:ext>
              </a:extLst>
            </p:cNvPr>
            <p:cNvSpPr/>
            <p:nvPr/>
          </p:nvSpPr>
          <p:spPr>
            <a:xfrm>
              <a:off x="5659529" y="8398664"/>
              <a:ext cx="836778" cy="682152"/>
            </a:xfrm>
            <a:custGeom>
              <a:avLst/>
              <a:gdLst>
                <a:gd name="connsiteX0" fmla="*/ 654001 w 836778"/>
                <a:gd name="connsiteY0" fmla="*/ 71600 h 682152"/>
                <a:gd name="connsiteX1" fmla="*/ 325572 w 836778"/>
                <a:gd name="connsiteY1" fmla="*/ 413548 h 682152"/>
                <a:gd name="connsiteX2" fmla="*/ 204673 w 836778"/>
                <a:gd name="connsiteY2" fmla="*/ 252575 h 682152"/>
                <a:gd name="connsiteX3" fmla="*/ 0 w 836778"/>
                <a:gd name="connsiteY3" fmla="*/ 421168 h 682152"/>
                <a:gd name="connsiteX4" fmla="*/ 91389 w 836778"/>
                <a:gd name="connsiteY4" fmla="*/ 500225 h 682152"/>
                <a:gd name="connsiteX5" fmla="*/ 198961 w 836778"/>
                <a:gd name="connsiteY5" fmla="*/ 401165 h 682152"/>
                <a:gd name="connsiteX6" fmla="*/ 324620 w 836778"/>
                <a:gd name="connsiteY6" fmla="*/ 476413 h 682152"/>
                <a:gd name="connsiteX7" fmla="*/ 440760 w 836778"/>
                <a:gd name="connsiteY7" fmla="*/ 423073 h 682152"/>
                <a:gd name="connsiteX8" fmla="*/ 458848 w 836778"/>
                <a:gd name="connsiteY8" fmla="*/ 451648 h 682152"/>
                <a:gd name="connsiteX9" fmla="*/ 414105 w 836778"/>
                <a:gd name="connsiteY9" fmla="*/ 645958 h 682152"/>
                <a:gd name="connsiteX10" fmla="*/ 454088 w 836778"/>
                <a:gd name="connsiteY10" fmla="*/ 682153 h 682152"/>
                <a:gd name="connsiteX11" fmla="*/ 488359 w 836778"/>
                <a:gd name="connsiteY11" fmla="*/ 661198 h 682152"/>
                <a:gd name="connsiteX12" fmla="*/ 520725 w 836778"/>
                <a:gd name="connsiteY12" fmla="*/ 546898 h 682152"/>
                <a:gd name="connsiteX13" fmla="*/ 836778 w 836778"/>
                <a:gd name="connsiteY13" fmla="*/ 57313 h 682152"/>
                <a:gd name="connsiteX14" fmla="*/ 760621 w 836778"/>
                <a:gd name="connsiteY14" fmla="*/ 163 h 682152"/>
                <a:gd name="connsiteX15" fmla="*/ 654001 w 836778"/>
                <a:gd name="connsiteY15" fmla="*/ 71600 h 682152"/>
                <a:gd name="connsiteX16" fmla="*/ 83773 w 836778"/>
                <a:gd name="connsiteY16" fmla="*/ 411643 h 682152"/>
                <a:gd name="connsiteX17" fmla="*/ 70445 w 836778"/>
                <a:gd name="connsiteY17" fmla="*/ 399260 h 682152"/>
                <a:gd name="connsiteX18" fmla="*/ 147555 w 836778"/>
                <a:gd name="connsiteY18" fmla="*/ 326870 h 682152"/>
                <a:gd name="connsiteX19" fmla="*/ 162786 w 836778"/>
                <a:gd name="connsiteY19" fmla="*/ 338300 h 682152"/>
                <a:gd name="connsiteX20" fmla="*/ 83773 w 836778"/>
                <a:gd name="connsiteY20" fmla="*/ 411643 h 68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6778" h="682152">
                  <a:moveTo>
                    <a:pt x="654001" y="71600"/>
                  </a:moveTo>
                  <a:cubicBezTo>
                    <a:pt x="579748" y="278293"/>
                    <a:pt x="370315" y="413548"/>
                    <a:pt x="325572" y="413548"/>
                  </a:cubicBezTo>
                  <a:cubicBezTo>
                    <a:pt x="243703" y="413548"/>
                    <a:pt x="318909" y="252575"/>
                    <a:pt x="204673" y="252575"/>
                  </a:cubicBezTo>
                  <a:cubicBezTo>
                    <a:pt x="127563" y="252575"/>
                    <a:pt x="0" y="334490"/>
                    <a:pt x="0" y="421168"/>
                  </a:cubicBezTo>
                  <a:cubicBezTo>
                    <a:pt x="0" y="460220"/>
                    <a:pt x="29511" y="500225"/>
                    <a:pt x="91389" y="500225"/>
                  </a:cubicBezTo>
                  <a:cubicBezTo>
                    <a:pt x="168498" y="500225"/>
                    <a:pt x="152315" y="401165"/>
                    <a:pt x="198961" y="401165"/>
                  </a:cubicBezTo>
                  <a:cubicBezTo>
                    <a:pt x="239895" y="401165"/>
                    <a:pt x="226568" y="476413"/>
                    <a:pt x="324620" y="476413"/>
                  </a:cubicBezTo>
                  <a:cubicBezTo>
                    <a:pt x="378883" y="476413"/>
                    <a:pt x="412201" y="423073"/>
                    <a:pt x="440760" y="423073"/>
                  </a:cubicBezTo>
                  <a:cubicBezTo>
                    <a:pt x="448376" y="423073"/>
                    <a:pt x="458848" y="427835"/>
                    <a:pt x="458848" y="451648"/>
                  </a:cubicBezTo>
                  <a:cubicBezTo>
                    <a:pt x="458848" y="490700"/>
                    <a:pt x="414105" y="613573"/>
                    <a:pt x="414105" y="645958"/>
                  </a:cubicBezTo>
                  <a:cubicBezTo>
                    <a:pt x="414105" y="666913"/>
                    <a:pt x="436953" y="682153"/>
                    <a:pt x="454088" y="682153"/>
                  </a:cubicBezTo>
                  <a:cubicBezTo>
                    <a:pt x="471223" y="682153"/>
                    <a:pt x="484551" y="674533"/>
                    <a:pt x="488359" y="661198"/>
                  </a:cubicBezTo>
                  <a:cubicBezTo>
                    <a:pt x="499782" y="620240"/>
                    <a:pt x="510254" y="582140"/>
                    <a:pt x="520725" y="546898"/>
                  </a:cubicBezTo>
                  <a:cubicBezTo>
                    <a:pt x="687320" y="7783"/>
                    <a:pt x="836778" y="174470"/>
                    <a:pt x="836778" y="57313"/>
                  </a:cubicBezTo>
                  <a:cubicBezTo>
                    <a:pt x="836778" y="15403"/>
                    <a:pt x="802508" y="163"/>
                    <a:pt x="760621" y="163"/>
                  </a:cubicBezTo>
                  <a:cubicBezTo>
                    <a:pt x="713975" y="-2695"/>
                    <a:pt x="669232" y="32548"/>
                    <a:pt x="654001" y="71600"/>
                  </a:cubicBezTo>
                  <a:close/>
                  <a:moveTo>
                    <a:pt x="83773" y="411643"/>
                  </a:moveTo>
                  <a:cubicBezTo>
                    <a:pt x="72349" y="411643"/>
                    <a:pt x="70445" y="407833"/>
                    <a:pt x="70445" y="399260"/>
                  </a:cubicBezTo>
                  <a:cubicBezTo>
                    <a:pt x="70445" y="368780"/>
                    <a:pt x="121852" y="326870"/>
                    <a:pt x="147555" y="326870"/>
                  </a:cubicBezTo>
                  <a:cubicBezTo>
                    <a:pt x="156122" y="326870"/>
                    <a:pt x="162786" y="330680"/>
                    <a:pt x="162786" y="338300"/>
                  </a:cubicBezTo>
                  <a:cubicBezTo>
                    <a:pt x="162786" y="349730"/>
                    <a:pt x="107572" y="411643"/>
                    <a:pt x="83773" y="411643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61FBAFB1-E18E-C84B-9844-E5BEA10FF8C6}"/>
                </a:ext>
              </a:extLst>
            </p:cNvPr>
            <p:cNvSpPr/>
            <p:nvPr/>
          </p:nvSpPr>
          <p:spPr>
            <a:xfrm>
              <a:off x="5276839" y="8586470"/>
              <a:ext cx="315100" cy="374332"/>
            </a:xfrm>
            <a:custGeom>
              <a:avLst/>
              <a:gdLst>
                <a:gd name="connsiteX0" fmla="*/ 23799 w 315100"/>
                <a:gd name="connsiteY0" fmla="*/ 58102 h 374332"/>
                <a:gd name="connsiteX1" fmla="*/ 56166 w 315100"/>
                <a:gd name="connsiteY1" fmla="*/ 111442 h 374332"/>
                <a:gd name="connsiteX2" fmla="*/ 178018 w 315100"/>
                <a:gd name="connsiteY2" fmla="*/ 63817 h 374332"/>
                <a:gd name="connsiteX3" fmla="*/ 203721 w 315100"/>
                <a:gd name="connsiteY3" fmla="*/ 81915 h 374332"/>
                <a:gd name="connsiteX4" fmla="*/ 0 w 315100"/>
                <a:gd name="connsiteY4" fmla="*/ 318135 h 374332"/>
                <a:gd name="connsiteX5" fmla="*/ 87581 w 315100"/>
                <a:gd name="connsiteY5" fmla="*/ 374333 h 374332"/>
                <a:gd name="connsiteX6" fmla="*/ 315101 w 315100"/>
                <a:gd name="connsiteY6" fmla="*/ 284797 h 374332"/>
                <a:gd name="connsiteX7" fmla="*/ 297014 w 315100"/>
                <a:gd name="connsiteY7" fmla="*/ 269558 h 374332"/>
                <a:gd name="connsiteX8" fmla="*/ 121852 w 315100"/>
                <a:gd name="connsiteY8" fmla="*/ 312420 h 374332"/>
                <a:gd name="connsiteX9" fmla="*/ 89485 w 315100"/>
                <a:gd name="connsiteY9" fmla="*/ 292417 h 374332"/>
                <a:gd name="connsiteX10" fmla="*/ 284638 w 315100"/>
                <a:gd name="connsiteY10" fmla="*/ 78105 h 374332"/>
                <a:gd name="connsiteX11" fmla="*/ 196105 w 315100"/>
                <a:gd name="connsiteY11" fmla="*/ 0 h 374332"/>
                <a:gd name="connsiteX12" fmla="*/ 23799 w 315100"/>
                <a:gd name="connsiteY12" fmla="*/ 58102 h 37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100" h="374332">
                  <a:moveTo>
                    <a:pt x="23799" y="58102"/>
                  </a:moveTo>
                  <a:cubicBezTo>
                    <a:pt x="8568" y="69533"/>
                    <a:pt x="37127" y="120967"/>
                    <a:pt x="56166" y="111442"/>
                  </a:cubicBezTo>
                  <a:cubicBezTo>
                    <a:pt x="74253" y="102870"/>
                    <a:pt x="141843" y="63817"/>
                    <a:pt x="178018" y="63817"/>
                  </a:cubicBezTo>
                  <a:cubicBezTo>
                    <a:pt x="195153" y="63817"/>
                    <a:pt x="203721" y="72390"/>
                    <a:pt x="203721" y="81915"/>
                  </a:cubicBezTo>
                  <a:cubicBezTo>
                    <a:pt x="203721" y="120015"/>
                    <a:pt x="0" y="223838"/>
                    <a:pt x="0" y="318135"/>
                  </a:cubicBezTo>
                  <a:cubicBezTo>
                    <a:pt x="0" y="340995"/>
                    <a:pt x="20943" y="374333"/>
                    <a:pt x="87581" y="374333"/>
                  </a:cubicBezTo>
                  <a:cubicBezTo>
                    <a:pt x="191345" y="374333"/>
                    <a:pt x="315101" y="325755"/>
                    <a:pt x="315101" y="284797"/>
                  </a:cubicBezTo>
                  <a:cubicBezTo>
                    <a:pt x="315101" y="278130"/>
                    <a:pt x="306533" y="269558"/>
                    <a:pt x="297014" y="269558"/>
                  </a:cubicBezTo>
                  <a:cubicBezTo>
                    <a:pt x="280830" y="269558"/>
                    <a:pt x="177066" y="312420"/>
                    <a:pt x="121852" y="312420"/>
                  </a:cubicBezTo>
                  <a:cubicBezTo>
                    <a:pt x="103764" y="312420"/>
                    <a:pt x="89485" y="304800"/>
                    <a:pt x="89485" y="292417"/>
                  </a:cubicBezTo>
                  <a:cubicBezTo>
                    <a:pt x="89485" y="235267"/>
                    <a:pt x="284638" y="145733"/>
                    <a:pt x="284638" y="78105"/>
                  </a:cubicBezTo>
                  <a:cubicBezTo>
                    <a:pt x="284638" y="18097"/>
                    <a:pt x="229424" y="0"/>
                    <a:pt x="196105" y="0"/>
                  </a:cubicBezTo>
                  <a:cubicBezTo>
                    <a:pt x="117092" y="1905"/>
                    <a:pt x="39031" y="47625"/>
                    <a:pt x="23799" y="58102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B3A9A9F3-8303-1E45-BF6B-87C491C16DD8}"/>
                </a:ext>
              </a:extLst>
            </p:cNvPr>
            <p:cNvSpPr/>
            <p:nvPr/>
          </p:nvSpPr>
          <p:spPr>
            <a:xfrm>
              <a:off x="6343993" y="8600715"/>
              <a:ext cx="1235652" cy="483911"/>
            </a:xfrm>
            <a:custGeom>
              <a:avLst/>
              <a:gdLst>
                <a:gd name="connsiteX0" fmla="*/ 992901 w 1235652"/>
                <a:gd name="connsiteY0" fmla="*/ 117199 h 483911"/>
                <a:gd name="connsiteX1" fmla="*/ 797748 w 1235652"/>
                <a:gd name="connsiteY1" fmla="*/ 196257 h 483911"/>
                <a:gd name="connsiteX2" fmla="*/ 721590 w 1235652"/>
                <a:gd name="connsiteY2" fmla="*/ 114342 h 483911"/>
                <a:gd name="connsiteX3" fmla="*/ 649241 w 1235652"/>
                <a:gd name="connsiteY3" fmla="*/ 38142 h 483911"/>
                <a:gd name="connsiteX4" fmla="*/ 571180 w 1235652"/>
                <a:gd name="connsiteY4" fmla="*/ 87672 h 483911"/>
                <a:gd name="connsiteX5" fmla="*/ 450280 w 1235652"/>
                <a:gd name="connsiteY5" fmla="*/ 193399 h 483911"/>
                <a:gd name="connsiteX6" fmla="*/ 411249 w 1235652"/>
                <a:gd name="connsiteY6" fmla="*/ 142917 h 483911"/>
                <a:gd name="connsiteX7" fmla="*/ 429337 w 1235652"/>
                <a:gd name="connsiteY7" fmla="*/ 83862 h 483911"/>
                <a:gd name="connsiteX8" fmla="*/ 393162 w 1235652"/>
                <a:gd name="connsiteY8" fmla="*/ 30522 h 483911"/>
                <a:gd name="connsiteX9" fmla="*/ 277974 w 1235652"/>
                <a:gd name="connsiteY9" fmla="*/ 111484 h 483911"/>
                <a:gd name="connsiteX10" fmla="*/ 152315 w 1235652"/>
                <a:gd name="connsiteY10" fmla="*/ 210544 h 483911"/>
                <a:gd name="connsiteX11" fmla="*/ 61878 w 1235652"/>
                <a:gd name="connsiteY11" fmla="*/ 100054 h 483911"/>
                <a:gd name="connsiteX12" fmla="*/ 0 w 1235652"/>
                <a:gd name="connsiteY12" fmla="*/ 160062 h 483911"/>
                <a:gd name="connsiteX13" fmla="*/ 45694 w 1235652"/>
                <a:gd name="connsiteY13" fmla="*/ 237214 h 483911"/>
                <a:gd name="connsiteX14" fmla="*/ 129467 w 1235652"/>
                <a:gd name="connsiteY14" fmla="*/ 291507 h 483911"/>
                <a:gd name="connsiteX15" fmla="*/ 319861 w 1235652"/>
                <a:gd name="connsiteY15" fmla="*/ 171492 h 483911"/>
                <a:gd name="connsiteX16" fmla="*/ 349372 w 1235652"/>
                <a:gd name="connsiteY16" fmla="*/ 204829 h 483911"/>
                <a:gd name="connsiteX17" fmla="*/ 449328 w 1235652"/>
                <a:gd name="connsiteY17" fmla="*/ 264837 h 483911"/>
                <a:gd name="connsiteX18" fmla="*/ 607354 w 1235652"/>
                <a:gd name="connsiteY18" fmla="*/ 180064 h 483911"/>
                <a:gd name="connsiteX19" fmla="*/ 763477 w 1235652"/>
                <a:gd name="connsiteY19" fmla="*/ 276267 h 483911"/>
                <a:gd name="connsiteX20" fmla="*/ 859626 w 1235652"/>
                <a:gd name="connsiteY20" fmla="*/ 262932 h 483911"/>
                <a:gd name="connsiteX21" fmla="*/ 1010988 w 1235652"/>
                <a:gd name="connsiteY21" fmla="*/ 232452 h 483911"/>
                <a:gd name="connsiteX22" fmla="*/ 1113800 w 1235652"/>
                <a:gd name="connsiteY22" fmla="*/ 71479 h 483911"/>
                <a:gd name="connsiteX23" fmla="*/ 1156639 w 1235652"/>
                <a:gd name="connsiteY23" fmla="*/ 127677 h 483911"/>
                <a:gd name="connsiteX24" fmla="*/ 894848 w 1235652"/>
                <a:gd name="connsiteY24" fmla="*/ 417237 h 483911"/>
                <a:gd name="connsiteX25" fmla="*/ 852010 w 1235652"/>
                <a:gd name="connsiteY25" fmla="*/ 461052 h 483911"/>
                <a:gd name="connsiteX26" fmla="*/ 881521 w 1235652"/>
                <a:gd name="connsiteY26" fmla="*/ 483912 h 483911"/>
                <a:gd name="connsiteX27" fmla="*/ 1235653 w 1235652"/>
                <a:gd name="connsiteY27" fmla="*/ 138154 h 483911"/>
                <a:gd name="connsiteX28" fmla="*/ 1121417 w 1235652"/>
                <a:gd name="connsiteY28" fmla="*/ 42 h 483911"/>
                <a:gd name="connsiteX29" fmla="*/ 992901 w 1235652"/>
                <a:gd name="connsiteY29" fmla="*/ 117199 h 48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5652" h="483911">
                  <a:moveTo>
                    <a:pt x="992901" y="117199"/>
                  </a:moveTo>
                  <a:cubicBezTo>
                    <a:pt x="976718" y="179112"/>
                    <a:pt x="860578" y="196257"/>
                    <a:pt x="797748" y="196257"/>
                  </a:cubicBezTo>
                  <a:cubicBezTo>
                    <a:pt x="734918" y="196257"/>
                    <a:pt x="734918" y="179112"/>
                    <a:pt x="721590" y="114342"/>
                  </a:cubicBezTo>
                  <a:cubicBezTo>
                    <a:pt x="709215" y="53382"/>
                    <a:pt x="683512" y="38142"/>
                    <a:pt x="649241" y="38142"/>
                  </a:cubicBezTo>
                  <a:cubicBezTo>
                    <a:pt x="624490" y="38142"/>
                    <a:pt x="599739" y="61954"/>
                    <a:pt x="571180" y="87672"/>
                  </a:cubicBezTo>
                  <a:cubicBezTo>
                    <a:pt x="522630" y="132439"/>
                    <a:pt x="475983" y="193399"/>
                    <a:pt x="450280" y="193399"/>
                  </a:cubicBezTo>
                  <a:cubicBezTo>
                    <a:pt x="428385" y="193399"/>
                    <a:pt x="411249" y="167682"/>
                    <a:pt x="411249" y="142917"/>
                  </a:cubicBezTo>
                  <a:cubicBezTo>
                    <a:pt x="411249" y="120057"/>
                    <a:pt x="429337" y="109579"/>
                    <a:pt x="429337" y="83862"/>
                  </a:cubicBezTo>
                  <a:cubicBezTo>
                    <a:pt x="429337" y="65764"/>
                    <a:pt x="418865" y="30522"/>
                    <a:pt x="393162" y="30522"/>
                  </a:cubicBezTo>
                  <a:cubicBezTo>
                    <a:pt x="353180" y="30522"/>
                    <a:pt x="289398" y="101007"/>
                    <a:pt x="277974" y="111484"/>
                  </a:cubicBezTo>
                  <a:cubicBezTo>
                    <a:pt x="244655" y="144822"/>
                    <a:pt x="198961" y="210544"/>
                    <a:pt x="152315" y="210544"/>
                  </a:cubicBezTo>
                  <a:cubicBezTo>
                    <a:pt x="81869" y="210544"/>
                    <a:pt x="145651" y="100054"/>
                    <a:pt x="61878" y="100054"/>
                  </a:cubicBezTo>
                  <a:cubicBezTo>
                    <a:pt x="18087" y="100054"/>
                    <a:pt x="0" y="140059"/>
                    <a:pt x="0" y="160062"/>
                  </a:cubicBezTo>
                  <a:cubicBezTo>
                    <a:pt x="0" y="193399"/>
                    <a:pt x="21895" y="211497"/>
                    <a:pt x="45694" y="237214"/>
                  </a:cubicBezTo>
                  <a:cubicBezTo>
                    <a:pt x="72350" y="265789"/>
                    <a:pt x="93293" y="291507"/>
                    <a:pt x="129467" y="291507"/>
                  </a:cubicBezTo>
                  <a:cubicBezTo>
                    <a:pt x="238944" y="291507"/>
                    <a:pt x="263695" y="171492"/>
                    <a:pt x="319861" y="171492"/>
                  </a:cubicBezTo>
                  <a:cubicBezTo>
                    <a:pt x="338900" y="171492"/>
                    <a:pt x="347468" y="188637"/>
                    <a:pt x="349372" y="204829"/>
                  </a:cubicBezTo>
                  <a:cubicBezTo>
                    <a:pt x="354131" y="245787"/>
                    <a:pt x="397922" y="264837"/>
                    <a:pt x="449328" y="264837"/>
                  </a:cubicBezTo>
                  <a:cubicBezTo>
                    <a:pt x="545477" y="264837"/>
                    <a:pt x="547381" y="180064"/>
                    <a:pt x="607354" y="180064"/>
                  </a:cubicBezTo>
                  <a:cubicBezTo>
                    <a:pt x="688272" y="180064"/>
                    <a:pt x="673040" y="276267"/>
                    <a:pt x="763477" y="276267"/>
                  </a:cubicBezTo>
                  <a:cubicBezTo>
                    <a:pt x="799652" y="276267"/>
                    <a:pt x="805364" y="270552"/>
                    <a:pt x="859626" y="262932"/>
                  </a:cubicBezTo>
                  <a:cubicBezTo>
                    <a:pt x="925311" y="254359"/>
                    <a:pt x="981477" y="250549"/>
                    <a:pt x="1010988" y="232452"/>
                  </a:cubicBezTo>
                  <a:cubicBezTo>
                    <a:pt x="1078578" y="191494"/>
                    <a:pt x="1043355" y="71479"/>
                    <a:pt x="1113800" y="71479"/>
                  </a:cubicBezTo>
                  <a:cubicBezTo>
                    <a:pt x="1137600" y="71479"/>
                    <a:pt x="1156639" y="87672"/>
                    <a:pt x="1156639" y="127677"/>
                  </a:cubicBezTo>
                  <a:cubicBezTo>
                    <a:pt x="1156639" y="177207"/>
                    <a:pt x="1139504" y="291507"/>
                    <a:pt x="894848" y="417237"/>
                  </a:cubicBezTo>
                  <a:cubicBezTo>
                    <a:pt x="870097" y="430572"/>
                    <a:pt x="852010" y="446764"/>
                    <a:pt x="852010" y="461052"/>
                  </a:cubicBezTo>
                  <a:cubicBezTo>
                    <a:pt x="852010" y="476292"/>
                    <a:pt x="867241" y="483912"/>
                    <a:pt x="881521" y="483912"/>
                  </a:cubicBezTo>
                  <a:cubicBezTo>
                    <a:pt x="936735" y="483912"/>
                    <a:pt x="1235653" y="321987"/>
                    <a:pt x="1235653" y="138154"/>
                  </a:cubicBezTo>
                  <a:cubicBezTo>
                    <a:pt x="1235653" y="32427"/>
                    <a:pt x="1189006" y="42"/>
                    <a:pt x="1121417" y="42"/>
                  </a:cubicBezTo>
                  <a:cubicBezTo>
                    <a:pt x="1013844" y="-1863"/>
                    <a:pt x="1008132" y="61954"/>
                    <a:pt x="992901" y="117199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9D23F2A0-4DD4-134C-B72B-E826F68CBAA0}"/>
                </a:ext>
              </a:extLst>
            </p:cNvPr>
            <p:cNvSpPr/>
            <p:nvPr/>
          </p:nvSpPr>
          <p:spPr>
            <a:xfrm>
              <a:off x="3260574" y="8011160"/>
              <a:ext cx="2189522" cy="1441132"/>
            </a:xfrm>
            <a:custGeom>
              <a:avLst/>
              <a:gdLst>
                <a:gd name="connsiteX0" fmla="*/ 1968667 w 2189522"/>
                <a:gd name="connsiteY0" fmla="*/ 0 h 1441132"/>
                <a:gd name="connsiteX1" fmla="*/ 1087146 w 2189522"/>
                <a:gd name="connsiteY1" fmla="*/ 636270 h 1441132"/>
                <a:gd name="connsiteX2" fmla="*/ 0 w 2189522"/>
                <a:gd name="connsiteY2" fmla="*/ 1160145 h 1441132"/>
                <a:gd name="connsiteX3" fmla="*/ 145651 w 2189522"/>
                <a:gd name="connsiteY3" fmla="*/ 1255395 h 1441132"/>
                <a:gd name="connsiteX4" fmla="*/ 218000 w 2189522"/>
                <a:gd name="connsiteY4" fmla="*/ 1217295 h 1441132"/>
                <a:gd name="connsiteX5" fmla="*/ 111380 w 2189522"/>
                <a:gd name="connsiteY5" fmla="*/ 1143000 h 1441132"/>
                <a:gd name="connsiteX6" fmla="*/ 1027172 w 2189522"/>
                <a:gd name="connsiteY6" fmla="*/ 741998 h 1441132"/>
                <a:gd name="connsiteX7" fmla="*/ 1339417 w 2189522"/>
                <a:gd name="connsiteY7" fmla="*/ 1441133 h 1441132"/>
                <a:gd name="connsiteX8" fmla="*/ 1816352 w 2189522"/>
                <a:gd name="connsiteY8" fmla="*/ 1261110 h 1441132"/>
                <a:gd name="connsiteX9" fmla="*/ 1796361 w 2189522"/>
                <a:gd name="connsiteY9" fmla="*/ 1227773 h 1441132"/>
                <a:gd name="connsiteX10" fmla="*/ 1376544 w 2189522"/>
                <a:gd name="connsiteY10" fmla="*/ 1362075 h 1441132"/>
                <a:gd name="connsiteX11" fmla="*/ 1149975 w 2189522"/>
                <a:gd name="connsiteY11" fmla="*/ 704850 h 1441132"/>
                <a:gd name="connsiteX12" fmla="*/ 1650710 w 2189522"/>
                <a:gd name="connsiteY12" fmla="*/ 625793 h 1441132"/>
                <a:gd name="connsiteX13" fmla="*/ 1860142 w 2189522"/>
                <a:gd name="connsiteY13" fmla="*/ 689610 h 1441132"/>
                <a:gd name="connsiteX14" fmla="*/ 1888701 w 2189522"/>
                <a:gd name="connsiteY14" fmla="*/ 651510 h 1441132"/>
                <a:gd name="connsiteX15" fmla="*/ 1616439 w 2189522"/>
                <a:gd name="connsiteY15" fmla="*/ 545782 h 1441132"/>
                <a:gd name="connsiteX16" fmla="*/ 1210901 w 2189522"/>
                <a:gd name="connsiteY16" fmla="*/ 602932 h 1441132"/>
                <a:gd name="connsiteX17" fmla="*/ 1982946 w 2189522"/>
                <a:gd name="connsiteY17" fmla="*/ 75248 h 1441132"/>
                <a:gd name="connsiteX18" fmla="*/ 2189523 w 2189522"/>
                <a:gd name="connsiteY18" fmla="*/ 63817 h 1441132"/>
                <a:gd name="connsiteX19" fmla="*/ 1968667 w 2189522"/>
                <a:gd name="connsiteY19" fmla="*/ 0 h 144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9522" h="1441132">
                  <a:moveTo>
                    <a:pt x="1968667" y="0"/>
                  </a:moveTo>
                  <a:cubicBezTo>
                    <a:pt x="1784937" y="0"/>
                    <a:pt x="1446037" y="120967"/>
                    <a:pt x="1087146" y="636270"/>
                  </a:cubicBezTo>
                  <a:cubicBezTo>
                    <a:pt x="842490" y="705803"/>
                    <a:pt x="0" y="966787"/>
                    <a:pt x="0" y="1160145"/>
                  </a:cubicBezTo>
                  <a:cubicBezTo>
                    <a:pt x="0" y="1200150"/>
                    <a:pt x="59974" y="1255395"/>
                    <a:pt x="145651" y="1255395"/>
                  </a:cubicBezTo>
                  <a:cubicBezTo>
                    <a:pt x="186585" y="1255395"/>
                    <a:pt x="218000" y="1240155"/>
                    <a:pt x="218000" y="1217295"/>
                  </a:cubicBezTo>
                  <a:cubicBezTo>
                    <a:pt x="218000" y="1172528"/>
                    <a:pt x="111380" y="1175385"/>
                    <a:pt x="111380" y="1143000"/>
                  </a:cubicBezTo>
                  <a:cubicBezTo>
                    <a:pt x="111380" y="1056323"/>
                    <a:pt x="602595" y="869632"/>
                    <a:pt x="1027172" y="741998"/>
                  </a:cubicBezTo>
                  <a:cubicBezTo>
                    <a:pt x="864386" y="1053465"/>
                    <a:pt x="954822" y="1441133"/>
                    <a:pt x="1339417" y="1441133"/>
                  </a:cubicBezTo>
                  <a:cubicBezTo>
                    <a:pt x="1522194" y="1441133"/>
                    <a:pt x="1704972" y="1329690"/>
                    <a:pt x="1816352" y="1261110"/>
                  </a:cubicBezTo>
                  <a:cubicBezTo>
                    <a:pt x="1838247" y="1247775"/>
                    <a:pt x="1821112" y="1215390"/>
                    <a:pt x="1796361" y="1227773"/>
                  </a:cubicBezTo>
                  <a:cubicBezTo>
                    <a:pt x="1681173" y="1286828"/>
                    <a:pt x="1532666" y="1362075"/>
                    <a:pt x="1376544" y="1362075"/>
                  </a:cubicBezTo>
                  <a:cubicBezTo>
                    <a:pt x="963390" y="1362075"/>
                    <a:pt x="1010036" y="950595"/>
                    <a:pt x="1149975" y="704850"/>
                  </a:cubicBezTo>
                  <a:cubicBezTo>
                    <a:pt x="1272779" y="670560"/>
                    <a:pt x="1457461" y="625793"/>
                    <a:pt x="1650710" y="625793"/>
                  </a:cubicBezTo>
                  <a:cubicBezTo>
                    <a:pt x="1794457" y="625793"/>
                    <a:pt x="1832536" y="680085"/>
                    <a:pt x="1860142" y="689610"/>
                  </a:cubicBezTo>
                  <a:cubicBezTo>
                    <a:pt x="1887749" y="699135"/>
                    <a:pt x="1906789" y="676275"/>
                    <a:pt x="1888701" y="651510"/>
                  </a:cubicBezTo>
                  <a:cubicBezTo>
                    <a:pt x="1860142" y="612457"/>
                    <a:pt x="1806832" y="545782"/>
                    <a:pt x="1616439" y="545782"/>
                  </a:cubicBezTo>
                  <a:cubicBezTo>
                    <a:pt x="1534570" y="544830"/>
                    <a:pt x="1370832" y="565785"/>
                    <a:pt x="1210901" y="602932"/>
                  </a:cubicBezTo>
                  <a:cubicBezTo>
                    <a:pt x="1386063" y="366713"/>
                    <a:pt x="1672605" y="75248"/>
                    <a:pt x="1982946" y="75248"/>
                  </a:cubicBezTo>
                  <a:cubicBezTo>
                    <a:pt x="2071479" y="75248"/>
                    <a:pt x="2189523" y="106680"/>
                    <a:pt x="2189523" y="63817"/>
                  </a:cubicBezTo>
                  <a:cubicBezTo>
                    <a:pt x="2188571" y="8573"/>
                    <a:pt x="2016265" y="0"/>
                    <a:pt x="1968667" y="0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3C84CD62-303B-7A40-9F00-A86DB59B1AE1}"/>
                </a:ext>
              </a:extLst>
            </p:cNvPr>
            <p:cNvSpPr/>
            <p:nvPr/>
          </p:nvSpPr>
          <p:spPr>
            <a:xfrm>
              <a:off x="2935002" y="7898764"/>
              <a:ext cx="1386063" cy="525780"/>
            </a:xfrm>
            <a:custGeom>
              <a:avLst/>
              <a:gdLst>
                <a:gd name="connsiteX0" fmla="*/ 852962 w 1386063"/>
                <a:gd name="connsiteY0" fmla="*/ 517208 h 525780"/>
                <a:gd name="connsiteX1" fmla="*/ 945303 w 1386063"/>
                <a:gd name="connsiteY1" fmla="*/ 517208 h 525780"/>
                <a:gd name="connsiteX2" fmla="*/ 966246 w 1386063"/>
                <a:gd name="connsiteY2" fmla="*/ 232410 h 525780"/>
                <a:gd name="connsiteX3" fmla="*/ 967198 w 1386063"/>
                <a:gd name="connsiteY3" fmla="*/ 152400 h 525780"/>
                <a:gd name="connsiteX4" fmla="*/ 969102 w 1386063"/>
                <a:gd name="connsiteY4" fmla="*/ 152400 h 525780"/>
                <a:gd name="connsiteX5" fmla="*/ 996709 w 1386063"/>
                <a:gd name="connsiteY5" fmla="*/ 232410 h 525780"/>
                <a:gd name="connsiteX6" fmla="*/ 1078578 w 1386063"/>
                <a:gd name="connsiteY6" fmla="*/ 429578 h 525780"/>
                <a:gd name="connsiteX7" fmla="*/ 1159495 w 1386063"/>
                <a:gd name="connsiteY7" fmla="*/ 429578 h 525780"/>
                <a:gd name="connsiteX8" fmla="*/ 1242316 w 1386063"/>
                <a:gd name="connsiteY8" fmla="*/ 232410 h 525780"/>
                <a:gd name="connsiteX9" fmla="*/ 1269923 w 1386063"/>
                <a:gd name="connsiteY9" fmla="*/ 153352 h 525780"/>
                <a:gd name="connsiteX10" fmla="*/ 1271827 w 1386063"/>
                <a:gd name="connsiteY10" fmla="*/ 153352 h 525780"/>
                <a:gd name="connsiteX11" fmla="*/ 1272779 w 1386063"/>
                <a:gd name="connsiteY11" fmla="*/ 232410 h 525780"/>
                <a:gd name="connsiteX12" fmla="*/ 1294674 w 1386063"/>
                <a:gd name="connsiteY12" fmla="*/ 517208 h 525780"/>
                <a:gd name="connsiteX13" fmla="*/ 1386063 w 1386063"/>
                <a:gd name="connsiteY13" fmla="*/ 517208 h 525780"/>
                <a:gd name="connsiteX14" fmla="*/ 1345129 w 1386063"/>
                <a:gd name="connsiteY14" fmla="*/ 7620 h 525780"/>
                <a:gd name="connsiteX15" fmla="*/ 1246124 w 1386063"/>
                <a:gd name="connsiteY15" fmla="*/ 7620 h 525780"/>
                <a:gd name="connsiteX16" fmla="*/ 1146168 w 1386063"/>
                <a:gd name="connsiteY16" fmla="*/ 259080 h 525780"/>
                <a:gd name="connsiteX17" fmla="*/ 1121416 w 1386063"/>
                <a:gd name="connsiteY17" fmla="*/ 333375 h 525780"/>
                <a:gd name="connsiteX18" fmla="*/ 1118561 w 1386063"/>
                <a:gd name="connsiteY18" fmla="*/ 333375 h 525780"/>
                <a:gd name="connsiteX19" fmla="*/ 1092858 w 1386063"/>
                <a:gd name="connsiteY19" fmla="*/ 259080 h 525780"/>
                <a:gd name="connsiteX20" fmla="*/ 992901 w 1386063"/>
                <a:gd name="connsiteY20" fmla="*/ 7620 h 525780"/>
                <a:gd name="connsiteX21" fmla="*/ 893896 w 1386063"/>
                <a:gd name="connsiteY21" fmla="*/ 7620 h 525780"/>
                <a:gd name="connsiteX22" fmla="*/ 852962 w 1386063"/>
                <a:gd name="connsiteY22" fmla="*/ 517208 h 525780"/>
                <a:gd name="connsiteX23" fmla="*/ 432193 w 1386063"/>
                <a:gd name="connsiteY23" fmla="*/ 456248 h 525780"/>
                <a:gd name="connsiteX24" fmla="*/ 607355 w 1386063"/>
                <a:gd name="connsiteY24" fmla="*/ 525780 h 525780"/>
                <a:gd name="connsiteX25" fmla="*/ 774901 w 1386063"/>
                <a:gd name="connsiteY25" fmla="*/ 376238 h 525780"/>
                <a:gd name="connsiteX26" fmla="*/ 535005 w 1386063"/>
                <a:gd name="connsiteY26" fmla="*/ 145733 h 525780"/>
                <a:gd name="connsiteX27" fmla="*/ 612114 w 1386063"/>
                <a:gd name="connsiteY27" fmla="*/ 84773 h 525780"/>
                <a:gd name="connsiteX28" fmla="*/ 724447 w 1386063"/>
                <a:gd name="connsiteY28" fmla="*/ 129540 h 525780"/>
                <a:gd name="connsiteX29" fmla="*/ 764429 w 1386063"/>
                <a:gd name="connsiteY29" fmla="*/ 54293 h 525780"/>
                <a:gd name="connsiteX30" fmla="*/ 612114 w 1386063"/>
                <a:gd name="connsiteY30" fmla="*/ 0 h 525780"/>
                <a:gd name="connsiteX31" fmla="*/ 441712 w 1386063"/>
                <a:gd name="connsiteY31" fmla="*/ 147638 h 525780"/>
                <a:gd name="connsiteX32" fmla="*/ 681608 w 1386063"/>
                <a:gd name="connsiteY32" fmla="*/ 379095 h 525780"/>
                <a:gd name="connsiteX33" fmla="*/ 607355 w 1386063"/>
                <a:gd name="connsiteY33" fmla="*/ 441008 h 525780"/>
                <a:gd name="connsiteX34" fmla="*/ 480743 w 1386063"/>
                <a:gd name="connsiteY34" fmla="*/ 387668 h 525780"/>
                <a:gd name="connsiteX35" fmla="*/ 432193 w 1386063"/>
                <a:gd name="connsiteY35" fmla="*/ 456248 h 525780"/>
                <a:gd name="connsiteX36" fmla="*/ 92341 w 1386063"/>
                <a:gd name="connsiteY36" fmla="*/ 246698 h 525780"/>
                <a:gd name="connsiteX37" fmla="*/ 92341 w 1386063"/>
                <a:gd name="connsiteY37" fmla="*/ 87630 h 525780"/>
                <a:gd name="connsiteX38" fmla="*/ 162786 w 1386063"/>
                <a:gd name="connsiteY38" fmla="*/ 87630 h 525780"/>
                <a:gd name="connsiteX39" fmla="*/ 256079 w 1386063"/>
                <a:gd name="connsiteY39" fmla="*/ 166688 h 525780"/>
                <a:gd name="connsiteX40" fmla="*/ 176114 w 1386063"/>
                <a:gd name="connsiteY40" fmla="*/ 246698 h 525780"/>
                <a:gd name="connsiteX41" fmla="*/ 92341 w 1386063"/>
                <a:gd name="connsiteY41" fmla="*/ 246698 h 525780"/>
                <a:gd name="connsiteX42" fmla="*/ 0 w 1386063"/>
                <a:gd name="connsiteY42" fmla="*/ 517208 h 525780"/>
                <a:gd name="connsiteX43" fmla="*/ 92341 w 1386063"/>
                <a:gd name="connsiteY43" fmla="*/ 517208 h 525780"/>
                <a:gd name="connsiteX44" fmla="*/ 92341 w 1386063"/>
                <a:gd name="connsiteY44" fmla="*/ 327660 h 525780"/>
                <a:gd name="connsiteX45" fmla="*/ 180874 w 1386063"/>
                <a:gd name="connsiteY45" fmla="*/ 327660 h 525780"/>
                <a:gd name="connsiteX46" fmla="*/ 281782 w 1386063"/>
                <a:gd name="connsiteY46" fmla="*/ 518160 h 525780"/>
                <a:gd name="connsiteX47" fmla="*/ 385546 w 1386063"/>
                <a:gd name="connsiteY47" fmla="*/ 518160 h 525780"/>
                <a:gd name="connsiteX48" fmla="*/ 280830 w 1386063"/>
                <a:gd name="connsiteY48" fmla="*/ 327660 h 525780"/>
                <a:gd name="connsiteX49" fmla="*/ 263695 w 1386063"/>
                <a:gd name="connsiteY49" fmla="*/ 302895 h 525780"/>
                <a:gd name="connsiteX50" fmla="*/ 263695 w 1386063"/>
                <a:gd name="connsiteY50" fmla="*/ 300990 h 525780"/>
                <a:gd name="connsiteX51" fmla="*/ 349372 w 1386063"/>
                <a:gd name="connsiteY51" fmla="*/ 161925 h 525780"/>
                <a:gd name="connsiteX52" fmla="*/ 266551 w 1386063"/>
                <a:gd name="connsiteY52" fmla="*/ 22860 h 525780"/>
                <a:gd name="connsiteX53" fmla="*/ 163738 w 1386063"/>
                <a:gd name="connsiteY53" fmla="*/ 8573 h 525780"/>
                <a:gd name="connsiteX54" fmla="*/ 0 w 1386063"/>
                <a:gd name="connsiteY54" fmla="*/ 8573 h 525780"/>
                <a:gd name="connsiteX55" fmla="*/ 0 w 1386063"/>
                <a:gd name="connsiteY55" fmla="*/ 517208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86063" h="525780">
                  <a:moveTo>
                    <a:pt x="852962" y="517208"/>
                  </a:moveTo>
                  <a:lnTo>
                    <a:pt x="945303" y="517208"/>
                  </a:lnTo>
                  <a:lnTo>
                    <a:pt x="966246" y="232410"/>
                  </a:lnTo>
                  <a:cubicBezTo>
                    <a:pt x="968150" y="199073"/>
                    <a:pt x="967198" y="152400"/>
                    <a:pt x="967198" y="152400"/>
                  </a:cubicBezTo>
                  <a:lnTo>
                    <a:pt x="969102" y="152400"/>
                  </a:lnTo>
                  <a:cubicBezTo>
                    <a:pt x="969102" y="152400"/>
                    <a:pt x="985285" y="202883"/>
                    <a:pt x="996709" y="232410"/>
                  </a:cubicBezTo>
                  <a:lnTo>
                    <a:pt x="1078578" y="429578"/>
                  </a:lnTo>
                  <a:lnTo>
                    <a:pt x="1159495" y="429578"/>
                  </a:lnTo>
                  <a:lnTo>
                    <a:pt x="1242316" y="232410"/>
                  </a:lnTo>
                  <a:cubicBezTo>
                    <a:pt x="1254692" y="202883"/>
                    <a:pt x="1269923" y="153352"/>
                    <a:pt x="1269923" y="153352"/>
                  </a:cubicBezTo>
                  <a:lnTo>
                    <a:pt x="1271827" y="153352"/>
                  </a:lnTo>
                  <a:cubicBezTo>
                    <a:pt x="1271827" y="153352"/>
                    <a:pt x="1269923" y="198120"/>
                    <a:pt x="1272779" y="232410"/>
                  </a:cubicBezTo>
                  <a:lnTo>
                    <a:pt x="1294674" y="517208"/>
                  </a:lnTo>
                  <a:lnTo>
                    <a:pt x="1386063" y="517208"/>
                  </a:lnTo>
                  <a:lnTo>
                    <a:pt x="1345129" y="7620"/>
                  </a:lnTo>
                  <a:lnTo>
                    <a:pt x="1246124" y="7620"/>
                  </a:lnTo>
                  <a:lnTo>
                    <a:pt x="1146168" y="259080"/>
                  </a:lnTo>
                  <a:cubicBezTo>
                    <a:pt x="1134744" y="289560"/>
                    <a:pt x="1121416" y="333375"/>
                    <a:pt x="1121416" y="333375"/>
                  </a:cubicBezTo>
                  <a:lnTo>
                    <a:pt x="1118561" y="333375"/>
                  </a:lnTo>
                  <a:cubicBezTo>
                    <a:pt x="1118561" y="333375"/>
                    <a:pt x="1104281" y="288608"/>
                    <a:pt x="1092858" y="259080"/>
                  </a:cubicBezTo>
                  <a:lnTo>
                    <a:pt x="992901" y="7620"/>
                  </a:lnTo>
                  <a:lnTo>
                    <a:pt x="893896" y="7620"/>
                  </a:lnTo>
                  <a:lnTo>
                    <a:pt x="852962" y="517208"/>
                  </a:lnTo>
                  <a:close/>
                  <a:moveTo>
                    <a:pt x="432193" y="456248"/>
                  </a:moveTo>
                  <a:cubicBezTo>
                    <a:pt x="432193" y="456248"/>
                    <a:pt x="494071" y="525780"/>
                    <a:pt x="607355" y="525780"/>
                  </a:cubicBezTo>
                  <a:cubicBezTo>
                    <a:pt x="713023" y="525780"/>
                    <a:pt x="774901" y="457200"/>
                    <a:pt x="774901" y="376238"/>
                  </a:cubicBezTo>
                  <a:cubicBezTo>
                    <a:pt x="774901" y="213360"/>
                    <a:pt x="535005" y="235268"/>
                    <a:pt x="535005" y="145733"/>
                  </a:cubicBezTo>
                  <a:cubicBezTo>
                    <a:pt x="535005" y="109538"/>
                    <a:pt x="568324" y="84773"/>
                    <a:pt x="612114" y="84773"/>
                  </a:cubicBezTo>
                  <a:cubicBezTo>
                    <a:pt x="675896" y="84773"/>
                    <a:pt x="724447" y="129540"/>
                    <a:pt x="724447" y="129540"/>
                  </a:cubicBezTo>
                  <a:lnTo>
                    <a:pt x="764429" y="54293"/>
                  </a:lnTo>
                  <a:cubicBezTo>
                    <a:pt x="764429" y="54293"/>
                    <a:pt x="713023" y="0"/>
                    <a:pt x="612114" y="0"/>
                  </a:cubicBezTo>
                  <a:cubicBezTo>
                    <a:pt x="515014" y="0"/>
                    <a:pt x="441712" y="62865"/>
                    <a:pt x="441712" y="147638"/>
                  </a:cubicBezTo>
                  <a:cubicBezTo>
                    <a:pt x="441712" y="303848"/>
                    <a:pt x="681608" y="288608"/>
                    <a:pt x="681608" y="379095"/>
                  </a:cubicBezTo>
                  <a:cubicBezTo>
                    <a:pt x="681608" y="421005"/>
                    <a:pt x="646385" y="441008"/>
                    <a:pt x="607355" y="441008"/>
                  </a:cubicBezTo>
                  <a:cubicBezTo>
                    <a:pt x="535957" y="441008"/>
                    <a:pt x="480743" y="387668"/>
                    <a:pt x="480743" y="387668"/>
                  </a:cubicBezTo>
                  <a:lnTo>
                    <a:pt x="432193" y="456248"/>
                  </a:lnTo>
                  <a:close/>
                  <a:moveTo>
                    <a:pt x="92341" y="246698"/>
                  </a:moveTo>
                  <a:lnTo>
                    <a:pt x="92341" y="87630"/>
                  </a:lnTo>
                  <a:lnTo>
                    <a:pt x="162786" y="87630"/>
                  </a:lnTo>
                  <a:cubicBezTo>
                    <a:pt x="235136" y="87630"/>
                    <a:pt x="256079" y="118110"/>
                    <a:pt x="256079" y="166688"/>
                  </a:cubicBezTo>
                  <a:cubicBezTo>
                    <a:pt x="256079" y="217170"/>
                    <a:pt x="225616" y="246698"/>
                    <a:pt x="176114" y="246698"/>
                  </a:cubicBezTo>
                  <a:lnTo>
                    <a:pt x="92341" y="246698"/>
                  </a:lnTo>
                  <a:close/>
                  <a:moveTo>
                    <a:pt x="0" y="517208"/>
                  </a:moveTo>
                  <a:lnTo>
                    <a:pt x="92341" y="517208"/>
                  </a:lnTo>
                  <a:lnTo>
                    <a:pt x="92341" y="327660"/>
                  </a:lnTo>
                  <a:lnTo>
                    <a:pt x="180874" y="327660"/>
                  </a:lnTo>
                  <a:lnTo>
                    <a:pt x="281782" y="518160"/>
                  </a:lnTo>
                  <a:lnTo>
                    <a:pt x="385546" y="518160"/>
                  </a:lnTo>
                  <a:lnTo>
                    <a:pt x="280830" y="327660"/>
                  </a:lnTo>
                  <a:cubicBezTo>
                    <a:pt x="270358" y="309563"/>
                    <a:pt x="263695" y="302895"/>
                    <a:pt x="263695" y="302895"/>
                  </a:cubicBezTo>
                  <a:lnTo>
                    <a:pt x="263695" y="300990"/>
                  </a:lnTo>
                  <a:cubicBezTo>
                    <a:pt x="317005" y="279083"/>
                    <a:pt x="349372" y="222885"/>
                    <a:pt x="349372" y="161925"/>
                  </a:cubicBezTo>
                  <a:cubicBezTo>
                    <a:pt x="349372" y="94298"/>
                    <a:pt x="317005" y="45720"/>
                    <a:pt x="266551" y="22860"/>
                  </a:cubicBezTo>
                  <a:cubicBezTo>
                    <a:pt x="244655" y="12383"/>
                    <a:pt x="218952" y="8573"/>
                    <a:pt x="163738" y="8573"/>
                  </a:cubicBezTo>
                  <a:lnTo>
                    <a:pt x="0" y="8573"/>
                  </a:lnTo>
                  <a:lnTo>
                    <a:pt x="0" y="517208"/>
                  </a:lnTo>
                  <a:close/>
                </a:path>
              </a:pathLst>
            </a:custGeom>
            <a:solidFill>
              <a:srgbClr val="171C54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15" name="Chart Placeholder 8">
            <a:extLst>
              <a:ext uri="{FF2B5EF4-FFF2-40B4-BE49-F238E27FC236}">
                <a16:creationId xmlns:a16="http://schemas.microsoft.com/office/drawing/2014/main" id="{8EF9DEF0-2B1F-3247-B91C-349FBBADF0D1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443663" y="1628776"/>
            <a:ext cx="5053012" cy="4140200"/>
          </a:xfrm>
          <a:prstGeom prst="rect">
            <a:avLst/>
          </a:prstGeom>
          <a:pattFill prst="sm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tIns="0" bIns="108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chart</a:t>
            </a:r>
            <a:endParaRPr lang="nl-NL" dirty="0"/>
          </a:p>
        </p:txBody>
      </p:sp>
      <p:grpSp>
        <p:nvGrpSpPr>
          <p:cNvPr id="17" name="INSTRUCTION">
            <a:extLst>
              <a:ext uri="{FF2B5EF4-FFF2-40B4-BE49-F238E27FC236}">
                <a16:creationId xmlns:a16="http://schemas.microsoft.com/office/drawing/2014/main" id="{6D359B91-BA36-D54F-8F96-D5A51D3E5AE4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92EFB218-4852-C64A-84E1-E7AD09725ED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200258BF-43F4-DF45-A58A-1BF6435D4C3F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0D388E56-3E7E-A548-AD8B-B1D73A2E1C46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Bullet</a:t>
              </a: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199A359C-ACAB-3D4D-8AF1-BF6CDCBC070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8F6CB37-5553-3D48-85DB-958716B27E51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C6296118-B640-3142-B883-9B47B6C4353A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#1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59D2508C-EF97-994A-A151-5578D72E6BF5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3912532-6E57-114B-862A-4BD7A6F29D19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#2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8ACB0082-76C7-2B4F-A7D7-1ABB2667F133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B096F45B-6E6F-954A-A2A5-FBEB2F72C581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5C00D1B5-29EE-4C4B-A1A1-85BA421AD6A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8CF19EEE-9BCA-754C-A5EA-C98831F5A163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#1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647F17D0-29DD-874B-A710-8D5A08CEE96A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34990831-F99F-EC4E-ACF5-8A3CC1E59A3E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Numeric bullet</a:t>
              </a: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A0EF2D46-DFBE-1F42-A525-0E6FB159E74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D0175FB2-4FF6-D54E-8BF1-EBE142F0F3A1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Alphabetic bullet</a:t>
              </a: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C17D7904-F981-754F-8340-40236CE30B1D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635C1687-952F-B34D-901F-A2D3A1784AE7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Quote text</a:t>
              </a: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2B8F52B6-761A-2249-845D-EB8CD4647C89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C3AA81EF-6E61-7640-87EC-8E0EE6AD673A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#2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BFAB436E-BB5A-AE43-ADF8-EC0DF0FC3B32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9" name="ICOON_info">
              <a:extLst>
                <a:ext uri="{FF2B5EF4-FFF2-40B4-BE49-F238E27FC236}">
                  <a16:creationId xmlns:a16="http://schemas.microsoft.com/office/drawing/2014/main" id="{2B9166DF-B53E-324C-A893-D79D6C02FD2F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1" name="Ovaal 80">
                <a:extLst>
                  <a:ext uri="{FF2B5EF4-FFF2-40B4-BE49-F238E27FC236}">
                    <a16:creationId xmlns:a16="http://schemas.microsoft.com/office/drawing/2014/main" id="{C6DB95CE-C709-B347-B10C-74E2DED06833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Graphic 163" descr="Informatie">
                <a:extLst>
                  <a:ext uri="{FF2B5EF4-FFF2-40B4-BE49-F238E27FC236}">
                    <a16:creationId xmlns:a16="http://schemas.microsoft.com/office/drawing/2014/main" id="{CEB13459-E620-B84A-8598-D974E64CFE8B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0" name="VOORBEELD">
              <a:extLst>
                <a:ext uri="{FF2B5EF4-FFF2-40B4-BE49-F238E27FC236}">
                  <a16:creationId xmlns:a16="http://schemas.microsoft.com/office/drawing/2014/main" id="{FDF4D186-B363-AA4D-8DCD-B232C104430C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8B92C31A-B530-D14B-BFD3-AA947D7B114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9645F608-3538-474F-AA98-D97E84E86CAF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3" name="Groep 42">
                <a:extLst>
                  <a:ext uri="{FF2B5EF4-FFF2-40B4-BE49-F238E27FC236}">
                    <a16:creationId xmlns:a16="http://schemas.microsoft.com/office/drawing/2014/main" id="{F2C5179F-DF72-084D-9185-65DFA4F591C3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2E12C28A-239A-CC41-8105-95253608036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67E10A82-4887-0C4A-8A61-9010B67087A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C7E2BAD4-2C23-0E4A-A889-0529A9D38AD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F6E496C0-43BA-204E-AB67-4AA1F490E6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F9FE0D30-8702-9C4F-B0DC-D9C8731BB29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C7686D4B-0BC3-FC41-B0D3-578C72855D5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5" name="Pijl: rechts 233">
                  <a:extLst>
                    <a:ext uri="{FF2B5EF4-FFF2-40B4-BE49-F238E27FC236}">
                      <a16:creationId xmlns:a16="http://schemas.microsoft.com/office/drawing/2014/main" id="{5EF6B07E-9F0F-1846-B8E2-F653A22EB0AC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5E8897CF-12A4-8E4B-95AD-E995D938E72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7" name="Groep 66">
                  <a:extLst>
                    <a:ext uri="{FF2B5EF4-FFF2-40B4-BE49-F238E27FC236}">
                      <a16:creationId xmlns:a16="http://schemas.microsoft.com/office/drawing/2014/main" id="{98DFE150-DEA9-A54B-A110-FE030283158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83E23A61-9133-E047-A0FA-18D059E70F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8EFD7D38-DFBC-F84C-873B-223D60CA09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579B1C7C-93E8-A548-B9B5-6B27C5D1F7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EDB29C72-2BC5-9E46-917E-EEEBBAF683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A7060A44-1A38-574D-A94D-26E06EE075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8" name="Pijl: rechts 242">
                  <a:extLst>
                    <a:ext uri="{FF2B5EF4-FFF2-40B4-BE49-F238E27FC236}">
                      <a16:creationId xmlns:a16="http://schemas.microsoft.com/office/drawing/2014/main" id="{0F113FD1-26B9-804F-A9D6-DE1EF24F76F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5" name="Rechte verbindingslijn 44">
                <a:extLst>
                  <a:ext uri="{FF2B5EF4-FFF2-40B4-BE49-F238E27FC236}">
                    <a16:creationId xmlns:a16="http://schemas.microsoft.com/office/drawing/2014/main" id="{06D81149-4867-094C-A739-BA872F7EBBB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6" name="Rechte verbindingslijn 45">
                <a:extLst>
                  <a:ext uri="{FF2B5EF4-FFF2-40B4-BE49-F238E27FC236}">
                    <a16:creationId xmlns:a16="http://schemas.microsoft.com/office/drawing/2014/main" id="{E3C98306-D5D2-8C4D-A7BC-758993D3C9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7" name="Rechthoek 46">
                <a:extLst>
                  <a:ext uri="{FF2B5EF4-FFF2-40B4-BE49-F238E27FC236}">
                    <a16:creationId xmlns:a16="http://schemas.microsoft.com/office/drawing/2014/main" id="{8BF97B85-E2FE-C243-A270-226EAE0E44B9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C05F93E0-FEE5-6243-9F72-6F0934AD8132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49" name="Groep 48">
                <a:extLst>
                  <a:ext uri="{FF2B5EF4-FFF2-40B4-BE49-F238E27FC236}">
                    <a16:creationId xmlns:a16="http://schemas.microsoft.com/office/drawing/2014/main" id="{1E0324C6-E01C-7D48-990F-3177DF0965B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9" name="Rechthoek 58">
                  <a:extLst>
                    <a:ext uri="{FF2B5EF4-FFF2-40B4-BE49-F238E27FC236}">
                      <a16:creationId xmlns:a16="http://schemas.microsoft.com/office/drawing/2014/main" id="{57DDEEFC-D19D-DF40-9080-26F3C1B085BC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E36F835F-6448-5441-8478-5B4A92C3176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598F2999-7CAB-A74D-99B0-ACC80F898E3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43B22AAF-F2B4-7F45-84BC-870F9F2BB1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95CAC2EA-5496-6241-9E97-47ADF76CA0B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F85A6CBE-F0EF-6748-9E02-19799540918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7A64B942-FE1F-3841-B06F-D426CF75CE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1" name="Pijl: rechts 217">
                  <a:extLst>
                    <a:ext uri="{FF2B5EF4-FFF2-40B4-BE49-F238E27FC236}">
                      <a16:creationId xmlns:a16="http://schemas.microsoft.com/office/drawing/2014/main" id="{8B1F4E82-0ECA-5047-BE1D-15F5C5F43F7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E5159810-382C-3C4C-8795-6CA65A188DB9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F95D6844-33B2-5A47-B63C-CF2A0C2F25E6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122A83D5-FBD2-1347-80F8-138C9349866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9359170A-6567-5246-A41B-F780CD826DC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A415088E-1FEA-244F-944A-2B569787F11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7D06C07C-784E-7149-8290-4385DBEF01F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73A642A4-304B-344B-93D1-51850FF8CC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975AE3CF-A757-1042-A0A8-3F3F7C5A0BE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3" name="Pijl: rechts 219">
                  <a:extLst>
                    <a:ext uri="{FF2B5EF4-FFF2-40B4-BE49-F238E27FC236}">
                      <a16:creationId xmlns:a16="http://schemas.microsoft.com/office/drawing/2014/main" id="{B1EFCC80-CC74-DD4C-ADEF-DC19DD85304E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3" name="INSTRUCTION">
            <a:extLst>
              <a:ext uri="{FF2B5EF4-FFF2-40B4-BE49-F238E27FC236}">
                <a16:creationId xmlns:a16="http://schemas.microsoft.com/office/drawing/2014/main" id="{5626835C-5EA8-4249-ABA1-9357139692B3}"/>
              </a:ext>
            </a:extLst>
          </p:cNvPr>
          <p:cNvGrpSpPr/>
          <p:nvPr userDrawn="1"/>
        </p:nvGrpSpPr>
        <p:grpSpPr>
          <a:xfrm>
            <a:off x="12377867" y="1"/>
            <a:ext cx="3693386" cy="6233352"/>
            <a:chOff x="-3786437" y="1"/>
            <a:chExt cx="3693386" cy="6233352"/>
          </a:xfrm>
        </p:grpSpPr>
        <p:grpSp>
          <p:nvGrpSpPr>
            <p:cNvPr id="84" name="Groep 83">
              <a:extLst>
                <a:ext uri="{FF2B5EF4-FFF2-40B4-BE49-F238E27FC236}">
                  <a16:creationId xmlns:a16="http://schemas.microsoft.com/office/drawing/2014/main" id="{4ED4AF75-AEE9-8D49-B292-79EAC018797E}"/>
                </a:ext>
              </a:extLst>
            </p:cNvPr>
            <p:cNvGrpSpPr/>
            <p:nvPr userDrawn="1"/>
          </p:nvGrpSpPr>
          <p:grpSpPr>
            <a:xfrm>
              <a:off x="-3786437" y="3752148"/>
              <a:ext cx="3693386" cy="2481205"/>
              <a:chOff x="-3786437" y="3752148"/>
              <a:chExt cx="3693386" cy="2481205"/>
            </a:xfrm>
          </p:grpSpPr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F6CBBC17-99F5-D741-ADDA-7A52023AE145}"/>
                  </a:ext>
                </a:extLst>
              </p:cNvPr>
              <p:cNvSpPr/>
              <p:nvPr userDrawn="1"/>
            </p:nvSpPr>
            <p:spPr>
              <a:xfrm>
                <a:off x="-3786165" y="3752148"/>
                <a:ext cx="3593091" cy="1752600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EDIT CHART DATA</a:t>
                </a:r>
              </a:p>
            </p:txBody>
          </p:sp>
          <p:sp>
            <p:nvSpPr>
              <p:cNvPr id="105" name="Ovaal 104">
                <a:extLst>
                  <a:ext uri="{FF2B5EF4-FFF2-40B4-BE49-F238E27FC236}">
                    <a16:creationId xmlns:a16="http://schemas.microsoft.com/office/drawing/2014/main" id="{06E35F94-7386-0F41-BD41-10B130F0891C}"/>
                  </a:ext>
                </a:extLst>
              </p:cNvPr>
              <p:cNvSpPr/>
              <p:nvPr userDrawn="1"/>
            </p:nvSpPr>
            <p:spPr>
              <a:xfrm>
                <a:off x="-3603587" y="4216746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06" name="Rechthoek 105">
                <a:extLst>
                  <a:ext uri="{FF2B5EF4-FFF2-40B4-BE49-F238E27FC236}">
                    <a16:creationId xmlns:a16="http://schemas.microsoft.com/office/drawing/2014/main" id="{390F36FE-DFDE-D547-9CAD-5362E936290C}"/>
                  </a:ext>
                </a:extLst>
              </p:cNvPr>
              <p:cNvSpPr/>
              <p:nvPr userDrawn="1"/>
            </p:nvSpPr>
            <p:spPr>
              <a:xfrm>
                <a:off x="-3319415" y="4216747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Click with the right mouse button on the chart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and choose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‘Edit data’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07" name="Groep 106">
                <a:extLst>
                  <a:ext uri="{FF2B5EF4-FFF2-40B4-BE49-F238E27FC236}">
                    <a16:creationId xmlns:a16="http://schemas.microsoft.com/office/drawing/2014/main" id="{5586D58A-9907-0C4E-B7C8-07AEBFC8509E}"/>
                  </a:ext>
                </a:extLst>
              </p:cNvPr>
              <p:cNvGrpSpPr/>
              <p:nvPr userDrawn="1"/>
            </p:nvGrpSpPr>
            <p:grpSpPr>
              <a:xfrm>
                <a:off x="-3314821" y="4656539"/>
                <a:ext cx="1495189" cy="563933"/>
                <a:chOff x="-3314821" y="3310415"/>
                <a:chExt cx="1495189" cy="563933"/>
              </a:xfrm>
            </p:grpSpPr>
            <p:sp>
              <p:nvSpPr>
                <p:cNvPr id="112" name="Rechthoek 111">
                  <a:extLst>
                    <a:ext uri="{FF2B5EF4-FFF2-40B4-BE49-F238E27FC236}">
                      <a16:creationId xmlns:a16="http://schemas.microsoft.com/office/drawing/2014/main" id="{F2818ADB-B247-644A-A45D-9224EB01B34D}"/>
                    </a:ext>
                  </a:extLst>
                </p:cNvPr>
                <p:cNvSpPr/>
                <p:nvPr userDrawn="1"/>
              </p:nvSpPr>
              <p:spPr>
                <a:xfrm>
                  <a:off x="-3314821" y="3310415"/>
                  <a:ext cx="140379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3" name="Rechthoek 112">
                  <a:extLst>
                    <a:ext uri="{FF2B5EF4-FFF2-40B4-BE49-F238E27FC236}">
                      <a16:creationId xmlns:a16="http://schemas.microsoft.com/office/drawing/2014/main" id="{D692678C-4109-654F-9559-22DBFBC4DD3F}"/>
                    </a:ext>
                  </a:extLst>
                </p:cNvPr>
                <p:cNvSpPr/>
                <p:nvPr userDrawn="1"/>
              </p:nvSpPr>
              <p:spPr>
                <a:xfrm>
                  <a:off x="-3304719" y="3564140"/>
                  <a:ext cx="13878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4" name="Tekstvak 113">
                  <a:extLst>
                    <a:ext uri="{FF2B5EF4-FFF2-40B4-BE49-F238E27FC236}">
                      <a16:creationId xmlns:a16="http://schemas.microsoft.com/office/drawing/2014/main" id="{7480910B-7695-0F4A-A3AD-E05CAB2108EA}"/>
                    </a:ext>
                  </a:extLst>
                </p:cNvPr>
                <p:cNvSpPr txBox="1"/>
                <p:nvPr userDrawn="1"/>
              </p:nvSpPr>
              <p:spPr>
                <a:xfrm>
                  <a:off x="-3122115" y="3369117"/>
                  <a:ext cx="1258624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GB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Change chart type</a:t>
                  </a:r>
                </a:p>
              </p:txBody>
            </p:sp>
            <p:sp>
              <p:nvSpPr>
                <p:cNvPr id="115" name="Tekstvak 114">
                  <a:extLst>
                    <a:ext uri="{FF2B5EF4-FFF2-40B4-BE49-F238E27FC236}">
                      <a16:creationId xmlns:a16="http://schemas.microsoft.com/office/drawing/2014/main" id="{659C4FA2-9501-DA4E-99F8-5EC50A5CAA5A}"/>
                    </a:ext>
                  </a:extLst>
                </p:cNvPr>
                <p:cNvSpPr txBox="1"/>
                <p:nvPr userDrawn="1"/>
              </p:nvSpPr>
              <p:spPr>
                <a:xfrm>
                  <a:off x="-3115840" y="3624236"/>
                  <a:ext cx="1296208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GB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Edit data</a:t>
                  </a:r>
                </a:p>
              </p:txBody>
            </p:sp>
            <p:sp>
              <p:nvSpPr>
                <p:cNvPr id="116" name="Vrije vorm: vorm 456">
                  <a:extLst>
                    <a:ext uri="{FF2B5EF4-FFF2-40B4-BE49-F238E27FC236}">
                      <a16:creationId xmlns:a16="http://schemas.microsoft.com/office/drawing/2014/main" id="{5B2B1285-1E99-6B40-BED9-62D6B186D082}"/>
                    </a:ext>
                  </a:extLst>
                </p:cNvPr>
                <p:cNvSpPr/>
                <p:nvPr userDrawn="1"/>
              </p:nvSpPr>
              <p:spPr>
                <a:xfrm>
                  <a:off x="-1959834" y="3694348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7" name="Groep 116">
                  <a:extLst>
                    <a:ext uri="{FF2B5EF4-FFF2-40B4-BE49-F238E27FC236}">
                      <a16:creationId xmlns:a16="http://schemas.microsoft.com/office/drawing/2014/main" id="{530B4404-6CDC-C744-92CC-77520F62CB9F}"/>
                    </a:ext>
                  </a:extLst>
                </p:cNvPr>
                <p:cNvGrpSpPr/>
                <p:nvPr userDrawn="1"/>
              </p:nvGrpSpPr>
              <p:grpSpPr>
                <a:xfrm>
                  <a:off x="-3261976" y="3361742"/>
                  <a:ext cx="139861" cy="152244"/>
                  <a:chOff x="12574450" y="6053892"/>
                  <a:chExt cx="169232" cy="184215"/>
                </a:xfrm>
              </p:grpSpPr>
              <p:sp>
                <p:nvSpPr>
                  <p:cNvPr id="137" name="Rechthoek 136">
                    <a:extLst>
                      <a:ext uri="{FF2B5EF4-FFF2-40B4-BE49-F238E27FC236}">
                        <a16:creationId xmlns:a16="http://schemas.microsoft.com/office/drawing/2014/main" id="{20A0D2FF-E9DB-7D41-9683-62811736C37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574450" y="6111529"/>
                    <a:ext cx="46293" cy="126577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8" name="Rechthoek 137">
                    <a:extLst>
                      <a:ext uri="{FF2B5EF4-FFF2-40B4-BE49-F238E27FC236}">
                        <a16:creationId xmlns:a16="http://schemas.microsoft.com/office/drawing/2014/main" id="{5D451D1E-1384-4846-85D3-8A9277BCD4F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635427" y="6053892"/>
                    <a:ext cx="46293" cy="184215"/>
                  </a:xfrm>
                  <a:prstGeom prst="rect">
                    <a:avLst/>
                  </a:prstGeom>
                  <a:solidFill>
                    <a:srgbClr val="EDC87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9" name="Rechthoek 138">
                    <a:extLst>
                      <a:ext uri="{FF2B5EF4-FFF2-40B4-BE49-F238E27FC236}">
                        <a16:creationId xmlns:a16="http://schemas.microsoft.com/office/drawing/2014/main" id="{5AE1D404-8076-EC48-8F03-82ADEB930A6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697389" y="6094907"/>
                    <a:ext cx="46293" cy="14320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18" name="Groep 117">
                  <a:extLst>
                    <a:ext uri="{FF2B5EF4-FFF2-40B4-BE49-F238E27FC236}">
                      <a16:creationId xmlns:a16="http://schemas.microsoft.com/office/drawing/2014/main" id="{561F95F9-6ABF-8648-B80A-5576B7237D27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35199"/>
                  <a:ext cx="168905" cy="104490"/>
                  <a:chOff x="-3261070" y="3620931"/>
                  <a:chExt cx="193920" cy="119965"/>
                </a:xfrm>
              </p:grpSpPr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02FA05D3-C5A0-6140-A465-82DE114FE92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261070" y="3643881"/>
                    <a:ext cx="142985" cy="9520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20" name="Groep 119">
                    <a:extLst>
                      <a:ext uri="{FF2B5EF4-FFF2-40B4-BE49-F238E27FC236}">
                        <a16:creationId xmlns:a16="http://schemas.microsoft.com/office/drawing/2014/main" id="{F3FBE871-6E40-8248-BFA0-CADDBA017C3E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261070" y="3622063"/>
                    <a:ext cx="141113" cy="117345"/>
                    <a:chOff x="1094874" y="-878306"/>
                    <a:chExt cx="867364" cy="613611"/>
                  </a:xfrm>
                </p:grpSpPr>
                <p:cxnSp>
                  <p:nvCxnSpPr>
                    <p:cNvPr id="130" name="Rechte verbindingslijn 129">
                      <a:extLst>
                        <a:ext uri="{FF2B5EF4-FFF2-40B4-BE49-F238E27FC236}">
                          <a16:creationId xmlns:a16="http://schemas.microsoft.com/office/drawing/2014/main" id="{C051726C-4381-FF49-8F33-478E7A790D9F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094874" y="-878305"/>
                      <a:ext cx="0" cy="61361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1" name="Rechte verbindingslijn 130">
                      <a:extLst>
                        <a:ext uri="{FF2B5EF4-FFF2-40B4-BE49-F238E27FC236}">
                          <a16:creationId xmlns:a16="http://schemas.microsoft.com/office/drawing/2014/main" id="{FA8D7B77-EDB0-2548-B028-667FD16DFE3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962238" y="-878306"/>
                      <a:ext cx="0" cy="613611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132" name="Groep 131">
                      <a:extLst>
                        <a:ext uri="{FF2B5EF4-FFF2-40B4-BE49-F238E27FC236}">
                          <a16:creationId xmlns:a16="http://schemas.microsoft.com/office/drawing/2014/main" id="{C70DFAF3-8A80-D449-90EF-A0E6A1767EC8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270535" y="-878306"/>
                      <a:ext cx="526983" cy="613611"/>
                      <a:chOff x="1270535" y="-745959"/>
                      <a:chExt cx="526983" cy="481264"/>
                    </a:xfrm>
                  </p:grpSpPr>
                  <p:cxnSp>
                    <p:nvCxnSpPr>
                      <p:cNvPr id="133" name="Rechte verbindingslijn 132">
                        <a:extLst>
                          <a:ext uri="{FF2B5EF4-FFF2-40B4-BE49-F238E27FC236}">
                            <a16:creationId xmlns:a16="http://schemas.microsoft.com/office/drawing/2014/main" id="{9AC83449-DF1D-9D45-937F-64ECD45E0B66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446196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" name="Rechte verbindingslijn 133">
                        <a:extLst>
                          <a:ext uri="{FF2B5EF4-FFF2-40B4-BE49-F238E27FC236}">
                            <a16:creationId xmlns:a16="http://schemas.microsoft.com/office/drawing/2014/main" id="{D7B3FDE9-7B6F-8742-8BEA-66787DCE17C0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270535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5" name="Rechte verbindingslijn 134">
                        <a:extLst>
                          <a:ext uri="{FF2B5EF4-FFF2-40B4-BE49-F238E27FC236}">
                            <a16:creationId xmlns:a16="http://schemas.microsoft.com/office/drawing/2014/main" id="{7F132A37-56B8-8844-911B-960D9061BC06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621857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6" name="Rechte verbindingslijn 135">
                        <a:extLst>
                          <a:ext uri="{FF2B5EF4-FFF2-40B4-BE49-F238E27FC236}">
                            <a16:creationId xmlns:a16="http://schemas.microsoft.com/office/drawing/2014/main" id="{D934DC11-6E1A-C742-B976-9D61745D735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797518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121" name="Rechte verbindingslijn 120">
                    <a:extLst>
                      <a:ext uri="{FF2B5EF4-FFF2-40B4-BE49-F238E27FC236}">
                        <a16:creationId xmlns:a16="http://schemas.microsoft.com/office/drawing/2014/main" id="{BB3ADF04-7535-864F-A823-C035A6E8758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0471" y="3739408"/>
                    <a:ext cx="143329" cy="0"/>
                  </a:xfrm>
                  <a:prstGeom prst="line">
                    <a:avLst/>
                  </a:prstGeom>
                  <a:ln w="6350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Rechte verbindingslijn 121">
                    <a:extLst>
                      <a:ext uri="{FF2B5EF4-FFF2-40B4-BE49-F238E27FC236}">
                        <a16:creationId xmlns:a16="http://schemas.microsoft.com/office/drawing/2014/main" id="{E817AAFC-EB6F-AE4D-8594-7475B408CDD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1070" y="3713352"/>
                    <a:ext cx="142893" cy="0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Rechte verbindingslijn 122">
                    <a:extLst>
                      <a:ext uri="{FF2B5EF4-FFF2-40B4-BE49-F238E27FC236}">
                        <a16:creationId xmlns:a16="http://schemas.microsoft.com/office/drawing/2014/main" id="{E1D12721-79C0-8442-9F35-807A9432B0D5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1070" y="3689677"/>
                    <a:ext cx="142893" cy="0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Rechte verbindingslijn 123">
                    <a:extLst>
                      <a:ext uri="{FF2B5EF4-FFF2-40B4-BE49-F238E27FC236}">
                        <a16:creationId xmlns:a16="http://schemas.microsoft.com/office/drawing/2014/main" id="{2C432AC7-73DE-3E46-BB70-FF9B14CEAEA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1070" y="3663621"/>
                    <a:ext cx="142893" cy="0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5" name="Rechthoek 124">
                    <a:extLst>
                      <a:ext uri="{FF2B5EF4-FFF2-40B4-BE49-F238E27FC236}">
                        <a16:creationId xmlns:a16="http://schemas.microsoft.com/office/drawing/2014/main" id="{B546A261-C4E7-E141-8E55-ED1F19DFD1A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261070" y="3620931"/>
                    <a:ext cx="142893" cy="24910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126" name="Groep 125">
                    <a:extLst>
                      <a:ext uri="{FF2B5EF4-FFF2-40B4-BE49-F238E27FC236}">
                        <a16:creationId xmlns:a16="http://schemas.microsoft.com/office/drawing/2014/main" id="{7D107A49-4A25-9A4C-8789-14EB7640FA3D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-3158000" y="3650045"/>
                    <a:ext cx="34350" cy="147351"/>
                    <a:chOff x="3148392" y="-836646"/>
                    <a:chExt cx="132124" cy="596095"/>
                  </a:xfrm>
                  <a:solidFill>
                    <a:srgbClr val="3399FF"/>
                  </a:solidFill>
                </p:grpSpPr>
                <p:sp>
                  <p:nvSpPr>
                    <p:cNvPr id="127" name="Rechthoek 126">
                      <a:extLst>
                        <a:ext uri="{FF2B5EF4-FFF2-40B4-BE49-F238E27FC236}">
                          <a16:creationId xmlns:a16="http://schemas.microsoft.com/office/drawing/2014/main" id="{DC2D7251-6631-7C47-BE6D-16618306A5E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48632" y="-725510"/>
                      <a:ext cx="131884" cy="281356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24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8" name="Rechthoek: afgeronde bovenhoeken 468">
                      <a:extLst>
                        <a:ext uri="{FF2B5EF4-FFF2-40B4-BE49-F238E27FC236}">
                          <a16:creationId xmlns:a16="http://schemas.microsoft.com/office/drawing/2014/main" id="{E48B8210-2428-EF47-A38B-19C98A69D25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48556" y="-836646"/>
                      <a:ext cx="131882" cy="87614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24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29" name="Gelijkbenige driehoek 469">
                      <a:extLst>
                        <a:ext uri="{FF2B5EF4-FFF2-40B4-BE49-F238E27FC236}">
                          <a16:creationId xmlns:a16="http://schemas.microsoft.com/office/drawing/2014/main" id="{1AF65CC6-68BE-5A45-A2ED-85AC3973DE9B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48392" y="-420304"/>
                      <a:ext cx="131887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24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108" name="Rechthoek 107">
                <a:extLst>
                  <a:ext uri="{FF2B5EF4-FFF2-40B4-BE49-F238E27FC236}">
                    <a16:creationId xmlns:a16="http://schemas.microsoft.com/office/drawing/2014/main" id="{525761CC-909D-314B-876D-BE8984E6FC03}"/>
                  </a:ext>
                </a:extLst>
              </p:cNvPr>
              <p:cNvSpPr/>
              <p:nvPr userDrawn="1"/>
            </p:nvSpPr>
            <p:spPr>
              <a:xfrm>
                <a:off x="-3786437" y="5405353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Visit the RSM Brand Toolbox for additional PowerPoint instructions </a:t>
                </a:r>
                <a:r>
                  <a:rPr lang="en-GB" sz="1200" b="1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rsm.nl/</a:t>
                </a:r>
                <a:r>
                  <a:rPr lang="en-GB" sz="1200" b="1" cap="none" baseline="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brandtoolbox</a:t>
                </a:r>
                <a:endParaRPr lang="en-GB" sz="1200" b="1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ICOON_info">
                <a:extLst>
                  <a:ext uri="{FF2B5EF4-FFF2-40B4-BE49-F238E27FC236}">
                    <a16:creationId xmlns:a16="http://schemas.microsoft.com/office/drawing/2014/main" id="{CD00ED9E-BF20-9049-B33E-4F38C10F0FE2}"/>
                  </a:ext>
                </a:extLst>
              </p:cNvPr>
              <p:cNvGrpSpPr/>
              <p:nvPr userDrawn="1"/>
            </p:nvGrpSpPr>
            <p:grpSpPr>
              <a:xfrm>
                <a:off x="-376736" y="5269335"/>
                <a:ext cx="283685" cy="283685"/>
                <a:chOff x="-510741" y="5913713"/>
                <a:chExt cx="267555" cy="267555"/>
              </a:xfrm>
            </p:grpSpPr>
            <p:sp>
              <p:nvSpPr>
                <p:cNvPr id="110" name="Ovaal 109">
                  <a:extLst>
                    <a:ext uri="{FF2B5EF4-FFF2-40B4-BE49-F238E27FC236}">
                      <a16:creationId xmlns:a16="http://schemas.microsoft.com/office/drawing/2014/main" id="{100DC04B-9C04-F84D-9C04-B151215766F8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1" name="Graphic 163" descr="Informatie">
                  <a:extLst>
                    <a:ext uri="{FF2B5EF4-FFF2-40B4-BE49-F238E27FC236}">
                      <a16:creationId xmlns:a16="http://schemas.microsoft.com/office/drawing/2014/main" id="{818C2DD0-9806-E34D-8CA2-344E5C61E7AC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85" name="INSTRUCTIE">
              <a:extLst>
                <a:ext uri="{FF2B5EF4-FFF2-40B4-BE49-F238E27FC236}">
                  <a16:creationId xmlns:a16="http://schemas.microsoft.com/office/drawing/2014/main" id="{8137C43C-2001-3449-8DD4-CE405AA0E5D5}"/>
                </a:ext>
              </a:extLst>
            </p:cNvPr>
            <p:cNvGrpSpPr/>
            <p:nvPr userDrawn="1"/>
          </p:nvGrpSpPr>
          <p:grpSpPr>
            <a:xfrm>
              <a:off x="-3786165" y="1"/>
              <a:ext cx="3593091" cy="3570215"/>
              <a:chOff x="-3786165" y="1"/>
              <a:chExt cx="3593091" cy="3570215"/>
            </a:xfrm>
          </p:grpSpPr>
          <p:sp>
            <p:nvSpPr>
              <p:cNvPr id="86" name="Rechthoek 85">
                <a:extLst>
                  <a:ext uri="{FF2B5EF4-FFF2-40B4-BE49-F238E27FC236}">
                    <a16:creationId xmlns:a16="http://schemas.microsoft.com/office/drawing/2014/main" id="{A2E8A18B-9043-AB4B-80EF-5EC1231E0A45}"/>
                  </a:ext>
                </a:extLst>
              </p:cNvPr>
              <p:cNvSpPr/>
              <p:nvPr userDrawn="1"/>
            </p:nvSpPr>
            <p:spPr>
              <a:xfrm>
                <a:off x="-3786165" y="1"/>
                <a:ext cx="3593091" cy="3570215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Insert/FORMAT A Chart</a:t>
                </a:r>
              </a:p>
            </p:txBody>
          </p:sp>
          <p:sp>
            <p:nvSpPr>
              <p:cNvPr id="87" name="Ovaal 86">
                <a:extLst>
                  <a:ext uri="{FF2B5EF4-FFF2-40B4-BE49-F238E27FC236}">
                    <a16:creationId xmlns:a16="http://schemas.microsoft.com/office/drawing/2014/main" id="{7C24784D-94DF-E149-923C-27DED4570EF0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8" name="Rechthoek 87">
                <a:extLst>
                  <a:ext uri="{FF2B5EF4-FFF2-40B4-BE49-F238E27FC236}">
                    <a16:creationId xmlns:a16="http://schemas.microsoft.com/office/drawing/2014/main" id="{103C57E5-B7CE-BA46-9714-C5EF1AC6F824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If necessary, delete the existing chart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by using the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key’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Click on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 pictogram to insert a new chart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(see example below)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89" name="Ovaal 88">
                <a:extLst>
                  <a:ext uri="{FF2B5EF4-FFF2-40B4-BE49-F238E27FC236}">
                    <a16:creationId xmlns:a16="http://schemas.microsoft.com/office/drawing/2014/main" id="{AABC0836-2D6E-D342-ACA4-6014533C8239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7EC787A0-6D4E-9F4F-BD3A-A28CC72D7205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 the preferred chart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and click on 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‘Insert’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91" name="Groep 90">
                <a:extLst>
                  <a:ext uri="{FF2B5EF4-FFF2-40B4-BE49-F238E27FC236}">
                    <a16:creationId xmlns:a16="http://schemas.microsoft.com/office/drawing/2014/main" id="{04543A72-4D78-6546-AB70-D0202A521BC3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01" name="Rechthoek 100">
                  <a:extLst>
                    <a:ext uri="{FF2B5EF4-FFF2-40B4-BE49-F238E27FC236}">
                      <a16:creationId xmlns:a16="http://schemas.microsoft.com/office/drawing/2014/main" id="{8438F11A-B500-8D46-9673-F4C6CAB15E02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72000" tIns="0" rIns="288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GB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Insert</a:t>
                  </a:r>
                </a:p>
              </p:txBody>
            </p:sp>
            <p:cxnSp>
              <p:nvCxnSpPr>
                <p:cNvPr id="102" name="Rechte verbindingslijn 101">
                  <a:extLst>
                    <a:ext uri="{FF2B5EF4-FFF2-40B4-BE49-F238E27FC236}">
                      <a16:creationId xmlns:a16="http://schemas.microsoft.com/office/drawing/2014/main" id="{386E1393-114B-2A4C-9422-4595D11C14EE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03" name="Gelijkbenige driehoek 443">
                  <a:extLst>
                    <a:ext uri="{FF2B5EF4-FFF2-40B4-BE49-F238E27FC236}">
                      <a16:creationId xmlns:a16="http://schemas.microsoft.com/office/drawing/2014/main" id="{43B5305F-0D81-A841-85E5-661D230D25A1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92" name="Groep 91">
                <a:extLst>
                  <a:ext uri="{FF2B5EF4-FFF2-40B4-BE49-F238E27FC236}">
                    <a16:creationId xmlns:a16="http://schemas.microsoft.com/office/drawing/2014/main" id="{C6E2E06E-DD09-344F-8767-709E4A20FA44}"/>
                  </a:ext>
                </a:extLst>
              </p:cNvPr>
              <p:cNvGrpSpPr/>
              <p:nvPr userDrawn="1"/>
            </p:nvGrpSpPr>
            <p:grpSpPr>
              <a:xfrm>
                <a:off x="-3316599" y="1232480"/>
                <a:ext cx="289372" cy="314992"/>
                <a:chOff x="7322769" y="-310267"/>
                <a:chExt cx="289372" cy="314992"/>
              </a:xfrm>
            </p:grpSpPr>
            <p:sp>
              <p:nvSpPr>
                <p:cNvPr id="98" name="Rechthoek 97">
                  <a:extLst>
                    <a:ext uri="{FF2B5EF4-FFF2-40B4-BE49-F238E27FC236}">
                      <a16:creationId xmlns:a16="http://schemas.microsoft.com/office/drawing/2014/main" id="{D29873A4-6D3D-6A41-B841-F8CDFAD7B491}"/>
                    </a:ext>
                  </a:extLst>
                </p:cNvPr>
                <p:cNvSpPr/>
                <p:nvPr userDrawn="1"/>
              </p:nvSpPr>
              <p:spPr>
                <a:xfrm>
                  <a:off x="7322769" y="-211712"/>
                  <a:ext cx="79156" cy="21643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99" name="Rechthoek 98">
                  <a:extLst>
                    <a:ext uri="{FF2B5EF4-FFF2-40B4-BE49-F238E27FC236}">
                      <a16:creationId xmlns:a16="http://schemas.microsoft.com/office/drawing/2014/main" id="{179154FD-C411-5C46-B512-F663FAFBEB3F}"/>
                    </a:ext>
                  </a:extLst>
                </p:cNvPr>
                <p:cNvSpPr/>
                <p:nvPr userDrawn="1"/>
              </p:nvSpPr>
              <p:spPr>
                <a:xfrm>
                  <a:off x="7427035" y="-310267"/>
                  <a:ext cx="79156" cy="314992"/>
                </a:xfrm>
                <a:prstGeom prst="rect">
                  <a:avLst/>
                </a:prstGeom>
                <a:solidFill>
                  <a:srgbClr val="FFCC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4A231DEF-E861-CA4E-8F58-0D5F566A3EC1}"/>
                    </a:ext>
                  </a:extLst>
                </p:cNvPr>
                <p:cNvSpPr/>
                <p:nvPr userDrawn="1"/>
              </p:nvSpPr>
              <p:spPr>
                <a:xfrm>
                  <a:off x="7532985" y="-240134"/>
                  <a:ext cx="79156" cy="24485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3" name="Ovaal 92">
                <a:extLst>
                  <a:ext uri="{FF2B5EF4-FFF2-40B4-BE49-F238E27FC236}">
                    <a16:creationId xmlns:a16="http://schemas.microsoft.com/office/drawing/2014/main" id="{9523B3E9-E4BF-7C42-B0DA-2942F6BB344E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5E5FBAF6-2D7C-A945-B11D-019B68F722F4}"/>
                  </a:ext>
                </a:extLst>
              </p:cNvPr>
              <p:cNvSpPr/>
              <p:nvPr userDrawn="1"/>
            </p:nvSpPr>
            <p:spPr>
              <a:xfrm>
                <a:off x="-3319415" y="2555610"/>
                <a:ext cx="2944682" cy="47686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When you want to change the lay-out of the chart, select the preferred part of the chart and go to the tab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‘Format’.</a:t>
                </a:r>
                <a:endPara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5" name="Groep 94">
                <a:extLst>
                  <a:ext uri="{FF2B5EF4-FFF2-40B4-BE49-F238E27FC236}">
                    <a16:creationId xmlns:a16="http://schemas.microsoft.com/office/drawing/2014/main" id="{B48CAC70-D449-7F42-97B6-40621968ADD7}"/>
                  </a:ext>
                </a:extLst>
              </p:cNvPr>
              <p:cNvGrpSpPr/>
              <p:nvPr userDrawn="1"/>
            </p:nvGrpSpPr>
            <p:grpSpPr>
              <a:xfrm>
                <a:off x="-3312582" y="3144513"/>
                <a:ext cx="576000" cy="246597"/>
                <a:chOff x="-3312582" y="1060763"/>
                <a:chExt cx="576000" cy="246597"/>
              </a:xfrm>
            </p:grpSpPr>
            <p:sp>
              <p:nvSpPr>
                <p:cNvPr id="96" name="Rechthoek 95">
                  <a:extLst>
                    <a:ext uri="{FF2B5EF4-FFF2-40B4-BE49-F238E27FC236}">
                      <a16:creationId xmlns:a16="http://schemas.microsoft.com/office/drawing/2014/main" id="{6412DEDF-3B2C-6342-A22F-83A8AD5AA4C2}"/>
                    </a:ext>
                  </a:extLst>
                </p:cNvPr>
                <p:cNvSpPr/>
                <p:nvPr userDrawn="1"/>
              </p:nvSpPr>
              <p:spPr>
                <a:xfrm>
                  <a:off x="-3312582" y="1060763"/>
                  <a:ext cx="576000" cy="215451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GB" sz="1050" b="1" noProof="0" dirty="0">
                      <a:solidFill>
                        <a:srgbClr val="B74629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Format</a:t>
                  </a:r>
                </a:p>
              </p:txBody>
            </p:sp>
            <p:sp>
              <p:nvSpPr>
                <p:cNvPr id="97" name="Rechthoek 96">
                  <a:extLst>
                    <a:ext uri="{FF2B5EF4-FFF2-40B4-BE49-F238E27FC236}">
                      <a16:creationId xmlns:a16="http://schemas.microsoft.com/office/drawing/2014/main" id="{DA9896F3-33E2-FB47-8E76-79930E3E8736}"/>
                    </a:ext>
                  </a:extLst>
                </p:cNvPr>
                <p:cNvSpPr/>
                <p:nvPr userDrawn="1"/>
              </p:nvSpPr>
              <p:spPr>
                <a:xfrm>
                  <a:off x="-3312582" y="1280189"/>
                  <a:ext cx="576000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239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7E27F0BF-7D43-BA41-B6D1-B3B055C0330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089025"/>
            <a:ext cx="12192000" cy="5768975"/>
          </a:xfrm>
          <a:prstGeom prst="rect">
            <a:avLst/>
          </a:prstGeom>
          <a:pattFill prst="sm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bIns="108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DF508C-512D-E241-8270-7531D0B71A6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5" y="3902038"/>
            <a:ext cx="10801349" cy="1393825"/>
          </a:xfrm>
        </p:spPr>
        <p:txBody>
          <a:bodyPr anchor="b"/>
          <a:lstStyle>
            <a:lvl1pPr algn="l">
              <a:defRPr sz="48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54B0945-4B1B-494D-B65A-BC3C542693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5402767"/>
            <a:ext cx="10801350" cy="368300"/>
          </a:xfrm>
        </p:spPr>
        <p:txBody>
          <a:bodyPr anchor="ctr" anchorCtr="0"/>
          <a:lstStyle>
            <a:lvl1pPr marL="0" indent="0" algn="l">
              <a:buNone/>
              <a:defRPr sz="2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Name of </a:t>
            </a:r>
            <a:r>
              <a:rPr lang="nl-NL" dirty="0" err="1"/>
              <a:t>presentation</a:t>
            </a:r>
            <a:endParaRPr lang="nl-NL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3CEF2943-5DF6-6742-8C21-26E2B1D55D0A}"/>
              </a:ext>
            </a:extLst>
          </p:cNvPr>
          <p:cNvSpPr/>
          <p:nvPr userDrawn="1"/>
        </p:nvSpPr>
        <p:spPr>
          <a:xfrm>
            <a:off x="0" y="1023433"/>
            <a:ext cx="6120000" cy="655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9F0FB18D-8F1C-8F49-9016-48C7A3C16B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2664" y="158258"/>
            <a:ext cx="1579501" cy="71289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2FD2891-3B60-6646-9A0C-04B9DDA5EB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7258" t="30537" b="11010"/>
          <a:stretch/>
        </p:blipFill>
        <p:spPr>
          <a:xfrm>
            <a:off x="618344" y="275196"/>
            <a:ext cx="2975212" cy="479021"/>
          </a:xfrm>
          <a:prstGeom prst="rect">
            <a:avLst/>
          </a:prstGeom>
        </p:spPr>
      </p:pic>
      <p:sp>
        <p:nvSpPr>
          <p:cNvPr id="19" name="Rechthoek: afgeronde hoeken 128">
            <a:extLst>
              <a:ext uri="{FF2B5EF4-FFF2-40B4-BE49-F238E27FC236}">
                <a16:creationId xmlns:a16="http://schemas.microsoft.com/office/drawing/2014/main" id="{FDCBEBA0-9605-5E4E-9D04-277FCA6E1FA8}"/>
              </a:ext>
            </a:extLst>
          </p:cNvPr>
          <p:cNvSpPr/>
          <p:nvPr userDrawn="1"/>
        </p:nvSpPr>
        <p:spPr>
          <a:xfrm>
            <a:off x="0" y="-516639"/>
            <a:ext cx="1754519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none" baseline="0" noProof="0" dirty="0" err="1">
                <a:solidFill>
                  <a:schemeClr val="bg2"/>
                </a:solidFill>
                <a:latin typeface="+mj-lt"/>
              </a:rPr>
              <a:t>Titleslide</a:t>
            </a:r>
            <a:r>
              <a:rPr lang="nl-NL" sz="2400" b="1" cap="none" baseline="0" noProof="0" dirty="0">
                <a:solidFill>
                  <a:schemeClr val="bg2"/>
                </a:solidFill>
                <a:latin typeface="+mj-lt"/>
              </a:rPr>
              <a:t> #2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01D4A59B-E550-AA46-966B-5DC94DBD464E}"/>
              </a:ext>
            </a:extLst>
          </p:cNvPr>
          <p:cNvSpPr txBox="1"/>
          <p:nvPr userDrawn="1"/>
        </p:nvSpPr>
        <p:spPr>
          <a:xfrm>
            <a:off x="2584" y="-850657"/>
            <a:ext cx="544554" cy="288147"/>
          </a:xfrm>
          <a:prstGeom prst="rect">
            <a:avLst/>
          </a:prstGeom>
          <a:solidFill>
            <a:schemeClr val="tx2"/>
          </a:solidFill>
        </p:spPr>
        <p:txBody>
          <a:bodyPr wrap="none" lIns="72000" tIns="36000" rIns="72000" bIns="36000" rtlCol="0" anchor="b">
            <a:spAutoFit/>
          </a:bodyPr>
          <a:lstStyle/>
          <a:p>
            <a:pPr algn="l"/>
            <a:r>
              <a:rPr lang="nl-NL" sz="1400" b="1" cap="all" spc="0" baseline="0" noProof="0" dirty="0">
                <a:solidFill>
                  <a:schemeClr val="bg1"/>
                </a:solidFill>
                <a:latin typeface="+mj-lt"/>
              </a:rPr>
              <a:t>RSM</a:t>
            </a:r>
          </a:p>
        </p:txBody>
      </p:sp>
      <p:grpSp>
        <p:nvGrpSpPr>
          <p:cNvPr id="17" name="INSTRUCTION">
            <a:extLst>
              <a:ext uri="{FF2B5EF4-FFF2-40B4-BE49-F238E27FC236}">
                <a16:creationId xmlns:a16="http://schemas.microsoft.com/office/drawing/2014/main" id="{1FB912F3-B410-3F47-A18B-29CCB7969EBE}"/>
              </a:ext>
            </a:extLst>
          </p:cNvPr>
          <p:cNvGrpSpPr/>
          <p:nvPr userDrawn="1"/>
        </p:nvGrpSpPr>
        <p:grpSpPr>
          <a:xfrm>
            <a:off x="-3786437" y="0"/>
            <a:ext cx="3693386" cy="6669007"/>
            <a:chOff x="-3786437" y="0"/>
            <a:chExt cx="3693386" cy="6669007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66E5B58D-FE85-9B4A-A443-68A7BA079E25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5111D93-BBA7-1C4B-A016-E46DD4F662A8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FFCB3C6E-6128-6D4F-88D1-181F5029C54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A929B94F-055D-BF4B-A3CF-BBE603021728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7C9E97A0-A4B9-614D-B7F7-E7ECCD8C2A9C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77" name="Rechthoek 76">
                <a:extLst>
                  <a:ext uri="{FF2B5EF4-FFF2-40B4-BE49-F238E27FC236}">
                    <a16:creationId xmlns:a16="http://schemas.microsoft.com/office/drawing/2014/main" id="{0ECFF4A1-DA01-024B-BEEF-BA1BDD3E15F6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al 77">
                <a:extLst>
                  <a:ext uri="{FF2B5EF4-FFF2-40B4-BE49-F238E27FC236}">
                    <a16:creationId xmlns:a16="http://schemas.microsoft.com/office/drawing/2014/main" id="{79643324-223E-814A-9762-127A10ADB182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Vrije vorm: vorm 161">
                <a:extLst>
                  <a:ext uri="{FF2B5EF4-FFF2-40B4-BE49-F238E27FC236}">
                    <a16:creationId xmlns:a16="http://schemas.microsoft.com/office/drawing/2014/main" id="{EC32AAF2-BC72-3146-A45D-CE3BEA59D45F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Rechthoek: afgeronde hoeken 162">
                <a:extLst>
                  <a:ext uri="{FF2B5EF4-FFF2-40B4-BE49-F238E27FC236}">
                    <a16:creationId xmlns:a16="http://schemas.microsoft.com/office/drawing/2014/main" id="{FA90CF65-D357-6E42-A333-0C560F40345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1" name="Rechte verbindingslijn 80">
                <a:extLst>
                  <a:ext uri="{FF2B5EF4-FFF2-40B4-BE49-F238E27FC236}">
                    <a16:creationId xmlns:a16="http://schemas.microsoft.com/office/drawing/2014/main" id="{AC53B4E5-D4CB-944D-BDBB-BEA63DDA2FA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2" name="Rechte verbindingslijn 81">
                <a:extLst>
                  <a:ext uri="{FF2B5EF4-FFF2-40B4-BE49-F238E27FC236}">
                    <a16:creationId xmlns:a16="http://schemas.microsoft.com/office/drawing/2014/main" id="{914C66D9-4F58-8745-9D99-16F09A21F45E}"/>
                  </a:ext>
                </a:extLst>
              </p:cNvPr>
              <p:cNvCxnSpPr>
                <a:cxnSpLocks/>
                <a:stCxn id="80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8154B079-4AFD-9A43-A955-B5BCF1B9AF58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2CEF760E-D9EA-F046-84E0-276E14C1FC53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45B84695-28B0-5246-9D45-F8D1DA38C8D2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C210735C-9DF9-444C-99A4-5FB881B3133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59B897C1-8FE9-6243-9AF0-D6E7C36109C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6" name="Gelijkbenige driehoek 201">
                <a:extLst>
                  <a:ext uri="{FF2B5EF4-FFF2-40B4-BE49-F238E27FC236}">
                    <a16:creationId xmlns:a16="http://schemas.microsoft.com/office/drawing/2014/main" id="{125E28ED-0893-FB4F-9772-83EECA65F87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C25486C7-DCAC-274D-AA91-06057ECB65F1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BBE05CD8-4431-2A4A-91CA-26E10DC470B9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9" name="ICOON_info">
              <a:extLst>
                <a:ext uri="{FF2B5EF4-FFF2-40B4-BE49-F238E27FC236}">
                  <a16:creationId xmlns:a16="http://schemas.microsoft.com/office/drawing/2014/main" id="{CD43DD54-87FA-5441-A562-7E620161C67C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72" name="Ovaal 71">
                <a:extLst>
                  <a:ext uri="{FF2B5EF4-FFF2-40B4-BE49-F238E27FC236}">
                    <a16:creationId xmlns:a16="http://schemas.microsoft.com/office/drawing/2014/main" id="{10D67283-4701-0546-BD93-60C38055010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Graphic 163" descr="Informatie">
                <a:extLst>
                  <a:ext uri="{FF2B5EF4-FFF2-40B4-BE49-F238E27FC236}">
                    <a16:creationId xmlns:a16="http://schemas.microsoft.com/office/drawing/2014/main" id="{9C9D3E87-0BDE-ED43-8C5A-FD5B575098B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2488530E-4435-704F-9705-0192A35E61B3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F57CEDCC-C23B-A54B-9020-7BB95C762AAE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7CE8061E-55C5-3941-B066-1D28FDC7DFD2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219D9F1F-3AF9-B249-AE9C-F62BF7BC2844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FFCA9511-CBE4-F34D-96FC-3BB030D32B95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6" name="Groep 65">
                    <a:extLst>
                      <a:ext uri="{FF2B5EF4-FFF2-40B4-BE49-F238E27FC236}">
                        <a16:creationId xmlns:a16="http://schemas.microsoft.com/office/drawing/2014/main" id="{B2D5F4A7-4D0A-7B4C-BA12-040AF426D9D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9" name="Rechthoek 68">
                      <a:extLst>
                        <a:ext uri="{FF2B5EF4-FFF2-40B4-BE49-F238E27FC236}">
                          <a16:creationId xmlns:a16="http://schemas.microsoft.com/office/drawing/2014/main" id="{4E8D9F4E-2D14-304F-AC45-0C419237F1A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0" name="Rechthoek 69">
                      <a:extLst>
                        <a:ext uri="{FF2B5EF4-FFF2-40B4-BE49-F238E27FC236}">
                          <a16:creationId xmlns:a16="http://schemas.microsoft.com/office/drawing/2014/main" id="{DA4DC49D-F58A-8440-8868-74631A9227F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1" name="Ovaal 70">
                      <a:extLst>
                        <a:ext uri="{FF2B5EF4-FFF2-40B4-BE49-F238E27FC236}">
                          <a16:creationId xmlns:a16="http://schemas.microsoft.com/office/drawing/2014/main" id="{70F85FAA-676C-3244-91D3-CB32FA2E2B3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7" name="Afbeelding 66">
                    <a:extLst>
                      <a:ext uri="{FF2B5EF4-FFF2-40B4-BE49-F238E27FC236}">
                        <a16:creationId xmlns:a16="http://schemas.microsoft.com/office/drawing/2014/main" id="{F4E746BF-162F-664E-A2F9-71805D1D0D8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8" name="Afbeelding 67">
                    <a:extLst>
                      <a:ext uri="{FF2B5EF4-FFF2-40B4-BE49-F238E27FC236}">
                        <a16:creationId xmlns:a16="http://schemas.microsoft.com/office/drawing/2014/main" id="{C19711BF-FAE2-7545-854D-4B464FCA0200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11BB3D52-62BD-8B48-A01B-DB7B8A72354C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4" name="Rechthoek 63">
                    <a:extLst>
                      <a:ext uri="{FF2B5EF4-FFF2-40B4-BE49-F238E27FC236}">
                        <a16:creationId xmlns:a16="http://schemas.microsoft.com/office/drawing/2014/main" id="{251090E9-AB6E-5A4B-9E9C-982C0085B49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5" name="Rechthoek 64">
                    <a:extLst>
                      <a:ext uri="{FF2B5EF4-FFF2-40B4-BE49-F238E27FC236}">
                        <a16:creationId xmlns:a16="http://schemas.microsoft.com/office/drawing/2014/main" id="{A4E39C10-1A55-9941-B09D-CD27EF65D96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ABAE7C91-8981-5442-9A97-1B93FDF6328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79C4C4A2-5C62-FB41-BB70-87055D1E97C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F4887ECE-32C7-B54D-9353-F49FBFB0CA4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7" name="Rechthoek 56">
                <a:extLst>
                  <a:ext uri="{FF2B5EF4-FFF2-40B4-BE49-F238E27FC236}">
                    <a16:creationId xmlns:a16="http://schemas.microsoft.com/office/drawing/2014/main" id="{BEF0E78C-F9B5-FF41-B2B9-AE4CF37A4AE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8" name="Gelijkbenige driehoek 104">
                <a:extLst>
                  <a:ext uri="{FF2B5EF4-FFF2-40B4-BE49-F238E27FC236}">
                    <a16:creationId xmlns:a16="http://schemas.microsoft.com/office/drawing/2014/main" id="{F699EB97-3DED-7A41-AAE5-3B33556B123E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DAF99DA7-831D-3548-BAFA-E90A5FB3DC0F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D695A06B-BEE9-DC4E-8E93-CD44E652E49D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1AFAC977-B632-2B44-93DD-27A38A29B129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BC754855-2B4A-8F4E-B3D6-96FC66DE64AB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BF73B627-9C68-6B42-9A68-04F20430DE41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50" name="Rechthoek: afgeronde hoeken 135">
                  <a:extLst>
                    <a:ext uri="{FF2B5EF4-FFF2-40B4-BE49-F238E27FC236}">
                      <a16:creationId xmlns:a16="http://schemas.microsoft.com/office/drawing/2014/main" id="{91D11523-1348-4144-BB1C-250C6EE6FFE8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DAE6A7E2-D37C-BE44-BD55-258E34B7562A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018A0FBD-1D8A-F14C-A3A4-B1A0E09D003D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96871AE4-41E3-0949-92EC-0A3EC3EE7863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0EFA5128-F950-5C4A-9E2B-214CB7BE83F4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" name="Rechthoek 54">
                  <a:extLst>
                    <a:ext uri="{FF2B5EF4-FFF2-40B4-BE49-F238E27FC236}">
                      <a16:creationId xmlns:a16="http://schemas.microsoft.com/office/drawing/2014/main" id="{60D0CB29-9525-8845-B84B-86C509875CEC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D429D507-9240-DC4F-AEEA-A78160945518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307A1B06-1566-E547-98E4-4B5B7FF2E051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4" name="Rechthoek: afgeronde hoeken 129">
                    <a:extLst>
                      <a:ext uri="{FF2B5EF4-FFF2-40B4-BE49-F238E27FC236}">
                        <a16:creationId xmlns:a16="http://schemas.microsoft.com/office/drawing/2014/main" id="{D56689D0-44A3-394A-8A5C-61A886B403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92C1C6EA-9383-CE49-A742-712DBA2A581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6A9AA0B0-A4B2-4041-9252-B70C90EB9AF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Rechthoek 46">
                    <a:extLst>
                      <a:ext uri="{FF2B5EF4-FFF2-40B4-BE49-F238E27FC236}">
                        <a16:creationId xmlns:a16="http://schemas.microsoft.com/office/drawing/2014/main" id="{26FAD39A-E514-894A-99FD-8DA01EC2E56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Rechthoek 47">
                    <a:extLst>
                      <a:ext uri="{FF2B5EF4-FFF2-40B4-BE49-F238E27FC236}">
                        <a16:creationId xmlns:a16="http://schemas.microsoft.com/office/drawing/2014/main" id="{939521F1-5BC0-264F-BB3A-8E330F58451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E162F481-2923-BF4C-8F31-F70BDC98976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43" name="Boog 42">
                  <a:extLst>
                    <a:ext uri="{FF2B5EF4-FFF2-40B4-BE49-F238E27FC236}">
                      <a16:creationId xmlns:a16="http://schemas.microsoft.com/office/drawing/2014/main" id="{6C87B4A9-2109-8A40-A590-D8903A147401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912225FA-AEB3-BE4D-973F-A7F1C72BBC46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9CF37707-6460-B941-BC1C-0D719CFD57C8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41" name="Vrije vorm: vorm 4">
                <a:extLst>
                  <a:ext uri="{FF2B5EF4-FFF2-40B4-BE49-F238E27FC236}">
                    <a16:creationId xmlns:a16="http://schemas.microsoft.com/office/drawing/2014/main" id="{3BCA466E-04B4-FF4E-BCF1-0024E6DB2B20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83" name="Tijdelijke aanduiding voor tekst 9">
            <a:extLst>
              <a:ext uri="{FF2B5EF4-FFF2-40B4-BE49-F238E27FC236}">
                <a16:creationId xmlns:a16="http://schemas.microsoft.com/office/drawing/2014/main" id="{3CD5E3D7-A020-1242-94CE-6555D35AE7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7124" y="6338005"/>
            <a:ext cx="2854800" cy="165600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 t="-1252" b="-1252"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35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3" grpId="0" build="p">
        <p:tmplLst>
          <p:tmpl lvl="1">
            <p:tnLst>
              <p:par>
                <p:cTn presetID="2" presetClass="entr" presetSubtype="4" decel="5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8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18B65-0E4E-934F-BBF4-5D26285224C6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804707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kern="1200" cap="none" baseline="0" noProof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Chart</a:t>
            </a:r>
          </a:p>
        </p:txBody>
      </p:sp>
      <p:sp>
        <p:nvSpPr>
          <p:cNvPr id="7" name="Chart Placeholder 8">
            <a:extLst>
              <a:ext uri="{FF2B5EF4-FFF2-40B4-BE49-F238E27FC236}">
                <a16:creationId xmlns:a16="http://schemas.microsoft.com/office/drawing/2014/main" id="{7848BA9E-AF92-894C-AC1F-3C339A40AB04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95325" y="1628776"/>
            <a:ext cx="10801350" cy="4140200"/>
          </a:xfrm>
          <a:prstGeom prst="rect">
            <a:avLst/>
          </a:prstGeom>
          <a:pattFill prst="sm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noFill/>
          </a:ln>
        </p:spPr>
        <p:txBody>
          <a:bodyPr wrap="square" tIns="0" bIns="108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chart</a:t>
            </a:r>
            <a:endParaRPr lang="nl-NL" dirty="0"/>
          </a:p>
        </p:txBody>
      </p:sp>
      <p:grpSp>
        <p:nvGrpSpPr>
          <p:cNvPr id="8" name="INSTRUCTION">
            <a:extLst>
              <a:ext uri="{FF2B5EF4-FFF2-40B4-BE49-F238E27FC236}">
                <a16:creationId xmlns:a16="http://schemas.microsoft.com/office/drawing/2014/main" id="{523EB032-C8D5-594E-8825-4B4C66AEBFB2}"/>
              </a:ext>
            </a:extLst>
          </p:cNvPr>
          <p:cNvGrpSpPr/>
          <p:nvPr userDrawn="1"/>
        </p:nvGrpSpPr>
        <p:grpSpPr>
          <a:xfrm>
            <a:off x="12377867" y="1"/>
            <a:ext cx="3693386" cy="6233352"/>
            <a:chOff x="-3786437" y="1"/>
            <a:chExt cx="3693386" cy="6233352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213D3246-E978-EE43-B248-849B153403FE}"/>
                </a:ext>
              </a:extLst>
            </p:cNvPr>
            <p:cNvGrpSpPr/>
            <p:nvPr userDrawn="1"/>
          </p:nvGrpSpPr>
          <p:grpSpPr>
            <a:xfrm>
              <a:off x="-3786437" y="3752148"/>
              <a:ext cx="3693386" cy="2481205"/>
              <a:chOff x="-3786437" y="3752148"/>
              <a:chExt cx="3693386" cy="2481205"/>
            </a:xfrm>
          </p:grpSpPr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4D12DB5E-0442-CC49-B4A2-6066BDCF49F4}"/>
                  </a:ext>
                </a:extLst>
              </p:cNvPr>
              <p:cNvSpPr/>
              <p:nvPr userDrawn="1"/>
            </p:nvSpPr>
            <p:spPr>
              <a:xfrm>
                <a:off x="-3786165" y="3752148"/>
                <a:ext cx="3593091" cy="1752600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EDIT CHART DATA</a:t>
                </a:r>
              </a:p>
            </p:txBody>
          </p:sp>
          <p:sp>
            <p:nvSpPr>
              <p:cNvPr id="30" name="Ovaal 29">
                <a:extLst>
                  <a:ext uri="{FF2B5EF4-FFF2-40B4-BE49-F238E27FC236}">
                    <a16:creationId xmlns:a16="http://schemas.microsoft.com/office/drawing/2014/main" id="{B3D405F8-8E9C-7E43-9FBB-3C7511056F9C}"/>
                  </a:ext>
                </a:extLst>
              </p:cNvPr>
              <p:cNvSpPr/>
              <p:nvPr userDrawn="1"/>
            </p:nvSpPr>
            <p:spPr>
              <a:xfrm>
                <a:off x="-3603587" y="4216746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41B7EFCE-AACF-3348-B858-DD6F57D3AC93}"/>
                  </a:ext>
                </a:extLst>
              </p:cNvPr>
              <p:cNvSpPr/>
              <p:nvPr userDrawn="1"/>
            </p:nvSpPr>
            <p:spPr>
              <a:xfrm>
                <a:off x="-3319415" y="4216747"/>
                <a:ext cx="2944682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Click with the right mouse button on the chart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and choose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‘Edit data’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32" name="Groep 31">
                <a:extLst>
                  <a:ext uri="{FF2B5EF4-FFF2-40B4-BE49-F238E27FC236}">
                    <a16:creationId xmlns:a16="http://schemas.microsoft.com/office/drawing/2014/main" id="{DD8C977E-CACC-D249-BB92-1F1CE1F76597}"/>
                  </a:ext>
                </a:extLst>
              </p:cNvPr>
              <p:cNvGrpSpPr/>
              <p:nvPr userDrawn="1"/>
            </p:nvGrpSpPr>
            <p:grpSpPr>
              <a:xfrm>
                <a:off x="-3314821" y="4656539"/>
                <a:ext cx="1495189" cy="563933"/>
                <a:chOff x="-3314821" y="3310415"/>
                <a:chExt cx="1495189" cy="563933"/>
              </a:xfrm>
            </p:grpSpPr>
            <p:sp>
              <p:nvSpPr>
                <p:cNvPr id="37" name="Rechthoek 36">
                  <a:extLst>
                    <a:ext uri="{FF2B5EF4-FFF2-40B4-BE49-F238E27FC236}">
                      <a16:creationId xmlns:a16="http://schemas.microsoft.com/office/drawing/2014/main" id="{4F02257E-3D6E-1649-92BC-BEC2E2615E4B}"/>
                    </a:ext>
                  </a:extLst>
                </p:cNvPr>
                <p:cNvSpPr/>
                <p:nvPr userDrawn="1"/>
              </p:nvSpPr>
              <p:spPr>
                <a:xfrm>
                  <a:off x="-3314821" y="3310415"/>
                  <a:ext cx="1403797" cy="504851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D1D1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8" name="Rechthoek 37">
                  <a:extLst>
                    <a:ext uri="{FF2B5EF4-FFF2-40B4-BE49-F238E27FC236}">
                      <a16:creationId xmlns:a16="http://schemas.microsoft.com/office/drawing/2014/main" id="{8045B939-A961-9444-9E0D-C120487964D9}"/>
                    </a:ext>
                  </a:extLst>
                </p:cNvPr>
                <p:cNvSpPr/>
                <p:nvPr userDrawn="1"/>
              </p:nvSpPr>
              <p:spPr>
                <a:xfrm>
                  <a:off x="-3304719" y="3564140"/>
                  <a:ext cx="1387813" cy="246608"/>
                </a:xfrm>
                <a:prstGeom prst="rect">
                  <a:avLst/>
                </a:prstGeom>
                <a:solidFill>
                  <a:srgbClr val="FCE4D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9" name="Tekstvak 38">
                  <a:extLst>
                    <a:ext uri="{FF2B5EF4-FFF2-40B4-BE49-F238E27FC236}">
                      <a16:creationId xmlns:a16="http://schemas.microsoft.com/office/drawing/2014/main" id="{18F1E684-A6C7-084D-BE37-7A67C7DFCDE3}"/>
                    </a:ext>
                  </a:extLst>
                </p:cNvPr>
                <p:cNvSpPr txBox="1"/>
                <p:nvPr userDrawn="1"/>
              </p:nvSpPr>
              <p:spPr>
                <a:xfrm>
                  <a:off x="-3122115" y="3369117"/>
                  <a:ext cx="1258624" cy="137495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GB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Change chart type</a:t>
                  </a:r>
                </a:p>
              </p:txBody>
            </p:sp>
            <p:sp>
              <p:nvSpPr>
                <p:cNvPr id="40" name="Tekstvak 39">
                  <a:extLst>
                    <a:ext uri="{FF2B5EF4-FFF2-40B4-BE49-F238E27FC236}">
                      <a16:creationId xmlns:a16="http://schemas.microsoft.com/office/drawing/2014/main" id="{23DC799A-E74A-FD4B-AC26-FC032139398F}"/>
                    </a:ext>
                  </a:extLst>
                </p:cNvPr>
                <p:cNvSpPr txBox="1"/>
                <p:nvPr userDrawn="1"/>
              </p:nvSpPr>
              <p:spPr>
                <a:xfrm>
                  <a:off x="-3115840" y="3624236"/>
                  <a:ext cx="1296208" cy="12641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noAutofit/>
                </a:bodyPr>
                <a:lstStyle/>
                <a:p>
                  <a:pPr marL="0" algn="l" defTabSz="1217512" rtl="0" eaLnBrk="1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GB" sz="900" b="0" kern="12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Edit data</a:t>
                  </a:r>
                </a:p>
              </p:txBody>
            </p:sp>
            <p:sp>
              <p:nvSpPr>
                <p:cNvPr id="41" name="Vrije vorm: vorm 456">
                  <a:extLst>
                    <a:ext uri="{FF2B5EF4-FFF2-40B4-BE49-F238E27FC236}">
                      <a16:creationId xmlns:a16="http://schemas.microsoft.com/office/drawing/2014/main" id="{92974780-35CA-9545-81E2-8F5C6AF0771E}"/>
                    </a:ext>
                  </a:extLst>
                </p:cNvPr>
                <p:cNvSpPr/>
                <p:nvPr userDrawn="1"/>
              </p:nvSpPr>
              <p:spPr>
                <a:xfrm>
                  <a:off x="-1959834" y="3694348"/>
                  <a:ext cx="97562" cy="180000"/>
                </a:xfrm>
                <a:custGeom>
                  <a:avLst/>
                  <a:gdLst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41194 w 880280"/>
                    <a:gd name="connsiteY2" fmla="*/ 96899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27546 w 880280"/>
                    <a:gd name="connsiteY2" fmla="*/ 975815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00250 w 880280"/>
                    <a:gd name="connsiteY2" fmla="*/ 1003111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25438 w 880280"/>
                    <a:gd name="connsiteY5" fmla="*/ 928048 h 1624084"/>
                    <a:gd name="connsiteX6" fmla="*/ 511791 w 880280"/>
                    <a:gd name="connsiteY6" fmla="*/ 900753 h 1624084"/>
                    <a:gd name="connsiteX7" fmla="*/ 880280 w 880280"/>
                    <a:gd name="connsiteY7" fmla="*/ 893929 h 1624084"/>
                    <a:gd name="connsiteX8" fmla="*/ 0 w 880280"/>
                    <a:gd name="connsiteY8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511791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  <a:gd name="connsiteX0" fmla="*/ 0 w 880280"/>
                    <a:gd name="connsiteY0" fmla="*/ 0 h 1624084"/>
                    <a:gd name="connsiteX1" fmla="*/ 0 w 880280"/>
                    <a:gd name="connsiteY1" fmla="*/ 1262418 h 1624084"/>
                    <a:gd name="connsiteX2" fmla="*/ 313898 w 880280"/>
                    <a:gd name="connsiteY2" fmla="*/ 996287 h 1624084"/>
                    <a:gd name="connsiteX3" fmla="*/ 620973 w 880280"/>
                    <a:gd name="connsiteY3" fmla="*/ 1624084 h 1624084"/>
                    <a:gd name="connsiteX4" fmla="*/ 839337 w 880280"/>
                    <a:gd name="connsiteY4" fmla="*/ 1480782 h 1624084"/>
                    <a:gd name="connsiteX5" fmla="*/ 498144 w 880280"/>
                    <a:gd name="connsiteY5" fmla="*/ 900753 h 1624084"/>
                    <a:gd name="connsiteX6" fmla="*/ 880280 w 880280"/>
                    <a:gd name="connsiteY6" fmla="*/ 893929 h 1624084"/>
                    <a:gd name="connsiteX7" fmla="*/ 0 w 880280"/>
                    <a:gd name="connsiteY7" fmla="*/ 0 h 16240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0280" h="1624084">
                      <a:moveTo>
                        <a:pt x="0" y="0"/>
                      </a:moveTo>
                      <a:lnTo>
                        <a:pt x="0" y="1262418"/>
                      </a:lnTo>
                      <a:lnTo>
                        <a:pt x="313898" y="996287"/>
                      </a:lnTo>
                      <a:lnTo>
                        <a:pt x="620973" y="1624084"/>
                      </a:lnTo>
                      <a:lnTo>
                        <a:pt x="839337" y="1480782"/>
                      </a:lnTo>
                      <a:lnTo>
                        <a:pt x="498144" y="900753"/>
                      </a:lnTo>
                      <a:lnTo>
                        <a:pt x="880280" y="8939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solidFill>
                    <a:srgbClr val="0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04182EC4-04CE-EA4C-874F-2C60E0F437D8}"/>
                    </a:ext>
                  </a:extLst>
                </p:cNvPr>
                <p:cNvGrpSpPr/>
                <p:nvPr userDrawn="1"/>
              </p:nvGrpSpPr>
              <p:grpSpPr>
                <a:xfrm>
                  <a:off x="-3261976" y="3361742"/>
                  <a:ext cx="139861" cy="152244"/>
                  <a:chOff x="12574450" y="6053892"/>
                  <a:chExt cx="169232" cy="184215"/>
                </a:xfrm>
              </p:grpSpPr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56052C08-972B-DF48-BC7C-36DAD5797F4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574450" y="6111529"/>
                    <a:ext cx="46293" cy="126577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A45193F3-0432-D542-AE02-1FEF436899F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635427" y="6053892"/>
                    <a:ext cx="46293" cy="184215"/>
                  </a:xfrm>
                  <a:prstGeom prst="rect">
                    <a:avLst/>
                  </a:prstGeom>
                  <a:solidFill>
                    <a:srgbClr val="EDC87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4" name="Rechthoek 63">
                    <a:extLst>
                      <a:ext uri="{FF2B5EF4-FFF2-40B4-BE49-F238E27FC236}">
                        <a16:creationId xmlns:a16="http://schemas.microsoft.com/office/drawing/2014/main" id="{8A9FC016-4F7A-3544-8007-AED444E545B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697389" y="6094907"/>
                    <a:ext cx="46293" cy="143200"/>
                  </a:xfrm>
                  <a:prstGeom prst="rect">
                    <a:avLst/>
                  </a:prstGeom>
                  <a:solidFill>
                    <a:srgbClr val="80808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43" name="Groep 42">
                  <a:extLst>
                    <a:ext uri="{FF2B5EF4-FFF2-40B4-BE49-F238E27FC236}">
                      <a16:creationId xmlns:a16="http://schemas.microsoft.com/office/drawing/2014/main" id="{91BE6142-7491-1542-896D-10899F33A4B5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35199"/>
                  <a:ext cx="168905" cy="104490"/>
                  <a:chOff x="-3261070" y="3620931"/>
                  <a:chExt cx="193920" cy="119965"/>
                </a:xfrm>
              </p:grpSpPr>
              <p:sp>
                <p:nvSpPr>
                  <p:cNvPr id="44" name="Rechthoek 43">
                    <a:extLst>
                      <a:ext uri="{FF2B5EF4-FFF2-40B4-BE49-F238E27FC236}">
                        <a16:creationId xmlns:a16="http://schemas.microsoft.com/office/drawing/2014/main" id="{6A527127-E1AE-AC4B-8A00-5179D8152AB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261070" y="3643881"/>
                    <a:ext cx="142985" cy="9520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93F985B9-8910-A54E-B79A-095551763EE2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261070" y="3622063"/>
                    <a:ext cx="141113" cy="117345"/>
                    <a:chOff x="1094874" y="-878306"/>
                    <a:chExt cx="867364" cy="613611"/>
                  </a:xfrm>
                </p:grpSpPr>
                <p:cxnSp>
                  <p:nvCxnSpPr>
                    <p:cNvPr id="55" name="Rechte verbindingslijn 54">
                      <a:extLst>
                        <a:ext uri="{FF2B5EF4-FFF2-40B4-BE49-F238E27FC236}">
                          <a16:creationId xmlns:a16="http://schemas.microsoft.com/office/drawing/2014/main" id="{EE15F1AD-2D71-624F-AEF7-EBC53C25C2C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094874" y="-878305"/>
                      <a:ext cx="0" cy="613610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Rechte verbindingslijn 55">
                      <a:extLst>
                        <a:ext uri="{FF2B5EF4-FFF2-40B4-BE49-F238E27FC236}">
                          <a16:creationId xmlns:a16="http://schemas.microsoft.com/office/drawing/2014/main" id="{C100FF23-5867-2D45-A658-5E2C67C20654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962238" y="-878306"/>
                      <a:ext cx="0" cy="613611"/>
                    </a:xfrm>
                    <a:prstGeom prst="line">
                      <a:avLst/>
                    </a:prstGeom>
                    <a:ln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57" name="Groep 56">
                      <a:extLst>
                        <a:ext uri="{FF2B5EF4-FFF2-40B4-BE49-F238E27FC236}">
                          <a16:creationId xmlns:a16="http://schemas.microsoft.com/office/drawing/2014/main" id="{FAE12F60-8A60-9946-AD67-B7870B1F863A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270535" y="-878306"/>
                      <a:ext cx="526983" cy="613611"/>
                      <a:chOff x="1270535" y="-745959"/>
                      <a:chExt cx="526983" cy="481264"/>
                    </a:xfrm>
                  </p:grpSpPr>
                  <p:cxnSp>
                    <p:nvCxnSpPr>
                      <p:cNvPr id="58" name="Rechte verbindingslijn 57">
                        <a:extLst>
                          <a:ext uri="{FF2B5EF4-FFF2-40B4-BE49-F238E27FC236}">
                            <a16:creationId xmlns:a16="http://schemas.microsoft.com/office/drawing/2014/main" id="{F05EB14D-23B3-D44A-9483-12B4DA876C78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446196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9" name="Rechte verbindingslijn 58">
                        <a:extLst>
                          <a:ext uri="{FF2B5EF4-FFF2-40B4-BE49-F238E27FC236}">
                            <a16:creationId xmlns:a16="http://schemas.microsoft.com/office/drawing/2014/main" id="{DBFC8311-2FAF-8E4F-A1F4-09896AF50158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270535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" name="Rechte verbindingslijn 59">
                        <a:extLst>
                          <a:ext uri="{FF2B5EF4-FFF2-40B4-BE49-F238E27FC236}">
                            <a16:creationId xmlns:a16="http://schemas.microsoft.com/office/drawing/2014/main" id="{7C57951A-6B3F-F641-B407-AD00A83FFC3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621857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" name="Rechte verbindingslijn 60">
                        <a:extLst>
                          <a:ext uri="{FF2B5EF4-FFF2-40B4-BE49-F238E27FC236}">
                            <a16:creationId xmlns:a16="http://schemas.microsoft.com/office/drawing/2014/main" id="{671D9BDE-B5F3-044D-9D7C-388AD0909CB0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1797518" y="-745959"/>
                        <a:ext cx="0" cy="481264"/>
                      </a:xfrm>
                      <a:prstGeom prst="line">
                        <a:avLst/>
                      </a:prstGeom>
                      <a:ln w="3175">
                        <a:solidFill>
                          <a:srgbClr val="81818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cxnSp>
                <p:nvCxnSpPr>
                  <p:cNvPr id="46" name="Rechte verbindingslijn 45">
                    <a:extLst>
                      <a:ext uri="{FF2B5EF4-FFF2-40B4-BE49-F238E27FC236}">
                        <a16:creationId xmlns:a16="http://schemas.microsoft.com/office/drawing/2014/main" id="{62009289-A937-3A4C-A8A3-C32C810F1FF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0471" y="3739408"/>
                    <a:ext cx="143329" cy="0"/>
                  </a:xfrm>
                  <a:prstGeom prst="line">
                    <a:avLst/>
                  </a:prstGeom>
                  <a:ln w="6350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Rechte verbindingslijn 46">
                    <a:extLst>
                      <a:ext uri="{FF2B5EF4-FFF2-40B4-BE49-F238E27FC236}">
                        <a16:creationId xmlns:a16="http://schemas.microsoft.com/office/drawing/2014/main" id="{5D5EA90C-F919-3E40-98EA-7DE93997B52B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1070" y="3713352"/>
                    <a:ext cx="142893" cy="0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05C7DE30-B730-2D41-8BB0-9B2EF5F89DA0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1070" y="3689677"/>
                    <a:ext cx="142893" cy="0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C24F1F92-2E16-694B-B648-6E25874FB55A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 flipH="1">
                    <a:off x="-3261070" y="3663621"/>
                    <a:ext cx="142893" cy="0"/>
                  </a:xfrm>
                  <a:prstGeom prst="line">
                    <a:avLst/>
                  </a:prstGeom>
                  <a:ln w="3175"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Rechthoek 49">
                    <a:extLst>
                      <a:ext uri="{FF2B5EF4-FFF2-40B4-BE49-F238E27FC236}">
                        <a16:creationId xmlns:a16="http://schemas.microsoft.com/office/drawing/2014/main" id="{03E0F06E-35D5-7B4A-AC97-D23263365F4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3261070" y="3620931"/>
                    <a:ext cx="142893" cy="24910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grpSp>
                <p:nvGrpSpPr>
                  <p:cNvPr id="51" name="Groep 50">
                    <a:extLst>
                      <a:ext uri="{FF2B5EF4-FFF2-40B4-BE49-F238E27FC236}">
                        <a16:creationId xmlns:a16="http://schemas.microsoft.com/office/drawing/2014/main" id="{DB5D7D21-0A0E-3446-8AA7-3AD691A21BA5}"/>
                      </a:ext>
                    </a:extLst>
                  </p:cNvPr>
                  <p:cNvGrpSpPr/>
                  <p:nvPr userDrawn="1"/>
                </p:nvGrpSpPr>
                <p:grpSpPr>
                  <a:xfrm rot="2700000">
                    <a:off x="-3158000" y="3650045"/>
                    <a:ext cx="34350" cy="147351"/>
                    <a:chOff x="3148392" y="-836646"/>
                    <a:chExt cx="132124" cy="596095"/>
                  </a:xfrm>
                  <a:solidFill>
                    <a:srgbClr val="3399FF"/>
                  </a:solidFill>
                </p:grpSpPr>
                <p:sp>
                  <p:nvSpPr>
                    <p:cNvPr id="52" name="Rechthoek 51">
                      <a:extLst>
                        <a:ext uri="{FF2B5EF4-FFF2-40B4-BE49-F238E27FC236}">
                          <a16:creationId xmlns:a16="http://schemas.microsoft.com/office/drawing/2014/main" id="{3FF58344-0B69-8E42-AF5E-4FA152FC6C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48632" y="-725510"/>
                      <a:ext cx="131884" cy="281356"/>
                    </a:xfrm>
                    <a:prstGeom prst="rect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24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3" name="Rechthoek: afgeronde bovenhoeken 468">
                      <a:extLst>
                        <a:ext uri="{FF2B5EF4-FFF2-40B4-BE49-F238E27FC236}">
                          <a16:creationId xmlns:a16="http://schemas.microsoft.com/office/drawing/2014/main" id="{C69B42D4-380D-0946-8767-6042980F99A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3148556" y="-836646"/>
                      <a:ext cx="131882" cy="87614"/>
                    </a:xfrm>
                    <a:prstGeom prst="round2SameRect">
                      <a:avLst>
                        <a:gd name="adj1" fmla="val 50000"/>
                        <a:gd name="adj2" fmla="val 0"/>
                      </a:avLst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24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54" name="Gelijkbenige driehoek 469">
                      <a:extLst>
                        <a:ext uri="{FF2B5EF4-FFF2-40B4-BE49-F238E27FC236}">
                          <a16:creationId xmlns:a16="http://schemas.microsoft.com/office/drawing/2014/main" id="{E0151F31-653F-A74C-BCF8-CED2BB9F7657}"/>
                        </a:ext>
                      </a:extLst>
                    </p:cNvPr>
                    <p:cNvSpPr/>
                    <p:nvPr userDrawn="1"/>
                  </p:nvSpPr>
                  <p:spPr>
                    <a:xfrm rot="10800000">
                      <a:off x="3148392" y="-420304"/>
                      <a:ext cx="131887" cy="179753"/>
                    </a:xfrm>
                    <a:prstGeom prst="triangle">
                      <a:avLst/>
                    </a:prstGeom>
                    <a:solidFill>
                      <a:srgbClr val="4D82B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 sz="24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B02C0B8D-00B4-894B-9825-E6B9F130CD94}"/>
                  </a:ext>
                </a:extLst>
              </p:cNvPr>
              <p:cNvSpPr/>
              <p:nvPr userDrawn="1"/>
            </p:nvSpPr>
            <p:spPr>
              <a:xfrm>
                <a:off x="-3786437" y="5405353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Visit the RSM Brand Toolbox for additional PowerPoint instructions </a:t>
                </a:r>
                <a:r>
                  <a:rPr lang="en-GB" sz="1200" b="1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rsm.nl/</a:t>
                </a:r>
                <a:r>
                  <a:rPr lang="en-GB" sz="1200" b="1" cap="none" baseline="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brandtoolbox</a:t>
                </a:r>
                <a:endParaRPr lang="en-GB" sz="1200" b="1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4" name="ICOON_info">
                <a:extLst>
                  <a:ext uri="{FF2B5EF4-FFF2-40B4-BE49-F238E27FC236}">
                    <a16:creationId xmlns:a16="http://schemas.microsoft.com/office/drawing/2014/main" id="{C78BB059-324B-A84B-9150-F47A8E01A5F9}"/>
                  </a:ext>
                </a:extLst>
              </p:cNvPr>
              <p:cNvGrpSpPr/>
              <p:nvPr userDrawn="1"/>
            </p:nvGrpSpPr>
            <p:grpSpPr>
              <a:xfrm>
                <a:off x="-376736" y="5269335"/>
                <a:ext cx="283685" cy="283685"/>
                <a:chOff x="-510741" y="5913713"/>
                <a:chExt cx="267555" cy="267555"/>
              </a:xfrm>
            </p:grpSpPr>
            <p:sp>
              <p:nvSpPr>
                <p:cNvPr id="35" name="Ovaal 34">
                  <a:extLst>
                    <a:ext uri="{FF2B5EF4-FFF2-40B4-BE49-F238E27FC236}">
                      <a16:creationId xmlns:a16="http://schemas.microsoft.com/office/drawing/2014/main" id="{070E47ED-3471-0B46-B8DB-A26939D0D266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6" name="Graphic 163" descr="Informatie">
                  <a:extLst>
                    <a:ext uri="{FF2B5EF4-FFF2-40B4-BE49-F238E27FC236}">
                      <a16:creationId xmlns:a16="http://schemas.microsoft.com/office/drawing/2014/main" id="{D202FA14-74CE-AC45-B4E5-9A67A7B1714D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1FD43C7C-E438-6343-8029-EAB3C41E186E}"/>
                </a:ext>
              </a:extLst>
            </p:cNvPr>
            <p:cNvGrpSpPr/>
            <p:nvPr userDrawn="1"/>
          </p:nvGrpSpPr>
          <p:grpSpPr>
            <a:xfrm>
              <a:off x="-3786165" y="1"/>
              <a:ext cx="3593091" cy="3570215"/>
              <a:chOff x="-3786165" y="1"/>
              <a:chExt cx="3593091" cy="3570215"/>
            </a:xfrm>
          </p:grpSpPr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8C1A63E4-3467-204B-9B1E-1589B66A6302}"/>
                  </a:ext>
                </a:extLst>
              </p:cNvPr>
              <p:cNvSpPr/>
              <p:nvPr userDrawn="1"/>
            </p:nvSpPr>
            <p:spPr>
              <a:xfrm>
                <a:off x="-3786165" y="1"/>
                <a:ext cx="3593091" cy="3570215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Insert/FORMAT A Chart</a:t>
                </a:r>
              </a:p>
            </p:txBody>
          </p:sp>
          <p:sp>
            <p:nvSpPr>
              <p:cNvPr id="12" name="Ovaal 11">
                <a:extLst>
                  <a:ext uri="{FF2B5EF4-FFF2-40B4-BE49-F238E27FC236}">
                    <a16:creationId xmlns:a16="http://schemas.microsoft.com/office/drawing/2014/main" id="{B3A8DC7D-14FC-A443-B56B-714E2B9F6DDF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8E06853B-EA45-A241-98B6-5A53A8799446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If necessary, delete the existing chart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by using the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key’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Click on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 pictogram to insert a new chart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(see example below)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4" name="Ovaal 13">
                <a:extLst>
                  <a:ext uri="{FF2B5EF4-FFF2-40B4-BE49-F238E27FC236}">
                    <a16:creationId xmlns:a16="http://schemas.microsoft.com/office/drawing/2014/main" id="{44EAD992-D287-A345-8EC5-C1457A8C7016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5" name="Rechthoek 14">
                <a:extLst>
                  <a:ext uri="{FF2B5EF4-FFF2-40B4-BE49-F238E27FC236}">
                    <a16:creationId xmlns:a16="http://schemas.microsoft.com/office/drawing/2014/main" id="{047C8898-0D69-C24E-8928-AB13E97B0794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 the preferred chart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and click on 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‘Insert’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6" name="Groep 15">
                <a:extLst>
                  <a:ext uri="{FF2B5EF4-FFF2-40B4-BE49-F238E27FC236}">
                    <a16:creationId xmlns:a16="http://schemas.microsoft.com/office/drawing/2014/main" id="{F5CE415E-E775-EE40-A562-406B9BB0077A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26" name="Rechthoek 25">
                  <a:extLst>
                    <a:ext uri="{FF2B5EF4-FFF2-40B4-BE49-F238E27FC236}">
                      <a16:creationId xmlns:a16="http://schemas.microsoft.com/office/drawing/2014/main" id="{39DE2622-DF93-AB44-9752-7136F9CEA0EA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72000" tIns="0" rIns="288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GB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Insert</a:t>
                  </a:r>
                </a:p>
              </p:txBody>
            </p:sp>
            <p:cxnSp>
              <p:nvCxnSpPr>
                <p:cNvPr id="27" name="Rechte verbindingslijn 26">
                  <a:extLst>
                    <a:ext uri="{FF2B5EF4-FFF2-40B4-BE49-F238E27FC236}">
                      <a16:creationId xmlns:a16="http://schemas.microsoft.com/office/drawing/2014/main" id="{D91CF177-5B4A-034C-8E6E-CF3C82A489E0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28" name="Gelijkbenige driehoek 443">
                  <a:extLst>
                    <a:ext uri="{FF2B5EF4-FFF2-40B4-BE49-F238E27FC236}">
                      <a16:creationId xmlns:a16="http://schemas.microsoft.com/office/drawing/2014/main" id="{BE8ADF11-4131-604C-9759-D036F7C0B196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" name="Groep 16">
                <a:extLst>
                  <a:ext uri="{FF2B5EF4-FFF2-40B4-BE49-F238E27FC236}">
                    <a16:creationId xmlns:a16="http://schemas.microsoft.com/office/drawing/2014/main" id="{DEF71127-EE09-5944-B4D3-288DFAC543F7}"/>
                  </a:ext>
                </a:extLst>
              </p:cNvPr>
              <p:cNvGrpSpPr/>
              <p:nvPr userDrawn="1"/>
            </p:nvGrpSpPr>
            <p:grpSpPr>
              <a:xfrm>
                <a:off x="-3316599" y="1232480"/>
                <a:ext cx="289372" cy="314992"/>
                <a:chOff x="7322769" y="-310267"/>
                <a:chExt cx="289372" cy="314992"/>
              </a:xfrm>
            </p:grpSpPr>
            <p:sp>
              <p:nvSpPr>
                <p:cNvPr id="23" name="Rechthoek 22">
                  <a:extLst>
                    <a:ext uri="{FF2B5EF4-FFF2-40B4-BE49-F238E27FC236}">
                      <a16:creationId xmlns:a16="http://schemas.microsoft.com/office/drawing/2014/main" id="{67C7F823-850E-754F-BAF4-CB6378EF863C}"/>
                    </a:ext>
                  </a:extLst>
                </p:cNvPr>
                <p:cNvSpPr/>
                <p:nvPr userDrawn="1"/>
              </p:nvSpPr>
              <p:spPr>
                <a:xfrm>
                  <a:off x="7322769" y="-211712"/>
                  <a:ext cx="79156" cy="21643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" name="Rechthoek 23">
                  <a:extLst>
                    <a:ext uri="{FF2B5EF4-FFF2-40B4-BE49-F238E27FC236}">
                      <a16:creationId xmlns:a16="http://schemas.microsoft.com/office/drawing/2014/main" id="{50C3F032-E1C9-8944-B431-9A7B0280DB9E}"/>
                    </a:ext>
                  </a:extLst>
                </p:cNvPr>
                <p:cNvSpPr/>
                <p:nvPr userDrawn="1"/>
              </p:nvSpPr>
              <p:spPr>
                <a:xfrm>
                  <a:off x="7427035" y="-310267"/>
                  <a:ext cx="79156" cy="314992"/>
                </a:xfrm>
                <a:prstGeom prst="rect">
                  <a:avLst/>
                </a:prstGeom>
                <a:solidFill>
                  <a:srgbClr val="FFCC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277FDE89-EEF2-7644-BE17-03E95A6E371C}"/>
                    </a:ext>
                  </a:extLst>
                </p:cNvPr>
                <p:cNvSpPr/>
                <p:nvPr userDrawn="1"/>
              </p:nvSpPr>
              <p:spPr>
                <a:xfrm>
                  <a:off x="7532985" y="-240134"/>
                  <a:ext cx="79156" cy="244859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027C078B-0082-1E4D-ADC6-D8EFFA9E7591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1660B57D-29E8-304C-90AA-CF7EA633F8F4}"/>
                  </a:ext>
                </a:extLst>
              </p:cNvPr>
              <p:cNvSpPr/>
              <p:nvPr userDrawn="1"/>
            </p:nvSpPr>
            <p:spPr>
              <a:xfrm>
                <a:off x="-3319415" y="2555610"/>
                <a:ext cx="2944682" cy="47686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When you want to change the lay-out of the chart, select the preferred part of the chart and go to the tab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‘Format’.</a:t>
                </a:r>
                <a:endPara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0" name="Groep 19">
                <a:extLst>
                  <a:ext uri="{FF2B5EF4-FFF2-40B4-BE49-F238E27FC236}">
                    <a16:creationId xmlns:a16="http://schemas.microsoft.com/office/drawing/2014/main" id="{F1796375-407B-EC40-957E-C9D18A0E0C7B}"/>
                  </a:ext>
                </a:extLst>
              </p:cNvPr>
              <p:cNvGrpSpPr/>
              <p:nvPr userDrawn="1"/>
            </p:nvGrpSpPr>
            <p:grpSpPr>
              <a:xfrm>
                <a:off x="-3312582" y="3144513"/>
                <a:ext cx="576000" cy="246597"/>
                <a:chOff x="-3312582" y="1060763"/>
                <a:chExt cx="576000" cy="246597"/>
              </a:xfrm>
            </p:grpSpPr>
            <p:sp>
              <p:nvSpPr>
                <p:cNvPr id="21" name="Rechthoek 20">
                  <a:extLst>
                    <a:ext uri="{FF2B5EF4-FFF2-40B4-BE49-F238E27FC236}">
                      <a16:creationId xmlns:a16="http://schemas.microsoft.com/office/drawing/2014/main" id="{E48012F3-89E0-D041-99B3-09DDE1B3EA22}"/>
                    </a:ext>
                  </a:extLst>
                </p:cNvPr>
                <p:cNvSpPr/>
                <p:nvPr userDrawn="1"/>
              </p:nvSpPr>
              <p:spPr>
                <a:xfrm>
                  <a:off x="-3312582" y="1060763"/>
                  <a:ext cx="576000" cy="215451"/>
                </a:xfrm>
                <a:prstGeom prst="rect">
                  <a:avLst/>
                </a:prstGeom>
                <a:solidFill>
                  <a:srgbClr val="F8F8F8"/>
                </a:solidFill>
                <a:ln w="635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1800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en-GB" sz="1050" b="1" noProof="0" dirty="0">
                      <a:solidFill>
                        <a:srgbClr val="B74629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Format</a:t>
                  </a:r>
                </a:p>
              </p:txBody>
            </p:sp>
            <p:sp>
              <p:nvSpPr>
                <p:cNvPr id="22" name="Rechthoek 21">
                  <a:extLst>
                    <a:ext uri="{FF2B5EF4-FFF2-40B4-BE49-F238E27FC236}">
                      <a16:creationId xmlns:a16="http://schemas.microsoft.com/office/drawing/2014/main" id="{43FAECA5-0579-B94E-9DD8-C6BEE7565F5B}"/>
                    </a:ext>
                  </a:extLst>
                </p:cNvPr>
                <p:cNvSpPr/>
                <p:nvPr userDrawn="1"/>
              </p:nvSpPr>
              <p:spPr>
                <a:xfrm>
                  <a:off x="-3312582" y="1280189"/>
                  <a:ext cx="576000" cy="27171"/>
                </a:xfrm>
                <a:prstGeom prst="rect">
                  <a:avLst/>
                </a:prstGeom>
                <a:solidFill>
                  <a:srgbClr val="B746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5117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C59B09E8-5F10-3748-B71C-19F26441EB40}"/>
              </a:ext>
            </a:extLst>
          </p:cNvPr>
          <p:cNvSpPr/>
          <p:nvPr userDrawn="1"/>
        </p:nvSpPr>
        <p:spPr>
          <a:xfrm>
            <a:off x="0" y="0"/>
            <a:ext cx="4357687" cy="6858000"/>
          </a:xfrm>
          <a:prstGeom prst="rect">
            <a:avLst/>
          </a:prstGeom>
          <a:solidFill>
            <a:srgbClr val="D9E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D9E7F2"/>
              </a:solidFill>
            </a:endParaRP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3618F52B-0D8E-0D44-9AF6-FF7177B1A3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1628775"/>
            <a:ext cx="5053012" cy="4140200"/>
          </a:xfrm>
        </p:spPr>
        <p:txBody>
          <a:bodyPr/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 err="1"/>
              <a:t>Text</a:t>
            </a:r>
            <a:endParaRPr lang="nl-NL" dirty="0"/>
          </a:p>
          <a:p>
            <a:pPr lvl="4"/>
            <a:r>
              <a:rPr lang="nl-NL" dirty="0" err="1"/>
              <a:t>Heading</a:t>
            </a:r>
            <a:r>
              <a:rPr lang="nl-NL" dirty="0"/>
              <a:t> #1</a:t>
            </a:r>
          </a:p>
          <a:p>
            <a:pPr lvl="5"/>
            <a:r>
              <a:rPr lang="nl-NL" dirty="0" err="1"/>
              <a:t>Heading</a:t>
            </a:r>
            <a:r>
              <a:rPr lang="nl-NL" dirty="0"/>
              <a:t> #2</a:t>
            </a:r>
          </a:p>
          <a:p>
            <a:pPr lvl="6"/>
            <a:r>
              <a:rPr lang="nl-NL" dirty="0" err="1"/>
              <a:t>Nummeric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 err="1"/>
              <a:t>Alphabetic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Quote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C1560-8704-124E-BB4B-EDF9883EC29C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1677960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kern="1200" cap="none" baseline="0" noProof="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Text</a:t>
            </a:r>
            <a:r>
              <a:rPr lang="nl-NL" sz="2400" b="1" kern="1200" cap="none" baseline="0" noProof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+ </a:t>
            </a:r>
            <a:r>
              <a:rPr lang="nl-NL" sz="2400" b="1" kern="1200" cap="none" baseline="0" noProof="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table</a:t>
            </a:r>
            <a:endParaRPr lang="nl-NL" sz="2400" b="1" kern="1200" cap="none" baseline="0" noProof="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11422726-5F38-D04C-9A32-387CD49E70D7}"/>
              </a:ext>
            </a:extLst>
          </p:cNvPr>
          <p:cNvGrpSpPr/>
          <p:nvPr userDrawn="1"/>
        </p:nvGrpSpPr>
        <p:grpSpPr>
          <a:xfrm>
            <a:off x="702788" y="6189203"/>
            <a:ext cx="1095997" cy="366587"/>
            <a:chOff x="2935002" y="7898764"/>
            <a:chExt cx="4644643" cy="1553528"/>
          </a:xfrm>
        </p:grpSpPr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E227353E-23D8-EC4E-AD39-78CC72953B64}"/>
                </a:ext>
              </a:extLst>
            </p:cNvPr>
            <p:cNvSpPr/>
            <p:nvPr/>
          </p:nvSpPr>
          <p:spPr>
            <a:xfrm>
              <a:off x="5659529" y="8398664"/>
              <a:ext cx="836778" cy="682152"/>
            </a:xfrm>
            <a:custGeom>
              <a:avLst/>
              <a:gdLst>
                <a:gd name="connsiteX0" fmla="*/ 654001 w 836778"/>
                <a:gd name="connsiteY0" fmla="*/ 71600 h 682152"/>
                <a:gd name="connsiteX1" fmla="*/ 325572 w 836778"/>
                <a:gd name="connsiteY1" fmla="*/ 413548 h 682152"/>
                <a:gd name="connsiteX2" fmla="*/ 204673 w 836778"/>
                <a:gd name="connsiteY2" fmla="*/ 252575 h 682152"/>
                <a:gd name="connsiteX3" fmla="*/ 0 w 836778"/>
                <a:gd name="connsiteY3" fmla="*/ 421168 h 682152"/>
                <a:gd name="connsiteX4" fmla="*/ 91389 w 836778"/>
                <a:gd name="connsiteY4" fmla="*/ 500225 h 682152"/>
                <a:gd name="connsiteX5" fmla="*/ 198961 w 836778"/>
                <a:gd name="connsiteY5" fmla="*/ 401165 h 682152"/>
                <a:gd name="connsiteX6" fmla="*/ 324620 w 836778"/>
                <a:gd name="connsiteY6" fmla="*/ 476413 h 682152"/>
                <a:gd name="connsiteX7" fmla="*/ 440760 w 836778"/>
                <a:gd name="connsiteY7" fmla="*/ 423073 h 682152"/>
                <a:gd name="connsiteX8" fmla="*/ 458848 w 836778"/>
                <a:gd name="connsiteY8" fmla="*/ 451648 h 682152"/>
                <a:gd name="connsiteX9" fmla="*/ 414105 w 836778"/>
                <a:gd name="connsiteY9" fmla="*/ 645958 h 682152"/>
                <a:gd name="connsiteX10" fmla="*/ 454088 w 836778"/>
                <a:gd name="connsiteY10" fmla="*/ 682153 h 682152"/>
                <a:gd name="connsiteX11" fmla="*/ 488359 w 836778"/>
                <a:gd name="connsiteY11" fmla="*/ 661198 h 682152"/>
                <a:gd name="connsiteX12" fmla="*/ 520725 w 836778"/>
                <a:gd name="connsiteY12" fmla="*/ 546898 h 682152"/>
                <a:gd name="connsiteX13" fmla="*/ 836778 w 836778"/>
                <a:gd name="connsiteY13" fmla="*/ 57313 h 682152"/>
                <a:gd name="connsiteX14" fmla="*/ 760621 w 836778"/>
                <a:gd name="connsiteY14" fmla="*/ 163 h 682152"/>
                <a:gd name="connsiteX15" fmla="*/ 654001 w 836778"/>
                <a:gd name="connsiteY15" fmla="*/ 71600 h 682152"/>
                <a:gd name="connsiteX16" fmla="*/ 83773 w 836778"/>
                <a:gd name="connsiteY16" fmla="*/ 411643 h 682152"/>
                <a:gd name="connsiteX17" fmla="*/ 70445 w 836778"/>
                <a:gd name="connsiteY17" fmla="*/ 399260 h 682152"/>
                <a:gd name="connsiteX18" fmla="*/ 147555 w 836778"/>
                <a:gd name="connsiteY18" fmla="*/ 326870 h 682152"/>
                <a:gd name="connsiteX19" fmla="*/ 162786 w 836778"/>
                <a:gd name="connsiteY19" fmla="*/ 338300 h 682152"/>
                <a:gd name="connsiteX20" fmla="*/ 83773 w 836778"/>
                <a:gd name="connsiteY20" fmla="*/ 411643 h 68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6778" h="682152">
                  <a:moveTo>
                    <a:pt x="654001" y="71600"/>
                  </a:moveTo>
                  <a:cubicBezTo>
                    <a:pt x="579748" y="278293"/>
                    <a:pt x="370315" y="413548"/>
                    <a:pt x="325572" y="413548"/>
                  </a:cubicBezTo>
                  <a:cubicBezTo>
                    <a:pt x="243703" y="413548"/>
                    <a:pt x="318909" y="252575"/>
                    <a:pt x="204673" y="252575"/>
                  </a:cubicBezTo>
                  <a:cubicBezTo>
                    <a:pt x="127563" y="252575"/>
                    <a:pt x="0" y="334490"/>
                    <a:pt x="0" y="421168"/>
                  </a:cubicBezTo>
                  <a:cubicBezTo>
                    <a:pt x="0" y="460220"/>
                    <a:pt x="29511" y="500225"/>
                    <a:pt x="91389" y="500225"/>
                  </a:cubicBezTo>
                  <a:cubicBezTo>
                    <a:pt x="168498" y="500225"/>
                    <a:pt x="152315" y="401165"/>
                    <a:pt x="198961" y="401165"/>
                  </a:cubicBezTo>
                  <a:cubicBezTo>
                    <a:pt x="239895" y="401165"/>
                    <a:pt x="226568" y="476413"/>
                    <a:pt x="324620" y="476413"/>
                  </a:cubicBezTo>
                  <a:cubicBezTo>
                    <a:pt x="378883" y="476413"/>
                    <a:pt x="412201" y="423073"/>
                    <a:pt x="440760" y="423073"/>
                  </a:cubicBezTo>
                  <a:cubicBezTo>
                    <a:pt x="448376" y="423073"/>
                    <a:pt x="458848" y="427835"/>
                    <a:pt x="458848" y="451648"/>
                  </a:cubicBezTo>
                  <a:cubicBezTo>
                    <a:pt x="458848" y="490700"/>
                    <a:pt x="414105" y="613573"/>
                    <a:pt x="414105" y="645958"/>
                  </a:cubicBezTo>
                  <a:cubicBezTo>
                    <a:pt x="414105" y="666913"/>
                    <a:pt x="436953" y="682153"/>
                    <a:pt x="454088" y="682153"/>
                  </a:cubicBezTo>
                  <a:cubicBezTo>
                    <a:pt x="471223" y="682153"/>
                    <a:pt x="484551" y="674533"/>
                    <a:pt x="488359" y="661198"/>
                  </a:cubicBezTo>
                  <a:cubicBezTo>
                    <a:pt x="499782" y="620240"/>
                    <a:pt x="510254" y="582140"/>
                    <a:pt x="520725" y="546898"/>
                  </a:cubicBezTo>
                  <a:cubicBezTo>
                    <a:pt x="687320" y="7783"/>
                    <a:pt x="836778" y="174470"/>
                    <a:pt x="836778" y="57313"/>
                  </a:cubicBezTo>
                  <a:cubicBezTo>
                    <a:pt x="836778" y="15403"/>
                    <a:pt x="802508" y="163"/>
                    <a:pt x="760621" y="163"/>
                  </a:cubicBezTo>
                  <a:cubicBezTo>
                    <a:pt x="713975" y="-2695"/>
                    <a:pt x="669232" y="32548"/>
                    <a:pt x="654001" y="71600"/>
                  </a:cubicBezTo>
                  <a:close/>
                  <a:moveTo>
                    <a:pt x="83773" y="411643"/>
                  </a:moveTo>
                  <a:cubicBezTo>
                    <a:pt x="72349" y="411643"/>
                    <a:pt x="70445" y="407833"/>
                    <a:pt x="70445" y="399260"/>
                  </a:cubicBezTo>
                  <a:cubicBezTo>
                    <a:pt x="70445" y="368780"/>
                    <a:pt x="121852" y="326870"/>
                    <a:pt x="147555" y="326870"/>
                  </a:cubicBezTo>
                  <a:cubicBezTo>
                    <a:pt x="156122" y="326870"/>
                    <a:pt x="162786" y="330680"/>
                    <a:pt x="162786" y="338300"/>
                  </a:cubicBezTo>
                  <a:cubicBezTo>
                    <a:pt x="162786" y="349730"/>
                    <a:pt x="107572" y="411643"/>
                    <a:pt x="83773" y="411643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0301CA80-3713-DC42-8F9F-21D759BDC27B}"/>
                </a:ext>
              </a:extLst>
            </p:cNvPr>
            <p:cNvSpPr/>
            <p:nvPr/>
          </p:nvSpPr>
          <p:spPr>
            <a:xfrm>
              <a:off x="5276839" y="8586470"/>
              <a:ext cx="315100" cy="374332"/>
            </a:xfrm>
            <a:custGeom>
              <a:avLst/>
              <a:gdLst>
                <a:gd name="connsiteX0" fmla="*/ 23799 w 315100"/>
                <a:gd name="connsiteY0" fmla="*/ 58102 h 374332"/>
                <a:gd name="connsiteX1" fmla="*/ 56166 w 315100"/>
                <a:gd name="connsiteY1" fmla="*/ 111442 h 374332"/>
                <a:gd name="connsiteX2" fmla="*/ 178018 w 315100"/>
                <a:gd name="connsiteY2" fmla="*/ 63817 h 374332"/>
                <a:gd name="connsiteX3" fmla="*/ 203721 w 315100"/>
                <a:gd name="connsiteY3" fmla="*/ 81915 h 374332"/>
                <a:gd name="connsiteX4" fmla="*/ 0 w 315100"/>
                <a:gd name="connsiteY4" fmla="*/ 318135 h 374332"/>
                <a:gd name="connsiteX5" fmla="*/ 87581 w 315100"/>
                <a:gd name="connsiteY5" fmla="*/ 374333 h 374332"/>
                <a:gd name="connsiteX6" fmla="*/ 315101 w 315100"/>
                <a:gd name="connsiteY6" fmla="*/ 284797 h 374332"/>
                <a:gd name="connsiteX7" fmla="*/ 297014 w 315100"/>
                <a:gd name="connsiteY7" fmla="*/ 269558 h 374332"/>
                <a:gd name="connsiteX8" fmla="*/ 121852 w 315100"/>
                <a:gd name="connsiteY8" fmla="*/ 312420 h 374332"/>
                <a:gd name="connsiteX9" fmla="*/ 89485 w 315100"/>
                <a:gd name="connsiteY9" fmla="*/ 292417 h 374332"/>
                <a:gd name="connsiteX10" fmla="*/ 284638 w 315100"/>
                <a:gd name="connsiteY10" fmla="*/ 78105 h 374332"/>
                <a:gd name="connsiteX11" fmla="*/ 196105 w 315100"/>
                <a:gd name="connsiteY11" fmla="*/ 0 h 374332"/>
                <a:gd name="connsiteX12" fmla="*/ 23799 w 315100"/>
                <a:gd name="connsiteY12" fmla="*/ 58102 h 37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100" h="374332">
                  <a:moveTo>
                    <a:pt x="23799" y="58102"/>
                  </a:moveTo>
                  <a:cubicBezTo>
                    <a:pt x="8568" y="69533"/>
                    <a:pt x="37127" y="120967"/>
                    <a:pt x="56166" y="111442"/>
                  </a:cubicBezTo>
                  <a:cubicBezTo>
                    <a:pt x="74253" y="102870"/>
                    <a:pt x="141843" y="63817"/>
                    <a:pt x="178018" y="63817"/>
                  </a:cubicBezTo>
                  <a:cubicBezTo>
                    <a:pt x="195153" y="63817"/>
                    <a:pt x="203721" y="72390"/>
                    <a:pt x="203721" y="81915"/>
                  </a:cubicBezTo>
                  <a:cubicBezTo>
                    <a:pt x="203721" y="120015"/>
                    <a:pt x="0" y="223838"/>
                    <a:pt x="0" y="318135"/>
                  </a:cubicBezTo>
                  <a:cubicBezTo>
                    <a:pt x="0" y="340995"/>
                    <a:pt x="20943" y="374333"/>
                    <a:pt x="87581" y="374333"/>
                  </a:cubicBezTo>
                  <a:cubicBezTo>
                    <a:pt x="191345" y="374333"/>
                    <a:pt x="315101" y="325755"/>
                    <a:pt x="315101" y="284797"/>
                  </a:cubicBezTo>
                  <a:cubicBezTo>
                    <a:pt x="315101" y="278130"/>
                    <a:pt x="306533" y="269558"/>
                    <a:pt x="297014" y="269558"/>
                  </a:cubicBezTo>
                  <a:cubicBezTo>
                    <a:pt x="280830" y="269558"/>
                    <a:pt x="177066" y="312420"/>
                    <a:pt x="121852" y="312420"/>
                  </a:cubicBezTo>
                  <a:cubicBezTo>
                    <a:pt x="103764" y="312420"/>
                    <a:pt x="89485" y="304800"/>
                    <a:pt x="89485" y="292417"/>
                  </a:cubicBezTo>
                  <a:cubicBezTo>
                    <a:pt x="89485" y="235267"/>
                    <a:pt x="284638" y="145733"/>
                    <a:pt x="284638" y="78105"/>
                  </a:cubicBezTo>
                  <a:cubicBezTo>
                    <a:pt x="284638" y="18097"/>
                    <a:pt x="229424" y="0"/>
                    <a:pt x="196105" y="0"/>
                  </a:cubicBezTo>
                  <a:cubicBezTo>
                    <a:pt x="117092" y="1905"/>
                    <a:pt x="39031" y="47625"/>
                    <a:pt x="23799" y="58102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5231F288-06BF-B54E-9E9A-0432CBF88B7E}"/>
                </a:ext>
              </a:extLst>
            </p:cNvPr>
            <p:cNvSpPr/>
            <p:nvPr/>
          </p:nvSpPr>
          <p:spPr>
            <a:xfrm>
              <a:off x="6343993" y="8600715"/>
              <a:ext cx="1235652" cy="483911"/>
            </a:xfrm>
            <a:custGeom>
              <a:avLst/>
              <a:gdLst>
                <a:gd name="connsiteX0" fmla="*/ 992901 w 1235652"/>
                <a:gd name="connsiteY0" fmla="*/ 117199 h 483911"/>
                <a:gd name="connsiteX1" fmla="*/ 797748 w 1235652"/>
                <a:gd name="connsiteY1" fmla="*/ 196257 h 483911"/>
                <a:gd name="connsiteX2" fmla="*/ 721590 w 1235652"/>
                <a:gd name="connsiteY2" fmla="*/ 114342 h 483911"/>
                <a:gd name="connsiteX3" fmla="*/ 649241 w 1235652"/>
                <a:gd name="connsiteY3" fmla="*/ 38142 h 483911"/>
                <a:gd name="connsiteX4" fmla="*/ 571180 w 1235652"/>
                <a:gd name="connsiteY4" fmla="*/ 87672 h 483911"/>
                <a:gd name="connsiteX5" fmla="*/ 450280 w 1235652"/>
                <a:gd name="connsiteY5" fmla="*/ 193399 h 483911"/>
                <a:gd name="connsiteX6" fmla="*/ 411249 w 1235652"/>
                <a:gd name="connsiteY6" fmla="*/ 142917 h 483911"/>
                <a:gd name="connsiteX7" fmla="*/ 429337 w 1235652"/>
                <a:gd name="connsiteY7" fmla="*/ 83862 h 483911"/>
                <a:gd name="connsiteX8" fmla="*/ 393162 w 1235652"/>
                <a:gd name="connsiteY8" fmla="*/ 30522 h 483911"/>
                <a:gd name="connsiteX9" fmla="*/ 277974 w 1235652"/>
                <a:gd name="connsiteY9" fmla="*/ 111484 h 483911"/>
                <a:gd name="connsiteX10" fmla="*/ 152315 w 1235652"/>
                <a:gd name="connsiteY10" fmla="*/ 210544 h 483911"/>
                <a:gd name="connsiteX11" fmla="*/ 61878 w 1235652"/>
                <a:gd name="connsiteY11" fmla="*/ 100054 h 483911"/>
                <a:gd name="connsiteX12" fmla="*/ 0 w 1235652"/>
                <a:gd name="connsiteY12" fmla="*/ 160062 h 483911"/>
                <a:gd name="connsiteX13" fmla="*/ 45694 w 1235652"/>
                <a:gd name="connsiteY13" fmla="*/ 237214 h 483911"/>
                <a:gd name="connsiteX14" fmla="*/ 129467 w 1235652"/>
                <a:gd name="connsiteY14" fmla="*/ 291507 h 483911"/>
                <a:gd name="connsiteX15" fmla="*/ 319861 w 1235652"/>
                <a:gd name="connsiteY15" fmla="*/ 171492 h 483911"/>
                <a:gd name="connsiteX16" fmla="*/ 349372 w 1235652"/>
                <a:gd name="connsiteY16" fmla="*/ 204829 h 483911"/>
                <a:gd name="connsiteX17" fmla="*/ 449328 w 1235652"/>
                <a:gd name="connsiteY17" fmla="*/ 264837 h 483911"/>
                <a:gd name="connsiteX18" fmla="*/ 607354 w 1235652"/>
                <a:gd name="connsiteY18" fmla="*/ 180064 h 483911"/>
                <a:gd name="connsiteX19" fmla="*/ 763477 w 1235652"/>
                <a:gd name="connsiteY19" fmla="*/ 276267 h 483911"/>
                <a:gd name="connsiteX20" fmla="*/ 859626 w 1235652"/>
                <a:gd name="connsiteY20" fmla="*/ 262932 h 483911"/>
                <a:gd name="connsiteX21" fmla="*/ 1010988 w 1235652"/>
                <a:gd name="connsiteY21" fmla="*/ 232452 h 483911"/>
                <a:gd name="connsiteX22" fmla="*/ 1113800 w 1235652"/>
                <a:gd name="connsiteY22" fmla="*/ 71479 h 483911"/>
                <a:gd name="connsiteX23" fmla="*/ 1156639 w 1235652"/>
                <a:gd name="connsiteY23" fmla="*/ 127677 h 483911"/>
                <a:gd name="connsiteX24" fmla="*/ 894848 w 1235652"/>
                <a:gd name="connsiteY24" fmla="*/ 417237 h 483911"/>
                <a:gd name="connsiteX25" fmla="*/ 852010 w 1235652"/>
                <a:gd name="connsiteY25" fmla="*/ 461052 h 483911"/>
                <a:gd name="connsiteX26" fmla="*/ 881521 w 1235652"/>
                <a:gd name="connsiteY26" fmla="*/ 483912 h 483911"/>
                <a:gd name="connsiteX27" fmla="*/ 1235653 w 1235652"/>
                <a:gd name="connsiteY27" fmla="*/ 138154 h 483911"/>
                <a:gd name="connsiteX28" fmla="*/ 1121417 w 1235652"/>
                <a:gd name="connsiteY28" fmla="*/ 42 h 483911"/>
                <a:gd name="connsiteX29" fmla="*/ 992901 w 1235652"/>
                <a:gd name="connsiteY29" fmla="*/ 117199 h 48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5652" h="483911">
                  <a:moveTo>
                    <a:pt x="992901" y="117199"/>
                  </a:moveTo>
                  <a:cubicBezTo>
                    <a:pt x="976718" y="179112"/>
                    <a:pt x="860578" y="196257"/>
                    <a:pt x="797748" y="196257"/>
                  </a:cubicBezTo>
                  <a:cubicBezTo>
                    <a:pt x="734918" y="196257"/>
                    <a:pt x="734918" y="179112"/>
                    <a:pt x="721590" y="114342"/>
                  </a:cubicBezTo>
                  <a:cubicBezTo>
                    <a:pt x="709215" y="53382"/>
                    <a:pt x="683512" y="38142"/>
                    <a:pt x="649241" y="38142"/>
                  </a:cubicBezTo>
                  <a:cubicBezTo>
                    <a:pt x="624490" y="38142"/>
                    <a:pt x="599739" y="61954"/>
                    <a:pt x="571180" y="87672"/>
                  </a:cubicBezTo>
                  <a:cubicBezTo>
                    <a:pt x="522630" y="132439"/>
                    <a:pt x="475983" y="193399"/>
                    <a:pt x="450280" y="193399"/>
                  </a:cubicBezTo>
                  <a:cubicBezTo>
                    <a:pt x="428385" y="193399"/>
                    <a:pt x="411249" y="167682"/>
                    <a:pt x="411249" y="142917"/>
                  </a:cubicBezTo>
                  <a:cubicBezTo>
                    <a:pt x="411249" y="120057"/>
                    <a:pt x="429337" y="109579"/>
                    <a:pt x="429337" y="83862"/>
                  </a:cubicBezTo>
                  <a:cubicBezTo>
                    <a:pt x="429337" y="65764"/>
                    <a:pt x="418865" y="30522"/>
                    <a:pt x="393162" y="30522"/>
                  </a:cubicBezTo>
                  <a:cubicBezTo>
                    <a:pt x="353180" y="30522"/>
                    <a:pt x="289398" y="101007"/>
                    <a:pt x="277974" y="111484"/>
                  </a:cubicBezTo>
                  <a:cubicBezTo>
                    <a:pt x="244655" y="144822"/>
                    <a:pt x="198961" y="210544"/>
                    <a:pt x="152315" y="210544"/>
                  </a:cubicBezTo>
                  <a:cubicBezTo>
                    <a:pt x="81869" y="210544"/>
                    <a:pt x="145651" y="100054"/>
                    <a:pt x="61878" y="100054"/>
                  </a:cubicBezTo>
                  <a:cubicBezTo>
                    <a:pt x="18087" y="100054"/>
                    <a:pt x="0" y="140059"/>
                    <a:pt x="0" y="160062"/>
                  </a:cubicBezTo>
                  <a:cubicBezTo>
                    <a:pt x="0" y="193399"/>
                    <a:pt x="21895" y="211497"/>
                    <a:pt x="45694" y="237214"/>
                  </a:cubicBezTo>
                  <a:cubicBezTo>
                    <a:pt x="72350" y="265789"/>
                    <a:pt x="93293" y="291507"/>
                    <a:pt x="129467" y="291507"/>
                  </a:cubicBezTo>
                  <a:cubicBezTo>
                    <a:pt x="238944" y="291507"/>
                    <a:pt x="263695" y="171492"/>
                    <a:pt x="319861" y="171492"/>
                  </a:cubicBezTo>
                  <a:cubicBezTo>
                    <a:pt x="338900" y="171492"/>
                    <a:pt x="347468" y="188637"/>
                    <a:pt x="349372" y="204829"/>
                  </a:cubicBezTo>
                  <a:cubicBezTo>
                    <a:pt x="354131" y="245787"/>
                    <a:pt x="397922" y="264837"/>
                    <a:pt x="449328" y="264837"/>
                  </a:cubicBezTo>
                  <a:cubicBezTo>
                    <a:pt x="545477" y="264837"/>
                    <a:pt x="547381" y="180064"/>
                    <a:pt x="607354" y="180064"/>
                  </a:cubicBezTo>
                  <a:cubicBezTo>
                    <a:pt x="688272" y="180064"/>
                    <a:pt x="673040" y="276267"/>
                    <a:pt x="763477" y="276267"/>
                  </a:cubicBezTo>
                  <a:cubicBezTo>
                    <a:pt x="799652" y="276267"/>
                    <a:pt x="805364" y="270552"/>
                    <a:pt x="859626" y="262932"/>
                  </a:cubicBezTo>
                  <a:cubicBezTo>
                    <a:pt x="925311" y="254359"/>
                    <a:pt x="981477" y="250549"/>
                    <a:pt x="1010988" y="232452"/>
                  </a:cubicBezTo>
                  <a:cubicBezTo>
                    <a:pt x="1078578" y="191494"/>
                    <a:pt x="1043355" y="71479"/>
                    <a:pt x="1113800" y="71479"/>
                  </a:cubicBezTo>
                  <a:cubicBezTo>
                    <a:pt x="1137600" y="71479"/>
                    <a:pt x="1156639" y="87672"/>
                    <a:pt x="1156639" y="127677"/>
                  </a:cubicBezTo>
                  <a:cubicBezTo>
                    <a:pt x="1156639" y="177207"/>
                    <a:pt x="1139504" y="291507"/>
                    <a:pt x="894848" y="417237"/>
                  </a:cubicBezTo>
                  <a:cubicBezTo>
                    <a:pt x="870097" y="430572"/>
                    <a:pt x="852010" y="446764"/>
                    <a:pt x="852010" y="461052"/>
                  </a:cubicBezTo>
                  <a:cubicBezTo>
                    <a:pt x="852010" y="476292"/>
                    <a:pt x="867241" y="483912"/>
                    <a:pt x="881521" y="483912"/>
                  </a:cubicBezTo>
                  <a:cubicBezTo>
                    <a:pt x="936735" y="483912"/>
                    <a:pt x="1235653" y="321987"/>
                    <a:pt x="1235653" y="138154"/>
                  </a:cubicBezTo>
                  <a:cubicBezTo>
                    <a:pt x="1235653" y="32427"/>
                    <a:pt x="1189006" y="42"/>
                    <a:pt x="1121417" y="42"/>
                  </a:cubicBezTo>
                  <a:cubicBezTo>
                    <a:pt x="1013844" y="-1863"/>
                    <a:pt x="1008132" y="61954"/>
                    <a:pt x="992901" y="117199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FD6051FD-C41D-234B-848A-3B2B7E1DCFFF}"/>
                </a:ext>
              </a:extLst>
            </p:cNvPr>
            <p:cNvSpPr/>
            <p:nvPr/>
          </p:nvSpPr>
          <p:spPr>
            <a:xfrm>
              <a:off x="3260574" y="8011160"/>
              <a:ext cx="2189522" cy="1441132"/>
            </a:xfrm>
            <a:custGeom>
              <a:avLst/>
              <a:gdLst>
                <a:gd name="connsiteX0" fmla="*/ 1968667 w 2189522"/>
                <a:gd name="connsiteY0" fmla="*/ 0 h 1441132"/>
                <a:gd name="connsiteX1" fmla="*/ 1087146 w 2189522"/>
                <a:gd name="connsiteY1" fmla="*/ 636270 h 1441132"/>
                <a:gd name="connsiteX2" fmla="*/ 0 w 2189522"/>
                <a:gd name="connsiteY2" fmla="*/ 1160145 h 1441132"/>
                <a:gd name="connsiteX3" fmla="*/ 145651 w 2189522"/>
                <a:gd name="connsiteY3" fmla="*/ 1255395 h 1441132"/>
                <a:gd name="connsiteX4" fmla="*/ 218000 w 2189522"/>
                <a:gd name="connsiteY4" fmla="*/ 1217295 h 1441132"/>
                <a:gd name="connsiteX5" fmla="*/ 111380 w 2189522"/>
                <a:gd name="connsiteY5" fmla="*/ 1143000 h 1441132"/>
                <a:gd name="connsiteX6" fmla="*/ 1027172 w 2189522"/>
                <a:gd name="connsiteY6" fmla="*/ 741998 h 1441132"/>
                <a:gd name="connsiteX7" fmla="*/ 1339417 w 2189522"/>
                <a:gd name="connsiteY7" fmla="*/ 1441133 h 1441132"/>
                <a:gd name="connsiteX8" fmla="*/ 1816352 w 2189522"/>
                <a:gd name="connsiteY8" fmla="*/ 1261110 h 1441132"/>
                <a:gd name="connsiteX9" fmla="*/ 1796361 w 2189522"/>
                <a:gd name="connsiteY9" fmla="*/ 1227773 h 1441132"/>
                <a:gd name="connsiteX10" fmla="*/ 1376544 w 2189522"/>
                <a:gd name="connsiteY10" fmla="*/ 1362075 h 1441132"/>
                <a:gd name="connsiteX11" fmla="*/ 1149975 w 2189522"/>
                <a:gd name="connsiteY11" fmla="*/ 704850 h 1441132"/>
                <a:gd name="connsiteX12" fmla="*/ 1650710 w 2189522"/>
                <a:gd name="connsiteY12" fmla="*/ 625793 h 1441132"/>
                <a:gd name="connsiteX13" fmla="*/ 1860142 w 2189522"/>
                <a:gd name="connsiteY13" fmla="*/ 689610 h 1441132"/>
                <a:gd name="connsiteX14" fmla="*/ 1888701 w 2189522"/>
                <a:gd name="connsiteY14" fmla="*/ 651510 h 1441132"/>
                <a:gd name="connsiteX15" fmla="*/ 1616439 w 2189522"/>
                <a:gd name="connsiteY15" fmla="*/ 545782 h 1441132"/>
                <a:gd name="connsiteX16" fmla="*/ 1210901 w 2189522"/>
                <a:gd name="connsiteY16" fmla="*/ 602932 h 1441132"/>
                <a:gd name="connsiteX17" fmla="*/ 1982946 w 2189522"/>
                <a:gd name="connsiteY17" fmla="*/ 75248 h 1441132"/>
                <a:gd name="connsiteX18" fmla="*/ 2189523 w 2189522"/>
                <a:gd name="connsiteY18" fmla="*/ 63817 h 1441132"/>
                <a:gd name="connsiteX19" fmla="*/ 1968667 w 2189522"/>
                <a:gd name="connsiteY19" fmla="*/ 0 h 144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9522" h="1441132">
                  <a:moveTo>
                    <a:pt x="1968667" y="0"/>
                  </a:moveTo>
                  <a:cubicBezTo>
                    <a:pt x="1784937" y="0"/>
                    <a:pt x="1446037" y="120967"/>
                    <a:pt x="1087146" y="636270"/>
                  </a:cubicBezTo>
                  <a:cubicBezTo>
                    <a:pt x="842490" y="705803"/>
                    <a:pt x="0" y="966787"/>
                    <a:pt x="0" y="1160145"/>
                  </a:cubicBezTo>
                  <a:cubicBezTo>
                    <a:pt x="0" y="1200150"/>
                    <a:pt x="59974" y="1255395"/>
                    <a:pt x="145651" y="1255395"/>
                  </a:cubicBezTo>
                  <a:cubicBezTo>
                    <a:pt x="186585" y="1255395"/>
                    <a:pt x="218000" y="1240155"/>
                    <a:pt x="218000" y="1217295"/>
                  </a:cubicBezTo>
                  <a:cubicBezTo>
                    <a:pt x="218000" y="1172528"/>
                    <a:pt x="111380" y="1175385"/>
                    <a:pt x="111380" y="1143000"/>
                  </a:cubicBezTo>
                  <a:cubicBezTo>
                    <a:pt x="111380" y="1056323"/>
                    <a:pt x="602595" y="869632"/>
                    <a:pt x="1027172" y="741998"/>
                  </a:cubicBezTo>
                  <a:cubicBezTo>
                    <a:pt x="864386" y="1053465"/>
                    <a:pt x="954822" y="1441133"/>
                    <a:pt x="1339417" y="1441133"/>
                  </a:cubicBezTo>
                  <a:cubicBezTo>
                    <a:pt x="1522194" y="1441133"/>
                    <a:pt x="1704972" y="1329690"/>
                    <a:pt x="1816352" y="1261110"/>
                  </a:cubicBezTo>
                  <a:cubicBezTo>
                    <a:pt x="1838247" y="1247775"/>
                    <a:pt x="1821112" y="1215390"/>
                    <a:pt x="1796361" y="1227773"/>
                  </a:cubicBezTo>
                  <a:cubicBezTo>
                    <a:pt x="1681173" y="1286828"/>
                    <a:pt x="1532666" y="1362075"/>
                    <a:pt x="1376544" y="1362075"/>
                  </a:cubicBezTo>
                  <a:cubicBezTo>
                    <a:pt x="963390" y="1362075"/>
                    <a:pt x="1010036" y="950595"/>
                    <a:pt x="1149975" y="704850"/>
                  </a:cubicBezTo>
                  <a:cubicBezTo>
                    <a:pt x="1272779" y="670560"/>
                    <a:pt x="1457461" y="625793"/>
                    <a:pt x="1650710" y="625793"/>
                  </a:cubicBezTo>
                  <a:cubicBezTo>
                    <a:pt x="1794457" y="625793"/>
                    <a:pt x="1832536" y="680085"/>
                    <a:pt x="1860142" y="689610"/>
                  </a:cubicBezTo>
                  <a:cubicBezTo>
                    <a:pt x="1887749" y="699135"/>
                    <a:pt x="1906789" y="676275"/>
                    <a:pt x="1888701" y="651510"/>
                  </a:cubicBezTo>
                  <a:cubicBezTo>
                    <a:pt x="1860142" y="612457"/>
                    <a:pt x="1806832" y="545782"/>
                    <a:pt x="1616439" y="545782"/>
                  </a:cubicBezTo>
                  <a:cubicBezTo>
                    <a:pt x="1534570" y="544830"/>
                    <a:pt x="1370832" y="565785"/>
                    <a:pt x="1210901" y="602932"/>
                  </a:cubicBezTo>
                  <a:cubicBezTo>
                    <a:pt x="1386063" y="366713"/>
                    <a:pt x="1672605" y="75248"/>
                    <a:pt x="1982946" y="75248"/>
                  </a:cubicBezTo>
                  <a:cubicBezTo>
                    <a:pt x="2071479" y="75248"/>
                    <a:pt x="2189523" y="106680"/>
                    <a:pt x="2189523" y="63817"/>
                  </a:cubicBezTo>
                  <a:cubicBezTo>
                    <a:pt x="2188571" y="8573"/>
                    <a:pt x="2016265" y="0"/>
                    <a:pt x="1968667" y="0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CD4E1A86-40D2-EA4D-9A08-CC3F5D8A7598}"/>
                </a:ext>
              </a:extLst>
            </p:cNvPr>
            <p:cNvSpPr/>
            <p:nvPr/>
          </p:nvSpPr>
          <p:spPr>
            <a:xfrm>
              <a:off x="2935002" y="7898764"/>
              <a:ext cx="1386063" cy="525780"/>
            </a:xfrm>
            <a:custGeom>
              <a:avLst/>
              <a:gdLst>
                <a:gd name="connsiteX0" fmla="*/ 852962 w 1386063"/>
                <a:gd name="connsiteY0" fmla="*/ 517208 h 525780"/>
                <a:gd name="connsiteX1" fmla="*/ 945303 w 1386063"/>
                <a:gd name="connsiteY1" fmla="*/ 517208 h 525780"/>
                <a:gd name="connsiteX2" fmla="*/ 966246 w 1386063"/>
                <a:gd name="connsiteY2" fmla="*/ 232410 h 525780"/>
                <a:gd name="connsiteX3" fmla="*/ 967198 w 1386063"/>
                <a:gd name="connsiteY3" fmla="*/ 152400 h 525780"/>
                <a:gd name="connsiteX4" fmla="*/ 969102 w 1386063"/>
                <a:gd name="connsiteY4" fmla="*/ 152400 h 525780"/>
                <a:gd name="connsiteX5" fmla="*/ 996709 w 1386063"/>
                <a:gd name="connsiteY5" fmla="*/ 232410 h 525780"/>
                <a:gd name="connsiteX6" fmla="*/ 1078578 w 1386063"/>
                <a:gd name="connsiteY6" fmla="*/ 429578 h 525780"/>
                <a:gd name="connsiteX7" fmla="*/ 1159495 w 1386063"/>
                <a:gd name="connsiteY7" fmla="*/ 429578 h 525780"/>
                <a:gd name="connsiteX8" fmla="*/ 1242316 w 1386063"/>
                <a:gd name="connsiteY8" fmla="*/ 232410 h 525780"/>
                <a:gd name="connsiteX9" fmla="*/ 1269923 w 1386063"/>
                <a:gd name="connsiteY9" fmla="*/ 153352 h 525780"/>
                <a:gd name="connsiteX10" fmla="*/ 1271827 w 1386063"/>
                <a:gd name="connsiteY10" fmla="*/ 153352 h 525780"/>
                <a:gd name="connsiteX11" fmla="*/ 1272779 w 1386063"/>
                <a:gd name="connsiteY11" fmla="*/ 232410 h 525780"/>
                <a:gd name="connsiteX12" fmla="*/ 1294674 w 1386063"/>
                <a:gd name="connsiteY12" fmla="*/ 517208 h 525780"/>
                <a:gd name="connsiteX13" fmla="*/ 1386063 w 1386063"/>
                <a:gd name="connsiteY13" fmla="*/ 517208 h 525780"/>
                <a:gd name="connsiteX14" fmla="*/ 1345129 w 1386063"/>
                <a:gd name="connsiteY14" fmla="*/ 7620 h 525780"/>
                <a:gd name="connsiteX15" fmla="*/ 1246124 w 1386063"/>
                <a:gd name="connsiteY15" fmla="*/ 7620 h 525780"/>
                <a:gd name="connsiteX16" fmla="*/ 1146168 w 1386063"/>
                <a:gd name="connsiteY16" fmla="*/ 259080 h 525780"/>
                <a:gd name="connsiteX17" fmla="*/ 1121416 w 1386063"/>
                <a:gd name="connsiteY17" fmla="*/ 333375 h 525780"/>
                <a:gd name="connsiteX18" fmla="*/ 1118561 w 1386063"/>
                <a:gd name="connsiteY18" fmla="*/ 333375 h 525780"/>
                <a:gd name="connsiteX19" fmla="*/ 1092858 w 1386063"/>
                <a:gd name="connsiteY19" fmla="*/ 259080 h 525780"/>
                <a:gd name="connsiteX20" fmla="*/ 992901 w 1386063"/>
                <a:gd name="connsiteY20" fmla="*/ 7620 h 525780"/>
                <a:gd name="connsiteX21" fmla="*/ 893896 w 1386063"/>
                <a:gd name="connsiteY21" fmla="*/ 7620 h 525780"/>
                <a:gd name="connsiteX22" fmla="*/ 852962 w 1386063"/>
                <a:gd name="connsiteY22" fmla="*/ 517208 h 525780"/>
                <a:gd name="connsiteX23" fmla="*/ 432193 w 1386063"/>
                <a:gd name="connsiteY23" fmla="*/ 456248 h 525780"/>
                <a:gd name="connsiteX24" fmla="*/ 607355 w 1386063"/>
                <a:gd name="connsiteY24" fmla="*/ 525780 h 525780"/>
                <a:gd name="connsiteX25" fmla="*/ 774901 w 1386063"/>
                <a:gd name="connsiteY25" fmla="*/ 376238 h 525780"/>
                <a:gd name="connsiteX26" fmla="*/ 535005 w 1386063"/>
                <a:gd name="connsiteY26" fmla="*/ 145733 h 525780"/>
                <a:gd name="connsiteX27" fmla="*/ 612114 w 1386063"/>
                <a:gd name="connsiteY27" fmla="*/ 84773 h 525780"/>
                <a:gd name="connsiteX28" fmla="*/ 724447 w 1386063"/>
                <a:gd name="connsiteY28" fmla="*/ 129540 h 525780"/>
                <a:gd name="connsiteX29" fmla="*/ 764429 w 1386063"/>
                <a:gd name="connsiteY29" fmla="*/ 54293 h 525780"/>
                <a:gd name="connsiteX30" fmla="*/ 612114 w 1386063"/>
                <a:gd name="connsiteY30" fmla="*/ 0 h 525780"/>
                <a:gd name="connsiteX31" fmla="*/ 441712 w 1386063"/>
                <a:gd name="connsiteY31" fmla="*/ 147638 h 525780"/>
                <a:gd name="connsiteX32" fmla="*/ 681608 w 1386063"/>
                <a:gd name="connsiteY32" fmla="*/ 379095 h 525780"/>
                <a:gd name="connsiteX33" fmla="*/ 607355 w 1386063"/>
                <a:gd name="connsiteY33" fmla="*/ 441008 h 525780"/>
                <a:gd name="connsiteX34" fmla="*/ 480743 w 1386063"/>
                <a:gd name="connsiteY34" fmla="*/ 387668 h 525780"/>
                <a:gd name="connsiteX35" fmla="*/ 432193 w 1386063"/>
                <a:gd name="connsiteY35" fmla="*/ 456248 h 525780"/>
                <a:gd name="connsiteX36" fmla="*/ 92341 w 1386063"/>
                <a:gd name="connsiteY36" fmla="*/ 246698 h 525780"/>
                <a:gd name="connsiteX37" fmla="*/ 92341 w 1386063"/>
                <a:gd name="connsiteY37" fmla="*/ 87630 h 525780"/>
                <a:gd name="connsiteX38" fmla="*/ 162786 w 1386063"/>
                <a:gd name="connsiteY38" fmla="*/ 87630 h 525780"/>
                <a:gd name="connsiteX39" fmla="*/ 256079 w 1386063"/>
                <a:gd name="connsiteY39" fmla="*/ 166688 h 525780"/>
                <a:gd name="connsiteX40" fmla="*/ 176114 w 1386063"/>
                <a:gd name="connsiteY40" fmla="*/ 246698 h 525780"/>
                <a:gd name="connsiteX41" fmla="*/ 92341 w 1386063"/>
                <a:gd name="connsiteY41" fmla="*/ 246698 h 525780"/>
                <a:gd name="connsiteX42" fmla="*/ 0 w 1386063"/>
                <a:gd name="connsiteY42" fmla="*/ 517208 h 525780"/>
                <a:gd name="connsiteX43" fmla="*/ 92341 w 1386063"/>
                <a:gd name="connsiteY43" fmla="*/ 517208 h 525780"/>
                <a:gd name="connsiteX44" fmla="*/ 92341 w 1386063"/>
                <a:gd name="connsiteY44" fmla="*/ 327660 h 525780"/>
                <a:gd name="connsiteX45" fmla="*/ 180874 w 1386063"/>
                <a:gd name="connsiteY45" fmla="*/ 327660 h 525780"/>
                <a:gd name="connsiteX46" fmla="*/ 281782 w 1386063"/>
                <a:gd name="connsiteY46" fmla="*/ 518160 h 525780"/>
                <a:gd name="connsiteX47" fmla="*/ 385546 w 1386063"/>
                <a:gd name="connsiteY47" fmla="*/ 518160 h 525780"/>
                <a:gd name="connsiteX48" fmla="*/ 280830 w 1386063"/>
                <a:gd name="connsiteY48" fmla="*/ 327660 h 525780"/>
                <a:gd name="connsiteX49" fmla="*/ 263695 w 1386063"/>
                <a:gd name="connsiteY49" fmla="*/ 302895 h 525780"/>
                <a:gd name="connsiteX50" fmla="*/ 263695 w 1386063"/>
                <a:gd name="connsiteY50" fmla="*/ 300990 h 525780"/>
                <a:gd name="connsiteX51" fmla="*/ 349372 w 1386063"/>
                <a:gd name="connsiteY51" fmla="*/ 161925 h 525780"/>
                <a:gd name="connsiteX52" fmla="*/ 266551 w 1386063"/>
                <a:gd name="connsiteY52" fmla="*/ 22860 h 525780"/>
                <a:gd name="connsiteX53" fmla="*/ 163738 w 1386063"/>
                <a:gd name="connsiteY53" fmla="*/ 8573 h 525780"/>
                <a:gd name="connsiteX54" fmla="*/ 0 w 1386063"/>
                <a:gd name="connsiteY54" fmla="*/ 8573 h 525780"/>
                <a:gd name="connsiteX55" fmla="*/ 0 w 1386063"/>
                <a:gd name="connsiteY55" fmla="*/ 517208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86063" h="525780">
                  <a:moveTo>
                    <a:pt x="852962" y="517208"/>
                  </a:moveTo>
                  <a:lnTo>
                    <a:pt x="945303" y="517208"/>
                  </a:lnTo>
                  <a:lnTo>
                    <a:pt x="966246" y="232410"/>
                  </a:lnTo>
                  <a:cubicBezTo>
                    <a:pt x="968150" y="199073"/>
                    <a:pt x="967198" y="152400"/>
                    <a:pt x="967198" y="152400"/>
                  </a:cubicBezTo>
                  <a:lnTo>
                    <a:pt x="969102" y="152400"/>
                  </a:lnTo>
                  <a:cubicBezTo>
                    <a:pt x="969102" y="152400"/>
                    <a:pt x="985285" y="202883"/>
                    <a:pt x="996709" y="232410"/>
                  </a:cubicBezTo>
                  <a:lnTo>
                    <a:pt x="1078578" y="429578"/>
                  </a:lnTo>
                  <a:lnTo>
                    <a:pt x="1159495" y="429578"/>
                  </a:lnTo>
                  <a:lnTo>
                    <a:pt x="1242316" y="232410"/>
                  </a:lnTo>
                  <a:cubicBezTo>
                    <a:pt x="1254692" y="202883"/>
                    <a:pt x="1269923" y="153352"/>
                    <a:pt x="1269923" y="153352"/>
                  </a:cubicBezTo>
                  <a:lnTo>
                    <a:pt x="1271827" y="153352"/>
                  </a:lnTo>
                  <a:cubicBezTo>
                    <a:pt x="1271827" y="153352"/>
                    <a:pt x="1269923" y="198120"/>
                    <a:pt x="1272779" y="232410"/>
                  </a:cubicBezTo>
                  <a:lnTo>
                    <a:pt x="1294674" y="517208"/>
                  </a:lnTo>
                  <a:lnTo>
                    <a:pt x="1386063" y="517208"/>
                  </a:lnTo>
                  <a:lnTo>
                    <a:pt x="1345129" y="7620"/>
                  </a:lnTo>
                  <a:lnTo>
                    <a:pt x="1246124" y="7620"/>
                  </a:lnTo>
                  <a:lnTo>
                    <a:pt x="1146168" y="259080"/>
                  </a:lnTo>
                  <a:cubicBezTo>
                    <a:pt x="1134744" y="289560"/>
                    <a:pt x="1121416" y="333375"/>
                    <a:pt x="1121416" y="333375"/>
                  </a:cubicBezTo>
                  <a:lnTo>
                    <a:pt x="1118561" y="333375"/>
                  </a:lnTo>
                  <a:cubicBezTo>
                    <a:pt x="1118561" y="333375"/>
                    <a:pt x="1104281" y="288608"/>
                    <a:pt x="1092858" y="259080"/>
                  </a:cubicBezTo>
                  <a:lnTo>
                    <a:pt x="992901" y="7620"/>
                  </a:lnTo>
                  <a:lnTo>
                    <a:pt x="893896" y="7620"/>
                  </a:lnTo>
                  <a:lnTo>
                    <a:pt x="852962" y="517208"/>
                  </a:lnTo>
                  <a:close/>
                  <a:moveTo>
                    <a:pt x="432193" y="456248"/>
                  </a:moveTo>
                  <a:cubicBezTo>
                    <a:pt x="432193" y="456248"/>
                    <a:pt x="494071" y="525780"/>
                    <a:pt x="607355" y="525780"/>
                  </a:cubicBezTo>
                  <a:cubicBezTo>
                    <a:pt x="713023" y="525780"/>
                    <a:pt x="774901" y="457200"/>
                    <a:pt x="774901" y="376238"/>
                  </a:cubicBezTo>
                  <a:cubicBezTo>
                    <a:pt x="774901" y="213360"/>
                    <a:pt x="535005" y="235268"/>
                    <a:pt x="535005" y="145733"/>
                  </a:cubicBezTo>
                  <a:cubicBezTo>
                    <a:pt x="535005" y="109538"/>
                    <a:pt x="568324" y="84773"/>
                    <a:pt x="612114" y="84773"/>
                  </a:cubicBezTo>
                  <a:cubicBezTo>
                    <a:pt x="675896" y="84773"/>
                    <a:pt x="724447" y="129540"/>
                    <a:pt x="724447" y="129540"/>
                  </a:cubicBezTo>
                  <a:lnTo>
                    <a:pt x="764429" y="54293"/>
                  </a:lnTo>
                  <a:cubicBezTo>
                    <a:pt x="764429" y="54293"/>
                    <a:pt x="713023" y="0"/>
                    <a:pt x="612114" y="0"/>
                  </a:cubicBezTo>
                  <a:cubicBezTo>
                    <a:pt x="515014" y="0"/>
                    <a:pt x="441712" y="62865"/>
                    <a:pt x="441712" y="147638"/>
                  </a:cubicBezTo>
                  <a:cubicBezTo>
                    <a:pt x="441712" y="303848"/>
                    <a:pt x="681608" y="288608"/>
                    <a:pt x="681608" y="379095"/>
                  </a:cubicBezTo>
                  <a:cubicBezTo>
                    <a:pt x="681608" y="421005"/>
                    <a:pt x="646385" y="441008"/>
                    <a:pt x="607355" y="441008"/>
                  </a:cubicBezTo>
                  <a:cubicBezTo>
                    <a:pt x="535957" y="441008"/>
                    <a:pt x="480743" y="387668"/>
                    <a:pt x="480743" y="387668"/>
                  </a:cubicBezTo>
                  <a:lnTo>
                    <a:pt x="432193" y="456248"/>
                  </a:lnTo>
                  <a:close/>
                  <a:moveTo>
                    <a:pt x="92341" y="246698"/>
                  </a:moveTo>
                  <a:lnTo>
                    <a:pt x="92341" y="87630"/>
                  </a:lnTo>
                  <a:lnTo>
                    <a:pt x="162786" y="87630"/>
                  </a:lnTo>
                  <a:cubicBezTo>
                    <a:pt x="235136" y="87630"/>
                    <a:pt x="256079" y="118110"/>
                    <a:pt x="256079" y="166688"/>
                  </a:cubicBezTo>
                  <a:cubicBezTo>
                    <a:pt x="256079" y="217170"/>
                    <a:pt x="225616" y="246698"/>
                    <a:pt x="176114" y="246698"/>
                  </a:cubicBezTo>
                  <a:lnTo>
                    <a:pt x="92341" y="246698"/>
                  </a:lnTo>
                  <a:close/>
                  <a:moveTo>
                    <a:pt x="0" y="517208"/>
                  </a:moveTo>
                  <a:lnTo>
                    <a:pt x="92341" y="517208"/>
                  </a:lnTo>
                  <a:lnTo>
                    <a:pt x="92341" y="327660"/>
                  </a:lnTo>
                  <a:lnTo>
                    <a:pt x="180874" y="327660"/>
                  </a:lnTo>
                  <a:lnTo>
                    <a:pt x="281782" y="518160"/>
                  </a:lnTo>
                  <a:lnTo>
                    <a:pt x="385546" y="518160"/>
                  </a:lnTo>
                  <a:lnTo>
                    <a:pt x="280830" y="327660"/>
                  </a:lnTo>
                  <a:cubicBezTo>
                    <a:pt x="270358" y="309563"/>
                    <a:pt x="263695" y="302895"/>
                    <a:pt x="263695" y="302895"/>
                  </a:cubicBezTo>
                  <a:lnTo>
                    <a:pt x="263695" y="300990"/>
                  </a:lnTo>
                  <a:cubicBezTo>
                    <a:pt x="317005" y="279083"/>
                    <a:pt x="349372" y="222885"/>
                    <a:pt x="349372" y="161925"/>
                  </a:cubicBezTo>
                  <a:cubicBezTo>
                    <a:pt x="349372" y="94298"/>
                    <a:pt x="317005" y="45720"/>
                    <a:pt x="266551" y="22860"/>
                  </a:cubicBezTo>
                  <a:cubicBezTo>
                    <a:pt x="244655" y="12383"/>
                    <a:pt x="218952" y="8573"/>
                    <a:pt x="163738" y="8573"/>
                  </a:cubicBezTo>
                  <a:lnTo>
                    <a:pt x="0" y="8573"/>
                  </a:lnTo>
                  <a:lnTo>
                    <a:pt x="0" y="517208"/>
                  </a:lnTo>
                  <a:close/>
                </a:path>
              </a:pathLst>
            </a:custGeom>
            <a:solidFill>
              <a:srgbClr val="171C54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16" name="Tijdelijke aanduiding voor tabel 3">
            <a:extLst>
              <a:ext uri="{FF2B5EF4-FFF2-40B4-BE49-F238E27FC236}">
                <a16:creationId xmlns:a16="http://schemas.microsoft.com/office/drawing/2014/main" id="{A1F4A4A4-1382-9E44-82D7-7E263AF8ED35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443663" y="1628776"/>
            <a:ext cx="5053012" cy="4140200"/>
          </a:xfrm>
          <a:prstGeom prst="rect">
            <a:avLst/>
          </a:prstGeom>
          <a:pattFill prst="sm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bIns="108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table</a:t>
            </a:r>
            <a:endParaRPr lang="nl-NL" dirty="0"/>
          </a:p>
        </p:txBody>
      </p:sp>
      <p:grpSp>
        <p:nvGrpSpPr>
          <p:cNvPr id="18" name="INSTRUCTION">
            <a:extLst>
              <a:ext uri="{FF2B5EF4-FFF2-40B4-BE49-F238E27FC236}">
                <a16:creationId xmlns:a16="http://schemas.microsoft.com/office/drawing/2014/main" id="{4D749BB5-E282-C74A-BE51-3571B5907C01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3C6802FA-EA8C-F345-80F7-69CF6DD7670D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AD684F7B-7EE6-4443-B598-E0D544054D50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1CB2FFE8-A226-9844-9529-96141F14C8EB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Bullet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0B4F1E74-3E2C-4647-AB20-7EB851E82C83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7FFD7E71-AC45-BA4B-933A-A020B5F892E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4" name="Rechthoek 23">
              <a:extLst>
                <a:ext uri="{FF2B5EF4-FFF2-40B4-BE49-F238E27FC236}">
                  <a16:creationId xmlns:a16="http://schemas.microsoft.com/office/drawing/2014/main" id="{E4174E67-61D7-6549-ABDB-FB8C691AFDC1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#1</a:t>
              </a:r>
            </a:p>
          </p:txBody>
        </p:sp>
        <p:sp>
          <p:nvSpPr>
            <p:cNvPr id="25" name="Ovaal 24">
              <a:extLst>
                <a:ext uri="{FF2B5EF4-FFF2-40B4-BE49-F238E27FC236}">
                  <a16:creationId xmlns:a16="http://schemas.microsoft.com/office/drawing/2014/main" id="{1F292C4C-5944-8749-A9EC-709A26D1915D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6" name="Rechthoek 25">
              <a:extLst>
                <a:ext uri="{FF2B5EF4-FFF2-40B4-BE49-F238E27FC236}">
                  <a16:creationId xmlns:a16="http://schemas.microsoft.com/office/drawing/2014/main" id="{970C5FBB-7D44-7148-968A-C6F08D2FB543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#2</a:t>
              </a:r>
            </a:p>
          </p:txBody>
        </p: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EFE86EDD-6367-AE46-80AE-2E138E4393C3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0EBFFBAE-3D6B-1E49-AB93-5B81DACA0C6C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  <p:sp>
          <p:nvSpPr>
            <p:cNvPr id="29" name="Ovaal 28">
              <a:extLst>
                <a:ext uri="{FF2B5EF4-FFF2-40B4-BE49-F238E27FC236}">
                  <a16:creationId xmlns:a16="http://schemas.microsoft.com/office/drawing/2014/main" id="{192940E4-6083-C744-A27B-1E9D76F15D6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35C3902A-BD51-264D-AB75-945E22ED54F8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#1</a:t>
              </a:r>
            </a:p>
          </p:txBody>
        </p:sp>
        <p:sp>
          <p:nvSpPr>
            <p:cNvPr id="31" name="Ovaal 30">
              <a:extLst>
                <a:ext uri="{FF2B5EF4-FFF2-40B4-BE49-F238E27FC236}">
                  <a16:creationId xmlns:a16="http://schemas.microsoft.com/office/drawing/2014/main" id="{15D10D49-16BA-6743-B12C-ACA8B30983B1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8A7878F3-C8F6-A548-8891-FE5CF6730F88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Numeric bullet</a:t>
              </a:r>
            </a:p>
          </p:txBody>
        </p:sp>
        <p:sp>
          <p:nvSpPr>
            <p:cNvPr id="33" name="Ovaal 32">
              <a:extLst>
                <a:ext uri="{FF2B5EF4-FFF2-40B4-BE49-F238E27FC236}">
                  <a16:creationId xmlns:a16="http://schemas.microsoft.com/office/drawing/2014/main" id="{C27C56E7-2865-0E4A-9B10-51C6B8D91609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B10D0B1B-2551-9846-A4A8-0177300EE484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Alphabetic bullet</a:t>
              </a:r>
            </a:p>
          </p:txBody>
        </p: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EA39AFFD-289F-864F-B5AC-393DD9747D12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31FD011D-C32D-E442-9F73-C6EB12B9867A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Quote text</a:t>
              </a:r>
            </a:p>
          </p:txBody>
        </p:sp>
        <p:sp>
          <p:nvSpPr>
            <p:cNvPr id="37" name="Ovaal 36">
              <a:extLst>
                <a:ext uri="{FF2B5EF4-FFF2-40B4-BE49-F238E27FC236}">
                  <a16:creationId xmlns:a16="http://schemas.microsoft.com/office/drawing/2014/main" id="{2D42C1F0-29F9-4C49-92C5-1A3ED525A3D7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06118F8F-B120-9D42-9190-764F9D3F33AE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#2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FE5564EB-D570-7E48-A71A-5352FE3EA008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0" name="ICOON_info">
              <a:extLst>
                <a:ext uri="{FF2B5EF4-FFF2-40B4-BE49-F238E27FC236}">
                  <a16:creationId xmlns:a16="http://schemas.microsoft.com/office/drawing/2014/main" id="{95F7FF34-1F7F-C540-A6C8-DA5540DCF801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2" name="Ovaal 81">
                <a:extLst>
                  <a:ext uri="{FF2B5EF4-FFF2-40B4-BE49-F238E27FC236}">
                    <a16:creationId xmlns:a16="http://schemas.microsoft.com/office/drawing/2014/main" id="{3F2D8730-7019-3241-92A3-7AD8B633371B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Graphic 163" descr="Informatie">
                <a:extLst>
                  <a:ext uri="{FF2B5EF4-FFF2-40B4-BE49-F238E27FC236}">
                    <a16:creationId xmlns:a16="http://schemas.microsoft.com/office/drawing/2014/main" id="{B3C319DC-14F8-B44C-BAE4-F9865F3FBD3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1" name="VOORBEELD">
              <a:extLst>
                <a:ext uri="{FF2B5EF4-FFF2-40B4-BE49-F238E27FC236}">
                  <a16:creationId xmlns:a16="http://schemas.microsoft.com/office/drawing/2014/main" id="{58B1A976-F8BF-9F4E-820D-A7009F5EF8F4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8E2DFA75-4521-1548-9AA5-00F5596F39AC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43" name="Rechthoek 42">
                <a:extLst>
                  <a:ext uri="{FF2B5EF4-FFF2-40B4-BE49-F238E27FC236}">
                    <a16:creationId xmlns:a16="http://schemas.microsoft.com/office/drawing/2014/main" id="{1A726A0A-A3B3-C748-9FE4-194C9339CF01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4" name="Groep 43">
                <a:extLst>
                  <a:ext uri="{FF2B5EF4-FFF2-40B4-BE49-F238E27FC236}">
                    <a16:creationId xmlns:a16="http://schemas.microsoft.com/office/drawing/2014/main" id="{D8FDB1A5-4337-0A49-A9A0-156147E9982D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5B843FAA-ECA7-584C-870D-306E45921E0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0DD9575A-6377-A24D-A9B3-C2197990563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6000C62-D794-D445-8DAE-3EC85C9367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326AE3D3-60AF-7240-A9DB-398B25EECD5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7FC3D971-5586-7E46-94A5-9EF17C20835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DB95D1AB-EA40-3B4B-8594-3B8C9488968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6" name="Pijl: rechts 233">
                  <a:extLst>
                    <a:ext uri="{FF2B5EF4-FFF2-40B4-BE49-F238E27FC236}">
                      <a16:creationId xmlns:a16="http://schemas.microsoft.com/office/drawing/2014/main" id="{CA8524CF-985C-7044-97AB-D29A98AB897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5" name="Groep 44">
                <a:extLst>
                  <a:ext uri="{FF2B5EF4-FFF2-40B4-BE49-F238E27FC236}">
                    <a16:creationId xmlns:a16="http://schemas.microsoft.com/office/drawing/2014/main" id="{793D71D3-56C3-CB46-ABCB-E057F5FE6ED6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8" name="Groep 67">
                  <a:extLst>
                    <a:ext uri="{FF2B5EF4-FFF2-40B4-BE49-F238E27FC236}">
                      <a16:creationId xmlns:a16="http://schemas.microsoft.com/office/drawing/2014/main" id="{2EF0B147-77A3-D04B-8EEF-C380293128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EC8EBEDF-8554-6B48-A698-B7AE0902C0D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1E28AAA8-09FE-4140-91F9-B52D102DABD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77FF5BCD-DCA1-7940-B899-4BAD80321E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3161ED39-5A7E-D64E-99A1-A3D297DD074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FC0B0097-2623-A943-9E3C-024CC3F99B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9" name="Pijl: rechts 242">
                  <a:extLst>
                    <a:ext uri="{FF2B5EF4-FFF2-40B4-BE49-F238E27FC236}">
                      <a16:creationId xmlns:a16="http://schemas.microsoft.com/office/drawing/2014/main" id="{F8821FD3-CF67-2E44-AA7E-FCF969A814C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6" name="Rechte verbindingslijn 45">
                <a:extLst>
                  <a:ext uri="{FF2B5EF4-FFF2-40B4-BE49-F238E27FC236}">
                    <a16:creationId xmlns:a16="http://schemas.microsoft.com/office/drawing/2014/main" id="{1C0DEBD7-782A-7C41-A21B-4CC8475427E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7" name="Rechte verbindingslijn 46">
                <a:extLst>
                  <a:ext uri="{FF2B5EF4-FFF2-40B4-BE49-F238E27FC236}">
                    <a16:creationId xmlns:a16="http://schemas.microsoft.com/office/drawing/2014/main" id="{4A29583C-E15A-D14A-BD0C-B617ED67B41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8" name="Rechthoek 47">
                <a:extLst>
                  <a:ext uri="{FF2B5EF4-FFF2-40B4-BE49-F238E27FC236}">
                    <a16:creationId xmlns:a16="http://schemas.microsoft.com/office/drawing/2014/main" id="{C8B1AF0F-FDC7-EE43-867A-E8F2E6FFD255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49" name="Rechthoek 48">
                <a:extLst>
                  <a:ext uri="{FF2B5EF4-FFF2-40B4-BE49-F238E27FC236}">
                    <a16:creationId xmlns:a16="http://schemas.microsoft.com/office/drawing/2014/main" id="{36A0B166-DBF4-CD4F-951E-3AB07DA1B276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A4F46582-6C1E-4C41-977C-7FDDA83005EF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60" name="Rechthoek 59">
                  <a:extLst>
                    <a:ext uri="{FF2B5EF4-FFF2-40B4-BE49-F238E27FC236}">
                      <a16:creationId xmlns:a16="http://schemas.microsoft.com/office/drawing/2014/main" id="{8A3F538A-A85F-7344-A605-C2EF445484D1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F79C2B0A-B926-F44B-85E6-476FDBA2908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1B8A4A20-4360-924F-A69D-F2DF4AF008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EEEBFC17-06B0-994E-BF80-78C51ADD26F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6BFCA917-1B0E-DD44-9EEA-179A47D6AA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6" name="Rechte verbindingslijn 65">
                    <a:extLst>
                      <a:ext uri="{FF2B5EF4-FFF2-40B4-BE49-F238E27FC236}">
                        <a16:creationId xmlns:a16="http://schemas.microsoft.com/office/drawing/2014/main" id="{34FBE146-2CBA-1643-A587-BA90DD5A27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DDC90913-3EBF-F84D-BDCE-54A343A1D19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2" name="Pijl: rechts 217">
                  <a:extLst>
                    <a:ext uri="{FF2B5EF4-FFF2-40B4-BE49-F238E27FC236}">
                      <a16:creationId xmlns:a16="http://schemas.microsoft.com/office/drawing/2014/main" id="{504130B4-FA93-9340-9948-A33E324A066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82F19E64-0C84-D64C-A125-78E76059D7F7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D9E16250-4202-F043-BBB1-7C24CA06FFC6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AD697744-2DDA-FC4B-B9DF-84FA2B23556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343402F2-57D3-7E4D-9AFE-DC91179334B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91D6D707-AF55-A84E-8663-84777BD8DA8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FD13FBBF-DE22-8440-82E1-C3E88C3382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E029DDA6-D4BA-6A46-B454-9EFEE618DE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9" name="Rechte verbindingslijn 58">
                    <a:extLst>
                      <a:ext uri="{FF2B5EF4-FFF2-40B4-BE49-F238E27FC236}">
                        <a16:creationId xmlns:a16="http://schemas.microsoft.com/office/drawing/2014/main" id="{864B7EDF-BB5F-514E-BF4B-B13045DAA1C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4" name="Pijl: rechts 219">
                  <a:extLst>
                    <a:ext uri="{FF2B5EF4-FFF2-40B4-BE49-F238E27FC236}">
                      <a16:creationId xmlns:a16="http://schemas.microsoft.com/office/drawing/2014/main" id="{BE275127-5682-3244-A8CB-8A21F639551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84" name="INSTRUCTION">
            <a:extLst>
              <a:ext uri="{FF2B5EF4-FFF2-40B4-BE49-F238E27FC236}">
                <a16:creationId xmlns:a16="http://schemas.microsoft.com/office/drawing/2014/main" id="{9048F383-85C4-0A4E-AC00-14C33D5BA5B2}"/>
              </a:ext>
            </a:extLst>
          </p:cNvPr>
          <p:cNvGrpSpPr/>
          <p:nvPr userDrawn="1"/>
        </p:nvGrpSpPr>
        <p:grpSpPr>
          <a:xfrm>
            <a:off x="12377595" y="3"/>
            <a:ext cx="3693386" cy="6693352"/>
            <a:chOff x="-3786437" y="3"/>
            <a:chExt cx="3693386" cy="6693352"/>
          </a:xfrm>
        </p:grpSpPr>
        <p:grpSp>
          <p:nvGrpSpPr>
            <p:cNvPr id="85" name="Groep 84">
              <a:extLst>
                <a:ext uri="{FF2B5EF4-FFF2-40B4-BE49-F238E27FC236}">
                  <a16:creationId xmlns:a16="http://schemas.microsoft.com/office/drawing/2014/main" id="{5A5B23D2-E97D-5841-B7AA-FC854730CE84}"/>
                </a:ext>
              </a:extLst>
            </p:cNvPr>
            <p:cNvGrpSpPr/>
            <p:nvPr userDrawn="1"/>
          </p:nvGrpSpPr>
          <p:grpSpPr>
            <a:xfrm>
              <a:off x="-3786164" y="3"/>
              <a:ext cx="3592800" cy="3209594"/>
              <a:chOff x="-3786164" y="3"/>
              <a:chExt cx="3592800" cy="3209594"/>
            </a:xfrm>
          </p:grpSpPr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861CE7CF-11D5-FD42-8CDC-39AD511527C3}"/>
                  </a:ext>
                </a:extLst>
              </p:cNvPr>
              <p:cNvSpPr/>
              <p:nvPr userDrawn="1"/>
            </p:nvSpPr>
            <p:spPr>
              <a:xfrm>
                <a:off x="-3786164" y="3"/>
                <a:ext cx="3592800" cy="3209594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INSERT/FORMAT TABLE</a:t>
                </a:r>
              </a:p>
            </p:txBody>
          </p:sp>
          <p:sp>
            <p:nvSpPr>
              <p:cNvPr id="152" name="Ovaal 151">
                <a:extLst>
                  <a:ext uri="{FF2B5EF4-FFF2-40B4-BE49-F238E27FC236}">
                    <a16:creationId xmlns:a16="http://schemas.microsoft.com/office/drawing/2014/main" id="{14A2D467-6E97-B14C-8CBC-44597449256F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53" name="Rechthoek 152">
                <a:extLst>
                  <a:ext uri="{FF2B5EF4-FFF2-40B4-BE49-F238E27FC236}">
                    <a16:creationId xmlns:a16="http://schemas.microsoft.com/office/drawing/2014/main" id="{C33EFD5E-90D8-5545-911D-3333E6B79156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If necessary, delete the existing table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by using the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key’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Click on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 pictogram to insert a new table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(see example below)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54" name="Ovaal 153">
                <a:extLst>
                  <a:ext uri="{FF2B5EF4-FFF2-40B4-BE49-F238E27FC236}">
                    <a16:creationId xmlns:a16="http://schemas.microsoft.com/office/drawing/2014/main" id="{656D7A11-3464-954B-BEF2-D0C166C123E6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55" name="Rechthoek 154">
                <a:extLst>
                  <a:ext uri="{FF2B5EF4-FFF2-40B4-BE49-F238E27FC236}">
                    <a16:creationId xmlns:a16="http://schemas.microsoft.com/office/drawing/2014/main" id="{6131EB3D-55F7-CD45-9B6E-CDDFDAF0B150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 the preferred number of rows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and columns and click on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‘OK’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56" name="Groep 155">
                <a:extLst>
                  <a:ext uri="{FF2B5EF4-FFF2-40B4-BE49-F238E27FC236}">
                    <a16:creationId xmlns:a16="http://schemas.microsoft.com/office/drawing/2014/main" id="{B8EEBC0C-AA77-1D4E-8F6A-B26E38A57D29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168" name="Rechthoek 167">
                  <a:extLst>
                    <a:ext uri="{FF2B5EF4-FFF2-40B4-BE49-F238E27FC236}">
                      <a16:creationId xmlns:a16="http://schemas.microsoft.com/office/drawing/2014/main" id="{9F79708E-FF45-774D-B38F-2ED06C6988BB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GB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169" name="Rechte verbindingslijn 168">
                  <a:extLst>
                    <a:ext uri="{FF2B5EF4-FFF2-40B4-BE49-F238E27FC236}">
                      <a16:creationId xmlns:a16="http://schemas.microsoft.com/office/drawing/2014/main" id="{DB3DA400-5636-1E46-AF3B-D5923DDE4821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170" name="Gelijkbenige driehoek 619">
                  <a:extLst>
                    <a:ext uri="{FF2B5EF4-FFF2-40B4-BE49-F238E27FC236}">
                      <a16:creationId xmlns:a16="http://schemas.microsoft.com/office/drawing/2014/main" id="{E67176C8-9F17-0A45-BBCA-8C66E6A70677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7" name="Ovaal 156">
                <a:extLst>
                  <a:ext uri="{FF2B5EF4-FFF2-40B4-BE49-F238E27FC236}">
                    <a16:creationId xmlns:a16="http://schemas.microsoft.com/office/drawing/2014/main" id="{838394FB-366C-FA43-8409-23E05CED1682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9DB3C302-E06D-8F42-95A2-150ED9DD66C4}"/>
                  </a:ext>
                </a:extLst>
              </p:cNvPr>
              <p:cNvSpPr/>
              <p:nvPr userDrawn="1"/>
            </p:nvSpPr>
            <p:spPr>
              <a:xfrm>
                <a:off x="-3319415" y="2555610"/>
                <a:ext cx="2944682" cy="48838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 the format of the table by selecting various parts of the table and using the various options under the tab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‘Table Format’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</p:txBody>
          </p:sp>
          <p:grpSp>
            <p:nvGrpSpPr>
              <p:cNvPr id="159" name="Tabel icoon">
                <a:extLst>
                  <a:ext uri="{FF2B5EF4-FFF2-40B4-BE49-F238E27FC236}">
                    <a16:creationId xmlns:a16="http://schemas.microsoft.com/office/drawing/2014/main" id="{7A0EC9EC-CD76-1445-A61B-D60D12012CD2}"/>
                  </a:ext>
                </a:extLst>
              </p:cNvPr>
              <p:cNvGrpSpPr/>
              <p:nvPr userDrawn="1"/>
            </p:nvGrpSpPr>
            <p:grpSpPr>
              <a:xfrm>
                <a:off x="-3308869" y="1240695"/>
                <a:ext cx="338201" cy="305477"/>
                <a:chOff x="6072040" y="3376043"/>
                <a:chExt cx="1227920" cy="1109109"/>
              </a:xfrm>
            </p:grpSpPr>
            <p:sp>
              <p:nvSpPr>
                <p:cNvPr id="160" name="Rechthoek 159">
                  <a:extLst>
                    <a:ext uri="{FF2B5EF4-FFF2-40B4-BE49-F238E27FC236}">
                      <a16:creationId xmlns:a16="http://schemas.microsoft.com/office/drawing/2014/main" id="{FDBF532E-434F-7947-8085-5E9598AD0A64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1" name="Rechthoek 160">
                  <a:extLst>
                    <a:ext uri="{FF2B5EF4-FFF2-40B4-BE49-F238E27FC236}">
                      <a16:creationId xmlns:a16="http://schemas.microsoft.com/office/drawing/2014/main" id="{3B845E6C-DE37-9344-B24E-90279691A6E0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162" name="Rechte verbindingslijn 161">
                  <a:extLst>
                    <a:ext uri="{FF2B5EF4-FFF2-40B4-BE49-F238E27FC236}">
                      <a16:creationId xmlns:a16="http://schemas.microsoft.com/office/drawing/2014/main" id="{DC2C43A2-98B9-5B45-9096-5B4EA2B48A02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Rechte verbindingslijn 162">
                  <a:extLst>
                    <a:ext uri="{FF2B5EF4-FFF2-40B4-BE49-F238E27FC236}">
                      <a16:creationId xmlns:a16="http://schemas.microsoft.com/office/drawing/2014/main" id="{5DB48FCE-880A-954F-848F-B1C172287F6A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Rechte verbindingslijn 163">
                  <a:extLst>
                    <a:ext uri="{FF2B5EF4-FFF2-40B4-BE49-F238E27FC236}">
                      <a16:creationId xmlns:a16="http://schemas.microsoft.com/office/drawing/2014/main" id="{70D54E2F-DBF8-C148-9CB4-02C858214D66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Rechte verbindingslijn 164">
                  <a:extLst>
                    <a:ext uri="{FF2B5EF4-FFF2-40B4-BE49-F238E27FC236}">
                      <a16:creationId xmlns:a16="http://schemas.microsoft.com/office/drawing/2014/main" id="{719DE3E2-8D20-3449-9BF0-B94874356E82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Rechte verbindingslijn 165">
                  <a:extLst>
                    <a:ext uri="{FF2B5EF4-FFF2-40B4-BE49-F238E27FC236}">
                      <a16:creationId xmlns:a16="http://schemas.microsoft.com/office/drawing/2014/main" id="{DAFB4E29-E7F4-634D-A798-64124C532F0E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7" name="Rechthoek 166">
                  <a:extLst>
                    <a:ext uri="{FF2B5EF4-FFF2-40B4-BE49-F238E27FC236}">
                      <a16:creationId xmlns:a16="http://schemas.microsoft.com/office/drawing/2014/main" id="{ED6D97C0-10C0-A446-9050-F4C206A76AD6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86" name="Groep 85">
              <a:extLst>
                <a:ext uri="{FF2B5EF4-FFF2-40B4-BE49-F238E27FC236}">
                  <a16:creationId xmlns:a16="http://schemas.microsoft.com/office/drawing/2014/main" id="{27EDE6A0-59AE-994F-B82B-3FB933704AEF}"/>
                </a:ext>
              </a:extLst>
            </p:cNvPr>
            <p:cNvGrpSpPr/>
            <p:nvPr userDrawn="1"/>
          </p:nvGrpSpPr>
          <p:grpSpPr>
            <a:xfrm>
              <a:off x="-3786437" y="3410167"/>
              <a:ext cx="3693386" cy="3283188"/>
              <a:chOff x="-3786437" y="3410167"/>
              <a:chExt cx="3693386" cy="3283188"/>
            </a:xfrm>
          </p:grpSpPr>
          <p:sp>
            <p:nvSpPr>
              <p:cNvPr id="87" name="Rechthoek 86">
                <a:extLst>
                  <a:ext uri="{FF2B5EF4-FFF2-40B4-BE49-F238E27FC236}">
                    <a16:creationId xmlns:a16="http://schemas.microsoft.com/office/drawing/2014/main" id="{524626BE-74CB-C644-9691-3D8F70A1EC6D}"/>
                  </a:ext>
                </a:extLst>
              </p:cNvPr>
              <p:cNvSpPr/>
              <p:nvPr userDrawn="1"/>
            </p:nvSpPr>
            <p:spPr>
              <a:xfrm>
                <a:off x="-3786165" y="3410167"/>
                <a:ext cx="3593091" cy="264138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Edit table</a:t>
                </a:r>
              </a:p>
            </p:txBody>
          </p:sp>
          <p:sp>
            <p:nvSpPr>
              <p:cNvPr id="88" name="Ovaal 87">
                <a:extLst>
                  <a:ext uri="{FF2B5EF4-FFF2-40B4-BE49-F238E27FC236}">
                    <a16:creationId xmlns:a16="http://schemas.microsoft.com/office/drawing/2014/main" id="{FE86848F-DF61-3247-AD09-88276103F701}"/>
                  </a:ext>
                </a:extLst>
              </p:cNvPr>
              <p:cNvSpPr/>
              <p:nvPr userDrawn="1"/>
            </p:nvSpPr>
            <p:spPr>
              <a:xfrm>
                <a:off x="-3603587" y="3874766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9" name="Rechthoek 88">
                <a:extLst>
                  <a:ext uri="{FF2B5EF4-FFF2-40B4-BE49-F238E27FC236}">
                    <a16:creationId xmlns:a16="http://schemas.microsoft.com/office/drawing/2014/main" id="{C8603BBF-CD2A-4F46-BBC4-434516EDB823}"/>
                  </a:ext>
                </a:extLst>
              </p:cNvPr>
              <p:cNvSpPr/>
              <p:nvPr userDrawn="1"/>
            </p:nvSpPr>
            <p:spPr>
              <a:xfrm>
                <a:off x="-3319415" y="3874767"/>
                <a:ext cx="3054604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 the preferred number of rows and/or columns of the table and go to the tab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‘Layout’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90" name="Rechthoek 89">
                <a:extLst>
                  <a:ext uri="{FF2B5EF4-FFF2-40B4-BE49-F238E27FC236}">
                    <a16:creationId xmlns:a16="http://schemas.microsoft.com/office/drawing/2014/main" id="{31C6E2E1-4B21-314C-A904-AFA7EC98DDCD}"/>
                  </a:ext>
                </a:extLst>
              </p:cNvPr>
              <p:cNvSpPr/>
              <p:nvPr userDrawn="1"/>
            </p:nvSpPr>
            <p:spPr>
              <a:xfrm>
                <a:off x="-3786437" y="5865355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Visit the RSM Brand Toolbox for additional PowerPoint instructions </a:t>
                </a:r>
                <a:r>
                  <a:rPr lang="en-GB" sz="1200" b="1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rsm.nl/</a:t>
                </a:r>
                <a:r>
                  <a:rPr lang="en-GB" sz="1200" b="1" cap="none" baseline="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brandtoolbox</a:t>
                </a:r>
                <a:endParaRPr lang="en-GB" sz="1200" b="1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91" name="ICOON_info">
                <a:extLst>
                  <a:ext uri="{FF2B5EF4-FFF2-40B4-BE49-F238E27FC236}">
                    <a16:creationId xmlns:a16="http://schemas.microsoft.com/office/drawing/2014/main" id="{5F3A2743-1C7B-164A-81EB-08F5F83D14F2}"/>
                  </a:ext>
                </a:extLst>
              </p:cNvPr>
              <p:cNvGrpSpPr/>
              <p:nvPr userDrawn="1"/>
            </p:nvGrpSpPr>
            <p:grpSpPr>
              <a:xfrm>
                <a:off x="-376736" y="5729337"/>
                <a:ext cx="283685" cy="283685"/>
                <a:chOff x="-510741" y="5913713"/>
                <a:chExt cx="267555" cy="267555"/>
              </a:xfrm>
            </p:grpSpPr>
            <p:sp>
              <p:nvSpPr>
                <p:cNvPr id="149" name="Ovaal 148">
                  <a:extLst>
                    <a:ext uri="{FF2B5EF4-FFF2-40B4-BE49-F238E27FC236}">
                      <a16:creationId xmlns:a16="http://schemas.microsoft.com/office/drawing/2014/main" id="{BAC3A0E0-5543-E348-898D-15AADEC3898C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0" name="Graphic 163" descr="Informatie">
                  <a:extLst>
                    <a:ext uri="{FF2B5EF4-FFF2-40B4-BE49-F238E27FC236}">
                      <a16:creationId xmlns:a16="http://schemas.microsoft.com/office/drawing/2014/main" id="{0B95C3ED-4D4C-2449-AD0E-62E7C5F07DD0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707792A5-7A63-8C4F-B93E-1427A40065E5}"/>
                  </a:ext>
                </a:extLst>
              </p:cNvPr>
              <p:cNvSpPr/>
              <p:nvPr userDrawn="1"/>
            </p:nvSpPr>
            <p:spPr>
              <a:xfrm>
                <a:off x="-3603587" y="4396122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93" name="Rechthoek 92">
                <a:extLst>
                  <a:ext uri="{FF2B5EF4-FFF2-40B4-BE49-F238E27FC236}">
                    <a16:creationId xmlns:a16="http://schemas.microsoft.com/office/drawing/2014/main" id="{29A2EA6B-1760-6942-86E8-53133A65A888}"/>
                  </a:ext>
                </a:extLst>
              </p:cNvPr>
              <p:cNvSpPr/>
              <p:nvPr userDrawn="1"/>
            </p:nvSpPr>
            <p:spPr>
              <a:xfrm>
                <a:off x="-3319415" y="4396123"/>
                <a:ext cx="2944682" cy="49591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At the section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‘Rows and columns’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you can delete or add rows and columns. Choose from the variety of options:</a:t>
                </a:r>
              </a:p>
            </p:txBody>
          </p:sp>
          <p:grpSp>
            <p:nvGrpSpPr>
              <p:cNvPr id="94" name="Groep 93">
                <a:extLst>
                  <a:ext uri="{FF2B5EF4-FFF2-40B4-BE49-F238E27FC236}">
                    <a16:creationId xmlns:a16="http://schemas.microsoft.com/office/drawing/2014/main" id="{25328DF5-93CF-124D-9487-2B439D17C519}"/>
                  </a:ext>
                </a:extLst>
              </p:cNvPr>
              <p:cNvGrpSpPr/>
              <p:nvPr userDrawn="1"/>
            </p:nvGrpSpPr>
            <p:grpSpPr>
              <a:xfrm>
                <a:off x="-3415313" y="4996916"/>
                <a:ext cx="3013682" cy="673634"/>
                <a:chOff x="-3415313" y="4996916"/>
                <a:chExt cx="3013682" cy="673634"/>
              </a:xfrm>
            </p:grpSpPr>
            <p:grpSp>
              <p:nvGrpSpPr>
                <p:cNvPr id="95" name="Groep 94">
                  <a:extLst>
                    <a:ext uri="{FF2B5EF4-FFF2-40B4-BE49-F238E27FC236}">
                      <a16:creationId xmlns:a16="http://schemas.microsoft.com/office/drawing/2014/main" id="{703A8951-E4F1-9B48-B2F3-60042423DFB6}"/>
                    </a:ext>
                  </a:extLst>
                </p:cNvPr>
                <p:cNvGrpSpPr/>
                <p:nvPr userDrawn="1"/>
              </p:nvGrpSpPr>
              <p:grpSpPr>
                <a:xfrm>
                  <a:off x="-3415313" y="5041534"/>
                  <a:ext cx="761481" cy="529523"/>
                  <a:chOff x="-3492543" y="5041534"/>
                  <a:chExt cx="761481" cy="529523"/>
                </a:xfrm>
              </p:grpSpPr>
              <p:grpSp>
                <p:nvGrpSpPr>
                  <p:cNvPr id="140" name="Groep 139">
                    <a:extLst>
                      <a:ext uri="{FF2B5EF4-FFF2-40B4-BE49-F238E27FC236}">
                        <a16:creationId xmlns:a16="http://schemas.microsoft.com/office/drawing/2014/main" id="{35E028AB-54BC-1E40-87EC-AAB9AD2FCE4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07743" y="5041534"/>
                    <a:ext cx="485596" cy="437045"/>
                    <a:chOff x="-3307743" y="4999319"/>
                    <a:chExt cx="644991" cy="580504"/>
                  </a:xfrm>
                </p:grpSpPr>
                <p:grpSp>
                  <p:nvGrpSpPr>
                    <p:cNvPr id="142" name="Groep 141">
                      <a:extLst>
                        <a:ext uri="{FF2B5EF4-FFF2-40B4-BE49-F238E27FC236}">
                          <a16:creationId xmlns:a16="http://schemas.microsoft.com/office/drawing/2014/main" id="{6FA222CA-032F-D547-832E-45FCD11EA9AB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307743" y="4999319"/>
                      <a:ext cx="516835" cy="439373"/>
                      <a:chOff x="-3307743" y="4999319"/>
                      <a:chExt cx="516835" cy="439373"/>
                    </a:xfrm>
                  </p:grpSpPr>
                  <p:cxnSp>
                    <p:nvCxnSpPr>
                      <p:cNvPr id="144" name="Rechte verbindingslijn 143">
                        <a:extLst>
                          <a:ext uri="{FF2B5EF4-FFF2-40B4-BE49-F238E27FC236}">
                            <a16:creationId xmlns:a16="http://schemas.microsoft.com/office/drawing/2014/main" id="{BC84837B-2D2D-5C4F-9457-7ED918B2702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141843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" name="Rechte verbindingslijn 144">
                        <a:extLst>
                          <a:ext uri="{FF2B5EF4-FFF2-40B4-BE49-F238E27FC236}">
                            <a16:creationId xmlns:a16="http://schemas.microsoft.com/office/drawing/2014/main" id="{DEF533FB-0124-EF48-AB67-1F2C5829E509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290267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6" name="Rechte verbindingslijn 145">
                        <a:extLst>
                          <a:ext uri="{FF2B5EF4-FFF2-40B4-BE49-F238E27FC236}">
                            <a16:creationId xmlns:a16="http://schemas.microsoft.com/office/drawing/2014/main" id="{1502CDDB-BCB9-FB42-9733-2152C3F76208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-2969743" y="4999319"/>
                        <a:ext cx="1394" cy="43937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" name="Rechte verbindingslijn 146">
                        <a:extLst>
                          <a:ext uri="{FF2B5EF4-FFF2-40B4-BE49-F238E27FC236}">
                            <a16:creationId xmlns:a16="http://schemas.microsoft.com/office/drawing/2014/main" id="{904B5FAB-C3CE-3E4F-88ED-9692D470F7DD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-3142021" y="4999319"/>
                        <a:ext cx="1394" cy="43937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8" name="Rechthoek 147">
                        <a:extLst>
                          <a:ext uri="{FF2B5EF4-FFF2-40B4-BE49-F238E27FC236}">
                            <a16:creationId xmlns:a16="http://schemas.microsoft.com/office/drawing/2014/main" id="{94FA5FF2-A45B-B741-ADB0-DFBFB34EAC3B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en-GB" sz="24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143" name="Vrije vorm: vorm 592">
                      <a:extLst>
                        <a:ext uri="{FF2B5EF4-FFF2-40B4-BE49-F238E27FC236}">
                          <a16:creationId xmlns:a16="http://schemas.microsoft.com/office/drawing/2014/main" id="{4E4D195C-2D72-5343-A780-498A9CE63C01}"/>
                        </a:ext>
                      </a:extLst>
                    </p:cNvPr>
                    <p:cNvSpPr/>
                    <p:nvPr userDrawn="1"/>
                  </p:nvSpPr>
                  <p:spPr>
                    <a:xfrm rot="2700000">
                      <a:off x="-3022752" y="5219823"/>
                      <a:ext cx="360000" cy="360000"/>
                    </a:xfrm>
                    <a:custGeom>
                      <a:avLst/>
                      <a:gdLst>
                        <a:gd name="connsiteX0" fmla="*/ 7908 w 360000"/>
                        <a:gd name="connsiteY0" fmla="*/ 160908 h 360000"/>
                        <a:gd name="connsiteX1" fmla="*/ 27000 w 360000"/>
                        <a:gd name="connsiteY1" fmla="*/ 153000 h 360000"/>
                        <a:gd name="connsiteX2" fmla="*/ 153000 w 360000"/>
                        <a:gd name="connsiteY2" fmla="*/ 153000 h 360000"/>
                        <a:gd name="connsiteX3" fmla="*/ 153000 w 360000"/>
                        <a:gd name="connsiteY3" fmla="*/ 27000 h 360000"/>
                        <a:gd name="connsiteX4" fmla="*/ 180000 w 360000"/>
                        <a:gd name="connsiteY4" fmla="*/ 0 h 360000"/>
                        <a:gd name="connsiteX5" fmla="*/ 207000 w 360000"/>
                        <a:gd name="connsiteY5" fmla="*/ 27000 h 360000"/>
                        <a:gd name="connsiteX6" fmla="*/ 207000 w 360000"/>
                        <a:gd name="connsiteY6" fmla="*/ 153000 h 360000"/>
                        <a:gd name="connsiteX7" fmla="*/ 333000 w 360000"/>
                        <a:gd name="connsiteY7" fmla="*/ 153000 h 360000"/>
                        <a:gd name="connsiteX8" fmla="*/ 360000 w 360000"/>
                        <a:gd name="connsiteY8" fmla="*/ 180000 h 360000"/>
                        <a:gd name="connsiteX9" fmla="*/ 333000 w 360000"/>
                        <a:gd name="connsiteY9" fmla="*/ 207000 h 360000"/>
                        <a:gd name="connsiteX10" fmla="*/ 207000 w 360000"/>
                        <a:gd name="connsiteY10" fmla="*/ 207000 h 360000"/>
                        <a:gd name="connsiteX11" fmla="*/ 207000 w 360000"/>
                        <a:gd name="connsiteY11" fmla="*/ 333000 h 360000"/>
                        <a:gd name="connsiteX12" fmla="*/ 180000 w 360000"/>
                        <a:gd name="connsiteY12" fmla="*/ 360000 h 360000"/>
                        <a:gd name="connsiteX13" fmla="*/ 153000 w 360000"/>
                        <a:gd name="connsiteY13" fmla="*/ 333000 h 360000"/>
                        <a:gd name="connsiteX14" fmla="*/ 153000 w 360000"/>
                        <a:gd name="connsiteY14" fmla="*/ 207000 h 360000"/>
                        <a:gd name="connsiteX15" fmla="*/ 27000 w 360000"/>
                        <a:gd name="connsiteY15" fmla="*/ 207000 h 360000"/>
                        <a:gd name="connsiteX16" fmla="*/ 0 w 360000"/>
                        <a:gd name="connsiteY16" fmla="*/ 180000 h 360000"/>
                        <a:gd name="connsiteX17" fmla="*/ 7908 w 360000"/>
                        <a:gd name="connsiteY17" fmla="*/ 160908 h 36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60000" h="360000">
                          <a:moveTo>
                            <a:pt x="7908" y="160908"/>
                          </a:moveTo>
                          <a:cubicBezTo>
                            <a:pt x="12794" y="156022"/>
                            <a:pt x="19544" y="153000"/>
                            <a:pt x="27000" y="153000"/>
                          </a:cubicBezTo>
                          <a:lnTo>
                            <a:pt x="153000" y="153000"/>
                          </a:lnTo>
                          <a:lnTo>
                            <a:pt x="153000" y="27000"/>
                          </a:lnTo>
                          <a:cubicBezTo>
                            <a:pt x="153000" y="12088"/>
                            <a:pt x="165088" y="0"/>
                            <a:pt x="180000" y="0"/>
                          </a:cubicBezTo>
                          <a:cubicBezTo>
                            <a:pt x="194912" y="0"/>
                            <a:pt x="207000" y="12088"/>
                            <a:pt x="207000" y="27000"/>
                          </a:cubicBezTo>
                          <a:lnTo>
                            <a:pt x="207000" y="153000"/>
                          </a:lnTo>
                          <a:lnTo>
                            <a:pt x="333000" y="153000"/>
                          </a:lnTo>
                          <a:cubicBezTo>
                            <a:pt x="347912" y="153000"/>
                            <a:pt x="360000" y="165088"/>
                            <a:pt x="360000" y="180000"/>
                          </a:cubicBezTo>
                          <a:cubicBezTo>
                            <a:pt x="360000" y="194912"/>
                            <a:pt x="347912" y="207000"/>
                            <a:pt x="333000" y="207000"/>
                          </a:cubicBezTo>
                          <a:lnTo>
                            <a:pt x="207000" y="207000"/>
                          </a:lnTo>
                          <a:lnTo>
                            <a:pt x="207000" y="333000"/>
                          </a:lnTo>
                          <a:cubicBezTo>
                            <a:pt x="207000" y="347912"/>
                            <a:pt x="194912" y="360000"/>
                            <a:pt x="180000" y="360000"/>
                          </a:cubicBezTo>
                          <a:cubicBezTo>
                            <a:pt x="165088" y="360000"/>
                            <a:pt x="153000" y="347912"/>
                            <a:pt x="153000" y="333000"/>
                          </a:cubicBezTo>
                          <a:lnTo>
                            <a:pt x="153000" y="207000"/>
                          </a:lnTo>
                          <a:lnTo>
                            <a:pt x="27000" y="207000"/>
                          </a:lnTo>
                          <a:cubicBezTo>
                            <a:pt x="12088" y="207000"/>
                            <a:pt x="0" y="194912"/>
                            <a:pt x="0" y="180000"/>
                          </a:cubicBezTo>
                          <a:cubicBezTo>
                            <a:pt x="0" y="172544"/>
                            <a:pt x="3022" y="165794"/>
                            <a:pt x="7908" y="160908"/>
                          </a:cubicBezTo>
                          <a:close/>
                        </a:path>
                      </a:pathLst>
                    </a:custGeom>
                    <a:solidFill>
                      <a:srgbClr val="F0615F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dirty="0"/>
                    </a:p>
                  </p:txBody>
                </p:sp>
              </p:grpSp>
              <p:sp>
                <p:nvSpPr>
                  <p:cNvPr id="141" name="Tekstvak 140">
                    <a:extLst>
                      <a:ext uri="{FF2B5EF4-FFF2-40B4-BE49-F238E27FC236}">
                        <a16:creationId xmlns:a16="http://schemas.microsoft.com/office/drawing/2014/main" id="{A62C8AE9-C4CA-154A-800E-B4BFF542B940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3492543" y="5440654"/>
                    <a:ext cx="761481" cy="13040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Delete</a:t>
                    </a:r>
                  </a:p>
                </p:txBody>
              </p:sp>
            </p:grpSp>
            <p:grpSp>
              <p:nvGrpSpPr>
                <p:cNvPr id="96" name="Groep 95">
                  <a:extLst>
                    <a:ext uri="{FF2B5EF4-FFF2-40B4-BE49-F238E27FC236}">
                      <a16:creationId xmlns:a16="http://schemas.microsoft.com/office/drawing/2014/main" id="{78EDB3B2-0C08-A44A-AF47-44AB16B65435}"/>
                    </a:ext>
                  </a:extLst>
                </p:cNvPr>
                <p:cNvGrpSpPr/>
                <p:nvPr userDrawn="1"/>
              </p:nvGrpSpPr>
              <p:grpSpPr>
                <a:xfrm>
                  <a:off x="-2582156" y="4996916"/>
                  <a:ext cx="572112" cy="673634"/>
                  <a:chOff x="-2709168" y="4996916"/>
                  <a:chExt cx="572112" cy="673634"/>
                </a:xfrm>
              </p:grpSpPr>
              <p:grpSp>
                <p:nvGrpSpPr>
                  <p:cNvPr id="130" name="Groep 129">
                    <a:extLst>
                      <a:ext uri="{FF2B5EF4-FFF2-40B4-BE49-F238E27FC236}">
                        <a16:creationId xmlns:a16="http://schemas.microsoft.com/office/drawing/2014/main" id="{9B2640FE-9229-5749-AAA2-D226295CAD7C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09993" y="4996916"/>
                    <a:ext cx="389111" cy="375410"/>
                    <a:chOff x="-2542178" y="4940055"/>
                    <a:chExt cx="516835" cy="498637"/>
                  </a:xfrm>
                </p:grpSpPr>
                <p:sp>
                  <p:nvSpPr>
                    <p:cNvPr id="132" name="Rechthoek 131">
                      <a:extLst>
                        <a:ext uri="{FF2B5EF4-FFF2-40B4-BE49-F238E27FC236}">
                          <a16:creationId xmlns:a16="http://schemas.microsoft.com/office/drawing/2014/main" id="{62A7D885-223F-7245-805F-3DA18CE6728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538526" y="5145278"/>
                      <a:ext cx="510738" cy="150388"/>
                    </a:xfrm>
                    <a:prstGeom prst="rect">
                      <a:avLst/>
                    </a:prstGeom>
                    <a:solidFill>
                      <a:srgbClr val="C3D6E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600" cap="all" baseline="0" dirty="0">
                        <a:latin typeface="+mj-lt"/>
                      </a:endParaRPr>
                    </a:p>
                  </p:txBody>
                </p:sp>
                <p:grpSp>
                  <p:nvGrpSpPr>
                    <p:cNvPr id="133" name="Groep 132">
                      <a:extLst>
                        <a:ext uri="{FF2B5EF4-FFF2-40B4-BE49-F238E27FC236}">
                          <a16:creationId xmlns:a16="http://schemas.microsoft.com/office/drawing/2014/main" id="{1C28EFE9-5710-0547-9E79-404751CD9F11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542178" y="4999319"/>
                      <a:ext cx="516835" cy="439373"/>
                      <a:chOff x="-3307743" y="4999319"/>
                      <a:chExt cx="516835" cy="439373"/>
                    </a:xfrm>
                  </p:grpSpPr>
                  <p:cxnSp>
                    <p:nvCxnSpPr>
                      <p:cNvPr id="135" name="Rechte verbindingslijn 134">
                        <a:extLst>
                          <a:ext uri="{FF2B5EF4-FFF2-40B4-BE49-F238E27FC236}">
                            <a16:creationId xmlns:a16="http://schemas.microsoft.com/office/drawing/2014/main" id="{BAE39E62-6841-0D44-932E-7FE4C92D6570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141843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6" name="Rechte verbindingslijn 135">
                        <a:extLst>
                          <a:ext uri="{FF2B5EF4-FFF2-40B4-BE49-F238E27FC236}">
                            <a16:creationId xmlns:a16="http://schemas.microsoft.com/office/drawing/2014/main" id="{A66D1ECF-6E97-D342-B03E-5E7F3BA2F9BB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290267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7" name="Rechte verbindingslijn 136">
                        <a:extLst>
                          <a:ext uri="{FF2B5EF4-FFF2-40B4-BE49-F238E27FC236}">
                            <a16:creationId xmlns:a16="http://schemas.microsoft.com/office/drawing/2014/main" id="{5C996D56-CB7C-7247-83CE-A64B577A7E69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2969743" y="5295569"/>
                        <a:ext cx="0" cy="14312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8" name="Rechte verbindingslijn 137">
                        <a:extLst>
                          <a:ext uri="{FF2B5EF4-FFF2-40B4-BE49-F238E27FC236}">
                            <a16:creationId xmlns:a16="http://schemas.microsoft.com/office/drawing/2014/main" id="{3AB8431D-B25E-A34B-B1D5-622399CF372A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142021" y="5295569"/>
                        <a:ext cx="0" cy="14312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9" name="Rechthoek 138">
                        <a:extLst>
                          <a:ext uri="{FF2B5EF4-FFF2-40B4-BE49-F238E27FC236}">
                            <a16:creationId xmlns:a16="http://schemas.microsoft.com/office/drawing/2014/main" id="{3A71FD67-179E-A540-9090-6AED3046DFF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en-GB" sz="24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134" name="Pijl: rechts 583">
                      <a:extLst>
                        <a:ext uri="{FF2B5EF4-FFF2-40B4-BE49-F238E27FC236}">
                          <a16:creationId xmlns:a16="http://schemas.microsoft.com/office/drawing/2014/main" id="{31DD972E-2BCB-B640-906A-2975698B4012}"/>
                        </a:ext>
                      </a:extLst>
                    </p:cNvPr>
                    <p:cNvSpPr/>
                    <p:nvPr userDrawn="1"/>
                  </p:nvSpPr>
                  <p:spPr>
                    <a:xfrm rot="16200000">
                      <a:off x="-2415001" y="4945522"/>
                      <a:ext cx="278551" cy="267618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31" name="Tekstvak 130">
                    <a:extLst>
                      <a:ext uri="{FF2B5EF4-FFF2-40B4-BE49-F238E27FC236}">
                        <a16:creationId xmlns:a16="http://schemas.microsoft.com/office/drawing/2014/main" id="{22109130-46F2-7D47-BE70-5BF1912F8D0A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2709168" y="5460793"/>
                    <a:ext cx="572112" cy="20975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Insert Above</a:t>
                    </a:r>
                  </a:p>
                </p:txBody>
              </p:sp>
            </p:grpSp>
            <p:grpSp>
              <p:nvGrpSpPr>
                <p:cNvPr id="97" name="Groep 96">
                  <a:extLst>
                    <a:ext uri="{FF2B5EF4-FFF2-40B4-BE49-F238E27FC236}">
                      <a16:creationId xmlns:a16="http://schemas.microsoft.com/office/drawing/2014/main" id="{04C0EBA1-8356-364D-BE1D-6155BAB899F5}"/>
                    </a:ext>
                  </a:extLst>
                </p:cNvPr>
                <p:cNvGrpSpPr/>
                <p:nvPr userDrawn="1"/>
              </p:nvGrpSpPr>
              <p:grpSpPr>
                <a:xfrm>
                  <a:off x="-2036147" y="5039725"/>
                  <a:ext cx="572112" cy="630825"/>
                  <a:chOff x="-2099568" y="5039725"/>
                  <a:chExt cx="572112" cy="630825"/>
                </a:xfrm>
              </p:grpSpPr>
              <p:grpSp>
                <p:nvGrpSpPr>
                  <p:cNvPr id="120" name="Groep 119">
                    <a:extLst>
                      <a:ext uri="{FF2B5EF4-FFF2-40B4-BE49-F238E27FC236}">
                        <a16:creationId xmlns:a16="http://schemas.microsoft.com/office/drawing/2014/main" id="{CA23E416-BD61-574F-AA09-498ADA167366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-2004261" y="5039725"/>
                    <a:ext cx="389111" cy="375410"/>
                    <a:chOff x="-2542178" y="4940055"/>
                    <a:chExt cx="516835" cy="498637"/>
                  </a:xfrm>
                </p:grpSpPr>
                <p:sp>
                  <p:nvSpPr>
                    <p:cNvPr id="122" name="Rechthoek 121">
                      <a:extLst>
                        <a:ext uri="{FF2B5EF4-FFF2-40B4-BE49-F238E27FC236}">
                          <a16:creationId xmlns:a16="http://schemas.microsoft.com/office/drawing/2014/main" id="{C74BE34A-92E5-4B44-8A36-7420B1859DE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538526" y="5145278"/>
                      <a:ext cx="510738" cy="135578"/>
                    </a:xfrm>
                    <a:prstGeom prst="rect">
                      <a:avLst/>
                    </a:prstGeom>
                    <a:solidFill>
                      <a:srgbClr val="C3D6E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600" cap="all" baseline="0" dirty="0">
                        <a:latin typeface="+mj-lt"/>
                      </a:endParaRPr>
                    </a:p>
                  </p:txBody>
                </p:sp>
                <p:grpSp>
                  <p:nvGrpSpPr>
                    <p:cNvPr id="123" name="Groep 122">
                      <a:extLst>
                        <a:ext uri="{FF2B5EF4-FFF2-40B4-BE49-F238E27FC236}">
                          <a16:creationId xmlns:a16="http://schemas.microsoft.com/office/drawing/2014/main" id="{6B4B9E71-DE7B-B94E-9899-32C88BFA412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542178" y="4999319"/>
                      <a:ext cx="516835" cy="439373"/>
                      <a:chOff x="-3307743" y="4999319"/>
                      <a:chExt cx="516835" cy="439373"/>
                    </a:xfrm>
                  </p:grpSpPr>
                  <p:cxnSp>
                    <p:nvCxnSpPr>
                      <p:cNvPr id="125" name="Rechte verbindingslijn 124">
                        <a:extLst>
                          <a:ext uri="{FF2B5EF4-FFF2-40B4-BE49-F238E27FC236}">
                            <a16:creationId xmlns:a16="http://schemas.microsoft.com/office/drawing/2014/main" id="{8FBBD8DA-F5F4-5845-B5C1-CE9DA5FA421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141843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6" name="Rechte verbindingslijn 125">
                        <a:extLst>
                          <a:ext uri="{FF2B5EF4-FFF2-40B4-BE49-F238E27FC236}">
                            <a16:creationId xmlns:a16="http://schemas.microsoft.com/office/drawing/2014/main" id="{CC186827-4F51-E842-8FD8-6A912F83484E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290267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7" name="Rechte verbindingslijn 126">
                        <a:extLst>
                          <a:ext uri="{FF2B5EF4-FFF2-40B4-BE49-F238E27FC236}">
                            <a16:creationId xmlns:a16="http://schemas.microsoft.com/office/drawing/2014/main" id="{151EBCBA-BA67-B14E-9DF4-62B929EEBC0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2969743" y="5295569"/>
                        <a:ext cx="0" cy="14312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28" name="Rechte verbindingslijn 127">
                        <a:extLst>
                          <a:ext uri="{FF2B5EF4-FFF2-40B4-BE49-F238E27FC236}">
                            <a16:creationId xmlns:a16="http://schemas.microsoft.com/office/drawing/2014/main" id="{A130AE4E-6D1A-3A4F-9517-41B2E850AD2E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142021" y="5295569"/>
                        <a:ext cx="0" cy="14312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29" name="Rechthoek 128">
                        <a:extLst>
                          <a:ext uri="{FF2B5EF4-FFF2-40B4-BE49-F238E27FC236}">
                            <a16:creationId xmlns:a16="http://schemas.microsoft.com/office/drawing/2014/main" id="{98A9C0E0-958F-8D4D-A699-E494438B8177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en-GB" sz="24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124" name="Pijl: rechts 573">
                      <a:extLst>
                        <a:ext uri="{FF2B5EF4-FFF2-40B4-BE49-F238E27FC236}">
                          <a16:creationId xmlns:a16="http://schemas.microsoft.com/office/drawing/2014/main" id="{C931BA9F-7D4A-804B-AF8B-78B791E4D808}"/>
                        </a:ext>
                      </a:extLst>
                    </p:cNvPr>
                    <p:cNvSpPr/>
                    <p:nvPr userDrawn="1"/>
                  </p:nvSpPr>
                  <p:spPr>
                    <a:xfrm rot="16200000">
                      <a:off x="-2415001" y="4945522"/>
                      <a:ext cx="278551" cy="267618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21" name="Tekstvak 120">
                    <a:extLst>
                      <a:ext uri="{FF2B5EF4-FFF2-40B4-BE49-F238E27FC236}">
                        <a16:creationId xmlns:a16="http://schemas.microsoft.com/office/drawing/2014/main" id="{DAF2653C-70F1-5D46-8C85-D2A53DABFCC7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2099568" y="5460793"/>
                    <a:ext cx="572112" cy="20975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Insert Below</a:t>
                    </a:r>
                  </a:p>
                </p:txBody>
              </p:sp>
            </p:grpSp>
            <p:grpSp>
              <p:nvGrpSpPr>
                <p:cNvPr id="98" name="Groep 97">
                  <a:extLst>
                    <a:ext uri="{FF2B5EF4-FFF2-40B4-BE49-F238E27FC236}">
                      <a16:creationId xmlns:a16="http://schemas.microsoft.com/office/drawing/2014/main" id="{AC71F9D8-FCDF-0E43-9752-D801DC313B53}"/>
                    </a:ext>
                  </a:extLst>
                </p:cNvPr>
                <p:cNvGrpSpPr/>
                <p:nvPr userDrawn="1"/>
              </p:nvGrpSpPr>
              <p:grpSpPr>
                <a:xfrm>
                  <a:off x="-1497156" y="5039725"/>
                  <a:ext cx="572112" cy="630825"/>
                  <a:chOff x="-1501387" y="5039725"/>
                  <a:chExt cx="572112" cy="630825"/>
                </a:xfrm>
              </p:grpSpPr>
              <p:grpSp>
                <p:nvGrpSpPr>
                  <p:cNvPr id="110" name="Groep 109">
                    <a:extLst>
                      <a:ext uri="{FF2B5EF4-FFF2-40B4-BE49-F238E27FC236}">
                        <a16:creationId xmlns:a16="http://schemas.microsoft.com/office/drawing/2014/main" id="{2CFF7D09-67B4-0346-B691-829820CF4119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-1453772" y="5039725"/>
                    <a:ext cx="426738" cy="332849"/>
                    <a:chOff x="-2542179" y="4996586"/>
                    <a:chExt cx="566814" cy="442106"/>
                  </a:xfrm>
                </p:grpSpPr>
                <p:sp>
                  <p:nvSpPr>
                    <p:cNvPr id="112" name="Rechthoek 111">
                      <a:extLst>
                        <a:ext uri="{FF2B5EF4-FFF2-40B4-BE49-F238E27FC236}">
                          <a16:creationId xmlns:a16="http://schemas.microsoft.com/office/drawing/2014/main" id="{8428F9FA-1026-3045-9262-EEAB2F8AC04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375154" y="4996588"/>
                      <a:ext cx="165824" cy="435881"/>
                    </a:xfrm>
                    <a:prstGeom prst="rect">
                      <a:avLst/>
                    </a:prstGeom>
                    <a:solidFill>
                      <a:srgbClr val="C3D6E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600" cap="all" baseline="0" dirty="0">
                        <a:latin typeface="+mj-lt"/>
                      </a:endParaRPr>
                    </a:p>
                  </p:txBody>
                </p:sp>
                <p:grpSp>
                  <p:nvGrpSpPr>
                    <p:cNvPr id="113" name="Groep 112">
                      <a:extLst>
                        <a:ext uri="{FF2B5EF4-FFF2-40B4-BE49-F238E27FC236}">
                          <a16:creationId xmlns:a16="http://schemas.microsoft.com/office/drawing/2014/main" id="{4DF4A79C-5F38-2448-8042-E79FE76B8603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542179" y="4996586"/>
                      <a:ext cx="516836" cy="442106"/>
                      <a:chOff x="-3307744" y="4996586"/>
                      <a:chExt cx="516836" cy="442106"/>
                    </a:xfrm>
                  </p:grpSpPr>
                  <p:cxnSp>
                    <p:nvCxnSpPr>
                      <p:cNvPr id="115" name="Rechte verbindingslijn 114">
                        <a:extLst>
                          <a:ext uri="{FF2B5EF4-FFF2-40B4-BE49-F238E27FC236}">
                            <a16:creationId xmlns:a16="http://schemas.microsoft.com/office/drawing/2014/main" id="{373C6B83-63ED-854E-80BC-B21BE68BD7D2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H="1">
                        <a:off x="-3307744" y="5141843"/>
                        <a:ext cx="162288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6" name="Rechte verbindingslijn 115">
                        <a:extLst>
                          <a:ext uri="{FF2B5EF4-FFF2-40B4-BE49-F238E27FC236}">
                            <a16:creationId xmlns:a16="http://schemas.microsoft.com/office/drawing/2014/main" id="{BAB277F7-0780-2C4F-AB41-F1080FE03747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H="1">
                        <a:off x="-3307744" y="5290267"/>
                        <a:ext cx="16702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7" name="Rechte verbindingslijn 116">
                        <a:extLst>
                          <a:ext uri="{FF2B5EF4-FFF2-40B4-BE49-F238E27FC236}">
                            <a16:creationId xmlns:a16="http://schemas.microsoft.com/office/drawing/2014/main" id="{D5DCEFF1-5A10-6647-8FE7-7F12649D6E54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V="1">
                        <a:off x="-2969743" y="5001324"/>
                        <a:ext cx="0" cy="437367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8" name="Rechte verbindingslijn 117">
                        <a:extLst>
                          <a:ext uri="{FF2B5EF4-FFF2-40B4-BE49-F238E27FC236}">
                            <a16:creationId xmlns:a16="http://schemas.microsoft.com/office/drawing/2014/main" id="{4412DACE-4865-B14C-8269-3E2D4B388CA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V="1">
                        <a:off x="-3142021" y="4996586"/>
                        <a:ext cx="0" cy="442105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19" name="Rechthoek 118">
                        <a:extLst>
                          <a:ext uri="{FF2B5EF4-FFF2-40B4-BE49-F238E27FC236}">
                            <a16:creationId xmlns:a16="http://schemas.microsoft.com/office/drawing/2014/main" id="{A8BBE497-DBC6-864A-A701-FD2504169D0F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en-GB" sz="24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114" name="Pijl: rechts 563">
                      <a:extLst>
                        <a:ext uri="{FF2B5EF4-FFF2-40B4-BE49-F238E27FC236}">
                          <a16:creationId xmlns:a16="http://schemas.microsoft.com/office/drawing/2014/main" id="{234DCFA9-8D9A-5149-A58A-41EA42DA673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253916" y="5077408"/>
                      <a:ext cx="278551" cy="267618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11" name="Tekstvak 110">
                    <a:extLst>
                      <a:ext uri="{FF2B5EF4-FFF2-40B4-BE49-F238E27FC236}">
                        <a16:creationId xmlns:a16="http://schemas.microsoft.com/office/drawing/2014/main" id="{20666649-FD70-8340-8946-05BFE98C62D5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1501387" y="5460793"/>
                    <a:ext cx="572112" cy="20975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Insert</a:t>
                    </a:r>
                    <a:b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</a:br>
                    <a: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Left</a:t>
                    </a:r>
                  </a:p>
                </p:txBody>
              </p:sp>
            </p:grpSp>
            <p:grpSp>
              <p:nvGrpSpPr>
                <p:cNvPr id="99" name="Groep 98">
                  <a:extLst>
                    <a:ext uri="{FF2B5EF4-FFF2-40B4-BE49-F238E27FC236}">
                      <a16:creationId xmlns:a16="http://schemas.microsoft.com/office/drawing/2014/main" id="{52F77B9E-B545-D243-BE8F-466B1F3F2BBB}"/>
                    </a:ext>
                  </a:extLst>
                </p:cNvPr>
                <p:cNvGrpSpPr/>
                <p:nvPr userDrawn="1"/>
              </p:nvGrpSpPr>
              <p:grpSpPr>
                <a:xfrm>
                  <a:off x="-973743" y="5039725"/>
                  <a:ext cx="572112" cy="630825"/>
                  <a:chOff x="-961551" y="5039725"/>
                  <a:chExt cx="572112" cy="630825"/>
                </a:xfrm>
              </p:grpSpPr>
              <p:grpSp>
                <p:nvGrpSpPr>
                  <p:cNvPr id="100" name="Groep 99">
                    <a:extLst>
                      <a:ext uri="{FF2B5EF4-FFF2-40B4-BE49-F238E27FC236}">
                        <a16:creationId xmlns:a16="http://schemas.microsoft.com/office/drawing/2014/main" id="{09D69C33-392F-5941-B652-03B819A4B573}"/>
                      </a:ext>
                    </a:extLst>
                  </p:cNvPr>
                  <p:cNvGrpSpPr/>
                  <p:nvPr userDrawn="1"/>
                </p:nvGrpSpPr>
                <p:grpSpPr>
                  <a:xfrm rot="10800000" flipH="1">
                    <a:off x="-868825" y="5039725"/>
                    <a:ext cx="426738" cy="332849"/>
                    <a:chOff x="-2542179" y="4996586"/>
                    <a:chExt cx="566814" cy="442106"/>
                  </a:xfrm>
                </p:grpSpPr>
                <p:sp>
                  <p:nvSpPr>
                    <p:cNvPr id="102" name="Rechthoek 101">
                      <a:extLst>
                        <a:ext uri="{FF2B5EF4-FFF2-40B4-BE49-F238E27FC236}">
                          <a16:creationId xmlns:a16="http://schemas.microsoft.com/office/drawing/2014/main" id="{E24009CF-E827-DF43-AE44-4BD9FA6759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375154" y="4996588"/>
                      <a:ext cx="165824" cy="435881"/>
                    </a:xfrm>
                    <a:prstGeom prst="rect">
                      <a:avLst/>
                    </a:prstGeom>
                    <a:solidFill>
                      <a:srgbClr val="C3D6E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600" cap="all" baseline="0" dirty="0">
                        <a:latin typeface="+mj-lt"/>
                      </a:endParaRPr>
                    </a:p>
                  </p:txBody>
                </p:sp>
                <p:grpSp>
                  <p:nvGrpSpPr>
                    <p:cNvPr id="103" name="Groep 102">
                      <a:extLst>
                        <a:ext uri="{FF2B5EF4-FFF2-40B4-BE49-F238E27FC236}">
                          <a16:creationId xmlns:a16="http://schemas.microsoft.com/office/drawing/2014/main" id="{7624780D-ADB5-C947-8D69-F5D6769A435E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542179" y="4996586"/>
                      <a:ext cx="516836" cy="442106"/>
                      <a:chOff x="-3307744" y="4996586"/>
                      <a:chExt cx="516836" cy="442106"/>
                    </a:xfrm>
                  </p:grpSpPr>
                  <p:cxnSp>
                    <p:nvCxnSpPr>
                      <p:cNvPr id="105" name="Rechte verbindingslijn 104">
                        <a:extLst>
                          <a:ext uri="{FF2B5EF4-FFF2-40B4-BE49-F238E27FC236}">
                            <a16:creationId xmlns:a16="http://schemas.microsoft.com/office/drawing/2014/main" id="{B09E1821-C667-8F48-8DBD-36A2C03F708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H="1">
                        <a:off x="-3307744" y="5141843"/>
                        <a:ext cx="162288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6" name="Rechte verbindingslijn 105">
                        <a:extLst>
                          <a:ext uri="{FF2B5EF4-FFF2-40B4-BE49-F238E27FC236}">
                            <a16:creationId xmlns:a16="http://schemas.microsoft.com/office/drawing/2014/main" id="{8A4BFB6D-0B9F-284A-93E5-4A9F5E96D59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H="1">
                        <a:off x="-3307744" y="5290267"/>
                        <a:ext cx="16702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7" name="Rechte verbindingslijn 106">
                        <a:extLst>
                          <a:ext uri="{FF2B5EF4-FFF2-40B4-BE49-F238E27FC236}">
                            <a16:creationId xmlns:a16="http://schemas.microsoft.com/office/drawing/2014/main" id="{C18ED028-6C8A-F04C-BA1F-7446A88F5A69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V="1">
                        <a:off x="-2969743" y="5001324"/>
                        <a:ext cx="0" cy="437367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08" name="Rechte verbindingslijn 107">
                        <a:extLst>
                          <a:ext uri="{FF2B5EF4-FFF2-40B4-BE49-F238E27FC236}">
                            <a16:creationId xmlns:a16="http://schemas.microsoft.com/office/drawing/2014/main" id="{E4C47AA3-2DFD-1B47-8575-E251A02F84DD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V="1">
                        <a:off x="-3142021" y="4996586"/>
                        <a:ext cx="0" cy="442105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09" name="Rechthoek 108">
                        <a:extLst>
                          <a:ext uri="{FF2B5EF4-FFF2-40B4-BE49-F238E27FC236}">
                            <a16:creationId xmlns:a16="http://schemas.microsoft.com/office/drawing/2014/main" id="{30F2ABFC-A20A-B442-9810-F14B619B2018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en-GB" sz="24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104" name="Pijl: rechts 553">
                      <a:extLst>
                        <a:ext uri="{FF2B5EF4-FFF2-40B4-BE49-F238E27FC236}">
                          <a16:creationId xmlns:a16="http://schemas.microsoft.com/office/drawing/2014/main" id="{9C6335AE-D57E-C641-AE17-66B006B40CE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253916" y="5077408"/>
                      <a:ext cx="278551" cy="267618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101" name="Tekstvak 100">
                    <a:extLst>
                      <a:ext uri="{FF2B5EF4-FFF2-40B4-BE49-F238E27FC236}">
                        <a16:creationId xmlns:a16="http://schemas.microsoft.com/office/drawing/2014/main" id="{F43AA299-B1DE-C146-9CCF-3C4778D7E121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961551" y="5460793"/>
                    <a:ext cx="572112" cy="20975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Insert</a:t>
                    </a:r>
                    <a:b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</a:br>
                    <a: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Right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5588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6313E-C3F5-7A4D-898E-D4AA1688C80E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780278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kern="1200" cap="none" baseline="0" noProof="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Table</a:t>
            </a:r>
            <a:endParaRPr lang="nl-NL" sz="2400" b="1" kern="1200" cap="none" baseline="0" noProof="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ijdelijke aanduiding voor tabel 3">
            <a:extLst>
              <a:ext uri="{FF2B5EF4-FFF2-40B4-BE49-F238E27FC236}">
                <a16:creationId xmlns:a16="http://schemas.microsoft.com/office/drawing/2014/main" id="{419E6AE7-272F-764F-8C9E-8EF12E88CBAE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95325" y="1628776"/>
            <a:ext cx="10801350" cy="4140200"/>
          </a:xfrm>
          <a:prstGeom prst="rect">
            <a:avLst/>
          </a:prstGeom>
          <a:pattFill prst="sm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bIns="1080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table</a:t>
            </a:r>
            <a:endParaRPr lang="nl-NL" dirty="0"/>
          </a:p>
        </p:txBody>
      </p:sp>
      <p:grpSp>
        <p:nvGrpSpPr>
          <p:cNvPr id="8" name="INSTRUCTION">
            <a:extLst>
              <a:ext uri="{FF2B5EF4-FFF2-40B4-BE49-F238E27FC236}">
                <a16:creationId xmlns:a16="http://schemas.microsoft.com/office/drawing/2014/main" id="{6005A73B-D8B4-6148-A9A6-EDD83CB4B07D}"/>
              </a:ext>
            </a:extLst>
          </p:cNvPr>
          <p:cNvGrpSpPr/>
          <p:nvPr userDrawn="1"/>
        </p:nvGrpSpPr>
        <p:grpSpPr>
          <a:xfrm>
            <a:off x="12377595" y="3"/>
            <a:ext cx="3693386" cy="6693352"/>
            <a:chOff x="-3786437" y="3"/>
            <a:chExt cx="3693386" cy="6693352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C77456AF-50FD-A043-A57F-CBC4B4D36341}"/>
                </a:ext>
              </a:extLst>
            </p:cNvPr>
            <p:cNvGrpSpPr/>
            <p:nvPr userDrawn="1"/>
          </p:nvGrpSpPr>
          <p:grpSpPr>
            <a:xfrm>
              <a:off x="-3786164" y="3"/>
              <a:ext cx="3592800" cy="3209594"/>
              <a:chOff x="-3786164" y="3"/>
              <a:chExt cx="3592800" cy="3209594"/>
            </a:xfrm>
          </p:grpSpPr>
          <p:sp>
            <p:nvSpPr>
              <p:cNvPr id="75" name="Rechthoek 74">
                <a:extLst>
                  <a:ext uri="{FF2B5EF4-FFF2-40B4-BE49-F238E27FC236}">
                    <a16:creationId xmlns:a16="http://schemas.microsoft.com/office/drawing/2014/main" id="{99A82C72-791E-8D4F-89FB-246604BAA69B}"/>
                  </a:ext>
                </a:extLst>
              </p:cNvPr>
              <p:cNvSpPr/>
              <p:nvPr userDrawn="1"/>
            </p:nvSpPr>
            <p:spPr>
              <a:xfrm>
                <a:off x="-3786164" y="3"/>
                <a:ext cx="3592800" cy="3209594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INSERT/FORMAT TABLE</a:t>
                </a:r>
              </a:p>
            </p:txBody>
          </p:sp>
          <p:sp>
            <p:nvSpPr>
              <p:cNvPr id="76" name="Ovaal 75">
                <a:extLst>
                  <a:ext uri="{FF2B5EF4-FFF2-40B4-BE49-F238E27FC236}">
                    <a16:creationId xmlns:a16="http://schemas.microsoft.com/office/drawing/2014/main" id="{01D328F9-3DD9-2F48-86EC-E6272B79CF7C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77" name="Rechthoek 76">
                <a:extLst>
                  <a:ext uri="{FF2B5EF4-FFF2-40B4-BE49-F238E27FC236}">
                    <a16:creationId xmlns:a16="http://schemas.microsoft.com/office/drawing/2014/main" id="{A66106CA-5C56-3F49-A213-6925E1381FE8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If necessary, delete the existing table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by using the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key’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Click on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 pictogram to insert a new table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(see example below)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78" name="Ovaal 77">
                <a:extLst>
                  <a:ext uri="{FF2B5EF4-FFF2-40B4-BE49-F238E27FC236}">
                    <a16:creationId xmlns:a16="http://schemas.microsoft.com/office/drawing/2014/main" id="{A5081B3F-A9E9-3847-B904-A94E45F8993C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79" name="Rechthoek 78">
                <a:extLst>
                  <a:ext uri="{FF2B5EF4-FFF2-40B4-BE49-F238E27FC236}">
                    <a16:creationId xmlns:a16="http://schemas.microsoft.com/office/drawing/2014/main" id="{702F93CC-8507-954F-8DA8-35A404804927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 the preferred number of rows</a:t>
                </a:r>
                <a:b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and columns and click on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‘OK’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80" name="Groep 79">
                <a:extLst>
                  <a:ext uri="{FF2B5EF4-FFF2-40B4-BE49-F238E27FC236}">
                    <a16:creationId xmlns:a16="http://schemas.microsoft.com/office/drawing/2014/main" id="{7FB894E2-BF3D-F14B-962E-1BB03E8F4408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92" name="Rechthoek 91">
                  <a:extLst>
                    <a:ext uri="{FF2B5EF4-FFF2-40B4-BE49-F238E27FC236}">
                      <a16:creationId xmlns:a16="http://schemas.microsoft.com/office/drawing/2014/main" id="{6A0DCBA0-F7AB-1E44-B9E2-C3484CEA3130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252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GB" sz="9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OK</a:t>
                  </a:r>
                </a:p>
              </p:txBody>
            </p:sp>
            <p:cxnSp>
              <p:nvCxnSpPr>
                <p:cNvPr id="93" name="Rechte verbindingslijn 92">
                  <a:extLst>
                    <a:ext uri="{FF2B5EF4-FFF2-40B4-BE49-F238E27FC236}">
                      <a16:creationId xmlns:a16="http://schemas.microsoft.com/office/drawing/2014/main" id="{63F07275-8C5A-224C-B407-1A74F29AA1CB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94" name="Gelijkbenige driehoek 619">
                  <a:extLst>
                    <a:ext uri="{FF2B5EF4-FFF2-40B4-BE49-F238E27FC236}">
                      <a16:creationId xmlns:a16="http://schemas.microsoft.com/office/drawing/2014/main" id="{30284AFF-E06B-2C43-B9BB-B68551C75934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1" name="Ovaal 80">
                <a:extLst>
                  <a:ext uri="{FF2B5EF4-FFF2-40B4-BE49-F238E27FC236}">
                    <a16:creationId xmlns:a16="http://schemas.microsoft.com/office/drawing/2014/main" id="{364B7BC7-268A-5E45-804C-D2ADF36A7089}"/>
                  </a:ext>
                </a:extLst>
              </p:cNvPr>
              <p:cNvSpPr/>
              <p:nvPr userDrawn="1"/>
            </p:nvSpPr>
            <p:spPr>
              <a:xfrm>
                <a:off x="-3603587" y="2555608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E2A7DA55-BD22-384B-98B3-F230897F85E7}"/>
                  </a:ext>
                </a:extLst>
              </p:cNvPr>
              <p:cNvSpPr/>
              <p:nvPr userDrawn="1"/>
            </p:nvSpPr>
            <p:spPr>
              <a:xfrm>
                <a:off x="-3319415" y="2555610"/>
                <a:ext cx="2944682" cy="488380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Change the format of the table by selecting various parts of the table and using the various options under the tab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‘Table Format’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</a:p>
            </p:txBody>
          </p:sp>
          <p:grpSp>
            <p:nvGrpSpPr>
              <p:cNvPr id="83" name="Tabel icoon">
                <a:extLst>
                  <a:ext uri="{FF2B5EF4-FFF2-40B4-BE49-F238E27FC236}">
                    <a16:creationId xmlns:a16="http://schemas.microsoft.com/office/drawing/2014/main" id="{EC16098C-0D86-D04B-8079-E53962C4C5C0}"/>
                  </a:ext>
                </a:extLst>
              </p:cNvPr>
              <p:cNvGrpSpPr/>
              <p:nvPr userDrawn="1"/>
            </p:nvGrpSpPr>
            <p:grpSpPr>
              <a:xfrm>
                <a:off x="-3308869" y="1240695"/>
                <a:ext cx="338201" cy="305477"/>
                <a:chOff x="6072040" y="3376043"/>
                <a:chExt cx="1227920" cy="1109109"/>
              </a:xfrm>
            </p:grpSpPr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E7BA81E7-16EB-CA47-BA2B-5BAAB1B8A05B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DE5931BC-2A8D-784F-BF53-E459F7D0F5F7}"/>
                    </a:ext>
                  </a:extLst>
                </p:cNvPr>
                <p:cNvSpPr/>
                <p:nvPr userDrawn="1"/>
              </p:nvSpPr>
              <p:spPr>
                <a:xfrm>
                  <a:off x="6090829" y="3393962"/>
                  <a:ext cx="1209131" cy="218971"/>
                </a:xfrm>
                <a:prstGeom prst="rect">
                  <a:avLst/>
                </a:prstGeom>
                <a:solidFill>
                  <a:srgbClr val="6C6C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86" name="Rechte verbindingslijn 85">
                  <a:extLst>
                    <a:ext uri="{FF2B5EF4-FFF2-40B4-BE49-F238E27FC236}">
                      <a16:creationId xmlns:a16="http://schemas.microsoft.com/office/drawing/2014/main" id="{EA488C4E-E94B-E84C-BF5E-1F794F5ED743}"/>
                    </a:ext>
                  </a:extLst>
                </p:cNvPr>
                <p:cNvCxnSpPr/>
                <p:nvPr userDrawn="1"/>
              </p:nvCxnSpPr>
              <p:spPr>
                <a:xfrm>
                  <a:off x="6493304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Rechte verbindingslijn 86">
                  <a:extLst>
                    <a:ext uri="{FF2B5EF4-FFF2-40B4-BE49-F238E27FC236}">
                      <a16:creationId xmlns:a16="http://schemas.microsoft.com/office/drawing/2014/main" id="{D880F3C1-E703-F641-B4FF-8E3FECDD275D}"/>
                    </a:ext>
                  </a:extLst>
                </p:cNvPr>
                <p:cNvCxnSpPr/>
                <p:nvPr userDrawn="1"/>
              </p:nvCxnSpPr>
              <p:spPr>
                <a:xfrm>
                  <a:off x="6883025" y="3605313"/>
                  <a:ext cx="0" cy="872219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Rechte verbindingslijn 87">
                  <a:extLst>
                    <a:ext uri="{FF2B5EF4-FFF2-40B4-BE49-F238E27FC236}">
                      <a16:creationId xmlns:a16="http://schemas.microsoft.com/office/drawing/2014/main" id="{C78CA484-6A0C-594E-9CE0-6755AAADCD58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38271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Rechte verbindingslijn 88">
                  <a:extLst>
                    <a:ext uri="{FF2B5EF4-FFF2-40B4-BE49-F238E27FC236}">
                      <a16:creationId xmlns:a16="http://schemas.microsoft.com/office/drawing/2014/main" id="{0C403DD0-3D75-344E-A9E2-BBBC45A3BE2F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05570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Rechte verbindingslijn 89">
                  <a:extLst>
                    <a:ext uri="{FF2B5EF4-FFF2-40B4-BE49-F238E27FC236}">
                      <a16:creationId xmlns:a16="http://schemas.microsoft.com/office/drawing/2014/main" id="{044B9D4D-D2F8-524E-987A-587F270B027B}"/>
                    </a:ext>
                  </a:extLst>
                </p:cNvPr>
                <p:cNvCxnSpPr/>
                <p:nvPr userDrawn="1"/>
              </p:nvCxnSpPr>
              <p:spPr>
                <a:xfrm flipH="1">
                  <a:off x="6090561" y="4276688"/>
                  <a:ext cx="1209399" cy="0"/>
                </a:xfrm>
                <a:prstGeom prst="line">
                  <a:avLst/>
                </a:prstGeom>
                <a:ln w="12700">
                  <a:solidFill>
                    <a:srgbClr val="B5B5B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Rechthoek 90">
                  <a:extLst>
                    <a:ext uri="{FF2B5EF4-FFF2-40B4-BE49-F238E27FC236}">
                      <a16:creationId xmlns:a16="http://schemas.microsoft.com/office/drawing/2014/main" id="{169174D1-C41C-514E-BA4E-CA741886F54B}"/>
                    </a:ext>
                  </a:extLst>
                </p:cNvPr>
                <p:cNvSpPr/>
                <p:nvPr userDrawn="1"/>
              </p:nvSpPr>
              <p:spPr>
                <a:xfrm>
                  <a:off x="6072040" y="3376043"/>
                  <a:ext cx="1227920" cy="1109109"/>
                </a:xfrm>
                <a:prstGeom prst="rect">
                  <a:avLst/>
                </a:prstGeom>
                <a:noFill/>
                <a:ln w="12700">
                  <a:solidFill>
                    <a:srgbClr val="6C6C6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0FD4E382-283B-E041-B30F-14871FD1ECA0}"/>
                </a:ext>
              </a:extLst>
            </p:cNvPr>
            <p:cNvGrpSpPr/>
            <p:nvPr userDrawn="1"/>
          </p:nvGrpSpPr>
          <p:grpSpPr>
            <a:xfrm>
              <a:off x="-3786437" y="3410167"/>
              <a:ext cx="3693386" cy="3283188"/>
              <a:chOff x="-3786437" y="3410167"/>
              <a:chExt cx="3693386" cy="3283188"/>
            </a:xfrm>
          </p:grpSpPr>
          <p:sp>
            <p:nvSpPr>
              <p:cNvPr id="11" name="Rechthoek 10">
                <a:extLst>
                  <a:ext uri="{FF2B5EF4-FFF2-40B4-BE49-F238E27FC236}">
                    <a16:creationId xmlns:a16="http://schemas.microsoft.com/office/drawing/2014/main" id="{CDC7062E-DD1E-B94D-9C0D-E692E291A8EA}"/>
                  </a:ext>
                </a:extLst>
              </p:cNvPr>
              <p:cNvSpPr/>
              <p:nvPr userDrawn="1"/>
            </p:nvSpPr>
            <p:spPr>
              <a:xfrm>
                <a:off x="-3786165" y="3410167"/>
                <a:ext cx="3593091" cy="2641383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cap="all" baseline="0" noProof="0" dirty="0">
                    <a:solidFill>
                      <a:schemeClr val="accent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Edit table</a:t>
                </a:r>
              </a:p>
            </p:txBody>
          </p:sp>
          <p:sp>
            <p:nvSpPr>
              <p:cNvPr id="12" name="Ovaal 11">
                <a:extLst>
                  <a:ext uri="{FF2B5EF4-FFF2-40B4-BE49-F238E27FC236}">
                    <a16:creationId xmlns:a16="http://schemas.microsoft.com/office/drawing/2014/main" id="{660A8BEA-9F7E-3148-A70A-A5472633207F}"/>
                  </a:ext>
                </a:extLst>
              </p:cNvPr>
              <p:cNvSpPr/>
              <p:nvPr userDrawn="1"/>
            </p:nvSpPr>
            <p:spPr>
              <a:xfrm>
                <a:off x="-3603587" y="3874766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02BE7EAC-FC4A-EB47-B746-F5A7D2260FFA}"/>
                  </a:ext>
                </a:extLst>
              </p:cNvPr>
              <p:cNvSpPr/>
              <p:nvPr userDrawn="1"/>
            </p:nvSpPr>
            <p:spPr>
              <a:xfrm>
                <a:off x="-3319415" y="3874767"/>
                <a:ext cx="3054604" cy="327689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 the preferred number of rows and/or columns of the table and go to the tab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‘Layout’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sp>
            <p:nvSpPr>
              <p:cNvPr id="14" name="Rechthoek 13">
                <a:extLst>
                  <a:ext uri="{FF2B5EF4-FFF2-40B4-BE49-F238E27FC236}">
                    <a16:creationId xmlns:a16="http://schemas.microsoft.com/office/drawing/2014/main" id="{50224708-D31B-8C45-87CC-D85A88375714}"/>
                  </a:ext>
                </a:extLst>
              </p:cNvPr>
              <p:cNvSpPr/>
              <p:nvPr userDrawn="1"/>
            </p:nvSpPr>
            <p:spPr>
              <a:xfrm>
                <a:off x="-3786437" y="5865355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Visit the RSM Brand Toolbox for additional PowerPoint instructions </a:t>
                </a:r>
                <a:r>
                  <a:rPr lang="en-GB" sz="1200" b="1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rsm.nl/</a:t>
                </a:r>
                <a:r>
                  <a:rPr lang="en-GB" sz="1200" b="1" cap="none" baseline="0" noProof="0" dirty="0" err="1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brandtoolbox</a:t>
                </a:r>
                <a:endParaRPr lang="en-GB" sz="1200" b="1" i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" name="ICOON_info">
                <a:extLst>
                  <a:ext uri="{FF2B5EF4-FFF2-40B4-BE49-F238E27FC236}">
                    <a16:creationId xmlns:a16="http://schemas.microsoft.com/office/drawing/2014/main" id="{EE2342FD-365C-164B-84EE-A8B9D3C9AB19}"/>
                  </a:ext>
                </a:extLst>
              </p:cNvPr>
              <p:cNvGrpSpPr/>
              <p:nvPr userDrawn="1"/>
            </p:nvGrpSpPr>
            <p:grpSpPr>
              <a:xfrm>
                <a:off x="-376736" y="5729337"/>
                <a:ext cx="283685" cy="283685"/>
                <a:chOff x="-510741" y="5913713"/>
                <a:chExt cx="267555" cy="267555"/>
              </a:xfrm>
            </p:grpSpPr>
            <p:sp>
              <p:nvSpPr>
                <p:cNvPr id="73" name="Ovaal 72">
                  <a:extLst>
                    <a:ext uri="{FF2B5EF4-FFF2-40B4-BE49-F238E27FC236}">
                      <a16:creationId xmlns:a16="http://schemas.microsoft.com/office/drawing/2014/main" id="{4353FB3F-66BA-3443-911F-C95AFB189A22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74" name="Graphic 163" descr="Informatie">
                  <a:extLst>
                    <a:ext uri="{FF2B5EF4-FFF2-40B4-BE49-F238E27FC236}">
                      <a16:creationId xmlns:a16="http://schemas.microsoft.com/office/drawing/2014/main" id="{6C675466-DBE7-5746-8AE0-6507387CCF43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6" name="Ovaal 15">
                <a:extLst>
                  <a:ext uri="{FF2B5EF4-FFF2-40B4-BE49-F238E27FC236}">
                    <a16:creationId xmlns:a16="http://schemas.microsoft.com/office/drawing/2014/main" id="{96B451E5-BA3D-614C-9AB8-DB1611A3C8AE}"/>
                  </a:ext>
                </a:extLst>
              </p:cNvPr>
              <p:cNvSpPr/>
              <p:nvPr userDrawn="1"/>
            </p:nvSpPr>
            <p:spPr>
              <a:xfrm>
                <a:off x="-3603587" y="4396122"/>
                <a:ext cx="180000" cy="180000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7" name="Rechthoek 16">
                <a:extLst>
                  <a:ext uri="{FF2B5EF4-FFF2-40B4-BE49-F238E27FC236}">
                    <a16:creationId xmlns:a16="http://schemas.microsoft.com/office/drawing/2014/main" id="{30B90838-81C6-0741-A4CC-67F87BD04DB1}"/>
                  </a:ext>
                </a:extLst>
              </p:cNvPr>
              <p:cNvSpPr/>
              <p:nvPr userDrawn="1"/>
            </p:nvSpPr>
            <p:spPr>
              <a:xfrm>
                <a:off x="-3319415" y="4396123"/>
                <a:ext cx="2944682" cy="495917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At the section </a:t>
                </a:r>
                <a:r>
                  <a:rPr kumimoji="0" lang="en-GB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‘Rows and columns’</a:t>
                </a:r>
                <a:r>
                  <a:rPr kumimoji="0" lang="en-GB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you can delete or add rows and columns. Choose from the variety of options:</a:t>
                </a:r>
              </a:p>
            </p:txBody>
          </p:sp>
          <p:grpSp>
            <p:nvGrpSpPr>
              <p:cNvPr id="18" name="Groep 17">
                <a:extLst>
                  <a:ext uri="{FF2B5EF4-FFF2-40B4-BE49-F238E27FC236}">
                    <a16:creationId xmlns:a16="http://schemas.microsoft.com/office/drawing/2014/main" id="{0B206B41-93C5-BB44-8AE0-1BF60511BF2C}"/>
                  </a:ext>
                </a:extLst>
              </p:cNvPr>
              <p:cNvGrpSpPr/>
              <p:nvPr userDrawn="1"/>
            </p:nvGrpSpPr>
            <p:grpSpPr>
              <a:xfrm>
                <a:off x="-3415313" y="4996916"/>
                <a:ext cx="3013682" cy="673634"/>
                <a:chOff x="-3415313" y="4996916"/>
                <a:chExt cx="3013682" cy="673634"/>
              </a:xfrm>
            </p:grpSpPr>
            <p:grpSp>
              <p:nvGrpSpPr>
                <p:cNvPr id="19" name="Groep 18">
                  <a:extLst>
                    <a:ext uri="{FF2B5EF4-FFF2-40B4-BE49-F238E27FC236}">
                      <a16:creationId xmlns:a16="http://schemas.microsoft.com/office/drawing/2014/main" id="{C55C1E21-8210-D545-81F0-C43B469512AE}"/>
                    </a:ext>
                  </a:extLst>
                </p:cNvPr>
                <p:cNvGrpSpPr/>
                <p:nvPr userDrawn="1"/>
              </p:nvGrpSpPr>
              <p:grpSpPr>
                <a:xfrm>
                  <a:off x="-3415313" y="5041534"/>
                  <a:ext cx="761481" cy="529523"/>
                  <a:chOff x="-3492543" y="5041534"/>
                  <a:chExt cx="761481" cy="529523"/>
                </a:xfrm>
              </p:grpSpPr>
              <p:grpSp>
                <p:nvGrpSpPr>
                  <p:cNvPr id="64" name="Groep 63">
                    <a:extLst>
                      <a:ext uri="{FF2B5EF4-FFF2-40B4-BE49-F238E27FC236}">
                        <a16:creationId xmlns:a16="http://schemas.microsoft.com/office/drawing/2014/main" id="{5BBBE5A4-BAFA-374C-9F16-EFC4BBBFFB7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07743" y="5041534"/>
                    <a:ext cx="485596" cy="437045"/>
                    <a:chOff x="-3307743" y="4999319"/>
                    <a:chExt cx="644991" cy="580504"/>
                  </a:xfrm>
                </p:grpSpPr>
                <p:grpSp>
                  <p:nvGrpSpPr>
                    <p:cNvPr id="66" name="Groep 65">
                      <a:extLst>
                        <a:ext uri="{FF2B5EF4-FFF2-40B4-BE49-F238E27FC236}">
                          <a16:creationId xmlns:a16="http://schemas.microsoft.com/office/drawing/2014/main" id="{CAE81B93-4193-5C45-AD1D-51D1392D7C80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3307743" y="4999319"/>
                      <a:ext cx="516835" cy="439373"/>
                      <a:chOff x="-3307743" y="4999319"/>
                      <a:chExt cx="516835" cy="439373"/>
                    </a:xfrm>
                  </p:grpSpPr>
                  <p:cxnSp>
                    <p:nvCxnSpPr>
                      <p:cNvPr id="68" name="Rechte verbindingslijn 67">
                        <a:extLst>
                          <a:ext uri="{FF2B5EF4-FFF2-40B4-BE49-F238E27FC236}">
                            <a16:creationId xmlns:a16="http://schemas.microsoft.com/office/drawing/2014/main" id="{3532F72A-CD72-B242-8791-EFE1EDAC9D2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141843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" name="Rechte verbindingslijn 68">
                        <a:extLst>
                          <a:ext uri="{FF2B5EF4-FFF2-40B4-BE49-F238E27FC236}">
                            <a16:creationId xmlns:a16="http://schemas.microsoft.com/office/drawing/2014/main" id="{DEAE7E86-7698-2B45-A5CD-F0F3BCA0D5FB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290267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0" name="Rechte verbindingslijn 69">
                        <a:extLst>
                          <a:ext uri="{FF2B5EF4-FFF2-40B4-BE49-F238E27FC236}">
                            <a16:creationId xmlns:a16="http://schemas.microsoft.com/office/drawing/2014/main" id="{9C5D2726-5FE1-0441-B6FA-97044F39EBE6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-2969743" y="4999319"/>
                        <a:ext cx="1394" cy="43937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1" name="Rechte verbindingslijn 70">
                        <a:extLst>
                          <a:ext uri="{FF2B5EF4-FFF2-40B4-BE49-F238E27FC236}">
                            <a16:creationId xmlns:a16="http://schemas.microsoft.com/office/drawing/2014/main" id="{4A69C00C-F986-FC46-A91C-1DFA18321F9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flipH="1">
                        <a:off x="-3142021" y="4999319"/>
                        <a:ext cx="1394" cy="43937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2" name="Rechthoek 71">
                        <a:extLst>
                          <a:ext uri="{FF2B5EF4-FFF2-40B4-BE49-F238E27FC236}">
                            <a16:creationId xmlns:a16="http://schemas.microsoft.com/office/drawing/2014/main" id="{6A804872-A9AB-E649-94B0-3B24A26B2295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en-GB" sz="24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67" name="Vrije vorm: vorm 592">
                      <a:extLst>
                        <a:ext uri="{FF2B5EF4-FFF2-40B4-BE49-F238E27FC236}">
                          <a16:creationId xmlns:a16="http://schemas.microsoft.com/office/drawing/2014/main" id="{3B9724E4-F5FA-9244-8F8F-20809253CDC6}"/>
                        </a:ext>
                      </a:extLst>
                    </p:cNvPr>
                    <p:cNvSpPr/>
                    <p:nvPr userDrawn="1"/>
                  </p:nvSpPr>
                  <p:spPr>
                    <a:xfrm rot="2700000">
                      <a:off x="-3022752" y="5219823"/>
                      <a:ext cx="360000" cy="360000"/>
                    </a:xfrm>
                    <a:custGeom>
                      <a:avLst/>
                      <a:gdLst>
                        <a:gd name="connsiteX0" fmla="*/ 7908 w 360000"/>
                        <a:gd name="connsiteY0" fmla="*/ 160908 h 360000"/>
                        <a:gd name="connsiteX1" fmla="*/ 27000 w 360000"/>
                        <a:gd name="connsiteY1" fmla="*/ 153000 h 360000"/>
                        <a:gd name="connsiteX2" fmla="*/ 153000 w 360000"/>
                        <a:gd name="connsiteY2" fmla="*/ 153000 h 360000"/>
                        <a:gd name="connsiteX3" fmla="*/ 153000 w 360000"/>
                        <a:gd name="connsiteY3" fmla="*/ 27000 h 360000"/>
                        <a:gd name="connsiteX4" fmla="*/ 180000 w 360000"/>
                        <a:gd name="connsiteY4" fmla="*/ 0 h 360000"/>
                        <a:gd name="connsiteX5" fmla="*/ 207000 w 360000"/>
                        <a:gd name="connsiteY5" fmla="*/ 27000 h 360000"/>
                        <a:gd name="connsiteX6" fmla="*/ 207000 w 360000"/>
                        <a:gd name="connsiteY6" fmla="*/ 153000 h 360000"/>
                        <a:gd name="connsiteX7" fmla="*/ 333000 w 360000"/>
                        <a:gd name="connsiteY7" fmla="*/ 153000 h 360000"/>
                        <a:gd name="connsiteX8" fmla="*/ 360000 w 360000"/>
                        <a:gd name="connsiteY8" fmla="*/ 180000 h 360000"/>
                        <a:gd name="connsiteX9" fmla="*/ 333000 w 360000"/>
                        <a:gd name="connsiteY9" fmla="*/ 207000 h 360000"/>
                        <a:gd name="connsiteX10" fmla="*/ 207000 w 360000"/>
                        <a:gd name="connsiteY10" fmla="*/ 207000 h 360000"/>
                        <a:gd name="connsiteX11" fmla="*/ 207000 w 360000"/>
                        <a:gd name="connsiteY11" fmla="*/ 333000 h 360000"/>
                        <a:gd name="connsiteX12" fmla="*/ 180000 w 360000"/>
                        <a:gd name="connsiteY12" fmla="*/ 360000 h 360000"/>
                        <a:gd name="connsiteX13" fmla="*/ 153000 w 360000"/>
                        <a:gd name="connsiteY13" fmla="*/ 333000 h 360000"/>
                        <a:gd name="connsiteX14" fmla="*/ 153000 w 360000"/>
                        <a:gd name="connsiteY14" fmla="*/ 207000 h 360000"/>
                        <a:gd name="connsiteX15" fmla="*/ 27000 w 360000"/>
                        <a:gd name="connsiteY15" fmla="*/ 207000 h 360000"/>
                        <a:gd name="connsiteX16" fmla="*/ 0 w 360000"/>
                        <a:gd name="connsiteY16" fmla="*/ 180000 h 360000"/>
                        <a:gd name="connsiteX17" fmla="*/ 7908 w 360000"/>
                        <a:gd name="connsiteY17" fmla="*/ 160908 h 36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</a:cxnLst>
                      <a:rect l="l" t="t" r="r" b="b"/>
                      <a:pathLst>
                        <a:path w="360000" h="360000">
                          <a:moveTo>
                            <a:pt x="7908" y="160908"/>
                          </a:moveTo>
                          <a:cubicBezTo>
                            <a:pt x="12794" y="156022"/>
                            <a:pt x="19544" y="153000"/>
                            <a:pt x="27000" y="153000"/>
                          </a:cubicBezTo>
                          <a:lnTo>
                            <a:pt x="153000" y="153000"/>
                          </a:lnTo>
                          <a:lnTo>
                            <a:pt x="153000" y="27000"/>
                          </a:lnTo>
                          <a:cubicBezTo>
                            <a:pt x="153000" y="12088"/>
                            <a:pt x="165088" y="0"/>
                            <a:pt x="180000" y="0"/>
                          </a:cubicBezTo>
                          <a:cubicBezTo>
                            <a:pt x="194912" y="0"/>
                            <a:pt x="207000" y="12088"/>
                            <a:pt x="207000" y="27000"/>
                          </a:cubicBezTo>
                          <a:lnTo>
                            <a:pt x="207000" y="153000"/>
                          </a:lnTo>
                          <a:lnTo>
                            <a:pt x="333000" y="153000"/>
                          </a:lnTo>
                          <a:cubicBezTo>
                            <a:pt x="347912" y="153000"/>
                            <a:pt x="360000" y="165088"/>
                            <a:pt x="360000" y="180000"/>
                          </a:cubicBezTo>
                          <a:cubicBezTo>
                            <a:pt x="360000" y="194912"/>
                            <a:pt x="347912" y="207000"/>
                            <a:pt x="333000" y="207000"/>
                          </a:cubicBezTo>
                          <a:lnTo>
                            <a:pt x="207000" y="207000"/>
                          </a:lnTo>
                          <a:lnTo>
                            <a:pt x="207000" y="333000"/>
                          </a:lnTo>
                          <a:cubicBezTo>
                            <a:pt x="207000" y="347912"/>
                            <a:pt x="194912" y="360000"/>
                            <a:pt x="180000" y="360000"/>
                          </a:cubicBezTo>
                          <a:cubicBezTo>
                            <a:pt x="165088" y="360000"/>
                            <a:pt x="153000" y="347912"/>
                            <a:pt x="153000" y="333000"/>
                          </a:cubicBezTo>
                          <a:lnTo>
                            <a:pt x="153000" y="207000"/>
                          </a:lnTo>
                          <a:lnTo>
                            <a:pt x="27000" y="207000"/>
                          </a:lnTo>
                          <a:cubicBezTo>
                            <a:pt x="12088" y="207000"/>
                            <a:pt x="0" y="194912"/>
                            <a:pt x="0" y="180000"/>
                          </a:cubicBezTo>
                          <a:cubicBezTo>
                            <a:pt x="0" y="172544"/>
                            <a:pt x="3022" y="165794"/>
                            <a:pt x="7908" y="160908"/>
                          </a:cubicBezTo>
                          <a:close/>
                        </a:path>
                      </a:pathLst>
                    </a:custGeom>
                    <a:solidFill>
                      <a:srgbClr val="F0615F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dirty="0"/>
                    </a:p>
                  </p:txBody>
                </p:sp>
              </p:grpSp>
              <p:sp>
                <p:nvSpPr>
                  <p:cNvPr id="65" name="Tekstvak 64">
                    <a:extLst>
                      <a:ext uri="{FF2B5EF4-FFF2-40B4-BE49-F238E27FC236}">
                        <a16:creationId xmlns:a16="http://schemas.microsoft.com/office/drawing/2014/main" id="{7DE84EB7-959A-0E4D-9CC7-E52E91346888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3492543" y="5440654"/>
                    <a:ext cx="761481" cy="130403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Delete</a:t>
                    </a:r>
                  </a:p>
                </p:txBody>
              </p:sp>
            </p:grpSp>
            <p:grpSp>
              <p:nvGrpSpPr>
                <p:cNvPr id="20" name="Groep 19">
                  <a:extLst>
                    <a:ext uri="{FF2B5EF4-FFF2-40B4-BE49-F238E27FC236}">
                      <a16:creationId xmlns:a16="http://schemas.microsoft.com/office/drawing/2014/main" id="{621FBB16-F13A-B74D-A339-7BCFC498E195}"/>
                    </a:ext>
                  </a:extLst>
                </p:cNvPr>
                <p:cNvGrpSpPr/>
                <p:nvPr userDrawn="1"/>
              </p:nvGrpSpPr>
              <p:grpSpPr>
                <a:xfrm>
                  <a:off x="-2582156" y="4996916"/>
                  <a:ext cx="572112" cy="673634"/>
                  <a:chOff x="-2709168" y="4996916"/>
                  <a:chExt cx="572112" cy="673634"/>
                </a:xfrm>
              </p:grpSpPr>
              <p:grpSp>
                <p:nvGrpSpPr>
                  <p:cNvPr id="54" name="Groep 53">
                    <a:extLst>
                      <a:ext uri="{FF2B5EF4-FFF2-40B4-BE49-F238E27FC236}">
                        <a16:creationId xmlns:a16="http://schemas.microsoft.com/office/drawing/2014/main" id="{E76E713C-ECB1-4341-BF57-AC096318C2E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2609993" y="4996916"/>
                    <a:ext cx="389111" cy="375410"/>
                    <a:chOff x="-2542178" y="4940055"/>
                    <a:chExt cx="516835" cy="498637"/>
                  </a:xfrm>
                </p:grpSpPr>
                <p:sp>
                  <p:nvSpPr>
                    <p:cNvPr id="56" name="Rechthoek 55">
                      <a:extLst>
                        <a:ext uri="{FF2B5EF4-FFF2-40B4-BE49-F238E27FC236}">
                          <a16:creationId xmlns:a16="http://schemas.microsoft.com/office/drawing/2014/main" id="{8AC68DA6-6D45-7E4B-A8CD-46558675E9D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538526" y="5145278"/>
                      <a:ext cx="510738" cy="150388"/>
                    </a:xfrm>
                    <a:prstGeom prst="rect">
                      <a:avLst/>
                    </a:prstGeom>
                    <a:solidFill>
                      <a:srgbClr val="C3D6E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600" cap="all" baseline="0" dirty="0">
                        <a:latin typeface="+mj-lt"/>
                      </a:endParaRPr>
                    </a:p>
                  </p:txBody>
                </p:sp>
                <p:grpSp>
                  <p:nvGrpSpPr>
                    <p:cNvPr id="57" name="Groep 56">
                      <a:extLst>
                        <a:ext uri="{FF2B5EF4-FFF2-40B4-BE49-F238E27FC236}">
                          <a16:creationId xmlns:a16="http://schemas.microsoft.com/office/drawing/2014/main" id="{0A449C8C-B7EA-954C-A884-FC32B3A9588F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542178" y="4999319"/>
                      <a:ext cx="516835" cy="439373"/>
                      <a:chOff x="-3307743" y="4999319"/>
                      <a:chExt cx="516835" cy="439373"/>
                    </a:xfrm>
                  </p:grpSpPr>
                  <p:cxnSp>
                    <p:nvCxnSpPr>
                      <p:cNvPr id="59" name="Rechte verbindingslijn 58">
                        <a:extLst>
                          <a:ext uri="{FF2B5EF4-FFF2-40B4-BE49-F238E27FC236}">
                            <a16:creationId xmlns:a16="http://schemas.microsoft.com/office/drawing/2014/main" id="{0D959416-A2D3-9042-8716-5B86D453A87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141843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" name="Rechte verbindingslijn 59">
                        <a:extLst>
                          <a:ext uri="{FF2B5EF4-FFF2-40B4-BE49-F238E27FC236}">
                            <a16:creationId xmlns:a16="http://schemas.microsoft.com/office/drawing/2014/main" id="{F8A6528B-27D7-304F-A14B-80AA59552B8A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290267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1" name="Rechte verbindingslijn 60">
                        <a:extLst>
                          <a:ext uri="{FF2B5EF4-FFF2-40B4-BE49-F238E27FC236}">
                            <a16:creationId xmlns:a16="http://schemas.microsoft.com/office/drawing/2014/main" id="{BD903D22-F768-6741-B145-B8227C2319A3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2969743" y="5295569"/>
                        <a:ext cx="0" cy="14312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2" name="Rechte verbindingslijn 61">
                        <a:extLst>
                          <a:ext uri="{FF2B5EF4-FFF2-40B4-BE49-F238E27FC236}">
                            <a16:creationId xmlns:a16="http://schemas.microsoft.com/office/drawing/2014/main" id="{573F774F-45CB-9147-BDDE-8E1EA4E32C5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142021" y="5295569"/>
                        <a:ext cx="0" cy="14312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63" name="Rechthoek 62">
                        <a:extLst>
                          <a:ext uri="{FF2B5EF4-FFF2-40B4-BE49-F238E27FC236}">
                            <a16:creationId xmlns:a16="http://schemas.microsoft.com/office/drawing/2014/main" id="{D3D51318-3535-564D-BB28-57475F0ACDF2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en-GB" sz="24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58" name="Pijl: rechts 583">
                      <a:extLst>
                        <a:ext uri="{FF2B5EF4-FFF2-40B4-BE49-F238E27FC236}">
                          <a16:creationId xmlns:a16="http://schemas.microsoft.com/office/drawing/2014/main" id="{11071C01-19E0-604D-BE96-1E4E51101DCF}"/>
                        </a:ext>
                      </a:extLst>
                    </p:cNvPr>
                    <p:cNvSpPr/>
                    <p:nvPr userDrawn="1"/>
                  </p:nvSpPr>
                  <p:spPr>
                    <a:xfrm rot="16200000">
                      <a:off x="-2415001" y="4945522"/>
                      <a:ext cx="278551" cy="267618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55" name="Tekstvak 54">
                    <a:extLst>
                      <a:ext uri="{FF2B5EF4-FFF2-40B4-BE49-F238E27FC236}">
                        <a16:creationId xmlns:a16="http://schemas.microsoft.com/office/drawing/2014/main" id="{E3DAD328-4220-AC4C-AF7B-8E9153D66C97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2709168" y="5460793"/>
                    <a:ext cx="572112" cy="20975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Insert Above</a:t>
                    </a:r>
                  </a:p>
                </p:txBody>
              </p:sp>
            </p:grpSp>
            <p:grpSp>
              <p:nvGrpSpPr>
                <p:cNvPr id="21" name="Groep 20">
                  <a:extLst>
                    <a:ext uri="{FF2B5EF4-FFF2-40B4-BE49-F238E27FC236}">
                      <a16:creationId xmlns:a16="http://schemas.microsoft.com/office/drawing/2014/main" id="{468026A7-AD4D-B84E-9656-8388C09412AA}"/>
                    </a:ext>
                  </a:extLst>
                </p:cNvPr>
                <p:cNvGrpSpPr/>
                <p:nvPr userDrawn="1"/>
              </p:nvGrpSpPr>
              <p:grpSpPr>
                <a:xfrm>
                  <a:off x="-2036147" y="5039725"/>
                  <a:ext cx="572112" cy="630825"/>
                  <a:chOff x="-2099568" y="5039725"/>
                  <a:chExt cx="572112" cy="630825"/>
                </a:xfrm>
              </p:grpSpPr>
              <p:grpSp>
                <p:nvGrpSpPr>
                  <p:cNvPr id="44" name="Groep 43">
                    <a:extLst>
                      <a:ext uri="{FF2B5EF4-FFF2-40B4-BE49-F238E27FC236}">
                        <a16:creationId xmlns:a16="http://schemas.microsoft.com/office/drawing/2014/main" id="{9C3293EE-4C79-7449-8618-5D0AC9C885C9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-2004261" y="5039725"/>
                    <a:ext cx="389111" cy="375410"/>
                    <a:chOff x="-2542178" y="4940055"/>
                    <a:chExt cx="516835" cy="498637"/>
                  </a:xfrm>
                </p:grpSpPr>
                <p:sp>
                  <p:nvSpPr>
                    <p:cNvPr id="46" name="Rechthoek 45">
                      <a:extLst>
                        <a:ext uri="{FF2B5EF4-FFF2-40B4-BE49-F238E27FC236}">
                          <a16:creationId xmlns:a16="http://schemas.microsoft.com/office/drawing/2014/main" id="{5D06F37E-217B-8244-980D-2407D466142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538526" y="5145278"/>
                      <a:ext cx="510738" cy="135578"/>
                    </a:xfrm>
                    <a:prstGeom prst="rect">
                      <a:avLst/>
                    </a:prstGeom>
                    <a:solidFill>
                      <a:srgbClr val="C3D6E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600" cap="all" baseline="0" dirty="0">
                        <a:latin typeface="+mj-lt"/>
                      </a:endParaRPr>
                    </a:p>
                  </p:txBody>
                </p:sp>
                <p:grpSp>
                  <p:nvGrpSpPr>
                    <p:cNvPr id="47" name="Groep 46">
                      <a:extLst>
                        <a:ext uri="{FF2B5EF4-FFF2-40B4-BE49-F238E27FC236}">
                          <a16:creationId xmlns:a16="http://schemas.microsoft.com/office/drawing/2014/main" id="{FB9D86B7-14C9-F643-A33E-00DCFDFA7531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542178" y="4999319"/>
                      <a:ext cx="516835" cy="439373"/>
                      <a:chOff x="-3307743" y="4999319"/>
                      <a:chExt cx="516835" cy="439373"/>
                    </a:xfrm>
                  </p:grpSpPr>
                  <p:cxnSp>
                    <p:nvCxnSpPr>
                      <p:cNvPr id="49" name="Rechte verbindingslijn 48">
                        <a:extLst>
                          <a:ext uri="{FF2B5EF4-FFF2-40B4-BE49-F238E27FC236}">
                            <a16:creationId xmlns:a16="http://schemas.microsoft.com/office/drawing/2014/main" id="{F17F1474-06F2-FE46-A4E7-1486E63A7C88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141843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0" name="Rechte verbindingslijn 49">
                        <a:extLst>
                          <a:ext uri="{FF2B5EF4-FFF2-40B4-BE49-F238E27FC236}">
                            <a16:creationId xmlns:a16="http://schemas.microsoft.com/office/drawing/2014/main" id="{425D5909-3503-7B42-B3BC-176671E744C0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307743" y="5290267"/>
                        <a:ext cx="51683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1" name="Rechte verbindingslijn 50">
                        <a:extLst>
                          <a:ext uri="{FF2B5EF4-FFF2-40B4-BE49-F238E27FC236}">
                            <a16:creationId xmlns:a16="http://schemas.microsoft.com/office/drawing/2014/main" id="{4F90333E-6431-3A4C-942F-6ABF850138A9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2969743" y="5295569"/>
                        <a:ext cx="0" cy="14312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2" name="Rechte verbindingslijn 51">
                        <a:extLst>
                          <a:ext uri="{FF2B5EF4-FFF2-40B4-BE49-F238E27FC236}">
                            <a16:creationId xmlns:a16="http://schemas.microsoft.com/office/drawing/2014/main" id="{099ECA38-4BE6-2841-AB0E-C7E85FE02D0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>
                        <a:off x="-3142021" y="5295569"/>
                        <a:ext cx="0" cy="143123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3" name="Rechthoek 52">
                        <a:extLst>
                          <a:ext uri="{FF2B5EF4-FFF2-40B4-BE49-F238E27FC236}">
                            <a16:creationId xmlns:a16="http://schemas.microsoft.com/office/drawing/2014/main" id="{82E08ED7-E390-9E48-BB6A-337F4F483BF4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en-GB" sz="24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48" name="Pijl: rechts 573">
                      <a:extLst>
                        <a:ext uri="{FF2B5EF4-FFF2-40B4-BE49-F238E27FC236}">
                          <a16:creationId xmlns:a16="http://schemas.microsoft.com/office/drawing/2014/main" id="{02DA51BF-9175-CC4B-91ED-60FD8C4213DB}"/>
                        </a:ext>
                      </a:extLst>
                    </p:cNvPr>
                    <p:cNvSpPr/>
                    <p:nvPr userDrawn="1"/>
                  </p:nvSpPr>
                  <p:spPr>
                    <a:xfrm rot="16200000">
                      <a:off x="-2415001" y="4945522"/>
                      <a:ext cx="278551" cy="267618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45" name="Tekstvak 44">
                    <a:extLst>
                      <a:ext uri="{FF2B5EF4-FFF2-40B4-BE49-F238E27FC236}">
                        <a16:creationId xmlns:a16="http://schemas.microsoft.com/office/drawing/2014/main" id="{49075B8D-523A-6647-9EE4-61E11A9984B0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2099568" y="5460793"/>
                    <a:ext cx="572112" cy="20975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Insert Below</a:t>
                    </a:r>
                  </a:p>
                </p:txBody>
              </p:sp>
            </p:grpSp>
            <p:grpSp>
              <p:nvGrpSpPr>
                <p:cNvPr id="22" name="Groep 21">
                  <a:extLst>
                    <a:ext uri="{FF2B5EF4-FFF2-40B4-BE49-F238E27FC236}">
                      <a16:creationId xmlns:a16="http://schemas.microsoft.com/office/drawing/2014/main" id="{68D2387A-37D9-9447-B9CC-53D3CBB4EC20}"/>
                    </a:ext>
                  </a:extLst>
                </p:cNvPr>
                <p:cNvGrpSpPr/>
                <p:nvPr userDrawn="1"/>
              </p:nvGrpSpPr>
              <p:grpSpPr>
                <a:xfrm>
                  <a:off x="-1497156" y="5039725"/>
                  <a:ext cx="572112" cy="630825"/>
                  <a:chOff x="-1501387" y="5039725"/>
                  <a:chExt cx="572112" cy="630825"/>
                </a:xfrm>
              </p:grpSpPr>
              <p:grpSp>
                <p:nvGrpSpPr>
                  <p:cNvPr id="34" name="Groep 33">
                    <a:extLst>
                      <a:ext uri="{FF2B5EF4-FFF2-40B4-BE49-F238E27FC236}">
                        <a16:creationId xmlns:a16="http://schemas.microsoft.com/office/drawing/2014/main" id="{B538123A-6320-1C4F-8829-4E9CD4039854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-1453772" y="5039725"/>
                    <a:ext cx="426738" cy="332849"/>
                    <a:chOff x="-2542179" y="4996586"/>
                    <a:chExt cx="566814" cy="442106"/>
                  </a:xfrm>
                </p:grpSpPr>
                <p:sp>
                  <p:nvSpPr>
                    <p:cNvPr id="36" name="Rechthoek 35">
                      <a:extLst>
                        <a:ext uri="{FF2B5EF4-FFF2-40B4-BE49-F238E27FC236}">
                          <a16:creationId xmlns:a16="http://schemas.microsoft.com/office/drawing/2014/main" id="{B737611D-1115-AF4C-A6A2-7A7E86BA161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375154" y="4996588"/>
                      <a:ext cx="165824" cy="435881"/>
                    </a:xfrm>
                    <a:prstGeom prst="rect">
                      <a:avLst/>
                    </a:prstGeom>
                    <a:solidFill>
                      <a:srgbClr val="C3D6E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600" cap="all" baseline="0" dirty="0">
                        <a:latin typeface="+mj-lt"/>
                      </a:endParaRPr>
                    </a:p>
                  </p:txBody>
                </p:sp>
                <p:grpSp>
                  <p:nvGrpSpPr>
                    <p:cNvPr id="37" name="Groep 36">
                      <a:extLst>
                        <a:ext uri="{FF2B5EF4-FFF2-40B4-BE49-F238E27FC236}">
                          <a16:creationId xmlns:a16="http://schemas.microsoft.com/office/drawing/2014/main" id="{544D2C22-A886-684A-B9EB-AE083109470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542179" y="4996586"/>
                      <a:ext cx="516836" cy="442106"/>
                      <a:chOff x="-3307744" y="4996586"/>
                      <a:chExt cx="516836" cy="442106"/>
                    </a:xfrm>
                  </p:grpSpPr>
                  <p:cxnSp>
                    <p:nvCxnSpPr>
                      <p:cNvPr id="39" name="Rechte verbindingslijn 38">
                        <a:extLst>
                          <a:ext uri="{FF2B5EF4-FFF2-40B4-BE49-F238E27FC236}">
                            <a16:creationId xmlns:a16="http://schemas.microsoft.com/office/drawing/2014/main" id="{3DC37EBD-C96E-7549-886F-0DA4AB789F51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H="1">
                        <a:off x="-3307744" y="5141843"/>
                        <a:ext cx="162288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Rechte verbindingslijn 39">
                        <a:extLst>
                          <a:ext uri="{FF2B5EF4-FFF2-40B4-BE49-F238E27FC236}">
                            <a16:creationId xmlns:a16="http://schemas.microsoft.com/office/drawing/2014/main" id="{F908827F-4D38-CD4B-A5CB-65CFBD08D2DA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H="1">
                        <a:off x="-3307744" y="5290267"/>
                        <a:ext cx="16702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1" name="Rechte verbindingslijn 40">
                        <a:extLst>
                          <a:ext uri="{FF2B5EF4-FFF2-40B4-BE49-F238E27FC236}">
                            <a16:creationId xmlns:a16="http://schemas.microsoft.com/office/drawing/2014/main" id="{432CA3BF-1E51-3D4D-BC40-1CA5372855BF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V="1">
                        <a:off x="-2969743" y="5001324"/>
                        <a:ext cx="0" cy="437367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Rechte verbindingslijn 41">
                        <a:extLst>
                          <a:ext uri="{FF2B5EF4-FFF2-40B4-BE49-F238E27FC236}">
                            <a16:creationId xmlns:a16="http://schemas.microsoft.com/office/drawing/2014/main" id="{90EACA67-9BB0-B443-BE9E-50A623FEA46A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V="1">
                        <a:off x="-3142021" y="4996586"/>
                        <a:ext cx="0" cy="442105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3" name="Rechthoek 42">
                        <a:extLst>
                          <a:ext uri="{FF2B5EF4-FFF2-40B4-BE49-F238E27FC236}">
                            <a16:creationId xmlns:a16="http://schemas.microsoft.com/office/drawing/2014/main" id="{2A55CA1E-D548-4E4C-9BCC-A0C82289678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en-GB" sz="24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38" name="Pijl: rechts 563">
                      <a:extLst>
                        <a:ext uri="{FF2B5EF4-FFF2-40B4-BE49-F238E27FC236}">
                          <a16:creationId xmlns:a16="http://schemas.microsoft.com/office/drawing/2014/main" id="{AC0C215E-ECC8-274F-982A-337CDFCDD15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253916" y="5077408"/>
                      <a:ext cx="278551" cy="267618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35" name="Tekstvak 34">
                    <a:extLst>
                      <a:ext uri="{FF2B5EF4-FFF2-40B4-BE49-F238E27FC236}">
                        <a16:creationId xmlns:a16="http://schemas.microsoft.com/office/drawing/2014/main" id="{EC982750-2AAB-EA4D-82D9-A5E9A1EBE3F8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1501387" y="5460793"/>
                    <a:ext cx="572112" cy="20975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Insert</a:t>
                    </a:r>
                    <a:b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</a:br>
                    <a: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Left</a:t>
                    </a:r>
                  </a:p>
                </p:txBody>
              </p:sp>
            </p:grpSp>
            <p:grpSp>
              <p:nvGrpSpPr>
                <p:cNvPr id="23" name="Groep 22">
                  <a:extLst>
                    <a:ext uri="{FF2B5EF4-FFF2-40B4-BE49-F238E27FC236}">
                      <a16:creationId xmlns:a16="http://schemas.microsoft.com/office/drawing/2014/main" id="{5939545C-60D3-224D-BDD3-3546C52779A0}"/>
                    </a:ext>
                  </a:extLst>
                </p:cNvPr>
                <p:cNvGrpSpPr/>
                <p:nvPr userDrawn="1"/>
              </p:nvGrpSpPr>
              <p:grpSpPr>
                <a:xfrm>
                  <a:off x="-973743" y="5039725"/>
                  <a:ext cx="572112" cy="630825"/>
                  <a:chOff x="-961551" y="5039725"/>
                  <a:chExt cx="572112" cy="630825"/>
                </a:xfrm>
              </p:grpSpPr>
              <p:grpSp>
                <p:nvGrpSpPr>
                  <p:cNvPr id="24" name="Groep 23">
                    <a:extLst>
                      <a:ext uri="{FF2B5EF4-FFF2-40B4-BE49-F238E27FC236}">
                        <a16:creationId xmlns:a16="http://schemas.microsoft.com/office/drawing/2014/main" id="{948D7D13-EAFE-D74E-8117-B6FF1D8C9DDD}"/>
                      </a:ext>
                    </a:extLst>
                  </p:cNvPr>
                  <p:cNvGrpSpPr/>
                  <p:nvPr userDrawn="1"/>
                </p:nvGrpSpPr>
                <p:grpSpPr>
                  <a:xfrm rot="10800000" flipH="1">
                    <a:off x="-868825" y="5039725"/>
                    <a:ext cx="426738" cy="332849"/>
                    <a:chOff x="-2542179" y="4996586"/>
                    <a:chExt cx="566814" cy="442106"/>
                  </a:xfrm>
                </p:grpSpPr>
                <p:sp>
                  <p:nvSpPr>
                    <p:cNvPr id="26" name="Rechthoek 25">
                      <a:extLst>
                        <a:ext uri="{FF2B5EF4-FFF2-40B4-BE49-F238E27FC236}">
                          <a16:creationId xmlns:a16="http://schemas.microsoft.com/office/drawing/2014/main" id="{86FEE6E8-6B14-3146-AB26-C7CCF86F9EF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375154" y="4996588"/>
                      <a:ext cx="165824" cy="435881"/>
                    </a:xfrm>
                    <a:prstGeom prst="rect">
                      <a:avLst/>
                    </a:prstGeom>
                    <a:solidFill>
                      <a:srgbClr val="C3D6E8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1600" cap="all" baseline="0" dirty="0">
                        <a:latin typeface="+mj-lt"/>
                      </a:endParaRPr>
                    </a:p>
                  </p:txBody>
                </p:sp>
                <p:grpSp>
                  <p:nvGrpSpPr>
                    <p:cNvPr id="27" name="Groep 26">
                      <a:extLst>
                        <a:ext uri="{FF2B5EF4-FFF2-40B4-BE49-F238E27FC236}">
                          <a16:creationId xmlns:a16="http://schemas.microsoft.com/office/drawing/2014/main" id="{8785F160-9333-2540-AE9B-C59D0601A369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-2542179" y="4996586"/>
                      <a:ext cx="516836" cy="442106"/>
                      <a:chOff x="-3307744" y="4996586"/>
                      <a:chExt cx="516836" cy="442106"/>
                    </a:xfrm>
                  </p:grpSpPr>
                  <p:cxnSp>
                    <p:nvCxnSpPr>
                      <p:cNvPr id="29" name="Rechte verbindingslijn 28">
                        <a:extLst>
                          <a:ext uri="{FF2B5EF4-FFF2-40B4-BE49-F238E27FC236}">
                            <a16:creationId xmlns:a16="http://schemas.microsoft.com/office/drawing/2014/main" id="{7E9D5D1F-A099-1D45-A891-9D418FBE53D7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H="1">
                        <a:off x="-3307744" y="5141843"/>
                        <a:ext cx="162288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0" name="Rechte verbindingslijn 29">
                        <a:extLst>
                          <a:ext uri="{FF2B5EF4-FFF2-40B4-BE49-F238E27FC236}">
                            <a16:creationId xmlns:a16="http://schemas.microsoft.com/office/drawing/2014/main" id="{810A9431-3788-9D47-9477-C420B92F9F7E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H="1">
                        <a:off x="-3307744" y="5290267"/>
                        <a:ext cx="167025" cy="0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1" name="Rechte verbindingslijn 30">
                        <a:extLst>
                          <a:ext uri="{FF2B5EF4-FFF2-40B4-BE49-F238E27FC236}">
                            <a16:creationId xmlns:a16="http://schemas.microsoft.com/office/drawing/2014/main" id="{E9892ED6-049F-E445-B362-49467EB61427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V="1">
                        <a:off x="-2969743" y="5001324"/>
                        <a:ext cx="0" cy="437367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" name="Rechte verbindingslijn 31">
                        <a:extLst>
                          <a:ext uri="{FF2B5EF4-FFF2-40B4-BE49-F238E27FC236}">
                            <a16:creationId xmlns:a16="http://schemas.microsoft.com/office/drawing/2014/main" id="{D1B982F3-70AC-4A48-A2AE-D3BC474BA40D}"/>
                          </a:ext>
                        </a:extLst>
                      </p:cNvPr>
                      <p:cNvCxnSpPr>
                        <a:cxnSpLocks/>
                      </p:cNvCxnSpPr>
                      <p:nvPr userDrawn="1"/>
                    </p:nvCxnSpPr>
                    <p:spPr>
                      <a:xfrm rot="10800000" flipV="1">
                        <a:off x="-3142021" y="4996586"/>
                        <a:ext cx="0" cy="442105"/>
                      </a:xfrm>
                      <a:prstGeom prst="line">
                        <a:avLst/>
                      </a:prstGeom>
                      <a:ln>
                        <a:solidFill>
                          <a:srgbClr val="817F7C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3" name="Rechthoek 32">
                        <a:extLst>
                          <a:ext uri="{FF2B5EF4-FFF2-40B4-BE49-F238E27FC236}">
                            <a16:creationId xmlns:a16="http://schemas.microsoft.com/office/drawing/2014/main" id="{78072672-A2FB-1840-B1F0-27C34B8DC4B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-3304719" y="4999319"/>
                        <a:ext cx="513811" cy="439373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6C6C6C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lvl="0" algn="ctr"/>
                        <a:endParaRPr lang="en-GB" sz="2400" dirty="0">
                          <a:solidFill>
                            <a:schemeClr val="accent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sp>
                  <p:nvSpPr>
                    <p:cNvPr id="28" name="Pijl: rechts 553">
                      <a:extLst>
                        <a:ext uri="{FF2B5EF4-FFF2-40B4-BE49-F238E27FC236}">
                          <a16:creationId xmlns:a16="http://schemas.microsoft.com/office/drawing/2014/main" id="{28E917CC-0444-C444-9124-6F53BD2AE1E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253916" y="5077408"/>
                      <a:ext cx="278551" cy="267618"/>
                    </a:xfrm>
                    <a:prstGeom prst="rightArrow">
                      <a:avLst>
                        <a:gd name="adj1" fmla="val 25329"/>
                        <a:gd name="adj2" fmla="val 63628"/>
                      </a:avLst>
                    </a:prstGeom>
                    <a:solidFill>
                      <a:srgbClr val="4A7DB1"/>
                    </a:solidFill>
                    <a:ln w="285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sp>
                <p:nvSpPr>
                  <p:cNvPr id="25" name="Tekstvak 24">
                    <a:extLst>
                      <a:ext uri="{FF2B5EF4-FFF2-40B4-BE49-F238E27FC236}">
                        <a16:creationId xmlns:a16="http://schemas.microsoft.com/office/drawing/2014/main" id="{C19C13DD-6E68-7548-B84D-EDF5F9960C3C}"/>
                      </a:ext>
                    </a:extLst>
                  </p:cNvPr>
                  <p:cNvSpPr txBox="1"/>
                  <p:nvPr userDrawn="1"/>
                </p:nvSpPr>
                <p:spPr>
                  <a:xfrm>
                    <a:off x="-961551" y="5460793"/>
                    <a:ext cx="572112" cy="20975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 anchor="ctr">
                    <a:noAutofit/>
                  </a:bodyPr>
                  <a:lstStyle/>
                  <a:p>
                    <a:pPr marL="0" algn="ctr" defTabSz="1217512" rtl="0" eaLnBrk="1" latinLnBrk="0" hangingPunct="1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Insert</a:t>
                    </a:r>
                    <a:b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</a:br>
                    <a:r>
                      <a:rPr lang="en-GB" sz="900" b="0" kern="120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rPr>
                      <a:t>Right</a:t>
                    </a: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06152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media 4">
            <a:extLst>
              <a:ext uri="{FF2B5EF4-FFF2-40B4-BE49-F238E27FC236}">
                <a16:creationId xmlns:a16="http://schemas.microsoft.com/office/drawing/2014/main" id="{E9C4D3DE-CB51-8B4F-AB8C-28ED0C7F940C}"/>
              </a:ext>
            </a:extLst>
          </p:cNvPr>
          <p:cNvSpPr>
            <a:spLocks noGrp="1"/>
          </p:cNvSpPr>
          <p:nvPr>
            <p:ph type="media" sz="quarter" idx="22" hasCustomPrompt="1"/>
          </p:nvPr>
        </p:nvSpPr>
        <p:spPr>
          <a:xfrm>
            <a:off x="1" y="1"/>
            <a:ext cx="12198802" cy="6858000"/>
          </a:xfrm>
          <a:pattFill prst="sm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bIns="1080000" anchor="ctr" anchorCtr="0"/>
          <a:lstStyle>
            <a:lvl1pPr algn="ctr">
              <a:buNone/>
              <a:defRPr sz="1200" i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video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96102-BEC5-4C4E-B50C-099CD008E826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831190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kern="1200" cap="none" baseline="0" noProof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Video</a:t>
            </a:r>
          </a:p>
        </p:txBody>
      </p:sp>
      <p:sp>
        <p:nvSpPr>
          <p:cNvPr id="8" name="Tijdelijke aanduiding voor tekst 9">
            <a:extLst>
              <a:ext uri="{FF2B5EF4-FFF2-40B4-BE49-F238E27FC236}">
                <a16:creationId xmlns:a16="http://schemas.microsoft.com/office/drawing/2014/main" id="{6E92B801-8745-0745-90D2-462B8043FE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675" y="6182853"/>
            <a:ext cx="1095997" cy="366587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t="171" b="171"/>
            </a:stretch>
          </a:blipFill>
        </p:spPr>
        <p:txBody>
          <a:bodyPr anchor="ctr">
            <a:normAutofit/>
          </a:bodyPr>
          <a:lstStyle>
            <a:lvl1pPr marL="0" indent="0" algn="ctr">
              <a:buNone/>
              <a:defRPr sz="10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</a:defRPr>
            </a:lvl1pPr>
          </a:lstStyle>
          <a:p>
            <a:pPr lvl="0"/>
            <a:r>
              <a:rPr lang="nl-NL" dirty="0"/>
              <a:t> </a:t>
            </a:r>
          </a:p>
        </p:txBody>
      </p:sp>
      <p:grpSp>
        <p:nvGrpSpPr>
          <p:cNvPr id="9" name="INSTRUCTION">
            <a:extLst>
              <a:ext uri="{FF2B5EF4-FFF2-40B4-BE49-F238E27FC236}">
                <a16:creationId xmlns:a16="http://schemas.microsoft.com/office/drawing/2014/main" id="{2E8EFCC7-52BB-604E-AB07-B3E830E8A9B1}"/>
              </a:ext>
            </a:extLst>
          </p:cNvPr>
          <p:cNvGrpSpPr/>
          <p:nvPr userDrawn="1"/>
        </p:nvGrpSpPr>
        <p:grpSpPr>
          <a:xfrm>
            <a:off x="-3786437" y="0"/>
            <a:ext cx="3693386" cy="6669007"/>
            <a:chOff x="-3786437" y="0"/>
            <a:chExt cx="3693386" cy="6669007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9FDA86F1-F9F1-F54D-AC42-8911000CD13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video</a:t>
              </a:r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F3A62866-07FE-1343-B4E8-F1EEB1CEEDC1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al 11">
              <a:extLst>
                <a:ext uri="{FF2B5EF4-FFF2-40B4-BE49-F238E27FC236}">
                  <a16:creationId xmlns:a16="http://schemas.microsoft.com/office/drawing/2014/main" id="{96BA64AF-4297-E541-ADB1-762A267D5FB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EF3A4E4F-64E3-F445-9905-E56D4DA53A6B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video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video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4" name="Ovaal 13">
              <a:extLst>
                <a:ext uri="{FF2B5EF4-FFF2-40B4-BE49-F238E27FC236}">
                  <a16:creationId xmlns:a16="http://schemas.microsoft.com/office/drawing/2014/main" id="{50A2C595-823C-2249-A176-9804E6BA00F6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58C8C941-2A30-5445-AEFD-9FC70E608F0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video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28EC9DC0-DA04-134C-A04C-D4DB76CCA5AD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68" name="Rechthoek 67">
                <a:extLst>
                  <a:ext uri="{FF2B5EF4-FFF2-40B4-BE49-F238E27FC236}">
                    <a16:creationId xmlns:a16="http://schemas.microsoft.com/office/drawing/2014/main" id="{143A94B1-1FB6-0443-8A51-C28E9B3C779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69" name="Rechte verbindingslijn 68">
                <a:extLst>
                  <a:ext uri="{FF2B5EF4-FFF2-40B4-BE49-F238E27FC236}">
                    <a16:creationId xmlns:a16="http://schemas.microsoft.com/office/drawing/2014/main" id="{00C8456F-4984-F84F-84A6-ED952A555881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0" name="Gelijkbenige driehoek 243">
                <a:extLst>
                  <a:ext uri="{FF2B5EF4-FFF2-40B4-BE49-F238E27FC236}">
                    <a16:creationId xmlns:a16="http://schemas.microsoft.com/office/drawing/2014/main" id="{B54735B0-75C2-1240-A8FA-C410D1D5874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CF72E734-6122-6A4E-B245-348686CE9B15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1E59B071-C17D-194C-82AB-B7FD8A61A518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9" name="ICOON_info">
              <a:extLst>
                <a:ext uri="{FF2B5EF4-FFF2-40B4-BE49-F238E27FC236}">
                  <a16:creationId xmlns:a16="http://schemas.microsoft.com/office/drawing/2014/main" id="{159B5375-E6E7-C64A-9913-3890C948E6FF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66" name="Ovaal 65">
                <a:extLst>
                  <a:ext uri="{FF2B5EF4-FFF2-40B4-BE49-F238E27FC236}">
                    <a16:creationId xmlns:a16="http://schemas.microsoft.com/office/drawing/2014/main" id="{1C1D8CC2-4290-EC45-9A32-07BF5394EC49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Graphic 163" descr="Informatie">
                <a:extLst>
                  <a:ext uri="{FF2B5EF4-FFF2-40B4-BE49-F238E27FC236}">
                    <a16:creationId xmlns:a16="http://schemas.microsoft.com/office/drawing/2014/main" id="{5E9C7209-BE16-DF4B-B14A-B5A5C1003D0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1B31AC04-692A-534B-A5E2-DB600059B465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31660F18-6E0F-D643-A216-967C6B144F23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video, go to the tab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‘Video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video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video frame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brackets.</a:t>
              </a:r>
            </a:p>
          </p:txBody>
        </p: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D84AD7FA-8939-684A-9377-C3E7B0E77F77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50" name="Groep 49">
                <a:extLst>
                  <a:ext uri="{FF2B5EF4-FFF2-40B4-BE49-F238E27FC236}">
                    <a16:creationId xmlns:a16="http://schemas.microsoft.com/office/drawing/2014/main" id="{8AE98C3F-49A1-9C42-BC38-FE6AB1653B17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3" name="Groep 52">
                  <a:extLst>
                    <a:ext uri="{FF2B5EF4-FFF2-40B4-BE49-F238E27FC236}">
                      <a16:creationId xmlns:a16="http://schemas.microsoft.com/office/drawing/2014/main" id="{A95FC113-D165-4449-9511-78E081072D63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0" name="Groep 59">
                    <a:extLst>
                      <a:ext uri="{FF2B5EF4-FFF2-40B4-BE49-F238E27FC236}">
                        <a16:creationId xmlns:a16="http://schemas.microsoft.com/office/drawing/2014/main" id="{E0BBC8FA-041C-2946-BBE6-0EDDC33219E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3" name="Rechthoek 62">
                      <a:extLst>
                        <a:ext uri="{FF2B5EF4-FFF2-40B4-BE49-F238E27FC236}">
                          <a16:creationId xmlns:a16="http://schemas.microsoft.com/office/drawing/2014/main" id="{C1360F90-0074-1B44-90C5-F07881355BEF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CEA7D1BE-9BE6-E940-A2A4-5E07672B3DB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5" name="Ovaal 64">
                      <a:extLst>
                        <a:ext uri="{FF2B5EF4-FFF2-40B4-BE49-F238E27FC236}">
                          <a16:creationId xmlns:a16="http://schemas.microsoft.com/office/drawing/2014/main" id="{C2F0F654-226A-D44F-9F28-A629ADD197DD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1" name="Afbeelding 60">
                    <a:extLst>
                      <a:ext uri="{FF2B5EF4-FFF2-40B4-BE49-F238E27FC236}">
                        <a16:creationId xmlns:a16="http://schemas.microsoft.com/office/drawing/2014/main" id="{3460E55B-8D87-6A4D-B7C8-A5C2078A5702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A5076321-CFE8-6042-A5E6-2E15E8FFBCB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4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7B45CCF5-3CB4-F147-95C9-E62203666810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3DA5DB37-B9C0-904C-9A02-13F47983A36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1E87179E-B171-7148-A138-8861C4B3E20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551B0B27-B74F-BE42-8D96-1D4CEBFAD28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6" name="Rechthoek 55">
                    <a:extLst>
                      <a:ext uri="{FF2B5EF4-FFF2-40B4-BE49-F238E27FC236}">
                        <a16:creationId xmlns:a16="http://schemas.microsoft.com/office/drawing/2014/main" id="{D8D67CB6-AEED-FC40-B137-975FA6B2B5D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F2828C37-FB34-7C4A-91FA-B71913F8751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1" name="Rechthoek 50">
                <a:extLst>
                  <a:ext uri="{FF2B5EF4-FFF2-40B4-BE49-F238E27FC236}">
                    <a16:creationId xmlns:a16="http://schemas.microsoft.com/office/drawing/2014/main" id="{D3AD8B99-1A40-824B-A877-EB79DD6C845D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2" name="Gelijkbenige driehoek 225">
                <a:extLst>
                  <a:ext uri="{FF2B5EF4-FFF2-40B4-BE49-F238E27FC236}">
                    <a16:creationId xmlns:a16="http://schemas.microsoft.com/office/drawing/2014/main" id="{5B7A6F09-DE2B-9B4C-B007-2BF8FF4E384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16C57438-5E05-E744-A9D7-B51660A37416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C6538290-C74F-2A43-B0E3-D0A55ADE3227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29" name="Rechthoek 28">
                <a:extLst>
                  <a:ext uri="{FF2B5EF4-FFF2-40B4-BE49-F238E27FC236}">
                    <a16:creationId xmlns:a16="http://schemas.microsoft.com/office/drawing/2014/main" id="{C4C946BF-8C2B-C547-9189-C8045CCC0847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hthoek 29">
                <a:extLst>
                  <a:ext uri="{FF2B5EF4-FFF2-40B4-BE49-F238E27FC236}">
                    <a16:creationId xmlns:a16="http://schemas.microsoft.com/office/drawing/2014/main" id="{3E59A7B2-F7FF-1243-9251-4BDE05A5D6A7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1" name="Groep 30">
                <a:extLst>
                  <a:ext uri="{FF2B5EF4-FFF2-40B4-BE49-F238E27FC236}">
                    <a16:creationId xmlns:a16="http://schemas.microsoft.com/office/drawing/2014/main" id="{C18C0911-2EA9-CF4A-B780-D51AD2AB3616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44" name="Rechthoek: afgeronde hoeken 217">
                  <a:extLst>
                    <a:ext uri="{FF2B5EF4-FFF2-40B4-BE49-F238E27FC236}">
                      <a16:creationId xmlns:a16="http://schemas.microsoft.com/office/drawing/2014/main" id="{4B718E2F-2097-2E45-A2AE-18B168F39807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Rechthoek 44">
                  <a:extLst>
                    <a:ext uri="{FF2B5EF4-FFF2-40B4-BE49-F238E27FC236}">
                      <a16:creationId xmlns:a16="http://schemas.microsoft.com/office/drawing/2014/main" id="{A528D7A5-D17F-4846-AD5E-13AF0EB3B18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Rechthoek 45">
                  <a:extLst>
                    <a:ext uri="{FF2B5EF4-FFF2-40B4-BE49-F238E27FC236}">
                      <a16:creationId xmlns:a16="http://schemas.microsoft.com/office/drawing/2014/main" id="{A025154D-151F-2B42-A8A3-E647D99F233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Rechthoek 46">
                  <a:extLst>
                    <a:ext uri="{FF2B5EF4-FFF2-40B4-BE49-F238E27FC236}">
                      <a16:creationId xmlns:a16="http://schemas.microsoft.com/office/drawing/2014/main" id="{4F2ECE98-C32B-9F47-AFA8-0D4BEE6AD0E0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8" name="Rechthoek 47">
                  <a:extLst>
                    <a:ext uri="{FF2B5EF4-FFF2-40B4-BE49-F238E27FC236}">
                      <a16:creationId xmlns:a16="http://schemas.microsoft.com/office/drawing/2014/main" id="{22E94A88-62C7-A44C-B025-0B2C772D1819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4B58A5D0-E557-9046-B602-DFAFB8E81567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2" name="Groep 31">
                <a:extLst>
                  <a:ext uri="{FF2B5EF4-FFF2-40B4-BE49-F238E27FC236}">
                    <a16:creationId xmlns:a16="http://schemas.microsoft.com/office/drawing/2014/main" id="{661DAD32-CCFE-384D-8FFD-C8A71D98E0C1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36" name="Groep 35">
                  <a:extLst>
                    <a:ext uri="{FF2B5EF4-FFF2-40B4-BE49-F238E27FC236}">
                      <a16:creationId xmlns:a16="http://schemas.microsoft.com/office/drawing/2014/main" id="{6F99755A-D891-2A49-A9B0-059D7797F8F9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38" name="Rechthoek: afgeronde hoeken 211">
                    <a:extLst>
                      <a:ext uri="{FF2B5EF4-FFF2-40B4-BE49-F238E27FC236}">
                        <a16:creationId xmlns:a16="http://schemas.microsoft.com/office/drawing/2014/main" id="{ED70D7DC-5EEB-D44D-B8F0-0B681EE1CA3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39" name="Rechthoek 38">
                    <a:extLst>
                      <a:ext uri="{FF2B5EF4-FFF2-40B4-BE49-F238E27FC236}">
                        <a16:creationId xmlns:a16="http://schemas.microsoft.com/office/drawing/2014/main" id="{E909F276-36E0-8243-9F41-BC10FA90F21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0" name="Rechthoek 39">
                    <a:extLst>
                      <a:ext uri="{FF2B5EF4-FFF2-40B4-BE49-F238E27FC236}">
                        <a16:creationId xmlns:a16="http://schemas.microsoft.com/office/drawing/2014/main" id="{8FDA8947-C671-344A-A90F-4A31767A77D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1" name="Rechthoek 40">
                    <a:extLst>
                      <a:ext uri="{FF2B5EF4-FFF2-40B4-BE49-F238E27FC236}">
                        <a16:creationId xmlns:a16="http://schemas.microsoft.com/office/drawing/2014/main" id="{5C192263-37B2-664B-9BFE-A6DEB901FD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2" name="Rechthoek 41">
                    <a:extLst>
                      <a:ext uri="{FF2B5EF4-FFF2-40B4-BE49-F238E27FC236}">
                        <a16:creationId xmlns:a16="http://schemas.microsoft.com/office/drawing/2014/main" id="{A05CEC32-42DA-A247-AF69-AB70728D011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3" name="Rechthoek 42">
                    <a:extLst>
                      <a:ext uri="{FF2B5EF4-FFF2-40B4-BE49-F238E27FC236}">
                        <a16:creationId xmlns:a16="http://schemas.microsoft.com/office/drawing/2014/main" id="{2475D8FC-FFDF-AB47-B1BA-C41106AF9FF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37" name="Boog 36">
                  <a:extLst>
                    <a:ext uri="{FF2B5EF4-FFF2-40B4-BE49-F238E27FC236}">
                      <a16:creationId xmlns:a16="http://schemas.microsoft.com/office/drawing/2014/main" id="{9E57E921-3EE1-6148-8D6C-3F35B5F06EFC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3" name="Tekstvak 32">
                <a:extLst>
                  <a:ext uri="{FF2B5EF4-FFF2-40B4-BE49-F238E27FC236}">
                    <a16:creationId xmlns:a16="http://schemas.microsoft.com/office/drawing/2014/main" id="{254E1900-4AE5-1D46-ABE7-9DFDD4D1DCB1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34" name="Tekstvak 33">
                <a:extLst>
                  <a:ext uri="{FF2B5EF4-FFF2-40B4-BE49-F238E27FC236}">
                    <a16:creationId xmlns:a16="http://schemas.microsoft.com/office/drawing/2014/main" id="{53342219-1705-6446-A576-E1543992F077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35" name="Vrije vorm: vorm 208">
                <a:extLst>
                  <a:ext uri="{FF2B5EF4-FFF2-40B4-BE49-F238E27FC236}">
                    <a16:creationId xmlns:a16="http://schemas.microsoft.com/office/drawing/2014/main" id="{DA94B7F8-94A2-B743-837F-2BAC815C4123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5" name="Groep 24">
              <a:extLst>
                <a:ext uri="{FF2B5EF4-FFF2-40B4-BE49-F238E27FC236}">
                  <a16:creationId xmlns:a16="http://schemas.microsoft.com/office/drawing/2014/main" id="{205DF126-37F9-4F4D-A83A-72F633FED3BF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13414"/>
              <a:chOff x="-3310781" y="1231352"/>
              <a:chExt cx="311450" cy="313414"/>
            </a:xfrm>
          </p:grpSpPr>
          <p:sp>
            <p:nvSpPr>
              <p:cNvPr id="26" name="Rechthoek 25">
                <a:extLst>
                  <a:ext uri="{FF2B5EF4-FFF2-40B4-BE49-F238E27FC236}">
                    <a16:creationId xmlns:a16="http://schemas.microsoft.com/office/drawing/2014/main" id="{E6D7DFEA-25ED-E940-BACB-DB62E7325D5F}"/>
                  </a:ext>
                </a:extLst>
              </p:cNvPr>
              <p:cNvSpPr/>
              <p:nvPr userDrawn="1"/>
            </p:nvSpPr>
            <p:spPr>
              <a:xfrm>
                <a:off x="-3310781" y="1231352"/>
                <a:ext cx="308978" cy="3089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Vrije vorm 112">
                <a:extLst>
                  <a:ext uri="{FF2B5EF4-FFF2-40B4-BE49-F238E27FC236}">
                    <a16:creationId xmlns:a16="http://schemas.microsoft.com/office/drawing/2014/main" id="{D25AF166-69EE-5A46-A3AC-159837BF574A}"/>
                  </a:ext>
                </a:extLst>
              </p:cNvPr>
              <p:cNvSpPr/>
              <p:nvPr userDrawn="1"/>
            </p:nvSpPr>
            <p:spPr>
              <a:xfrm>
                <a:off x="-3308309" y="1231352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Vrije vorm 113">
                <a:extLst>
                  <a:ext uri="{FF2B5EF4-FFF2-40B4-BE49-F238E27FC236}">
                    <a16:creationId xmlns:a16="http://schemas.microsoft.com/office/drawing/2014/main" id="{07BA808D-B269-814B-ABFC-6A0E311D4C29}"/>
                  </a:ext>
                </a:extLst>
              </p:cNvPr>
              <p:cNvSpPr/>
              <p:nvPr userDrawn="1"/>
            </p:nvSpPr>
            <p:spPr>
              <a:xfrm>
                <a:off x="-3309640" y="1497801"/>
                <a:ext cx="308978" cy="46965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390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/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8D8608B2-31D7-4F40-A0E8-C813B35E973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1628775"/>
            <a:ext cx="10801348" cy="1388826"/>
          </a:xfrm>
        </p:spPr>
        <p:txBody>
          <a:bodyPr anchor="b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2495876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kern="1200" cap="none" baseline="0" noProof="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Closure</a:t>
            </a:r>
            <a:r>
              <a:rPr lang="nl-NL" sz="2400" b="1" kern="1200" cap="none" baseline="0" noProof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/ contact</a:t>
            </a:r>
          </a:p>
        </p:txBody>
      </p:sp>
      <p:sp>
        <p:nvSpPr>
          <p:cNvPr id="7" name="Tijdelijke aanduiding voor verticale tekst 2">
            <a:extLst>
              <a:ext uri="{FF2B5EF4-FFF2-40B4-BE49-F238E27FC236}">
                <a16:creationId xmlns:a16="http://schemas.microsoft.com/office/drawing/2014/main" id="{B5C08D52-DB71-F946-8EB2-90E1F9352BE3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5325" y="4180114"/>
            <a:ext cx="5534513" cy="1588861"/>
          </a:xfrm>
        </p:spPr>
        <p:txBody>
          <a:bodyPr vert="horz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bg1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 err="1"/>
              <a:t>www.rsm.nl</a:t>
            </a:r>
            <a:endParaRPr lang="en-GB" noProof="0" dirty="0"/>
          </a:p>
          <a:p>
            <a:pPr lvl="0"/>
            <a:endParaRPr lang="en-GB" noProof="0" dirty="0"/>
          </a:p>
          <a:p>
            <a:pPr lvl="0"/>
            <a:r>
              <a:rPr lang="en-GB" noProof="0" dirty="0" err="1"/>
              <a:t>Burgemeester</a:t>
            </a:r>
            <a:r>
              <a:rPr lang="en-GB" noProof="0" dirty="0"/>
              <a:t> </a:t>
            </a:r>
            <a:r>
              <a:rPr lang="en-GB" noProof="0" dirty="0" err="1"/>
              <a:t>Oudlaan</a:t>
            </a:r>
            <a:r>
              <a:rPr lang="en-GB" noProof="0" dirty="0"/>
              <a:t> 50</a:t>
            </a:r>
          </a:p>
          <a:p>
            <a:pPr lvl="0"/>
            <a:r>
              <a:rPr lang="en-GB" noProof="0" dirty="0"/>
              <a:t>3062 PA Rotterdam</a:t>
            </a:r>
          </a:p>
          <a:p>
            <a:pPr lvl="0"/>
            <a:r>
              <a:rPr lang="en-GB" noProof="0" dirty="0"/>
              <a:t>The Netherlands</a:t>
            </a:r>
          </a:p>
          <a:p>
            <a:pPr lvl="0"/>
            <a:endParaRPr lang="en-GB" noProof="0" dirty="0"/>
          </a:p>
          <a:p>
            <a:pPr lvl="0"/>
            <a:r>
              <a:rPr lang="en-GB" noProof="0" dirty="0"/>
              <a:t>+31 10 408 2222</a:t>
            </a:r>
          </a:p>
          <a:p>
            <a:pPr lvl="0"/>
            <a:r>
              <a:rPr lang="en-GB" noProof="0" dirty="0" err="1"/>
              <a:t>info@rsm.nl</a:t>
            </a:r>
            <a:endParaRPr lang="en-GB" noProof="0" dirty="0"/>
          </a:p>
        </p:txBody>
      </p:sp>
      <p:sp>
        <p:nvSpPr>
          <p:cNvPr id="20" name="Ondertitel 2">
            <a:extLst>
              <a:ext uri="{FF2B5EF4-FFF2-40B4-BE49-F238E27FC236}">
                <a16:creationId xmlns:a16="http://schemas.microsoft.com/office/drawing/2014/main" id="{EAF98240-E9BD-B144-81C5-3427814318B9}"/>
              </a:ext>
            </a:extLst>
          </p:cNvPr>
          <p:cNvSpPr>
            <a:spLocks noGrp="1"/>
          </p:cNvSpPr>
          <p:nvPr>
            <p:ph type="subTitle" idx="26" hasCustomPrompt="1"/>
          </p:nvPr>
        </p:nvSpPr>
        <p:spPr>
          <a:xfrm>
            <a:off x="695324" y="3129504"/>
            <a:ext cx="10801350" cy="368300"/>
          </a:xfrm>
        </p:spPr>
        <p:txBody>
          <a:bodyPr anchor="ctr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 err="1"/>
              <a:t>Subtitle</a:t>
            </a:r>
            <a:endParaRPr lang="nl-NL" dirty="0"/>
          </a:p>
        </p:txBody>
      </p:sp>
      <p:grpSp>
        <p:nvGrpSpPr>
          <p:cNvPr id="31" name="Groep 30">
            <a:extLst>
              <a:ext uri="{FF2B5EF4-FFF2-40B4-BE49-F238E27FC236}">
                <a16:creationId xmlns:a16="http://schemas.microsoft.com/office/drawing/2014/main" id="{E5B57146-CA76-4C42-BA82-30BEE0BCBAAF}"/>
              </a:ext>
            </a:extLst>
          </p:cNvPr>
          <p:cNvGrpSpPr/>
          <p:nvPr userDrawn="1"/>
        </p:nvGrpSpPr>
        <p:grpSpPr>
          <a:xfrm>
            <a:off x="702788" y="737740"/>
            <a:ext cx="1095997" cy="366587"/>
            <a:chOff x="2935002" y="7898764"/>
            <a:chExt cx="4644643" cy="1553528"/>
          </a:xfrm>
          <a:solidFill>
            <a:schemeClr val="bg1"/>
          </a:solidFill>
        </p:grpSpPr>
        <p:sp>
          <p:nvSpPr>
            <p:cNvPr id="32" name="Vrije vorm 31">
              <a:extLst>
                <a:ext uri="{FF2B5EF4-FFF2-40B4-BE49-F238E27FC236}">
                  <a16:creationId xmlns:a16="http://schemas.microsoft.com/office/drawing/2014/main" id="{655D44FD-4E8A-CE4C-BECD-062EE1721EB8}"/>
                </a:ext>
              </a:extLst>
            </p:cNvPr>
            <p:cNvSpPr/>
            <p:nvPr/>
          </p:nvSpPr>
          <p:spPr>
            <a:xfrm>
              <a:off x="5659529" y="8398664"/>
              <a:ext cx="836778" cy="682152"/>
            </a:xfrm>
            <a:custGeom>
              <a:avLst/>
              <a:gdLst>
                <a:gd name="connsiteX0" fmla="*/ 654001 w 836778"/>
                <a:gd name="connsiteY0" fmla="*/ 71600 h 682152"/>
                <a:gd name="connsiteX1" fmla="*/ 325572 w 836778"/>
                <a:gd name="connsiteY1" fmla="*/ 413548 h 682152"/>
                <a:gd name="connsiteX2" fmla="*/ 204673 w 836778"/>
                <a:gd name="connsiteY2" fmla="*/ 252575 h 682152"/>
                <a:gd name="connsiteX3" fmla="*/ 0 w 836778"/>
                <a:gd name="connsiteY3" fmla="*/ 421168 h 682152"/>
                <a:gd name="connsiteX4" fmla="*/ 91389 w 836778"/>
                <a:gd name="connsiteY4" fmla="*/ 500225 h 682152"/>
                <a:gd name="connsiteX5" fmla="*/ 198961 w 836778"/>
                <a:gd name="connsiteY5" fmla="*/ 401165 h 682152"/>
                <a:gd name="connsiteX6" fmla="*/ 324620 w 836778"/>
                <a:gd name="connsiteY6" fmla="*/ 476413 h 682152"/>
                <a:gd name="connsiteX7" fmla="*/ 440760 w 836778"/>
                <a:gd name="connsiteY7" fmla="*/ 423073 h 682152"/>
                <a:gd name="connsiteX8" fmla="*/ 458848 w 836778"/>
                <a:gd name="connsiteY8" fmla="*/ 451648 h 682152"/>
                <a:gd name="connsiteX9" fmla="*/ 414105 w 836778"/>
                <a:gd name="connsiteY9" fmla="*/ 645958 h 682152"/>
                <a:gd name="connsiteX10" fmla="*/ 454088 w 836778"/>
                <a:gd name="connsiteY10" fmla="*/ 682153 h 682152"/>
                <a:gd name="connsiteX11" fmla="*/ 488359 w 836778"/>
                <a:gd name="connsiteY11" fmla="*/ 661198 h 682152"/>
                <a:gd name="connsiteX12" fmla="*/ 520725 w 836778"/>
                <a:gd name="connsiteY12" fmla="*/ 546898 h 682152"/>
                <a:gd name="connsiteX13" fmla="*/ 836778 w 836778"/>
                <a:gd name="connsiteY13" fmla="*/ 57313 h 682152"/>
                <a:gd name="connsiteX14" fmla="*/ 760621 w 836778"/>
                <a:gd name="connsiteY14" fmla="*/ 163 h 682152"/>
                <a:gd name="connsiteX15" fmla="*/ 654001 w 836778"/>
                <a:gd name="connsiteY15" fmla="*/ 71600 h 682152"/>
                <a:gd name="connsiteX16" fmla="*/ 83773 w 836778"/>
                <a:gd name="connsiteY16" fmla="*/ 411643 h 682152"/>
                <a:gd name="connsiteX17" fmla="*/ 70445 w 836778"/>
                <a:gd name="connsiteY17" fmla="*/ 399260 h 682152"/>
                <a:gd name="connsiteX18" fmla="*/ 147555 w 836778"/>
                <a:gd name="connsiteY18" fmla="*/ 326870 h 682152"/>
                <a:gd name="connsiteX19" fmla="*/ 162786 w 836778"/>
                <a:gd name="connsiteY19" fmla="*/ 338300 h 682152"/>
                <a:gd name="connsiteX20" fmla="*/ 83773 w 836778"/>
                <a:gd name="connsiteY20" fmla="*/ 411643 h 68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6778" h="682152">
                  <a:moveTo>
                    <a:pt x="654001" y="71600"/>
                  </a:moveTo>
                  <a:cubicBezTo>
                    <a:pt x="579748" y="278293"/>
                    <a:pt x="370315" y="413548"/>
                    <a:pt x="325572" y="413548"/>
                  </a:cubicBezTo>
                  <a:cubicBezTo>
                    <a:pt x="243703" y="413548"/>
                    <a:pt x="318909" y="252575"/>
                    <a:pt x="204673" y="252575"/>
                  </a:cubicBezTo>
                  <a:cubicBezTo>
                    <a:pt x="127563" y="252575"/>
                    <a:pt x="0" y="334490"/>
                    <a:pt x="0" y="421168"/>
                  </a:cubicBezTo>
                  <a:cubicBezTo>
                    <a:pt x="0" y="460220"/>
                    <a:pt x="29511" y="500225"/>
                    <a:pt x="91389" y="500225"/>
                  </a:cubicBezTo>
                  <a:cubicBezTo>
                    <a:pt x="168498" y="500225"/>
                    <a:pt x="152315" y="401165"/>
                    <a:pt x="198961" y="401165"/>
                  </a:cubicBezTo>
                  <a:cubicBezTo>
                    <a:pt x="239895" y="401165"/>
                    <a:pt x="226568" y="476413"/>
                    <a:pt x="324620" y="476413"/>
                  </a:cubicBezTo>
                  <a:cubicBezTo>
                    <a:pt x="378883" y="476413"/>
                    <a:pt x="412201" y="423073"/>
                    <a:pt x="440760" y="423073"/>
                  </a:cubicBezTo>
                  <a:cubicBezTo>
                    <a:pt x="448376" y="423073"/>
                    <a:pt x="458848" y="427835"/>
                    <a:pt x="458848" y="451648"/>
                  </a:cubicBezTo>
                  <a:cubicBezTo>
                    <a:pt x="458848" y="490700"/>
                    <a:pt x="414105" y="613573"/>
                    <a:pt x="414105" y="645958"/>
                  </a:cubicBezTo>
                  <a:cubicBezTo>
                    <a:pt x="414105" y="666913"/>
                    <a:pt x="436953" y="682153"/>
                    <a:pt x="454088" y="682153"/>
                  </a:cubicBezTo>
                  <a:cubicBezTo>
                    <a:pt x="471223" y="682153"/>
                    <a:pt x="484551" y="674533"/>
                    <a:pt x="488359" y="661198"/>
                  </a:cubicBezTo>
                  <a:cubicBezTo>
                    <a:pt x="499782" y="620240"/>
                    <a:pt x="510254" y="582140"/>
                    <a:pt x="520725" y="546898"/>
                  </a:cubicBezTo>
                  <a:cubicBezTo>
                    <a:pt x="687320" y="7783"/>
                    <a:pt x="836778" y="174470"/>
                    <a:pt x="836778" y="57313"/>
                  </a:cubicBezTo>
                  <a:cubicBezTo>
                    <a:pt x="836778" y="15403"/>
                    <a:pt x="802508" y="163"/>
                    <a:pt x="760621" y="163"/>
                  </a:cubicBezTo>
                  <a:cubicBezTo>
                    <a:pt x="713975" y="-2695"/>
                    <a:pt x="669232" y="32548"/>
                    <a:pt x="654001" y="71600"/>
                  </a:cubicBezTo>
                  <a:close/>
                  <a:moveTo>
                    <a:pt x="83773" y="411643"/>
                  </a:moveTo>
                  <a:cubicBezTo>
                    <a:pt x="72349" y="411643"/>
                    <a:pt x="70445" y="407833"/>
                    <a:pt x="70445" y="399260"/>
                  </a:cubicBezTo>
                  <a:cubicBezTo>
                    <a:pt x="70445" y="368780"/>
                    <a:pt x="121852" y="326870"/>
                    <a:pt x="147555" y="326870"/>
                  </a:cubicBezTo>
                  <a:cubicBezTo>
                    <a:pt x="156122" y="326870"/>
                    <a:pt x="162786" y="330680"/>
                    <a:pt x="162786" y="338300"/>
                  </a:cubicBezTo>
                  <a:cubicBezTo>
                    <a:pt x="162786" y="349730"/>
                    <a:pt x="107572" y="411643"/>
                    <a:pt x="83773" y="411643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3" name="Vrije vorm 32">
              <a:extLst>
                <a:ext uri="{FF2B5EF4-FFF2-40B4-BE49-F238E27FC236}">
                  <a16:creationId xmlns:a16="http://schemas.microsoft.com/office/drawing/2014/main" id="{6070141F-5876-3E4B-8105-3E3FA7FF2CC3}"/>
                </a:ext>
              </a:extLst>
            </p:cNvPr>
            <p:cNvSpPr/>
            <p:nvPr/>
          </p:nvSpPr>
          <p:spPr>
            <a:xfrm>
              <a:off x="5276839" y="8586470"/>
              <a:ext cx="315100" cy="374332"/>
            </a:xfrm>
            <a:custGeom>
              <a:avLst/>
              <a:gdLst>
                <a:gd name="connsiteX0" fmla="*/ 23799 w 315100"/>
                <a:gd name="connsiteY0" fmla="*/ 58102 h 374332"/>
                <a:gd name="connsiteX1" fmla="*/ 56166 w 315100"/>
                <a:gd name="connsiteY1" fmla="*/ 111442 h 374332"/>
                <a:gd name="connsiteX2" fmla="*/ 178018 w 315100"/>
                <a:gd name="connsiteY2" fmla="*/ 63817 h 374332"/>
                <a:gd name="connsiteX3" fmla="*/ 203721 w 315100"/>
                <a:gd name="connsiteY3" fmla="*/ 81915 h 374332"/>
                <a:gd name="connsiteX4" fmla="*/ 0 w 315100"/>
                <a:gd name="connsiteY4" fmla="*/ 318135 h 374332"/>
                <a:gd name="connsiteX5" fmla="*/ 87581 w 315100"/>
                <a:gd name="connsiteY5" fmla="*/ 374333 h 374332"/>
                <a:gd name="connsiteX6" fmla="*/ 315101 w 315100"/>
                <a:gd name="connsiteY6" fmla="*/ 284797 h 374332"/>
                <a:gd name="connsiteX7" fmla="*/ 297014 w 315100"/>
                <a:gd name="connsiteY7" fmla="*/ 269558 h 374332"/>
                <a:gd name="connsiteX8" fmla="*/ 121852 w 315100"/>
                <a:gd name="connsiteY8" fmla="*/ 312420 h 374332"/>
                <a:gd name="connsiteX9" fmla="*/ 89485 w 315100"/>
                <a:gd name="connsiteY9" fmla="*/ 292417 h 374332"/>
                <a:gd name="connsiteX10" fmla="*/ 284638 w 315100"/>
                <a:gd name="connsiteY10" fmla="*/ 78105 h 374332"/>
                <a:gd name="connsiteX11" fmla="*/ 196105 w 315100"/>
                <a:gd name="connsiteY11" fmla="*/ 0 h 374332"/>
                <a:gd name="connsiteX12" fmla="*/ 23799 w 315100"/>
                <a:gd name="connsiteY12" fmla="*/ 58102 h 37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100" h="374332">
                  <a:moveTo>
                    <a:pt x="23799" y="58102"/>
                  </a:moveTo>
                  <a:cubicBezTo>
                    <a:pt x="8568" y="69533"/>
                    <a:pt x="37127" y="120967"/>
                    <a:pt x="56166" y="111442"/>
                  </a:cubicBezTo>
                  <a:cubicBezTo>
                    <a:pt x="74253" y="102870"/>
                    <a:pt x="141843" y="63817"/>
                    <a:pt x="178018" y="63817"/>
                  </a:cubicBezTo>
                  <a:cubicBezTo>
                    <a:pt x="195153" y="63817"/>
                    <a:pt x="203721" y="72390"/>
                    <a:pt x="203721" y="81915"/>
                  </a:cubicBezTo>
                  <a:cubicBezTo>
                    <a:pt x="203721" y="120015"/>
                    <a:pt x="0" y="223838"/>
                    <a:pt x="0" y="318135"/>
                  </a:cubicBezTo>
                  <a:cubicBezTo>
                    <a:pt x="0" y="340995"/>
                    <a:pt x="20943" y="374333"/>
                    <a:pt x="87581" y="374333"/>
                  </a:cubicBezTo>
                  <a:cubicBezTo>
                    <a:pt x="191345" y="374333"/>
                    <a:pt x="315101" y="325755"/>
                    <a:pt x="315101" y="284797"/>
                  </a:cubicBezTo>
                  <a:cubicBezTo>
                    <a:pt x="315101" y="278130"/>
                    <a:pt x="306533" y="269558"/>
                    <a:pt x="297014" y="269558"/>
                  </a:cubicBezTo>
                  <a:cubicBezTo>
                    <a:pt x="280830" y="269558"/>
                    <a:pt x="177066" y="312420"/>
                    <a:pt x="121852" y="312420"/>
                  </a:cubicBezTo>
                  <a:cubicBezTo>
                    <a:pt x="103764" y="312420"/>
                    <a:pt x="89485" y="304800"/>
                    <a:pt x="89485" y="292417"/>
                  </a:cubicBezTo>
                  <a:cubicBezTo>
                    <a:pt x="89485" y="235267"/>
                    <a:pt x="284638" y="145733"/>
                    <a:pt x="284638" y="78105"/>
                  </a:cubicBezTo>
                  <a:cubicBezTo>
                    <a:pt x="284638" y="18097"/>
                    <a:pt x="229424" y="0"/>
                    <a:pt x="196105" y="0"/>
                  </a:cubicBezTo>
                  <a:cubicBezTo>
                    <a:pt x="117092" y="1905"/>
                    <a:pt x="39031" y="47625"/>
                    <a:pt x="23799" y="58102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4" name="Vrije vorm 33">
              <a:extLst>
                <a:ext uri="{FF2B5EF4-FFF2-40B4-BE49-F238E27FC236}">
                  <a16:creationId xmlns:a16="http://schemas.microsoft.com/office/drawing/2014/main" id="{B7964EF8-47AC-3F43-904F-D99B8D63AD6E}"/>
                </a:ext>
              </a:extLst>
            </p:cNvPr>
            <p:cNvSpPr/>
            <p:nvPr/>
          </p:nvSpPr>
          <p:spPr>
            <a:xfrm>
              <a:off x="6343993" y="8600715"/>
              <a:ext cx="1235652" cy="483911"/>
            </a:xfrm>
            <a:custGeom>
              <a:avLst/>
              <a:gdLst>
                <a:gd name="connsiteX0" fmla="*/ 992901 w 1235652"/>
                <a:gd name="connsiteY0" fmla="*/ 117199 h 483911"/>
                <a:gd name="connsiteX1" fmla="*/ 797748 w 1235652"/>
                <a:gd name="connsiteY1" fmla="*/ 196257 h 483911"/>
                <a:gd name="connsiteX2" fmla="*/ 721590 w 1235652"/>
                <a:gd name="connsiteY2" fmla="*/ 114342 h 483911"/>
                <a:gd name="connsiteX3" fmla="*/ 649241 w 1235652"/>
                <a:gd name="connsiteY3" fmla="*/ 38142 h 483911"/>
                <a:gd name="connsiteX4" fmla="*/ 571180 w 1235652"/>
                <a:gd name="connsiteY4" fmla="*/ 87672 h 483911"/>
                <a:gd name="connsiteX5" fmla="*/ 450280 w 1235652"/>
                <a:gd name="connsiteY5" fmla="*/ 193399 h 483911"/>
                <a:gd name="connsiteX6" fmla="*/ 411249 w 1235652"/>
                <a:gd name="connsiteY6" fmla="*/ 142917 h 483911"/>
                <a:gd name="connsiteX7" fmla="*/ 429337 w 1235652"/>
                <a:gd name="connsiteY7" fmla="*/ 83862 h 483911"/>
                <a:gd name="connsiteX8" fmla="*/ 393162 w 1235652"/>
                <a:gd name="connsiteY8" fmla="*/ 30522 h 483911"/>
                <a:gd name="connsiteX9" fmla="*/ 277974 w 1235652"/>
                <a:gd name="connsiteY9" fmla="*/ 111484 h 483911"/>
                <a:gd name="connsiteX10" fmla="*/ 152315 w 1235652"/>
                <a:gd name="connsiteY10" fmla="*/ 210544 h 483911"/>
                <a:gd name="connsiteX11" fmla="*/ 61878 w 1235652"/>
                <a:gd name="connsiteY11" fmla="*/ 100054 h 483911"/>
                <a:gd name="connsiteX12" fmla="*/ 0 w 1235652"/>
                <a:gd name="connsiteY12" fmla="*/ 160062 h 483911"/>
                <a:gd name="connsiteX13" fmla="*/ 45694 w 1235652"/>
                <a:gd name="connsiteY13" fmla="*/ 237214 h 483911"/>
                <a:gd name="connsiteX14" fmla="*/ 129467 w 1235652"/>
                <a:gd name="connsiteY14" fmla="*/ 291507 h 483911"/>
                <a:gd name="connsiteX15" fmla="*/ 319861 w 1235652"/>
                <a:gd name="connsiteY15" fmla="*/ 171492 h 483911"/>
                <a:gd name="connsiteX16" fmla="*/ 349372 w 1235652"/>
                <a:gd name="connsiteY16" fmla="*/ 204829 h 483911"/>
                <a:gd name="connsiteX17" fmla="*/ 449328 w 1235652"/>
                <a:gd name="connsiteY17" fmla="*/ 264837 h 483911"/>
                <a:gd name="connsiteX18" fmla="*/ 607354 w 1235652"/>
                <a:gd name="connsiteY18" fmla="*/ 180064 h 483911"/>
                <a:gd name="connsiteX19" fmla="*/ 763477 w 1235652"/>
                <a:gd name="connsiteY19" fmla="*/ 276267 h 483911"/>
                <a:gd name="connsiteX20" fmla="*/ 859626 w 1235652"/>
                <a:gd name="connsiteY20" fmla="*/ 262932 h 483911"/>
                <a:gd name="connsiteX21" fmla="*/ 1010988 w 1235652"/>
                <a:gd name="connsiteY21" fmla="*/ 232452 h 483911"/>
                <a:gd name="connsiteX22" fmla="*/ 1113800 w 1235652"/>
                <a:gd name="connsiteY22" fmla="*/ 71479 h 483911"/>
                <a:gd name="connsiteX23" fmla="*/ 1156639 w 1235652"/>
                <a:gd name="connsiteY23" fmla="*/ 127677 h 483911"/>
                <a:gd name="connsiteX24" fmla="*/ 894848 w 1235652"/>
                <a:gd name="connsiteY24" fmla="*/ 417237 h 483911"/>
                <a:gd name="connsiteX25" fmla="*/ 852010 w 1235652"/>
                <a:gd name="connsiteY25" fmla="*/ 461052 h 483911"/>
                <a:gd name="connsiteX26" fmla="*/ 881521 w 1235652"/>
                <a:gd name="connsiteY26" fmla="*/ 483912 h 483911"/>
                <a:gd name="connsiteX27" fmla="*/ 1235653 w 1235652"/>
                <a:gd name="connsiteY27" fmla="*/ 138154 h 483911"/>
                <a:gd name="connsiteX28" fmla="*/ 1121417 w 1235652"/>
                <a:gd name="connsiteY28" fmla="*/ 42 h 483911"/>
                <a:gd name="connsiteX29" fmla="*/ 992901 w 1235652"/>
                <a:gd name="connsiteY29" fmla="*/ 117199 h 48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5652" h="483911">
                  <a:moveTo>
                    <a:pt x="992901" y="117199"/>
                  </a:moveTo>
                  <a:cubicBezTo>
                    <a:pt x="976718" y="179112"/>
                    <a:pt x="860578" y="196257"/>
                    <a:pt x="797748" y="196257"/>
                  </a:cubicBezTo>
                  <a:cubicBezTo>
                    <a:pt x="734918" y="196257"/>
                    <a:pt x="734918" y="179112"/>
                    <a:pt x="721590" y="114342"/>
                  </a:cubicBezTo>
                  <a:cubicBezTo>
                    <a:pt x="709215" y="53382"/>
                    <a:pt x="683512" y="38142"/>
                    <a:pt x="649241" y="38142"/>
                  </a:cubicBezTo>
                  <a:cubicBezTo>
                    <a:pt x="624490" y="38142"/>
                    <a:pt x="599739" y="61954"/>
                    <a:pt x="571180" y="87672"/>
                  </a:cubicBezTo>
                  <a:cubicBezTo>
                    <a:pt x="522630" y="132439"/>
                    <a:pt x="475983" y="193399"/>
                    <a:pt x="450280" y="193399"/>
                  </a:cubicBezTo>
                  <a:cubicBezTo>
                    <a:pt x="428385" y="193399"/>
                    <a:pt x="411249" y="167682"/>
                    <a:pt x="411249" y="142917"/>
                  </a:cubicBezTo>
                  <a:cubicBezTo>
                    <a:pt x="411249" y="120057"/>
                    <a:pt x="429337" y="109579"/>
                    <a:pt x="429337" y="83862"/>
                  </a:cubicBezTo>
                  <a:cubicBezTo>
                    <a:pt x="429337" y="65764"/>
                    <a:pt x="418865" y="30522"/>
                    <a:pt x="393162" y="30522"/>
                  </a:cubicBezTo>
                  <a:cubicBezTo>
                    <a:pt x="353180" y="30522"/>
                    <a:pt x="289398" y="101007"/>
                    <a:pt x="277974" y="111484"/>
                  </a:cubicBezTo>
                  <a:cubicBezTo>
                    <a:pt x="244655" y="144822"/>
                    <a:pt x="198961" y="210544"/>
                    <a:pt x="152315" y="210544"/>
                  </a:cubicBezTo>
                  <a:cubicBezTo>
                    <a:pt x="81869" y="210544"/>
                    <a:pt x="145651" y="100054"/>
                    <a:pt x="61878" y="100054"/>
                  </a:cubicBezTo>
                  <a:cubicBezTo>
                    <a:pt x="18087" y="100054"/>
                    <a:pt x="0" y="140059"/>
                    <a:pt x="0" y="160062"/>
                  </a:cubicBezTo>
                  <a:cubicBezTo>
                    <a:pt x="0" y="193399"/>
                    <a:pt x="21895" y="211497"/>
                    <a:pt x="45694" y="237214"/>
                  </a:cubicBezTo>
                  <a:cubicBezTo>
                    <a:pt x="72350" y="265789"/>
                    <a:pt x="93293" y="291507"/>
                    <a:pt x="129467" y="291507"/>
                  </a:cubicBezTo>
                  <a:cubicBezTo>
                    <a:pt x="238944" y="291507"/>
                    <a:pt x="263695" y="171492"/>
                    <a:pt x="319861" y="171492"/>
                  </a:cubicBezTo>
                  <a:cubicBezTo>
                    <a:pt x="338900" y="171492"/>
                    <a:pt x="347468" y="188637"/>
                    <a:pt x="349372" y="204829"/>
                  </a:cubicBezTo>
                  <a:cubicBezTo>
                    <a:pt x="354131" y="245787"/>
                    <a:pt x="397922" y="264837"/>
                    <a:pt x="449328" y="264837"/>
                  </a:cubicBezTo>
                  <a:cubicBezTo>
                    <a:pt x="545477" y="264837"/>
                    <a:pt x="547381" y="180064"/>
                    <a:pt x="607354" y="180064"/>
                  </a:cubicBezTo>
                  <a:cubicBezTo>
                    <a:pt x="688272" y="180064"/>
                    <a:pt x="673040" y="276267"/>
                    <a:pt x="763477" y="276267"/>
                  </a:cubicBezTo>
                  <a:cubicBezTo>
                    <a:pt x="799652" y="276267"/>
                    <a:pt x="805364" y="270552"/>
                    <a:pt x="859626" y="262932"/>
                  </a:cubicBezTo>
                  <a:cubicBezTo>
                    <a:pt x="925311" y="254359"/>
                    <a:pt x="981477" y="250549"/>
                    <a:pt x="1010988" y="232452"/>
                  </a:cubicBezTo>
                  <a:cubicBezTo>
                    <a:pt x="1078578" y="191494"/>
                    <a:pt x="1043355" y="71479"/>
                    <a:pt x="1113800" y="71479"/>
                  </a:cubicBezTo>
                  <a:cubicBezTo>
                    <a:pt x="1137600" y="71479"/>
                    <a:pt x="1156639" y="87672"/>
                    <a:pt x="1156639" y="127677"/>
                  </a:cubicBezTo>
                  <a:cubicBezTo>
                    <a:pt x="1156639" y="177207"/>
                    <a:pt x="1139504" y="291507"/>
                    <a:pt x="894848" y="417237"/>
                  </a:cubicBezTo>
                  <a:cubicBezTo>
                    <a:pt x="870097" y="430572"/>
                    <a:pt x="852010" y="446764"/>
                    <a:pt x="852010" y="461052"/>
                  </a:cubicBezTo>
                  <a:cubicBezTo>
                    <a:pt x="852010" y="476292"/>
                    <a:pt x="867241" y="483912"/>
                    <a:pt x="881521" y="483912"/>
                  </a:cubicBezTo>
                  <a:cubicBezTo>
                    <a:pt x="936735" y="483912"/>
                    <a:pt x="1235653" y="321987"/>
                    <a:pt x="1235653" y="138154"/>
                  </a:cubicBezTo>
                  <a:cubicBezTo>
                    <a:pt x="1235653" y="32427"/>
                    <a:pt x="1189006" y="42"/>
                    <a:pt x="1121417" y="42"/>
                  </a:cubicBezTo>
                  <a:cubicBezTo>
                    <a:pt x="1013844" y="-1863"/>
                    <a:pt x="1008132" y="61954"/>
                    <a:pt x="992901" y="117199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5" name="Vrije vorm 34">
              <a:extLst>
                <a:ext uri="{FF2B5EF4-FFF2-40B4-BE49-F238E27FC236}">
                  <a16:creationId xmlns:a16="http://schemas.microsoft.com/office/drawing/2014/main" id="{52F810B3-3A13-F240-8A07-41FDF9FB8FD0}"/>
                </a:ext>
              </a:extLst>
            </p:cNvPr>
            <p:cNvSpPr/>
            <p:nvPr/>
          </p:nvSpPr>
          <p:spPr>
            <a:xfrm>
              <a:off x="3260574" y="8011160"/>
              <a:ext cx="2189522" cy="1441132"/>
            </a:xfrm>
            <a:custGeom>
              <a:avLst/>
              <a:gdLst>
                <a:gd name="connsiteX0" fmla="*/ 1968667 w 2189522"/>
                <a:gd name="connsiteY0" fmla="*/ 0 h 1441132"/>
                <a:gd name="connsiteX1" fmla="*/ 1087146 w 2189522"/>
                <a:gd name="connsiteY1" fmla="*/ 636270 h 1441132"/>
                <a:gd name="connsiteX2" fmla="*/ 0 w 2189522"/>
                <a:gd name="connsiteY2" fmla="*/ 1160145 h 1441132"/>
                <a:gd name="connsiteX3" fmla="*/ 145651 w 2189522"/>
                <a:gd name="connsiteY3" fmla="*/ 1255395 h 1441132"/>
                <a:gd name="connsiteX4" fmla="*/ 218000 w 2189522"/>
                <a:gd name="connsiteY4" fmla="*/ 1217295 h 1441132"/>
                <a:gd name="connsiteX5" fmla="*/ 111380 w 2189522"/>
                <a:gd name="connsiteY5" fmla="*/ 1143000 h 1441132"/>
                <a:gd name="connsiteX6" fmla="*/ 1027172 w 2189522"/>
                <a:gd name="connsiteY6" fmla="*/ 741998 h 1441132"/>
                <a:gd name="connsiteX7" fmla="*/ 1339417 w 2189522"/>
                <a:gd name="connsiteY7" fmla="*/ 1441133 h 1441132"/>
                <a:gd name="connsiteX8" fmla="*/ 1816352 w 2189522"/>
                <a:gd name="connsiteY8" fmla="*/ 1261110 h 1441132"/>
                <a:gd name="connsiteX9" fmla="*/ 1796361 w 2189522"/>
                <a:gd name="connsiteY9" fmla="*/ 1227773 h 1441132"/>
                <a:gd name="connsiteX10" fmla="*/ 1376544 w 2189522"/>
                <a:gd name="connsiteY10" fmla="*/ 1362075 h 1441132"/>
                <a:gd name="connsiteX11" fmla="*/ 1149975 w 2189522"/>
                <a:gd name="connsiteY11" fmla="*/ 704850 h 1441132"/>
                <a:gd name="connsiteX12" fmla="*/ 1650710 w 2189522"/>
                <a:gd name="connsiteY12" fmla="*/ 625793 h 1441132"/>
                <a:gd name="connsiteX13" fmla="*/ 1860142 w 2189522"/>
                <a:gd name="connsiteY13" fmla="*/ 689610 h 1441132"/>
                <a:gd name="connsiteX14" fmla="*/ 1888701 w 2189522"/>
                <a:gd name="connsiteY14" fmla="*/ 651510 h 1441132"/>
                <a:gd name="connsiteX15" fmla="*/ 1616439 w 2189522"/>
                <a:gd name="connsiteY15" fmla="*/ 545782 h 1441132"/>
                <a:gd name="connsiteX16" fmla="*/ 1210901 w 2189522"/>
                <a:gd name="connsiteY16" fmla="*/ 602932 h 1441132"/>
                <a:gd name="connsiteX17" fmla="*/ 1982946 w 2189522"/>
                <a:gd name="connsiteY17" fmla="*/ 75248 h 1441132"/>
                <a:gd name="connsiteX18" fmla="*/ 2189523 w 2189522"/>
                <a:gd name="connsiteY18" fmla="*/ 63817 h 1441132"/>
                <a:gd name="connsiteX19" fmla="*/ 1968667 w 2189522"/>
                <a:gd name="connsiteY19" fmla="*/ 0 h 144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9522" h="1441132">
                  <a:moveTo>
                    <a:pt x="1968667" y="0"/>
                  </a:moveTo>
                  <a:cubicBezTo>
                    <a:pt x="1784937" y="0"/>
                    <a:pt x="1446037" y="120967"/>
                    <a:pt x="1087146" y="636270"/>
                  </a:cubicBezTo>
                  <a:cubicBezTo>
                    <a:pt x="842490" y="705803"/>
                    <a:pt x="0" y="966787"/>
                    <a:pt x="0" y="1160145"/>
                  </a:cubicBezTo>
                  <a:cubicBezTo>
                    <a:pt x="0" y="1200150"/>
                    <a:pt x="59974" y="1255395"/>
                    <a:pt x="145651" y="1255395"/>
                  </a:cubicBezTo>
                  <a:cubicBezTo>
                    <a:pt x="186585" y="1255395"/>
                    <a:pt x="218000" y="1240155"/>
                    <a:pt x="218000" y="1217295"/>
                  </a:cubicBezTo>
                  <a:cubicBezTo>
                    <a:pt x="218000" y="1172528"/>
                    <a:pt x="111380" y="1175385"/>
                    <a:pt x="111380" y="1143000"/>
                  </a:cubicBezTo>
                  <a:cubicBezTo>
                    <a:pt x="111380" y="1056323"/>
                    <a:pt x="602595" y="869632"/>
                    <a:pt x="1027172" y="741998"/>
                  </a:cubicBezTo>
                  <a:cubicBezTo>
                    <a:pt x="864386" y="1053465"/>
                    <a:pt x="954822" y="1441133"/>
                    <a:pt x="1339417" y="1441133"/>
                  </a:cubicBezTo>
                  <a:cubicBezTo>
                    <a:pt x="1522194" y="1441133"/>
                    <a:pt x="1704972" y="1329690"/>
                    <a:pt x="1816352" y="1261110"/>
                  </a:cubicBezTo>
                  <a:cubicBezTo>
                    <a:pt x="1838247" y="1247775"/>
                    <a:pt x="1821112" y="1215390"/>
                    <a:pt x="1796361" y="1227773"/>
                  </a:cubicBezTo>
                  <a:cubicBezTo>
                    <a:pt x="1681173" y="1286828"/>
                    <a:pt x="1532666" y="1362075"/>
                    <a:pt x="1376544" y="1362075"/>
                  </a:cubicBezTo>
                  <a:cubicBezTo>
                    <a:pt x="963390" y="1362075"/>
                    <a:pt x="1010036" y="950595"/>
                    <a:pt x="1149975" y="704850"/>
                  </a:cubicBezTo>
                  <a:cubicBezTo>
                    <a:pt x="1272779" y="670560"/>
                    <a:pt x="1457461" y="625793"/>
                    <a:pt x="1650710" y="625793"/>
                  </a:cubicBezTo>
                  <a:cubicBezTo>
                    <a:pt x="1794457" y="625793"/>
                    <a:pt x="1832536" y="680085"/>
                    <a:pt x="1860142" y="689610"/>
                  </a:cubicBezTo>
                  <a:cubicBezTo>
                    <a:pt x="1887749" y="699135"/>
                    <a:pt x="1906789" y="676275"/>
                    <a:pt x="1888701" y="651510"/>
                  </a:cubicBezTo>
                  <a:cubicBezTo>
                    <a:pt x="1860142" y="612457"/>
                    <a:pt x="1806832" y="545782"/>
                    <a:pt x="1616439" y="545782"/>
                  </a:cubicBezTo>
                  <a:cubicBezTo>
                    <a:pt x="1534570" y="544830"/>
                    <a:pt x="1370832" y="565785"/>
                    <a:pt x="1210901" y="602932"/>
                  </a:cubicBezTo>
                  <a:cubicBezTo>
                    <a:pt x="1386063" y="366713"/>
                    <a:pt x="1672605" y="75248"/>
                    <a:pt x="1982946" y="75248"/>
                  </a:cubicBezTo>
                  <a:cubicBezTo>
                    <a:pt x="2071479" y="75248"/>
                    <a:pt x="2189523" y="106680"/>
                    <a:pt x="2189523" y="63817"/>
                  </a:cubicBezTo>
                  <a:cubicBezTo>
                    <a:pt x="2188571" y="8573"/>
                    <a:pt x="2016265" y="0"/>
                    <a:pt x="1968667" y="0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36" name="Vrije vorm 35">
              <a:extLst>
                <a:ext uri="{FF2B5EF4-FFF2-40B4-BE49-F238E27FC236}">
                  <a16:creationId xmlns:a16="http://schemas.microsoft.com/office/drawing/2014/main" id="{9DC3A8D1-F537-5E4A-833B-9C14C28A0B58}"/>
                </a:ext>
              </a:extLst>
            </p:cNvPr>
            <p:cNvSpPr/>
            <p:nvPr/>
          </p:nvSpPr>
          <p:spPr>
            <a:xfrm>
              <a:off x="2935002" y="7898764"/>
              <a:ext cx="1386063" cy="525780"/>
            </a:xfrm>
            <a:custGeom>
              <a:avLst/>
              <a:gdLst>
                <a:gd name="connsiteX0" fmla="*/ 852962 w 1386063"/>
                <a:gd name="connsiteY0" fmla="*/ 517208 h 525780"/>
                <a:gd name="connsiteX1" fmla="*/ 945303 w 1386063"/>
                <a:gd name="connsiteY1" fmla="*/ 517208 h 525780"/>
                <a:gd name="connsiteX2" fmla="*/ 966246 w 1386063"/>
                <a:gd name="connsiteY2" fmla="*/ 232410 h 525780"/>
                <a:gd name="connsiteX3" fmla="*/ 967198 w 1386063"/>
                <a:gd name="connsiteY3" fmla="*/ 152400 h 525780"/>
                <a:gd name="connsiteX4" fmla="*/ 969102 w 1386063"/>
                <a:gd name="connsiteY4" fmla="*/ 152400 h 525780"/>
                <a:gd name="connsiteX5" fmla="*/ 996709 w 1386063"/>
                <a:gd name="connsiteY5" fmla="*/ 232410 h 525780"/>
                <a:gd name="connsiteX6" fmla="*/ 1078578 w 1386063"/>
                <a:gd name="connsiteY6" fmla="*/ 429578 h 525780"/>
                <a:gd name="connsiteX7" fmla="*/ 1159495 w 1386063"/>
                <a:gd name="connsiteY7" fmla="*/ 429578 h 525780"/>
                <a:gd name="connsiteX8" fmla="*/ 1242316 w 1386063"/>
                <a:gd name="connsiteY8" fmla="*/ 232410 h 525780"/>
                <a:gd name="connsiteX9" fmla="*/ 1269923 w 1386063"/>
                <a:gd name="connsiteY9" fmla="*/ 153352 h 525780"/>
                <a:gd name="connsiteX10" fmla="*/ 1271827 w 1386063"/>
                <a:gd name="connsiteY10" fmla="*/ 153352 h 525780"/>
                <a:gd name="connsiteX11" fmla="*/ 1272779 w 1386063"/>
                <a:gd name="connsiteY11" fmla="*/ 232410 h 525780"/>
                <a:gd name="connsiteX12" fmla="*/ 1294674 w 1386063"/>
                <a:gd name="connsiteY12" fmla="*/ 517208 h 525780"/>
                <a:gd name="connsiteX13" fmla="*/ 1386063 w 1386063"/>
                <a:gd name="connsiteY13" fmla="*/ 517208 h 525780"/>
                <a:gd name="connsiteX14" fmla="*/ 1345129 w 1386063"/>
                <a:gd name="connsiteY14" fmla="*/ 7620 h 525780"/>
                <a:gd name="connsiteX15" fmla="*/ 1246124 w 1386063"/>
                <a:gd name="connsiteY15" fmla="*/ 7620 h 525780"/>
                <a:gd name="connsiteX16" fmla="*/ 1146168 w 1386063"/>
                <a:gd name="connsiteY16" fmla="*/ 259080 h 525780"/>
                <a:gd name="connsiteX17" fmla="*/ 1121416 w 1386063"/>
                <a:gd name="connsiteY17" fmla="*/ 333375 h 525780"/>
                <a:gd name="connsiteX18" fmla="*/ 1118561 w 1386063"/>
                <a:gd name="connsiteY18" fmla="*/ 333375 h 525780"/>
                <a:gd name="connsiteX19" fmla="*/ 1092858 w 1386063"/>
                <a:gd name="connsiteY19" fmla="*/ 259080 h 525780"/>
                <a:gd name="connsiteX20" fmla="*/ 992901 w 1386063"/>
                <a:gd name="connsiteY20" fmla="*/ 7620 h 525780"/>
                <a:gd name="connsiteX21" fmla="*/ 893896 w 1386063"/>
                <a:gd name="connsiteY21" fmla="*/ 7620 h 525780"/>
                <a:gd name="connsiteX22" fmla="*/ 852962 w 1386063"/>
                <a:gd name="connsiteY22" fmla="*/ 517208 h 525780"/>
                <a:gd name="connsiteX23" fmla="*/ 432193 w 1386063"/>
                <a:gd name="connsiteY23" fmla="*/ 456248 h 525780"/>
                <a:gd name="connsiteX24" fmla="*/ 607355 w 1386063"/>
                <a:gd name="connsiteY24" fmla="*/ 525780 h 525780"/>
                <a:gd name="connsiteX25" fmla="*/ 774901 w 1386063"/>
                <a:gd name="connsiteY25" fmla="*/ 376238 h 525780"/>
                <a:gd name="connsiteX26" fmla="*/ 535005 w 1386063"/>
                <a:gd name="connsiteY26" fmla="*/ 145733 h 525780"/>
                <a:gd name="connsiteX27" fmla="*/ 612114 w 1386063"/>
                <a:gd name="connsiteY27" fmla="*/ 84773 h 525780"/>
                <a:gd name="connsiteX28" fmla="*/ 724447 w 1386063"/>
                <a:gd name="connsiteY28" fmla="*/ 129540 h 525780"/>
                <a:gd name="connsiteX29" fmla="*/ 764429 w 1386063"/>
                <a:gd name="connsiteY29" fmla="*/ 54293 h 525780"/>
                <a:gd name="connsiteX30" fmla="*/ 612114 w 1386063"/>
                <a:gd name="connsiteY30" fmla="*/ 0 h 525780"/>
                <a:gd name="connsiteX31" fmla="*/ 441712 w 1386063"/>
                <a:gd name="connsiteY31" fmla="*/ 147638 h 525780"/>
                <a:gd name="connsiteX32" fmla="*/ 681608 w 1386063"/>
                <a:gd name="connsiteY32" fmla="*/ 379095 h 525780"/>
                <a:gd name="connsiteX33" fmla="*/ 607355 w 1386063"/>
                <a:gd name="connsiteY33" fmla="*/ 441008 h 525780"/>
                <a:gd name="connsiteX34" fmla="*/ 480743 w 1386063"/>
                <a:gd name="connsiteY34" fmla="*/ 387668 h 525780"/>
                <a:gd name="connsiteX35" fmla="*/ 432193 w 1386063"/>
                <a:gd name="connsiteY35" fmla="*/ 456248 h 525780"/>
                <a:gd name="connsiteX36" fmla="*/ 92341 w 1386063"/>
                <a:gd name="connsiteY36" fmla="*/ 246698 h 525780"/>
                <a:gd name="connsiteX37" fmla="*/ 92341 w 1386063"/>
                <a:gd name="connsiteY37" fmla="*/ 87630 h 525780"/>
                <a:gd name="connsiteX38" fmla="*/ 162786 w 1386063"/>
                <a:gd name="connsiteY38" fmla="*/ 87630 h 525780"/>
                <a:gd name="connsiteX39" fmla="*/ 256079 w 1386063"/>
                <a:gd name="connsiteY39" fmla="*/ 166688 h 525780"/>
                <a:gd name="connsiteX40" fmla="*/ 176114 w 1386063"/>
                <a:gd name="connsiteY40" fmla="*/ 246698 h 525780"/>
                <a:gd name="connsiteX41" fmla="*/ 92341 w 1386063"/>
                <a:gd name="connsiteY41" fmla="*/ 246698 h 525780"/>
                <a:gd name="connsiteX42" fmla="*/ 0 w 1386063"/>
                <a:gd name="connsiteY42" fmla="*/ 517208 h 525780"/>
                <a:gd name="connsiteX43" fmla="*/ 92341 w 1386063"/>
                <a:gd name="connsiteY43" fmla="*/ 517208 h 525780"/>
                <a:gd name="connsiteX44" fmla="*/ 92341 w 1386063"/>
                <a:gd name="connsiteY44" fmla="*/ 327660 h 525780"/>
                <a:gd name="connsiteX45" fmla="*/ 180874 w 1386063"/>
                <a:gd name="connsiteY45" fmla="*/ 327660 h 525780"/>
                <a:gd name="connsiteX46" fmla="*/ 281782 w 1386063"/>
                <a:gd name="connsiteY46" fmla="*/ 518160 h 525780"/>
                <a:gd name="connsiteX47" fmla="*/ 385546 w 1386063"/>
                <a:gd name="connsiteY47" fmla="*/ 518160 h 525780"/>
                <a:gd name="connsiteX48" fmla="*/ 280830 w 1386063"/>
                <a:gd name="connsiteY48" fmla="*/ 327660 h 525780"/>
                <a:gd name="connsiteX49" fmla="*/ 263695 w 1386063"/>
                <a:gd name="connsiteY49" fmla="*/ 302895 h 525780"/>
                <a:gd name="connsiteX50" fmla="*/ 263695 w 1386063"/>
                <a:gd name="connsiteY50" fmla="*/ 300990 h 525780"/>
                <a:gd name="connsiteX51" fmla="*/ 349372 w 1386063"/>
                <a:gd name="connsiteY51" fmla="*/ 161925 h 525780"/>
                <a:gd name="connsiteX52" fmla="*/ 266551 w 1386063"/>
                <a:gd name="connsiteY52" fmla="*/ 22860 h 525780"/>
                <a:gd name="connsiteX53" fmla="*/ 163738 w 1386063"/>
                <a:gd name="connsiteY53" fmla="*/ 8573 h 525780"/>
                <a:gd name="connsiteX54" fmla="*/ 0 w 1386063"/>
                <a:gd name="connsiteY54" fmla="*/ 8573 h 525780"/>
                <a:gd name="connsiteX55" fmla="*/ 0 w 1386063"/>
                <a:gd name="connsiteY55" fmla="*/ 517208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86063" h="525780">
                  <a:moveTo>
                    <a:pt x="852962" y="517208"/>
                  </a:moveTo>
                  <a:lnTo>
                    <a:pt x="945303" y="517208"/>
                  </a:lnTo>
                  <a:lnTo>
                    <a:pt x="966246" y="232410"/>
                  </a:lnTo>
                  <a:cubicBezTo>
                    <a:pt x="968150" y="199073"/>
                    <a:pt x="967198" y="152400"/>
                    <a:pt x="967198" y="152400"/>
                  </a:cubicBezTo>
                  <a:lnTo>
                    <a:pt x="969102" y="152400"/>
                  </a:lnTo>
                  <a:cubicBezTo>
                    <a:pt x="969102" y="152400"/>
                    <a:pt x="985285" y="202883"/>
                    <a:pt x="996709" y="232410"/>
                  </a:cubicBezTo>
                  <a:lnTo>
                    <a:pt x="1078578" y="429578"/>
                  </a:lnTo>
                  <a:lnTo>
                    <a:pt x="1159495" y="429578"/>
                  </a:lnTo>
                  <a:lnTo>
                    <a:pt x="1242316" y="232410"/>
                  </a:lnTo>
                  <a:cubicBezTo>
                    <a:pt x="1254692" y="202883"/>
                    <a:pt x="1269923" y="153352"/>
                    <a:pt x="1269923" y="153352"/>
                  </a:cubicBezTo>
                  <a:lnTo>
                    <a:pt x="1271827" y="153352"/>
                  </a:lnTo>
                  <a:cubicBezTo>
                    <a:pt x="1271827" y="153352"/>
                    <a:pt x="1269923" y="198120"/>
                    <a:pt x="1272779" y="232410"/>
                  </a:cubicBezTo>
                  <a:lnTo>
                    <a:pt x="1294674" y="517208"/>
                  </a:lnTo>
                  <a:lnTo>
                    <a:pt x="1386063" y="517208"/>
                  </a:lnTo>
                  <a:lnTo>
                    <a:pt x="1345129" y="7620"/>
                  </a:lnTo>
                  <a:lnTo>
                    <a:pt x="1246124" y="7620"/>
                  </a:lnTo>
                  <a:lnTo>
                    <a:pt x="1146168" y="259080"/>
                  </a:lnTo>
                  <a:cubicBezTo>
                    <a:pt x="1134744" y="289560"/>
                    <a:pt x="1121416" y="333375"/>
                    <a:pt x="1121416" y="333375"/>
                  </a:cubicBezTo>
                  <a:lnTo>
                    <a:pt x="1118561" y="333375"/>
                  </a:lnTo>
                  <a:cubicBezTo>
                    <a:pt x="1118561" y="333375"/>
                    <a:pt x="1104281" y="288608"/>
                    <a:pt x="1092858" y="259080"/>
                  </a:cubicBezTo>
                  <a:lnTo>
                    <a:pt x="992901" y="7620"/>
                  </a:lnTo>
                  <a:lnTo>
                    <a:pt x="893896" y="7620"/>
                  </a:lnTo>
                  <a:lnTo>
                    <a:pt x="852962" y="517208"/>
                  </a:lnTo>
                  <a:close/>
                  <a:moveTo>
                    <a:pt x="432193" y="456248"/>
                  </a:moveTo>
                  <a:cubicBezTo>
                    <a:pt x="432193" y="456248"/>
                    <a:pt x="494071" y="525780"/>
                    <a:pt x="607355" y="525780"/>
                  </a:cubicBezTo>
                  <a:cubicBezTo>
                    <a:pt x="713023" y="525780"/>
                    <a:pt x="774901" y="457200"/>
                    <a:pt x="774901" y="376238"/>
                  </a:cubicBezTo>
                  <a:cubicBezTo>
                    <a:pt x="774901" y="213360"/>
                    <a:pt x="535005" y="235268"/>
                    <a:pt x="535005" y="145733"/>
                  </a:cubicBezTo>
                  <a:cubicBezTo>
                    <a:pt x="535005" y="109538"/>
                    <a:pt x="568324" y="84773"/>
                    <a:pt x="612114" y="84773"/>
                  </a:cubicBezTo>
                  <a:cubicBezTo>
                    <a:pt x="675896" y="84773"/>
                    <a:pt x="724447" y="129540"/>
                    <a:pt x="724447" y="129540"/>
                  </a:cubicBezTo>
                  <a:lnTo>
                    <a:pt x="764429" y="54293"/>
                  </a:lnTo>
                  <a:cubicBezTo>
                    <a:pt x="764429" y="54293"/>
                    <a:pt x="713023" y="0"/>
                    <a:pt x="612114" y="0"/>
                  </a:cubicBezTo>
                  <a:cubicBezTo>
                    <a:pt x="515014" y="0"/>
                    <a:pt x="441712" y="62865"/>
                    <a:pt x="441712" y="147638"/>
                  </a:cubicBezTo>
                  <a:cubicBezTo>
                    <a:pt x="441712" y="303848"/>
                    <a:pt x="681608" y="288608"/>
                    <a:pt x="681608" y="379095"/>
                  </a:cubicBezTo>
                  <a:cubicBezTo>
                    <a:pt x="681608" y="421005"/>
                    <a:pt x="646385" y="441008"/>
                    <a:pt x="607355" y="441008"/>
                  </a:cubicBezTo>
                  <a:cubicBezTo>
                    <a:pt x="535957" y="441008"/>
                    <a:pt x="480743" y="387668"/>
                    <a:pt x="480743" y="387668"/>
                  </a:cubicBezTo>
                  <a:lnTo>
                    <a:pt x="432193" y="456248"/>
                  </a:lnTo>
                  <a:close/>
                  <a:moveTo>
                    <a:pt x="92341" y="246698"/>
                  </a:moveTo>
                  <a:lnTo>
                    <a:pt x="92341" y="87630"/>
                  </a:lnTo>
                  <a:lnTo>
                    <a:pt x="162786" y="87630"/>
                  </a:lnTo>
                  <a:cubicBezTo>
                    <a:pt x="235136" y="87630"/>
                    <a:pt x="256079" y="118110"/>
                    <a:pt x="256079" y="166688"/>
                  </a:cubicBezTo>
                  <a:cubicBezTo>
                    <a:pt x="256079" y="217170"/>
                    <a:pt x="225616" y="246698"/>
                    <a:pt x="176114" y="246698"/>
                  </a:cubicBezTo>
                  <a:lnTo>
                    <a:pt x="92341" y="246698"/>
                  </a:lnTo>
                  <a:close/>
                  <a:moveTo>
                    <a:pt x="0" y="517208"/>
                  </a:moveTo>
                  <a:lnTo>
                    <a:pt x="92341" y="517208"/>
                  </a:lnTo>
                  <a:lnTo>
                    <a:pt x="92341" y="327660"/>
                  </a:lnTo>
                  <a:lnTo>
                    <a:pt x="180874" y="327660"/>
                  </a:lnTo>
                  <a:lnTo>
                    <a:pt x="281782" y="518160"/>
                  </a:lnTo>
                  <a:lnTo>
                    <a:pt x="385546" y="518160"/>
                  </a:lnTo>
                  <a:lnTo>
                    <a:pt x="280830" y="327660"/>
                  </a:lnTo>
                  <a:cubicBezTo>
                    <a:pt x="270358" y="309563"/>
                    <a:pt x="263695" y="302895"/>
                    <a:pt x="263695" y="302895"/>
                  </a:cubicBezTo>
                  <a:lnTo>
                    <a:pt x="263695" y="300990"/>
                  </a:lnTo>
                  <a:cubicBezTo>
                    <a:pt x="317005" y="279083"/>
                    <a:pt x="349372" y="222885"/>
                    <a:pt x="349372" y="161925"/>
                  </a:cubicBezTo>
                  <a:cubicBezTo>
                    <a:pt x="349372" y="94298"/>
                    <a:pt x="317005" y="45720"/>
                    <a:pt x="266551" y="22860"/>
                  </a:cubicBezTo>
                  <a:cubicBezTo>
                    <a:pt x="244655" y="12383"/>
                    <a:pt x="218952" y="8573"/>
                    <a:pt x="163738" y="8573"/>
                  </a:cubicBezTo>
                  <a:lnTo>
                    <a:pt x="0" y="8573"/>
                  </a:lnTo>
                  <a:lnTo>
                    <a:pt x="0" y="517208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94643517-7131-AF40-973A-0360C04697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5" y="6337944"/>
            <a:ext cx="2856599" cy="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6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uiExpand="1">
        <p:tmplLst>
          <p:tmpl>
            <p:tnLst>
              <p:par>
                <p:cTn presetID="2" presetClass="entr" presetSubtype="8" decel="5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5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. CLOSURE/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>
            <a:extLst>
              <a:ext uri="{FF2B5EF4-FFF2-40B4-BE49-F238E27FC236}">
                <a16:creationId xmlns:a16="http://schemas.microsoft.com/office/drawing/2014/main" id="{8D8608B2-31D7-4F40-A0E8-C813B35E973B}"/>
              </a:ext>
            </a:extLst>
          </p:cNvPr>
          <p:cNvSpPr/>
          <p:nvPr userDrawn="1"/>
        </p:nvSpPr>
        <p:spPr>
          <a:xfrm>
            <a:off x="0" y="1"/>
            <a:ext cx="12192000" cy="4841090"/>
          </a:xfrm>
          <a:prstGeom prst="rect">
            <a:avLst/>
          </a:prstGeom>
          <a:solidFill>
            <a:srgbClr val="D9E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42232"/>
            <a:ext cx="10801348" cy="1388826"/>
          </a:xfrm>
        </p:spPr>
        <p:txBody>
          <a:bodyPr anchor="b" anchorCtr="0"/>
          <a:lstStyle>
            <a:lvl1pPr>
              <a:defRPr sz="4800">
                <a:solidFill>
                  <a:schemeClr val="bg2"/>
                </a:solidFill>
              </a:defRPr>
            </a:lvl1pPr>
          </a:lstStyle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3024867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kern="1200" cap="none" baseline="0" noProof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Alt. </a:t>
            </a:r>
            <a:r>
              <a:rPr lang="nl-NL" sz="2400" b="1" kern="1200" cap="none" baseline="0" noProof="0" dirty="0" err="1">
                <a:solidFill>
                  <a:schemeClr val="bg2"/>
                </a:solidFill>
                <a:latin typeface="+mn-lt"/>
                <a:ea typeface="+mn-ea"/>
                <a:cs typeface="+mn-cs"/>
              </a:rPr>
              <a:t>closure</a:t>
            </a:r>
            <a:r>
              <a:rPr lang="nl-NL" sz="2400" b="1" kern="1200" cap="none" baseline="0" noProof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 / contact</a:t>
            </a:r>
          </a:p>
        </p:txBody>
      </p:sp>
      <p:sp>
        <p:nvSpPr>
          <p:cNvPr id="7" name="Tijdelijke aanduiding voor verticale tekst 2">
            <a:extLst>
              <a:ext uri="{FF2B5EF4-FFF2-40B4-BE49-F238E27FC236}">
                <a16:creationId xmlns:a16="http://schemas.microsoft.com/office/drawing/2014/main" id="{B5C08D52-DB71-F946-8EB2-90E1F9352BE3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95325" y="2582357"/>
            <a:ext cx="5053013" cy="1588861"/>
          </a:xfrm>
        </p:spPr>
        <p:txBody>
          <a:bodyPr vert="horz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tx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 err="1"/>
              <a:t>www.rsm.nl</a:t>
            </a:r>
            <a:endParaRPr lang="en-GB" noProof="0" dirty="0"/>
          </a:p>
          <a:p>
            <a:pPr lvl="0"/>
            <a:endParaRPr lang="en-GB" noProof="0" dirty="0"/>
          </a:p>
          <a:p>
            <a:pPr lvl="0"/>
            <a:r>
              <a:rPr lang="en-GB" noProof="0" dirty="0" err="1"/>
              <a:t>Burgemeester</a:t>
            </a:r>
            <a:r>
              <a:rPr lang="en-GB" noProof="0" dirty="0"/>
              <a:t> </a:t>
            </a:r>
            <a:r>
              <a:rPr lang="en-GB" noProof="0" dirty="0" err="1"/>
              <a:t>Oudlaan</a:t>
            </a:r>
            <a:r>
              <a:rPr lang="en-GB" noProof="0" dirty="0"/>
              <a:t> 50</a:t>
            </a:r>
          </a:p>
          <a:p>
            <a:pPr lvl="0"/>
            <a:r>
              <a:rPr lang="en-GB" noProof="0" dirty="0"/>
              <a:t>3062 PA Rotterdam</a:t>
            </a:r>
          </a:p>
          <a:p>
            <a:pPr lvl="0"/>
            <a:r>
              <a:rPr lang="en-GB" noProof="0" dirty="0"/>
              <a:t>The Netherlands</a:t>
            </a:r>
          </a:p>
          <a:p>
            <a:pPr lvl="0"/>
            <a:endParaRPr lang="en-GB" noProof="0" dirty="0"/>
          </a:p>
          <a:p>
            <a:pPr lvl="0"/>
            <a:r>
              <a:rPr lang="en-GB" noProof="0" dirty="0"/>
              <a:t>+31 10 408 2222</a:t>
            </a:r>
          </a:p>
          <a:p>
            <a:pPr lvl="0"/>
            <a:r>
              <a:rPr lang="en-GB" noProof="0" dirty="0" err="1"/>
              <a:t>info@rsm.nl</a:t>
            </a:r>
            <a:endParaRPr lang="en-GB" noProof="0" dirty="0"/>
          </a:p>
        </p:txBody>
      </p:sp>
      <p:sp>
        <p:nvSpPr>
          <p:cNvPr id="20" name="Ondertitel 2">
            <a:extLst>
              <a:ext uri="{FF2B5EF4-FFF2-40B4-BE49-F238E27FC236}">
                <a16:creationId xmlns:a16="http://schemas.microsoft.com/office/drawing/2014/main" id="{EAF98240-E9BD-B144-81C5-3427814318B9}"/>
              </a:ext>
            </a:extLst>
          </p:cNvPr>
          <p:cNvSpPr>
            <a:spLocks noGrp="1"/>
          </p:cNvSpPr>
          <p:nvPr>
            <p:ph type="subTitle" idx="26" hasCustomPrompt="1"/>
          </p:nvPr>
        </p:nvSpPr>
        <p:spPr>
          <a:xfrm>
            <a:off x="695324" y="1542961"/>
            <a:ext cx="10801350" cy="368300"/>
          </a:xfrm>
        </p:spPr>
        <p:txBody>
          <a:bodyPr anchor="ctr" anchorCtr="0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 err="1"/>
              <a:t>Subtitle</a:t>
            </a:r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1D99F4EF-6D34-7F45-A396-3C34F51D36C6}"/>
              </a:ext>
            </a:extLst>
          </p:cNvPr>
          <p:cNvSpPr/>
          <p:nvPr userDrawn="1"/>
        </p:nvSpPr>
        <p:spPr>
          <a:xfrm>
            <a:off x="0" y="4841090"/>
            <a:ext cx="12192000" cy="2016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6CF1C8A6-5604-674E-B3FD-1FFD4CA032DE}"/>
              </a:ext>
            </a:extLst>
          </p:cNvPr>
          <p:cNvSpPr txBox="1"/>
          <p:nvPr userDrawn="1"/>
        </p:nvSpPr>
        <p:spPr>
          <a:xfrm>
            <a:off x="6234193" y="5292513"/>
            <a:ext cx="28585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l-NL" b="1" dirty="0" err="1">
                <a:solidFill>
                  <a:schemeClr val="bg2"/>
                </a:solidFill>
              </a:rPr>
              <a:t>Accredited</a:t>
            </a:r>
            <a:r>
              <a:rPr lang="nl-NL" b="1" dirty="0">
                <a:solidFill>
                  <a:schemeClr val="bg2"/>
                </a:solidFill>
              </a:rPr>
              <a:t> </a:t>
            </a:r>
            <a:r>
              <a:rPr lang="nl-NL" b="1" dirty="0" err="1">
                <a:solidFill>
                  <a:schemeClr val="bg2"/>
                </a:solidFill>
              </a:rPr>
              <a:t>by</a:t>
            </a:r>
            <a:endParaRPr lang="nl-NL" b="1" dirty="0">
              <a:solidFill>
                <a:schemeClr val="bg2"/>
              </a:solidFill>
            </a:endParaRP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921AF198-FC55-6342-B8D5-4CCCD221052E}"/>
              </a:ext>
            </a:extLst>
          </p:cNvPr>
          <p:cNvGrpSpPr/>
          <p:nvPr userDrawn="1"/>
        </p:nvGrpSpPr>
        <p:grpSpPr>
          <a:xfrm>
            <a:off x="904494" y="5513953"/>
            <a:ext cx="2295906" cy="767930"/>
            <a:chOff x="2935002" y="7898764"/>
            <a:chExt cx="4644643" cy="1553528"/>
          </a:xfrm>
        </p:grpSpPr>
        <p:sp>
          <p:nvSpPr>
            <p:cNvPr id="21" name="Vrije vorm 20">
              <a:extLst>
                <a:ext uri="{FF2B5EF4-FFF2-40B4-BE49-F238E27FC236}">
                  <a16:creationId xmlns:a16="http://schemas.microsoft.com/office/drawing/2014/main" id="{6AEE763A-BAD1-CE41-892E-BB54C996D38B}"/>
                </a:ext>
              </a:extLst>
            </p:cNvPr>
            <p:cNvSpPr/>
            <p:nvPr/>
          </p:nvSpPr>
          <p:spPr>
            <a:xfrm>
              <a:off x="5659529" y="8398664"/>
              <a:ext cx="836778" cy="682152"/>
            </a:xfrm>
            <a:custGeom>
              <a:avLst/>
              <a:gdLst>
                <a:gd name="connsiteX0" fmla="*/ 654001 w 836778"/>
                <a:gd name="connsiteY0" fmla="*/ 71600 h 682152"/>
                <a:gd name="connsiteX1" fmla="*/ 325572 w 836778"/>
                <a:gd name="connsiteY1" fmla="*/ 413548 h 682152"/>
                <a:gd name="connsiteX2" fmla="*/ 204673 w 836778"/>
                <a:gd name="connsiteY2" fmla="*/ 252575 h 682152"/>
                <a:gd name="connsiteX3" fmla="*/ 0 w 836778"/>
                <a:gd name="connsiteY3" fmla="*/ 421168 h 682152"/>
                <a:gd name="connsiteX4" fmla="*/ 91389 w 836778"/>
                <a:gd name="connsiteY4" fmla="*/ 500225 h 682152"/>
                <a:gd name="connsiteX5" fmla="*/ 198961 w 836778"/>
                <a:gd name="connsiteY5" fmla="*/ 401165 h 682152"/>
                <a:gd name="connsiteX6" fmla="*/ 324620 w 836778"/>
                <a:gd name="connsiteY6" fmla="*/ 476413 h 682152"/>
                <a:gd name="connsiteX7" fmla="*/ 440760 w 836778"/>
                <a:gd name="connsiteY7" fmla="*/ 423073 h 682152"/>
                <a:gd name="connsiteX8" fmla="*/ 458848 w 836778"/>
                <a:gd name="connsiteY8" fmla="*/ 451648 h 682152"/>
                <a:gd name="connsiteX9" fmla="*/ 414105 w 836778"/>
                <a:gd name="connsiteY9" fmla="*/ 645958 h 682152"/>
                <a:gd name="connsiteX10" fmla="*/ 454088 w 836778"/>
                <a:gd name="connsiteY10" fmla="*/ 682153 h 682152"/>
                <a:gd name="connsiteX11" fmla="*/ 488359 w 836778"/>
                <a:gd name="connsiteY11" fmla="*/ 661198 h 682152"/>
                <a:gd name="connsiteX12" fmla="*/ 520725 w 836778"/>
                <a:gd name="connsiteY12" fmla="*/ 546898 h 682152"/>
                <a:gd name="connsiteX13" fmla="*/ 836778 w 836778"/>
                <a:gd name="connsiteY13" fmla="*/ 57313 h 682152"/>
                <a:gd name="connsiteX14" fmla="*/ 760621 w 836778"/>
                <a:gd name="connsiteY14" fmla="*/ 163 h 682152"/>
                <a:gd name="connsiteX15" fmla="*/ 654001 w 836778"/>
                <a:gd name="connsiteY15" fmla="*/ 71600 h 682152"/>
                <a:gd name="connsiteX16" fmla="*/ 83773 w 836778"/>
                <a:gd name="connsiteY16" fmla="*/ 411643 h 682152"/>
                <a:gd name="connsiteX17" fmla="*/ 70445 w 836778"/>
                <a:gd name="connsiteY17" fmla="*/ 399260 h 682152"/>
                <a:gd name="connsiteX18" fmla="*/ 147555 w 836778"/>
                <a:gd name="connsiteY18" fmla="*/ 326870 h 682152"/>
                <a:gd name="connsiteX19" fmla="*/ 162786 w 836778"/>
                <a:gd name="connsiteY19" fmla="*/ 338300 h 682152"/>
                <a:gd name="connsiteX20" fmla="*/ 83773 w 836778"/>
                <a:gd name="connsiteY20" fmla="*/ 411643 h 68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6778" h="682152">
                  <a:moveTo>
                    <a:pt x="654001" y="71600"/>
                  </a:moveTo>
                  <a:cubicBezTo>
                    <a:pt x="579748" y="278293"/>
                    <a:pt x="370315" y="413548"/>
                    <a:pt x="325572" y="413548"/>
                  </a:cubicBezTo>
                  <a:cubicBezTo>
                    <a:pt x="243703" y="413548"/>
                    <a:pt x="318909" y="252575"/>
                    <a:pt x="204673" y="252575"/>
                  </a:cubicBezTo>
                  <a:cubicBezTo>
                    <a:pt x="127563" y="252575"/>
                    <a:pt x="0" y="334490"/>
                    <a:pt x="0" y="421168"/>
                  </a:cubicBezTo>
                  <a:cubicBezTo>
                    <a:pt x="0" y="460220"/>
                    <a:pt x="29511" y="500225"/>
                    <a:pt x="91389" y="500225"/>
                  </a:cubicBezTo>
                  <a:cubicBezTo>
                    <a:pt x="168498" y="500225"/>
                    <a:pt x="152315" y="401165"/>
                    <a:pt x="198961" y="401165"/>
                  </a:cubicBezTo>
                  <a:cubicBezTo>
                    <a:pt x="239895" y="401165"/>
                    <a:pt x="226568" y="476413"/>
                    <a:pt x="324620" y="476413"/>
                  </a:cubicBezTo>
                  <a:cubicBezTo>
                    <a:pt x="378883" y="476413"/>
                    <a:pt x="412201" y="423073"/>
                    <a:pt x="440760" y="423073"/>
                  </a:cubicBezTo>
                  <a:cubicBezTo>
                    <a:pt x="448376" y="423073"/>
                    <a:pt x="458848" y="427835"/>
                    <a:pt x="458848" y="451648"/>
                  </a:cubicBezTo>
                  <a:cubicBezTo>
                    <a:pt x="458848" y="490700"/>
                    <a:pt x="414105" y="613573"/>
                    <a:pt x="414105" y="645958"/>
                  </a:cubicBezTo>
                  <a:cubicBezTo>
                    <a:pt x="414105" y="666913"/>
                    <a:pt x="436953" y="682153"/>
                    <a:pt x="454088" y="682153"/>
                  </a:cubicBezTo>
                  <a:cubicBezTo>
                    <a:pt x="471223" y="682153"/>
                    <a:pt x="484551" y="674533"/>
                    <a:pt x="488359" y="661198"/>
                  </a:cubicBezTo>
                  <a:cubicBezTo>
                    <a:pt x="499782" y="620240"/>
                    <a:pt x="510254" y="582140"/>
                    <a:pt x="520725" y="546898"/>
                  </a:cubicBezTo>
                  <a:cubicBezTo>
                    <a:pt x="687320" y="7783"/>
                    <a:pt x="836778" y="174470"/>
                    <a:pt x="836778" y="57313"/>
                  </a:cubicBezTo>
                  <a:cubicBezTo>
                    <a:pt x="836778" y="15403"/>
                    <a:pt x="802508" y="163"/>
                    <a:pt x="760621" y="163"/>
                  </a:cubicBezTo>
                  <a:cubicBezTo>
                    <a:pt x="713975" y="-2695"/>
                    <a:pt x="669232" y="32548"/>
                    <a:pt x="654001" y="71600"/>
                  </a:cubicBezTo>
                  <a:close/>
                  <a:moveTo>
                    <a:pt x="83773" y="411643"/>
                  </a:moveTo>
                  <a:cubicBezTo>
                    <a:pt x="72349" y="411643"/>
                    <a:pt x="70445" y="407833"/>
                    <a:pt x="70445" y="399260"/>
                  </a:cubicBezTo>
                  <a:cubicBezTo>
                    <a:pt x="70445" y="368780"/>
                    <a:pt x="121852" y="326870"/>
                    <a:pt x="147555" y="326870"/>
                  </a:cubicBezTo>
                  <a:cubicBezTo>
                    <a:pt x="156122" y="326870"/>
                    <a:pt x="162786" y="330680"/>
                    <a:pt x="162786" y="338300"/>
                  </a:cubicBezTo>
                  <a:cubicBezTo>
                    <a:pt x="162786" y="349730"/>
                    <a:pt x="107572" y="411643"/>
                    <a:pt x="83773" y="411643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 21">
              <a:extLst>
                <a:ext uri="{FF2B5EF4-FFF2-40B4-BE49-F238E27FC236}">
                  <a16:creationId xmlns:a16="http://schemas.microsoft.com/office/drawing/2014/main" id="{67BC9B55-EAC2-864C-8904-9E32B3AB6C10}"/>
                </a:ext>
              </a:extLst>
            </p:cNvPr>
            <p:cNvSpPr/>
            <p:nvPr/>
          </p:nvSpPr>
          <p:spPr>
            <a:xfrm>
              <a:off x="5276839" y="8586470"/>
              <a:ext cx="315100" cy="374332"/>
            </a:xfrm>
            <a:custGeom>
              <a:avLst/>
              <a:gdLst>
                <a:gd name="connsiteX0" fmla="*/ 23799 w 315100"/>
                <a:gd name="connsiteY0" fmla="*/ 58102 h 374332"/>
                <a:gd name="connsiteX1" fmla="*/ 56166 w 315100"/>
                <a:gd name="connsiteY1" fmla="*/ 111442 h 374332"/>
                <a:gd name="connsiteX2" fmla="*/ 178018 w 315100"/>
                <a:gd name="connsiteY2" fmla="*/ 63817 h 374332"/>
                <a:gd name="connsiteX3" fmla="*/ 203721 w 315100"/>
                <a:gd name="connsiteY3" fmla="*/ 81915 h 374332"/>
                <a:gd name="connsiteX4" fmla="*/ 0 w 315100"/>
                <a:gd name="connsiteY4" fmla="*/ 318135 h 374332"/>
                <a:gd name="connsiteX5" fmla="*/ 87581 w 315100"/>
                <a:gd name="connsiteY5" fmla="*/ 374333 h 374332"/>
                <a:gd name="connsiteX6" fmla="*/ 315101 w 315100"/>
                <a:gd name="connsiteY6" fmla="*/ 284797 h 374332"/>
                <a:gd name="connsiteX7" fmla="*/ 297014 w 315100"/>
                <a:gd name="connsiteY7" fmla="*/ 269558 h 374332"/>
                <a:gd name="connsiteX8" fmla="*/ 121852 w 315100"/>
                <a:gd name="connsiteY8" fmla="*/ 312420 h 374332"/>
                <a:gd name="connsiteX9" fmla="*/ 89485 w 315100"/>
                <a:gd name="connsiteY9" fmla="*/ 292417 h 374332"/>
                <a:gd name="connsiteX10" fmla="*/ 284638 w 315100"/>
                <a:gd name="connsiteY10" fmla="*/ 78105 h 374332"/>
                <a:gd name="connsiteX11" fmla="*/ 196105 w 315100"/>
                <a:gd name="connsiteY11" fmla="*/ 0 h 374332"/>
                <a:gd name="connsiteX12" fmla="*/ 23799 w 315100"/>
                <a:gd name="connsiteY12" fmla="*/ 58102 h 37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100" h="374332">
                  <a:moveTo>
                    <a:pt x="23799" y="58102"/>
                  </a:moveTo>
                  <a:cubicBezTo>
                    <a:pt x="8568" y="69533"/>
                    <a:pt x="37127" y="120967"/>
                    <a:pt x="56166" y="111442"/>
                  </a:cubicBezTo>
                  <a:cubicBezTo>
                    <a:pt x="74253" y="102870"/>
                    <a:pt x="141843" y="63817"/>
                    <a:pt x="178018" y="63817"/>
                  </a:cubicBezTo>
                  <a:cubicBezTo>
                    <a:pt x="195153" y="63817"/>
                    <a:pt x="203721" y="72390"/>
                    <a:pt x="203721" y="81915"/>
                  </a:cubicBezTo>
                  <a:cubicBezTo>
                    <a:pt x="203721" y="120015"/>
                    <a:pt x="0" y="223838"/>
                    <a:pt x="0" y="318135"/>
                  </a:cubicBezTo>
                  <a:cubicBezTo>
                    <a:pt x="0" y="340995"/>
                    <a:pt x="20943" y="374333"/>
                    <a:pt x="87581" y="374333"/>
                  </a:cubicBezTo>
                  <a:cubicBezTo>
                    <a:pt x="191345" y="374333"/>
                    <a:pt x="315101" y="325755"/>
                    <a:pt x="315101" y="284797"/>
                  </a:cubicBezTo>
                  <a:cubicBezTo>
                    <a:pt x="315101" y="278130"/>
                    <a:pt x="306533" y="269558"/>
                    <a:pt x="297014" y="269558"/>
                  </a:cubicBezTo>
                  <a:cubicBezTo>
                    <a:pt x="280830" y="269558"/>
                    <a:pt x="177066" y="312420"/>
                    <a:pt x="121852" y="312420"/>
                  </a:cubicBezTo>
                  <a:cubicBezTo>
                    <a:pt x="103764" y="312420"/>
                    <a:pt x="89485" y="304800"/>
                    <a:pt x="89485" y="292417"/>
                  </a:cubicBezTo>
                  <a:cubicBezTo>
                    <a:pt x="89485" y="235267"/>
                    <a:pt x="284638" y="145733"/>
                    <a:pt x="284638" y="78105"/>
                  </a:cubicBezTo>
                  <a:cubicBezTo>
                    <a:pt x="284638" y="18097"/>
                    <a:pt x="229424" y="0"/>
                    <a:pt x="196105" y="0"/>
                  </a:cubicBezTo>
                  <a:cubicBezTo>
                    <a:pt x="117092" y="1905"/>
                    <a:pt x="39031" y="47625"/>
                    <a:pt x="23799" y="58102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3" name="Vrije vorm 22">
              <a:extLst>
                <a:ext uri="{FF2B5EF4-FFF2-40B4-BE49-F238E27FC236}">
                  <a16:creationId xmlns:a16="http://schemas.microsoft.com/office/drawing/2014/main" id="{9AA77E41-28B3-BE46-A21D-C9EC7AD793CD}"/>
                </a:ext>
              </a:extLst>
            </p:cNvPr>
            <p:cNvSpPr/>
            <p:nvPr/>
          </p:nvSpPr>
          <p:spPr>
            <a:xfrm>
              <a:off x="6343993" y="8600715"/>
              <a:ext cx="1235652" cy="483911"/>
            </a:xfrm>
            <a:custGeom>
              <a:avLst/>
              <a:gdLst>
                <a:gd name="connsiteX0" fmla="*/ 992901 w 1235652"/>
                <a:gd name="connsiteY0" fmla="*/ 117199 h 483911"/>
                <a:gd name="connsiteX1" fmla="*/ 797748 w 1235652"/>
                <a:gd name="connsiteY1" fmla="*/ 196257 h 483911"/>
                <a:gd name="connsiteX2" fmla="*/ 721590 w 1235652"/>
                <a:gd name="connsiteY2" fmla="*/ 114342 h 483911"/>
                <a:gd name="connsiteX3" fmla="*/ 649241 w 1235652"/>
                <a:gd name="connsiteY3" fmla="*/ 38142 h 483911"/>
                <a:gd name="connsiteX4" fmla="*/ 571180 w 1235652"/>
                <a:gd name="connsiteY4" fmla="*/ 87672 h 483911"/>
                <a:gd name="connsiteX5" fmla="*/ 450280 w 1235652"/>
                <a:gd name="connsiteY5" fmla="*/ 193399 h 483911"/>
                <a:gd name="connsiteX6" fmla="*/ 411249 w 1235652"/>
                <a:gd name="connsiteY6" fmla="*/ 142917 h 483911"/>
                <a:gd name="connsiteX7" fmla="*/ 429337 w 1235652"/>
                <a:gd name="connsiteY7" fmla="*/ 83862 h 483911"/>
                <a:gd name="connsiteX8" fmla="*/ 393162 w 1235652"/>
                <a:gd name="connsiteY8" fmla="*/ 30522 h 483911"/>
                <a:gd name="connsiteX9" fmla="*/ 277974 w 1235652"/>
                <a:gd name="connsiteY9" fmla="*/ 111484 h 483911"/>
                <a:gd name="connsiteX10" fmla="*/ 152315 w 1235652"/>
                <a:gd name="connsiteY10" fmla="*/ 210544 h 483911"/>
                <a:gd name="connsiteX11" fmla="*/ 61878 w 1235652"/>
                <a:gd name="connsiteY11" fmla="*/ 100054 h 483911"/>
                <a:gd name="connsiteX12" fmla="*/ 0 w 1235652"/>
                <a:gd name="connsiteY12" fmla="*/ 160062 h 483911"/>
                <a:gd name="connsiteX13" fmla="*/ 45694 w 1235652"/>
                <a:gd name="connsiteY13" fmla="*/ 237214 h 483911"/>
                <a:gd name="connsiteX14" fmla="*/ 129467 w 1235652"/>
                <a:gd name="connsiteY14" fmla="*/ 291507 h 483911"/>
                <a:gd name="connsiteX15" fmla="*/ 319861 w 1235652"/>
                <a:gd name="connsiteY15" fmla="*/ 171492 h 483911"/>
                <a:gd name="connsiteX16" fmla="*/ 349372 w 1235652"/>
                <a:gd name="connsiteY16" fmla="*/ 204829 h 483911"/>
                <a:gd name="connsiteX17" fmla="*/ 449328 w 1235652"/>
                <a:gd name="connsiteY17" fmla="*/ 264837 h 483911"/>
                <a:gd name="connsiteX18" fmla="*/ 607354 w 1235652"/>
                <a:gd name="connsiteY18" fmla="*/ 180064 h 483911"/>
                <a:gd name="connsiteX19" fmla="*/ 763477 w 1235652"/>
                <a:gd name="connsiteY19" fmla="*/ 276267 h 483911"/>
                <a:gd name="connsiteX20" fmla="*/ 859626 w 1235652"/>
                <a:gd name="connsiteY20" fmla="*/ 262932 h 483911"/>
                <a:gd name="connsiteX21" fmla="*/ 1010988 w 1235652"/>
                <a:gd name="connsiteY21" fmla="*/ 232452 h 483911"/>
                <a:gd name="connsiteX22" fmla="*/ 1113800 w 1235652"/>
                <a:gd name="connsiteY22" fmla="*/ 71479 h 483911"/>
                <a:gd name="connsiteX23" fmla="*/ 1156639 w 1235652"/>
                <a:gd name="connsiteY23" fmla="*/ 127677 h 483911"/>
                <a:gd name="connsiteX24" fmla="*/ 894848 w 1235652"/>
                <a:gd name="connsiteY24" fmla="*/ 417237 h 483911"/>
                <a:gd name="connsiteX25" fmla="*/ 852010 w 1235652"/>
                <a:gd name="connsiteY25" fmla="*/ 461052 h 483911"/>
                <a:gd name="connsiteX26" fmla="*/ 881521 w 1235652"/>
                <a:gd name="connsiteY26" fmla="*/ 483912 h 483911"/>
                <a:gd name="connsiteX27" fmla="*/ 1235653 w 1235652"/>
                <a:gd name="connsiteY27" fmla="*/ 138154 h 483911"/>
                <a:gd name="connsiteX28" fmla="*/ 1121417 w 1235652"/>
                <a:gd name="connsiteY28" fmla="*/ 42 h 483911"/>
                <a:gd name="connsiteX29" fmla="*/ 992901 w 1235652"/>
                <a:gd name="connsiteY29" fmla="*/ 117199 h 48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5652" h="483911">
                  <a:moveTo>
                    <a:pt x="992901" y="117199"/>
                  </a:moveTo>
                  <a:cubicBezTo>
                    <a:pt x="976718" y="179112"/>
                    <a:pt x="860578" y="196257"/>
                    <a:pt x="797748" y="196257"/>
                  </a:cubicBezTo>
                  <a:cubicBezTo>
                    <a:pt x="734918" y="196257"/>
                    <a:pt x="734918" y="179112"/>
                    <a:pt x="721590" y="114342"/>
                  </a:cubicBezTo>
                  <a:cubicBezTo>
                    <a:pt x="709215" y="53382"/>
                    <a:pt x="683512" y="38142"/>
                    <a:pt x="649241" y="38142"/>
                  </a:cubicBezTo>
                  <a:cubicBezTo>
                    <a:pt x="624490" y="38142"/>
                    <a:pt x="599739" y="61954"/>
                    <a:pt x="571180" y="87672"/>
                  </a:cubicBezTo>
                  <a:cubicBezTo>
                    <a:pt x="522630" y="132439"/>
                    <a:pt x="475983" y="193399"/>
                    <a:pt x="450280" y="193399"/>
                  </a:cubicBezTo>
                  <a:cubicBezTo>
                    <a:pt x="428385" y="193399"/>
                    <a:pt x="411249" y="167682"/>
                    <a:pt x="411249" y="142917"/>
                  </a:cubicBezTo>
                  <a:cubicBezTo>
                    <a:pt x="411249" y="120057"/>
                    <a:pt x="429337" y="109579"/>
                    <a:pt x="429337" y="83862"/>
                  </a:cubicBezTo>
                  <a:cubicBezTo>
                    <a:pt x="429337" y="65764"/>
                    <a:pt x="418865" y="30522"/>
                    <a:pt x="393162" y="30522"/>
                  </a:cubicBezTo>
                  <a:cubicBezTo>
                    <a:pt x="353180" y="30522"/>
                    <a:pt x="289398" y="101007"/>
                    <a:pt x="277974" y="111484"/>
                  </a:cubicBezTo>
                  <a:cubicBezTo>
                    <a:pt x="244655" y="144822"/>
                    <a:pt x="198961" y="210544"/>
                    <a:pt x="152315" y="210544"/>
                  </a:cubicBezTo>
                  <a:cubicBezTo>
                    <a:pt x="81869" y="210544"/>
                    <a:pt x="145651" y="100054"/>
                    <a:pt x="61878" y="100054"/>
                  </a:cubicBezTo>
                  <a:cubicBezTo>
                    <a:pt x="18087" y="100054"/>
                    <a:pt x="0" y="140059"/>
                    <a:pt x="0" y="160062"/>
                  </a:cubicBezTo>
                  <a:cubicBezTo>
                    <a:pt x="0" y="193399"/>
                    <a:pt x="21895" y="211497"/>
                    <a:pt x="45694" y="237214"/>
                  </a:cubicBezTo>
                  <a:cubicBezTo>
                    <a:pt x="72350" y="265789"/>
                    <a:pt x="93293" y="291507"/>
                    <a:pt x="129467" y="291507"/>
                  </a:cubicBezTo>
                  <a:cubicBezTo>
                    <a:pt x="238944" y="291507"/>
                    <a:pt x="263695" y="171492"/>
                    <a:pt x="319861" y="171492"/>
                  </a:cubicBezTo>
                  <a:cubicBezTo>
                    <a:pt x="338900" y="171492"/>
                    <a:pt x="347468" y="188637"/>
                    <a:pt x="349372" y="204829"/>
                  </a:cubicBezTo>
                  <a:cubicBezTo>
                    <a:pt x="354131" y="245787"/>
                    <a:pt x="397922" y="264837"/>
                    <a:pt x="449328" y="264837"/>
                  </a:cubicBezTo>
                  <a:cubicBezTo>
                    <a:pt x="545477" y="264837"/>
                    <a:pt x="547381" y="180064"/>
                    <a:pt x="607354" y="180064"/>
                  </a:cubicBezTo>
                  <a:cubicBezTo>
                    <a:pt x="688272" y="180064"/>
                    <a:pt x="673040" y="276267"/>
                    <a:pt x="763477" y="276267"/>
                  </a:cubicBezTo>
                  <a:cubicBezTo>
                    <a:pt x="799652" y="276267"/>
                    <a:pt x="805364" y="270552"/>
                    <a:pt x="859626" y="262932"/>
                  </a:cubicBezTo>
                  <a:cubicBezTo>
                    <a:pt x="925311" y="254359"/>
                    <a:pt x="981477" y="250549"/>
                    <a:pt x="1010988" y="232452"/>
                  </a:cubicBezTo>
                  <a:cubicBezTo>
                    <a:pt x="1078578" y="191494"/>
                    <a:pt x="1043355" y="71479"/>
                    <a:pt x="1113800" y="71479"/>
                  </a:cubicBezTo>
                  <a:cubicBezTo>
                    <a:pt x="1137600" y="71479"/>
                    <a:pt x="1156639" y="87672"/>
                    <a:pt x="1156639" y="127677"/>
                  </a:cubicBezTo>
                  <a:cubicBezTo>
                    <a:pt x="1156639" y="177207"/>
                    <a:pt x="1139504" y="291507"/>
                    <a:pt x="894848" y="417237"/>
                  </a:cubicBezTo>
                  <a:cubicBezTo>
                    <a:pt x="870097" y="430572"/>
                    <a:pt x="852010" y="446764"/>
                    <a:pt x="852010" y="461052"/>
                  </a:cubicBezTo>
                  <a:cubicBezTo>
                    <a:pt x="852010" y="476292"/>
                    <a:pt x="867241" y="483912"/>
                    <a:pt x="881521" y="483912"/>
                  </a:cubicBezTo>
                  <a:cubicBezTo>
                    <a:pt x="936735" y="483912"/>
                    <a:pt x="1235653" y="321987"/>
                    <a:pt x="1235653" y="138154"/>
                  </a:cubicBezTo>
                  <a:cubicBezTo>
                    <a:pt x="1235653" y="32427"/>
                    <a:pt x="1189006" y="42"/>
                    <a:pt x="1121417" y="42"/>
                  </a:cubicBezTo>
                  <a:cubicBezTo>
                    <a:pt x="1013844" y="-1863"/>
                    <a:pt x="1008132" y="61954"/>
                    <a:pt x="992901" y="117199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4" name="Vrije vorm 23">
              <a:extLst>
                <a:ext uri="{FF2B5EF4-FFF2-40B4-BE49-F238E27FC236}">
                  <a16:creationId xmlns:a16="http://schemas.microsoft.com/office/drawing/2014/main" id="{9DE66D49-E31A-C34B-8F4F-51ACE276266C}"/>
                </a:ext>
              </a:extLst>
            </p:cNvPr>
            <p:cNvSpPr/>
            <p:nvPr/>
          </p:nvSpPr>
          <p:spPr>
            <a:xfrm>
              <a:off x="3260574" y="8011160"/>
              <a:ext cx="2189522" cy="1441132"/>
            </a:xfrm>
            <a:custGeom>
              <a:avLst/>
              <a:gdLst>
                <a:gd name="connsiteX0" fmla="*/ 1968667 w 2189522"/>
                <a:gd name="connsiteY0" fmla="*/ 0 h 1441132"/>
                <a:gd name="connsiteX1" fmla="*/ 1087146 w 2189522"/>
                <a:gd name="connsiteY1" fmla="*/ 636270 h 1441132"/>
                <a:gd name="connsiteX2" fmla="*/ 0 w 2189522"/>
                <a:gd name="connsiteY2" fmla="*/ 1160145 h 1441132"/>
                <a:gd name="connsiteX3" fmla="*/ 145651 w 2189522"/>
                <a:gd name="connsiteY3" fmla="*/ 1255395 h 1441132"/>
                <a:gd name="connsiteX4" fmla="*/ 218000 w 2189522"/>
                <a:gd name="connsiteY4" fmla="*/ 1217295 h 1441132"/>
                <a:gd name="connsiteX5" fmla="*/ 111380 w 2189522"/>
                <a:gd name="connsiteY5" fmla="*/ 1143000 h 1441132"/>
                <a:gd name="connsiteX6" fmla="*/ 1027172 w 2189522"/>
                <a:gd name="connsiteY6" fmla="*/ 741998 h 1441132"/>
                <a:gd name="connsiteX7" fmla="*/ 1339417 w 2189522"/>
                <a:gd name="connsiteY7" fmla="*/ 1441133 h 1441132"/>
                <a:gd name="connsiteX8" fmla="*/ 1816352 w 2189522"/>
                <a:gd name="connsiteY8" fmla="*/ 1261110 h 1441132"/>
                <a:gd name="connsiteX9" fmla="*/ 1796361 w 2189522"/>
                <a:gd name="connsiteY9" fmla="*/ 1227773 h 1441132"/>
                <a:gd name="connsiteX10" fmla="*/ 1376544 w 2189522"/>
                <a:gd name="connsiteY10" fmla="*/ 1362075 h 1441132"/>
                <a:gd name="connsiteX11" fmla="*/ 1149975 w 2189522"/>
                <a:gd name="connsiteY11" fmla="*/ 704850 h 1441132"/>
                <a:gd name="connsiteX12" fmla="*/ 1650710 w 2189522"/>
                <a:gd name="connsiteY12" fmla="*/ 625793 h 1441132"/>
                <a:gd name="connsiteX13" fmla="*/ 1860142 w 2189522"/>
                <a:gd name="connsiteY13" fmla="*/ 689610 h 1441132"/>
                <a:gd name="connsiteX14" fmla="*/ 1888701 w 2189522"/>
                <a:gd name="connsiteY14" fmla="*/ 651510 h 1441132"/>
                <a:gd name="connsiteX15" fmla="*/ 1616439 w 2189522"/>
                <a:gd name="connsiteY15" fmla="*/ 545782 h 1441132"/>
                <a:gd name="connsiteX16" fmla="*/ 1210901 w 2189522"/>
                <a:gd name="connsiteY16" fmla="*/ 602932 h 1441132"/>
                <a:gd name="connsiteX17" fmla="*/ 1982946 w 2189522"/>
                <a:gd name="connsiteY17" fmla="*/ 75248 h 1441132"/>
                <a:gd name="connsiteX18" fmla="*/ 2189523 w 2189522"/>
                <a:gd name="connsiteY18" fmla="*/ 63817 h 1441132"/>
                <a:gd name="connsiteX19" fmla="*/ 1968667 w 2189522"/>
                <a:gd name="connsiteY19" fmla="*/ 0 h 144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9522" h="1441132">
                  <a:moveTo>
                    <a:pt x="1968667" y="0"/>
                  </a:moveTo>
                  <a:cubicBezTo>
                    <a:pt x="1784937" y="0"/>
                    <a:pt x="1446037" y="120967"/>
                    <a:pt x="1087146" y="636270"/>
                  </a:cubicBezTo>
                  <a:cubicBezTo>
                    <a:pt x="842490" y="705803"/>
                    <a:pt x="0" y="966787"/>
                    <a:pt x="0" y="1160145"/>
                  </a:cubicBezTo>
                  <a:cubicBezTo>
                    <a:pt x="0" y="1200150"/>
                    <a:pt x="59974" y="1255395"/>
                    <a:pt x="145651" y="1255395"/>
                  </a:cubicBezTo>
                  <a:cubicBezTo>
                    <a:pt x="186585" y="1255395"/>
                    <a:pt x="218000" y="1240155"/>
                    <a:pt x="218000" y="1217295"/>
                  </a:cubicBezTo>
                  <a:cubicBezTo>
                    <a:pt x="218000" y="1172528"/>
                    <a:pt x="111380" y="1175385"/>
                    <a:pt x="111380" y="1143000"/>
                  </a:cubicBezTo>
                  <a:cubicBezTo>
                    <a:pt x="111380" y="1056323"/>
                    <a:pt x="602595" y="869632"/>
                    <a:pt x="1027172" y="741998"/>
                  </a:cubicBezTo>
                  <a:cubicBezTo>
                    <a:pt x="864386" y="1053465"/>
                    <a:pt x="954822" y="1441133"/>
                    <a:pt x="1339417" y="1441133"/>
                  </a:cubicBezTo>
                  <a:cubicBezTo>
                    <a:pt x="1522194" y="1441133"/>
                    <a:pt x="1704972" y="1329690"/>
                    <a:pt x="1816352" y="1261110"/>
                  </a:cubicBezTo>
                  <a:cubicBezTo>
                    <a:pt x="1838247" y="1247775"/>
                    <a:pt x="1821112" y="1215390"/>
                    <a:pt x="1796361" y="1227773"/>
                  </a:cubicBezTo>
                  <a:cubicBezTo>
                    <a:pt x="1681173" y="1286828"/>
                    <a:pt x="1532666" y="1362075"/>
                    <a:pt x="1376544" y="1362075"/>
                  </a:cubicBezTo>
                  <a:cubicBezTo>
                    <a:pt x="963390" y="1362075"/>
                    <a:pt x="1010036" y="950595"/>
                    <a:pt x="1149975" y="704850"/>
                  </a:cubicBezTo>
                  <a:cubicBezTo>
                    <a:pt x="1272779" y="670560"/>
                    <a:pt x="1457461" y="625793"/>
                    <a:pt x="1650710" y="625793"/>
                  </a:cubicBezTo>
                  <a:cubicBezTo>
                    <a:pt x="1794457" y="625793"/>
                    <a:pt x="1832536" y="680085"/>
                    <a:pt x="1860142" y="689610"/>
                  </a:cubicBezTo>
                  <a:cubicBezTo>
                    <a:pt x="1887749" y="699135"/>
                    <a:pt x="1906789" y="676275"/>
                    <a:pt x="1888701" y="651510"/>
                  </a:cubicBezTo>
                  <a:cubicBezTo>
                    <a:pt x="1860142" y="612457"/>
                    <a:pt x="1806832" y="545782"/>
                    <a:pt x="1616439" y="545782"/>
                  </a:cubicBezTo>
                  <a:cubicBezTo>
                    <a:pt x="1534570" y="544830"/>
                    <a:pt x="1370832" y="565785"/>
                    <a:pt x="1210901" y="602932"/>
                  </a:cubicBezTo>
                  <a:cubicBezTo>
                    <a:pt x="1386063" y="366713"/>
                    <a:pt x="1672605" y="75248"/>
                    <a:pt x="1982946" y="75248"/>
                  </a:cubicBezTo>
                  <a:cubicBezTo>
                    <a:pt x="2071479" y="75248"/>
                    <a:pt x="2189523" y="106680"/>
                    <a:pt x="2189523" y="63817"/>
                  </a:cubicBezTo>
                  <a:cubicBezTo>
                    <a:pt x="2188571" y="8573"/>
                    <a:pt x="2016265" y="0"/>
                    <a:pt x="1968667" y="0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5" name="Vrije vorm 24">
              <a:extLst>
                <a:ext uri="{FF2B5EF4-FFF2-40B4-BE49-F238E27FC236}">
                  <a16:creationId xmlns:a16="http://schemas.microsoft.com/office/drawing/2014/main" id="{B597F4E9-EF51-BA4A-A6C2-68805AF6C5F0}"/>
                </a:ext>
              </a:extLst>
            </p:cNvPr>
            <p:cNvSpPr/>
            <p:nvPr/>
          </p:nvSpPr>
          <p:spPr>
            <a:xfrm>
              <a:off x="2935002" y="7898764"/>
              <a:ext cx="1386063" cy="525780"/>
            </a:xfrm>
            <a:custGeom>
              <a:avLst/>
              <a:gdLst>
                <a:gd name="connsiteX0" fmla="*/ 852962 w 1386063"/>
                <a:gd name="connsiteY0" fmla="*/ 517208 h 525780"/>
                <a:gd name="connsiteX1" fmla="*/ 945303 w 1386063"/>
                <a:gd name="connsiteY1" fmla="*/ 517208 h 525780"/>
                <a:gd name="connsiteX2" fmla="*/ 966246 w 1386063"/>
                <a:gd name="connsiteY2" fmla="*/ 232410 h 525780"/>
                <a:gd name="connsiteX3" fmla="*/ 967198 w 1386063"/>
                <a:gd name="connsiteY3" fmla="*/ 152400 h 525780"/>
                <a:gd name="connsiteX4" fmla="*/ 969102 w 1386063"/>
                <a:gd name="connsiteY4" fmla="*/ 152400 h 525780"/>
                <a:gd name="connsiteX5" fmla="*/ 996709 w 1386063"/>
                <a:gd name="connsiteY5" fmla="*/ 232410 h 525780"/>
                <a:gd name="connsiteX6" fmla="*/ 1078578 w 1386063"/>
                <a:gd name="connsiteY6" fmla="*/ 429578 h 525780"/>
                <a:gd name="connsiteX7" fmla="*/ 1159495 w 1386063"/>
                <a:gd name="connsiteY7" fmla="*/ 429578 h 525780"/>
                <a:gd name="connsiteX8" fmla="*/ 1242316 w 1386063"/>
                <a:gd name="connsiteY8" fmla="*/ 232410 h 525780"/>
                <a:gd name="connsiteX9" fmla="*/ 1269923 w 1386063"/>
                <a:gd name="connsiteY9" fmla="*/ 153352 h 525780"/>
                <a:gd name="connsiteX10" fmla="*/ 1271827 w 1386063"/>
                <a:gd name="connsiteY10" fmla="*/ 153352 h 525780"/>
                <a:gd name="connsiteX11" fmla="*/ 1272779 w 1386063"/>
                <a:gd name="connsiteY11" fmla="*/ 232410 h 525780"/>
                <a:gd name="connsiteX12" fmla="*/ 1294674 w 1386063"/>
                <a:gd name="connsiteY12" fmla="*/ 517208 h 525780"/>
                <a:gd name="connsiteX13" fmla="*/ 1386063 w 1386063"/>
                <a:gd name="connsiteY13" fmla="*/ 517208 h 525780"/>
                <a:gd name="connsiteX14" fmla="*/ 1345129 w 1386063"/>
                <a:gd name="connsiteY14" fmla="*/ 7620 h 525780"/>
                <a:gd name="connsiteX15" fmla="*/ 1246124 w 1386063"/>
                <a:gd name="connsiteY15" fmla="*/ 7620 h 525780"/>
                <a:gd name="connsiteX16" fmla="*/ 1146168 w 1386063"/>
                <a:gd name="connsiteY16" fmla="*/ 259080 h 525780"/>
                <a:gd name="connsiteX17" fmla="*/ 1121416 w 1386063"/>
                <a:gd name="connsiteY17" fmla="*/ 333375 h 525780"/>
                <a:gd name="connsiteX18" fmla="*/ 1118561 w 1386063"/>
                <a:gd name="connsiteY18" fmla="*/ 333375 h 525780"/>
                <a:gd name="connsiteX19" fmla="*/ 1092858 w 1386063"/>
                <a:gd name="connsiteY19" fmla="*/ 259080 h 525780"/>
                <a:gd name="connsiteX20" fmla="*/ 992901 w 1386063"/>
                <a:gd name="connsiteY20" fmla="*/ 7620 h 525780"/>
                <a:gd name="connsiteX21" fmla="*/ 893896 w 1386063"/>
                <a:gd name="connsiteY21" fmla="*/ 7620 h 525780"/>
                <a:gd name="connsiteX22" fmla="*/ 852962 w 1386063"/>
                <a:gd name="connsiteY22" fmla="*/ 517208 h 525780"/>
                <a:gd name="connsiteX23" fmla="*/ 432193 w 1386063"/>
                <a:gd name="connsiteY23" fmla="*/ 456248 h 525780"/>
                <a:gd name="connsiteX24" fmla="*/ 607355 w 1386063"/>
                <a:gd name="connsiteY24" fmla="*/ 525780 h 525780"/>
                <a:gd name="connsiteX25" fmla="*/ 774901 w 1386063"/>
                <a:gd name="connsiteY25" fmla="*/ 376238 h 525780"/>
                <a:gd name="connsiteX26" fmla="*/ 535005 w 1386063"/>
                <a:gd name="connsiteY26" fmla="*/ 145733 h 525780"/>
                <a:gd name="connsiteX27" fmla="*/ 612114 w 1386063"/>
                <a:gd name="connsiteY27" fmla="*/ 84773 h 525780"/>
                <a:gd name="connsiteX28" fmla="*/ 724447 w 1386063"/>
                <a:gd name="connsiteY28" fmla="*/ 129540 h 525780"/>
                <a:gd name="connsiteX29" fmla="*/ 764429 w 1386063"/>
                <a:gd name="connsiteY29" fmla="*/ 54293 h 525780"/>
                <a:gd name="connsiteX30" fmla="*/ 612114 w 1386063"/>
                <a:gd name="connsiteY30" fmla="*/ 0 h 525780"/>
                <a:gd name="connsiteX31" fmla="*/ 441712 w 1386063"/>
                <a:gd name="connsiteY31" fmla="*/ 147638 h 525780"/>
                <a:gd name="connsiteX32" fmla="*/ 681608 w 1386063"/>
                <a:gd name="connsiteY32" fmla="*/ 379095 h 525780"/>
                <a:gd name="connsiteX33" fmla="*/ 607355 w 1386063"/>
                <a:gd name="connsiteY33" fmla="*/ 441008 h 525780"/>
                <a:gd name="connsiteX34" fmla="*/ 480743 w 1386063"/>
                <a:gd name="connsiteY34" fmla="*/ 387668 h 525780"/>
                <a:gd name="connsiteX35" fmla="*/ 432193 w 1386063"/>
                <a:gd name="connsiteY35" fmla="*/ 456248 h 525780"/>
                <a:gd name="connsiteX36" fmla="*/ 92341 w 1386063"/>
                <a:gd name="connsiteY36" fmla="*/ 246698 h 525780"/>
                <a:gd name="connsiteX37" fmla="*/ 92341 w 1386063"/>
                <a:gd name="connsiteY37" fmla="*/ 87630 h 525780"/>
                <a:gd name="connsiteX38" fmla="*/ 162786 w 1386063"/>
                <a:gd name="connsiteY38" fmla="*/ 87630 h 525780"/>
                <a:gd name="connsiteX39" fmla="*/ 256079 w 1386063"/>
                <a:gd name="connsiteY39" fmla="*/ 166688 h 525780"/>
                <a:gd name="connsiteX40" fmla="*/ 176114 w 1386063"/>
                <a:gd name="connsiteY40" fmla="*/ 246698 h 525780"/>
                <a:gd name="connsiteX41" fmla="*/ 92341 w 1386063"/>
                <a:gd name="connsiteY41" fmla="*/ 246698 h 525780"/>
                <a:gd name="connsiteX42" fmla="*/ 0 w 1386063"/>
                <a:gd name="connsiteY42" fmla="*/ 517208 h 525780"/>
                <a:gd name="connsiteX43" fmla="*/ 92341 w 1386063"/>
                <a:gd name="connsiteY43" fmla="*/ 517208 h 525780"/>
                <a:gd name="connsiteX44" fmla="*/ 92341 w 1386063"/>
                <a:gd name="connsiteY44" fmla="*/ 327660 h 525780"/>
                <a:gd name="connsiteX45" fmla="*/ 180874 w 1386063"/>
                <a:gd name="connsiteY45" fmla="*/ 327660 h 525780"/>
                <a:gd name="connsiteX46" fmla="*/ 281782 w 1386063"/>
                <a:gd name="connsiteY46" fmla="*/ 518160 h 525780"/>
                <a:gd name="connsiteX47" fmla="*/ 385546 w 1386063"/>
                <a:gd name="connsiteY47" fmla="*/ 518160 h 525780"/>
                <a:gd name="connsiteX48" fmla="*/ 280830 w 1386063"/>
                <a:gd name="connsiteY48" fmla="*/ 327660 h 525780"/>
                <a:gd name="connsiteX49" fmla="*/ 263695 w 1386063"/>
                <a:gd name="connsiteY49" fmla="*/ 302895 h 525780"/>
                <a:gd name="connsiteX50" fmla="*/ 263695 w 1386063"/>
                <a:gd name="connsiteY50" fmla="*/ 300990 h 525780"/>
                <a:gd name="connsiteX51" fmla="*/ 349372 w 1386063"/>
                <a:gd name="connsiteY51" fmla="*/ 161925 h 525780"/>
                <a:gd name="connsiteX52" fmla="*/ 266551 w 1386063"/>
                <a:gd name="connsiteY52" fmla="*/ 22860 h 525780"/>
                <a:gd name="connsiteX53" fmla="*/ 163738 w 1386063"/>
                <a:gd name="connsiteY53" fmla="*/ 8573 h 525780"/>
                <a:gd name="connsiteX54" fmla="*/ 0 w 1386063"/>
                <a:gd name="connsiteY54" fmla="*/ 8573 h 525780"/>
                <a:gd name="connsiteX55" fmla="*/ 0 w 1386063"/>
                <a:gd name="connsiteY55" fmla="*/ 517208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86063" h="525780">
                  <a:moveTo>
                    <a:pt x="852962" y="517208"/>
                  </a:moveTo>
                  <a:lnTo>
                    <a:pt x="945303" y="517208"/>
                  </a:lnTo>
                  <a:lnTo>
                    <a:pt x="966246" y="232410"/>
                  </a:lnTo>
                  <a:cubicBezTo>
                    <a:pt x="968150" y="199073"/>
                    <a:pt x="967198" y="152400"/>
                    <a:pt x="967198" y="152400"/>
                  </a:cubicBezTo>
                  <a:lnTo>
                    <a:pt x="969102" y="152400"/>
                  </a:lnTo>
                  <a:cubicBezTo>
                    <a:pt x="969102" y="152400"/>
                    <a:pt x="985285" y="202883"/>
                    <a:pt x="996709" y="232410"/>
                  </a:cubicBezTo>
                  <a:lnTo>
                    <a:pt x="1078578" y="429578"/>
                  </a:lnTo>
                  <a:lnTo>
                    <a:pt x="1159495" y="429578"/>
                  </a:lnTo>
                  <a:lnTo>
                    <a:pt x="1242316" y="232410"/>
                  </a:lnTo>
                  <a:cubicBezTo>
                    <a:pt x="1254692" y="202883"/>
                    <a:pt x="1269923" y="153352"/>
                    <a:pt x="1269923" y="153352"/>
                  </a:cubicBezTo>
                  <a:lnTo>
                    <a:pt x="1271827" y="153352"/>
                  </a:lnTo>
                  <a:cubicBezTo>
                    <a:pt x="1271827" y="153352"/>
                    <a:pt x="1269923" y="198120"/>
                    <a:pt x="1272779" y="232410"/>
                  </a:cubicBezTo>
                  <a:lnTo>
                    <a:pt x="1294674" y="517208"/>
                  </a:lnTo>
                  <a:lnTo>
                    <a:pt x="1386063" y="517208"/>
                  </a:lnTo>
                  <a:lnTo>
                    <a:pt x="1345129" y="7620"/>
                  </a:lnTo>
                  <a:lnTo>
                    <a:pt x="1246124" y="7620"/>
                  </a:lnTo>
                  <a:lnTo>
                    <a:pt x="1146168" y="259080"/>
                  </a:lnTo>
                  <a:cubicBezTo>
                    <a:pt x="1134744" y="289560"/>
                    <a:pt x="1121416" y="333375"/>
                    <a:pt x="1121416" y="333375"/>
                  </a:cubicBezTo>
                  <a:lnTo>
                    <a:pt x="1118561" y="333375"/>
                  </a:lnTo>
                  <a:cubicBezTo>
                    <a:pt x="1118561" y="333375"/>
                    <a:pt x="1104281" y="288608"/>
                    <a:pt x="1092858" y="259080"/>
                  </a:cubicBezTo>
                  <a:lnTo>
                    <a:pt x="992901" y="7620"/>
                  </a:lnTo>
                  <a:lnTo>
                    <a:pt x="893896" y="7620"/>
                  </a:lnTo>
                  <a:lnTo>
                    <a:pt x="852962" y="517208"/>
                  </a:lnTo>
                  <a:close/>
                  <a:moveTo>
                    <a:pt x="432193" y="456248"/>
                  </a:moveTo>
                  <a:cubicBezTo>
                    <a:pt x="432193" y="456248"/>
                    <a:pt x="494071" y="525780"/>
                    <a:pt x="607355" y="525780"/>
                  </a:cubicBezTo>
                  <a:cubicBezTo>
                    <a:pt x="713023" y="525780"/>
                    <a:pt x="774901" y="457200"/>
                    <a:pt x="774901" y="376238"/>
                  </a:cubicBezTo>
                  <a:cubicBezTo>
                    <a:pt x="774901" y="213360"/>
                    <a:pt x="535005" y="235268"/>
                    <a:pt x="535005" y="145733"/>
                  </a:cubicBezTo>
                  <a:cubicBezTo>
                    <a:pt x="535005" y="109538"/>
                    <a:pt x="568324" y="84773"/>
                    <a:pt x="612114" y="84773"/>
                  </a:cubicBezTo>
                  <a:cubicBezTo>
                    <a:pt x="675896" y="84773"/>
                    <a:pt x="724447" y="129540"/>
                    <a:pt x="724447" y="129540"/>
                  </a:cubicBezTo>
                  <a:lnTo>
                    <a:pt x="764429" y="54293"/>
                  </a:lnTo>
                  <a:cubicBezTo>
                    <a:pt x="764429" y="54293"/>
                    <a:pt x="713023" y="0"/>
                    <a:pt x="612114" y="0"/>
                  </a:cubicBezTo>
                  <a:cubicBezTo>
                    <a:pt x="515014" y="0"/>
                    <a:pt x="441712" y="62865"/>
                    <a:pt x="441712" y="147638"/>
                  </a:cubicBezTo>
                  <a:cubicBezTo>
                    <a:pt x="441712" y="303848"/>
                    <a:pt x="681608" y="288608"/>
                    <a:pt x="681608" y="379095"/>
                  </a:cubicBezTo>
                  <a:cubicBezTo>
                    <a:pt x="681608" y="421005"/>
                    <a:pt x="646385" y="441008"/>
                    <a:pt x="607355" y="441008"/>
                  </a:cubicBezTo>
                  <a:cubicBezTo>
                    <a:pt x="535957" y="441008"/>
                    <a:pt x="480743" y="387668"/>
                    <a:pt x="480743" y="387668"/>
                  </a:cubicBezTo>
                  <a:lnTo>
                    <a:pt x="432193" y="456248"/>
                  </a:lnTo>
                  <a:close/>
                  <a:moveTo>
                    <a:pt x="92341" y="246698"/>
                  </a:moveTo>
                  <a:lnTo>
                    <a:pt x="92341" y="87630"/>
                  </a:lnTo>
                  <a:lnTo>
                    <a:pt x="162786" y="87630"/>
                  </a:lnTo>
                  <a:cubicBezTo>
                    <a:pt x="235136" y="87630"/>
                    <a:pt x="256079" y="118110"/>
                    <a:pt x="256079" y="166688"/>
                  </a:cubicBezTo>
                  <a:cubicBezTo>
                    <a:pt x="256079" y="217170"/>
                    <a:pt x="225616" y="246698"/>
                    <a:pt x="176114" y="246698"/>
                  </a:cubicBezTo>
                  <a:lnTo>
                    <a:pt x="92341" y="246698"/>
                  </a:lnTo>
                  <a:close/>
                  <a:moveTo>
                    <a:pt x="0" y="517208"/>
                  </a:moveTo>
                  <a:lnTo>
                    <a:pt x="92341" y="517208"/>
                  </a:lnTo>
                  <a:lnTo>
                    <a:pt x="92341" y="327660"/>
                  </a:lnTo>
                  <a:lnTo>
                    <a:pt x="180874" y="327660"/>
                  </a:lnTo>
                  <a:lnTo>
                    <a:pt x="281782" y="518160"/>
                  </a:lnTo>
                  <a:lnTo>
                    <a:pt x="385546" y="518160"/>
                  </a:lnTo>
                  <a:lnTo>
                    <a:pt x="280830" y="327660"/>
                  </a:lnTo>
                  <a:cubicBezTo>
                    <a:pt x="270358" y="309563"/>
                    <a:pt x="263695" y="302895"/>
                    <a:pt x="263695" y="302895"/>
                  </a:cubicBezTo>
                  <a:lnTo>
                    <a:pt x="263695" y="300990"/>
                  </a:lnTo>
                  <a:cubicBezTo>
                    <a:pt x="317005" y="279083"/>
                    <a:pt x="349372" y="222885"/>
                    <a:pt x="349372" y="161925"/>
                  </a:cubicBezTo>
                  <a:cubicBezTo>
                    <a:pt x="349372" y="94298"/>
                    <a:pt x="317005" y="45720"/>
                    <a:pt x="266551" y="22860"/>
                  </a:cubicBezTo>
                  <a:cubicBezTo>
                    <a:pt x="244655" y="12383"/>
                    <a:pt x="218952" y="8573"/>
                    <a:pt x="163738" y="8573"/>
                  </a:cubicBezTo>
                  <a:lnTo>
                    <a:pt x="0" y="8573"/>
                  </a:lnTo>
                  <a:lnTo>
                    <a:pt x="0" y="517208"/>
                  </a:lnTo>
                  <a:close/>
                </a:path>
              </a:pathLst>
            </a:custGeom>
            <a:solidFill>
              <a:srgbClr val="171C54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B5E62F99-88D6-444B-A7B1-CA1D75B883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2573" y="5619205"/>
            <a:ext cx="917202" cy="917202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14AF179-4C9E-E941-A48F-86597F34DE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49583" y="5842082"/>
            <a:ext cx="846692" cy="43028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6534A302-BB9C-6E46-97C9-5598348601B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58812" y="5653021"/>
            <a:ext cx="768392" cy="53809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5673A5C7-50C9-7647-821C-450142DAA55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64324" y="5549024"/>
            <a:ext cx="1016402" cy="101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2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uiExpand="1">
        <p:tmplLst>
          <p:tmpl>
            <p:tnLst>
              <p:par>
                <p:cTn presetID="2" presetClass="entr" presetSubtype="8" decel="5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8" decel="5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9E97C-D476-624E-9935-D86DCC4893AB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1128514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none" baseline="0" noProof="0" dirty="0">
                <a:solidFill>
                  <a:schemeClr val="bg2"/>
                </a:solidFill>
                <a:latin typeface="+mj-lt"/>
              </a:rPr>
              <a:t>Agenda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D6C047C3-EFF6-2B4C-97D7-C27DC2F9D1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12" name="Tijdelijke aanduiding voor tekst 79">
            <a:extLst>
              <a:ext uri="{FF2B5EF4-FFF2-40B4-BE49-F238E27FC236}">
                <a16:creationId xmlns:a16="http://schemas.microsoft.com/office/drawing/2014/main" id="{D1F0E396-1F1B-DB48-B584-FCB95EE65F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15463" y="1808163"/>
            <a:ext cx="1897200" cy="1764000"/>
          </a:xfrm>
          <a:solidFill>
            <a:srgbClr val="D9E7F2"/>
          </a:solid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x</a:t>
            </a:r>
          </a:p>
        </p:txBody>
      </p:sp>
      <p:sp>
        <p:nvSpPr>
          <p:cNvPr id="13" name="Tijdelijke aanduiding voor tekst 79">
            <a:extLst>
              <a:ext uri="{FF2B5EF4-FFF2-40B4-BE49-F238E27FC236}">
                <a16:creationId xmlns:a16="http://schemas.microsoft.com/office/drawing/2014/main" id="{5BB211B6-28B9-D245-B8FA-468DECC6C8D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070087" y="1808163"/>
            <a:ext cx="1897200" cy="1764000"/>
          </a:xfrm>
          <a:solidFill>
            <a:srgbClr val="D9E7F2"/>
          </a:solid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x</a:t>
            </a:r>
          </a:p>
        </p:txBody>
      </p:sp>
      <p:sp>
        <p:nvSpPr>
          <p:cNvPr id="14" name="Tijdelijke aanduiding voor tekst 79">
            <a:extLst>
              <a:ext uri="{FF2B5EF4-FFF2-40B4-BE49-F238E27FC236}">
                <a16:creationId xmlns:a16="http://schemas.microsoft.com/office/drawing/2014/main" id="{C64A9C20-8E3F-3D4F-A4A6-1D9F49882B0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24711" y="1808163"/>
            <a:ext cx="1897200" cy="1764000"/>
          </a:xfrm>
          <a:solidFill>
            <a:srgbClr val="D9E7F2"/>
          </a:solid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x</a:t>
            </a:r>
          </a:p>
        </p:txBody>
      </p:sp>
      <p:sp>
        <p:nvSpPr>
          <p:cNvPr id="15" name="Tijdelijke aanduiding voor tekst 79">
            <a:extLst>
              <a:ext uri="{FF2B5EF4-FFF2-40B4-BE49-F238E27FC236}">
                <a16:creationId xmlns:a16="http://schemas.microsoft.com/office/drawing/2014/main" id="{F97E94DA-EA02-FF4B-9297-CA758E1FFD7C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79336" y="1808163"/>
            <a:ext cx="1897200" cy="1764000"/>
          </a:xfrm>
          <a:solidFill>
            <a:srgbClr val="D9E7F2"/>
          </a:solid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x</a:t>
            </a:r>
          </a:p>
        </p:txBody>
      </p:sp>
      <p:sp>
        <p:nvSpPr>
          <p:cNvPr id="16" name="Tijdelijke aanduiding voor tekst 79">
            <a:extLst>
              <a:ext uri="{FF2B5EF4-FFF2-40B4-BE49-F238E27FC236}">
                <a16:creationId xmlns:a16="http://schemas.microsoft.com/office/drawing/2014/main" id="{D46B0058-17F4-5045-8772-52D6EA6DEA2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915463" y="3816816"/>
            <a:ext cx="1897200" cy="1764000"/>
          </a:xfrm>
          <a:solidFill>
            <a:srgbClr val="D9E7F2"/>
          </a:solid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x</a:t>
            </a:r>
          </a:p>
        </p:txBody>
      </p:sp>
      <p:sp>
        <p:nvSpPr>
          <p:cNvPr id="17" name="Tijdelijke aanduiding voor tekst 79">
            <a:extLst>
              <a:ext uri="{FF2B5EF4-FFF2-40B4-BE49-F238E27FC236}">
                <a16:creationId xmlns:a16="http://schemas.microsoft.com/office/drawing/2014/main" id="{B29A9CCA-9E9B-2B4A-B054-C05C8B4C1F91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070087" y="3816816"/>
            <a:ext cx="1897200" cy="1764000"/>
          </a:xfrm>
          <a:solidFill>
            <a:srgbClr val="D9E7F2"/>
          </a:solid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x</a:t>
            </a:r>
          </a:p>
        </p:txBody>
      </p:sp>
      <p:sp>
        <p:nvSpPr>
          <p:cNvPr id="18" name="Tijdelijke aanduiding voor tekst 79">
            <a:extLst>
              <a:ext uri="{FF2B5EF4-FFF2-40B4-BE49-F238E27FC236}">
                <a16:creationId xmlns:a16="http://schemas.microsoft.com/office/drawing/2014/main" id="{D2FF6284-4290-074A-8FE4-1A3EE16D0E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224711" y="3816816"/>
            <a:ext cx="1897200" cy="1764000"/>
          </a:xfrm>
          <a:solidFill>
            <a:srgbClr val="D9E7F2"/>
          </a:solid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x</a:t>
            </a:r>
          </a:p>
        </p:txBody>
      </p:sp>
      <p:sp>
        <p:nvSpPr>
          <p:cNvPr id="19" name="Tijdelijke aanduiding voor tekst 79">
            <a:extLst>
              <a:ext uri="{FF2B5EF4-FFF2-40B4-BE49-F238E27FC236}">
                <a16:creationId xmlns:a16="http://schemas.microsoft.com/office/drawing/2014/main" id="{6F598EFC-11BB-9C4D-99E1-9A5789E91A0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379336" y="3816816"/>
            <a:ext cx="1897200" cy="1764000"/>
          </a:xfrm>
          <a:solidFill>
            <a:srgbClr val="D9E7F2"/>
          </a:solid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x</a:t>
            </a:r>
          </a:p>
        </p:txBody>
      </p:sp>
      <p:sp>
        <p:nvSpPr>
          <p:cNvPr id="20" name="Tijdelijke aanduiding voor tekst 42">
            <a:extLst>
              <a:ext uri="{FF2B5EF4-FFF2-40B4-BE49-F238E27FC236}">
                <a16:creationId xmlns:a16="http://schemas.microsoft.com/office/drawing/2014/main" id="{C06C68D9-C8B5-5447-A6D7-7C1EA5C1DC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061866" y="2227602"/>
            <a:ext cx="836909" cy="443198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1</a:t>
            </a:r>
          </a:p>
        </p:txBody>
      </p:sp>
      <p:sp>
        <p:nvSpPr>
          <p:cNvPr id="21" name="Tijdelijke aanduiding voor tekst 42">
            <a:extLst>
              <a:ext uri="{FF2B5EF4-FFF2-40B4-BE49-F238E27FC236}">
                <a16:creationId xmlns:a16="http://schemas.microsoft.com/office/drawing/2014/main" id="{A4A5678D-53DA-404E-A220-9066C884E1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61866" y="2891613"/>
            <a:ext cx="1604889" cy="332399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 dirty="0"/>
              <a:t>Name</a:t>
            </a:r>
            <a:br>
              <a:rPr lang="nl-NL" dirty="0"/>
            </a:br>
            <a:r>
              <a:rPr lang="nl-NL" dirty="0" err="1"/>
              <a:t>chapter</a:t>
            </a:r>
            <a:endParaRPr lang="nl-NL" dirty="0"/>
          </a:p>
        </p:txBody>
      </p:sp>
      <p:sp>
        <p:nvSpPr>
          <p:cNvPr id="22" name="Tijdelijke aanduiding voor tekst 37">
            <a:extLst>
              <a:ext uri="{FF2B5EF4-FFF2-40B4-BE49-F238E27FC236}">
                <a16:creationId xmlns:a16="http://schemas.microsoft.com/office/drawing/2014/main" id="{4D1055EF-2A44-9E4D-8FA9-65B093DA31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062835" y="2672662"/>
            <a:ext cx="270000" cy="36000"/>
          </a:xfrm>
          <a:solidFill>
            <a:schemeClr val="tx2"/>
          </a:solidFill>
        </p:spPr>
        <p:txBody>
          <a:bodyPr anchor="b" anchorCtr="0">
            <a:normAutofit/>
          </a:bodyPr>
          <a:lstStyle>
            <a:lvl1pPr marL="0" indent="0" algn="ctr">
              <a:buNone/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dirty="0"/>
              <a:t>x</a:t>
            </a:r>
          </a:p>
        </p:txBody>
      </p:sp>
      <p:sp>
        <p:nvSpPr>
          <p:cNvPr id="23" name="Tijdelijke aanduiding voor tekst 42">
            <a:extLst>
              <a:ext uri="{FF2B5EF4-FFF2-40B4-BE49-F238E27FC236}">
                <a16:creationId xmlns:a16="http://schemas.microsoft.com/office/drawing/2014/main" id="{641E9614-681E-6E44-B1FE-20492B6A1D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16325" y="2227602"/>
            <a:ext cx="836909" cy="443198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2</a:t>
            </a:r>
          </a:p>
        </p:txBody>
      </p:sp>
      <p:sp>
        <p:nvSpPr>
          <p:cNvPr id="24" name="Tijdelijke aanduiding voor tekst 42">
            <a:extLst>
              <a:ext uri="{FF2B5EF4-FFF2-40B4-BE49-F238E27FC236}">
                <a16:creationId xmlns:a16="http://schemas.microsoft.com/office/drawing/2014/main" id="{653C98B7-6614-6D41-94F9-91AA4271383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16325" y="2891613"/>
            <a:ext cx="1604889" cy="332399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 dirty="0"/>
              <a:t>Name</a:t>
            </a:r>
            <a:br>
              <a:rPr lang="nl-NL" dirty="0"/>
            </a:br>
            <a:r>
              <a:rPr lang="nl-NL" dirty="0" err="1"/>
              <a:t>chapter</a:t>
            </a:r>
            <a:endParaRPr lang="nl-NL" dirty="0"/>
          </a:p>
        </p:txBody>
      </p:sp>
      <p:sp>
        <p:nvSpPr>
          <p:cNvPr id="25" name="Tijdelijke aanduiding voor tekst 37">
            <a:extLst>
              <a:ext uri="{FF2B5EF4-FFF2-40B4-BE49-F238E27FC236}">
                <a16:creationId xmlns:a16="http://schemas.microsoft.com/office/drawing/2014/main" id="{91EDCB87-11CE-8743-A350-0410B13C8C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17294" y="2672662"/>
            <a:ext cx="270000" cy="36000"/>
          </a:xfrm>
          <a:solidFill>
            <a:schemeClr val="tx2"/>
          </a:solidFill>
        </p:spPr>
        <p:txBody>
          <a:bodyPr anchor="b" anchorCtr="0">
            <a:normAutofit/>
          </a:bodyPr>
          <a:lstStyle>
            <a:lvl1pPr marL="0" indent="0" algn="ctr">
              <a:buNone/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dirty="0"/>
              <a:t>x</a:t>
            </a:r>
          </a:p>
        </p:txBody>
      </p:sp>
      <p:sp>
        <p:nvSpPr>
          <p:cNvPr id="26" name="Tijdelijke aanduiding voor tekst 42">
            <a:extLst>
              <a:ext uri="{FF2B5EF4-FFF2-40B4-BE49-F238E27FC236}">
                <a16:creationId xmlns:a16="http://schemas.microsoft.com/office/drawing/2014/main" id="{0991D8B1-22DA-0C4D-B172-AC5C794A4C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0784" y="2227602"/>
            <a:ext cx="836909" cy="443198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3</a:t>
            </a:r>
          </a:p>
        </p:txBody>
      </p:sp>
      <p:sp>
        <p:nvSpPr>
          <p:cNvPr id="27" name="Tijdelijke aanduiding voor tekst 42">
            <a:extLst>
              <a:ext uri="{FF2B5EF4-FFF2-40B4-BE49-F238E27FC236}">
                <a16:creationId xmlns:a16="http://schemas.microsoft.com/office/drawing/2014/main" id="{B24FE71B-BAAB-F44C-BBAD-79CBCC21600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0784" y="2891613"/>
            <a:ext cx="1604889" cy="332399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 dirty="0"/>
              <a:t>Name</a:t>
            </a:r>
            <a:br>
              <a:rPr lang="nl-NL" dirty="0"/>
            </a:br>
            <a:r>
              <a:rPr lang="nl-NL" dirty="0" err="1"/>
              <a:t>chapter</a:t>
            </a:r>
            <a:endParaRPr lang="nl-NL" dirty="0"/>
          </a:p>
        </p:txBody>
      </p:sp>
      <p:sp>
        <p:nvSpPr>
          <p:cNvPr id="28" name="Tijdelijke aanduiding voor tekst 37">
            <a:extLst>
              <a:ext uri="{FF2B5EF4-FFF2-40B4-BE49-F238E27FC236}">
                <a16:creationId xmlns:a16="http://schemas.microsoft.com/office/drawing/2014/main" id="{7F668514-F97B-DE49-9D30-3C1898B90B4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1753" y="2672662"/>
            <a:ext cx="270000" cy="36000"/>
          </a:xfrm>
          <a:solidFill>
            <a:schemeClr val="tx2"/>
          </a:solidFill>
        </p:spPr>
        <p:txBody>
          <a:bodyPr anchor="b" anchorCtr="0">
            <a:normAutofit/>
          </a:bodyPr>
          <a:lstStyle>
            <a:lvl1pPr marL="0" indent="0" algn="ctr">
              <a:buNone/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dirty="0"/>
              <a:t>x</a:t>
            </a:r>
          </a:p>
        </p:txBody>
      </p:sp>
      <p:sp>
        <p:nvSpPr>
          <p:cNvPr id="29" name="Tijdelijke aanduiding voor tekst 42">
            <a:extLst>
              <a:ext uri="{FF2B5EF4-FFF2-40B4-BE49-F238E27FC236}">
                <a16:creationId xmlns:a16="http://schemas.microsoft.com/office/drawing/2014/main" id="{EB3D1D22-E32E-CC4F-910B-3706C391F3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25243" y="2227602"/>
            <a:ext cx="836909" cy="443198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4</a:t>
            </a:r>
          </a:p>
        </p:txBody>
      </p:sp>
      <p:sp>
        <p:nvSpPr>
          <p:cNvPr id="30" name="Tijdelijke aanduiding voor tekst 42">
            <a:extLst>
              <a:ext uri="{FF2B5EF4-FFF2-40B4-BE49-F238E27FC236}">
                <a16:creationId xmlns:a16="http://schemas.microsoft.com/office/drawing/2014/main" id="{8AD4B045-2D77-B34B-97FC-B09E17E1A3B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25243" y="2891613"/>
            <a:ext cx="1604889" cy="332399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 dirty="0"/>
              <a:t>Name</a:t>
            </a:r>
            <a:br>
              <a:rPr lang="nl-NL" dirty="0"/>
            </a:br>
            <a:r>
              <a:rPr lang="nl-NL" dirty="0" err="1"/>
              <a:t>chapter</a:t>
            </a:r>
            <a:endParaRPr lang="nl-NL" dirty="0"/>
          </a:p>
        </p:txBody>
      </p:sp>
      <p:sp>
        <p:nvSpPr>
          <p:cNvPr id="31" name="Tijdelijke aanduiding voor tekst 37">
            <a:extLst>
              <a:ext uri="{FF2B5EF4-FFF2-40B4-BE49-F238E27FC236}">
                <a16:creationId xmlns:a16="http://schemas.microsoft.com/office/drawing/2014/main" id="{B95A757E-1C18-B64A-B418-627C142D249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26212" y="2672662"/>
            <a:ext cx="270000" cy="36000"/>
          </a:xfrm>
          <a:solidFill>
            <a:schemeClr val="tx2"/>
          </a:solidFill>
        </p:spPr>
        <p:txBody>
          <a:bodyPr anchor="b" anchorCtr="0">
            <a:normAutofit/>
          </a:bodyPr>
          <a:lstStyle>
            <a:lvl1pPr marL="0" indent="0" algn="ctr">
              <a:buNone/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dirty="0"/>
              <a:t>x</a:t>
            </a:r>
          </a:p>
        </p:txBody>
      </p:sp>
      <p:sp>
        <p:nvSpPr>
          <p:cNvPr id="32" name="Tijdelijke aanduiding voor tekst 42">
            <a:extLst>
              <a:ext uri="{FF2B5EF4-FFF2-40B4-BE49-F238E27FC236}">
                <a16:creationId xmlns:a16="http://schemas.microsoft.com/office/drawing/2014/main" id="{219066CA-8A5D-8F4A-BF97-D3CE0D850B0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061866" y="4245260"/>
            <a:ext cx="836909" cy="443198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5</a:t>
            </a:r>
          </a:p>
        </p:txBody>
      </p:sp>
      <p:sp>
        <p:nvSpPr>
          <p:cNvPr id="33" name="Tijdelijke aanduiding voor tekst 42">
            <a:extLst>
              <a:ext uri="{FF2B5EF4-FFF2-40B4-BE49-F238E27FC236}">
                <a16:creationId xmlns:a16="http://schemas.microsoft.com/office/drawing/2014/main" id="{0E5B254A-ACB4-F74C-8D89-F7B269359BB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061866" y="4909271"/>
            <a:ext cx="1604889" cy="332399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 dirty="0"/>
              <a:t>Name</a:t>
            </a:r>
            <a:br>
              <a:rPr lang="nl-NL" dirty="0"/>
            </a:br>
            <a:r>
              <a:rPr lang="nl-NL" dirty="0" err="1"/>
              <a:t>chapter</a:t>
            </a:r>
            <a:endParaRPr lang="nl-NL" dirty="0"/>
          </a:p>
        </p:txBody>
      </p:sp>
      <p:sp>
        <p:nvSpPr>
          <p:cNvPr id="34" name="Tijdelijke aanduiding voor tekst 37">
            <a:extLst>
              <a:ext uri="{FF2B5EF4-FFF2-40B4-BE49-F238E27FC236}">
                <a16:creationId xmlns:a16="http://schemas.microsoft.com/office/drawing/2014/main" id="{3917A395-21C3-6E41-A8D7-314B83DB0CD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062835" y="4690320"/>
            <a:ext cx="270000" cy="36000"/>
          </a:xfrm>
          <a:solidFill>
            <a:schemeClr val="tx2"/>
          </a:solidFill>
        </p:spPr>
        <p:txBody>
          <a:bodyPr anchor="b" anchorCtr="0">
            <a:normAutofit/>
          </a:bodyPr>
          <a:lstStyle>
            <a:lvl1pPr marL="0" indent="0" algn="ctr">
              <a:buNone/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dirty="0"/>
              <a:t>x</a:t>
            </a:r>
          </a:p>
        </p:txBody>
      </p:sp>
      <p:sp>
        <p:nvSpPr>
          <p:cNvPr id="35" name="Tijdelijke aanduiding voor tekst 42">
            <a:extLst>
              <a:ext uri="{FF2B5EF4-FFF2-40B4-BE49-F238E27FC236}">
                <a16:creationId xmlns:a16="http://schemas.microsoft.com/office/drawing/2014/main" id="{35D432A9-CFB1-D346-A01C-B382D6F7D93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216325" y="4245260"/>
            <a:ext cx="836909" cy="443198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6</a:t>
            </a:r>
          </a:p>
        </p:txBody>
      </p:sp>
      <p:sp>
        <p:nvSpPr>
          <p:cNvPr id="36" name="Tijdelijke aanduiding voor tekst 42">
            <a:extLst>
              <a:ext uri="{FF2B5EF4-FFF2-40B4-BE49-F238E27FC236}">
                <a16:creationId xmlns:a16="http://schemas.microsoft.com/office/drawing/2014/main" id="{E4FF53F4-4ABE-8F46-AD50-50EE3C67325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216325" y="4909271"/>
            <a:ext cx="1604889" cy="332399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 dirty="0"/>
              <a:t>Name</a:t>
            </a:r>
            <a:br>
              <a:rPr lang="nl-NL" dirty="0"/>
            </a:br>
            <a:r>
              <a:rPr lang="nl-NL" dirty="0" err="1"/>
              <a:t>chapter</a:t>
            </a:r>
            <a:endParaRPr lang="nl-NL" dirty="0"/>
          </a:p>
        </p:txBody>
      </p:sp>
      <p:sp>
        <p:nvSpPr>
          <p:cNvPr id="37" name="Tijdelijke aanduiding voor tekst 37">
            <a:extLst>
              <a:ext uri="{FF2B5EF4-FFF2-40B4-BE49-F238E27FC236}">
                <a16:creationId xmlns:a16="http://schemas.microsoft.com/office/drawing/2014/main" id="{383A9CB3-8EC3-774D-BE5E-0C8CBEEF909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217294" y="4690320"/>
            <a:ext cx="270000" cy="36000"/>
          </a:xfrm>
          <a:solidFill>
            <a:schemeClr val="tx2"/>
          </a:solidFill>
        </p:spPr>
        <p:txBody>
          <a:bodyPr anchor="b" anchorCtr="0">
            <a:normAutofit/>
          </a:bodyPr>
          <a:lstStyle>
            <a:lvl1pPr marL="0" indent="0" algn="ctr">
              <a:buNone/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dirty="0"/>
              <a:t>x</a:t>
            </a:r>
          </a:p>
        </p:txBody>
      </p:sp>
      <p:sp>
        <p:nvSpPr>
          <p:cNvPr id="38" name="Tijdelijke aanduiding voor tekst 42">
            <a:extLst>
              <a:ext uri="{FF2B5EF4-FFF2-40B4-BE49-F238E27FC236}">
                <a16:creationId xmlns:a16="http://schemas.microsoft.com/office/drawing/2014/main" id="{7B997D22-0AF6-B746-8218-4F8F59CA8F6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370784" y="4245260"/>
            <a:ext cx="836909" cy="443198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7</a:t>
            </a:r>
          </a:p>
        </p:txBody>
      </p:sp>
      <p:sp>
        <p:nvSpPr>
          <p:cNvPr id="39" name="Tijdelijke aanduiding voor tekst 42">
            <a:extLst>
              <a:ext uri="{FF2B5EF4-FFF2-40B4-BE49-F238E27FC236}">
                <a16:creationId xmlns:a16="http://schemas.microsoft.com/office/drawing/2014/main" id="{0682B7CD-B6B7-DA41-B59C-5B88912E066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370784" y="4909271"/>
            <a:ext cx="1604889" cy="332399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 dirty="0"/>
              <a:t>Name</a:t>
            </a:r>
            <a:br>
              <a:rPr lang="nl-NL" dirty="0"/>
            </a:br>
            <a:r>
              <a:rPr lang="nl-NL" dirty="0" err="1"/>
              <a:t>chapter</a:t>
            </a:r>
            <a:endParaRPr lang="nl-NL" dirty="0"/>
          </a:p>
        </p:txBody>
      </p:sp>
      <p:sp>
        <p:nvSpPr>
          <p:cNvPr id="40" name="Tijdelijke aanduiding voor tekst 37">
            <a:extLst>
              <a:ext uri="{FF2B5EF4-FFF2-40B4-BE49-F238E27FC236}">
                <a16:creationId xmlns:a16="http://schemas.microsoft.com/office/drawing/2014/main" id="{CDB0F275-2DE7-9742-90DE-C4F7D546A6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371753" y="4690320"/>
            <a:ext cx="270000" cy="36000"/>
          </a:xfrm>
          <a:solidFill>
            <a:schemeClr val="tx2"/>
          </a:solidFill>
        </p:spPr>
        <p:txBody>
          <a:bodyPr anchor="b" anchorCtr="0">
            <a:normAutofit/>
          </a:bodyPr>
          <a:lstStyle>
            <a:lvl1pPr marL="0" indent="0" algn="ctr">
              <a:buNone/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dirty="0"/>
              <a:t>x</a:t>
            </a:r>
          </a:p>
        </p:txBody>
      </p:sp>
      <p:sp>
        <p:nvSpPr>
          <p:cNvPr id="41" name="Tijdelijke aanduiding voor tekst 42">
            <a:extLst>
              <a:ext uri="{FF2B5EF4-FFF2-40B4-BE49-F238E27FC236}">
                <a16:creationId xmlns:a16="http://schemas.microsoft.com/office/drawing/2014/main" id="{3B6E6593-30CD-2545-962C-282935B41A2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525243" y="4245260"/>
            <a:ext cx="836909" cy="443198"/>
          </a:xfrm>
        </p:spPr>
        <p:txBody>
          <a:bodyPr wrap="square" anchor="ctr" anchorCtr="0">
            <a:spAutoFit/>
          </a:bodyPr>
          <a:lstStyle>
            <a:lvl1pPr marL="0" indent="0">
              <a:buNone/>
              <a:defRPr sz="32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nl-NL" dirty="0"/>
              <a:t>8</a:t>
            </a:r>
          </a:p>
        </p:txBody>
      </p:sp>
      <p:sp>
        <p:nvSpPr>
          <p:cNvPr id="42" name="Tijdelijke aanduiding voor tekst 42">
            <a:extLst>
              <a:ext uri="{FF2B5EF4-FFF2-40B4-BE49-F238E27FC236}">
                <a16:creationId xmlns:a16="http://schemas.microsoft.com/office/drawing/2014/main" id="{E6CF008D-8F1E-074C-97F7-152353A9B99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525243" y="4909271"/>
            <a:ext cx="1604889" cy="332399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2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l-NL" dirty="0"/>
              <a:t>Name</a:t>
            </a:r>
            <a:br>
              <a:rPr lang="nl-NL" dirty="0"/>
            </a:br>
            <a:r>
              <a:rPr lang="nl-NL" dirty="0" err="1"/>
              <a:t>chapter</a:t>
            </a:r>
            <a:endParaRPr lang="nl-NL" dirty="0"/>
          </a:p>
        </p:txBody>
      </p:sp>
      <p:sp>
        <p:nvSpPr>
          <p:cNvPr id="43" name="Tijdelijke aanduiding voor tekst 37">
            <a:extLst>
              <a:ext uri="{FF2B5EF4-FFF2-40B4-BE49-F238E27FC236}">
                <a16:creationId xmlns:a16="http://schemas.microsoft.com/office/drawing/2014/main" id="{03C262AC-3144-CC45-B048-BC5C510D6D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526212" y="4690320"/>
            <a:ext cx="270000" cy="36000"/>
          </a:xfrm>
          <a:solidFill>
            <a:schemeClr val="tx2"/>
          </a:solidFill>
        </p:spPr>
        <p:txBody>
          <a:bodyPr anchor="b" anchorCtr="0">
            <a:normAutofit/>
          </a:bodyPr>
          <a:lstStyle>
            <a:lvl1pPr marL="0" indent="0" algn="ctr">
              <a:buNone/>
              <a:defRPr sz="1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5434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accel="10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100000" autoRev="1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accel="10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accel="100000" autoRev="1" fill="hold" grpId="1" nodeType="withEffect">
                                  <p:stCondLst>
                                    <p:cond delay="450"/>
                                  </p:stCondLst>
                                  <p:childTnLst>
                                    <p:animScale>
                                      <p:cBhvr>
                                        <p:cTn id="32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accel="10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3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accel="100000" autoRev="1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46" dur="2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accel="100000" autoRev="1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53" dur="2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3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accel="100000" autoRev="1" fill="hold" grpId="1" nodeType="withEffect">
                                  <p:stCondLst>
                                    <p:cond delay="1050"/>
                                  </p:stCondLst>
                                  <p:childTnLst>
                                    <p:animScale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10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13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5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5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5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1" animBg="1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0"/>
                  </p:stCondLst>
                  <p:childTnLst>
                    <p:animScale>
                      <p:cBhvr>
                        <p:cTn dur="250" fill="hold"/>
                        <p:tgtEl>
                          <p:spTgt spid="12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13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1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5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5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5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1" animBg="1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150"/>
                  </p:stCondLst>
                  <p:childTnLst>
                    <p:animScale>
                      <p:cBhvr>
                        <p:cTn dur="250" fill="hold"/>
                        <p:tgtEl>
                          <p:spTgt spid="13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14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5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5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5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1" animBg="1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300"/>
                  </p:stCondLst>
                  <p:childTnLst>
                    <p:animScale>
                      <p:cBhvr>
                        <p:cTn dur="250" fill="hold"/>
                        <p:tgtEl>
                          <p:spTgt spid="14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15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5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5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5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 animBg="1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450"/>
                  </p:stCondLst>
                  <p:childTnLst>
                    <p:animScale>
                      <p:cBhvr>
                        <p:cTn dur="250" fill="hold"/>
                        <p:tgtEl>
                          <p:spTgt spid="15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16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50" fill="hold"/>
                        <p:tgtEl>
                          <p:spTgt spid="1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50" fill="hold"/>
                        <p:tgtEl>
                          <p:spTgt spid="1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5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1" animBg="1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600"/>
                  </p:stCondLst>
                  <p:childTnLst>
                    <p:animScale>
                      <p:cBhvr>
                        <p:cTn dur="250" fill="hold"/>
                        <p:tgtEl>
                          <p:spTgt spid="16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17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5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5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5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1" animBg="1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750"/>
                  </p:stCondLst>
                  <p:childTnLst>
                    <p:animScale>
                      <p:cBhvr>
                        <p:cTn dur="250" fill="hold"/>
                        <p:tgtEl>
                          <p:spTgt spid="17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5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5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5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1" animBg="1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900"/>
                  </p:stCondLst>
                  <p:childTnLst>
                    <p:animScale>
                      <p:cBhvr>
                        <p:cTn dur="250" fill="hold"/>
                        <p:tgtEl>
                          <p:spTgt spid="18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19" grpId="0" animBg="1">
        <p:tmplLst>
          <p:tmpl>
            <p:tnLst>
              <p:par>
                <p:cTn presetID="53" presetClass="entr" presetSubtype="16" fill="hold" nodeType="withEffect">
                  <p:stCondLst>
                    <p:cond delay="10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35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35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35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1" animBg="1">
        <p:tmplLst>
          <p:tmpl>
            <p:tnLst>
              <p:par>
                <p:cTn presetID="6" presetClass="emph" presetSubtype="0" accel="100000" autoRev="1" fill="hold" nodeType="withEffect">
                  <p:stCondLst>
                    <p:cond delay="1050"/>
                  </p:stCondLst>
                  <p:childTnLst>
                    <p:animScale>
                      <p:cBhvr>
                        <p:cTn dur="250" fill="hold"/>
                        <p:tgtEl>
                          <p:spTgt spid="19"/>
                        </p:tgtEl>
                      </p:cBhvr>
                      <p:by x="110000" y="110000"/>
                    </p:animScale>
                  </p:childTnLst>
                </p:cTn>
              </p:par>
            </p:tnLst>
          </p:tmpl>
        </p:tmplLst>
      </p:bldP>
      <p:bldP spid="20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10" presetClass="entr" presetSubtype="0" fill="hold" nodeType="withEffect">
                  <p:stCondLst>
                    <p:cond delay="10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10" presetClass="entr" presetSubtype="0" fill="hold" nodeType="withEffect">
                  <p:stCondLst>
                    <p:cond delay="10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0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10" presetClass="entr" presetSubtype="0" fill="hold" nodeType="withEffect">
                  <p:stCondLst>
                    <p:cond delay="1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10" presetClass="entr" presetSubtype="0" fill="hold" nodeType="withEffect">
                  <p:stCondLst>
                    <p:cond delay="1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>
        <p:tmplLst>
          <p:tmpl>
            <p:tnLst>
              <p:par>
                <p:cTn presetID="10" presetClass="entr" presetSubtype="0" fill="hold" nodeType="withEffect">
                  <p:stCondLst>
                    <p:cond delay="1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>
        <p:tmplLst>
          <p:tmpl>
            <p:tnLst>
              <p:par>
                <p:cTn presetID="10" presetClass="entr" presetSubtype="0" fill="hold" nodeType="withEffect">
                  <p:stCondLst>
                    <p:cond delay="1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1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SLIDE #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1628775"/>
            <a:ext cx="5053010" cy="1393825"/>
          </a:xfrm>
        </p:spPr>
        <p:txBody>
          <a:bodyPr anchor="b" anchorCtr="0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F50ECD-9222-114D-98FC-CD084BC2F12D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2292294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none" baseline="0" noProof="0" dirty="0" err="1">
                <a:solidFill>
                  <a:schemeClr val="bg2"/>
                </a:solidFill>
                <a:latin typeface="+mj-lt"/>
              </a:rPr>
              <a:t>Chapterslide</a:t>
            </a:r>
            <a:r>
              <a:rPr lang="nl-NL" sz="2400" b="1" cap="none" baseline="0" noProof="0" dirty="0">
                <a:solidFill>
                  <a:schemeClr val="bg2"/>
                </a:solidFill>
                <a:latin typeface="+mj-lt"/>
              </a:rPr>
              <a:t> #1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B9AF8BDA-8BC7-9F41-8834-B19AF5F6B5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3129504"/>
            <a:ext cx="5053012" cy="368300"/>
          </a:xfrm>
        </p:spPr>
        <p:txBody>
          <a:bodyPr anchor="ctr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 err="1"/>
              <a:t>Subtitle</a:t>
            </a:r>
            <a:endParaRPr lang="nl-NL" dirty="0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AAB4BCE8-6121-804B-A6B1-FCC59DFE1A4C}"/>
              </a:ext>
            </a:extLst>
          </p:cNvPr>
          <p:cNvGrpSpPr/>
          <p:nvPr userDrawn="1"/>
        </p:nvGrpSpPr>
        <p:grpSpPr>
          <a:xfrm>
            <a:off x="702788" y="6189203"/>
            <a:ext cx="1095997" cy="366587"/>
            <a:chOff x="2935002" y="7898764"/>
            <a:chExt cx="4644643" cy="1553528"/>
          </a:xfrm>
          <a:solidFill>
            <a:schemeClr val="bg1"/>
          </a:solidFill>
        </p:grpSpPr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2C7CC986-59D9-5548-8B26-3606F08333B8}"/>
                </a:ext>
              </a:extLst>
            </p:cNvPr>
            <p:cNvSpPr/>
            <p:nvPr/>
          </p:nvSpPr>
          <p:spPr>
            <a:xfrm>
              <a:off x="5659529" y="8398664"/>
              <a:ext cx="836778" cy="682152"/>
            </a:xfrm>
            <a:custGeom>
              <a:avLst/>
              <a:gdLst>
                <a:gd name="connsiteX0" fmla="*/ 654001 w 836778"/>
                <a:gd name="connsiteY0" fmla="*/ 71600 h 682152"/>
                <a:gd name="connsiteX1" fmla="*/ 325572 w 836778"/>
                <a:gd name="connsiteY1" fmla="*/ 413548 h 682152"/>
                <a:gd name="connsiteX2" fmla="*/ 204673 w 836778"/>
                <a:gd name="connsiteY2" fmla="*/ 252575 h 682152"/>
                <a:gd name="connsiteX3" fmla="*/ 0 w 836778"/>
                <a:gd name="connsiteY3" fmla="*/ 421168 h 682152"/>
                <a:gd name="connsiteX4" fmla="*/ 91389 w 836778"/>
                <a:gd name="connsiteY4" fmla="*/ 500225 h 682152"/>
                <a:gd name="connsiteX5" fmla="*/ 198961 w 836778"/>
                <a:gd name="connsiteY5" fmla="*/ 401165 h 682152"/>
                <a:gd name="connsiteX6" fmla="*/ 324620 w 836778"/>
                <a:gd name="connsiteY6" fmla="*/ 476413 h 682152"/>
                <a:gd name="connsiteX7" fmla="*/ 440760 w 836778"/>
                <a:gd name="connsiteY7" fmla="*/ 423073 h 682152"/>
                <a:gd name="connsiteX8" fmla="*/ 458848 w 836778"/>
                <a:gd name="connsiteY8" fmla="*/ 451648 h 682152"/>
                <a:gd name="connsiteX9" fmla="*/ 414105 w 836778"/>
                <a:gd name="connsiteY9" fmla="*/ 645958 h 682152"/>
                <a:gd name="connsiteX10" fmla="*/ 454088 w 836778"/>
                <a:gd name="connsiteY10" fmla="*/ 682153 h 682152"/>
                <a:gd name="connsiteX11" fmla="*/ 488359 w 836778"/>
                <a:gd name="connsiteY11" fmla="*/ 661198 h 682152"/>
                <a:gd name="connsiteX12" fmla="*/ 520725 w 836778"/>
                <a:gd name="connsiteY12" fmla="*/ 546898 h 682152"/>
                <a:gd name="connsiteX13" fmla="*/ 836778 w 836778"/>
                <a:gd name="connsiteY13" fmla="*/ 57313 h 682152"/>
                <a:gd name="connsiteX14" fmla="*/ 760621 w 836778"/>
                <a:gd name="connsiteY14" fmla="*/ 163 h 682152"/>
                <a:gd name="connsiteX15" fmla="*/ 654001 w 836778"/>
                <a:gd name="connsiteY15" fmla="*/ 71600 h 682152"/>
                <a:gd name="connsiteX16" fmla="*/ 83773 w 836778"/>
                <a:gd name="connsiteY16" fmla="*/ 411643 h 682152"/>
                <a:gd name="connsiteX17" fmla="*/ 70445 w 836778"/>
                <a:gd name="connsiteY17" fmla="*/ 399260 h 682152"/>
                <a:gd name="connsiteX18" fmla="*/ 147555 w 836778"/>
                <a:gd name="connsiteY18" fmla="*/ 326870 h 682152"/>
                <a:gd name="connsiteX19" fmla="*/ 162786 w 836778"/>
                <a:gd name="connsiteY19" fmla="*/ 338300 h 682152"/>
                <a:gd name="connsiteX20" fmla="*/ 83773 w 836778"/>
                <a:gd name="connsiteY20" fmla="*/ 411643 h 68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6778" h="682152">
                  <a:moveTo>
                    <a:pt x="654001" y="71600"/>
                  </a:moveTo>
                  <a:cubicBezTo>
                    <a:pt x="579748" y="278293"/>
                    <a:pt x="370315" y="413548"/>
                    <a:pt x="325572" y="413548"/>
                  </a:cubicBezTo>
                  <a:cubicBezTo>
                    <a:pt x="243703" y="413548"/>
                    <a:pt x="318909" y="252575"/>
                    <a:pt x="204673" y="252575"/>
                  </a:cubicBezTo>
                  <a:cubicBezTo>
                    <a:pt x="127563" y="252575"/>
                    <a:pt x="0" y="334490"/>
                    <a:pt x="0" y="421168"/>
                  </a:cubicBezTo>
                  <a:cubicBezTo>
                    <a:pt x="0" y="460220"/>
                    <a:pt x="29511" y="500225"/>
                    <a:pt x="91389" y="500225"/>
                  </a:cubicBezTo>
                  <a:cubicBezTo>
                    <a:pt x="168498" y="500225"/>
                    <a:pt x="152315" y="401165"/>
                    <a:pt x="198961" y="401165"/>
                  </a:cubicBezTo>
                  <a:cubicBezTo>
                    <a:pt x="239895" y="401165"/>
                    <a:pt x="226568" y="476413"/>
                    <a:pt x="324620" y="476413"/>
                  </a:cubicBezTo>
                  <a:cubicBezTo>
                    <a:pt x="378883" y="476413"/>
                    <a:pt x="412201" y="423073"/>
                    <a:pt x="440760" y="423073"/>
                  </a:cubicBezTo>
                  <a:cubicBezTo>
                    <a:pt x="448376" y="423073"/>
                    <a:pt x="458848" y="427835"/>
                    <a:pt x="458848" y="451648"/>
                  </a:cubicBezTo>
                  <a:cubicBezTo>
                    <a:pt x="458848" y="490700"/>
                    <a:pt x="414105" y="613573"/>
                    <a:pt x="414105" y="645958"/>
                  </a:cubicBezTo>
                  <a:cubicBezTo>
                    <a:pt x="414105" y="666913"/>
                    <a:pt x="436953" y="682153"/>
                    <a:pt x="454088" y="682153"/>
                  </a:cubicBezTo>
                  <a:cubicBezTo>
                    <a:pt x="471223" y="682153"/>
                    <a:pt x="484551" y="674533"/>
                    <a:pt x="488359" y="661198"/>
                  </a:cubicBezTo>
                  <a:cubicBezTo>
                    <a:pt x="499782" y="620240"/>
                    <a:pt x="510254" y="582140"/>
                    <a:pt x="520725" y="546898"/>
                  </a:cubicBezTo>
                  <a:cubicBezTo>
                    <a:pt x="687320" y="7783"/>
                    <a:pt x="836778" y="174470"/>
                    <a:pt x="836778" y="57313"/>
                  </a:cubicBezTo>
                  <a:cubicBezTo>
                    <a:pt x="836778" y="15403"/>
                    <a:pt x="802508" y="163"/>
                    <a:pt x="760621" y="163"/>
                  </a:cubicBezTo>
                  <a:cubicBezTo>
                    <a:pt x="713975" y="-2695"/>
                    <a:pt x="669232" y="32548"/>
                    <a:pt x="654001" y="71600"/>
                  </a:cubicBezTo>
                  <a:close/>
                  <a:moveTo>
                    <a:pt x="83773" y="411643"/>
                  </a:moveTo>
                  <a:cubicBezTo>
                    <a:pt x="72349" y="411643"/>
                    <a:pt x="70445" y="407833"/>
                    <a:pt x="70445" y="399260"/>
                  </a:cubicBezTo>
                  <a:cubicBezTo>
                    <a:pt x="70445" y="368780"/>
                    <a:pt x="121852" y="326870"/>
                    <a:pt x="147555" y="326870"/>
                  </a:cubicBezTo>
                  <a:cubicBezTo>
                    <a:pt x="156122" y="326870"/>
                    <a:pt x="162786" y="330680"/>
                    <a:pt x="162786" y="338300"/>
                  </a:cubicBezTo>
                  <a:cubicBezTo>
                    <a:pt x="162786" y="349730"/>
                    <a:pt x="107572" y="411643"/>
                    <a:pt x="83773" y="411643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58A46D49-7516-404B-A8DA-AC5514F779C3}"/>
                </a:ext>
              </a:extLst>
            </p:cNvPr>
            <p:cNvSpPr/>
            <p:nvPr/>
          </p:nvSpPr>
          <p:spPr>
            <a:xfrm>
              <a:off x="5276839" y="8586470"/>
              <a:ext cx="315100" cy="374332"/>
            </a:xfrm>
            <a:custGeom>
              <a:avLst/>
              <a:gdLst>
                <a:gd name="connsiteX0" fmla="*/ 23799 w 315100"/>
                <a:gd name="connsiteY0" fmla="*/ 58102 h 374332"/>
                <a:gd name="connsiteX1" fmla="*/ 56166 w 315100"/>
                <a:gd name="connsiteY1" fmla="*/ 111442 h 374332"/>
                <a:gd name="connsiteX2" fmla="*/ 178018 w 315100"/>
                <a:gd name="connsiteY2" fmla="*/ 63817 h 374332"/>
                <a:gd name="connsiteX3" fmla="*/ 203721 w 315100"/>
                <a:gd name="connsiteY3" fmla="*/ 81915 h 374332"/>
                <a:gd name="connsiteX4" fmla="*/ 0 w 315100"/>
                <a:gd name="connsiteY4" fmla="*/ 318135 h 374332"/>
                <a:gd name="connsiteX5" fmla="*/ 87581 w 315100"/>
                <a:gd name="connsiteY5" fmla="*/ 374333 h 374332"/>
                <a:gd name="connsiteX6" fmla="*/ 315101 w 315100"/>
                <a:gd name="connsiteY6" fmla="*/ 284797 h 374332"/>
                <a:gd name="connsiteX7" fmla="*/ 297014 w 315100"/>
                <a:gd name="connsiteY7" fmla="*/ 269558 h 374332"/>
                <a:gd name="connsiteX8" fmla="*/ 121852 w 315100"/>
                <a:gd name="connsiteY8" fmla="*/ 312420 h 374332"/>
                <a:gd name="connsiteX9" fmla="*/ 89485 w 315100"/>
                <a:gd name="connsiteY9" fmla="*/ 292417 h 374332"/>
                <a:gd name="connsiteX10" fmla="*/ 284638 w 315100"/>
                <a:gd name="connsiteY10" fmla="*/ 78105 h 374332"/>
                <a:gd name="connsiteX11" fmla="*/ 196105 w 315100"/>
                <a:gd name="connsiteY11" fmla="*/ 0 h 374332"/>
                <a:gd name="connsiteX12" fmla="*/ 23799 w 315100"/>
                <a:gd name="connsiteY12" fmla="*/ 58102 h 37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100" h="374332">
                  <a:moveTo>
                    <a:pt x="23799" y="58102"/>
                  </a:moveTo>
                  <a:cubicBezTo>
                    <a:pt x="8568" y="69533"/>
                    <a:pt x="37127" y="120967"/>
                    <a:pt x="56166" y="111442"/>
                  </a:cubicBezTo>
                  <a:cubicBezTo>
                    <a:pt x="74253" y="102870"/>
                    <a:pt x="141843" y="63817"/>
                    <a:pt x="178018" y="63817"/>
                  </a:cubicBezTo>
                  <a:cubicBezTo>
                    <a:pt x="195153" y="63817"/>
                    <a:pt x="203721" y="72390"/>
                    <a:pt x="203721" y="81915"/>
                  </a:cubicBezTo>
                  <a:cubicBezTo>
                    <a:pt x="203721" y="120015"/>
                    <a:pt x="0" y="223838"/>
                    <a:pt x="0" y="318135"/>
                  </a:cubicBezTo>
                  <a:cubicBezTo>
                    <a:pt x="0" y="340995"/>
                    <a:pt x="20943" y="374333"/>
                    <a:pt x="87581" y="374333"/>
                  </a:cubicBezTo>
                  <a:cubicBezTo>
                    <a:pt x="191345" y="374333"/>
                    <a:pt x="315101" y="325755"/>
                    <a:pt x="315101" y="284797"/>
                  </a:cubicBezTo>
                  <a:cubicBezTo>
                    <a:pt x="315101" y="278130"/>
                    <a:pt x="306533" y="269558"/>
                    <a:pt x="297014" y="269558"/>
                  </a:cubicBezTo>
                  <a:cubicBezTo>
                    <a:pt x="280830" y="269558"/>
                    <a:pt x="177066" y="312420"/>
                    <a:pt x="121852" y="312420"/>
                  </a:cubicBezTo>
                  <a:cubicBezTo>
                    <a:pt x="103764" y="312420"/>
                    <a:pt x="89485" y="304800"/>
                    <a:pt x="89485" y="292417"/>
                  </a:cubicBezTo>
                  <a:cubicBezTo>
                    <a:pt x="89485" y="235267"/>
                    <a:pt x="284638" y="145733"/>
                    <a:pt x="284638" y="78105"/>
                  </a:cubicBezTo>
                  <a:cubicBezTo>
                    <a:pt x="284638" y="18097"/>
                    <a:pt x="229424" y="0"/>
                    <a:pt x="196105" y="0"/>
                  </a:cubicBezTo>
                  <a:cubicBezTo>
                    <a:pt x="117092" y="1905"/>
                    <a:pt x="39031" y="47625"/>
                    <a:pt x="23799" y="58102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05E96F4C-4ED1-474A-BD39-9AF41E66E91F}"/>
                </a:ext>
              </a:extLst>
            </p:cNvPr>
            <p:cNvSpPr/>
            <p:nvPr/>
          </p:nvSpPr>
          <p:spPr>
            <a:xfrm>
              <a:off x="6343993" y="8600715"/>
              <a:ext cx="1235652" cy="483911"/>
            </a:xfrm>
            <a:custGeom>
              <a:avLst/>
              <a:gdLst>
                <a:gd name="connsiteX0" fmla="*/ 992901 w 1235652"/>
                <a:gd name="connsiteY0" fmla="*/ 117199 h 483911"/>
                <a:gd name="connsiteX1" fmla="*/ 797748 w 1235652"/>
                <a:gd name="connsiteY1" fmla="*/ 196257 h 483911"/>
                <a:gd name="connsiteX2" fmla="*/ 721590 w 1235652"/>
                <a:gd name="connsiteY2" fmla="*/ 114342 h 483911"/>
                <a:gd name="connsiteX3" fmla="*/ 649241 w 1235652"/>
                <a:gd name="connsiteY3" fmla="*/ 38142 h 483911"/>
                <a:gd name="connsiteX4" fmla="*/ 571180 w 1235652"/>
                <a:gd name="connsiteY4" fmla="*/ 87672 h 483911"/>
                <a:gd name="connsiteX5" fmla="*/ 450280 w 1235652"/>
                <a:gd name="connsiteY5" fmla="*/ 193399 h 483911"/>
                <a:gd name="connsiteX6" fmla="*/ 411249 w 1235652"/>
                <a:gd name="connsiteY6" fmla="*/ 142917 h 483911"/>
                <a:gd name="connsiteX7" fmla="*/ 429337 w 1235652"/>
                <a:gd name="connsiteY7" fmla="*/ 83862 h 483911"/>
                <a:gd name="connsiteX8" fmla="*/ 393162 w 1235652"/>
                <a:gd name="connsiteY8" fmla="*/ 30522 h 483911"/>
                <a:gd name="connsiteX9" fmla="*/ 277974 w 1235652"/>
                <a:gd name="connsiteY9" fmla="*/ 111484 h 483911"/>
                <a:gd name="connsiteX10" fmla="*/ 152315 w 1235652"/>
                <a:gd name="connsiteY10" fmla="*/ 210544 h 483911"/>
                <a:gd name="connsiteX11" fmla="*/ 61878 w 1235652"/>
                <a:gd name="connsiteY11" fmla="*/ 100054 h 483911"/>
                <a:gd name="connsiteX12" fmla="*/ 0 w 1235652"/>
                <a:gd name="connsiteY12" fmla="*/ 160062 h 483911"/>
                <a:gd name="connsiteX13" fmla="*/ 45694 w 1235652"/>
                <a:gd name="connsiteY13" fmla="*/ 237214 h 483911"/>
                <a:gd name="connsiteX14" fmla="*/ 129467 w 1235652"/>
                <a:gd name="connsiteY14" fmla="*/ 291507 h 483911"/>
                <a:gd name="connsiteX15" fmla="*/ 319861 w 1235652"/>
                <a:gd name="connsiteY15" fmla="*/ 171492 h 483911"/>
                <a:gd name="connsiteX16" fmla="*/ 349372 w 1235652"/>
                <a:gd name="connsiteY16" fmla="*/ 204829 h 483911"/>
                <a:gd name="connsiteX17" fmla="*/ 449328 w 1235652"/>
                <a:gd name="connsiteY17" fmla="*/ 264837 h 483911"/>
                <a:gd name="connsiteX18" fmla="*/ 607354 w 1235652"/>
                <a:gd name="connsiteY18" fmla="*/ 180064 h 483911"/>
                <a:gd name="connsiteX19" fmla="*/ 763477 w 1235652"/>
                <a:gd name="connsiteY19" fmla="*/ 276267 h 483911"/>
                <a:gd name="connsiteX20" fmla="*/ 859626 w 1235652"/>
                <a:gd name="connsiteY20" fmla="*/ 262932 h 483911"/>
                <a:gd name="connsiteX21" fmla="*/ 1010988 w 1235652"/>
                <a:gd name="connsiteY21" fmla="*/ 232452 h 483911"/>
                <a:gd name="connsiteX22" fmla="*/ 1113800 w 1235652"/>
                <a:gd name="connsiteY22" fmla="*/ 71479 h 483911"/>
                <a:gd name="connsiteX23" fmla="*/ 1156639 w 1235652"/>
                <a:gd name="connsiteY23" fmla="*/ 127677 h 483911"/>
                <a:gd name="connsiteX24" fmla="*/ 894848 w 1235652"/>
                <a:gd name="connsiteY24" fmla="*/ 417237 h 483911"/>
                <a:gd name="connsiteX25" fmla="*/ 852010 w 1235652"/>
                <a:gd name="connsiteY25" fmla="*/ 461052 h 483911"/>
                <a:gd name="connsiteX26" fmla="*/ 881521 w 1235652"/>
                <a:gd name="connsiteY26" fmla="*/ 483912 h 483911"/>
                <a:gd name="connsiteX27" fmla="*/ 1235653 w 1235652"/>
                <a:gd name="connsiteY27" fmla="*/ 138154 h 483911"/>
                <a:gd name="connsiteX28" fmla="*/ 1121417 w 1235652"/>
                <a:gd name="connsiteY28" fmla="*/ 42 h 483911"/>
                <a:gd name="connsiteX29" fmla="*/ 992901 w 1235652"/>
                <a:gd name="connsiteY29" fmla="*/ 117199 h 48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5652" h="483911">
                  <a:moveTo>
                    <a:pt x="992901" y="117199"/>
                  </a:moveTo>
                  <a:cubicBezTo>
                    <a:pt x="976718" y="179112"/>
                    <a:pt x="860578" y="196257"/>
                    <a:pt x="797748" y="196257"/>
                  </a:cubicBezTo>
                  <a:cubicBezTo>
                    <a:pt x="734918" y="196257"/>
                    <a:pt x="734918" y="179112"/>
                    <a:pt x="721590" y="114342"/>
                  </a:cubicBezTo>
                  <a:cubicBezTo>
                    <a:pt x="709215" y="53382"/>
                    <a:pt x="683512" y="38142"/>
                    <a:pt x="649241" y="38142"/>
                  </a:cubicBezTo>
                  <a:cubicBezTo>
                    <a:pt x="624490" y="38142"/>
                    <a:pt x="599739" y="61954"/>
                    <a:pt x="571180" y="87672"/>
                  </a:cubicBezTo>
                  <a:cubicBezTo>
                    <a:pt x="522630" y="132439"/>
                    <a:pt x="475983" y="193399"/>
                    <a:pt x="450280" y="193399"/>
                  </a:cubicBezTo>
                  <a:cubicBezTo>
                    <a:pt x="428385" y="193399"/>
                    <a:pt x="411249" y="167682"/>
                    <a:pt x="411249" y="142917"/>
                  </a:cubicBezTo>
                  <a:cubicBezTo>
                    <a:pt x="411249" y="120057"/>
                    <a:pt x="429337" y="109579"/>
                    <a:pt x="429337" y="83862"/>
                  </a:cubicBezTo>
                  <a:cubicBezTo>
                    <a:pt x="429337" y="65764"/>
                    <a:pt x="418865" y="30522"/>
                    <a:pt x="393162" y="30522"/>
                  </a:cubicBezTo>
                  <a:cubicBezTo>
                    <a:pt x="353180" y="30522"/>
                    <a:pt x="289398" y="101007"/>
                    <a:pt x="277974" y="111484"/>
                  </a:cubicBezTo>
                  <a:cubicBezTo>
                    <a:pt x="244655" y="144822"/>
                    <a:pt x="198961" y="210544"/>
                    <a:pt x="152315" y="210544"/>
                  </a:cubicBezTo>
                  <a:cubicBezTo>
                    <a:pt x="81869" y="210544"/>
                    <a:pt x="145651" y="100054"/>
                    <a:pt x="61878" y="100054"/>
                  </a:cubicBezTo>
                  <a:cubicBezTo>
                    <a:pt x="18087" y="100054"/>
                    <a:pt x="0" y="140059"/>
                    <a:pt x="0" y="160062"/>
                  </a:cubicBezTo>
                  <a:cubicBezTo>
                    <a:pt x="0" y="193399"/>
                    <a:pt x="21895" y="211497"/>
                    <a:pt x="45694" y="237214"/>
                  </a:cubicBezTo>
                  <a:cubicBezTo>
                    <a:pt x="72350" y="265789"/>
                    <a:pt x="93293" y="291507"/>
                    <a:pt x="129467" y="291507"/>
                  </a:cubicBezTo>
                  <a:cubicBezTo>
                    <a:pt x="238944" y="291507"/>
                    <a:pt x="263695" y="171492"/>
                    <a:pt x="319861" y="171492"/>
                  </a:cubicBezTo>
                  <a:cubicBezTo>
                    <a:pt x="338900" y="171492"/>
                    <a:pt x="347468" y="188637"/>
                    <a:pt x="349372" y="204829"/>
                  </a:cubicBezTo>
                  <a:cubicBezTo>
                    <a:pt x="354131" y="245787"/>
                    <a:pt x="397922" y="264837"/>
                    <a:pt x="449328" y="264837"/>
                  </a:cubicBezTo>
                  <a:cubicBezTo>
                    <a:pt x="545477" y="264837"/>
                    <a:pt x="547381" y="180064"/>
                    <a:pt x="607354" y="180064"/>
                  </a:cubicBezTo>
                  <a:cubicBezTo>
                    <a:pt x="688272" y="180064"/>
                    <a:pt x="673040" y="276267"/>
                    <a:pt x="763477" y="276267"/>
                  </a:cubicBezTo>
                  <a:cubicBezTo>
                    <a:pt x="799652" y="276267"/>
                    <a:pt x="805364" y="270552"/>
                    <a:pt x="859626" y="262932"/>
                  </a:cubicBezTo>
                  <a:cubicBezTo>
                    <a:pt x="925311" y="254359"/>
                    <a:pt x="981477" y="250549"/>
                    <a:pt x="1010988" y="232452"/>
                  </a:cubicBezTo>
                  <a:cubicBezTo>
                    <a:pt x="1078578" y="191494"/>
                    <a:pt x="1043355" y="71479"/>
                    <a:pt x="1113800" y="71479"/>
                  </a:cubicBezTo>
                  <a:cubicBezTo>
                    <a:pt x="1137600" y="71479"/>
                    <a:pt x="1156639" y="87672"/>
                    <a:pt x="1156639" y="127677"/>
                  </a:cubicBezTo>
                  <a:cubicBezTo>
                    <a:pt x="1156639" y="177207"/>
                    <a:pt x="1139504" y="291507"/>
                    <a:pt x="894848" y="417237"/>
                  </a:cubicBezTo>
                  <a:cubicBezTo>
                    <a:pt x="870097" y="430572"/>
                    <a:pt x="852010" y="446764"/>
                    <a:pt x="852010" y="461052"/>
                  </a:cubicBezTo>
                  <a:cubicBezTo>
                    <a:pt x="852010" y="476292"/>
                    <a:pt x="867241" y="483912"/>
                    <a:pt x="881521" y="483912"/>
                  </a:cubicBezTo>
                  <a:cubicBezTo>
                    <a:pt x="936735" y="483912"/>
                    <a:pt x="1235653" y="321987"/>
                    <a:pt x="1235653" y="138154"/>
                  </a:cubicBezTo>
                  <a:cubicBezTo>
                    <a:pt x="1235653" y="32427"/>
                    <a:pt x="1189006" y="42"/>
                    <a:pt x="1121417" y="42"/>
                  </a:cubicBezTo>
                  <a:cubicBezTo>
                    <a:pt x="1013844" y="-1863"/>
                    <a:pt x="1008132" y="61954"/>
                    <a:pt x="992901" y="117199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 14">
              <a:extLst>
                <a:ext uri="{FF2B5EF4-FFF2-40B4-BE49-F238E27FC236}">
                  <a16:creationId xmlns:a16="http://schemas.microsoft.com/office/drawing/2014/main" id="{AA5EE13B-4844-864E-87E0-4FBF48C5D406}"/>
                </a:ext>
              </a:extLst>
            </p:cNvPr>
            <p:cNvSpPr/>
            <p:nvPr/>
          </p:nvSpPr>
          <p:spPr>
            <a:xfrm>
              <a:off x="3260574" y="8011160"/>
              <a:ext cx="2189522" cy="1441132"/>
            </a:xfrm>
            <a:custGeom>
              <a:avLst/>
              <a:gdLst>
                <a:gd name="connsiteX0" fmla="*/ 1968667 w 2189522"/>
                <a:gd name="connsiteY0" fmla="*/ 0 h 1441132"/>
                <a:gd name="connsiteX1" fmla="*/ 1087146 w 2189522"/>
                <a:gd name="connsiteY1" fmla="*/ 636270 h 1441132"/>
                <a:gd name="connsiteX2" fmla="*/ 0 w 2189522"/>
                <a:gd name="connsiteY2" fmla="*/ 1160145 h 1441132"/>
                <a:gd name="connsiteX3" fmla="*/ 145651 w 2189522"/>
                <a:gd name="connsiteY3" fmla="*/ 1255395 h 1441132"/>
                <a:gd name="connsiteX4" fmla="*/ 218000 w 2189522"/>
                <a:gd name="connsiteY4" fmla="*/ 1217295 h 1441132"/>
                <a:gd name="connsiteX5" fmla="*/ 111380 w 2189522"/>
                <a:gd name="connsiteY5" fmla="*/ 1143000 h 1441132"/>
                <a:gd name="connsiteX6" fmla="*/ 1027172 w 2189522"/>
                <a:gd name="connsiteY6" fmla="*/ 741998 h 1441132"/>
                <a:gd name="connsiteX7" fmla="*/ 1339417 w 2189522"/>
                <a:gd name="connsiteY7" fmla="*/ 1441133 h 1441132"/>
                <a:gd name="connsiteX8" fmla="*/ 1816352 w 2189522"/>
                <a:gd name="connsiteY8" fmla="*/ 1261110 h 1441132"/>
                <a:gd name="connsiteX9" fmla="*/ 1796361 w 2189522"/>
                <a:gd name="connsiteY9" fmla="*/ 1227773 h 1441132"/>
                <a:gd name="connsiteX10" fmla="*/ 1376544 w 2189522"/>
                <a:gd name="connsiteY10" fmla="*/ 1362075 h 1441132"/>
                <a:gd name="connsiteX11" fmla="*/ 1149975 w 2189522"/>
                <a:gd name="connsiteY11" fmla="*/ 704850 h 1441132"/>
                <a:gd name="connsiteX12" fmla="*/ 1650710 w 2189522"/>
                <a:gd name="connsiteY12" fmla="*/ 625793 h 1441132"/>
                <a:gd name="connsiteX13" fmla="*/ 1860142 w 2189522"/>
                <a:gd name="connsiteY13" fmla="*/ 689610 h 1441132"/>
                <a:gd name="connsiteX14" fmla="*/ 1888701 w 2189522"/>
                <a:gd name="connsiteY14" fmla="*/ 651510 h 1441132"/>
                <a:gd name="connsiteX15" fmla="*/ 1616439 w 2189522"/>
                <a:gd name="connsiteY15" fmla="*/ 545782 h 1441132"/>
                <a:gd name="connsiteX16" fmla="*/ 1210901 w 2189522"/>
                <a:gd name="connsiteY16" fmla="*/ 602932 h 1441132"/>
                <a:gd name="connsiteX17" fmla="*/ 1982946 w 2189522"/>
                <a:gd name="connsiteY17" fmla="*/ 75248 h 1441132"/>
                <a:gd name="connsiteX18" fmla="*/ 2189523 w 2189522"/>
                <a:gd name="connsiteY18" fmla="*/ 63817 h 1441132"/>
                <a:gd name="connsiteX19" fmla="*/ 1968667 w 2189522"/>
                <a:gd name="connsiteY19" fmla="*/ 0 h 144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9522" h="1441132">
                  <a:moveTo>
                    <a:pt x="1968667" y="0"/>
                  </a:moveTo>
                  <a:cubicBezTo>
                    <a:pt x="1784937" y="0"/>
                    <a:pt x="1446037" y="120967"/>
                    <a:pt x="1087146" y="636270"/>
                  </a:cubicBezTo>
                  <a:cubicBezTo>
                    <a:pt x="842490" y="705803"/>
                    <a:pt x="0" y="966787"/>
                    <a:pt x="0" y="1160145"/>
                  </a:cubicBezTo>
                  <a:cubicBezTo>
                    <a:pt x="0" y="1200150"/>
                    <a:pt x="59974" y="1255395"/>
                    <a:pt x="145651" y="1255395"/>
                  </a:cubicBezTo>
                  <a:cubicBezTo>
                    <a:pt x="186585" y="1255395"/>
                    <a:pt x="218000" y="1240155"/>
                    <a:pt x="218000" y="1217295"/>
                  </a:cubicBezTo>
                  <a:cubicBezTo>
                    <a:pt x="218000" y="1172528"/>
                    <a:pt x="111380" y="1175385"/>
                    <a:pt x="111380" y="1143000"/>
                  </a:cubicBezTo>
                  <a:cubicBezTo>
                    <a:pt x="111380" y="1056323"/>
                    <a:pt x="602595" y="869632"/>
                    <a:pt x="1027172" y="741998"/>
                  </a:cubicBezTo>
                  <a:cubicBezTo>
                    <a:pt x="864386" y="1053465"/>
                    <a:pt x="954822" y="1441133"/>
                    <a:pt x="1339417" y="1441133"/>
                  </a:cubicBezTo>
                  <a:cubicBezTo>
                    <a:pt x="1522194" y="1441133"/>
                    <a:pt x="1704972" y="1329690"/>
                    <a:pt x="1816352" y="1261110"/>
                  </a:cubicBezTo>
                  <a:cubicBezTo>
                    <a:pt x="1838247" y="1247775"/>
                    <a:pt x="1821112" y="1215390"/>
                    <a:pt x="1796361" y="1227773"/>
                  </a:cubicBezTo>
                  <a:cubicBezTo>
                    <a:pt x="1681173" y="1286828"/>
                    <a:pt x="1532666" y="1362075"/>
                    <a:pt x="1376544" y="1362075"/>
                  </a:cubicBezTo>
                  <a:cubicBezTo>
                    <a:pt x="963390" y="1362075"/>
                    <a:pt x="1010036" y="950595"/>
                    <a:pt x="1149975" y="704850"/>
                  </a:cubicBezTo>
                  <a:cubicBezTo>
                    <a:pt x="1272779" y="670560"/>
                    <a:pt x="1457461" y="625793"/>
                    <a:pt x="1650710" y="625793"/>
                  </a:cubicBezTo>
                  <a:cubicBezTo>
                    <a:pt x="1794457" y="625793"/>
                    <a:pt x="1832536" y="680085"/>
                    <a:pt x="1860142" y="689610"/>
                  </a:cubicBezTo>
                  <a:cubicBezTo>
                    <a:pt x="1887749" y="699135"/>
                    <a:pt x="1906789" y="676275"/>
                    <a:pt x="1888701" y="651510"/>
                  </a:cubicBezTo>
                  <a:cubicBezTo>
                    <a:pt x="1860142" y="612457"/>
                    <a:pt x="1806832" y="545782"/>
                    <a:pt x="1616439" y="545782"/>
                  </a:cubicBezTo>
                  <a:cubicBezTo>
                    <a:pt x="1534570" y="544830"/>
                    <a:pt x="1370832" y="565785"/>
                    <a:pt x="1210901" y="602932"/>
                  </a:cubicBezTo>
                  <a:cubicBezTo>
                    <a:pt x="1386063" y="366713"/>
                    <a:pt x="1672605" y="75248"/>
                    <a:pt x="1982946" y="75248"/>
                  </a:cubicBezTo>
                  <a:cubicBezTo>
                    <a:pt x="2071479" y="75248"/>
                    <a:pt x="2189523" y="106680"/>
                    <a:pt x="2189523" y="63817"/>
                  </a:cubicBezTo>
                  <a:cubicBezTo>
                    <a:pt x="2188571" y="8573"/>
                    <a:pt x="2016265" y="0"/>
                    <a:pt x="1968667" y="0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8DC57D4C-0B5D-4446-87FE-74F5B3F572EB}"/>
                </a:ext>
              </a:extLst>
            </p:cNvPr>
            <p:cNvSpPr/>
            <p:nvPr/>
          </p:nvSpPr>
          <p:spPr>
            <a:xfrm>
              <a:off x="2935002" y="7898764"/>
              <a:ext cx="1386063" cy="525780"/>
            </a:xfrm>
            <a:custGeom>
              <a:avLst/>
              <a:gdLst>
                <a:gd name="connsiteX0" fmla="*/ 852962 w 1386063"/>
                <a:gd name="connsiteY0" fmla="*/ 517208 h 525780"/>
                <a:gd name="connsiteX1" fmla="*/ 945303 w 1386063"/>
                <a:gd name="connsiteY1" fmla="*/ 517208 h 525780"/>
                <a:gd name="connsiteX2" fmla="*/ 966246 w 1386063"/>
                <a:gd name="connsiteY2" fmla="*/ 232410 h 525780"/>
                <a:gd name="connsiteX3" fmla="*/ 967198 w 1386063"/>
                <a:gd name="connsiteY3" fmla="*/ 152400 h 525780"/>
                <a:gd name="connsiteX4" fmla="*/ 969102 w 1386063"/>
                <a:gd name="connsiteY4" fmla="*/ 152400 h 525780"/>
                <a:gd name="connsiteX5" fmla="*/ 996709 w 1386063"/>
                <a:gd name="connsiteY5" fmla="*/ 232410 h 525780"/>
                <a:gd name="connsiteX6" fmla="*/ 1078578 w 1386063"/>
                <a:gd name="connsiteY6" fmla="*/ 429578 h 525780"/>
                <a:gd name="connsiteX7" fmla="*/ 1159495 w 1386063"/>
                <a:gd name="connsiteY7" fmla="*/ 429578 h 525780"/>
                <a:gd name="connsiteX8" fmla="*/ 1242316 w 1386063"/>
                <a:gd name="connsiteY8" fmla="*/ 232410 h 525780"/>
                <a:gd name="connsiteX9" fmla="*/ 1269923 w 1386063"/>
                <a:gd name="connsiteY9" fmla="*/ 153352 h 525780"/>
                <a:gd name="connsiteX10" fmla="*/ 1271827 w 1386063"/>
                <a:gd name="connsiteY10" fmla="*/ 153352 h 525780"/>
                <a:gd name="connsiteX11" fmla="*/ 1272779 w 1386063"/>
                <a:gd name="connsiteY11" fmla="*/ 232410 h 525780"/>
                <a:gd name="connsiteX12" fmla="*/ 1294674 w 1386063"/>
                <a:gd name="connsiteY12" fmla="*/ 517208 h 525780"/>
                <a:gd name="connsiteX13" fmla="*/ 1386063 w 1386063"/>
                <a:gd name="connsiteY13" fmla="*/ 517208 h 525780"/>
                <a:gd name="connsiteX14" fmla="*/ 1345129 w 1386063"/>
                <a:gd name="connsiteY14" fmla="*/ 7620 h 525780"/>
                <a:gd name="connsiteX15" fmla="*/ 1246124 w 1386063"/>
                <a:gd name="connsiteY15" fmla="*/ 7620 h 525780"/>
                <a:gd name="connsiteX16" fmla="*/ 1146168 w 1386063"/>
                <a:gd name="connsiteY16" fmla="*/ 259080 h 525780"/>
                <a:gd name="connsiteX17" fmla="*/ 1121416 w 1386063"/>
                <a:gd name="connsiteY17" fmla="*/ 333375 h 525780"/>
                <a:gd name="connsiteX18" fmla="*/ 1118561 w 1386063"/>
                <a:gd name="connsiteY18" fmla="*/ 333375 h 525780"/>
                <a:gd name="connsiteX19" fmla="*/ 1092858 w 1386063"/>
                <a:gd name="connsiteY19" fmla="*/ 259080 h 525780"/>
                <a:gd name="connsiteX20" fmla="*/ 992901 w 1386063"/>
                <a:gd name="connsiteY20" fmla="*/ 7620 h 525780"/>
                <a:gd name="connsiteX21" fmla="*/ 893896 w 1386063"/>
                <a:gd name="connsiteY21" fmla="*/ 7620 h 525780"/>
                <a:gd name="connsiteX22" fmla="*/ 852962 w 1386063"/>
                <a:gd name="connsiteY22" fmla="*/ 517208 h 525780"/>
                <a:gd name="connsiteX23" fmla="*/ 432193 w 1386063"/>
                <a:gd name="connsiteY23" fmla="*/ 456248 h 525780"/>
                <a:gd name="connsiteX24" fmla="*/ 607355 w 1386063"/>
                <a:gd name="connsiteY24" fmla="*/ 525780 h 525780"/>
                <a:gd name="connsiteX25" fmla="*/ 774901 w 1386063"/>
                <a:gd name="connsiteY25" fmla="*/ 376238 h 525780"/>
                <a:gd name="connsiteX26" fmla="*/ 535005 w 1386063"/>
                <a:gd name="connsiteY26" fmla="*/ 145733 h 525780"/>
                <a:gd name="connsiteX27" fmla="*/ 612114 w 1386063"/>
                <a:gd name="connsiteY27" fmla="*/ 84773 h 525780"/>
                <a:gd name="connsiteX28" fmla="*/ 724447 w 1386063"/>
                <a:gd name="connsiteY28" fmla="*/ 129540 h 525780"/>
                <a:gd name="connsiteX29" fmla="*/ 764429 w 1386063"/>
                <a:gd name="connsiteY29" fmla="*/ 54293 h 525780"/>
                <a:gd name="connsiteX30" fmla="*/ 612114 w 1386063"/>
                <a:gd name="connsiteY30" fmla="*/ 0 h 525780"/>
                <a:gd name="connsiteX31" fmla="*/ 441712 w 1386063"/>
                <a:gd name="connsiteY31" fmla="*/ 147638 h 525780"/>
                <a:gd name="connsiteX32" fmla="*/ 681608 w 1386063"/>
                <a:gd name="connsiteY32" fmla="*/ 379095 h 525780"/>
                <a:gd name="connsiteX33" fmla="*/ 607355 w 1386063"/>
                <a:gd name="connsiteY33" fmla="*/ 441008 h 525780"/>
                <a:gd name="connsiteX34" fmla="*/ 480743 w 1386063"/>
                <a:gd name="connsiteY34" fmla="*/ 387668 h 525780"/>
                <a:gd name="connsiteX35" fmla="*/ 432193 w 1386063"/>
                <a:gd name="connsiteY35" fmla="*/ 456248 h 525780"/>
                <a:gd name="connsiteX36" fmla="*/ 92341 w 1386063"/>
                <a:gd name="connsiteY36" fmla="*/ 246698 h 525780"/>
                <a:gd name="connsiteX37" fmla="*/ 92341 w 1386063"/>
                <a:gd name="connsiteY37" fmla="*/ 87630 h 525780"/>
                <a:gd name="connsiteX38" fmla="*/ 162786 w 1386063"/>
                <a:gd name="connsiteY38" fmla="*/ 87630 h 525780"/>
                <a:gd name="connsiteX39" fmla="*/ 256079 w 1386063"/>
                <a:gd name="connsiteY39" fmla="*/ 166688 h 525780"/>
                <a:gd name="connsiteX40" fmla="*/ 176114 w 1386063"/>
                <a:gd name="connsiteY40" fmla="*/ 246698 h 525780"/>
                <a:gd name="connsiteX41" fmla="*/ 92341 w 1386063"/>
                <a:gd name="connsiteY41" fmla="*/ 246698 h 525780"/>
                <a:gd name="connsiteX42" fmla="*/ 0 w 1386063"/>
                <a:gd name="connsiteY42" fmla="*/ 517208 h 525780"/>
                <a:gd name="connsiteX43" fmla="*/ 92341 w 1386063"/>
                <a:gd name="connsiteY43" fmla="*/ 517208 h 525780"/>
                <a:gd name="connsiteX44" fmla="*/ 92341 w 1386063"/>
                <a:gd name="connsiteY44" fmla="*/ 327660 h 525780"/>
                <a:gd name="connsiteX45" fmla="*/ 180874 w 1386063"/>
                <a:gd name="connsiteY45" fmla="*/ 327660 h 525780"/>
                <a:gd name="connsiteX46" fmla="*/ 281782 w 1386063"/>
                <a:gd name="connsiteY46" fmla="*/ 518160 h 525780"/>
                <a:gd name="connsiteX47" fmla="*/ 385546 w 1386063"/>
                <a:gd name="connsiteY47" fmla="*/ 518160 h 525780"/>
                <a:gd name="connsiteX48" fmla="*/ 280830 w 1386063"/>
                <a:gd name="connsiteY48" fmla="*/ 327660 h 525780"/>
                <a:gd name="connsiteX49" fmla="*/ 263695 w 1386063"/>
                <a:gd name="connsiteY49" fmla="*/ 302895 h 525780"/>
                <a:gd name="connsiteX50" fmla="*/ 263695 w 1386063"/>
                <a:gd name="connsiteY50" fmla="*/ 300990 h 525780"/>
                <a:gd name="connsiteX51" fmla="*/ 349372 w 1386063"/>
                <a:gd name="connsiteY51" fmla="*/ 161925 h 525780"/>
                <a:gd name="connsiteX52" fmla="*/ 266551 w 1386063"/>
                <a:gd name="connsiteY52" fmla="*/ 22860 h 525780"/>
                <a:gd name="connsiteX53" fmla="*/ 163738 w 1386063"/>
                <a:gd name="connsiteY53" fmla="*/ 8573 h 525780"/>
                <a:gd name="connsiteX54" fmla="*/ 0 w 1386063"/>
                <a:gd name="connsiteY54" fmla="*/ 8573 h 525780"/>
                <a:gd name="connsiteX55" fmla="*/ 0 w 1386063"/>
                <a:gd name="connsiteY55" fmla="*/ 517208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86063" h="525780">
                  <a:moveTo>
                    <a:pt x="852962" y="517208"/>
                  </a:moveTo>
                  <a:lnTo>
                    <a:pt x="945303" y="517208"/>
                  </a:lnTo>
                  <a:lnTo>
                    <a:pt x="966246" y="232410"/>
                  </a:lnTo>
                  <a:cubicBezTo>
                    <a:pt x="968150" y="199073"/>
                    <a:pt x="967198" y="152400"/>
                    <a:pt x="967198" y="152400"/>
                  </a:cubicBezTo>
                  <a:lnTo>
                    <a:pt x="969102" y="152400"/>
                  </a:lnTo>
                  <a:cubicBezTo>
                    <a:pt x="969102" y="152400"/>
                    <a:pt x="985285" y="202883"/>
                    <a:pt x="996709" y="232410"/>
                  </a:cubicBezTo>
                  <a:lnTo>
                    <a:pt x="1078578" y="429578"/>
                  </a:lnTo>
                  <a:lnTo>
                    <a:pt x="1159495" y="429578"/>
                  </a:lnTo>
                  <a:lnTo>
                    <a:pt x="1242316" y="232410"/>
                  </a:lnTo>
                  <a:cubicBezTo>
                    <a:pt x="1254692" y="202883"/>
                    <a:pt x="1269923" y="153352"/>
                    <a:pt x="1269923" y="153352"/>
                  </a:cubicBezTo>
                  <a:lnTo>
                    <a:pt x="1271827" y="153352"/>
                  </a:lnTo>
                  <a:cubicBezTo>
                    <a:pt x="1271827" y="153352"/>
                    <a:pt x="1269923" y="198120"/>
                    <a:pt x="1272779" y="232410"/>
                  </a:cubicBezTo>
                  <a:lnTo>
                    <a:pt x="1294674" y="517208"/>
                  </a:lnTo>
                  <a:lnTo>
                    <a:pt x="1386063" y="517208"/>
                  </a:lnTo>
                  <a:lnTo>
                    <a:pt x="1345129" y="7620"/>
                  </a:lnTo>
                  <a:lnTo>
                    <a:pt x="1246124" y="7620"/>
                  </a:lnTo>
                  <a:lnTo>
                    <a:pt x="1146168" y="259080"/>
                  </a:lnTo>
                  <a:cubicBezTo>
                    <a:pt x="1134744" y="289560"/>
                    <a:pt x="1121416" y="333375"/>
                    <a:pt x="1121416" y="333375"/>
                  </a:cubicBezTo>
                  <a:lnTo>
                    <a:pt x="1118561" y="333375"/>
                  </a:lnTo>
                  <a:cubicBezTo>
                    <a:pt x="1118561" y="333375"/>
                    <a:pt x="1104281" y="288608"/>
                    <a:pt x="1092858" y="259080"/>
                  </a:cubicBezTo>
                  <a:lnTo>
                    <a:pt x="992901" y="7620"/>
                  </a:lnTo>
                  <a:lnTo>
                    <a:pt x="893896" y="7620"/>
                  </a:lnTo>
                  <a:lnTo>
                    <a:pt x="852962" y="517208"/>
                  </a:lnTo>
                  <a:close/>
                  <a:moveTo>
                    <a:pt x="432193" y="456248"/>
                  </a:moveTo>
                  <a:cubicBezTo>
                    <a:pt x="432193" y="456248"/>
                    <a:pt x="494071" y="525780"/>
                    <a:pt x="607355" y="525780"/>
                  </a:cubicBezTo>
                  <a:cubicBezTo>
                    <a:pt x="713023" y="525780"/>
                    <a:pt x="774901" y="457200"/>
                    <a:pt x="774901" y="376238"/>
                  </a:cubicBezTo>
                  <a:cubicBezTo>
                    <a:pt x="774901" y="213360"/>
                    <a:pt x="535005" y="235268"/>
                    <a:pt x="535005" y="145733"/>
                  </a:cubicBezTo>
                  <a:cubicBezTo>
                    <a:pt x="535005" y="109538"/>
                    <a:pt x="568324" y="84773"/>
                    <a:pt x="612114" y="84773"/>
                  </a:cubicBezTo>
                  <a:cubicBezTo>
                    <a:pt x="675896" y="84773"/>
                    <a:pt x="724447" y="129540"/>
                    <a:pt x="724447" y="129540"/>
                  </a:cubicBezTo>
                  <a:lnTo>
                    <a:pt x="764429" y="54293"/>
                  </a:lnTo>
                  <a:cubicBezTo>
                    <a:pt x="764429" y="54293"/>
                    <a:pt x="713023" y="0"/>
                    <a:pt x="612114" y="0"/>
                  </a:cubicBezTo>
                  <a:cubicBezTo>
                    <a:pt x="515014" y="0"/>
                    <a:pt x="441712" y="62865"/>
                    <a:pt x="441712" y="147638"/>
                  </a:cubicBezTo>
                  <a:cubicBezTo>
                    <a:pt x="441712" y="303848"/>
                    <a:pt x="681608" y="288608"/>
                    <a:pt x="681608" y="379095"/>
                  </a:cubicBezTo>
                  <a:cubicBezTo>
                    <a:pt x="681608" y="421005"/>
                    <a:pt x="646385" y="441008"/>
                    <a:pt x="607355" y="441008"/>
                  </a:cubicBezTo>
                  <a:cubicBezTo>
                    <a:pt x="535957" y="441008"/>
                    <a:pt x="480743" y="387668"/>
                    <a:pt x="480743" y="387668"/>
                  </a:cubicBezTo>
                  <a:lnTo>
                    <a:pt x="432193" y="456248"/>
                  </a:lnTo>
                  <a:close/>
                  <a:moveTo>
                    <a:pt x="92341" y="246698"/>
                  </a:moveTo>
                  <a:lnTo>
                    <a:pt x="92341" y="87630"/>
                  </a:lnTo>
                  <a:lnTo>
                    <a:pt x="162786" y="87630"/>
                  </a:lnTo>
                  <a:cubicBezTo>
                    <a:pt x="235136" y="87630"/>
                    <a:pt x="256079" y="118110"/>
                    <a:pt x="256079" y="166688"/>
                  </a:cubicBezTo>
                  <a:cubicBezTo>
                    <a:pt x="256079" y="217170"/>
                    <a:pt x="225616" y="246698"/>
                    <a:pt x="176114" y="246698"/>
                  </a:cubicBezTo>
                  <a:lnTo>
                    <a:pt x="92341" y="246698"/>
                  </a:lnTo>
                  <a:close/>
                  <a:moveTo>
                    <a:pt x="0" y="517208"/>
                  </a:moveTo>
                  <a:lnTo>
                    <a:pt x="92341" y="517208"/>
                  </a:lnTo>
                  <a:lnTo>
                    <a:pt x="92341" y="327660"/>
                  </a:lnTo>
                  <a:lnTo>
                    <a:pt x="180874" y="327660"/>
                  </a:lnTo>
                  <a:lnTo>
                    <a:pt x="281782" y="518160"/>
                  </a:lnTo>
                  <a:lnTo>
                    <a:pt x="385546" y="518160"/>
                  </a:lnTo>
                  <a:lnTo>
                    <a:pt x="280830" y="327660"/>
                  </a:lnTo>
                  <a:cubicBezTo>
                    <a:pt x="270358" y="309563"/>
                    <a:pt x="263695" y="302895"/>
                    <a:pt x="263695" y="302895"/>
                  </a:cubicBezTo>
                  <a:lnTo>
                    <a:pt x="263695" y="300990"/>
                  </a:lnTo>
                  <a:cubicBezTo>
                    <a:pt x="317005" y="279083"/>
                    <a:pt x="349372" y="222885"/>
                    <a:pt x="349372" y="161925"/>
                  </a:cubicBezTo>
                  <a:cubicBezTo>
                    <a:pt x="349372" y="94298"/>
                    <a:pt x="317005" y="45720"/>
                    <a:pt x="266551" y="22860"/>
                  </a:cubicBezTo>
                  <a:cubicBezTo>
                    <a:pt x="244655" y="12383"/>
                    <a:pt x="218952" y="8573"/>
                    <a:pt x="163738" y="8573"/>
                  </a:cubicBezTo>
                  <a:lnTo>
                    <a:pt x="0" y="8573"/>
                  </a:lnTo>
                  <a:lnTo>
                    <a:pt x="0" y="517208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18" name="Tijdelijke aanduiding voor tekst 7">
            <a:extLst>
              <a:ext uri="{FF2B5EF4-FFF2-40B4-BE49-F238E27FC236}">
                <a16:creationId xmlns:a16="http://schemas.microsoft.com/office/drawing/2014/main" id="{BCF4CBFF-B03D-AC45-AEC2-C832D6960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6" y="4361957"/>
            <a:ext cx="5053010" cy="140701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Aenean</a:t>
            </a:r>
            <a:r>
              <a:rPr lang="nl-NL" dirty="0"/>
              <a:t> commodo </a:t>
            </a:r>
            <a:r>
              <a:rPr lang="nl-NL" dirty="0" err="1"/>
              <a:t>ligula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. </a:t>
            </a:r>
            <a:r>
              <a:rPr lang="nl-NL" dirty="0" err="1"/>
              <a:t>Aenean</a:t>
            </a:r>
            <a:r>
              <a:rPr lang="nl-NL" dirty="0"/>
              <a:t> massa.</a:t>
            </a:r>
          </a:p>
        </p:txBody>
      </p:sp>
    </p:spTree>
    <p:extLst>
      <p:ext uri="{BB962C8B-B14F-4D97-AF65-F5344CB8AC3E}">
        <p14:creationId xmlns:p14="http://schemas.microsoft.com/office/powerpoint/2010/main" val="60853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>
        <p:tmplLst>
          <p:tmpl lvl="1">
            <p:tnLst>
              <p:par>
                <p:cTn presetID="2" presetClass="entr" presetSubtype="8" decel="5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8" decel="5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6D3AF4D3-CCD0-3445-AEEB-E277F994AFDC}"/>
              </a:ext>
            </a:extLst>
          </p:cNvPr>
          <p:cNvSpPr/>
          <p:nvPr userDrawn="1"/>
        </p:nvSpPr>
        <p:spPr>
          <a:xfrm>
            <a:off x="-1" y="0"/>
            <a:ext cx="8965325" cy="6858000"/>
          </a:xfrm>
          <a:prstGeom prst="rect">
            <a:avLst/>
          </a:prstGeom>
          <a:solidFill>
            <a:srgbClr val="D9E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D9E7F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6" y="1628775"/>
            <a:ext cx="5053010" cy="1393825"/>
          </a:xfrm>
        </p:spPr>
        <p:txBody>
          <a:bodyPr anchor="b" anchorCtr="0"/>
          <a:lstStyle>
            <a:lvl1pPr>
              <a:defRPr sz="4400"/>
            </a:lvl1pPr>
          </a:lstStyle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B7FD0-641D-CB4F-A210-32EC5FF8E185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2292294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none" baseline="0" noProof="0" dirty="0" err="1">
                <a:solidFill>
                  <a:schemeClr val="bg2"/>
                </a:solidFill>
                <a:latin typeface="+mj-lt"/>
              </a:rPr>
              <a:t>Chapterslide</a:t>
            </a:r>
            <a:r>
              <a:rPr lang="nl-NL" sz="2400" b="1" cap="none" baseline="0" noProof="0" dirty="0">
                <a:solidFill>
                  <a:schemeClr val="bg2"/>
                </a:solidFill>
                <a:latin typeface="+mj-lt"/>
              </a:rPr>
              <a:t> #2</a:t>
            </a:r>
          </a:p>
        </p:txBody>
      </p:sp>
      <p:sp>
        <p:nvSpPr>
          <p:cNvPr id="7" name="Ondertitel 2">
            <a:extLst>
              <a:ext uri="{FF2B5EF4-FFF2-40B4-BE49-F238E27FC236}">
                <a16:creationId xmlns:a16="http://schemas.microsoft.com/office/drawing/2014/main" id="{37FE2E3A-C359-8B45-B5AD-C3CE9A618C7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4" y="3129504"/>
            <a:ext cx="5053012" cy="368300"/>
          </a:xfrm>
        </p:spPr>
        <p:txBody>
          <a:bodyPr anchor="ctr" anchorCtr="0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 err="1"/>
              <a:t>Subtitle</a:t>
            </a:r>
            <a:endParaRPr lang="nl-NL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B0CAC603-6604-D246-8414-7E0D97F1E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43663" y="728662"/>
            <a:ext cx="5053012" cy="5040313"/>
          </a:xfrm>
          <a:prstGeom prst="rect">
            <a:avLst/>
          </a:prstGeom>
          <a:pattFill prst="smGrid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</p:spPr>
        <p:txBody>
          <a:bodyPr wrap="square" bIns="108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image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582A1266-7E6F-DC48-B947-CB251CE670E6}"/>
              </a:ext>
            </a:extLst>
          </p:cNvPr>
          <p:cNvGrpSpPr/>
          <p:nvPr userDrawn="1"/>
        </p:nvGrpSpPr>
        <p:grpSpPr>
          <a:xfrm>
            <a:off x="702788" y="6189203"/>
            <a:ext cx="1095997" cy="366587"/>
            <a:chOff x="2935002" y="7898764"/>
            <a:chExt cx="4644643" cy="1553528"/>
          </a:xfrm>
        </p:grpSpPr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97C52C25-0383-5548-A0BB-D5E545295FE0}"/>
                </a:ext>
              </a:extLst>
            </p:cNvPr>
            <p:cNvSpPr/>
            <p:nvPr/>
          </p:nvSpPr>
          <p:spPr>
            <a:xfrm>
              <a:off x="5659529" y="8398664"/>
              <a:ext cx="836778" cy="682152"/>
            </a:xfrm>
            <a:custGeom>
              <a:avLst/>
              <a:gdLst>
                <a:gd name="connsiteX0" fmla="*/ 654001 w 836778"/>
                <a:gd name="connsiteY0" fmla="*/ 71600 h 682152"/>
                <a:gd name="connsiteX1" fmla="*/ 325572 w 836778"/>
                <a:gd name="connsiteY1" fmla="*/ 413548 h 682152"/>
                <a:gd name="connsiteX2" fmla="*/ 204673 w 836778"/>
                <a:gd name="connsiteY2" fmla="*/ 252575 h 682152"/>
                <a:gd name="connsiteX3" fmla="*/ 0 w 836778"/>
                <a:gd name="connsiteY3" fmla="*/ 421168 h 682152"/>
                <a:gd name="connsiteX4" fmla="*/ 91389 w 836778"/>
                <a:gd name="connsiteY4" fmla="*/ 500225 h 682152"/>
                <a:gd name="connsiteX5" fmla="*/ 198961 w 836778"/>
                <a:gd name="connsiteY5" fmla="*/ 401165 h 682152"/>
                <a:gd name="connsiteX6" fmla="*/ 324620 w 836778"/>
                <a:gd name="connsiteY6" fmla="*/ 476413 h 682152"/>
                <a:gd name="connsiteX7" fmla="*/ 440760 w 836778"/>
                <a:gd name="connsiteY7" fmla="*/ 423073 h 682152"/>
                <a:gd name="connsiteX8" fmla="*/ 458848 w 836778"/>
                <a:gd name="connsiteY8" fmla="*/ 451648 h 682152"/>
                <a:gd name="connsiteX9" fmla="*/ 414105 w 836778"/>
                <a:gd name="connsiteY9" fmla="*/ 645958 h 682152"/>
                <a:gd name="connsiteX10" fmla="*/ 454088 w 836778"/>
                <a:gd name="connsiteY10" fmla="*/ 682153 h 682152"/>
                <a:gd name="connsiteX11" fmla="*/ 488359 w 836778"/>
                <a:gd name="connsiteY11" fmla="*/ 661198 h 682152"/>
                <a:gd name="connsiteX12" fmla="*/ 520725 w 836778"/>
                <a:gd name="connsiteY12" fmla="*/ 546898 h 682152"/>
                <a:gd name="connsiteX13" fmla="*/ 836778 w 836778"/>
                <a:gd name="connsiteY13" fmla="*/ 57313 h 682152"/>
                <a:gd name="connsiteX14" fmla="*/ 760621 w 836778"/>
                <a:gd name="connsiteY14" fmla="*/ 163 h 682152"/>
                <a:gd name="connsiteX15" fmla="*/ 654001 w 836778"/>
                <a:gd name="connsiteY15" fmla="*/ 71600 h 682152"/>
                <a:gd name="connsiteX16" fmla="*/ 83773 w 836778"/>
                <a:gd name="connsiteY16" fmla="*/ 411643 h 682152"/>
                <a:gd name="connsiteX17" fmla="*/ 70445 w 836778"/>
                <a:gd name="connsiteY17" fmla="*/ 399260 h 682152"/>
                <a:gd name="connsiteX18" fmla="*/ 147555 w 836778"/>
                <a:gd name="connsiteY18" fmla="*/ 326870 h 682152"/>
                <a:gd name="connsiteX19" fmla="*/ 162786 w 836778"/>
                <a:gd name="connsiteY19" fmla="*/ 338300 h 682152"/>
                <a:gd name="connsiteX20" fmla="*/ 83773 w 836778"/>
                <a:gd name="connsiteY20" fmla="*/ 411643 h 68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6778" h="682152">
                  <a:moveTo>
                    <a:pt x="654001" y="71600"/>
                  </a:moveTo>
                  <a:cubicBezTo>
                    <a:pt x="579748" y="278293"/>
                    <a:pt x="370315" y="413548"/>
                    <a:pt x="325572" y="413548"/>
                  </a:cubicBezTo>
                  <a:cubicBezTo>
                    <a:pt x="243703" y="413548"/>
                    <a:pt x="318909" y="252575"/>
                    <a:pt x="204673" y="252575"/>
                  </a:cubicBezTo>
                  <a:cubicBezTo>
                    <a:pt x="127563" y="252575"/>
                    <a:pt x="0" y="334490"/>
                    <a:pt x="0" y="421168"/>
                  </a:cubicBezTo>
                  <a:cubicBezTo>
                    <a:pt x="0" y="460220"/>
                    <a:pt x="29511" y="500225"/>
                    <a:pt x="91389" y="500225"/>
                  </a:cubicBezTo>
                  <a:cubicBezTo>
                    <a:pt x="168498" y="500225"/>
                    <a:pt x="152315" y="401165"/>
                    <a:pt x="198961" y="401165"/>
                  </a:cubicBezTo>
                  <a:cubicBezTo>
                    <a:pt x="239895" y="401165"/>
                    <a:pt x="226568" y="476413"/>
                    <a:pt x="324620" y="476413"/>
                  </a:cubicBezTo>
                  <a:cubicBezTo>
                    <a:pt x="378883" y="476413"/>
                    <a:pt x="412201" y="423073"/>
                    <a:pt x="440760" y="423073"/>
                  </a:cubicBezTo>
                  <a:cubicBezTo>
                    <a:pt x="448376" y="423073"/>
                    <a:pt x="458848" y="427835"/>
                    <a:pt x="458848" y="451648"/>
                  </a:cubicBezTo>
                  <a:cubicBezTo>
                    <a:pt x="458848" y="490700"/>
                    <a:pt x="414105" y="613573"/>
                    <a:pt x="414105" y="645958"/>
                  </a:cubicBezTo>
                  <a:cubicBezTo>
                    <a:pt x="414105" y="666913"/>
                    <a:pt x="436953" y="682153"/>
                    <a:pt x="454088" y="682153"/>
                  </a:cubicBezTo>
                  <a:cubicBezTo>
                    <a:pt x="471223" y="682153"/>
                    <a:pt x="484551" y="674533"/>
                    <a:pt x="488359" y="661198"/>
                  </a:cubicBezTo>
                  <a:cubicBezTo>
                    <a:pt x="499782" y="620240"/>
                    <a:pt x="510254" y="582140"/>
                    <a:pt x="520725" y="546898"/>
                  </a:cubicBezTo>
                  <a:cubicBezTo>
                    <a:pt x="687320" y="7783"/>
                    <a:pt x="836778" y="174470"/>
                    <a:pt x="836778" y="57313"/>
                  </a:cubicBezTo>
                  <a:cubicBezTo>
                    <a:pt x="836778" y="15403"/>
                    <a:pt x="802508" y="163"/>
                    <a:pt x="760621" y="163"/>
                  </a:cubicBezTo>
                  <a:cubicBezTo>
                    <a:pt x="713975" y="-2695"/>
                    <a:pt x="669232" y="32548"/>
                    <a:pt x="654001" y="71600"/>
                  </a:cubicBezTo>
                  <a:close/>
                  <a:moveTo>
                    <a:pt x="83773" y="411643"/>
                  </a:moveTo>
                  <a:cubicBezTo>
                    <a:pt x="72349" y="411643"/>
                    <a:pt x="70445" y="407833"/>
                    <a:pt x="70445" y="399260"/>
                  </a:cubicBezTo>
                  <a:cubicBezTo>
                    <a:pt x="70445" y="368780"/>
                    <a:pt x="121852" y="326870"/>
                    <a:pt x="147555" y="326870"/>
                  </a:cubicBezTo>
                  <a:cubicBezTo>
                    <a:pt x="156122" y="326870"/>
                    <a:pt x="162786" y="330680"/>
                    <a:pt x="162786" y="338300"/>
                  </a:cubicBezTo>
                  <a:cubicBezTo>
                    <a:pt x="162786" y="349730"/>
                    <a:pt x="107572" y="411643"/>
                    <a:pt x="83773" y="411643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C5E13FC1-40AF-C54D-B624-93B11B2B5F8A}"/>
                </a:ext>
              </a:extLst>
            </p:cNvPr>
            <p:cNvSpPr/>
            <p:nvPr/>
          </p:nvSpPr>
          <p:spPr>
            <a:xfrm>
              <a:off x="5276839" y="8586470"/>
              <a:ext cx="315100" cy="374332"/>
            </a:xfrm>
            <a:custGeom>
              <a:avLst/>
              <a:gdLst>
                <a:gd name="connsiteX0" fmla="*/ 23799 w 315100"/>
                <a:gd name="connsiteY0" fmla="*/ 58102 h 374332"/>
                <a:gd name="connsiteX1" fmla="*/ 56166 w 315100"/>
                <a:gd name="connsiteY1" fmla="*/ 111442 h 374332"/>
                <a:gd name="connsiteX2" fmla="*/ 178018 w 315100"/>
                <a:gd name="connsiteY2" fmla="*/ 63817 h 374332"/>
                <a:gd name="connsiteX3" fmla="*/ 203721 w 315100"/>
                <a:gd name="connsiteY3" fmla="*/ 81915 h 374332"/>
                <a:gd name="connsiteX4" fmla="*/ 0 w 315100"/>
                <a:gd name="connsiteY4" fmla="*/ 318135 h 374332"/>
                <a:gd name="connsiteX5" fmla="*/ 87581 w 315100"/>
                <a:gd name="connsiteY5" fmla="*/ 374333 h 374332"/>
                <a:gd name="connsiteX6" fmla="*/ 315101 w 315100"/>
                <a:gd name="connsiteY6" fmla="*/ 284797 h 374332"/>
                <a:gd name="connsiteX7" fmla="*/ 297014 w 315100"/>
                <a:gd name="connsiteY7" fmla="*/ 269558 h 374332"/>
                <a:gd name="connsiteX8" fmla="*/ 121852 w 315100"/>
                <a:gd name="connsiteY8" fmla="*/ 312420 h 374332"/>
                <a:gd name="connsiteX9" fmla="*/ 89485 w 315100"/>
                <a:gd name="connsiteY9" fmla="*/ 292417 h 374332"/>
                <a:gd name="connsiteX10" fmla="*/ 284638 w 315100"/>
                <a:gd name="connsiteY10" fmla="*/ 78105 h 374332"/>
                <a:gd name="connsiteX11" fmla="*/ 196105 w 315100"/>
                <a:gd name="connsiteY11" fmla="*/ 0 h 374332"/>
                <a:gd name="connsiteX12" fmla="*/ 23799 w 315100"/>
                <a:gd name="connsiteY12" fmla="*/ 58102 h 37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100" h="374332">
                  <a:moveTo>
                    <a:pt x="23799" y="58102"/>
                  </a:moveTo>
                  <a:cubicBezTo>
                    <a:pt x="8568" y="69533"/>
                    <a:pt x="37127" y="120967"/>
                    <a:pt x="56166" y="111442"/>
                  </a:cubicBezTo>
                  <a:cubicBezTo>
                    <a:pt x="74253" y="102870"/>
                    <a:pt x="141843" y="63817"/>
                    <a:pt x="178018" y="63817"/>
                  </a:cubicBezTo>
                  <a:cubicBezTo>
                    <a:pt x="195153" y="63817"/>
                    <a:pt x="203721" y="72390"/>
                    <a:pt x="203721" y="81915"/>
                  </a:cubicBezTo>
                  <a:cubicBezTo>
                    <a:pt x="203721" y="120015"/>
                    <a:pt x="0" y="223838"/>
                    <a:pt x="0" y="318135"/>
                  </a:cubicBezTo>
                  <a:cubicBezTo>
                    <a:pt x="0" y="340995"/>
                    <a:pt x="20943" y="374333"/>
                    <a:pt x="87581" y="374333"/>
                  </a:cubicBezTo>
                  <a:cubicBezTo>
                    <a:pt x="191345" y="374333"/>
                    <a:pt x="315101" y="325755"/>
                    <a:pt x="315101" y="284797"/>
                  </a:cubicBezTo>
                  <a:cubicBezTo>
                    <a:pt x="315101" y="278130"/>
                    <a:pt x="306533" y="269558"/>
                    <a:pt x="297014" y="269558"/>
                  </a:cubicBezTo>
                  <a:cubicBezTo>
                    <a:pt x="280830" y="269558"/>
                    <a:pt x="177066" y="312420"/>
                    <a:pt x="121852" y="312420"/>
                  </a:cubicBezTo>
                  <a:cubicBezTo>
                    <a:pt x="103764" y="312420"/>
                    <a:pt x="89485" y="304800"/>
                    <a:pt x="89485" y="292417"/>
                  </a:cubicBezTo>
                  <a:cubicBezTo>
                    <a:pt x="89485" y="235267"/>
                    <a:pt x="284638" y="145733"/>
                    <a:pt x="284638" y="78105"/>
                  </a:cubicBezTo>
                  <a:cubicBezTo>
                    <a:pt x="284638" y="18097"/>
                    <a:pt x="229424" y="0"/>
                    <a:pt x="196105" y="0"/>
                  </a:cubicBezTo>
                  <a:cubicBezTo>
                    <a:pt x="117092" y="1905"/>
                    <a:pt x="39031" y="47625"/>
                    <a:pt x="23799" y="58102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5" name="Vrije vorm 14">
              <a:extLst>
                <a:ext uri="{FF2B5EF4-FFF2-40B4-BE49-F238E27FC236}">
                  <a16:creationId xmlns:a16="http://schemas.microsoft.com/office/drawing/2014/main" id="{E1A85241-FCBF-6D47-BD54-3FA7DB0B997B}"/>
                </a:ext>
              </a:extLst>
            </p:cNvPr>
            <p:cNvSpPr/>
            <p:nvPr/>
          </p:nvSpPr>
          <p:spPr>
            <a:xfrm>
              <a:off x="6343993" y="8600715"/>
              <a:ext cx="1235652" cy="483911"/>
            </a:xfrm>
            <a:custGeom>
              <a:avLst/>
              <a:gdLst>
                <a:gd name="connsiteX0" fmla="*/ 992901 w 1235652"/>
                <a:gd name="connsiteY0" fmla="*/ 117199 h 483911"/>
                <a:gd name="connsiteX1" fmla="*/ 797748 w 1235652"/>
                <a:gd name="connsiteY1" fmla="*/ 196257 h 483911"/>
                <a:gd name="connsiteX2" fmla="*/ 721590 w 1235652"/>
                <a:gd name="connsiteY2" fmla="*/ 114342 h 483911"/>
                <a:gd name="connsiteX3" fmla="*/ 649241 w 1235652"/>
                <a:gd name="connsiteY3" fmla="*/ 38142 h 483911"/>
                <a:gd name="connsiteX4" fmla="*/ 571180 w 1235652"/>
                <a:gd name="connsiteY4" fmla="*/ 87672 h 483911"/>
                <a:gd name="connsiteX5" fmla="*/ 450280 w 1235652"/>
                <a:gd name="connsiteY5" fmla="*/ 193399 h 483911"/>
                <a:gd name="connsiteX6" fmla="*/ 411249 w 1235652"/>
                <a:gd name="connsiteY6" fmla="*/ 142917 h 483911"/>
                <a:gd name="connsiteX7" fmla="*/ 429337 w 1235652"/>
                <a:gd name="connsiteY7" fmla="*/ 83862 h 483911"/>
                <a:gd name="connsiteX8" fmla="*/ 393162 w 1235652"/>
                <a:gd name="connsiteY8" fmla="*/ 30522 h 483911"/>
                <a:gd name="connsiteX9" fmla="*/ 277974 w 1235652"/>
                <a:gd name="connsiteY9" fmla="*/ 111484 h 483911"/>
                <a:gd name="connsiteX10" fmla="*/ 152315 w 1235652"/>
                <a:gd name="connsiteY10" fmla="*/ 210544 h 483911"/>
                <a:gd name="connsiteX11" fmla="*/ 61878 w 1235652"/>
                <a:gd name="connsiteY11" fmla="*/ 100054 h 483911"/>
                <a:gd name="connsiteX12" fmla="*/ 0 w 1235652"/>
                <a:gd name="connsiteY12" fmla="*/ 160062 h 483911"/>
                <a:gd name="connsiteX13" fmla="*/ 45694 w 1235652"/>
                <a:gd name="connsiteY13" fmla="*/ 237214 h 483911"/>
                <a:gd name="connsiteX14" fmla="*/ 129467 w 1235652"/>
                <a:gd name="connsiteY14" fmla="*/ 291507 h 483911"/>
                <a:gd name="connsiteX15" fmla="*/ 319861 w 1235652"/>
                <a:gd name="connsiteY15" fmla="*/ 171492 h 483911"/>
                <a:gd name="connsiteX16" fmla="*/ 349372 w 1235652"/>
                <a:gd name="connsiteY16" fmla="*/ 204829 h 483911"/>
                <a:gd name="connsiteX17" fmla="*/ 449328 w 1235652"/>
                <a:gd name="connsiteY17" fmla="*/ 264837 h 483911"/>
                <a:gd name="connsiteX18" fmla="*/ 607354 w 1235652"/>
                <a:gd name="connsiteY18" fmla="*/ 180064 h 483911"/>
                <a:gd name="connsiteX19" fmla="*/ 763477 w 1235652"/>
                <a:gd name="connsiteY19" fmla="*/ 276267 h 483911"/>
                <a:gd name="connsiteX20" fmla="*/ 859626 w 1235652"/>
                <a:gd name="connsiteY20" fmla="*/ 262932 h 483911"/>
                <a:gd name="connsiteX21" fmla="*/ 1010988 w 1235652"/>
                <a:gd name="connsiteY21" fmla="*/ 232452 h 483911"/>
                <a:gd name="connsiteX22" fmla="*/ 1113800 w 1235652"/>
                <a:gd name="connsiteY22" fmla="*/ 71479 h 483911"/>
                <a:gd name="connsiteX23" fmla="*/ 1156639 w 1235652"/>
                <a:gd name="connsiteY23" fmla="*/ 127677 h 483911"/>
                <a:gd name="connsiteX24" fmla="*/ 894848 w 1235652"/>
                <a:gd name="connsiteY24" fmla="*/ 417237 h 483911"/>
                <a:gd name="connsiteX25" fmla="*/ 852010 w 1235652"/>
                <a:gd name="connsiteY25" fmla="*/ 461052 h 483911"/>
                <a:gd name="connsiteX26" fmla="*/ 881521 w 1235652"/>
                <a:gd name="connsiteY26" fmla="*/ 483912 h 483911"/>
                <a:gd name="connsiteX27" fmla="*/ 1235653 w 1235652"/>
                <a:gd name="connsiteY27" fmla="*/ 138154 h 483911"/>
                <a:gd name="connsiteX28" fmla="*/ 1121417 w 1235652"/>
                <a:gd name="connsiteY28" fmla="*/ 42 h 483911"/>
                <a:gd name="connsiteX29" fmla="*/ 992901 w 1235652"/>
                <a:gd name="connsiteY29" fmla="*/ 117199 h 48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5652" h="483911">
                  <a:moveTo>
                    <a:pt x="992901" y="117199"/>
                  </a:moveTo>
                  <a:cubicBezTo>
                    <a:pt x="976718" y="179112"/>
                    <a:pt x="860578" y="196257"/>
                    <a:pt x="797748" y="196257"/>
                  </a:cubicBezTo>
                  <a:cubicBezTo>
                    <a:pt x="734918" y="196257"/>
                    <a:pt x="734918" y="179112"/>
                    <a:pt x="721590" y="114342"/>
                  </a:cubicBezTo>
                  <a:cubicBezTo>
                    <a:pt x="709215" y="53382"/>
                    <a:pt x="683512" y="38142"/>
                    <a:pt x="649241" y="38142"/>
                  </a:cubicBezTo>
                  <a:cubicBezTo>
                    <a:pt x="624490" y="38142"/>
                    <a:pt x="599739" y="61954"/>
                    <a:pt x="571180" y="87672"/>
                  </a:cubicBezTo>
                  <a:cubicBezTo>
                    <a:pt x="522630" y="132439"/>
                    <a:pt x="475983" y="193399"/>
                    <a:pt x="450280" y="193399"/>
                  </a:cubicBezTo>
                  <a:cubicBezTo>
                    <a:pt x="428385" y="193399"/>
                    <a:pt x="411249" y="167682"/>
                    <a:pt x="411249" y="142917"/>
                  </a:cubicBezTo>
                  <a:cubicBezTo>
                    <a:pt x="411249" y="120057"/>
                    <a:pt x="429337" y="109579"/>
                    <a:pt x="429337" y="83862"/>
                  </a:cubicBezTo>
                  <a:cubicBezTo>
                    <a:pt x="429337" y="65764"/>
                    <a:pt x="418865" y="30522"/>
                    <a:pt x="393162" y="30522"/>
                  </a:cubicBezTo>
                  <a:cubicBezTo>
                    <a:pt x="353180" y="30522"/>
                    <a:pt x="289398" y="101007"/>
                    <a:pt x="277974" y="111484"/>
                  </a:cubicBezTo>
                  <a:cubicBezTo>
                    <a:pt x="244655" y="144822"/>
                    <a:pt x="198961" y="210544"/>
                    <a:pt x="152315" y="210544"/>
                  </a:cubicBezTo>
                  <a:cubicBezTo>
                    <a:pt x="81869" y="210544"/>
                    <a:pt x="145651" y="100054"/>
                    <a:pt x="61878" y="100054"/>
                  </a:cubicBezTo>
                  <a:cubicBezTo>
                    <a:pt x="18087" y="100054"/>
                    <a:pt x="0" y="140059"/>
                    <a:pt x="0" y="160062"/>
                  </a:cubicBezTo>
                  <a:cubicBezTo>
                    <a:pt x="0" y="193399"/>
                    <a:pt x="21895" y="211497"/>
                    <a:pt x="45694" y="237214"/>
                  </a:cubicBezTo>
                  <a:cubicBezTo>
                    <a:pt x="72350" y="265789"/>
                    <a:pt x="93293" y="291507"/>
                    <a:pt x="129467" y="291507"/>
                  </a:cubicBezTo>
                  <a:cubicBezTo>
                    <a:pt x="238944" y="291507"/>
                    <a:pt x="263695" y="171492"/>
                    <a:pt x="319861" y="171492"/>
                  </a:cubicBezTo>
                  <a:cubicBezTo>
                    <a:pt x="338900" y="171492"/>
                    <a:pt x="347468" y="188637"/>
                    <a:pt x="349372" y="204829"/>
                  </a:cubicBezTo>
                  <a:cubicBezTo>
                    <a:pt x="354131" y="245787"/>
                    <a:pt x="397922" y="264837"/>
                    <a:pt x="449328" y="264837"/>
                  </a:cubicBezTo>
                  <a:cubicBezTo>
                    <a:pt x="545477" y="264837"/>
                    <a:pt x="547381" y="180064"/>
                    <a:pt x="607354" y="180064"/>
                  </a:cubicBezTo>
                  <a:cubicBezTo>
                    <a:pt x="688272" y="180064"/>
                    <a:pt x="673040" y="276267"/>
                    <a:pt x="763477" y="276267"/>
                  </a:cubicBezTo>
                  <a:cubicBezTo>
                    <a:pt x="799652" y="276267"/>
                    <a:pt x="805364" y="270552"/>
                    <a:pt x="859626" y="262932"/>
                  </a:cubicBezTo>
                  <a:cubicBezTo>
                    <a:pt x="925311" y="254359"/>
                    <a:pt x="981477" y="250549"/>
                    <a:pt x="1010988" y="232452"/>
                  </a:cubicBezTo>
                  <a:cubicBezTo>
                    <a:pt x="1078578" y="191494"/>
                    <a:pt x="1043355" y="71479"/>
                    <a:pt x="1113800" y="71479"/>
                  </a:cubicBezTo>
                  <a:cubicBezTo>
                    <a:pt x="1137600" y="71479"/>
                    <a:pt x="1156639" y="87672"/>
                    <a:pt x="1156639" y="127677"/>
                  </a:cubicBezTo>
                  <a:cubicBezTo>
                    <a:pt x="1156639" y="177207"/>
                    <a:pt x="1139504" y="291507"/>
                    <a:pt x="894848" y="417237"/>
                  </a:cubicBezTo>
                  <a:cubicBezTo>
                    <a:pt x="870097" y="430572"/>
                    <a:pt x="852010" y="446764"/>
                    <a:pt x="852010" y="461052"/>
                  </a:cubicBezTo>
                  <a:cubicBezTo>
                    <a:pt x="852010" y="476292"/>
                    <a:pt x="867241" y="483912"/>
                    <a:pt x="881521" y="483912"/>
                  </a:cubicBezTo>
                  <a:cubicBezTo>
                    <a:pt x="936735" y="483912"/>
                    <a:pt x="1235653" y="321987"/>
                    <a:pt x="1235653" y="138154"/>
                  </a:cubicBezTo>
                  <a:cubicBezTo>
                    <a:pt x="1235653" y="32427"/>
                    <a:pt x="1189006" y="42"/>
                    <a:pt x="1121417" y="42"/>
                  </a:cubicBezTo>
                  <a:cubicBezTo>
                    <a:pt x="1013844" y="-1863"/>
                    <a:pt x="1008132" y="61954"/>
                    <a:pt x="992901" y="117199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6" name="Vrije vorm 15">
              <a:extLst>
                <a:ext uri="{FF2B5EF4-FFF2-40B4-BE49-F238E27FC236}">
                  <a16:creationId xmlns:a16="http://schemas.microsoft.com/office/drawing/2014/main" id="{9544AA04-DB9D-574E-A46F-F9405D5BCE90}"/>
                </a:ext>
              </a:extLst>
            </p:cNvPr>
            <p:cNvSpPr/>
            <p:nvPr/>
          </p:nvSpPr>
          <p:spPr>
            <a:xfrm>
              <a:off x="3260574" y="8011160"/>
              <a:ext cx="2189522" cy="1441132"/>
            </a:xfrm>
            <a:custGeom>
              <a:avLst/>
              <a:gdLst>
                <a:gd name="connsiteX0" fmla="*/ 1968667 w 2189522"/>
                <a:gd name="connsiteY0" fmla="*/ 0 h 1441132"/>
                <a:gd name="connsiteX1" fmla="*/ 1087146 w 2189522"/>
                <a:gd name="connsiteY1" fmla="*/ 636270 h 1441132"/>
                <a:gd name="connsiteX2" fmla="*/ 0 w 2189522"/>
                <a:gd name="connsiteY2" fmla="*/ 1160145 h 1441132"/>
                <a:gd name="connsiteX3" fmla="*/ 145651 w 2189522"/>
                <a:gd name="connsiteY3" fmla="*/ 1255395 h 1441132"/>
                <a:gd name="connsiteX4" fmla="*/ 218000 w 2189522"/>
                <a:gd name="connsiteY4" fmla="*/ 1217295 h 1441132"/>
                <a:gd name="connsiteX5" fmla="*/ 111380 w 2189522"/>
                <a:gd name="connsiteY5" fmla="*/ 1143000 h 1441132"/>
                <a:gd name="connsiteX6" fmla="*/ 1027172 w 2189522"/>
                <a:gd name="connsiteY6" fmla="*/ 741998 h 1441132"/>
                <a:gd name="connsiteX7" fmla="*/ 1339417 w 2189522"/>
                <a:gd name="connsiteY7" fmla="*/ 1441133 h 1441132"/>
                <a:gd name="connsiteX8" fmla="*/ 1816352 w 2189522"/>
                <a:gd name="connsiteY8" fmla="*/ 1261110 h 1441132"/>
                <a:gd name="connsiteX9" fmla="*/ 1796361 w 2189522"/>
                <a:gd name="connsiteY9" fmla="*/ 1227773 h 1441132"/>
                <a:gd name="connsiteX10" fmla="*/ 1376544 w 2189522"/>
                <a:gd name="connsiteY10" fmla="*/ 1362075 h 1441132"/>
                <a:gd name="connsiteX11" fmla="*/ 1149975 w 2189522"/>
                <a:gd name="connsiteY11" fmla="*/ 704850 h 1441132"/>
                <a:gd name="connsiteX12" fmla="*/ 1650710 w 2189522"/>
                <a:gd name="connsiteY12" fmla="*/ 625793 h 1441132"/>
                <a:gd name="connsiteX13" fmla="*/ 1860142 w 2189522"/>
                <a:gd name="connsiteY13" fmla="*/ 689610 h 1441132"/>
                <a:gd name="connsiteX14" fmla="*/ 1888701 w 2189522"/>
                <a:gd name="connsiteY14" fmla="*/ 651510 h 1441132"/>
                <a:gd name="connsiteX15" fmla="*/ 1616439 w 2189522"/>
                <a:gd name="connsiteY15" fmla="*/ 545782 h 1441132"/>
                <a:gd name="connsiteX16" fmla="*/ 1210901 w 2189522"/>
                <a:gd name="connsiteY16" fmla="*/ 602932 h 1441132"/>
                <a:gd name="connsiteX17" fmla="*/ 1982946 w 2189522"/>
                <a:gd name="connsiteY17" fmla="*/ 75248 h 1441132"/>
                <a:gd name="connsiteX18" fmla="*/ 2189523 w 2189522"/>
                <a:gd name="connsiteY18" fmla="*/ 63817 h 1441132"/>
                <a:gd name="connsiteX19" fmla="*/ 1968667 w 2189522"/>
                <a:gd name="connsiteY19" fmla="*/ 0 h 144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9522" h="1441132">
                  <a:moveTo>
                    <a:pt x="1968667" y="0"/>
                  </a:moveTo>
                  <a:cubicBezTo>
                    <a:pt x="1784937" y="0"/>
                    <a:pt x="1446037" y="120967"/>
                    <a:pt x="1087146" y="636270"/>
                  </a:cubicBezTo>
                  <a:cubicBezTo>
                    <a:pt x="842490" y="705803"/>
                    <a:pt x="0" y="966787"/>
                    <a:pt x="0" y="1160145"/>
                  </a:cubicBezTo>
                  <a:cubicBezTo>
                    <a:pt x="0" y="1200150"/>
                    <a:pt x="59974" y="1255395"/>
                    <a:pt x="145651" y="1255395"/>
                  </a:cubicBezTo>
                  <a:cubicBezTo>
                    <a:pt x="186585" y="1255395"/>
                    <a:pt x="218000" y="1240155"/>
                    <a:pt x="218000" y="1217295"/>
                  </a:cubicBezTo>
                  <a:cubicBezTo>
                    <a:pt x="218000" y="1172528"/>
                    <a:pt x="111380" y="1175385"/>
                    <a:pt x="111380" y="1143000"/>
                  </a:cubicBezTo>
                  <a:cubicBezTo>
                    <a:pt x="111380" y="1056323"/>
                    <a:pt x="602595" y="869632"/>
                    <a:pt x="1027172" y="741998"/>
                  </a:cubicBezTo>
                  <a:cubicBezTo>
                    <a:pt x="864386" y="1053465"/>
                    <a:pt x="954822" y="1441133"/>
                    <a:pt x="1339417" y="1441133"/>
                  </a:cubicBezTo>
                  <a:cubicBezTo>
                    <a:pt x="1522194" y="1441133"/>
                    <a:pt x="1704972" y="1329690"/>
                    <a:pt x="1816352" y="1261110"/>
                  </a:cubicBezTo>
                  <a:cubicBezTo>
                    <a:pt x="1838247" y="1247775"/>
                    <a:pt x="1821112" y="1215390"/>
                    <a:pt x="1796361" y="1227773"/>
                  </a:cubicBezTo>
                  <a:cubicBezTo>
                    <a:pt x="1681173" y="1286828"/>
                    <a:pt x="1532666" y="1362075"/>
                    <a:pt x="1376544" y="1362075"/>
                  </a:cubicBezTo>
                  <a:cubicBezTo>
                    <a:pt x="963390" y="1362075"/>
                    <a:pt x="1010036" y="950595"/>
                    <a:pt x="1149975" y="704850"/>
                  </a:cubicBezTo>
                  <a:cubicBezTo>
                    <a:pt x="1272779" y="670560"/>
                    <a:pt x="1457461" y="625793"/>
                    <a:pt x="1650710" y="625793"/>
                  </a:cubicBezTo>
                  <a:cubicBezTo>
                    <a:pt x="1794457" y="625793"/>
                    <a:pt x="1832536" y="680085"/>
                    <a:pt x="1860142" y="689610"/>
                  </a:cubicBezTo>
                  <a:cubicBezTo>
                    <a:pt x="1887749" y="699135"/>
                    <a:pt x="1906789" y="676275"/>
                    <a:pt x="1888701" y="651510"/>
                  </a:cubicBezTo>
                  <a:cubicBezTo>
                    <a:pt x="1860142" y="612457"/>
                    <a:pt x="1806832" y="545782"/>
                    <a:pt x="1616439" y="545782"/>
                  </a:cubicBezTo>
                  <a:cubicBezTo>
                    <a:pt x="1534570" y="544830"/>
                    <a:pt x="1370832" y="565785"/>
                    <a:pt x="1210901" y="602932"/>
                  </a:cubicBezTo>
                  <a:cubicBezTo>
                    <a:pt x="1386063" y="366713"/>
                    <a:pt x="1672605" y="75248"/>
                    <a:pt x="1982946" y="75248"/>
                  </a:cubicBezTo>
                  <a:cubicBezTo>
                    <a:pt x="2071479" y="75248"/>
                    <a:pt x="2189523" y="106680"/>
                    <a:pt x="2189523" y="63817"/>
                  </a:cubicBezTo>
                  <a:cubicBezTo>
                    <a:pt x="2188571" y="8573"/>
                    <a:pt x="2016265" y="0"/>
                    <a:pt x="1968667" y="0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7" name="Vrije vorm 16">
              <a:extLst>
                <a:ext uri="{FF2B5EF4-FFF2-40B4-BE49-F238E27FC236}">
                  <a16:creationId xmlns:a16="http://schemas.microsoft.com/office/drawing/2014/main" id="{13FB3CF8-4D88-4540-9880-B3038D750611}"/>
                </a:ext>
              </a:extLst>
            </p:cNvPr>
            <p:cNvSpPr/>
            <p:nvPr/>
          </p:nvSpPr>
          <p:spPr>
            <a:xfrm>
              <a:off x="2935002" y="7898764"/>
              <a:ext cx="1386063" cy="525780"/>
            </a:xfrm>
            <a:custGeom>
              <a:avLst/>
              <a:gdLst>
                <a:gd name="connsiteX0" fmla="*/ 852962 w 1386063"/>
                <a:gd name="connsiteY0" fmla="*/ 517208 h 525780"/>
                <a:gd name="connsiteX1" fmla="*/ 945303 w 1386063"/>
                <a:gd name="connsiteY1" fmla="*/ 517208 h 525780"/>
                <a:gd name="connsiteX2" fmla="*/ 966246 w 1386063"/>
                <a:gd name="connsiteY2" fmla="*/ 232410 h 525780"/>
                <a:gd name="connsiteX3" fmla="*/ 967198 w 1386063"/>
                <a:gd name="connsiteY3" fmla="*/ 152400 h 525780"/>
                <a:gd name="connsiteX4" fmla="*/ 969102 w 1386063"/>
                <a:gd name="connsiteY4" fmla="*/ 152400 h 525780"/>
                <a:gd name="connsiteX5" fmla="*/ 996709 w 1386063"/>
                <a:gd name="connsiteY5" fmla="*/ 232410 h 525780"/>
                <a:gd name="connsiteX6" fmla="*/ 1078578 w 1386063"/>
                <a:gd name="connsiteY6" fmla="*/ 429578 h 525780"/>
                <a:gd name="connsiteX7" fmla="*/ 1159495 w 1386063"/>
                <a:gd name="connsiteY7" fmla="*/ 429578 h 525780"/>
                <a:gd name="connsiteX8" fmla="*/ 1242316 w 1386063"/>
                <a:gd name="connsiteY8" fmla="*/ 232410 h 525780"/>
                <a:gd name="connsiteX9" fmla="*/ 1269923 w 1386063"/>
                <a:gd name="connsiteY9" fmla="*/ 153352 h 525780"/>
                <a:gd name="connsiteX10" fmla="*/ 1271827 w 1386063"/>
                <a:gd name="connsiteY10" fmla="*/ 153352 h 525780"/>
                <a:gd name="connsiteX11" fmla="*/ 1272779 w 1386063"/>
                <a:gd name="connsiteY11" fmla="*/ 232410 h 525780"/>
                <a:gd name="connsiteX12" fmla="*/ 1294674 w 1386063"/>
                <a:gd name="connsiteY12" fmla="*/ 517208 h 525780"/>
                <a:gd name="connsiteX13" fmla="*/ 1386063 w 1386063"/>
                <a:gd name="connsiteY13" fmla="*/ 517208 h 525780"/>
                <a:gd name="connsiteX14" fmla="*/ 1345129 w 1386063"/>
                <a:gd name="connsiteY14" fmla="*/ 7620 h 525780"/>
                <a:gd name="connsiteX15" fmla="*/ 1246124 w 1386063"/>
                <a:gd name="connsiteY15" fmla="*/ 7620 h 525780"/>
                <a:gd name="connsiteX16" fmla="*/ 1146168 w 1386063"/>
                <a:gd name="connsiteY16" fmla="*/ 259080 h 525780"/>
                <a:gd name="connsiteX17" fmla="*/ 1121416 w 1386063"/>
                <a:gd name="connsiteY17" fmla="*/ 333375 h 525780"/>
                <a:gd name="connsiteX18" fmla="*/ 1118561 w 1386063"/>
                <a:gd name="connsiteY18" fmla="*/ 333375 h 525780"/>
                <a:gd name="connsiteX19" fmla="*/ 1092858 w 1386063"/>
                <a:gd name="connsiteY19" fmla="*/ 259080 h 525780"/>
                <a:gd name="connsiteX20" fmla="*/ 992901 w 1386063"/>
                <a:gd name="connsiteY20" fmla="*/ 7620 h 525780"/>
                <a:gd name="connsiteX21" fmla="*/ 893896 w 1386063"/>
                <a:gd name="connsiteY21" fmla="*/ 7620 h 525780"/>
                <a:gd name="connsiteX22" fmla="*/ 852962 w 1386063"/>
                <a:gd name="connsiteY22" fmla="*/ 517208 h 525780"/>
                <a:gd name="connsiteX23" fmla="*/ 432193 w 1386063"/>
                <a:gd name="connsiteY23" fmla="*/ 456248 h 525780"/>
                <a:gd name="connsiteX24" fmla="*/ 607355 w 1386063"/>
                <a:gd name="connsiteY24" fmla="*/ 525780 h 525780"/>
                <a:gd name="connsiteX25" fmla="*/ 774901 w 1386063"/>
                <a:gd name="connsiteY25" fmla="*/ 376238 h 525780"/>
                <a:gd name="connsiteX26" fmla="*/ 535005 w 1386063"/>
                <a:gd name="connsiteY26" fmla="*/ 145733 h 525780"/>
                <a:gd name="connsiteX27" fmla="*/ 612114 w 1386063"/>
                <a:gd name="connsiteY27" fmla="*/ 84773 h 525780"/>
                <a:gd name="connsiteX28" fmla="*/ 724447 w 1386063"/>
                <a:gd name="connsiteY28" fmla="*/ 129540 h 525780"/>
                <a:gd name="connsiteX29" fmla="*/ 764429 w 1386063"/>
                <a:gd name="connsiteY29" fmla="*/ 54293 h 525780"/>
                <a:gd name="connsiteX30" fmla="*/ 612114 w 1386063"/>
                <a:gd name="connsiteY30" fmla="*/ 0 h 525780"/>
                <a:gd name="connsiteX31" fmla="*/ 441712 w 1386063"/>
                <a:gd name="connsiteY31" fmla="*/ 147638 h 525780"/>
                <a:gd name="connsiteX32" fmla="*/ 681608 w 1386063"/>
                <a:gd name="connsiteY32" fmla="*/ 379095 h 525780"/>
                <a:gd name="connsiteX33" fmla="*/ 607355 w 1386063"/>
                <a:gd name="connsiteY33" fmla="*/ 441008 h 525780"/>
                <a:gd name="connsiteX34" fmla="*/ 480743 w 1386063"/>
                <a:gd name="connsiteY34" fmla="*/ 387668 h 525780"/>
                <a:gd name="connsiteX35" fmla="*/ 432193 w 1386063"/>
                <a:gd name="connsiteY35" fmla="*/ 456248 h 525780"/>
                <a:gd name="connsiteX36" fmla="*/ 92341 w 1386063"/>
                <a:gd name="connsiteY36" fmla="*/ 246698 h 525780"/>
                <a:gd name="connsiteX37" fmla="*/ 92341 w 1386063"/>
                <a:gd name="connsiteY37" fmla="*/ 87630 h 525780"/>
                <a:gd name="connsiteX38" fmla="*/ 162786 w 1386063"/>
                <a:gd name="connsiteY38" fmla="*/ 87630 h 525780"/>
                <a:gd name="connsiteX39" fmla="*/ 256079 w 1386063"/>
                <a:gd name="connsiteY39" fmla="*/ 166688 h 525780"/>
                <a:gd name="connsiteX40" fmla="*/ 176114 w 1386063"/>
                <a:gd name="connsiteY40" fmla="*/ 246698 h 525780"/>
                <a:gd name="connsiteX41" fmla="*/ 92341 w 1386063"/>
                <a:gd name="connsiteY41" fmla="*/ 246698 h 525780"/>
                <a:gd name="connsiteX42" fmla="*/ 0 w 1386063"/>
                <a:gd name="connsiteY42" fmla="*/ 517208 h 525780"/>
                <a:gd name="connsiteX43" fmla="*/ 92341 w 1386063"/>
                <a:gd name="connsiteY43" fmla="*/ 517208 h 525780"/>
                <a:gd name="connsiteX44" fmla="*/ 92341 w 1386063"/>
                <a:gd name="connsiteY44" fmla="*/ 327660 h 525780"/>
                <a:gd name="connsiteX45" fmla="*/ 180874 w 1386063"/>
                <a:gd name="connsiteY45" fmla="*/ 327660 h 525780"/>
                <a:gd name="connsiteX46" fmla="*/ 281782 w 1386063"/>
                <a:gd name="connsiteY46" fmla="*/ 518160 h 525780"/>
                <a:gd name="connsiteX47" fmla="*/ 385546 w 1386063"/>
                <a:gd name="connsiteY47" fmla="*/ 518160 h 525780"/>
                <a:gd name="connsiteX48" fmla="*/ 280830 w 1386063"/>
                <a:gd name="connsiteY48" fmla="*/ 327660 h 525780"/>
                <a:gd name="connsiteX49" fmla="*/ 263695 w 1386063"/>
                <a:gd name="connsiteY49" fmla="*/ 302895 h 525780"/>
                <a:gd name="connsiteX50" fmla="*/ 263695 w 1386063"/>
                <a:gd name="connsiteY50" fmla="*/ 300990 h 525780"/>
                <a:gd name="connsiteX51" fmla="*/ 349372 w 1386063"/>
                <a:gd name="connsiteY51" fmla="*/ 161925 h 525780"/>
                <a:gd name="connsiteX52" fmla="*/ 266551 w 1386063"/>
                <a:gd name="connsiteY52" fmla="*/ 22860 h 525780"/>
                <a:gd name="connsiteX53" fmla="*/ 163738 w 1386063"/>
                <a:gd name="connsiteY53" fmla="*/ 8573 h 525780"/>
                <a:gd name="connsiteX54" fmla="*/ 0 w 1386063"/>
                <a:gd name="connsiteY54" fmla="*/ 8573 h 525780"/>
                <a:gd name="connsiteX55" fmla="*/ 0 w 1386063"/>
                <a:gd name="connsiteY55" fmla="*/ 517208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86063" h="525780">
                  <a:moveTo>
                    <a:pt x="852962" y="517208"/>
                  </a:moveTo>
                  <a:lnTo>
                    <a:pt x="945303" y="517208"/>
                  </a:lnTo>
                  <a:lnTo>
                    <a:pt x="966246" y="232410"/>
                  </a:lnTo>
                  <a:cubicBezTo>
                    <a:pt x="968150" y="199073"/>
                    <a:pt x="967198" y="152400"/>
                    <a:pt x="967198" y="152400"/>
                  </a:cubicBezTo>
                  <a:lnTo>
                    <a:pt x="969102" y="152400"/>
                  </a:lnTo>
                  <a:cubicBezTo>
                    <a:pt x="969102" y="152400"/>
                    <a:pt x="985285" y="202883"/>
                    <a:pt x="996709" y="232410"/>
                  </a:cubicBezTo>
                  <a:lnTo>
                    <a:pt x="1078578" y="429578"/>
                  </a:lnTo>
                  <a:lnTo>
                    <a:pt x="1159495" y="429578"/>
                  </a:lnTo>
                  <a:lnTo>
                    <a:pt x="1242316" y="232410"/>
                  </a:lnTo>
                  <a:cubicBezTo>
                    <a:pt x="1254692" y="202883"/>
                    <a:pt x="1269923" y="153352"/>
                    <a:pt x="1269923" y="153352"/>
                  </a:cubicBezTo>
                  <a:lnTo>
                    <a:pt x="1271827" y="153352"/>
                  </a:lnTo>
                  <a:cubicBezTo>
                    <a:pt x="1271827" y="153352"/>
                    <a:pt x="1269923" y="198120"/>
                    <a:pt x="1272779" y="232410"/>
                  </a:cubicBezTo>
                  <a:lnTo>
                    <a:pt x="1294674" y="517208"/>
                  </a:lnTo>
                  <a:lnTo>
                    <a:pt x="1386063" y="517208"/>
                  </a:lnTo>
                  <a:lnTo>
                    <a:pt x="1345129" y="7620"/>
                  </a:lnTo>
                  <a:lnTo>
                    <a:pt x="1246124" y="7620"/>
                  </a:lnTo>
                  <a:lnTo>
                    <a:pt x="1146168" y="259080"/>
                  </a:lnTo>
                  <a:cubicBezTo>
                    <a:pt x="1134744" y="289560"/>
                    <a:pt x="1121416" y="333375"/>
                    <a:pt x="1121416" y="333375"/>
                  </a:cubicBezTo>
                  <a:lnTo>
                    <a:pt x="1118561" y="333375"/>
                  </a:lnTo>
                  <a:cubicBezTo>
                    <a:pt x="1118561" y="333375"/>
                    <a:pt x="1104281" y="288608"/>
                    <a:pt x="1092858" y="259080"/>
                  </a:cubicBezTo>
                  <a:lnTo>
                    <a:pt x="992901" y="7620"/>
                  </a:lnTo>
                  <a:lnTo>
                    <a:pt x="893896" y="7620"/>
                  </a:lnTo>
                  <a:lnTo>
                    <a:pt x="852962" y="517208"/>
                  </a:lnTo>
                  <a:close/>
                  <a:moveTo>
                    <a:pt x="432193" y="456248"/>
                  </a:moveTo>
                  <a:cubicBezTo>
                    <a:pt x="432193" y="456248"/>
                    <a:pt x="494071" y="525780"/>
                    <a:pt x="607355" y="525780"/>
                  </a:cubicBezTo>
                  <a:cubicBezTo>
                    <a:pt x="713023" y="525780"/>
                    <a:pt x="774901" y="457200"/>
                    <a:pt x="774901" y="376238"/>
                  </a:cubicBezTo>
                  <a:cubicBezTo>
                    <a:pt x="774901" y="213360"/>
                    <a:pt x="535005" y="235268"/>
                    <a:pt x="535005" y="145733"/>
                  </a:cubicBezTo>
                  <a:cubicBezTo>
                    <a:pt x="535005" y="109538"/>
                    <a:pt x="568324" y="84773"/>
                    <a:pt x="612114" y="84773"/>
                  </a:cubicBezTo>
                  <a:cubicBezTo>
                    <a:pt x="675896" y="84773"/>
                    <a:pt x="724447" y="129540"/>
                    <a:pt x="724447" y="129540"/>
                  </a:cubicBezTo>
                  <a:lnTo>
                    <a:pt x="764429" y="54293"/>
                  </a:lnTo>
                  <a:cubicBezTo>
                    <a:pt x="764429" y="54293"/>
                    <a:pt x="713023" y="0"/>
                    <a:pt x="612114" y="0"/>
                  </a:cubicBezTo>
                  <a:cubicBezTo>
                    <a:pt x="515014" y="0"/>
                    <a:pt x="441712" y="62865"/>
                    <a:pt x="441712" y="147638"/>
                  </a:cubicBezTo>
                  <a:cubicBezTo>
                    <a:pt x="441712" y="303848"/>
                    <a:pt x="681608" y="288608"/>
                    <a:pt x="681608" y="379095"/>
                  </a:cubicBezTo>
                  <a:cubicBezTo>
                    <a:pt x="681608" y="421005"/>
                    <a:pt x="646385" y="441008"/>
                    <a:pt x="607355" y="441008"/>
                  </a:cubicBezTo>
                  <a:cubicBezTo>
                    <a:pt x="535957" y="441008"/>
                    <a:pt x="480743" y="387668"/>
                    <a:pt x="480743" y="387668"/>
                  </a:cubicBezTo>
                  <a:lnTo>
                    <a:pt x="432193" y="456248"/>
                  </a:lnTo>
                  <a:close/>
                  <a:moveTo>
                    <a:pt x="92341" y="246698"/>
                  </a:moveTo>
                  <a:lnTo>
                    <a:pt x="92341" y="87630"/>
                  </a:lnTo>
                  <a:lnTo>
                    <a:pt x="162786" y="87630"/>
                  </a:lnTo>
                  <a:cubicBezTo>
                    <a:pt x="235136" y="87630"/>
                    <a:pt x="256079" y="118110"/>
                    <a:pt x="256079" y="166688"/>
                  </a:cubicBezTo>
                  <a:cubicBezTo>
                    <a:pt x="256079" y="217170"/>
                    <a:pt x="225616" y="246698"/>
                    <a:pt x="176114" y="246698"/>
                  </a:cubicBezTo>
                  <a:lnTo>
                    <a:pt x="92341" y="246698"/>
                  </a:lnTo>
                  <a:close/>
                  <a:moveTo>
                    <a:pt x="0" y="517208"/>
                  </a:moveTo>
                  <a:lnTo>
                    <a:pt x="92341" y="517208"/>
                  </a:lnTo>
                  <a:lnTo>
                    <a:pt x="92341" y="327660"/>
                  </a:lnTo>
                  <a:lnTo>
                    <a:pt x="180874" y="327660"/>
                  </a:lnTo>
                  <a:lnTo>
                    <a:pt x="281782" y="518160"/>
                  </a:lnTo>
                  <a:lnTo>
                    <a:pt x="385546" y="518160"/>
                  </a:lnTo>
                  <a:lnTo>
                    <a:pt x="280830" y="327660"/>
                  </a:lnTo>
                  <a:cubicBezTo>
                    <a:pt x="270358" y="309563"/>
                    <a:pt x="263695" y="302895"/>
                    <a:pt x="263695" y="302895"/>
                  </a:cubicBezTo>
                  <a:lnTo>
                    <a:pt x="263695" y="300990"/>
                  </a:lnTo>
                  <a:cubicBezTo>
                    <a:pt x="317005" y="279083"/>
                    <a:pt x="349372" y="222885"/>
                    <a:pt x="349372" y="161925"/>
                  </a:cubicBezTo>
                  <a:cubicBezTo>
                    <a:pt x="349372" y="94298"/>
                    <a:pt x="317005" y="45720"/>
                    <a:pt x="266551" y="22860"/>
                  </a:cubicBezTo>
                  <a:cubicBezTo>
                    <a:pt x="244655" y="12383"/>
                    <a:pt x="218952" y="8573"/>
                    <a:pt x="163738" y="8573"/>
                  </a:cubicBezTo>
                  <a:lnTo>
                    <a:pt x="0" y="8573"/>
                  </a:lnTo>
                  <a:lnTo>
                    <a:pt x="0" y="517208"/>
                  </a:lnTo>
                  <a:close/>
                </a:path>
              </a:pathLst>
            </a:custGeom>
            <a:solidFill>
              <a:srgbClr val="171C54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grpSp>
        <p:nvGrpSpPr>
          <p:cNvPr id="18" name="INSTRUCTION">
            <a:extLst>
              <a:ext uri="{FF2B5EF4-FFF2-40B4-BE49-F238E27FC236}">
                <a16:creationId xmlns:a16="http://schemas.microsoft.com/office/drawing/2014/main" id="{52792AE1-07B8-DD48-888D-C3E0F428F424}"/>
              </a:ext>
            </a:extLst>
          </p:cNvPr>
          <p:cNvGrpSpPr/>
          <p:nvPr userDrawn="1"/>
        </p:nvGrpSpPr>
        <p:grpSpPr>
          <a:xfrm>
            <a:off x="12377595" y="0"/>
            <a:ext cx="3693386" cy="6669007"/>
            <a:chOff x="-3786437" y="0"/>
            <a:chExt cx="3693386" cy="6669007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4879D845-E839-854C-8988-EE1215393AD2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5936776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6CBA456A-BFA6-EB4D-8C13-F9AC080C9146}"/>
                </a:ext>
              </a:extLst>
            </p:cNvPr>
            <p:cNvSpPr/>
            <p:nvPr userDrawn="1"/>
          </p:nvSpPr>
          <p:spPr>
            <a:xfrm>
              <a:off x="-3786437" y="584100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al 20">
              <a:extLst>
                <a:ext uri="{FF2B5EF4-FFF2-40B4-BE49-F238E27FC236}">
                  <a16:creationId xmlns:a16="http://schemas.microsoft.com/office/drawing/2014/main" id="{A9C8E0D7-7784-B342-916B-B48A49CF089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2" name="Rechthoek 21">
              <a:extLst>
                <a:ext uri="{FF2B5EF4-FFF2-40B4-BE49-F238E27FC236}">
                  <a16:creationId xmlns:a16="http://schemas.microsoft.com/office/drawing/2014/main" id="{0A250B97-2AD3-B04F-AFB4-DA34D91E5B16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90C4EE50-0C48-F142-AE8F-866A0F9EAACA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77" name="Rechthoek 76">
                <a:extLst>
                  <a:ext uri="{FF2B5EF4-FFF2-40B4-BE49-F238E27FC236}">
                    <a16:creationId xmlns:a16="http://schemas.microsoft.com/office/drawing/2014/main" id="{F2A95C0D-34D3-2E44-96A3-28E1466A0B4B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al 77">
                <a:extLst>
                  <a:ext uri="{FF2B5EF4-FFF2-40B4-BE49-F238E27FC236}">
                    <a16:creationId xmlns:a16="http://schemas.microsoft.com/office/drawing/2014/main" id="{DEBB4458-6A83-AA47-B404-80762B4EE908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Vrije vorm: vorm 379">
                <a:extLst>
                  <a:ext uri="{FF2B5EF4-FFF2-40B4-BE49-F238E27FC236}">
                    <a16:creationId xmlns:a16="http://schemas.microsoft.com/office/drawing/2014/main" id="{5ECBCC23-689C-6349-B2F6-E5545F40289A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Rechthoek: afgeronde hoeken 380">
                <a:extLst>
                  <a:ext uri="{FF2B5EF4-FFF2-40B4-BE49-F238E27FC236}">
                    <a16:creationId xmlns:a16="http://schemas.microsoft.com/office/drawing/2014/main" id="{7298A9EA-6115-6B45-B87A-129FF7FEE547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1" name="Rechte verbindingslijn 80">
                <a:extLst>
                  <a:ext uri="{FF2B5EF4-FFF2-40B4-BE49-F238E27FC236}">
                    <a16:creationId xmlns:a16="http://schemas.microsoft.com/office/drawing/2014/main" id="{C0C5BA6F-ECE1-F641-9390-83C1395EEFD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2" name="Rechte verbindingslijn 81">
                <a:extLst>
                  <a:ext uri="{FF2B5EF4-FFF2-40B4-BE49-F238E27FC236}">
                    <a16:creationId xmlns:a16="http://schemas.microsoft.com/office/drawing/2014/main" id="{94FC417C-FBDB-FC4B-AC6B-A10FA6164F5E}"/>
                  </a:ext>
                </a:extLst>
              </p:cNvPr>
              <p:cNvCxnSpPr>
                <a:cxnSpLocks/>
                <a:stCxn id="80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4472C2EC-B919-8D44-8036-D09E2EAE1C5C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850E6638-5F32-E44D-A911-D393028C741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6" name="Groep 25">
              <a:extLst>
                <a:ext uri="{FF2B5EF4-FFF2-40B4-BE49-F238E27FC236}">
                  <a16:creationId xmlns:a16="http://schemas.microsoft.com/office/drawing/2014/main" id="{470C748B-9D67-CF45-9FFF-25C4AD6312F8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829332B7-9972-0948-8227-FF4FCE1FF4E6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FA22DF6B-B910-BF4A-920C-25AA7A7CCCC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6" name="Gelijkbenige driehoek 376">
                <a:extLst>
                  <a:ext uri="{FF2B5EF4-FFF2-40B4-BE49-F238E27FC236}">
                    <a16:creationId xmlns:a16="http://schemas.microsoft.com/office/drawing/2014/main" id="{34C85046-309D-E942-8FCC-CE96BEBDA705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Ovaal 26">
              <a:extLst>
                <a:ext uri="{FF2B5EF4-FFF2-40B4-BE49-F238E27FC236}">
                  <a16:creationId xmlns:a16="http://schemas.microsoft.com/office/drawing/2014/main" id="{4CF749AD-8A7F-D24B-9472-CCEFE282CC2E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BE800ACA-482B-194A-8FA0-70EDA52B1AE2}"/>
                </a:ext>
              </a:extLst>
            </p:cNvPr>
            <p:cNvSpPr/>
            <p:nvPr userDrawn="1"/>
          </p:nvSpPr>
          <p:spPr>
            <a:xfrm>
              <a:off x="-3319416" y="2553360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9" name="ICOON_info">
              <a:extLst>
                <a:ext uri="{FF2B5EF4-FFF2-40B4-BE49-F238E27FC236}">
                  <a16:creationId xmlns:a16="http://schemas.microsoft.com/office/drawing/2014/main" id="{C20F4D04-ED2E-3B4B-85E5-5215E7A6BFFC}"/>
                </a:ext>
              </a:extLst>
            </p:cNvPr>
            <p:cNvGrpSpPr/>
            <p:nvPr userDrawn="1"/>
          </p:nvGrpSpPr>
          <p:grpSpPr>
            <a:xfrm>
              <a:off x="-376736" y="5705292"/>
              <a:ext cx="283685" cy="283685"/>
              <a:chOff x="-510741" y="5913713"/>
              <a:chExt cx="267555" cy="267555"/>
            </a:xfrm>
          </p:grpSpPr>
          <p:sp>
            <p:nvSpPr>
              <p:cNvPr id="72" name="Ovaal 71">
                <a:extLst>
                  <a:ext uri="{FF2B5EF4-FFF2-40B4-BE49-F238E27FC236}">
                    <a16:creationId xmlns:a16="http://schemas.microsoft.com/office/drawing/2014/main" id="{1631E012-8EB4-4049-903E-DB317250E538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Graphic 163" descr="Informatie">
                <a:extLst>
                  <a:ext uri="{FF2B5EF4-FFF2-40B4-BE49-F238E27FC236}">
                    <a16:creationId xmlns:a16="http://schemas.microsoft.com/office/drawing/2014/main" id="{01E0DBB4-A412-B84D-B502-B1358829C99D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6C7A6B2B-64B2-8A45-B7BE-B98231D36139}"/>
                </a:ext>
              </a:extLst>
            </p:cNvPr>
            <p:cNvSpPr/>
            <p:nvPr userDrawn="1"/>
          </p:nvSpPr>
          <p:spPr>
            <a:xfrm>
              <a:off x="-3603587" y="414578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1C7CE21E-88AD-4347-B2A7-FBFE6946B200}"/>
                </a:ext>
              </a:extLst>
            </p:cNvPr>
            <p:cNvSpPr/>
            <p:nvPr userDrawn="1"/>
          </p:nvSpPr>
          <p:spPr>
            <a:xfrm>
              <a:off x="-3319415" y="4145790"/>
              <a:ext cx="2944682" cy="7947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32" name="Groep 31">
              <a:extLst>
                <a:ext uri="{FF2B5EF4-FFF2-40B4-BE49-F238E27FC236}">
                  <a16:creationId xmlns:a16="http://schemas.microsoft.com/office/drawing/2014/main" id="{C85872DE-F6C7-DD41-92A6-3574F3926D37}"/>
                </a:ext>
              </a:extLst>
            </p:cNvPr>
            <p:cNvGrpSpPr/>
            <p:nvPr userDrawn="1"/>
          </p:nvGrpSpPr>
          <p:grpSpPr>
            <a:xfrm>
              <a:off x="-3449237" y="5047414"/>
              <a:ext cx="622283" cy="612919"/>
              <a:chOff x="12617641" y="3403239"/>
              <a:chExt cx="752963" cy="741634"/>
            </a:xfrm>
          </p:grpSpPr>
          <p:grpSp>
            <p:nvGrpSpPr>
              <p:cNvPr id="56" name="Groep 55">
                <a:extLst>
                  <a:ext uri="{FF2B5EF4-FFF2-40B4-BE49-F238E27FC236}">
                    <a16:creationId xmlns:a16="http://schemas.microsoft.com/office/drawing/2014/main" id="{6F358548-0F7D-564B-AE8C-B5F473BFB963}"/>
                  </a:ext>
                </a:extLst>
              </p:cNvPr>
              <p:cNvGrpSpPr/>
              <p:nvPr userDrawn="1"/>
            </p:nvGrpSpPr>
            <p:grpSpPr>
              <a:xfrm>
                <a:off x="12771550" y="3403239"/>
                <a:ext cx="467156" cy="448491"/>
                <a:chOff x="12782177" y="3403239"/>
                <a:chExt cx="467156" cy="448491"/>
              </a:xfrm>
            </p:grpSpPr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EF1EE0A8-628A-5449-9580-56BA3D062C72}"/>
                    </a:ext>
                  </a:extLst>
                </p:cNvPr>
                <p:cNvGrpSpPr/>
                <p:nvPr userDrawn="1"/>
              </p:nvGrpSpPr>
              <p:grpSpPr>
                <a:xfrm>
                  <a:off x="12782177" y="3403239"/>
                  <a:ext cx="412972" cy="396132"/>
                  <a:chOff x="13554906" y="3320109"/>
                  <a:chExt cx="443912" cy="425811"/>
                </a:xfrm>
              </p:grpSpPr>
              <p:grpSp>
                <p:nvGrpSpPr>
                  <p:cNvPr id="66" name="Groep 65">
                    <a:extLst>
                      <a:ext uri="{FF2B5EF4-FFF2-40B4-BE49-F238E27FC236}">
                        <a16:creationId xmlns:a16="http://schemas.microsoft.com/office/drawing/2014/main" id="{A0912898-C203-EC45-B738-6B256613B3C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2" cy="425811"/>
                    <a:chOff x="12909684" y="1276143"/>
                    <a:chExt cx="443912" cy="425811"/>
                  </a:xfrm>
                </p:grpSpPr>
                <p:sp>
                  <p:nvSpPr>
                    <p:cNvPr id="69" name="Rechthoek 68">
                      <a:extLst>
                        <a:ext uri="{FF2B5EF4-FFF2-40B4-BE49-F238E27FC236}">
                          <a16:creationId xmlns:a16="http://schemas.microsoft.com/office/drawing/2014/main" id="{E3DE2C40-4219-C542-928A-072F6E114AD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0" name="Rechthoek 69">
                      <a:extLst>
                        <a:ext uri="{FF2B5EF4-FFF2-40B4-BE49-F238E27FC236}">
                          <a16:creationId xmlns:a16="http://schemas.microsoft.com/office/drawing/2014/main" id="{9B0AB0BA-1C0F-F14B-B685-26F98C89DF2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1" name="Ovaal 70">
                      <a:extLst>
                        <a:ext uri="{FF2B5EF4-FFF2-40B4-BE49-F238E27FC236}">
                          <a16:creationId xmlns:a16="http://schemas.microsoft.com/office/drawing/2014/main" id="{146FC2D3-6BE8-6C4B-9196-52A3BACEF72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7" name="Afbeelding 66">
                    <a:extLst>
                      <a:ext uri="{FF2B5EF4-FFF2-40B4-BE49-F238E27FC236}">
                        <a16:creationId xmlns:a16="http://schemas.microsoft.com/office/drawing/2014/main" id="{62D5074E-A075-1B4A-A742-0E75569CD49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2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8" name="Afbeelding 67">
                    <a:extLst>
                      <a:ext uri="{FF2B5EF4-FFF2-40B4-BE49-F238E27FC236}">
                        <a16:creationId xmlns:a16="http://schemas.microsoft.com/office/drawing/2014/main" id="{C8BAA185-F5FA-0C42-A70F-2E0E9B13EF5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53788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0" name="Groep 59">
                  <a:extLst>
                    <a:ext uri="{FF2B5EF4-FFF2-40B4-BE49-F238E27FC236}">
                      <a16:creationId xmlns:a16="http://schemas.microsoft.com/office/drawing/2014/main" id="{5555E476-11B5-4E47-B6D6-F4949BD26DE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4" name="Rechthoek 63">
                    <a:extLst>
                      <a:ext uri="{FF2B5EF4-FFF2-40B4-BE49-F238E27FC236}">
                        <a16:creationId xmlns:a16="http://schemas.microsoft.com/office/drawing/2014/main" id="{FBA045EC-FA8B-2B44-BB0E-19176875F2C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5" name="Rechthoek 64">
                    <a:extLst>
                      <a:ext uri="{FF2B5EF4-FFF2-40B4-BE49-F238E27FC236}">
                        <a16:creationId xmlns:a16="http://schemas.microsoft.com/office/drawing/2014/main" id="{749AE6D5-EC88-E347-8D3A-BDABBAE8B16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8D2EFCC8-4C88-DF42-8D88-D44378B65E52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2" name="Rechthoek 61">
                    <a:extLst>
                      <a:ext uri="{FF2B5EF4-FFF2-40B4-BE49-F238E27FC236}">
                        <a16:creationId xmlns:a16="http://schemas.microsoft.com/office/drawing/2014/main" id="{C0F66C8B-457F-BA48-A103-C465854B0C3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3" name="Rechthoek 62">
                    <a:extLst>
                      <a:ext uri="{FF2B5EF4-FFF2-40B4-BE49-F238E27FC236}">
                        <a16:creationId xmlns:a16="http://schemas.microsoft.com/office/drawing/2014/main" id="{9F7C7EE8-BCDF-DE42-B1EB-950B7FA7791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7" name="Rechthoek 56">
                <a:extLst>
                  <a:ext uri="{FF2B5EF4-FFF2-40B4-BE49-F238E27FC236}">
                    <a16:creationId xmlns:a16="http://schemas.microsoft.com/office/drawing/2014/main" id="{60EB2459-F5A9-CC46-AA84-35AC25F63C76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8" name="Gelijkbenige driehoek 358">
                <a:extLst>
                  <a:ext uri="{FF2B5EF4-FFF2-40B4-BE49-F238E27FC236}">
                    <a16:creationId xmlns:a16="http://schemas.microsoft.com/office/drawing/2014/main" id="{57E2B55E-3371-BC43-9CA7-F551CBE747F3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FA79DB2D-D8B6-0642-A49C-F4CF9C1BB1C5}"/>
                </a:ext>
              </a:extLst>
            </p:cNvPr>
            <p:cNvSpPr/>
            <p:nvPr userDrawn="1"/>
          </p:nvSpPr>
          <p:spPr>
            <a:xfrm>
              <a:off x="-3316836" y="3119689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0BA2D26B-38B8-E846-93A6-062AE8BF2D5E}"/>
                </a:ext>
              </a:extLst>
            </p:cNvPr>
            <p:cNvGrpSpPr/>
            <p:nvPr userDrawn="1"/>
          </p:nvGrpSpPr>
          <p:grpSpPr>
            <a:xfrm>
              <a:off x="-2485819" y="3399207"/>
              <a:ext cx="1222990" cy="563933"/>
              <a:chOff x="-2485819" y="3399207"/>
              <a:chExt cx="1222990" cy="563933"/>
            </a:xfrm>
          </p:grpSpPr>
          <p:sp>
            <p:nvSpPr>
              <p:cNvPr id="35" name="Rechthoek 34">
                <a:extLst>
                  <a:ext uri="{FF2B5EF4-FFF2-40B4-BE49-F238E27FC236}">
                    <a16:creationId xmlns:a16="http://schemas.microsoft.com/office/drawing/2014/main" id="{D20060DC-59F1-DE46-9610-BD45DF4A685F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Rechthoek 35">
                <a:extLst>
                  <a:ext uri="{FF2B5EF4-FFF2-40B4-BE49-F238E27FC236}">
                    <a16:creationId xmlns:a16="http://schemas.microsoft.com/office/drawing/2014/main" id="{92FBED47-07D4-5A44-B3BE-4A833D70966A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7" name="Groep 36">
                <a:extLst>
                  <a:ext uri="{FF2B5EF4-FFF2-40B4-BE49-F238E27FC236}">
                    <a16:creationId xmlns:a16="http://schemas.microsoft.com/office/drawing/2014/main" id="{1A9236B3-071C-4640-AC22-17738BE12319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50" name="Rechthoek: afgeronde hoeken 350">
                  <a:extLst>
                    <a:ext uri="{FF2B5EF4-FFF2-40B4-BE49-F238E27FC236}">
                      <a16:creationId xmlns:a16="http://schemas.microsoft.com/office/drawing/2014/main" id="{D000A42C-0954-2942-A0F6-74BD7EE8EBE6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D9FC9C22-B41A-BE46-9625-AB042E600A3E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2" name="Rechthoek 51">
                  <a:extLst>
                    <a:ext uri="{FF2B5EF4-FFF2-40B4-BE49-F238E27FC236}">
                      <a16:creationId xmlns:a16="http://schemas.microsoft.com/office/drawing/2014/main" id="{88914818-A721-9148-9163-210014FFFBA4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3" name="Rechthoek 52">
                  <a:extLst>
                    <a:ext uri="{FF2B5EF4-FFF2-40B4-BE49-F238E27FC236}">
                      <a16:creationId xmlns:a16="http://schemas.microsoft.com/office/drawing/2014/main" id="{40CF964E-2BEB-6D4E-B075-3560811470A5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A7B2356D-2C1E-9F47-972E-386E8E804E95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" name="Rechthoek 54">
                  <a:extLst>
                    <a:ext uri="{FF2B5EF4-FFF2-40B4-BE49-F238E27FC236}">
                      <a16:creationId xmlns:a16="http://schemas.microsoft.com/office/drawing/2014/main" id="{02D5247E-6A7B-8648-ACAA-2D8D8873F609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8" name="Groep 37">
                <a:extLst>
                  <a:ext uri="{FF2B5EF4-FFF2-40B4-BE49-F238E27FC236}">
                    <a16:creationId xmlns:a16="http://schemas.microsoft.com/office/drawing/2014/main" id="{35FEDC60-8FB1-B443-A5E3-319AE22F73C1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42" name="Groep 41">
                  <a:extLst>
                    <a:ext uri="{FF2B5EF4-FFF2-40B4-BE49-F238E27FC236}">
                      <a16:creationId xmlns:a16="http://schemas.microsoft.com/office/drawing/2014/main" id="{9FEC36F7-66FE-4D4E-89B6-DBA0345FF757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44" name="Rechthoek: afgeronde hoeken 344">
                    <a:extLst>
                      <a:ext uri="{FF2B5EF4-FFF2-40B4-BE49-F238E27FC236}">
                        <a16:creationId xmlns:a16="http://schemas.microsoft.com/office/drawing/2014/main" id="{12FC9E40-E25B-E14B-AB89-4A57FC7E7B6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5" name="Rechthoek 44">
                    <a:extLst>
                      <a:ext uri="{FF2B5EF4-FFF2-40B4-BE49-F238E27FC236}">
                        <a16:creationId xmlns:a16="http://schemas.microsoft.com/office/drawing/2014/main" id="{315C7C03-32BA-A140-B05B-4CA889CD438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6" name="Rechthoek 45">
                    <a:extLst>
                      <a:ext uri="{FF2B5EF4-FFF2-40B4-BE49-F238E27FC236}">
                        <a16:creationId xmlns:a16="http://schemas.microsoft.com/office/drawing/2014/main" id="{D0099A69-B879-D447-92A2-081EDA99522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7" name="Rechthoek 46">
                    <a:extLst>
                      <a:ext uri="{FF2B5EF4-FFF2-40B4-BE49-F238E27FC236}">
                        <a16:creationId xmlns:a16="http://schemas.microsoft.com/office/drawing/2014/main" id="{67F2AF07-0FCC-F448-9792-CCEA96F383A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8" name="Rechthoek 47">
                    <a:extLst>
                      <a:ext uri="{FF2B5EF4-FFF2-40B4-BE49-F238E27FC236}">
                        <a16:creationId xmlns:a16="http://schemas.microsoft.com/office/drawing/2014/main" id="{04C34576-3A1F-D24D-A6AD-784797A6A52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49" name="Rechthoek 48">
                    <a:extLst>
                      <a:ext uri="{FF2B5EF4-FFF2-40B4-BE49-F238E27FC236}">
                        <a16:creationId xmlns:a16="http://schemas.microsoft.com/office/drawing/2014/main" id="{4CF05E98-C79A-5345-BF69-C5CEB8FB368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43" name="Boog 42">
                  <a:extLst>
                    <a:ext uri="{FF2B5EF4-FFF2-40B4-BE49-F238E27FC236}">
                      <a16:creationId xmlns:a16="http://schemas.microsoft.com/office/drawing/2014/main" id="{2B9559A1-5BE2-3A4B-ABF4-BE70E2B966FB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39" name="Tekstvak 38">
                <a:extLst>
                  <a:ext uri="{FF2B5EF4-FFF2-40B4-BE49-F238E27FC236}">
                    <a16:creationId xmlns:a16="http://schemas.microsoft.com/office/drawing/2014/main" id="{B77BF9F9-E330-354C-84C9-7A3133F6F903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40" name="Tekstvak 39">
                <a:extLst>
                  <a:ext uri="{FF2B5EF4-FFF2-40B4-BE49-F238E27FC236}">
                    <a16:creationId xmlns:a16="http://schemas.microsoft.com/office/drawing/2014/main" id="{5F845651-B015-4D45-8EB3-987E94CA1037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41" name="Vrije vorm: vorm 341">
                <a:extLst>
                  <a:ext uri="{FF2B5EF4-FFF2-40B4-BE49-F238E27FC236}">
                    <a16:creationId xmlns:a16="http://schemas.microsoft.com/office/drawing/2014/main" id="{81BCC301-2809-CE41-AFEF-9845C35D75A5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83" name="Tijdelijke aanduiding voor tekst 7">
            <a:extLst>
              <a:ext uri="{FF2B5EF4-FFF2-40B4-BE49-F238E27FC236}">
                <a16:creationId xmlns:a16="http://schemas.microsoft.com/office/drawing/2014/main" id="{51E786A2-BDB7-8342-AC74-C3FC04B1D7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326" y="4361957"/>
            <a:ext cx="5053010" cy="14070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l-NL" dirty="0" err="1"/>
              <a:t>Lorem</a:t>
            </a:r>
            <a:r>
              <a:rPr lang="nl-NL" dirty="0"/>
              <a:t> </a:t>
            </a:r>
            <a:r>
              <a:rPr lang="nl-NL" dirty="0" err="1"/>
              <a:t>ipsum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</a:t>
            </a:r>
            <a:r>
              <a:rPr lang="nl-NL" dirty="0" err="1"/>
              <a:t>sit</a:t>
            </a:r>
            <a:r>
              <a:rPr lang="nl-NL" dirty="0"/>
              <a:t> </a:t>
            </a:r>
            <a:r>
              <a:rPr lang="nl-NL" dirty="0" err="1"/>
              <a:t>amet</a:t>
            </a:r>
            <a:r>
              <a:rPr lang="nl-NL" dirty="0"/>
              <a:t>, </a:t>
            </a:r>
            <a:r>
              <a:rPr lang="nl-NL" dirty="0" err="1"/>
              <a:t>consectetuer</a:t>
            </a:r>
            <a:r>
              <a:rPr lang="nl-NL" dirty="0"/>
              <a:t> </a:t>
            </a:r>
            <a:r>
              <a:rPr lang="nl-NL" dirty="0" err="1"/>
              <a:t>adipiscing</a:t>
            </a:r>
            <a:r>
              <a:rPr lang="nl-NL" dirty="0"/>
              <a:t> </a:t>
            </a:r>
            <a:r>
              <a:rPr lang="nl-NL" dirty="0" err="1"/>
              <a:t>elit</a:t>
            </a:r>
            <a:r>
              <a:rPr lang="nl-NL" dirty="0"/>
              <a:t>. </a:t>
            </a:r>
            <a:r>
              <a:rPr lang="nl-NL" dirty="0" err="1"/>
              <a:t>Aenean</a:t>
            </a:r>
            <a:r>
              <a:rPr lang="nl-NL" dirty="0"/>
              <a:t> commodo </a:t>
            </a:r>
            <a:r>
              <a:rPr lang="nl-NL" dirty="0" err="1"/>
              <a:t>ligula</a:t>
            </a:r>
            <a:r>
              <a:rPr lang="nl-NL" dirty="0"/>
              <a:t> </a:t>
            </a:r>
            <a:r>
              <a:rPr lang="nl-NL" dirty="0" err="1"/>
              <a:t>eget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. </a:t>
            </a:r>
            <a:r>
              <a:rPr lang="nl-NL" dirty="0" err="1"/>
              <a:t>Aenean</a:t>
            </a:r>
            <a:r>
              <a:rPr lang="nl-NL" dirty="0"/>
              <a:t> massa.</a:t>
            </a:r>
          </a:p>
        </p:txBody>
      </p:sp>
    </p:spTree>
    <p:extLst>
      <p:ext uri="{BB962C8B-B14F-4D97-AF65-F5344CB8AC3E}">
        <p14:creationId xmlns:p14="http://schemas.microsoft.com/office/powerpoint/2010/main" val="343452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7" grpId="0" build="p">
        <p:tmplLst>
          <p:tmpl lvl="1">
            <p:tnLst>
              <p:par>
                <p:cTn presetID="2" presetClass="entr" presetSubtype="8" decel="5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animBg="1"/>
      <p:bldP spid="83" grpId="0" build="p">
        <p:tmplLst>
          <p:tmpl lvl="1">
            <p:tnLst>
              <p:par>
                <p:cTn presetID="2" presetClass="entr" presetSubtype="8" decel="5000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923F0-0DF8-6A4C-B02D-9A88A8D84502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610360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none" baseline="0" noProof="0" dirty="0" err="1">
                <a:solidFill>
                  <a:schemeClr val="bg2"/>
                </a:solidFill>
                <a:latin typeface="+mj-lt"/>
              </a:rPr>
              <a:t>Text</a:t>
            </a:r>
            <a:endParaRPr lang="nl-NL" sz="2400" b="1" cap="none" baseline="0" noProof="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1C950F05-B7D7-5747-A4D4-83A7D0656B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/>
        <p:txBody>
          <a:bodyPr/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 err="1"/>
              <a:t>Text</a:t>
            </a:r>
            <a:endParaRPr lang="nl-NL" dirty="0"/>
          </a:p>
          <a:p>
            <a:pPr lvl="4"/>
            <a:r>
              <a:rPr lang="nl-NL" dirty="0" err="1"/>
              <a:t>Heading</a:t>
            </a:r>
            <a:r>
              <a:rPr lang="nl-NL" dirty="0"/>
              <a:t> #1</a:t>
            </a:r>
          </a:p>
          <a:p>
            <a:pPr lvl="5"/>
            <a:r>
              <a:rPr lang="nl-NL" dirty="0" err="1"/>
              <a:t>Heading</a:t>
            </a:r>
            <a:r>
              <a:rPr lang="nl-NL" dirty="0"/>
              <a:t> #2</a:t>
            </a:r>
          </a:p>
          <a:p>
            <a:pPr lvl="6"/>
            <a:r>
              <a:rPr lang="nl-NL" dirty="0" err="1"/>
              <a:t>Nummeric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 err="1"/>
              <a:t>Alphabetic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Quote </a:t>
            </a:r>
            <a:r>
              <a:rPr lang="nl-NL" dirty="0" err="1"/>
              <a:t>text</a:t>
            </a:r>
            <a:endParaRPr lang="nl-NL" dirty="0"/>
          </a:p>
        </p:txBody>
      </p:sp>
      <p:grpSp>
        <p:nvGrpSpPr>
          <p:cNvPr id="9" name="INSTRUCTION">
            <a:extLst>
              <a:ext uri="{FF2B5EF4-FFF2-40B4-BE49-F238E27FC236}">
                <a16:creationId xmlns:a16="http://schemas.microsoft.com/office/drawing/2014/main" id="{735133CD-1C02-1E4E-8185-2149C0BF2089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683D1E3B-13AF-6A4B-B4BA-19AAA1A73751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E7930F85-08D0-B242-A60E-03E40F6673EA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2E1A5FE8-0D8D-3942-B8A5-0739EF925366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Bullet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B33CB681-0254-EC46-A20C-42EDF57E561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FD86EC8D-EE14-6947-8448-CA7CB03FDC78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E2728D7C-6BEF-AA44-8668-382D9B3D3E98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#1</a:t>
              </a:r>
            </a:p>
          </p:txBody>
        </p:sp>
        <p:sp>
          <p:nvSpPr>
            <p:cNvPr id="16" name="Ovaal 15">
              <a:extLst>
                <a:ext uri="{FF2B5EF4-FFF2-40B4-BE49-F238E27FC236}">
                  <a16:creationId xmlns:a16="http://schemas.microsoft.com/office/drawing/2014/main" id="{E5349A19-CA0E-444C-89C7-656191DA72C1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" name="Rechthoek 16">
              <a:extLst>
                <a:ext uri="{FF2B5EF4-FFF2-40B4-BE49-F238E27FC236}">
                  <a16:creationId xmlns:a16="http://schemas.microsoft.com/office/drawing/2014/main" id="{1BDD567B-B569-CA49-91EB-3A49799C95C4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#2</a:t>
              </a:r>
            </a:p>
          </p:txBody>
        </p:sp>
        <p:sp>
          <p:nvSpPr>
            <p:cNvPr id="18" name="Ovaal 17">
              <a:extLst>
                <a:ext uri="{FF2B5EF4-FFF2-40B4-BE49-F238E27FC236}">
                  <a16:creationId xmlns:a16="http://schemas.microsoft.com/office/drawing/2014/main" id="{A66F68DF-69B8-3041-B0D0-755A38B7B9DB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057D9135-5B73-6249-8CCE-48774B34C55D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  <p:sp>
          <p:nvSpPr>
            <p:cNvPr id="20" name="Ovaal 19">
              <a:extLst>
                <a:ext uri="{FF2B5EF4-FFF2-40B4-BE49-F238E27FC236}">
                  <a16:creationId xmlns:a16="http://schemas.microsoft.com/office/drawing/2014/main" id="{36025B9C-C289-0040-8F88-8841171E0D2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0E60E821-C764-D04B-8A24-EA748B1BC5BA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C5005AB5-C9E9-1049-903B-56477EECE9D8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15896F50-6FBE-BB4C-8CAE-E057E2A3203C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Numeric bullet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06F0D1DC-B802-174B-8EEF-50CC2565902D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AD587019-34FC-364D-AD49-10B68629CA83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Alphabetic bullet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01C705CD-D135-5B42-BC8B-D92FB15C0CAC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EE436561-46BC-B741-B1E5-87FCDF7D40F0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Quote text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DD253B2B-9060-5842-A3A7-A1CD50385789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8B7C92B4-CE66-EF42-A859-E6AB541AD576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#2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FCED4C29-6854-204A-B872-AE58FA40FABA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1" name="ICOON_info">
              <a:extLst>
                <a:ext uri="{FF2B5EF4-FFF2-40B4-BE49-F238E27FC236}">
                  <a16:creationId xmlns:a16="http://schemas.microsoft.com/office/drawing/2014/main" id="{D6D01FDC-08CF-F446-B251-55B76EB6498D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3" name="Ovaal 72">
                <a:extLst>
                  <a:ext uri="{FF2B5EF4-FFF2-40B4-BE49-F238E27FC236}">
                    <a16:creationId xmlns:a16="http://schemas.microsoft.com/office/drawing/2014/main" id="{F3E1F946-3D01-9F4B-BEE5-FDE800F3E4A2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Graphic 163" descr="Informatie">
                <a:extLst>
                  <a:ext uri="{FF2B5EF4-FFF2-40B4-BE49-F238E27FC236}">
                    <a16:creationId xmlns:a16="http://schemas.microsoft.com/office/drawing/2014/main" id="{0251D027-18FF-9244-B8AD-B883AD48617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2" name="VOORBEELD">
              <a:extLst>
                <a:ext uri="{FF2B5EF4-FFF2-40B4-BE49-F238E27FC236}">
                  <a16:creationId xmlns:a16="http://schemas.microsoft.com/office/drawing/2014/main" id="{967FE7E1-EA68-8F4C-A3E9-F82FBBFCCCD7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" name="Rechthoek 32">
                <a:extLst>
                  <a:ext uri="{FF2B5EF4-FFF2-40B4-BE49-F238E27FC236}">
                    <a16:creationId xmlns:a16="http://schemas.microsoft.com/office/drawing/2014/main" id="{9C6ED34D-A4CC-1540-9A63-E599DF5D27DD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DBFBB538-0147-1D4A-B833-C6FA81EC2D1A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676D2C49-0D39-CE4F-A0A5-E4D44E22CAB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7EDE0198-312C-874C-9737-6C655387B20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3BB986F4-B11E-CC49-93C1-6450DE6F4E3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BFEE249F-79A0-4343-811F-D23736AF39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5ED80018-E179-074C-9201-F43BF132548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86D62584-1DB6-7348-B2A9-35A4EB4131C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69E6443B-6664-204B-8DF2-325E00962C0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7" name="Pijl: rechts 233">
                  <a:extLst>
                    <a:ext uri="{FF2B5EF4-FFF2-40B4-BE49-F238E27FC236}">
                      <a16:creationId xmlns:a16="http://schemas.microsoft.com/office/drawing/2014/main" id="{157E6BD4-4124-CE46-97F8-BBEBBA4FC1E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5D71711-507D-9943-AA8D-AB49AA1A9191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59" name="Groep 58">
                  <a:extLst>
                    <a:ext uri="{FF2B5EF4-FFF2-40B4-BE49-F238E27FC236}">
                      <a16:creationId xmlns:a16="http://schemas.microsoft.com/office/drawing/2014/main" id="{4D5F024F-0B56-7449-8A05-68AF8BDFDE2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5471D9D3-F170-C042-8F2B-E718707228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C4DCDB16-232D-F446-AF79-CC9BBEAF00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42A6F013-A656-1B44-A863-DC84D5DB84B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2174F96F-E7CC-0842-971C-6D18AB805E1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5" name="Rechte verbindingslijn 64">
                    <a:extLst>
                      <a:ext uri="{FF2B5EF4-FFF2-40B4-BE49-F238E27FC236}">
                        <a16:creationId xmlns:a16="http://schemas.microsoft.com/office/drawing/2014/main" id="{462E0A93-C2DD-4B4D-A955-6B170B4B88A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0" name="Pijl: rechts 242">
                  <a:extLst>
                    <a:ext uri="{FF2B5EF4-FFF2-40B4-BE49-F238E27FC236}">
                      <a16:creationId xmlns:a16="http://schemas.microsoft.com/office/drawing/2014/main" id="{5F36AC11-F825-9E4E-931D-FC63382A068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99B516AE-452C-CB4B-B00D-2A971336E98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B35F54C-56B1-AF4E-A6CA-00E1CE0B70A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C1D113C9-22BF-1845-86E3-579EF86ED35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40" name="Rechthoek 39">
                <a:extLst>
                  <a:ext uri="{FF2B5EF4-FFF2-40B4-BE49-F238E27FC236}">
                    <a16:creationId xmlns:a16="http://schemas.microsoft.com/office/drawing/2014/main" id="{B8B79533-3310-7D45-A342-5C24C99560E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6E201846-D502-864B-A7DB-09798B003C86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1" name="Rechthoek 50">
                  <a:extLst>
                    <a:ext uri="{FF2B5EF4-FFF2-40B4-BE49-F238E27FC236}">
                      <a16:creationId xmlns:a16="http://schemas.microsoft.com/office/drawing/2014/main" id="{C7528277-9F6E-4744-BFBD-976B4868EE3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2" name="Groep 51">
                  <a:extLst>
                    <a:ext uri="{FF2B5EF4-FFF2-40B4-BE49-F238E27FC236}">
                      <a16:creationId xmlns:a16="http://schemas.microsoft.com/office/drawing/2014/main" id="{95E819F4-CC4B-BB46-AD5B-7D5B864F432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BB8E88F4-4AB4-9042-BB9B-48A53C9317C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B5CAF708-CEBA-8D41-8F9C-A8E28BA5C03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193FD177-5E14-CE46-9DCF-B818F5BA6C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7" name="Rechte verbindingslijn 56">
                    <a:extLst>
                      <a:ext uri="{FF2B5EF4-FFF2-40B4-BE49-F238E27FC236}">
                        <a16:creationId xmlns:a16="http://schemas.microsoft.com/office/drawing/2014/main" id="{05A070ED-CDAF-E044-B427-870AAABAC6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8" name="Rechte verbindingslijn 57">
                    <a:extLst>
                      <a:ext uri="{FF2B5EF4-FFF2-40B4-BE49-F238E27FC236}">
                        <a16:creationId xmlns:a16="http://schemas.microsoft.com/office/drawing/2014/main" id="{DBD5DB4B-FE52-3B40-A5F5-8D478C17FDC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3" name="Pijl: rechts 217">
                  <a:extLst>
                    <a:ext uri="{FF2B5EF4-FFF2-40B4-BE49-F238E27FC236}">
                      <a16:creationId xmlns:a16="http://schemas.microsoft.com/office/drawing/2014/main" id="{AAD724B8-177A-B143-9EED-AC91C239AE3A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D35F3DF7-C512-F84D-8FAE-5B55CAAD5161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ED725875-744E-8246-A722-6B52096EF8D0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F92B5CB9-785A-4A40-B9F0-8E258DCF804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46" name="Rechte verbindingslijn 45">
                    <a:extLst>
                      <a:ext uri="{FF2B5EF4-FFF2-40B4-BE49-F238E27FC236}">
                        <a16:creationId xmlns:a16="http://schemas.microsoft.com/office/drawing/2014/main" id="{36753C42-7744-F644-9D67-71862B0175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7" name="Rechte verbindingslijn 46">
                    <a:extLst>
                      <a:ext uri="{FF2B5EF4-FFF2-40B4-BE49-F238E27FC236}">
                        <a16:creationId xmlns:a16="http://schemas.microsoft.com/office/drawing/2014/main" id="{FA52DDE1-E446-654D-8637-407FF6B9867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8" name="Rechte verbindingslijn 47">
                    <a:extLst>
                      <a:ext uri="{FF2B5EF4-FFF2-40B4-BE49-F238E27FC236}">
                        <a16:creationId xmlns:a16="http://schemas.microsoft.com/office/drawing/2014/main" id="{72069AA1-BF66-1A4D-9C92-FF87483BFF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49" name="Rechte verbindingslijn 48">
                    <a:extLst>
                      <a:ext uri="{FF2B5EF4-FFF2-40B4-BE49-F238E27FC236}">
                        <a16:creationId xmlns:a16="http://schemas.microsoft.com/office/drawing/2014/main" id="{245163FA-76E4-C247-A94C-7F177BC534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0" name="Rechte verbindingslijn 49">
                    <a:extLst>
                      <a:ext uri="{FF2B5EF4-FFF2-40B4-BE49-F238E27FC236}">
                        <a16:creationId xmlns:a16="http://schemas.microsoft.com/office/drawing/2014/main" id="{E0477C93-6F81-9D4B-9EC4-F8B2F06EB0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45" name="Pijl: rechts 219">
                  <a:extLst>
                    <a:ext uri="{FF2B5EF4-FFF2-40B4-BE49-F238E27FC236}">
                      <a16:creationId xmlns:a16="http://schemas.microsoft.com/office/drawing/2014/main" id="{DEBE2F82-B7C9-AF44-8565-34B8D0E08F17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118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|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27CCE68A-20B4-E049-A8ED-57BAE37218C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1066560-3FD6-AA42-8565-A81FC3BE6CC9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3343479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none" baseline="0" noProof="0" dirty="0" err="1">
                <a:solidFill>
                  <a:schemeClr val="bg2"/>
                </a:solidFill>
                <a:latin typeface="+mj-lt"/>
              </a:rPr>
              <a:t>Text</a:t>
            </a:r>
            <a:r>
              <a:rPr lang="nl-NL" sz="2400" b="1" cap="none" baseline="0" noProof="0" dirty="0">
                <a:solidFill>
                  <a:schemeClr val="bg2"/>
                </a:solidFill>
                <a:latin typeface="+mj-lt"/>
              </a:rPr>
              <a:t> | blue background</a:t>
            </a:r>
          </a:p>
        </p:txBody>
      </p:sp>
      <p:sp>
        <p:nvSpPr>
          <p:cNvPr id="7" name="Tijdelijke aanduiding voor tekst 7">
            <a:extLst>
              <a:ext uri="{FF2B5EF4-FFF2-40B4-BE49-F238E27FC236}">
                <a16:creationId xmlns:a16="http://schemas.microsoft.com/office/drawing/2014/main" id="{1A4AFA99-81B8-5642-BDDC-CB835BE982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1628775"/>
            <a:ext cx="10801349" cy="41402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bg1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bg1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bg1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bg1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 err="1"/>
              <a:t>Text</a:t>
            </a:r>
            <a:endParaRPr lang="nl-NL" dirty="0"/>
          </a:p>
          <a:p>
            <a:pPr lvl="4"/>
            <a:r>
              <a:rPr lang="nl-NL" dirty="0" err="1"/>
              <a:t>Heading</a:t>
            </a:r>
            <a:r>
              <a:rPr lang="nl-NL" dirty="0"/>
              <a:t> #1</a:t>
            </a:r>
          </a:p>
          <a:p>
            <a:pPr lvl="5"/>
            <a:r>
              <a:rPr lang="nl-NL" dirty="0" err="1"/>
              <a:t>Heading</a:t>
            </a:r>
            <a:r>
              <a:rPr lang="nl-NL" dirty="0"/>
              <a:t> #2</a:t>
            </a:r>
          </a:p>
          <a:p>
            <a:pPr lvl="6"/>
            <a:r>
              <a:rPr lang="nl-NL" dirty="0" err="1"/>
              <a:t>Nummeric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 err="1"/>
              <a:t>Alphabetic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Quote </a:t>
            </a:r>
            <a:r>
              <a:rPr lang="nl-NL" dirty="0" err="1"/>
              <a:t>text</a:t>
            </a:r>
            <a:endParaRPr lang="nl-NL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9F15947A-B75D-6247-873A-7461E48A2FC5}"/>
              </a:ext>
            </a:extLst>
          </p:cNvPr>
          <p:cNvGrpSpPr/>
          <p:nvPr userDrawn="1"/>
        </p:nvGrpSpPr>
        <p:grpSpPr>
          <a:xfrm>
            <a:off x="702788" y="6189203"/>
            <a:ext cx="1095997" cy="366587"/>
            <a:chOff x="2935002" y="7898764"/>
            <a:chExt cx="4644643" cy="1553528"/>
          </a:xfrm>
          <a:solidFill>
            <a:schemeClr val="bg1"/>
          </a:solidFill>
        </p:grpSpPr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81195BB9-6CFC-104A-8584-33B460318B0C}"/>
                </a:ext>
              </a:extLst>
            </p:cNvPr>
            <p:cNvSpPr/>
            <p:nvPr/>
          </p:nvSpPr>
          <p:spPr>
            <a:xfrm>
              <a:off x="5659529" y="8398664"/>
              <a:ext cx="836778" cy="682152"/>
            </a:xfrm>
            <a:custGeom>
              <a:avLst/>
              <a:gdLst>
                <a:gd name="connsiteX0" fmla="*/ 654001 w 836778"/>
                <a:gd name="connsiteY0" fmla="*/ 71600 h 682152"/>
                <a:gd name="connsiteX1" fmla="*/ 325572 w 836778"/>
                <a:gd name="connsiteY1" fmla="*/ 413548 h 682152"/>
                <a:gd name="connsiteX2" fmla="*/ 204673 w 836778"/>
                <a:gd name="connsiteY2" fmla="*/ 252575 h 682152"/>
                <a:gd name="connsiteX3" fmla="*/ 0 w 836778"/>
                <a:gd name="connsiteY3" fmla="*/ 421168 h 682152"/>
                <a:gd name="connsiteX4" fmla="*/ 91389 w 836778"/>
                <a:gd name="connsiteY4" fmla="*/ 500225 h 682152"/>
                <a:gd name="connsiteX5" fmla="*/ 198961 w 836778"/>
                <a:gd name="connsiteY5" fmla="*/ 401165 h 682152"/>
                <a:gd name="connsiteX6" fmla="*/ 324620 w 836778"/>
                <a:gd name="connsiteY6" fmla="*/ 476413 h 682152"/>
                <a:gd name="connsiteX7" fmla="*/ 440760 w 836778"/>
                <a:gd name="connsiteY7" fmla="*/ 423073 h 682152"/>
                <a:gd name="connsiteX8" fmla="*/ 458848 w 836778"/>
                <a:gd name="connsiteY8" fmla="*/ 451648 h 682152"/>
                <a:gd name="connsiteX9" fmla="*/ 414105 w 836778"/>
                <a:gd name="connsiteY9" fmla="*/ 645958 h 682152"/>
                <a:gd name="connsiteX10" fmla="*/ 454088 w 836778"/>
                <a:gd name="connsiteY10" fmla="*/ 682153 h 682152"/>
                <a:gd name="connsiteX11" fmla="*/ 488359 w 836778"/>
                <a:gd name="connsiteY11" fmla="*/ 661198 h 682152"/>
                <a:gd name="connsiteX12" fmla="*/ 520725 w 836778"/>
                <a:gd name="connsiteY12" fmla="*/ 546898 h 682152"/>
                <a:gd name="connsiteX13" fmla="*/ 836778 w 836778"/>
                <a:gd name="connsiteY13" fmla="*/ 57313 h 682152"/>
                <a:gd name="connsiteX14" fmla="*/ 760621 w 836778"/>
                <a:gd name="connsiteY14" fmla="*/ 163 h 682152"/>
                <a:gd name="connsiteX15" fmla="*/ 654001 w 836778"/>
                <a:gd name="connsiteY15" fmla="*/ 71600 h 682152"/>
                <a:gd name="connsiteX16" fmla="*/ 83773 w 836778"/>
                <a:gd name="connsiteY16" fmla="*/ 411643 h 682152"/>
                <a:gd name="connsiteX17" fmla="*/ 70445 w 836778"/>
                <a:gd name="connsiteY17" fmla="*/ 399260 h 682152"/>
                <a:gd name="connsiteX18" fmla="*/ 147555 w 836778"/>
                <a:gd name="connsiteY18" fmla="*/ 326870 h 682152"/>
                <a:gd name="connsiteX19" fmla="*/ 162786 w 836778"/>
                <a:gd name="connsiteY19" fmla="*/ 338300 h 682152"/>
                <a:gd name="connsiteX20" fmla="*/ 83773 w 836778"/>
                <a:gd name="connsiteY20" fmla="*/ 411643 h 68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6778" h="682152">
                  <a:moveTo>
                    <a:pt x="654001" y="71600"/>
                  </a:moveTo>
                  <a:cubicBezTo>
                    <a:pt x="579748" y="278293"/>
                    <a:pt x="370315" y="413548"/>
                    <a:pt x="325572" y="413548"/>
                  </a:cubicBezTo>
                  <a:cubicBezTo>
                    <a:pt x="243703" y="413548"/>
                    <a:pt x="318909" y="252575"/>
                    <a:pt x="204673" y="252575"/>
                  </a:cubicBezTo>
                  <a:cubicBezTo>
                    <a:pt x="127563" y="252575"/>
                    <a:pt x="0" y="334490"/>
                    <a:pt x="0" y="421168"/>
                  </a:cubicBezTo>
                  <a:cubicBezTo>
                    <a:pt x="0" y="460220"/>
                    <a:pt x="29511" y="500225"/>
                    <a:pt x="91389" y="500225"/>
                  </a:cubicBezTo>
                  <a:cubicBezTo>
                    <a:pt x="168498" y="500225"/>
                    <a:pt x="152315" y="401165"/>
                    <a:pt x="198961" y="401165"/>
                  </a:cubicBezTo>
                  <a:cubicBezTo>
                    <a:pt x="239895" y="401165"/>
                    <a:pt x="226568" y="476413"/>
                    <a:pt x="324620" y="476413"/>
                  </a:cubicBezTo>
                  <a:cubicBezTo>
                    <a:pt x="378883" y="476413"/>
                    <a:pt x="412201" y="423073"/>
                    <a:pt x="440760" y="423073"/>
                  </a:cubicBezTo>
                  <a:cubicBezTo>
                    <a:pt x="448376" y="423073"/>
                    <a:pt x="458848" y="427835"/>
                    <a:pt x="458848" y="451648"/>
                  </a:cubicBezTo>
                  <a:cubicBezTo>
                    <a:pt x="458848" y="490700"/>
                    <a:pt x="414105" y="613573"/>
                    <a:pt x="414105" y="645958"/>
                  </a:cubicBezTo>
                  <a:cubicBezTo>
                    <a:pt x="414105" y="666913"/>
                    <a:pt x="436953" y="682153"/>
                    <a:pt x="454088" y="682153"/>
                  </a:cubicBezTo>
                  <a:cubicBezTo>
                    <a:pt x="471223" y="682153"/>
                    <a:pt x="484551" y="674533"/>
                    <a:pt x="488359" y="661198"/>
                  </a:cubicBezTo>
                  <a:cubicBezTo>
                    <a:pt x="499782" y="620240"/>
                    <a:pt x="510254" y="582140"/>
                    <a:pt x="520725" y="546898"/>
                  </a:cubicBezTo>
                  <a:cubicBezTo>
                    <a:pt x="687320" y="7783"/>
                    <a:pt x="836778" y="174470"/>
                    <a:pt x="836778" y="57313"/>
                  </a:cubicBezTo>
                  <a:cubicBezTo>
                    <a:pt x="836778" y="15403"/>
                    <a:pt x="802508" y="163"/>
                    <a:pt x="760621" y="163"/>
                  </a:cubicBezTo>
                  <a:cubicBezTo>
                    <a:pt x="713975" y="-2695"/>
                    <a:pt x="669232" y="32548"/>
                    <a:pt x="654001" y="71600"/>
                  </a:cubicBezTo>
                  <a:close/>
                  <a:moveTo>
                    <a:pt x="83773" y="411643"/>
                  </a:moveTo>
                  <a:cubicBezTo>
                    <a:pt x="72349" y="411643"/>
                    <a:pt x="70445" y="407833"/>
                    <a:pt x="70445" y="399260"/>
                  </a:cubicBezTo>
                  <a:cubicBezTo>
                    <a:pt x="70445" y="368780"/>
                    <a:pt x="121852" y="326870"/>
                    <a:pt x="147555" y="326870"/>
                  </a:cubicBezTo>
                  <a:cubicBezTo>
                    <a:pt x="156122" y="326870"/>
                    <a:pt x="162786" y="330680"/>
                    <a:pt x="162786" y="338300"/>
                  </a:cubicBezTo>
                  <a:cubicBezTo>
                    <a:pt x="162786" y="349730"/>
                    <a:pt x="107572" y="411643"/>
                    <a:pt x="83773" y="411643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AD78090F-DAA2-534D-930A-DA14D80C20E2}"/>
                </a:ext>
              </a:extLst>
            </p:cNvPr>
            <p:cNvSpPr/>
            <p:nvPr/>
          </p:nvSpPr>
          <p:spPr>
            <a:xfrm>
              <a:off x="5276839" y="8586470"/>
              <a:ext cx="315100" cy="374332"/>
            </a:xfrm>
            <a:custGeom>
              <a:avLst/>
              <a:gdLst>
                <a:gd name="connsiteX0" fmla="*/ 23799 w 315100"/>
                <a:gd name="connsiteY0" fmla="*/ 58102 h 374332"/>
                <a:gd name="connsiteX1" fmla="*/ 56166 w 315100"/>
                <a:gd name="connsiteY1" fmla="*/ 111442 h 374332"/>
                <a:gd name="connsiteX2" fmla="*/ 178018 w 315100"/>
                <a:gd name="connsiteY2" fmla="*/ 63817 h 374332"/>
                <a:gd name="connsiteX3" fmla="*/ 203721 w 315100"/>
                <a:gd name="connsiteY3" fmla="*/ 81915 h 374332"/>
                <a:gd name="connsiteX4" fmla="*/ 0 w 315100"/>
                <a:gd name="connsiteY4" fmla="*/ 318135 h 374332"/>
                <a:gd name="connsiteX5" fmla="*/ 87581 w 315100"/>
                <a:gd name="connsiteY5" fmla="*/ 374333 h 374332"/>
                <a:gd name="connsiteX6" fmla="*/ 315101 w 315100"/>
                <a:gd name="connsiteY6" fmla="*/ 284797 h 374332"/>
                <a:gd name="connsiteX7" fmla="*/ 297014 w 315100"/>
                <a:gd name="connsiteY7" fmla="*/ 269558 h 374332"/>
                <a:gd name="connsiteX8" fmla="*/ 121852 w 315100"/>
                <a:gd name="connsiteY8" fmla="*/ 312420 h 374332"/>
                <a:gd name="connsiteX9" fmla="*/ 89485 w 315100"/>
                <a:gd name="connsiteY9" fmla="*/ 292417 h 374332"/>
                <a:gd name="connsiteX10" fmla="*/ 284638 w 315100"/>
                <a:gd name="connsiteY10" fmla="*/ 78105 h 374332"/>
                <a:gd name="connsiteX11" fmla="*/ 196105 w 315100"/>
                <a:gd name="connsiteY11" fmla="*/ 0 h 374332"/>
                <a:gd name="connsiteX12" fmla="*/ 23799 w 315100"/>
                <a:gd name="connsiteY12" fmla="*/ 58102 h 37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100" h="374332">
                  <a:moveTo>
                    <a:pt x="23799" y="58102"/>
                  </a:moveTo>
                  <a:cubicBezTo>
                    <a:pt x="8568" y="69533"/>
                    <a:pt x="37127" y="120967"/>
                    <a:pt x="56166" y="111442"/>
                  </a:cubicBezTo>
                  <a:cubicBezTo>
                    <a:pt x="74253" y="102870"/>
                    <a:pt x="141843" y="63817"/>
                    <a:pt x="178018" y="63817"/>
                  </a:cubicBezTo>
                  <a:cubicBezTo>
                    <a:pt x="195153" y="63817"/>
                    <a:pt x="203721" y="72390"/>
                    <a:pt x="203721" y="81915"/>
                  </a:cubicBezTo>
                  <a:cubicBezTo>
                    <a:pt x="203721" y="120015"/>
                    <a:pt x="0" y="223838"/>
                    <a:pt x="0" y="318135"/>
                  </a:cubicBezTo>
                  <a:cubicBezTo>
                    <a:pt x="0" y="340995"/>
                    <a:pt x="20943" y="374333"/>
                    <a:pt x="87581" y="374333"/>
                  </a:cubicBezTo>
                  <a:cubicBezTo>
                    <a:pt x="191345" y="374333"/>
                    <a:pt x="315101" y="325755"/>
                    <a:pt x="315101" y="284797"/>
                  </a:cubicBezTo>
                  <a:cubicBezTo>
                    <a:pt x="315101" y="278130"/>
                    <a:pt x="306533" y="269558"/>
                    <a:pt x="297014" y="269558"/>
                  </a:cubicBezTo>
                  <a:cubicBezTo>
                    <a:pt x="280830" y="269558"/>
                    <a:pt x="177066" y="312420"/>
                    <a:pt x="121852" y="312420"/>
                  </a:cubicBezTo>
                  <a:cubicBezTo>
                    <a:pt x="103764" y="312420"/>
                    <a:pt x="89485" y="304800"/>
                    <a:pt x="89485" y="292417"/>
                  </a:cubicBezTo>
                  <a:cubicBezTo>
                    <a:pt x="89485" y="235267"/>
                    <a:pt x="284638" y="145733"/>
                    <a:pt x="284638" y="78105"/>
                  </a:cubicBezTo>
                  <a:cubicBezTo>
                    <a:pt x="284638" y="18097"/>
                    <a:pt x="229424" y="0"/>
                    <a:pt x="196105" y="0"/>
                  </a:cubicBezTo>
                  <a:cubicBezTo>
                    <a:pt x="117092" y="1905"/>
                    <a:pt x="39031" y="47625"/>
                    <a:pt x="23799" y="58102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67D400A8-6885-F448-87F7-849D03B8429C}"/>
                </a:ext>
              </a:extLst>
            </p:cNvPr>
            <p:cNvSpPr/>
            <p:nvPr/>
          </p:nvSpPr>
          <p:spPr>
            <a:xfrm>
              <a:off x="6343993" y="8600715"/>
              <a:ext cx="1235652" cy="483911"/>
            </a:xfrm>
            <a:custGeom>
              <a:avLst/>
              <a:gdLst>
                <a:gd name="connsiteX0" fmla="*/ 992901 w 1235652"/>
                <a:gd name="connsiteY0" fmla="*/ 117199 h 483911"/>
                <a:gd name="connsiteX1" fmla="*/ 797748 w 1235652"/>
                <a:gd name="connsiteY1" fmla="*/ 196257 h 483911"/>
                <a:gd name="connsiteX2" fmla="*/ 721590 w 1235652"/>
                <a:gd name="connsiteY2" fmla="*/ 114342 h 483911"/>
                <a:gd name="connsiteX3" fmla="*/ 649241 w 1235652"/>
                <a:gd name="connsiteY3" fmla="*/ 38142 h 483911"/>
                <a:gd name="connsiteX4" fmla="*/ 571180 w 1235652"/>
                <a:gd name="connsiteY4" fmla="*/ 87672 h 483911"/>
                <a:gd name="connsiteX5" fmla="*/ 450280 w 1235652"/>
                <a:gd name="connsiteY5" fmla="*/ 193399 h 483911"/>
                <a:gd name="connsiteX6" fmla="*/ 411249 w 1235652"/>
                <a:gd name="connsiteY6" fmla="*/ 142917 h 483911"/>
                <a:gd name="connsiteX7" fmla="*/ 429337 w 1235652"/>
                <a:gd name="connsiteY7" fmla="*/ 83862 h 483911"/>
                <a:gd name="connsiteX8" fmla="*/ 393162 w 1235652"/>
                <a:gd name="connsiteY8" fmla="*/ 30522 h 483911"/>
                <a:gd name="connsiteX9" fmla="*/ 277974 w 1235652"/>
                <a:gd name="connsiteY9" fmla="*/ 111484 h 483911"/>
                <a:gd name="connsiteX10" fmla="*/ 152315 w 1235652"/>
                <a:gd name="connsiteY10" fmla="*/ 210544 h 483911"/>
                <a:gd name="connsiteX11" fmla="*/ 61878 w 1235652"/>
                <a:gd name="connsiteY11" fmla="*/ 100054 h 483911"/>
                <a:gd name="connsiteX12" fmla="*/ 0 w 1235652"/>
                <a:gd name="connsiteY12" fmla="*/ 160062 h 483911"/>
                <a:gd name="connsiteX13" fmla="*/ 45694 w 1235652"/>
                <a:gd name="connsiteY13" fmla="*/ 237214 h 483911"/>
                <a:gd name="connsiteX14" fmla="*/ 129467 w 1235652"/>
                <a:gd name="connsiteY14" fmla="*/ 291507 h 483911"/>
                <a:gd name="connsiteX15" fmla="*/ 319861 w 1235652"/>
                <a:gd name="connsiteY15" fmla="*/ 171492 h 483911"/>
                <a:gd name="connsiteX16" fmla="*/ 349372 w 1235652"/>
                <a:gd name="connsiteY16" fmla="*/ 204829 h 483911"/>
                <a:gd name="connsiteX17" fmla="*/ 449328 w 1235652"/>
                <a:gd name="connsiteY17" fmla="*/ 264837 h 483911"/>
                <a:gd name="connsiteX18" fmla="*/ 607354 w 1235652"/>
                <a:gd name="connsiteY18" fmla="*/ 180064 h 483911"/>
                <a:gd name="connsiteX19" fmla="*/ 763477 w 1235652"/>
                <a:gd name="connsiteY19" fmla="*/ 276267 h 483911"/>
                <a:gd name="connsiteX20" fmla="*/ 859626 w 1235652"/>
                <a:gd name="connsiteY20" fmla="*/ 262932 h 483911"/>
                <a:gd name="connsiteX21" fmla="*/ 1010988 w 1235652"/>
                <a:gd name="connsiteY21" fmla="*/ 232452 h 483911"/>
                <a:gd name="connsiteX22" fmla="*/ 1113800 w 1235652"/>
                <a:gd name="connsiteY22" fmla="*/ 71479 h 483911"/>
                <a:gd name="connsiteX23" fmla="*/ 1156639 w 1235652"/>
                <a:gd name="connsiteY23" fmla="*/ 127677 h 483911"/>
                <a:gd name="connsiteX24" fmla="*/ 894848 w 1235652"/>
                <a:gd name="connsiteY24" fmla="*/ 417237 h 483911"/>
                <a:gd name="connsiteX25" fmla="*/ 852010 w 1235652"/>
                <a:gd name="connsiteY25" fmla="*/ 461052 h 483911"/>
                <a:gd name="connsiteX26" fmla="*/ 881521 w 1235652"/>
                <a:gd name="connsiteY26" fmla="*/ 483912 h 483911"/>
                <a:gd name="connsiteX27" fmla="*/ 1235653 w 1235652"/>
                <a:gd name="connsiteY27" fmla="*/ 138154 h 483911"/>
                <a:gd name="connsiteX28" fmla="*/ 1121417 w 1235652"/>
                <a:gd name="connsiteY28" fmla="*/ 42 h 483911"/>
                <a:gd name="connsiteX29" fmla="*/ 992901 w 1235652"/>
                <a:gd name="connsiteY29" fmla="*/ 117199 h 48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5652" h="483911">
                  <a:moveTo>
                    <a:pt x="992901" y="117199"/>
                  </a:moveTo>
                  <a:cubicBezTo>
                    <a:pt x="976718" y="179112"/>
                    <a:pt x="860578" y="196257"/>
                    <a:pt x="797748" y="196257"/>
                  </a:cubicBezTo>
                  <a:cubicBezTo>
                    <a:pt x="734918" y="196257"/>
                    <a:pt x="734918" y="179112"/>
                    <a:pt x="721590" y="114342"/>
                  </a:cubicBezTo>
                  <a:cubicBezTo>
                    <a:pt x="709215" y="53382"/>
                    <a:pt x="683512" y="38142"/>
                    <a:pt x="649241" y="38142"/>
                  </a:cubicBezTo>
                  <a:cubicBezTo>
                    <a:pt x="624490" y="38142"/>
                    <a:pt x="599739" y="61954"/>
                    <a:pt x="571180" y="87672"/>
                  </a:cubicBezTo>
                  <a:cubicBezTo>
                    <a:pt x="522630" y="132439"/>
                    <a:pt x="475983" y="193399"/>
                    <a:pt x="450280" y="193399"/>
                  </a:cubicBezTo>
                  <a:cubicBezTo>
                    <a:pt x="428385" y="193399"/>
                    <a:pt x="411249" y="167682"/>
                    <a:pt x="411249" y="142917"/>
                  </a:cubicBezTo>
                  <a:cubicBezTo>
                    <a:pt x="411249" y="120057"/>
                    <a:pt x="429337" y="109579"/>
                    <a:pt x="429337" y="83862"/>
                  </a:cubicBezTo>
                  <a:cubicBezTo>
                    <a:pt x="429337" y="65764"/>
                    <a:pt x="418865" y="30522"/>
                    <a:pt x="393162" y="30522"/>
                  </a:cubicBezTo>
                  <a:cubicBezTo>
                    <a:pt x="353180" y="30522"/>
                    <a:pt x="289398" y="101007"/>
                    <a:pt x="277974" y="111484"/>
                  </a:cubicBezTo>
                  <a:cubicBezTo>
                    <a:pt x="244655" y="144822"/>
                    <a:pt x="198961" y="210544"/>
                    <a:pt x="152315" y="210544"/>
                  </a:cubicBezTo>
                  <a:cubicBezTo>
                    <a:pt x="81869" y="210544"/>
                    <a:pt x="145651" y="100054"/>
                    <a:pt x="61878" y="100054"/>
                  </a:cubicBezTo>
                  <a:cubicBezTo>
                    <a:pt x="18087" y="100054"/>
                    <a:pt x="0" y="140059"/>
                    <a:pt x="0" y="160062"/>
                  </a:cubicBezTo>
                  <a:cubicBezTo>
                    <a:pt x="0" y="193399"/>
                    <a:pt x="21895" y="211497"/>
                    <a:pt x="45694" y="237214"/>
                  </a:cubicBezTo>
                  <a:cubicBezTo>
                    <a:pt x="72350" y="265789"/>
                    <a:pt x="93293" y="291507"/>
                    <a:pt x="129467" y="291507"/>
                  </a:cubicBezTo>
                  <a:cubicBezTo>
                    <a:pt x="238944" y="291507"/>
                    <a:pt x="263695" y="171492"/>
                    <a:pt x="319861" y="171492"/>
                  </a:cubicBezTo>
                  <a:cubicBezTo>
                    <a:pt x="338900" y="171492"/>
                    <a:pt x="347468" y="188637"/>
                    <a:pt x="349372" y="204829"/>
                  </a:cubicBezTo>
                  <a:cubicBezTo>
                    <a:pt x="354131" y="245787"/>
                    <a:pt x="397922" y="264837"/>
                    <a:pt x="449328" y="264837"/>
                  </a:cubicBezTo>
                  <a:cubicBezTo>
                    <a:pt x="545477" y="264837"/>
                    <a:pt x="547381" y="180064"/>
                    <a:pt x="607354" y="180064"/>
                  </a:cubicBezTo>
                  <a:cubicBezTo>
                    <a:pt x="688272" y="180064"/>
                    <a:pt x="673040" y="276267"/>
                    <a:pt x="763477" y="276267"/>
                  </a:cubicBezTo>
                  <a:cubicBezTo>
                    <a:pt x="799652" y="276267"/>
                    <a:pt x="805364" y="270552"/>
                    <a:pt x="859626" y="262932"/>
                  </a:cubicBezTo>
                  <a:cubicBezTo>
                    <a:pt x="925311" y="254359"/>
                    <a:pt x="981477" y="250549"/>
                    <a:pt x="1010988" y="232452"/>
                  </a:cubicBezTo>
                  <a:cubicBezTo>
                    <a:pt x="1078578" y="191494"/>
                    <a:pt x="1043355" y="71479"/>
                    <a:pt x="1113800" y="71479"/>
                  </a:cubicBezTo>
                  <a:cubicBezTo>
                    <a:pt x="1137600" y="71479"/>
                    <a:pt x="1156639" y="87672"/>
                    <a:pt x="1156639" y="127677"/>
                  </a:cubicBezTo>
                  <a:cubicBezTo>
                    <a:pt x="1156639" y="177207"/>
                    <a:pt x="1139504" y="291507"/>
                    <a:pt x="894848" y="417237"/>
                  </a:cubicBezTo>
                  <a:cubicBezTo>
                    <a:pt x="870097" y="430572"/>
                    <a:pt x="852010" y="446764"/>
                    <a:pt x="852010" y="461052"/>
                  </a:cubicBezTo>
                  <a:cubicBezTo>
                    <a:pt x="852010" y="476292"/>
                    <a:pt x="867241" y="483912"/>
                    <a:pt x="881521" y="483912"/>
                  </a:cubicBezTo>
                  <a:cubicBezTo>
                    <a:pt x="936735" y="483912"/>
                    <a:pt x="1235653" y="321987"/>
                    <a:pt x="1235653" y="138154"/>
                  </a:cubicBezTo>
                  <a:cubicBezTo>
                    <a:pt x="1235653" y="32427"/>
                    <a:pt x="1189006" y="42"/>
                    <a:pt x="1121417" y="42"/>
                  </a:cubicBezTo>
                  <a:cubicBezTo>
                    <a:pt x="1013844" y="-1863"/>
                    <a:pt x="1008132" y="61954"/>
                    <a:pt x="992901" y="117199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59F7755D-17BB-1544-8736-28A6CD8B2512}"/>
                </a:ext>
              </a:extLst>
            </p:cNvPr>
            <p:cNvSpPr/>
            <p:nvPr/>
          </p:nvSpPr>
          <p:spPr>
            <a:xfrm>
              <a:off x="3260574" y="8011160"/>
              <a:ext cx="2189522" cy="1441132"/>
            </a:xfrm>
            <a:custGeom>
              <a:avLst/>
              <a:gdLst>
                <a:gd name="connsiteX0" fmla="*/ 1968667 w 2189522"/>
                <a:gd name="connsiteY0" fmla="*/ 0 h 1441132"/>
                <a:gd name="connsiteX1" fmla="*/ 1087146 w 2189522"/>
                <a:gd name="connsiteY1" fmla="*/ 636270 h 1441132"/>
                <a:gd name="connsiteX2" fmla="*/ 0 w 2189522"/>
                <a:gd name="connsiteY2" fmla="*/ 1160145 h 1441132"/>
                <a:gd name="connsiteX3" fmla="*/ 145651 w 2189522"/>
                <a:gd name="connsiteY3" fmla="*/ 1255395 h 1441132"/>
                <a:gd name="connsiteX4" fmla="*/ 218000 w 2189522"/>
                <a:gd name="connsiteY4" fmla="*/ 1217295 h 1441132"/>
                <a:gd name="connsiteX5" fmla="*/ 111380 w 2189522"/>
                <a:gd name="connsiteY5" fmla="*/ 1143000 h 1441132"/>
                <a:gd name="connsiteX6" fmla="*/ 1027172 w 2189522"/>
                <a:gd name="connsiteY6" fmla="*/ 741998 h 1441132"/>
                <a:gd name="connsiteX7" fmla="*/ 1339417 w 2189522"/>
                <a:gd name="connsiteY7" fmla="*/ 1441133 h 1441132"/>
                <a:gd name="connsiteX8" fmla="*/ 1816352 w 2189522"/>
                <a:gd name="connsiteY8" fmla="*/ 1261110 h 1441132"/>
                <a:gd name="connsiteX9" fmla="*/ 1796361 w 2189522"/>
                <a:gd name="connsiteY9" fmla="*/ 1227773 h 1441132"/>
                <a:gd name="connsiteX10" fmla="*/ 1376544 w 2189522"/>
                <a:gd name="connsiteY10" fmla="*/ 1362075 h 1441132"/>
                <a:gd name="connsiteX11" fmla="*/ 1149975 w 2189522"/>
                <a:gd name="connsiteY11" fmla="*/ 704850 h 1441132"/>
                <a:gd name="connsiteX12" fmla="*/ 1650710 w 2189522"/>
                <a:gd name="connsiteY12" fmla="*/ 625793 h 1441132"/>
                <a:gd name="connsiteX13" fmla="*/ 1860142 w 2189522"/>
                <a:gd name="connsiteY13" fmla="*/ 689610 h 1441132"/>
                <a:gd name="connsiteX14" fmla="*/ 1888701 w 2189522"/>
                <a:gd name="connsiteY14" fmla="*/ 651510 h 1441132"/>
                <a:gd name="connsiteX15" fmla="*/ 1616439 w 2189522"/>
                <a:gd name="connsiteY15" fmla="*/ 545782 h 1441132"/>
                <a:gd name="connsiteX16" fmla="*/ 1210901 w 2189522"/>
                <a:gd name="connsiteY16" fmla="*/ 602932 h 1441132"/>
                <a:gd name="connsiteX17" fmla="*/ 1982946 w 2189522"/>
                <a:gd name="connsiteY17" fmla="*/ 75248 h 1441132"/>
                <a:gd name="connsiteX18" fmla="*/ 2189523 w 2189522"/>
                <a:gd name="connsiteY18" fmla="*/ 63817 h 1441132"/>
                <a:gd name="connsiteX19" fmla="*/ 1968667 w 2189522"/>
                <a:gd name="connsiteY19" fmla="*/ 0 h 144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9522" h="1441132">
                  <a:moveTo>
                    <a:pt x="1968667" y="0"/>
                  </a:moveTo>
                  <a:cubicBezTo>
                    <a:pt x="1784937" y="0"/>
                    <a:pt x="1446037" y="120967"/>
                    <a:pt x="1087146" y="636270"/>
                  </a:cubicBezTo>
                  <a:cubicBezTo>
                    <a:pt x="842490" y="705803"/>
                    <a:pt x="0" y="966787"/>
                    <a:pt x="0" y="1160145"/>
                  </a:cubicBezTo>
                  <a:cubicBezTo>
                    <a:pt x="0" y="1200150"/>
                    <a:pt x="59974" y="1255395"/>
                    <a:pt x="145651" y="1255395"/>
                  </a:cubicBezTo>
                  <a:cubicBezTo>
                    <a:pt x="186585" y="1255395"/>
                    <a:pt x="218000" y="1240155"/>
                    <a:pt x="218000" y="1217295"/>
                  </a:cubicBezTo>
                  <a:cubicBezTo>
                    <a:pt x="218000" y="1172528"/>
                    <a:pt x="111380" y="1175385"/>
                    <a:pt x="111380" y="1143000"/>
                  </a:cubicBezTo>
                  <a:cubicBezTo>
                    <a:pt x="111380" y="1056323"/>
                    <a:pt x="602595" y="869632"/>
                    <a:pt x="1027172" y="741998"/>
                  </a:cubicBezTo>
                  <a:cubicBezTo>
                    <a:pt x="864386" y="1053465"/>
                    <a:pt x="954822" y="1441133"/>
                    <a:pt x="1339417" y="1441133"/>
                  </a:cubicBezTo>
                  <a:cubicBezTo>
                    <a:pt x="1522194" y="1441133"/>
                    <a:pt x="1704972" y="1329690"/>
                    <a:pt x="1816352" y="1261110"/>
                  </a:cubicBezTo>
                  <a:cubicBezTo>
                    <a:pt x="1838247" y="1247775"/>
                    <a:pt x="1821112" y="1215390"/>
                    <a:pt x="1796361" y="1227773"/>
                  </a:cubicBezTo>
                  <a:cubicBezTo>
                    <a:pt x="1681173" y="1286828"/>
                    <a:pt x="1532666" y="1362075"/>
                    <a:pt x="1376544" y="1362075"/>
                  </a:cubicBezTo>
                  <a:cubicBezTo>
                    <a:pt x="963390" y="1362075"/>
                    <a:pt x="1010036" y="950595"/>
                    <a:pt x="1149975" y="704850"/>
                  </a:cubicBezTo>
                  <a:cubicBezTo>
                    <a:pt x="1272779" y="670560"/>
                    <a:pt x="1457461" y="625793"/>
                    <a:pt x="1650710" y="625793"/>
                  </a:cubicBezTo>
                  <a:cubicBezTo>
                    <a:pt x="1794457" y="625793"/>
                    <a:pt x="1832536" y="680085"/>
                    <a:pt x="1860142" y="689610"/>
                  </a:cubicBezTo>
                  <a:cubicBezTo>
                    <a:pt x="1887749" y="699135"/>
                    <a:pt x="1906789" y="676275"/>
                    <a:pt x="1888701" y="651510"/>
                  </a:cubicBezTo>
                  <a:cubicBezTo>
                    <a:pt x="1860142" y="612457"/>
                    <a:pt x="1806832" y="545782"/>
                    <a:pt x="1616439" y="545782"/>
                  </a:cubicBezTo>
                  <a:cubicBezTo>
                    <a:pt x="1534570" y="544830"/>
                    <a:pt x="1370832" y="565785"/>
                    <a:pt x="1210901" y="602932"/>
                  </a:cubicBezTo>
                  <a:cubicBezTo>
                    <a:pt x="1386063" y="366713"/>
                    <a:pt x="1672605" y="75248"/>
                    <a:pt x="1982946" y="75248"/>
                  </a:cubicBezTo>
                  <a:cubicBezTo>
                    <a:pt x="2071479" y="75248"/>
                    <a:pt x="2189523" y="106680"/>
                    <a:pt x="2189523" y="63817"/>
                  </a:cubicBezTo>
                  <a:cubicBezTo>
                    <a:pt x="2188571" y="8573"/>
                    <a:pt x="2016265" y="0"/>
                    <a:pt x="1968667" y="0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4" name="Vrije vorm 13">
              <a:extLst>
                <a:ext uri="{FF2B5EF4-FFF2-40B4-BE49-F238E27FC236}">
                  <a16:creationId xmlns:a16="http://schemas.microsoft.com/office/drawing/2014/main" id="{19A57D29-29E1-8A40-A02E-B571C9517959}"/>
                </a:ext>
              </a:extLst>
            </p:cNvPr>
            <p:cNvSpPr/>
            <p:nvPr/>
          </p:nvSpPr>
          <p:spPr>
            <a:xfrm>
              <a:off x="2935002" y="7898764"/>
              <a:ext cx="1386063" cy="525780"/>
            </a:xfrm>
            <a:custGeom>
              <a:avLst/>
              <a:gdLst>
                <a:gd name="connsiteX0" fmla="*/ 852962 w 1386063"/>
                <a:gd name="connsiteY0" fmla="*/ 517208 h 525780"/>
                <a:gd name="connsiteX1" fmla="*/ 945303 w 1386063"/>
                <a:gd name="connsiteY1" fmla="*/ 517208 h 525780"/>
                <a:gd name="connsiteX2" fmla="*/ 966246 w 1386063"/>
                <a:gd name="connsiteY2" fmla="*/ 232410 h 525780"/>
                <a:gd name="connsiteX3" fmla="*/ 967198 w 1386063"/>
                <a:gd name="connsiteY3" fmla="*/ 152400 h 525780"/>
                <a:gd name="connsiteX4" fmla="*/ 969102 w 1386063"/>
                <a:gd name="connsiteY4" fmla="*/ 152400 h 525780"/>
                <a:gd name="connsiteX5" fmla="*/ 996709 w 1386063"/>
                <a:gd name="connsiteY5" fmla="*/ 232410 h 525780"/>
                <a:gd name="connsiteX6" fmla="*/ 1078578 w 1386063"/>
                <a:gd name="connsiteY6" fmla="*/ 429578 h 525780"/>
                <a:gd name="connsiteX7" fmla="*/ 1159495 w 1386063"/>
                <a:gd name="connsiteY7" fmla="*/ 429578 h 525780"/>
                <a:gd name="connsiteX8" fmla="*/ 1242316 w 1386063"/>
                <a:gd name="connsiteY8" fmla="*/ 232410 h 525780"/>
                <a:gd name="connsiteX9" fmla="*/ 1269923 w 1386063"/>
                <a:gd name="connsiteY9" fmla="*/ 153352 h 525780"/>
                <a:gd name="connsiteX10" fmla="*/ 1271827 w 1386063"/>
                <a:gd name="connsiteY10" fmla="*/ 153352 h 525780"/>
                <a:gd name="connsiteX11" fmla="*/ 1272779 w 1386063"/>
                <a:gd name="connsiteY11" fmla="*/ 232410 h 525780"/>
                <a:gd name="connsiteX12" fmla="*/ 1294674 w 1386063"/>
                <a:gd name="connsiteY12" fmla="*/ 517208 h 525780"/>
                <a:gd name="connsiteX13" fmla="*/ 1386063 w 1386063"/>
                <a:gd name="connsiteY13" fmla="*/ 517208 h 525780"/>
                <a:gd name="connsiteX14" fmla="*/ 1345129 w 1386063"/>
                <a:gd name="connsiteY14" fmla="*/ 7620 h 525780"/>
                <a:gd name="connsiteX15" fmla="*/ 1246124 w 1386063"/>
                <a:gd name="connsiteY15" fmla="*/ 7620 h 525780"/>
                <a:gd name="connsiteX16" fmla="*/ 1146168 w 1386063"/>
                <a:gd name="connsiteY16" fmla="*/ 259080 h 525780"/>
                <a:gd name="connsiteX17" fmla="*/ 1121416 w 1386063"/>
                <a:gd name="connsiteY17" fmla="*/ 333375 h 525780"/>
                <a:gd name="connsiteX18" fmla="*/ 1118561 w 1386063"/>
                <a:gd name="connsiteY18" fmla="*/ 333375 h 525780"/>
                <a:gd name="connsiteX19" fmla="*/ 1092858 w 1386063"/>
                <a:gd name="connsiteY19" fmla="*/ 259080 h 525780"/>
                <a:gd name="connsiteX20" fmla="*/ 992901 w 1386063"/>
                <a:gd name="connsiteY20" fmla="*/ 7620 h 525780"/>
                <a:gd name="connsiteX21" fmla="*/ 893896 w 1386063"/>
                <a:gd name="connsiteY21" fmla="*/ 7620 h 525780"/>
                <a:gd name="connsiteX22" fmla="*/ 852962 w 1386063"/>
                <a:gd name="connsiteY22" fmla="*/ 517208 h 525780"/>
                <a:gd name="connsiteX23" fmla="*/ 432193 w 1386063"/>
                <a:gd name="connsiteY23" fmla="*/ 456248 h 525780"/>
                <a:gd name="connsiteX24" fmla="*/ 607355 w 1386063"/>
                <a:gd name="connsiteY24" fmla="*/ 525780 h 525780"/>
                <a:gd name="connsiteX25" fmla="*/ 774901 w 1386063"/>
                <a:gd name="connsiteY25" fmla="*/ 376238 h 525780"/>
                <a:gd name="connsiteX26" fmla="*/ 535005 w 1386063"/>
                <a:gd name="connsiteY26" fmla="*/ 145733 h 525780"/>
                <a:gd name="connsiteX27" fmla="*/ 612114 w 1386063"/>
                <a:gd name="connsiteY27" fmla="*/ 84773 h 525780"/>
                <a:gd name="connsiteX28" fmla="*/ 724447 w 1386063"/>
                <a:gd name="connsiteY28" fmla="*/ 129540 h 525780"/>
                <a:gd name="connsiteX29" fmla="*/ 764429 w 1386063"/>
                <a:gd name="connsiteY29" fmla="*/ 54293 h 525780"/>
                <a:gd name="connsiteX30" fmla="*/ 612114 w 1386063"/>
                <a:gd name="connsiteY30" fmla="*/ 0 h 525780"/>
                <a:gd name="connsiteX31" fmla="*/ 441712 w 1386063"/>
                <a:gd name="connsiteY31" fmla="*/ 147638 h 525780"/>
                <a:gd name="connsiteX32" fmla="*/ 681608 w 1386063"/>
                <a:gd name="connsiteY32" fmla="*/ 379095 h 525780"/>
                <a:gd name="connsiteX33" fmla="*/ 607355 w 1386063"/>
                <a:gd name="connsiteY33" fmla="*/ 441008 h 525780"/>
                <a:gd name="connsiteX34" fmla="*/ 480743 w 1386063"/>
                <a:gd name="connsiteY34" fmla="*/ 387668 h 525780"/>
                <a:gd name="connsiteX35" fmla="*/ 432193 w 1386063"/>
                <a:gd name="connsiteY35" fmla="*/ 456248 h 525780"/>
                <a:gd name="connsiteX36" fmla="*/ 92341 w 1386063"/>
                <a:gd name="connsiteY36" fmla="*/ 246698 h 525780"/>
                <a:gd name="connsiteX37" fmla="*/ 92341 w 1386063"/>
                <a:gd name="connsiteY37" fmla="*/ 87630 h 525780"/>
                <a:gd name="connsiteX38" fmla="*/ 162786 w 1386063"/>
                <a:gd name="connsiteY38" fmla="*/ 87630 h 525780"/>
                <a:gd name="connsiteX39" fmla="*/ 256079 w 1386063"/>
                <a:gd name="connsiteY39" fmla="*/ 166688 h 525780"/>
                <a:gd name="connsiteX40" fmla="*/ 176114 w 1386063"/>
                <a:gd name="connsiteY40" fmla="*/ 246698 h 525780"/>
                <a:gd name="connsiteX41" fmla="*/ 92341 w 1386063"/>
                <a:gd name="connsiteY41" fmla="*/ 246698 h 525780"/>
                <a:gd name="connsiteX42" fmla="*/ 0 w 1386063"/>
                <a:gd name="connsiteY42" fmla="*/ 517208 h 525780"/>
                <a:gd name="connsiteX43" fmla="*/ 92341 w 1386063"/>
                <a:gd name="connsiteY43" fmla="*/ 517208 h 525780"/>
                <a:gd name="connsiteX44" fmla="*/ 92341 w 1386063"/>
                <a:gd name="connsiteY44" fmla="*/ 327660 h 525780"/>
                <a:gd name="connsiteX45" fmla="*/ 180874 w 1386063"/>
                <a:gd name="connsiteY45" fmla="*/ 327660 h 525780"/>
                <a:gd name="connsiteX46" fmla="*/ 281782 w 1386063"/>
                <a:gd name="connsiteY46" fmla="*/ 518160 h 525780"/>
                <a:gd name="connsiteX47" fmla="*/ 385546 w 1386063"/>
                <a:gd name="connsiteY47" fmla="*/ 518160 h 525780"/>
                <a:gd name="connsiteX48" fmla="*/ 280830 w 1386063"/>
                <a:gd name="connsiteY48" fmla="*/ 327660 h 525780"/>
                <a:gd name="connsiteX49" fmla="*/ 263695 w 1386063"/>
                <a:gd name="connsiteY49" fmla="*/ 302895 h 525780"/>
                <a:gd name="connsiteX50" fmla="*/ 263695 w 1386063"/>
                <a:gd name="connsiteY50" fmla="*/ 300990 h 525780"/>
                <a:gd name="connsiteX51" fmla="*/ 349372 w 1386063"/>
                <a:gd name="connsiteY51" fmla="*/ 161925 h 525780"/>
                <a:gd name="connsiteX52" fmla="*/ 266551 w 1386063"/>
                <a:gd name="connsiteY52" fmla="*/ 22860 h 525780"/>
                <a:gd name="connsiteX53" fmla="*/ 163738 w 1386063"/>
                <a:gd name="connsiteY53" fmla="*/ 8573 h 525780"/>
                <a:gd name="connsiteX54" fmla="*/ 0 w 1386063"/>
                <a:gd name="connsiteY54" fmla="*/ 8573 h 525780"/>
                <a:gd name="connsiteX55" fmla="*/ 0 w 1386063"/>
                <a:gd name="connsiteY55" fmla="*/ 517208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86063" h="525780">
                  <a:moveTo>
                    <a:pt x="852962" y="517208"/>
                  </a:moveTo>
                  <a:lnTo>
                    <a:pt x="945303" y="517208"/>
                  </a:lnTo>
                  <a:lnTo>
                    <a:pt x="966246" y="232410"/>
                  </a:lnTo>
                  <a:cubicBezTo>
                    <a:pt x="968150" y="199073"/>
                    <a:pt x="967198" y="152400"/>
                    <a:pt x="967198" y="152400"/>
                  </a:cubicBezTo>
                  <a:lnTo>
                    <a:pt x="969102" y="152400"/>
                  </a:lnTo>
                  <a:cubicBezTo>
                    <a:pt x="969102" y="152400"/>
                    <a:pt x="985285" y="202883"/>
                    <a:pt x="996709" y="232410"/>
                  </a:cubicBezTo>
                  <a:lnTo>
                    <a:pt x="1078578" y="429578"/>
                  </a:lnTo>
                  <a:lnTo>
                    <a:pt x="1159495" y="429578"/>
                  </a:lnTo>
                  <a:lnTo>
                    <a:pt x="1242316" y="232410"/>
                  </a:lnTo>
                  <a:cubicBezTo>
                    <a:pt x="1254692" y="202883"/>
                    <a:pt x="1269923" y="153352"/>
                    <a:pt x="1269923" y="153352"/>
                  </a:cubicBezTo>
                  <a:lnTo>
                    <a:pt x="1271827" y="153352"/>
                  </a:lnTo>
                  <a:cubicBezTo>
                    <a:pt x="1271827" y="153352"/>
                    <a:pt x="1269923" y="198120"/>
                    <a:pt x="1272779" y="232410"/>
                  </a:cubicBezTo>
                  <a:lnTo>
                    <a:pt x="1294674" y="517208"/>
                  </a:lnTo>
                  <a:lnTo>
                    <a:pt x="1386063" y="517208"/>
                  </a:lnTo>
                  <a:lnTo>
                    <a:pt x="1345129" y="7620"/>
                  </a:lnTo>
                  <a:lnTo>
                    <a:pt x="1246124" y="7620"/>
                  </a:lnTo>
                  <a:lnTo>
                    <a:pt x="1146168" y="259080"/>
                  </a:lnTo>
                  <a:cubicBezTo>
                    <a:pt x="1134744" y="289560"/>
                    <a:pt x="1121416" y="333375"/>
                    <a:pt x="1121416" y="333375"/>
                  </a:cubicBezTo>
                  <a:lnTo>
                    <a:pt x="1118561" y="333375"/>
                  </a:lnTo>
                  <a:cubicBezTo>
                    <a:pt x="1118561" y="333375"/>
                    <a:pt x="1104281" y="288608"/>
                    <a:pt x="1092858" y="259080"/>
                  </a:cubicBezTo>
                  <a:lnTo>
                    <a:pt x="992901" y="7620"/>
                  </a:lnTo>
                  <a:lnTo>
                    <a:pt x="893896" y="7620"/>
                  </a:lnTo>
                  <a:lnTo>
                    <a:pt x="852962" y="517208"/>
                  </a:lnTo>
                  <a:close/>
                  <a:moveTo>
                    <a:pt x="432193" y="456248"/>
                  </a:moveTo>
                  <a:cubicBezTo>
                    <a:pt x="432193" y="456248"/>
                    <a:pt x="494071" y="525780"/>
                    <a:pt x="607355" y="525780"/>
                  </a:cubicBezTo>
                  <a:cubicBezTo>
                    <a:pt x="713023" y="525780"/>
                    <a:pt x="774901" y="457200"/>
                    <a:pt x="774901" y="376238"/>
                  </a:cubicBezTo>
                  <a:cubicBezTo>
                    <a:pt x="774901" y="213360"/>
                    <a:pt x="535005" y="235268"/>
                    <a:pt x="535005" y="145733"/>
                  </a:cubicBezTo>
                  <a:cubicBezTo>
                    <a:pt x="535005" y="109538"/>
                    <a:pt x="568324" y="84773"/>
                    <a:pt x="612114" y="84773"/>
                  </a:cubicBezTo>
                  <a:cubicBezTo>
                    <a:pt x="675896" y="84773"/>
                    <a:pt x="724447" y="129540"/>
                    <a:pt x="724447" y="129540"/>
                  </a:cubicBezTo>
                  <a:lnTo>
                    <a:pt x="764429" y="54293"/>
                  </a:lnTo>
                  <a:cubicBezTo>
                    <a:pt x="764429" y="54293"/>
                    <a:pt x="713023" y="0"/>
                    <a:pt x="612114" y="0"/>
                  </a:cubicBezTo>
                  <a:cubicBezTo>
                    <a:pt x="515014" y="0"/>
                    <a:pt x="441712" y="62865"/>
                    <a:pt x="441712" y="147638"/>
                  </a:cubicBezTo>
                  <a:cubicBezTo>
                    <a:pt x="441712" y="303848"/>
                    <a:pt x="681608" y="288608"/>
                    <a:pt x="681608" y="379095"/>
                  </a:cubicBezTo>
                  <a:cubicBezTo>
                    <a:pt x="681608" y="421005"/>
                    <a:pt x="646385" y="441008"/>
                    <a:pt x="607355" y="441008"/>
                  </a:cubicBezTo>
                  <a:cubicBezTo>
                    <a:pt x="535957" y="441008"/>
                    <a:pt x="480743" y="387668"/>
                    <a:pt x="480743" y="387668"/>
                  </a:cubicBezTo>
                  <a:lnTo>
                    <a:pt x="432193" y="456248"/>
                  </a:lnTo>
                  <a:close/>
                  <a:moveTo>
                    <a:pt x="92341" y="246698"/>
                  </a:moveTo>
                  <a:lnTo>
                    <a:pt x="92341" y="87630"/>
                  </a:lnTo>
                  <a:lnTo>
                    <a:pt x="162786" y="87630"/>
                  </a:lnTo>
                  <a:cubicBezTo>
                    <a:pt x="235136" y="87630"/>
                    <a:pt x="256079" y="118110"/>
                    <a:pt x="256079" y="166688"/>
                  </a:cubicBezTo>
                  <a:cubicBezTo>
                    <a:pt x="256079" y="217170"/>
                    <a:pt x="225616" y="246698"/>
                    <a:pt x="176114" y="246698"/>
                  </a:cubicBezTo>
                  <a:lnTo>
                    <a:pt x="92341" y="246698"/>
                  </a:lnTo>
                  <a:close/>
                  <a:moveTo>
                    <a:pt x="0" y="517208"/>
                  </a:moveTo>
                  <a:lnTo>
                    <a:pt x="92341" y="517208"/>
                  </a:lnTo>
                  <a:lnTo>
                    <a:pt x="92341" y="327660"/>
                  </a:lnTo>
                  <a:lnTo>
                    <a:pt x="180874" y="327660"/>
                  </a:lnTo>
                  <a:lnTo>
                    <a:pt x="281782" y="518160"/>
                  </a:lnTo>
                  <a:lnTo>
                    <a:pt x="385546" y="518160"/>
                  </a:lnTo>
                  <a:lnTo>
                    <a:pt x="280830" y="327660"/>
                  </a:lnTo>
                  <a:cubicBezTo>
                    <a:pt x="270358" y="309563"/>
                    <a:pt x="263695" y="302895"/>
                    <a:pt x="263695" y="302895"/>
                  </a:cubicBezTo>
                  <a:lnTo>
                    <a:pt x="263695" y="300990"/>
                  </a:lnTo>
                  <a:cubicBezTo>
                    <a:pt x="317005" y="279083"/>
                    <a:pt x="349372" y="222885"/>
                    <a:pt x="349372" y="161925"/>
                  </a:cubicBezTo>
                  <a:cubicBezTo>
                    <a:pt x="349372" y="94298"/>
                    <a:pt x="317005" y="45720"/>
                    <a:pt x="266551" y="22860"/>
                  </a:cubicBezTo>
                  <a:cubicBezTo>
                    <a:pt x="244655" y="12383"/>
                    <a:pt x="218952" y="8573"/>
                    <a:pt x="163738" y="8573"/>
                  </a:cubicBezTo>
                  <a:lnTo>
                    <a:pt x="0" y="8573"/>
                  </a:lnTo>
                  <a:lnTo>
                    <a:pt x="0" y="517208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grpSp>
        <p:nvGrpSpPr>
          <p:cNvPr id="15" name="INSTRUCTION">
            <a:extLst>
              <a:ext uri="{FF2B5EF4-FFF2-40B4-BE49-F238E27FC236}">
                <a16:creationId xmlns:a16="http://schemas.microsoft.com/office/drawing/2014/main" id="{A420EB73-2FE4-5C40-B255-45DED34A89B4}"/>
              </a:ext>
            </a:extLst>
          </p:cNvPr>
          <p:cNvGrpSpPr/>
          <p:nvPr userDrawn="1"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F647F253-739E-174F-81C4-1A8D3BDCF12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83BA2FE7-0795-5E44-BE1A-30B235B9D7BA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FCE64096-E370-CE4C-98EE-3FFEA1AC150B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7780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Bullet</a:t>
              </a:r>
            </a:p>
          </p:txBody>
        </p:sp>
        <p:sp>
          <p:nvSpPr>
            <p:cNvPr id="19" name="Ovaal 18">
              <a:extLst>
                <a:ext uri="{FF2B5EF4-FFF2-40B4-BE49-F238E27FC236}">
                  <a16:creationId xmlns:a16="http://schemas.microsoft.com/office/drawing/2014/main" id="{418253A1-4B19-5B49-98D9-CBB6775A1FD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8421CA47-033F-174E-9260-D2E47AC4A662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1" name="Rechthoek 20">
              <a:extLst>
                <a:ext uri="{FF2B5EF4-FFF2-40B4-BE49-F238E27FC236}">
                  <a16:creationId xmlns:a16="http://schemas.microsoft.com/office/drawing/2014/main" id="{3203AF14-CAB0-B041-94EE-3D307FF29B12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61950" marR="0" lvl="0" indent="-18415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4EF5AE32-203D-AE48-8395-6AC93195A251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3" name="Rechthoek 22">
              <a:extLst>
                <a:ext uri="{FF2B5EF4-FFF2-40B4-BE49-F238E27FC236}">
                  <a16:creationId xmlns:a16="http://schemas.microsoft.com/office/drawing/2014/main" id="{E3904F53-DDDB-CD44-A86E-683BA0E71F3B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9750" marR="0" lvl="0" indent="-1778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bg2"/>
                </a:buClr>
                <a:buSzTx/>
                <a:buFont typeface="Calibri" panose="020F0502020204030204" pitchFamily="34" charset="0"/>
                <a:buChar char="–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Sub-bullet #2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CAD6991C-A2EB-AE43-A3BD-9D98A24E7087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25" name="Rechthoek 24">
              <a:extLst>
                <a:ext uri="{FF2B5EF4-FFF2-40B4-BE49-F238E27FC236}">
                  <a16:creationId xmlns:a16="http://schemas.microsoft.com/office/drawing/2014/main" id="{E6A20F46-8AA7-BB41-B60C-37D4D4C575EA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Text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D9839053-6823-BB4C-BD88-CFDEE22457B3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5E7F0322-E13C-CD4D-B516-C6AFB0F0A71B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#1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23EB0DB9-1EE5-2943-914A-FE6FF3F877F7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97F71384-7922-4F42-B9C9-9341865CE746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Numeric bullet</a:t>
              </a:r>
            </a:p>
          </p:txBody>
        </p:sp>
        <p:sp>
          <p:nvSpPr>
            <p:cNvPr id="30" name="Ovaal 29">
              <a:extLst>
                <a:ext uri="{FF2B5EF4-FFF2-40B4-BE49-F238E27FC236}">
                  <a16:creationId xmlns:a16="http://schemas.microsoft.com/office/drawing/2014/main" id="{15FEBD6A-0DA4-8042-B25B-451DCB397FE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4E54C3C5-079C-E847-99B2-86E07092C3EE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66700" marR="0" lvl="0" indent="-26670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LcPeriod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Alphabetic bullet</a:t>
              </a: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5D87EBDD-0093-C247-B608-10B1C9576345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00152B15-B14E-F54E-A731-968BF672547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20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Quote text</a:t>
              </a:r>
            </a:p>
          </p:txBody>
        </p:sp>
        <p:sp>
          <p:nvSpPr>
            <p:cNvPr id="34" name="Ovaal 33">
              <a:extLst>
                <a:ext uri="{FF2B5EF4-FFF2-40B4-BE49-F238E27FC236}">
                  <a16:creationId xmlns:a16="http://schemas.microsoft.com/office/drawing/2014/main" id="{A73ED022-4CBB-454D-B9ED-028047BE76AB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AC1876B3-DE2F-F842-A5D9-CA175BEBB3E2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Heading #2</a:t>
              </a:r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7DD3DCB1-BF51-2642-997A-B9C81F1C7FEA}"/>
                </a:ext>
              </a:extLst>
            </p:cNvPr>
            <p:cNvSpPr/>
            <p:nvPr userDrawn="1"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Visit the RSM Brand Toolbox for additional PowerPoint instructions </a:t>
              </a:r>
              <a:r>
                <a:rPr lang="en-GB" sz="1200" b="1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rsm.nl/</a:t>
              </a:r>
              <a:r>
                <a:rPr lang="en-GB" sz="1200" b="1" cap="none" baseline="0" noProof="0" dirty="0" err="1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brandtoolbox</a:t>
              </a:r>
              <a:endParaRPr lang="en-GB" sz="1200" b="1" i="1" cap="none" baseline="0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7" name="ICOON_info">
              <a:extLst>
                <a:ext uri="{FF2B5EF4-FFF2-40B4-BE49-F238E27FC236}">
                  <a16:creationId xmlns:a16="http://schemas.microsoft.com/office/drawing/2014/main" id="{A8F3F315-5E96-6B43-8E80-BAEAEC11345E}"/>
                </a:ext>
              </a:extLst>
            </p:cNvPr>
            <p:cNvGrpSpPr/>
            <p:nvPr userDrawn="1"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79" name="Ovaal 78">
                <a:extLst>
                  <a:ext uri="{FF2B5EF4-FFF2-40B4-BE49-F238E27FC236}">
                    <a16:creationId xmlns:a16="http://schemas.microsoft.com/office/drawing/2014/main" id="{CACA8139-1229-E14B-B0F3-40B189F3A70E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Graphic 163" descr="Informatie">
                <a:extLst>
                  <a:ext uri="{FF2B5EF4-FFF2-40B4-BE49-F238E27FC236}">
                    <a16:creationId xmlns:a16="http://schemas.microsoft.com/office/drawing/2014/main" id="{7BF280C2-97A6-F04F-8B51-AF8D30328E7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8" name="VOORBEELD">
              <a:extLst>
                <a:ext uri="{FF2B5EF4-FFF2-40B4-BE49-F238E27FC236}">
                  <a16:creationId xmlns:a16="http://schemas.microsoft.com/office/drawing/2014/main" id="{D3D41EAE-573C-144F-AD59-97D1642FC75E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9" name="Rechthoek 38">
                <a:extLst>
                  <a:ext uri="{FF2B5EF4-FFF2-40B4-BE49-F238E27FC236}">
                    <a16:creationId xmlns:a16="http://schemas.microsoft.com/office/drawing/2014/main" id="{B04F7E22-6185-1F49-B00E-B759DD225745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40" name="Rechthoek 39">
                <a:extLst>
                  <a:ext uri="{FF2B5EF4-FFF2-40B4-BE49-F238E27FC236}">
                    <a16:creationId xmlns:a16="http://schemas.microsoft.com/office/drawing/2014/main" id="{EE13D7D1-5031-A741-ABF7-5049BE4B9310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41" name="Groep 40">
                <a:extLst>
                  <a:ext uri="{FF2B5EF4-FFF2-40B4-BE49-F238E27FC236}">
                    <a16:creationId xmlns:a16="http://schemas.microsoft.com/office/drawing/2014/main" id="{0EABB850-1B46-6B4A-A1C0-B7C04B52AF21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6766E16E-4672-B44F-8B50-29A64EDD0B3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74" name="Rechte verbindingslijn 73">
                    <a:extLst>
                      <a:ext uri="{FF2B5EF4-FFF2-40B4-BE49-F238E27FC236}">
                        <a16:creationId xmlns:a16="http://schemas.microsoft.com/office/drawing/2014/main" id="{7B2647C8-B8C2-AA46-996F-067413418EF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5" name="Rechte verbindingslijn 74">
                    <a:extLst>
                      <a:ext uri="{FF2B5EF4-FFF2-40B4-BE49-F238E27FC236}">
                        <a16:creationId xmlns:a16="http://schemas.microsoft.com/office/drawing/2014/main" id="{DD8DEA04-6DE4-5646-98B0-6767960B906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BFCA4377-ABEF-EF42-8DAB-393DAAFF63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58597D4D-61E2-3D4A-90FB-048D2677D50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F6C64635-9D27-0A46-857A-2B22A602A3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73" name="Pijl: rechts 233">
                  <a:extLst>
                    <a:ext uri="{FF2B5EF4-FFF2-40B4-BE49-F238E27FC236}">
                      <a16:creationId xmlns:a16="http://schemas.microsoft.com/office/drawing/2014/main" id="{A6E2000F-C343-254C-8F87-E4A4A1DD33B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2" name="Groep 41">
                <a:extLst>
                  <a:ext uri="{FF2B5EF4-FFF2-40B4-BE49-F238E27FC236}">
                    <a16:creationId xmlns:a16="http://schemas.microsoft.com/office/drawing/2014/main" id="{6BE20EC2-FD0B-E74A-A6C6-2C83C3581A20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88054638-2F45-CA45-9880-00AD7FBD513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67" name="Rechte verbindingslijn 66">
                    <a:extLst>
                      <a:ext uri="{FF2B5EF4-FFF2-40B4-BE49-F238E27FC236}">
                        <a16:creationId xmlns:a16="http://schemas.microsoft.com/office/drawing/2014/main" id="{37436B32-E4F6-2F47-B99E-3009C308A69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8" name="Rechte verbindingslijn 67">
                    <a:extLst>
                      <a:ext uri="{FF2B5EF4-FFF2-40B4-BE49-F238E27FC236}">
                        <a16:creationId xmlns:a16="http://schemas.microsoft.com/office/drawing/2014/main" id="{C75A0FA4-3B64-E64B-B6C6-97911EC6A0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40A6A30B-471D-8541-9616-9A001133256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931ED609-0271-9642-8277-0A0272133EB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04EFDCE2-4FCD-1241-A64D-9A2F798A2E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66" name="Pijl: rechts 242">
                  <a:extLst>
                    <a:ext uri="{FF2B5EF4-FFF2-40B4-BE49-F238E27FC236}">
                      <a16:creationId xmlns:a16="http://schemas.microsoft.com/office/drawing/2014/main" id="{22872F8C-1A2A-5F4A-A76B-FD2885B38EFD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43" name="Rechte verbindingslijn 42">
                <a:extLst>
                  <a:ext uri="{FF2B5EF4-FFF2-40B4-BE49-F238E27FC236}">
                    <a16:creationId xmlns:a16="http://schemas.microsoft.com/office/drawing/2014/main" id="{019EA0FE-BAB5-0C42-9DCA-00EC5C075D0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44" name="Rechte verbindingslijn 43">
                <a:extLst>
                  <a:ext uri="{FF2B5EF4-FFF2-40B4-BE49-F238E27FC236}">
                    <a16:creationId xmlns:a16="http://schemas.microsoft.com/office/drawing/2014/main" id="{3006F547-C71C-0247-8B6C-D70445B42B3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45" name="Rechthoek 44">
                <a:extLst>
                  <a:ext uri="{FF2B5EF4-FFF2-40B4-BE49-F238E27FC236}">
                    <a16:creationId xmlns:a16="http://schemas.microsoft.com/office/drawing/2014/main" id="{F6EB09CB-87C9-5049-846D-C5DCC403459D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46" name="Rechthoek 45">
                <a:extLst>
                  <a:ext uri="{FF2B5EF4-FFF2-40B4-BE49-F238E27FC236}">
                    <a16:creationId xmlns:a16="http://schemas.microsoft.com/office/drawing/2014/main" id="{0402B8B5-FAC2-284B-86F7-22DAD6490B16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47" name="Groep 46">
                <a:extLst>
                  <a:ext uri="{FF2B5EF4-FFF2-40B4-BE49-F238E27FC236}">
                    <a16:creationId xmlns:a16="http://schemas.microsoft.com/office/drawing/2014/main" id="{59C7DD2D-A381-D849-B1C8-8AD0BC370B61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57" name="Rechthoek 56">
                  <a:extLst>
                    <a:ext uri="{FF2B5EF4-FFF2-40B4-BE49-F238E27FC236}">
                      <a16:creationId xmlns:a16="http://schemas.microsoft.com/office/drawing/2014/main" id="{121DFA81-5B29-DA45-A07D-1D46C6BE1E56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8" name="Groep 57">
                  <a:extLst>
                    <a:ext uri="{FF2B5EF4-FFF2-40B4-BE49-F238E27FC236}">
                      <a16:creationId xmlns:a16="http://schemas.microsoft.com/office/drawing/2014/main" id="{3B9D2FC5-A192-6344-9F1B-E7A8612952B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60" name="Rechte verbindingslijn 59">
                    <a:extLst>
                      <a:ext uri="{FF2B5EF4-FFF2-40B4-BE49-F238E27FC236}">
                        <a16:creationId xmlns:a16="http://schemas.microsoft.com/office/drawing/2014/main" id="{4211D3B1-DA33-414B-B31D-B3CB9A8F9F4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1" name="Rechte verbindingslijn 60">
                    <a:extLst>
                      <a:ext uri="{FF2B5EF4-FFF2-40B4-BE49-F238E27FC236}">
                        <a16:creationId xmlns:a16="http://schemas.microsoft.com/office/drawing/2014/main" id="{B982A505-466A-5442-9094-C4A90E2418C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2" name="Rechte verbindingslijn 61">
                    <a:extLst>
                      <a:ext uri="{FF2B5EF4-FFF2-40B4-BE49-F238E27FC236}">
                        <a16:creationId xmlns:a16="http://schemas.microsoft.com/office/drawing/2014/main" id="{9C6170D5-D976-4F42-B315-886987E75E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3" name="Rechte verbindingslijn 62">
                    <a:extLst>
                      <a:ext uri="{FF2B5EF4-FFF2-40B4-BE49-F238E27FC236}">
                        <a16:creationId xmlns:a16="http://schemas.microsoft.com/office/drawing/2014/main" id="{6DCB6B81-B410-954E-B774-E386CBD98C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64" name="Rechte verbindingslijn 63">
                    <a:extLst>
                      <a:ext uri="{FF2B5EF4-FFF2-40B4-BE49-F238E27FC236}">
                        <a16:creationId xmlns:a16="http://schemas.microsoft.com/office/drawing/2014/main" id="{7EDE65F3-9266-314F-B171-1A1CA4C4EB9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9" name="Pijl: rechts 217">
                  <a:extLst>
                    <a:ext uri="{FF2B5EF4-FFF2-40B4-BE49-F238E27FC236}">
                      <a16:creationId xmlns:a16="http://schemas.microsoft.com/office/drawing/2014/main" id="{CD4F4E9C-5079-C545-A9F8-B90E6381D43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48" name="Groep 47">
                <a:extLst>
                  <a:ext uri="{FF2B5EF4-FFF2-40B4-BE49-F238E27FC236}">
                    <a16:creationId xmlns:a16="http://schemas.microsoft.com/office/drawing/2014/main" id="{3D73366B-F0DF-6741-8595-0DDA27C7E8EC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49" name="Rechthoek 48">
                  <a:extLst>
                    <a:ext uri="{FF2B5EF4-FFF2-40B4-BE49-F238E27FC236}">
                      <a16:creationId xmlns:a16="http://schemas.microsoft.com/office/drawing/2014/main" id="{C38A1CEB-EC9A-E249-BEE0-EFAC98015625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50" name="Groep 49">
                  <a:extLst>
                    <a:ext uri="{FF2B5EF4-FFF2-40B4-BE49-F238E27FC236}">
                      <a16:creationId xmlns:a16="http://schemas.microsoft.com/office/drawing/2014/main" id="{424693B3-8D76-C84A-AF60-5794424DDF1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52" name="Rechte verbindingslijn 51">
                    <a:extLst>
                      <a:ext uri="{FF2B5EF4-FFF2-40B4-BE49-F238E27FC236}">
                        <a16:creationId xmlns:a16="http://schemas.microsoft.com/office/drawing/2014/main" id="{6B5C99B9-4669-6A4A-BE54-F4544057E1E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3" name="Rechte verbindingslijn 52">
                    <a:extLst>
                      <a:ext uri="{FF2B5EF4-FFF2-40B4-BE49-F238E27FC236}">
                        <a16:creationId xmlns:a16="http://schemas.microsoft.com/office/drawing/2014/main" id="{634A4C11-27B0-F64F-A72B-1DBBAC9BAC0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4" name="Rechte verbindingslijn 53">
                    <a:extLst>
                      <a:ext uri="{FF2B5EF4-FFF2-40B4-BE49-F238E27FC236}">
                        <a16:creationId xmlns:a16="http://schemas.microsoft.com/office/drawing/2014/main" id="{D84AF9AC-CDA3-5140-AD2C-A408C67DE5C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5" name="Rechte verbindingslijn 54">
                    <a:extLst>
                      <a:ext uri="{FF2B5EF4-FFF2-40B4-BE49-F238E27FC236}">
                        <a16:creationId xmlns:a16="http://schemas.microsoft.com/office/drawing/2014/main" id="{A7A33FDD-71A9-3F4F-B7A4-D241CF7107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56" name="Rechte verbindingslijn 55">
                    <a:extLst>
                      <a:ext uri="{FF2B5EF4-FFF2-40B4-BE49-F238E27FC236}">
                        <a16:creationId xmlns:a16="http://schemas.microsoft.com/office/drawing/2014/main" id="{5AAD7B1E-72D8-074F-A2B5-2DE3589A3D4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51" name="Pijl: rechts 219">
                  <a:extLst>
                    <a:ext uri="{FF2B5EF4-FFF2-40B4-BE49-F238E27FC236}">
                      <a16:creationId xmlns:a16="http://schemas.microsoft.com/office/drawing/2014/main" id="{9E5A3A45-10EE-7B49-8F58-310495C960C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4945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626005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none" baseline="0" noProof="0" dirty="0" err="1">
                <a:solidFill>
                  <a:schemeClr val="bg2"/>
                </a:solidFill>
                <a:latin typeface="+mj-lt"/>
              </a:rPr>
              <a:t>Title</a:t>
            </a:r>
            <a:endParaRPr lang="nl-NL" sz="2400" b="1" cap="none" baseline="0" noProof="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5C8EFB6-C1A3-4549-94DF-C5555C23D852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1FF7503-3E6D-A24F-82F3-A01748ABD23C}" type="datetime1">
              <a:rPr lang="nl-NL" smtClean="0"/>
              <a:t>4-5-2022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14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| BLUE BL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C5E6E77B-809D-D14F-A3BA-9E9B46207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2"/>
              </a:solidFill>
            </a:endParaRPr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92ACBD3A-FC99-064D-8EA9-8E2236C3672A}"/>
              </a:ext>
            </a:extLst>
          </p:cNvPr>
          <p:cNvGrpSpPr/>
          <p:nvPr userDrawn="1"/>
        </p:nvGrpSpPr>
        <p:grpSpPr>
          <a:xfrm>
            <a:off x="702788" y="6189203"/>
            <a:ext cx="1095997" cy="366587"/>
            <a:chOff x="2935002" y="7898764"/>
            <a:chExt cx="4644643" cy="1553528"/>
          </a:xfrm>
          <a:solidFill>
            <a:schemeClr val="bg1"/>
          </a:solidFill>
        </p:grpSpPr>
        <p:sp>
          <p:nvSpPr>
            <p:cNvPr id="9" name="Vrije vorm 8">
              <a:extLst>
                <a:ext uri="{FF2B5EF4-FFF2-40B4-BE49-F238E27FC236}">
                  <a16:creationId xmlns:a16="http://schemas.microsoft.com/office/drawing/2014/main" id="{475F430E-A33A-EA4F-A79C-F1BB0141CFC3}"/>
                </a:ext>
              </a:extLst>
            </p:cNvPr>
            <p:cNvSpPr/>
            <p:nvPr/>
          </p:nvSpPr>
          <p:spPr>
            <a:xfrm>
              <a:off x="5659529" y="8398664"/>
              <a:ext cx="836778" cy="682152"/>
            </a:xfrm>
            <a:custGeom>
              <a:avLst/>
              <a:gdLst>
                <a:gd name="connsiteX0" fmla="*/ 654001 w 836778"/>
                <a:gd name="connsiteY0" fmla="*/ 71600 h 682152"/>
                <a:gd name="connsiteX1" fmla="*/ 325572 w 836778"/>
                <a:gd name="connsiteY1" fmla="*/ 413548 h 682152"/>
                <a:gd name="connsiteX2" fmla="*/ 204673 w 836778"/>
                <a:gd name="connsiteY2" fmla="*/ 252575 h 682152"/>
                <a:gd name="connsiteX3" fmla="*/ 0 w 836778"/>
                <a:gd name="connsiteY3" fmla="*/ 421168 h 682152"/>
                <a:gd name="connsiteX4" fmla="*/ 91389 w 836778"/>
                <a:gd name="connsiteY4" fmla="*/ 500225 h 682152"/>
                <a:gd name="connsiteX5" fmla="*/ 198961 w 836778"/>
                <a:gd name="connsiteY5" fmla="*/ 401165 h 682152"/>
                <a:gd name="connsiteX6" fmla="*/ 324620 w 836778"/>
                <a:gd name="connsiteY6" fmla="*/ 476413 h 682152"/>
                <a:gd name="connsiteX7" fmla="*/ 440760 w 836778"/>
                <a:gd name="connsiteY7" fmla="*/ 423073 h 682152"/>
                <a:gd name="connsiteX8" fmla="*/ 458848 w 836778"/>
                <a:gd name="connsiteY8" fmla="*/ 451648 h 682152"/>
                <a:gd name="connsiteX9" fmla="*/ 414105 w 836778"/>
                <a:gd name="connsiteY9" fmla="*/ 645958 h 682152"/>
                <a:gd name="connsiteX10" fmla="*/ 454088 w 836778"/>
                <a:gd name="connsiteY10" fmla="*/ 682153 h 682152"/>
                <a:gd name="connsiteX11" fmla="*/ 488359 w 836778"/>
                <a:gd name="connsiteY11" fmla="*/ 661198 h 682152"/>
                <a:gd name="connsiteX12" fmla="*/ 520725 w 836778"/>
                <a:gd name="connsiteY12" fmla="*/ 546898 h 682152"/>
                <a:gd name="connsiteX13" fmla="*/ 836778 w 836778"/>
                <a:gd name="connsiteY13" fmla="*/ 57313 h 682152"/>
                <a:gd name="connsiteX14" fmla="*/ 760621 w 836778"/>
                <a:gd name="connsiteY14" fmla="*/ 163 h 682152"/>
                <a:gd name="connsiteX15" fmla="*/ 654001 w 836778"/>
                <a:gd name="connsiteY15" fmla="*/ 71600 h 682152"/>
                <a:gd name="connsiteX16" fmla="*/ 83773 w 836778"/>
                <a:gd name="connsiteY16" fmla="*/ 411643 h 682152"/>
                <a:gd name="connsiteX17" fmla="*/ 70445 w 836778"/>
                <a:gd name="connsiteY17" fmla="*/ 399260 h 682152"/>
                <a:gd name="connsiteX18" fmla="*/ 147555 w 836778"/>
                <a:gd name="connsiteY18" fmla="*/ 326870 h 682152"/>
                <a:gd name="connsiteX19" fmla="*/ 162786 w 836778"/>
                <a:gd name="connsiteY19" fmla="*/ 338300 h 682152"/>
                <a:gd name="connsiteX20" fmla="*/ 83773 w 836778"/>
                <a:gd name="connsiteY20" fmla="*/ 411643 h 68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6778" h="682152">
                  <a:moveTo>
                    <a:pt x="654001" y="71600"/>
                  </a:moveTo>
                  <a:cubicBezTo>
                    <a:pt x="579748" y="278293"/>
                    <a:pt x="370315" y="413548"/>
                    <a:pt x="325572" y="413548"/>
                  </a:cubicBezTo>
                  <a:cubicBezTo>
                    <a:pt x="243703" y="413548"/>
                    <a:pt x="318909" y="252575"/>
                    <a:pt x="204673" y="252575"/>
                  </a:cubicBezTo>
                  <a:cubicBezTo>
                    <a:pt x="127563" y="252575"/>
                    <a:pt x="0" y="334490"/>
                    <a:pt x="0" y="421168"/>
                  </a:cubicBezTo>
                  <a:cubicBezTo>
                    <a:pt x="0" y="460220"/>
                    <a:pt x="29511" y="500225"/>
                    <a:pt x="91389" y="500225"/>
                  </a:cubicBezTo>
                  <a:cubicBezTo>
                    <a:pt x="168498" y="500225"/>
                    <a:pt x="152315" y="401165"/>
                    <a:pt x="198961" y="401165"/>
                  </a:cubicBezTo>
                  <a:cubicBezTo>
                    <a:pt x="239895" y="401165"/>
                    <a:pt x="226568" y="476413"/>
                    <a:pt x="324620" y="476413"/>
                  </a:cubicBezTo>
                  <a:cubicBezTo>
                    <a:pt x="378883" y="476413"/>
                    <a:pt x="412201" y="423073"/>
                    <a:pt x="440760" y="423073"/>
                  </a:cubicBezTo>
                  <a:cubicBezTo>
                    <a:pt x="448376" y="423073"/>
                    <a:pt x="458848" y="427835"/>
                    <a:pt x="458848" y="451648"/>
                  </a:cubicBezTo>
                  <a:cubicBezTo>
                    <a:pt x="458848" y="490700"/>
                    <a:pt x="414105" y="613573"/>
                    <a:pt x="414105" y="645958"/>
                  </a:cubicBezTo>
                  <a:cubicBezTo>
                    <a:pt x="414105" y="666913"/>
                    <a:pt x="436953" y="682153"/>
                    <a:pt x="454088" y="682153"/>
                  </a:cubicBezTo>
                  <a:cubicBezTo>
                    <a:pt x="471223" y="682153"/>
                    <a:pt x="484551" y="674533"/>
                    <a:pt x="488359" y="661198"/>
                  </a:cubicBezTo>
                  <a:cubicBezTo>
                    <a:pt x="499782" y="620240"/>
                    <a:pt x="510254" y="582140"/>
                    <a:pt x="520725" y="546898"/>
                  </a:cubicBezTo>
                  <a:cubicBezTo>
                    <a:pt x="687320" y="7783"/>
                    <a:pt x="836778" y="174470"/>
                    <a:pt x="836778" y="57313"/>
                  </a:cubicBezTo>
                  <a:cubicBezTo>
                    <a:pt x="836778" y="15403"/>
                    <a:pt x="802508" y="163"/>
                    <a:pt x="760621" y="163"/>
                  </a:cubicBezTo>
                  <a:cubicBezTo>
                    <a:pt x="713975" y="-2695"/>
                    <a:pt x="669232" y="32548"/>
                    <a:pt x="654001" y="71600"/>
                  </a:cubicBezTo>
                  <a:close/>
                  <a:moveTo>
                    <a:pt x="83773" y="411643"/>
                  </a:moveTo>
                  <a:cubicBezTo>
                    <a:pt x="72349" y="411643"/>
                    <a:pt x="70445" y="407833"/>
                    <a:pt x="70445" y="399260"/>
                  </a:cubicBezTo>
                  <a:cubicBezTo>
                    <a:pt x="70445" y="368780"/>
                    <a:pt x="121852" y="326870"/>
                    <a:pt x="147555" y="326870"/>
                  </a:cubicBezTo>
                  <a:cubicBezTo>
                    <a:pt x="156122" y="326870"/>
                    <a:pt x="162786" y="330680"/>
                    <a:pt x="162786" y="338300"/>
                  </a:cubicBezTo>
                  <a:cubicBezTo>
                    <a:pt x="162786" y="349730"/>
                    <a:pt x="107572" y="411643"/>
                    <a:pt x="83773" y="411643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0" name="Vrije vorm 9">
              <a:extLst>
                <a:ext uri="{FF2B5EF4-FFF2-40B4-BE49-F238E27FC236}">
                  <a16:creationId xmlns:a16="http://schemas.microsoft.com/office/drawing/2014/main" id="{53182F12-C8D0-364B-A457-EB6D7D5E899D}"/>
                </a:ext>
              </a:extLst>
            </p:cNvPr>
            <p:cNvSpPr/>
            <p:nvPr/>
          </p:nvSpPr>
          <p:spPr>
            <a:xfrm>
              <a:off x="5276839" y="8586470"/>
              <a:ext cx="315100" cy="374332"/>
            </a:xfrm>
            <a:custGeom>
              <a:avLst/>
              <a:gdLst>
                <a:gd name="connsiteX0" fmla="*/ 23799 w 315100"/>
                <a:gd name="connsiteY0" fmla="*/ 58102 h 374332"/>
                <a:gd name="connsiteX1" fmla="*/ 56166 w 315100"/>
                <a:gd name="connsiteY1" fmla="*/ 111442 h 374332"/>
                <a:gd name="connsiteX2" fmla="*/ 178018 w 315100"/>
                <a:gd name="connsiteY2" fmla="*/ 63817 h 374332"/>
                <a:gd name="connsiteX3" fmla="*/ 203721 w 315100"/>
                <a:gd name="connsiteY3" fmla="*/ 81915 h 374332"/>
                <a:gd name="connsiteX4" fmla="*/ 0 w 315100"/>
                <a:gd name="connsiteY4" fmla="*/ 318135 h 374332"/>
                <a:gd name="connsiteX5" fmla="*/ 87581 w 315100"/>
                <a:gd name="connsiteY5" fmla="*/ 374333 h 374332"/>
                <a:gd name="connsiteX6" fmla="*/ 315101 w 315100"/>
                <a:gd name="connsiteY6" fmla="*/ 284797 h 374332"/>
                <a:gd name="connsiteX7" fmla="*/ 297014 w 315100"/>
                <a:gd name="connsiteY7" fmla="*/ 269558 h 374332"/>
                <a:gd name="connsiteX8" fmla="*/ 121852 w 315100"/>
                <a:gd name="connsiteY8" fmla="*/ 312420 h 374332"/>
                <a:gd name="connsiteX9" fmla="*/ 89485 w 315100"/>
                <a:gd name="connsiteY9" fmla="*/ 292417 h 374332"/>
                <a:gd name="connsiteX10" fmla="*/ 284638 w 315100"/>
                <a:gd name="connsiteY10" fmla="*/ 78105 h 374332"/>
                <a:gd name="connsiteX11" fmla="*/ 196105 w 315100"/>
                <a:gd name="connsiteY11" fmla="*/ 0 h 374332"/>
                <a:gd name="connsiteX12" fmla="*/ 23799 w 315100"/>
                <a:gd name="connsiteY12" fmla="*/ 58102 h 37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100" h="374332">
                  <a:moveTo>
                    <a:pt x="23799" y="58102"/>
                  </a:moveTo>
                  <a:cubicBezTo>
                    <a:pt x="8568" y="69533"/>
                    <a:pt x="37127" y="120967"/>
                    <a:pt x="56166" y="111442"/>
                  </a:cubicBezTo>
                  <a:cubicBezTo>
                    <a:pt x="74253" y="102870"/>
                    <a:pt x="141843" y="63817"/>
                    <a:pt x="178018" y="63817"/>
                  </a:cubicBezTo>
                  <a:cubicBezTo>
                    <a:pt x="195153" y="63817"/>
                    <a:pt x="203721" y="72390"/>
                    <a:pt x="203721" y="81915"/>
                  </a:cubicBezTo>
                  <a:cubicBezTo>
                    <a:pt x="203721" y="120015"/>
                    <a:pt x="0" y="223838"/>
                    <a:pt x="0" y="318135"/>
                  </a:cubicBezTo>
                  <a:cubicBezTo>
                    <a:pt x="0" y="340995"/>
                    <a:pt x="20943" y="374333"/>
                    <a:pt x="87581" y="374333"/>
                  </a:cubicBezTo>
                  <a:cubicBezTo>
                    <a:pt x="191345" y="374333"/>
                    <a:pt x="315101" y="325755"/>
                    <a:pt x="315101" y="284797"/>
                  </a:cubicBezTo>
                  <a:cubicBezTo>
                    <a:pt x="315101" y="278130"/>
                    <a:pt x="306533" y="269558"/>
                    <a:pt x="297014" y="269558"/>
                  </a:cubicBezTo>
                  <a:cubicBezTo>
                    <a:pt x="280830" y="269558"/>
                    <a:pt x="177066" y="312420"/>
                    <a:pt x="121852" y="312420"/>
                  </a:cubicBezTo>
                  <a:cubicBezTo>
                    <a:pt x="103764" y="312420"/>
                    <a:pt x="89485" y="304800"/>
                    <a:pt x="89485" y="292417"/>
                  </a:cubicBezTo>
                  <a:cubicBezTo>
                    <a:pt x="89485" y="235267"/>
                    <a:pt x="284638" y="145733"/>
                    <a:pt x="284638" y="78105"/>
                  </a:cubicBezTo>
                  <a:cubicBezTo>
                    <a:pt x="284638" y="18097"/>
                    <a:pt x="229424" y="0"/>
                    <a:pt x="196105" y="0"/>
                  </a:cubicBezTo>
                  <a:cubicBezTo>
                    <a:pt x="117092" y="1905"/>
                    <a:pt x="39031" y="47625"/>
                    <a:pt x="23799" y="58102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1" name="Vrije vorm 10">
              <a:extLst>
                <a:ext uri="{FF2B5EF4-FFF2-40B4-BE49-F238E27FC236}">
                  <a16:creationId xmlns:a16="http://schemas.microsoft.com/office/drawing/2014/main" id="{ABFC0841-94CF-D741-9BF4-C20CBA655C3B}"/>
                </a:ext>
              </a:extLst>
            </p:cNvPr>
            <p:cNvSpPr/>
            <p:nvPr/>
          </p:nvSpPr>
          <p:spPr>
            <a:xfrm>
              <a:off x="6343993" y="8600715"/>
              <a:ext cx="1235652" cy="483911"/>
            </a:xfrm>
            <a:custGeom>
              <a:avLst/>
              <a:gdLst>
                <a:gd name="connsiteX0" fmla="*/ 992901 w 1235652"/>
                <a:gd name="connsiteY0" fmla="*/ 117199 h 483911"/>
                <a:gd name="connsiteX1" fmla="*/ 797748 w 1235652"/>
                <a:gd name="connsiteY1" fmla="*/ 196257 h 483911"/>
                <a:gd name="connsiteX2" fmla="*/ 721590 w 1235652"/>
                <a:gd name="connsiteY2" fmla="*/ 114342 h 483911"/>
                <a:gd name="connsiteX3" fmla="*/ 649241 w 1235652"/>
                <a:gd name="connsiteY3" fmla="*/ 38142 h 483911"/>
                <a:gd name="connsiteX4" fmla="*/ 571180 w 1235652"/>
                <a:gd name="connsiteY4" fmla="*/ 87672 h 483911"/>
                <a:gd name="connsiteX5" fmla="*/ 450280 w 1235652"/>
                <a:gd name="connsiteY5" fmla="*/ 193399 h 483911"/>
                <a:gd name="connsiteX6" fmla="*/ 411249 w 1235652"/>
                <a:gd name="connsiteY6" fmla="*/ 142917 h 483911"/>
                <a:gd name="connsiteX7" fmla="*/ 429337 w 1235652"/>
                <a:gd name="connsiteY7" fmla="*/ 83862 h 483911"/>
                <a:gd name="connsiteX8" fmla="*/ 393162 w 1235652"/>
                <a:gd name="connsiteY8" fmla="*/ 30522 h 483911"/>
                <a:gd name="connsiteX9" fmla="*/ 277974 w 1235652"/>
                <a:gd name="connsiteY9" fmla="*/ 111484 h 483911"/>
                <a:gd name="connsiteX10" fmla="*/ 152315 w 1235652"/>
                <a:gd name="connsiteY10" fmla="*/ 210544 h 483911"/>
                <a:gd name="connsiteX11" fmla="*/ 61878 w 1235652"/>
                <a:gd name="connsiteY11" fmla="*/ 100054 h 483911"/>
                <a:gd name="connsiteX12" fmla="*/ 0 w 1235652"/>
                <a:gd name="connsiteY12" fmla="*/ 160062 h 483911"/>
                <a:gd name="connsiteX13" fmla="*/ 45694 w 1235652"/>
                <a:gd name="connsiteY13" fmla="*/ 237214 h 483911"/>
                <a:gd name="connsiteX14" fmla="*/ 129467 w 1235652"/>
                <a:gd name="connsiteY14" fmla="*/ 291507 h 483911"/>
                <a:gd name="connsiteX15" fmla="*/ 319861 w 1235652"/>
                <a:gd name="connsiteY15" fmla="*/ 171492 h 483911"/>
                <a:gd name="connsiteX16" fmla="*/ 349372 w 1235652"/>
                <a:gd name="connsiteY16" fmla="*/ 204829 h 483911"/>
                <a:gd name="connsiteX17" fmla="*/ 449328 w 1235652"/>
                <a:gd name="connsiteY17" fmla="*/ 264837 h 483911"/>
                <a:gd name="connsiteX18" fmla="*/ 607354 w 1235652"/>
                <a:gd name="connsiteY18" fmla="*/ 180064 h 483911"/>
                <a:gd name="connsiteX19" fmla="*/ 763477 w 1235652"/>
                <a:gd name="connsiteY19" fmla="*/ 276267 h 483911"/>
                <a:gd name="connsiteX20" fmla="*/ 859626 w 1235652"/>
                <a:gd name="connsiteY20" fmla="*/ 262932 h 483911"/>
                <a:gd name="connsiteX21" fmla="*/ 1010988 w 1235652"/>
                <a:gd name="connsiteY21" fmla="*/ 232452 h 483911"/>
                <a:gd name="connsiteX22" fmla="*/ 1113800 w 1235652"/>
                <a:gd name="connsiteY22" fmla="*/ 71479 h 483911"/>
                <a:gd name="connsiteX23" fmla="*/ 1156639 w 1235652"/>
                <a:gd name="connsiteY23" fmla="*/ 127677 h 483911"/>
                <a:gd name="connsiteX24" fmla="*/ 894848 w 1235652"/>
                <a:gd name="connsiteY24" fmla="*/ 417237 h 483911"/>
                <a:gd name="connsiteX25" fmla="*/ 852010 w 1235652"/>
                <a:gd name="connsiteY25" fmla="*/ 461052 h 483911"/>
                <a:gd name="connsiteX26" fmla="*/ 881521 w 1235652"/>
                <a:gd name="connsiteY26" fmla="*/ 483912 h 483911"/>
                <a:gd name="connsiteX27" fmla="*/ 1235653 w 1235652"/>
                <a:gd name="connsiteY27" fmla="*/ 138154 h 483911"/>
                <a:gd name="connsiteX28" fmla="*/ 1121417 w 1235652"/>
                <a:gd name="connsiteY28" fmla="*/ 42 h 483911"/>
                <a:gd name="connsiteX29" fmla="*/ 992901 w 1235652"/>
                <a:gd name="connsiteY29" fmla="*/ 117199 h 48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5652" h="483911">
                  <a:moveTo>
                    <a:pt x="992901" y="117199"/>
                  </a:moveTo>
                  <a:cubicBezTo>
                    <a:pt x="976718" y="179112"/>
                    <a:pt x="860578" y="196257"/>
                    <a:pt x="797748" y="196257"/>
                  </a:cubicBezTo>
                  <a:cubicBezTo>
                    <a:pt x="734918" y="196257"/>
                    <a:pt x="734918" y="179112"/>
                    <a:pt x="721590" y="114342"/>
                  </a:cubicBezTo>
                  <a:cubicBezTo>
                    <a:pt x="709215" y="53382"/>
                    <a:pt x="683512" y="38142"/>
                    <a:pt x="649241" y="38142"/>
                  </a:cubicBezTo>
                  <a:cubicBezTo>
                    <a:pt x="624490" y="38142"/>
                    <a:pt x="599739" y="61954"/>
                    <a:pt x="571180" y="87672"/>
                  </a:cubicBezTo>
                  <a:cubicBezTo>
                    <a:pt x="522630" y="132439"/>
                    <a:pt x="475983" y="193399"/>
                    <a:pt x="450280" y="193399"/>
                  </a:cubicBezTo>
                  <a:cubicBezTo>
                    <a:pt x="428385" y="193399"/>
                    <a:pt x="411249" y="167682"/>
                    <a:pt x="411249" y="142917"/>
                  </a:cubicBezTo>
                  <a:cubicBezTo>
                    <a:pt x="411249" y="120057"/>
                    <a:pt x="429337" y="109579"/>
                    <a:pt x="429337" y="83862"/>
                  </a:cubicBezTo>
                  <a:cubicBezTo>
                    <a:pt x="429337" y="65764"/>
                    <a:pt x="418865" y="30522"/>
                    <a:pt x="393162" y="30522"/>
                  </a:cubicBezTo>
                  <a:cubicBezTo>
                    <a:pt x="353180" y="30522"/>
                    <a:pt x="289398" y="101007"/>
                    <a:pt x="277974" y="111484"/>
                  </a:cubicBezTo>
                  <a:cubicBezTo>
                    <a:pt x="244655" y="144822"/>
                    <a:pt x="198961" y="210544"/>
                    <a:pt x="152315" y="210544"/>
                  </a:cubicBezTo>
                  <a:cubicBezTo>
                    <a:pt x="81869" y="210544"/>
                    <a:pt x="145651" y="100054"/>
                    <a:pt x="61878" y="100054"/>
                  </a:cubicBezTo>
                  <a:cubicBezTo>
                    <a:pt x="18087" y="100054"/>
                    <a:pt x="0" y="140059"/>
                    <a:pt x="0" y="160062"/>
                  </a:cubicBezTo>
                  <a:cubicBezTo>
                    <a:pt x="0" y="193399"/>
                    <a:pt x="21895" y="211497"/>
                    <a:pt x="45694" y="237214"/>
                  </a:cubicBezTo>
                  <a:cubicBezTo>
                    <a:pt x="72350" y="265789"/>
                    <a:pt x="93293" y="291507"/>
                    <a:pt x="129467" y="291507"/>
                  </a:cubicBezTo>
                  <a:cubicBezTo>
                    <a:pt x="238944" y="291507"/>
                    <a:pt x="263695" y="171492"/>
                    <a:pt x="319861" y="171492"/>
                  </a:cubicBezTo>
                  <a:cubicBezTo>
                    <a:pt x="338900" y="171492"/>
                    <a:pt x="347468" y="188637"/>
                    <a:pt x="349372" y="204829"/>
                  </a:cubicBezTo>
                  <a:cubicBezTo>
                    <a:pt x="354131" y="245787"/>
                    <a:pt x="397922" y="264837"/>
                    <a:pt x="449328" y="264837"/>
                  </a:cubicBezTo>
                  <a:cubicBezTo>
                    <a:pt x="545477" y="264837"/>
                    <a:pt x="547381" y="180064"/>
                    <a:pt x="607354" y="180064"/>
                  </a:cubicBezTo>
                  <a:cubicBezTo>
                    <a:pt x="688272" y="180064"/>
                    <a:pt x="673040" y="276267"/>
                    <a:pt x="763477" y="276267"/>
                  </a:cubicBezTo>
                  <a:cubicBezTo>
                    <a:pt x="799652" y="276267"/>
                    <a:pt x="805364" y="270552"/>
                    <a:pt x="859626" y="262932"/>
                  </a:cubicBezTo>
                  <a:cubicBezTo>
                    <a:pt x="925311" y="254359"/>
                    <a:pt x="981477" y="250549"/>
                    <a:pt x="1010988" y="232452"/>
                  </a:cubicBezTo>
                  <a:cubicBezTo>
                    <a:pt x="1078578" y="191494"/>
                    <a:pt x="1043355" y="71479"/>
                    <a:pt x="1113800" y="71479"/>
                  </a:cubicBezTo>
                  <a:cubicBezTo>
                    <a:pt x="1137600" y="71479"/>
                    <a:pt x="1156639" y="87672"/>
                    <a:pt x="1156639" y="127677"/>
                  </a:cubicBezTo>
                  <a:cubicBezTo>
                    <a:pt x="1156639" y="177207"/>
                    <a:pt x="1139504" y="291507"/>
                    <a:pt x="894848" y="417237"/>
                  </a:cubicBezTo>
                  <a:cubicBezTo>
                    <a:pt x="870097" y="430572"/>
                    <a:pt x="852010" y="446764"/>
                    <a:pt x="852010" y="461052"/>
                  </a:cubicBezTo>
                  <a:cubicBezTo>
                    <a:pt x="852010" y="476292"/>
                    <a:pt x="867241" y="483912"/>
                    <a:pt x="881521" y="483912"/>
                  </a:cubicBezTo>
                  <a:cubicBezTo>
                    <a:pt x="936735" y="483912"/>
                    <a:pt x="1235653" y="321987"/>
                    <a:pt x="1235653" y="138154"/>
                  </a:cubicBezTo>
                  <a:cubicBezTo>
                    <a:pt x="1235653" y="32427"/>
                    <a:pt x="1189006" y="42"/>
                    <a:pt x="1121417" y="42"/>
                  </a:cubicBezTo>
                  <a:cubicBezTo>
                    <a:pt x="1013844" y="-1863"/>
                    <a:pt x="1008132" y="61954"/>
                    <a:pt x="992901" y="117199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2" name="Vrije vorm 11">
              <a:extLst>
                <a:ext uri="{FF2B5EF4-FFF2-40B4-BE49-F238E27FC236}">
                  <a16:creationId xmlns:a16="http://schemas.microsoft.com/office/drawing/2014/main" id="{5045606C-F91C-3442-91C1-CAF5F57B975B}"/>
                </a:ext>
              </a:extLst>
            </p:cNvPr>
            <p:cNvSpPr/>
            <p:nvPr/>
          </p:nvSpPr>
          <p:spPr>
            <a:xfrm>
              <a:off x="3260574" y="8011160"/>
              <a:ext cx="2189522" cy="1441132"/>
            </a:xfrm>
            <a:custGeom>
              <a:avLst/>
              <a:gdLst>
                <a:gd name="connsiteX0" fmla="*/ 1968667 w 2189522"/>
                <a:gd name="connsiteY0" fmla="*/ 0 h 1441132"/>
                <a:gd name="connsiteX1" fmla="*/ 1087146 w 2189522"/>
                <a:gd name="connsiteY1" fmla="*/ 636270 h 1441132"/>
                <a:gd name="connsiteX2" fmla="*/ 0 w 2189522"/>
                <a:gd name="connsiteY2" fmla="*/ 1160145 h 1441132"/>
                <a:gd name="connsiteX3" fmla="*/ 145651 w 2189522"/>
                <a:gd name="connsiteY3" fmla="*/ 1255395 h 1441132"/>
                <a:gd name="connsiteX4" fmla="*/ 218000 w 2189522"/>
                <a:gd name="connsiteY4" fmla="*/ 1217295 h 1441132"/>
                <a:gd name="connsiteX5" fmla="*/ 111380 w 2189522"/>
                <a:gd name="connsiteY5" fmla="*/ 1143000 h 1441132"/>
                <a:gd name="connsiteX6" fmla="*/ 1027172 w 2189522"/>
                <a:gd name="connsiteY6" fmla="*/ 741998 h 1441132"/>
                <a:gd name="connsiteX7" fmla="*/ 1339417 w 2189522"/>
                <a:gd name="connsiteY7" fmla="*/ 1441133 h 1441132"/>
                <a:gd name="connsiteX8" fmla="*/ 1816352 w 2189522"/>
                <a:gd name="connsiteY8" fmla="*/ 1261110 h 1441132"/>
                <a:gd name="connsiteX9" fmla="*/ 1796361 w 2189522"/>
                <a:gd name="connsiteY9" fmla="*/ 1227773 h 1441132"/>
                <a:gd name="connsiteX10" fmla="*/ 1376544 w 2189522"/>
                <a:gd name="connsiteY10" fmla="*/ 1362075 h 1441132"/>
                <a:gd name="connsiteX11" fmla="*/ 1149975 w 2189522"/>
                <a:gd name="connsiteY11" fmla="*/ 704850 h 1441132"/>
                <a:gd name="connsiteX12" fmla="*/ 1650710 w 2189522"/>
                <a:gd name="connsiteY12" fmla="*/ 625793 h 1441132"/>
                <a:gd name="connsiteX13" fmla="*/ 1860142 w 2189522"/>
                <a:gd name="connsiteY13" fmla="*/ 689610 h 1441132"/>
                <a:gd name="connsiteX14" fmla="*/ 1888701 w 2189522"/>
                <a:gd name="connsiteY14" fmla="*/ 651510 h 1441132"/>
                <a:gd name="connsiteX15" fmla="*/ 1616439 w 2189522"/>
                <a:gd name="connsiteY15" fmla="*/ 545782 h 1441132"/>
                <a:gd name="connsiteX16" fmla="*/ 1210901 w 2189522"/>
                <a:gd name="connsiteY16" fmla="*/ 602932 h 1441132"/>
                <a:gd name="connsiteX17" fmla="*/ 1982946 w 2189522"/>
                <a:gd name="connsiteY17" fmla="*/ 75248 h 1441132"/>
                <a:gd name="connsiteX18" fmla="*/ 2189523 w 2189522"/>
                <a:gd name="connsiteY18" fmla="*/ 63817 h 1441132"/>
                <a:gd name="connsiteX19" fmla="*/ 1968667 w 2189522"/>
                <a:gd name="connsiteY19" fmla="*/ 0 h 144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9522" h="1441132">
                  <a:moveTo>
                    <a:pt x="1968667" y="0"/>
                  </a:moveTo>
                  <a:cubicBezTo>
                    <a:pt x="1784937" y="0"/>
                    <a:pt x="1446037" y="120967"/>
                    <a:pt x="1087146" y="636270"/>
                  </a:cubicBezTo>
                  <a:cubicBezTo>
                    <a:pt x="842490" y="705803"/>
                    <a:pt x="0" y="966787"/>
                    <a:pt x="0" y="1160145"/>
                  </a:cubicBezTo>
                  <a:cubicBezTo>
                    <a:pt x="0" y="1200150"/>
                    <a:pt x="59974" y="1255395"/>
                    <a:pt x="145651" y="1255395"/>
                  </a:cubicBezTo>
                  <a:cubicBezTo>
                    <a:pt x="186585" y="1255395"/>
                    <a:pt x="218000" y="1240155"/>
                    <a:pt x="218000" y="1217295"/>
                  </a:cubicBezTo>
                  <a:cubicBezTo>
                    <a:pt x="218000" y="1172528"/>
                    <a:pt x="111380" y="1175385"/>
                    <a:pt x="111380" y="1143000"/>
                  </a:cubicBezTo>
                  <a:cubicBezTo>
                    <a:pt x="111380" y="1056323"/>
                    <a:pt x="602595" y="869632"/>
                    <a:pt x="1027172" y="741998"/>
                  </a:cubicBezTo>
                  <a:cubicBezTo>
                    <a:pt x="864386" y="1053465"/>
                    <a:pt x="954822" y="1441133"/>
                    <a:pt x="1339417" y="1441133"/>
                  </a:cubicBezTo>
                  <a:cubicBezTo>
                    <a:pt x="1522194" y="1441133"/>
                    <a:pt x="1704972" y="1329690"/>
                    <a:pt x="1816352" y="1261110"/>
                  </a:cubicBezTo>
                  <a:cubicBezTo>
                    <a:pt x="1838247" y="1247775"/>
                    <a:pt x="1821112" y="1215390"/>
                    <a:pt x="1796361" y="1227773"/>
                  </a:cubicBezTo>
                  <a:cubicBezTo>
                    <a:pt x="1681173" y="1286828"/>
                    <a:pt x="1532666" y="1362075"/>
                    <a:pt x="1376544" y="1362075"/>
                  </a:cubicBezTo>
                  <a:cubicBezTo>
                    <a:pt x="963390" y="1362075"/>
                    <a:pt x="1010036" y="950595"/>
                    <a:pt x="1149975" y="704850"/>
                  </a:cubicBezTo>
                  <a:cubicBezTo>
                    <a:pt x="1272779" y="670560"/>
                    <a:pt x="1457461" y="625793"/>
                    <a:pt x="1650710" y="625793"/>
                  </a:cubicBezTo>
                  <a:cubicBezTo>
                    <a:pt x="1794457" y="625793"/>
                    <a:pt x="1832536" y="680085"/>
                    <a:pt x="1860142" y="689610"/>
                  </a:cubicBezTo>
                  <a:cubicBezTo>
                    <a:pt x="1887749" y="699135"/>
                    <a:pt x="1906789" y="676275"/>
                    <a:pt x="1888701" y="651510"/>
                  </a:cubicBezTo>
                  <a:cubicBezTo>
                    <a:pt x="1860142" y="612457"/>
                    <a:pt x="1806832" y="545782"/>
                    <a:pt x="1616439" y="545782"/>
                  </a:cubicBezTo>
                  <a:cubicBezTo>
                    <a:pt x="1534570" y="544830"/>
                    <a:pt x="1370832" y="565785"/>
                    <a:pt x="1210901" y="602932"/>
                  </a:cubicBezTo>
                  <a:cubicBezTo>
                    <a:pt x="1386063" y="366713"/>
                    <a:pt x="1672605" y="75248"/>
                    <a:pt x="1982946" y="75248"/>
                  </a:cubicBezTo>
                  <a:cubicBezTo>
                    <a:pt x="2071479" y="75248"/>
                    <a:pt x="2189523" y="106680"/>
                    <a:pt x="2189523" y="63817"/>
                  </a:cubicBezTo>
                  <a:cubicBezTo>
                    <a:pt x="2188571" y="8573"/>
                    <a:pt x="2016265" y="0"/>
                    <a:pt x="1968667" y="0"/>
                  </a:cubicBez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3" name="Vrije vorm 12">
              <a:extLst>
                <a:ext uri="{FF2B5EF4-FFF2-40B4-BE49-F238E27FC236}">
                  <a16:creationId xmlns:a16="http://schemas.microsoft.com/office/drawing/2014/main" id="{3CF3F9CD-0190-4549-B4E9-01E04AAE2CDF}"/>
                </a:ext>
              </a:extLst>
            </p:cNvPr>
            <p:cNvSpPr/>
            <p:nvPr/>
          </p:nvSpPr>
          <p:spPr>
            <a:xfrm>
              <a:off x="2935002" y="7898764"/>
              <a:ext cx="1386063" cy="525780"/>
            </a:xfrm>
            <a:custGeom>
              <a:avLst/>
              <a:gdLst>
                <a:gd name="connsiteX0" fmla="*/ 852962 w 1386063"/>
                <a:gd name="connsiteY0" fmla="*/ 517208 h 525780"/>
                <a:gd name="connsiteX1" fmla="*/ 945303 w 1386063"/>
                <a:gd name="connsiteY1" fmla="*/ 517208 h 525780"/>
                <a:gd name="connsiteX2" fmla="*/ 966246 w 1386063"/>
                <a:gd name="connsiteY2" fmla="*/ 232410 h 525780"/>
                <a:gd name="connsiteX3" fmla="*/ 967198 w 1386063"/>
                <a:gd name="connsiteY3" fmla="*/ 152400 h 525780"/>
                <a:gd name="connsiteX4" fmla="*/ 969102 w 1386063"/>
                <a:gd name="connsiteY4" fmla="*/ 152400 h 525780"/>
                <a:gd name="connsiteX5" fmla="*/ 996709 w 1386063"/>
                <a:gd name="connsiteY5" fmla="*/ 232410 h 525780"/>
                <a:gd name="connsiteX6" fmla="*/ 1078578 w 1386063"/>
                <a:gd name="connsiteY6" fmla="*/ 429578 h 525780"/>
                <a:gd name="connsiteX7" fmla="*/ 1159495 w 1386063"/>
                <a:gd name="connsiteY7" fmla="*/ 429578 h 525780"/>
                <a:gd name="connsiteX8" fmla="*/ 1242316 w 1386063"/>
                <a:gd name="connsiteY8" fmla="*/ 232410 h 525780"/>
                <a:gd name="connsiteX9" fmla="*/ 1269923 w 1386063"/>
                <a:gd name="connsiteY9" fmla="*/ 153352 h 525780"/>
                <a:gd name="connsiteX10" fmla="*/ 1271827 w 1386063"/>
                <a:gd name="connsiteY10" fmla="*/ 153352 h 525780"/>
                <a:gd name="connsiteX11" fmla="*/ 1272779 w 1386063"/>
                <a:gd name="connsiteY11" fmla="*/ 232410 h 525780"/>
                <a:gd name="connsiteX12" fmla="*/ 1294674 w 1386063"/>
                <a:gd name="connsiteY12" fmla="*/ 517208 h 525780"/>
                <a:gd name="connsiteX13" fmla="*/ 1386063 w 1386063"/>
                <a:gd name="connsiteY13" fmla="*/ 517208 h 525780"/>
                <a:gd name="connsiteX14" fmla="*/ 1345129 w 1386063"/>
                <a:gd name="connsiteY14" fmla="*/ 7620 h 525780"/>
                <a:gd name="connsiteX15" fmla="*/ 1246124 w 1386063"/>
                <a:gd name="connsiteY15" fmla="*/ 7620 h 525780"/>
                <a:gd name="connsiteX16" fmla="*/ 1146168 w 1386063"/>
                <a:gd name="connsiteY16" fmla="*/ 259080 h 525780"/>
                <a:gd name="connsiteX17" fmla="*/ 1121416 w 1386063"/>
                <a:gd name="connsiteY17" fmla="*/ 333375 h 525780"/>
                <a:gd name="connsiteX18" fmla="*/ 1118561 w 1386063"/>
                <a:gd name="connsiteY18" fmla="*/ 333375 h 525780"/>
                <a:gd name="connsiteX19" fmla="*/ 1092858 w 1386063"/>
                <a:gd name="connsiteY19" fmla="*/ 259080 h 525780"/>
                <a:gd name="connsiteX20" fmla="*/ 992901 w 1386063"/>
                <a:gd name="connsiteY20" fmla="*/ 7620 h 525780"/>
                <a:gd name="connsiteX21" fmla="*/ 893896 w 1386063"/>
                <a:gd name="connsiteY21" fmla="*/ 7620 h 525780"/>
                <a:gd name="connsiteX22" fmla="*/ 852962 w 1386063"/>
                <a:gd name="connsiteY22" fmla="*/ 517208 h 525780"/>
                <a:gd name="connsiteX23" fmla="*/ 432193 w 1386063"/>
                <a:gd name="connsiteY23" fmla="*/ 456248 h 525780"/>
                <a:gd name="connsiteX24" fmla="*/ 607355 w 1386063"/>
                <a:gd name="connsiteY24" fmla="*/ 525780 h 525780"/>
                <a:gd name="connsiteX25" fmla="*/ 774901 w 1386063"/>
                <a:gd name="connsiteY25" fmla="*/ 376238 h 525780"/>
                <a:gd name="connsiteX26" fmla="*/ 535005 w 1386063"/>
                <a:gd name="connsiteY26" fmla="*/ 145733 h 525780"/>
                <a:gd name="connsiteX27" fmla="*/ 612114 w 1386063"/>
                <a:gd name="connsiteY27" fmla="*/ 84773 h 525780"/>
                <a:gd name="connsiteX28" fmla="*/ 724447 w 1386063"/>
                <a:gd name="connsiteY28" fmla="*/ 129540 h 525780"/>
                <a:gd name="connsiteX29" fmla="*/ 764429 w 1386063"/>
                <a:gd name="connsiteY29" fmla="*/ 54293 h 525780"/>
                <a:gd name="connsiteX30" fmla="*/ 612114 w 1386063"/>
                <a:gd name="connsiteY30" fmla="*/ 0 h 525780"/>
                <a:gd name="connsiteX31" fmla="*/ 441712 w 1386063"/>
                <a:gd name="connsiteY31" fmla="*/ 147638 h 525780"/>
                <a:gd name="connsiteX32" fmla="*/ 681608 w 1386063"/>
                <a:gd name="connsiteY32" fmla="*/ 379095 h 525780"/>
                <a:gd name="connsiteX33" fmla="*/ 607355 w 1386063"/>
                <a:gd name="connsiteY33" fmla="*/ 441008 h 525780"/>
                <a:gd name="connsiteX34" fmla="*/ 480743 w 1386063"/>
                <a:gd name="connsiteY34" fmla="*/ 387668 h 525780"/>
                <a:gd name="connsiteX35" fmla="*/ 432193 w 1386063"/>
                <a:gd name="connsiteY35" fmla="*/ 456248 h 525780"/>
                <a:gd name="connsiteX36" fmla="*/ 92341 w 1386063"/>
                <a:gd name="connsiteY36" fmla="*/ 246698 h 525780"/>
                <a:gd name="connsiteX37" fmla="*/ 92341 w 1386063"/>
                <a:gd name="connsiteY37" fmla="*/ 87630 h 525780"/>
                <a:gd name="connsiteX38" fmla="*/ 162786 w 1386063"/>
                <a:gd name="connsiteY38" fmla="*/ 87630 h 525780"/>
                <a:gd name="connsiteX39" fmla="*/ 256079 w 1386063"/>
                <a:gd name="connsiteY39" fmla="*/ 166688 h 525780"/>
                <a:gd name="connsiteX40" fmla="*/ 176114 w 1386063"/>
                <a:gd name="connsiteY40" fmla="*/ 246698 h 525780"/>
                <a:gd name="connsiteX41" fmla="*/ 92341 w 1386063"/>
                <a:gd name="connsiteY41" fmla="*/ 246698 h 525780"/>
                <a:gd name="connsiteX42" fmla="*/ 0 w 1386063"/>
                <a:gd name="connsiteY42" fmla="*/ 517208 h 525780"/>
                <a:gd name="connsiteX43" fmla="*/ 92341 w 1386063"/>
                <a:gd name="connsiteY43" fmla="*/ 517208 h 525780"/>
                <a:gd name="connsiteX44" fmla="*/ 92341 w 1386063"/>
                <a:gd name="connsiteY44" fmla="*/ 327660 h 525780"/>
                <a:gd name="connsiteX45" fmla="*/ 180874 w 1386063"/>
                <a:gd name="connsiteY45" fmla="*/ 327660 h 525780"/>
                <a:gd name="connsiteX46" fmla="*/ 281782 w 1386063"/>
                <a:gd name="connsiteY46" fmla="*/ 518160 h 525780"/>
                <a:gd name="connsiteX47" fmla="*/ 385546 w 1386063"/>
                <a:gd name="connsiteY47" fmla="*/ 518160 h 525780"/>
                <a:gd name="connsiteX48" fmla="*/ 280830 w 1386063"/>
                <a:gd name="connsiteY48" fmla="*/ 327660 h 525780"/>
                <a:gd name="connsiteX49" fmla="*/ 263695 w 1386063"/>
                <a:gd name="connsiteY49" fmla="*/ 302895 h 525780"/>
                <a:gd name="connsiteX50" fmla="*/ 263695 w 1386063"/>
                <a:gd name="connsiteY50" fmla="*/ 300990 h 525780"/>
                <a:gd name="connsiteX51" fmla="*/ 349372 w 1386063"/>
                <a:gd name="connsiteY51" fmla="*/ 161925 h 525780"/>
                <a:gd name="connsiteX52" fmla="*/ 266551 w 1386063"/>
                <a:gd name="connsiteY52" fmla="*/ 22860 h 525780"/>
                <a:gd name="connsiteX53" fmla="*/ 163738 w 1386063"/>
                <a:gd name="connsiteY53" fmla="*/ 8573 h 525780"/>
                <a:gd name="connsiteX54" fmla="*/ 0 w 1386063"/>
                <a:gd name="connsiteY54" fmla="*/ 8573 h 525780"/>
                <a:gd name="connsiteX55" fmla="*/ 0 w 1386063"/>
                <a:gd name="connsiteY55" fmla="*/ 517208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86063" h="525780">
                  <a:moveTo>
                    <a:pt x="852962" y="517208"/>
                  </a:moveTo>
                  <a:lnTo>
                    <a:pt x="945303" y="517208"/>
                  </a:lnTo>
                  <a:lnTo>
                    <a:pt x="966246" y="232410"/>
                  </a:lnTo>
                  <a:cubicBezTo>
                    <a:pt x="968150" y="199073"/>
                    <a:pt x="967198" y="152400"/>
                    <a:pt x="967198" y="152400"/>
                  </a:cubicBezTo>
                  <a:lnTo>
                    <a:pt x="969102" y="152400"/>
                  </a:lnTo>
                  <a:cubicBezTo>
                    <a:pt x="969102" y="152400"/>
                    <a:pt x="985285" y="202883"/>
                    <a:pt x="996709" y="232410"/>
                  </a:cubicBezTo>
                  <a:lnTo>
                    <a:pt x="1078578" y="429578"/>
                  </a:lnTo>
                  <a:lnTo>
                    <a:pt x="1159495" y="429578"/>
                  </a:lnTo>
                  <a:lnTo>
                    <a:pt x="1242316" y="232410"/>
                  </a:lnTo>
                  <a:cubicBezTo>
                    <a:pt x="1254692" y="202883"/>
                    <a:pt x="1269923" y="153352"/>
                    <a:pt x="1269923" y="153352"/>
                  </a:cubicBezTo>
                  <a:lnTo>
                    <a:pt x="1271827" y="153352"/>
                  </a:lnTo>
                  <a:cubicBezTo>
                    <a:pt x="1271827" y="153352"/>
                    <a:pt x="1269923" y="198120"/>
                    <a:pt x="1272779" y="232410"/>
                  </a:cubicBezTo>
                  <a:lnTo>
                    <a:pt x="1294674" y="517208"/>
                  </a:lnTo>
                  <a:lnTo>
                    <a:pt x="1386063" y="517208"/>
                  </a:lnTo>
                  <a:lnTo>
                    <a:pt x="1345129" y="7620"/>
                  </a:lnTo>
                  <a:lnTo>
                    <a:pt x="1246124" y="7620"/>
                  </a:lnTo>
                  <a:lnTo>
                    <a:pt x="1146168" y="259080"/>
                  </a:lnTo>
                  <a:cubicBezTo>
                    <a:pt x="1134744" y="289560"/>
                    <a:pt x="1121416" y="333375"/>
                    <a:pt x="1121416" y="333375"/>
                  </a:cubicBezTo>
                  <a:lnTo>
                    <a:pt x="1118561" y="333375"/>
                  </a:lnTo>
                  <a:cubicBezTo>
                    <a:pt x="1118561" y="333375"/>
                    <a:pt x="1104281" y="288608"/>
                    <a:pt x="1092858" y="259080"/>
                  </a:cubicBezTo>
                  <a:lnTo>
                    <a:pt x="992901" y="7620"/>
                  </a:lnTo>
                  <a:lnTo>
                    <a:pt x="893896" y="7620"/>
                  </a:lnTo>
                  <a:lnTo>
                    <a:pt x="852962" y="517208"/>
                  </a:lnTo>
                  <a:close/>
                  <a:moveTo>
                    <a:pt x="432193" y="456248"/>
                  </a:moveTo>
                  <a:cubicBezTo>
                    <a:pt x="432193" y="456248"/>
                    <a:pt x="494071" y="525780"/>
                    <a:pt x="607355" y="525780"/>
                  </a:cubicBezTo>
                  <a:cubicBezTo>
                    <a:pt x="713023" y="525780"/>
                    <a:pt x="774901" y="457200"/>
                    <a:pt x="774901" y="376238"/>
                  </a:cubicBezTo>
                  <a:cubicBezTo>
                    <a:pt x="774901" y="213360"/>
                    <a:pt x="535005" y="235268"/>
                    <a:pt x="535005" y="145733"/>
                  </a:cubicBezTo>
                  <a:cubicBezTo>
                    <a:pt x="535005" y="109538"/>
                    <a:pt x="568324" y="84773"/>
                    <a:pt x="612114" y="84773"/>
                  </a:cubicBezTo>
                  <a:cubicBezTo>
                    <a:pt x="675896" y="84773"/>
                    <a:pt x="724447" y="129540"/>
                    <a:pt x="724447" y="129540"/>
                  </a:cubicBezTo>
                  <a:lnTo>
                    <a:pt x="764429" y="54293"/>
                  </a:lnTo>
                  <a:cubicBezTo>
                    <a:pt x="764429" y="54293"/>
                    <a:pt x="713023" y="0"/>
                    <a:pt x="612114" y="0"/>
                  </a:cubicBezTo>
                  <a:cubicBezTo>
                    <a:pt x="515014" y="0"/>
                    <a:pt x="441712" y="62865"/>
                    <a:pt x="441712" y="147638"/>
                  </a:cubicBezTo>
                  <a:cubicBezTo>
                    <a:pt x="441712" y="303848"/>
                    <a:pt x="681608" y="288608"/>
                    <a:pt x="681608" y="379095"/>
                  </a:cubicBezTo>
                  <a:cubicBezTo>
                    <a:pt x="681608" y="421005"/>
                    <a:pt x="646385" y="441008"/>
                    <a:pt x="607355" y="441008"/>
                  </a:cubicBezTo>
                  <a:cubicBezTo>
                    <a:pt x="535957" y="441008"/>
                    <a:pt x="480743" y="387668"/>
                    <a:pt x="480743" y="387668"/>
                  </a:cubicBezTo>
                  <a:lnTo>
                    <a:pt x="432193" y="456248"/>
                  </a:lnTo>
                  <a:close/>
                  <a:moveTo>
                    <a:pt x="92341" y="246698"/>
                  </a:moveTo>
                  <a:lnTo>
                    <a:pt x="92341" y="87630"/>
                  </a:lnTo>
                  <a:lnTo>
                    <a:pt x="162786" y="87630"/>
                  </a:lnTo>
                  <a:cubicBezTo>
                    <a:pt x="235136" y="87630"/>
                    <a:pt x="256079" y="118110"/>
                    <a:pt x="256079" y="166688"/>
                  </a:cubicBezTo>
                  <a:cubicBezTo>
                    <a:pt x="256079" y="217170"/>
                    <a:pt x="225616" y="246698"/>
                    <a:pt x="176114" y="246698"/>
                  </a:cubicBezTo>
                  <a:lnTo>
                    <a:pt x="92341" y="246698"/>
                  </a:lnTo>
                  <a:close/>
                  <a:moveTo>
                    <a:pt x="0" y="517208"/>
                  </a:moveTo>
                  <a:lnTo>
                    <a:pt x="92341" y="517208"/>
                  </a:lnTo>
                  <a:lnTo>
                    <a:pt x="92341" y="327660"/>
                  </a:lnTo>
                  <a:lnTo>
                    <a:pt x="180874" y="327660"/>
                  </a:lnTo>
                  <a:lnTo>
                    <a:pt x="281782" y="518160"/>
                  </a:lnTo>
                  <a:lnTo>
                    <a:pt x="385546" y="518160"/>
                  </a:lnTo>
                  <a:lnTo>
                    <a:pt x="280830" y="327660"/>
                  </a:lnTo>
                  <a:cubicBezTo>
                    <a:pt x="270358" y="309563"/>
                    <a:pt x="263695" y="302895"/>
                    <a:pt x="263695" y="302895"/>
                  </a:cubicBezTo>
                  <a:lnTo>
                    <a:pt x="263695" y="300990"/>
                  </a:lnTo>
                  <a:cubicBezTo>
                    <a:pt x="317005" y="279083"/>
                    <a:pt x="349372" y="222885"/>
                    <a:pt x="349372" y="161925"/>
                  </a:cubicBezTo>
                  <a:cubicBezTo>
                    <a:pt x="349372" y="94298"/>
                    <a:pt x="317005" y="45720"/>
                    <a:pt x="266551" y="22860"/>
                  </a:cubicBezTo>
                  <a:cubicBezTo>
                    <a:pt x="244655" y="12383"/>
                    <a:pt x="218952" y="8573"/>
                    <a:pt x="163738" y="8573"/>
                  </a:cubicBezTo>
                  <a:lnTo>
                    <a:pt x="0" y="8573"/>
                  </a:lnTo>
                  <a:lnTo>
                    <a:pt x="0" y="517208"/>
                  </a:lnTo>
                  <a:close/>
                </a:path>
              </a:pathLst>
            </a:custGeom>
            <a:grpFill/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EE88157-871D-3D42-A1C1-6A4BEEBB64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 err="1"/>
              <a:t>Place</a:t>
            </a:r>
            <a:r>
              <a:rPr lang="nl-NL" dirty="0"/>
              <a:t> </a:t>
            </a:r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here</a:t>
            </a:r>
            <a:endParaRPr lang="nl-NL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E25F735-B843-5847-BD95-71BF70237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09B71B-D182-BB40-B71B-7074B0FC5A41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55E1A7C-3EFE-7749-A577-F78CDBDAC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EC4D650-5CC7-7944-9181-9E20D1381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6" name="Rechthoek: afgeronde hoeken 128">
            <a:extLst>
              <a:ext uri="{FF2B5EF4-FFF2-40B4-BE49-F238E27FC236}">
                <a16:creationId xmlns:a16="http://schemas.microsoft.com/office/drawing/2014/main" id="{1543A5E3-D679-2845-9B9C-38A33EA75C77}"/>
              </a:ext>
            </a:extLst>
          </p:cNvPr>
          <p:cNvSpPr/>
          <p:nvPr userDrawn="1"/>
        </p:nvSpPr>
        <p:spPr>
          <a:xfrm>
            <a:off x="0" y="-516639"/>
            <a:ext cx="3444084" cy="36933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2400" b="1" cap="none" baseline="0" noProof="0" dirty="0" err="1">
                <a:solidFill>
                  <a:schemeClr val="bg2"/>
                </a:solidFill>
                <a:latin typeface="+mj-lt"/>
              </a:rPr>
              <a:t>Title</a:t>
            </a:r>
            <a:r>
              <a:rPr lang="nl-NL" sz="2400" b="1" cap="none" baseline="0" noProof="0" dirty="0">
                <a:solidFill>
                  <a:schemeClr val="bg2"/>
                </a:solidFill>
                <a:latin typeface="+mj-lt"/>
              </a:rPr>
              <a:t> | blue </a:t>
            </a:r>
            <a:r>
              <a:rPr lang="nl-NL" sz="2400" b="1" cap="none" baseline="0" noProof="0" dirty="0" err="1">
                <a:solidFill>
                  <a:schemeClr val="bg2"/>
                </a:solidFill>
                <a:latin typeface="+mj-lt"/>
              </a:rPr>
              <a:t>blackground</a:t>
            </a:r>
            <a:endParaRPr lang="nl-NL" sz="2400" b="1" cap="none" baseline="0" noProof="0" dirty="0">
              <a:solidFill>
                <a:schemeClr val="bg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147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09ED11A-FC85-284C-B19A-A68458486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8663"/>
            <a:ext cx="10801348" cy="36036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nl-NL" dirty="0" err="1"/>
              <a:t>Title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111B301-552C-CE4C-8E8B-513A54CF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28775"/>
            <a:ext cx="10801349" cy="4140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err="1"/>
              <a:t>Bullet</a:t>
            </a:r>
            <a:endParaRPr lang="nl-NL" dirty="0"/>
          </a:p>
          <a:p>
            <a:pPr lvl="1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#1</a:t>
            </a:r>
          </a:p>
          <a:p>
            <a:pPr lvl="2"/>
            <a:r>
              <a:rPr lang="nl-NL" dirty="0"/>
              <a:t>Sub-</a:t>
            </a:r>
            <a:r>
              <a:rPr lang="nl-NL" dirty="0" err="1"/>
              <a:t>bullet</a:t>
            </a:r>
            <a:r>
              <a:rPr lang="nl-NL" dirty="0"/>
              <a:t> #2</a:t>
            </a:r>
          </a:p>
          <a:p>
            <a:pPr lvl="3"/>
            <a:r>
              <a:rPr lang="nl-NL" dirty="0" err="1"/>
              <a:t>Text</a:t>
            </a:r>
            <a:endParaRPr lang="nl-NL" dirty="0"/>
          </a:p>
          <a:p>
            <a:pPr lvl="4"/>
            <a:r>
              <a:rPr lang="nl-NL" dirty="0" err="1"/>
              <a:t>Heading</a:t>
            </a:r>
            <a:r>
              <a:rPr lang="nl-NL" dirty="0"/>
              <a:t> #1</a:t>
            </a:r>
          </a:p>
          <a:p>
            <a:pPr lvl="5"/>
            <a:r>
              <a:rPr lang="nl-NL" dirty="0" err="1"/>
              <a:t>Heading</a:t>
            </a:r>
            <a:r>
              <a:rPr lang="nl-NL" dirty="0"/>
              <a:t> #2</a:t>
            </a:r>
          </a:p>
          <a:p>
            <a:pPr lvl="6"/>
            <a:r>
              <a:rPr lang="nl-NL" dirty="0" err="1"/>
              <a:t>Nummeric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7"/>
            <a:r>
              <a:rPr lang="nl-NL" dirty="0" err="1"/>
              <a:t>Alphabetic</a:t>
            </a:r>
            <a:r>
              <a:rPr lang="nl-NL" dirty="0"/>
              <a:t> </a:t>
            </a:r>
            <a:r>
              <a:rPr lang="nl-NL" dirty="0" err="1"/>
              <a:t>bullet</a:t>
            </a:r>
            <a:endParaRPr lang="nl-NL" dirty="0"/>
          </a:p>
          <a:p>
            <a:pPr lvl="8"/>
            <a:r>
              <a:rPr lang="nl-NL" dirty="0"/>
              <a:t>Quote </a:t>
            </a:r>
            <a:r>
              <a:rPr lang="nl-NL" dirty="0" err="1"/>
              <a:t>text</a:t>
            </a:r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D91DD3F-2292-1547-9700-1F005A3AF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97462" y="6308724"/>
            <a:ext cx="528991" cy="180975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>
            <a:lvl1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 sz="800">
                <a:solidFill>
                  <a:schemeClr val="bg2"/>
                </a:solidFill>
              </a:defRPr>
            </a:lvl1pPr>
          </a:lstStyle>
          <a:p>
            <a:fld id="{2ADCA741-4927-7149-95D5-7C0846AF7464}" type="datetime1">
              <a:rPr lang="nl-NL" smtClean="0"/>
              <a:t>4-5-2022</a:t>
            </a:fld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77FD79-7C20-1845-9305-929AE2A86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09718" y="6308726"/>
            <a:ext cx="4086282" cy="1841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 sz="800">
                <a:solidFill>
                  <a:schemeClr val="tx2"/>
                </a:solidFill>
              </a:defRPr>
            </a:lvl1pPr>
          </a:lstStyle>
          <a:p>
            <a:r>
              <a:rPr lang="nl-NL"/>
              <a:t>Rotterdam School of Management, Erasmus University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02F6E94-ED04-634C-A4FF-505F2CB78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29974" y="6308726"/>
            <a:ext cx="266699" cy="1809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 sz="800" b="1">
                <a:solidFill>
                  <a:schemeClr val="tx2"/>
                </a:solidFill>
              </a:defRPr>
            </a:lvl1pPr>
          </a:lstStyle>
          <a:p>
            <a:fld id="{178A85B7-8D61-3547-B415-D41275AC9D14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51BD0A8-F33E-C34A-8CFD-495603D3AE5F}"/>
              </a:ext>
            </a:extLst>
          </p:cNvPr>
          <p:cNvSpPr txBox="1"/>
          <p:nvPr userDrawn="1"/>
        </p:nvSpPr>
        <p:spPr>
          <a:xfrm>
            <a:off x="2584" y="-850657"/>
            <a:ext cx="544554" cy="288147"/>
          </a:xfrm>
          <a:prstGeom prst="rect">
            <a:avLst/>
          </a:prstGeom>
          <a:solidFill>
            <a:schemeClr val="tx2"/>
          </a:solidFill>
        </p:spPr>
        <p:txBody>
          <a:bodyPr wrap="none" lIns="72000" tIns="36000" rIns="72000" bIns="36000" rtlCol="0" anchor="b">
            <a:spAutoFit/>
          </a:bodyPr>
          <a:lstStyle/>
          <a:p>
            <a:pPr algn="l"/>
            <a:r>
              <a:rPr lang="nl-NL" sz="1400" b="1" cap="all" spc="0" baseline="0" noProof="0" dirty="0">
                <a:solidFill>
                  <a:schemeClr val="bg1"/>
                </a:solidFill>
                <a:latin typeface="+mj-lt"/>
              </a:rPr>
              <a:t>RSM</a:t>
            </a:r>
          </a:p>
        </p:txBody>
      </p:sp>
      <p:grpSp>
        <p:nvGrpSpPr>
          <p:cNvPr id="23" name="Groep 22">
            <a:extLst>
              <a:ext uri="{FF2B5EF4-FFF2-40B4-BE49-F238E27FC236}">
                <a16:creationId xmlns:a16="http://schemas.microsoft.com/office/drawing/2014/main" id="{156726D1-303C-7247-9A23-4FA8224A7D22}"/>
              </a:ext>
            </a:extLst>
          </p:cNvPr>
          <p:cNvGrpSpPr/>
          <p:nvPr userDrawn="1"/>
        </p:nvGrpSpPr>
        <p:grpSpPr>
          <a:xfrm>
            <a:off x="702788" y="6189203"/>
            <a:ext cx="1095997" cy="366587"/>
            <a:chOff x="2935002" y="7898764"/>
            <a:chExt cx="4644643" cy="1553528"/>
          </a:xfrm>
        </p:grpSpPr>
        <p:sp>
          <p:nvSpPr>
            <p:cNvPr id="18" name="Vrije vorm 17">
              <a:extLst>
                <a:ext uri="{FF2B5EF4-FFF2-40B4-BE49-F238E27FC236}">
                  <a16:creationId xmlns:a16="http://schemas.microsoft.com/office/drawing/2014/main" id="{A3A0D499-4C33-CE42-9D1E-974E90E01B95}"/>
                </a:ext>
              </a:extLst>
            </p:cNvPr>
            <p:cNvSpPr/>
            <p:nvPr/>
          </p:nvSpPr>
          <p:spPr>
            <a:xfrm>
              <a:off x="5659529" y="8398664"/>
              <a:ext cx="836778" cy="682152"/>
            </a:xfrm>
            <a:custGeom>
              <a:avLst/>
              <a:gdLst>
                <a:gd name="connsiteX0" fmla="*/ 654001 w 836778"/>
                <a:gd name="connsiteY0" fmla="*/ 71600 h 682152"/>
                <a:gd name="connsiteX1" fmla="*/ 325572 w 836778"/>
                <a:gd name="connsiteY1" fmla="*/ 413548 h 682152"/>
                <a:gd name="connsiteX2" fmla="*/ 204673 w 836778"/>
                <a:gd name="connsiteY2" fmla="*/ 252575 h 682152"/>
                <a:gd name="connsiteX3" fmla="*/ 0 w 836778"/>
                <a:gd name="connsiteY3" fmla="*/ 421168 h 682152"/>
                <a:gd name="connsiteX4" fmla="*/ 91389 w 836778"/>
                <a:gd name="connsiteY4" fmla="*/ 500225 h 682152"/>
                <a:gd name="connsiteX5" fmla="*/ 198961 w 836778"/>
                <a:gd name="connsiteY5" fmla="*/ 401165 h 682152"/>
                <a:gd name="connsiteX6" fmla="*/ 324620 w 836778"/>
                <a:gd name="connsiteY6" fmla="*/ 476413 h 682152"/>
                <a:gd name="connsiteX7" fmla="*/ 440760 w 836778"/>
                <a:gd name="connsiteY7" fmla="*/ 423073 h 682152"/>
                <a:gd name="connsiteX8" fmla="*/ 458848 w 836778"/>
                <a:gd name="connsiteY8" fmla="*/ 451648 h 682152"/>
                <a:gd name="connsiteX9" fmla="*/ 414105 w 836778"/>
                <a:gd name="connsiteY9" fmla="*/ 645958 h 682152"/>
                <a:gd name="connsiteX10" fmla="*/ 454088 w 836778"/>
                <a:gd name="connsiteY10" fmla="*/ 682153 h 682152"/>
                <a:gd name="connsiteX11" fmla="*/ 488359 w 836778"/>
                <a:gd name="connsiteY11" fmla="*/ 661198 h 682152"/>
                <a:gd name="connsiteX12" fmla="*/ 520725 w 836778"/>
                <a:gd name="connsiteY12" fmla="*/ 546898 h 682152"/>
                <a:gd name="connsiteX13" fmla="*/ 836778 w 836778"/>
                <a:gd name="connsiteY13" fmla="*/ 57313 h 682152"/>
                <a:gd name="connsiteX14" fmla="*/ 760621 w 836778"/>
                <a:gd name="connsiteY14" fmla="*/ 163 h 682152"/>
                <a:gd name="connsiteX15" fmla="*/ 654001 w 836778"/>
                <a:gd name="connsiteY15" fmla="*/ 71600 h 682152"/>
                <a:gd name="connsiteX16" fmla="*/ 83773 w 836778"/>
                <a:gd name="connsiteY16" fmla="*/ 411643 h 682152"/>
                <a:gd name="connsiteX17" fmla="*/ 70445 w 836778"/>
                <a:gd name="connsiteY17" fmla="*/ 399260 h 682152"/>
                <a:gd name="connsiteX18" fmla="*/ 147555 w 836778"/>
                <a:gd name="connsiteY18" fmla="*/ 326870 h 682152"/>
                <a:gd name="connsiteX19" fmla="*/ 162786 w 836778"/>
                <a:gd name="connsiteY19" fmla="*/ 338300 h 682152"/>
                <a:gd name="connsiteX20" fmla="*/ 83773 w 836778"/>
                <a:gd name="connsiteY20" fmla="*/ 411643 h 68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6778" h="682152">
                  <a:moveTo>
                    <a:pt x="654001" y="71600"/>
                  </a:moveTo>
                  <a:cubicBezTo>
                    <a:pt x="579748" y="278293"/>
                    <a:pt x="370315" y="413548"/>
                    <a:pt x="325572" y="413548"/>
                  </a:cubicBezTo>
                  <a:cubicBezTo>
                    <a:pt x="243703" y="413548"/>
                    <a:pt x="318909" y="252575"/>
                    <a:pt x="204673" y="252575"/>
                  </a:cubicBezTo>
                  <a:cubicBezTo>
                    <a:pt x="127563" y="252575"/>
                    <a:pt x="0" y="334490"/>
                    <a:pt x="0" y="421168"/>
                  </a:cubicBezTo>
                  <a:cubicBezTo>
                    <a:pt x="0" y="460220"/>
                    <a:pt x="29511" y="500225"/>
                    <a:pt x="91389" y="500225"/>
                  </a:cubicBezTo>
                  <a:cubicBezTo>
                    <a:pt x="168498" y="500225"/>
                    <a:pt x="152315" y="401165"/>
                    <a:pt x="198961" y="401165"/>
                  </a:cubicBezTo>
                  <a:cubicBezTo>
                    <a:pt x="239895" y="401165"/>
                    <a:pt x="226568" y="476413"/>
                    <a:pt x="324620" y="476413"/>
                  </a:cubicBezTo>
                  <a:cubicBezTo>
                    <a:pt x="378883" y="476413"/>
                    <a:pt x="412201" y="423073"/>
                    <a:pt x="440760" y="423073"/>
                  </a:cubicBezTo>
                  <a:cubicBezTo>
                    <a:pt x="448376" y="423073"/>
                    <a:pt x="458848" y="427835"/>
                    <a:pt x="458848" y="451648"/>
                  </a:cubicBezTo>
                  <a:cubicBezTo>
                    <a:pt x="458848" y="490700"/>
                    <a:pt x="414105" y="613573"/>
                    <a:pt x="414105" y="645958"/>
                  </a:cubicBezTo>
                  <a:cubicBezTo>
                    <a:pt x="414105" y="666913"/>
                    <a:pt x="436953" y="682153"/>
                    <a:pt x="454088" y="682153"/>
                  </a:cubicBezTo>
                  <a:cubicBezTo>
                    <a:pt x="471223" y="682153"/>
                    <a:pt x="484551" y="674533"/>
                    <a:pt x="488359" y="661198"/>
                  </a:cubicBezTo>
                  <a:cubicBezTo>
                    <a:pt x="499782" y="620240"/>
                    <a:pt x="510254" y="582140"/>
                    <a:pt x="520725" y="546898"/>
                  </a:cubicBezTo>
                  <a:cubicBezTo>
                    <a:pt x="687320" y="7783"/>
                    <a:pt x="836778" y="174470"/>
                    <a:pt x="836778" y="57313"/>
                  </a:cubicBezTo>
                  <a:cubicBezTo>
                    <a:pt x="836778" y="15403"/>
                    <a:pt x="802508" y="163"/>
                    <a:pt x="760621" y="163"/>
                  </a:cubicBezTo>
                  <a:cubicBezTo>
                    <a:pt x="713975" y="-2695"/>
                    <a:pt x="669232" y="32548"/>
                    <a:pt x="654001" y="71600"/>
                  </a:cubicBezTo>
                  <a:close/>
                  <a:moveTo>
                    <a:pt x="83773" y="411643"/>
                  </a:moveTo>
                  <a:cubicBezTo>
                    <a:pt x="72349" y="411643"/>
                    <a:pt x="70445" y="407833"/>
                    <a:pt x="70445" y="399260"/>
                  </a:cubicBezTo>
                  <a:cubicBezTo>
                    <a:pt x="70445" y="368780"/>
                    <a:pt x="121852" y="326870"/>
                    <a:pt x="147555" y="326870"/>
                  </a:cubicBezTo>
                  <a:cubicBezTo>
                    <a:pt x="156122" y="326870"/>
                    <a:pt x="162786" y="330680"/>
                    <a:pt x="162786" y="338300"/>
                  </a:cubicBezTo>
                  <a:cubicBezTo>
                    <a:pt x="162786" y="349730"/>
                    <a:pt x="107572" y="411643"/>
                    <a:pt x="83773" y="411643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19" name="Vrije vorm 18">
              <a:extLst>
                <a:ext uri="{FF2B5EF4-FFF2-40B4-BE49-F238E27FC236}">
                  <a16:creationId xmlns:a16="http://schemas.microsoft.com/office/drawing/2014/main" id="{BD5722A5-B1D3-3648-9953-C0071E95F67A}"/>
                </a:ext>
              </a:extLst>
            </p:cNvPr>
            <p:cNvSpPr/>
            <p:nvPr/>
          </p:nvSpPr>
          <p:spPr>
            <a:xfrm>
              <a:off x="5276839" y="8586470"/>
              <a:ext cx="315100" cy="374332"/>
            </a:xfrm>
            <a:custGeom>
              <a:avLst/>
              <a:gdLst>
                <a:gd name="connsiteX0" fmla="*/ 23799 w 315100"/>
                <a:gd name="connsiteY0" fmla="*/ 58102 h 374332"/>
                <a:gd name="connsiteX1" fmla="*/ 56166 w 315100"/>
                <a:gd name="connsiteY1" fmla="*/ 111442 h 374332"/>
                <a:gd name="connsiteX2" fmla="*/ 178018 w 315100"/>
                <a:gd name="connsiteY2" fmla="*/ 63817 h 374332"/>
                <a:gd name="connsiteX3" fmla="*/ 203721 w 315100"/>
                <a:gd name="connsiteY3" fmla="*/ 81915 h 374332"/>
                <a:gd name="connsiteX4" fmla="*/ 0 w 315100"/>
                <a:gd name="connsiteY4" fmla="*/ 318135 h 374332"/>
                <a:gd name="connsiteX5" fmla="*/ 87581 w 315100"/>
                <a:gd name="connsiteY5" fmla="*/ 374333 h 374332"/>
                <a:gd name="connsiteX6" fmla="*/ 315101 w 315100"/>
                <a:gd name="connsiteY6" fmla="*/ 284797 h 374332"/>
                <a:gd name="connsiteX7" fmla="*/ 297014 w 315100"/>
                <a:gd name="connsiteY7" fmla="*/ 269558 h 374332"/>
                <a:gd name="connsiteX8" fmla="*/ 121852 w 315100"/>
                <a:gd name="connsiteY8" fmla="*/ 312420 h 374332"/>
                <a:gd name="connsiteX9" fmla="*/ 89485 w 315100"/>
                <a:gd name="connsiteY9" fmla="*/ 292417 h 374332"/>
                <a:gd name="connsiteX10" fmla="*/ 284638 w 315100"/>
                <a:gd name="connsiteY10" fmla="*/ 78105 h 374332"/>
                <a:gd name="connsiteX11" fmla="*/ 196105 w 315100"/>
                <a:gd name="connsiteY11" fmla="*/ 0 h 374332"/>
                <a:gd name="connsiteX12" fmla="*/ 23799 w 315100"/>
                <a:gd name="connsiteY12" fmla="*/ 58102 h 374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100" h="374332">
                  <a:moveTo>
                    <a:pt x="23799" y="58102"/>
                  </a:moveTo>
                  <a:cubicBezTo>
                    <a:pt x="8568" y="69533"/>
                    <a:pt x="37127" y="120967"/>
                    <a:pt x="56166" y="111442"/>
                  </a:cubicBezTo>
                  <a:cubicBezTo>
                    <a:pt x="74253" y="102870"/>
                    <a:pt x="141843" y="63817"/>
                    <a:pt x="178018" y="63817"/>
                  </a:cubicBezTo>
                  <a:cubicBezTo>
                    <a:pt x="195153" y="63817"/>
                    <a:pt x="203721" y="72390"/>
                    <a:pt x="203721" y="81915"/>
                  </a:cubicBezTo>
                  <a:cubicBezTo>
                    <a:pt x="203721" y="120015"/>
                    <a:pt x="0" y="223838"/>
                    <a:pt x="0" y="318135"/>
                  </a:cubicBezTo>
                  <a:cubicBezTo>
                    <a:pt x="0" y="340995"/>
                    <a:pt x="20943" y="374333"/>
                    <a:pt x="87581" y="374333"/>
                  </a:cubicBezTo>
                  <a:cubicBezTo>
                    <a:pt x="191345" y="374333"/>
                    <a:pt x="315101" y="325755"/>
                    <a:pt x="315101" y="284797"/>
                  </a:cubicBezTo>
                  <a:cubicBezTo>
                    <a:pt x="315101" y="278130"/>
                    <a:pt x="306533" y="269558"/>
                    <a:pt x="297014" y="269558"/>
                  </a:cubicBezTo>
                  <a:cubicBezTo>
                    <a:pt x="280830" y="269558"/>
                    <a:pt x="177066" y="312420"/>
                    <a:pt x="121852" y="312420"/>
                  </a:cubicBezTo>
                  <a:cubicBezTo>
                    <a:pt x="103764" y="312420"/>
                    <a:pt x="89485" y="304800"/>
                    <a:pt x="89485" y="292417"/>
                  </a:cubicBezTo>
                  <a:cubicBezTo>
                    <a:pt x="89485" y="235267"/>
                    <a:pt x="284638" y="145733"/>
                    <a:pt x="284638" y="78105"/>
                  </a:cubicBezTo>
                  <a:cubicBezTo>
                    <a:pt x="284638" y="18097"/>
                    <a:pt x="229424" y="0"/>
                    <a:pt x="196105" y="0"/>
                  </a:cubicBezTo>
                  <a:cubicBezTo>
                    <a:pt x="117092" y="1905"/>
                    <a:pt x="39031" y="47625"/>
                    <a:pt x="23799" y="58102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0" name="Vrije vorm 19">
              <a:extLst>
                <a:ext uri="{FF2B5EF4-FFF2-40B4-BE49-F238E27FC236}">
                  <a16:creationId xmlns:a16="http://schemas.microsoft.com/office/drawing/2014/main" id="{2258EF02-1E50-6848-A084-BCD8CC65969D}"/>
                </a:ext>
              </a:extLst>
            </p:cNvPr>
            <p:cNvSpPr/>
            <p:nvPr/>
          </p:nvSpPr>
          <p:spPr>
            <a:xfrm>
              <a:off x="6343993" y="8600715"/>
              <a:ext cx="1235652" cy="483911"/>
            </a:xfrm>
            <a:custGeom>
              <a:avLst/>
              <a:gdLst>
                <a:gd name="connsiteX0" fmla="*/ 992901 w 1235652"/>
                <a:gd name="connsiteY0" fmla="*/ 117199 h 483911"/>
                <a:gd name="connsiteX1" fmla="*/ 797748 w 1235652"/>
                <a:gd name="connsiteY1" fmla="*/ 196257 h 483911"/>
                <a:gd name="connsiteX2" fmla="*/ 721590 w 1235652"/>
                <a:gd name="connsiteY2" fmla="*/ 114342 h 483911"/>
                <a:gd name="connsiteX3" fmla="*/ 649241 w 1235652"/>
                <a:gd name="connsiteY3" fmla="*/ 38142 h 483911"/>
                <a:gd name="connsiteX4" fmla="*/ 571180 w 1235652"/>
                <a:gd name="connsiteY4" fmla="*/ 87672 h 483911"/>
                <a:gd name="connsiteX5" fmla="*/ 450280 w 1235652"/>
                <a:gd name="connsiteY5" fmla="*/ 193399 h 483911"/>
                <a:gd name="connsiteX6" fmla="*/ 411249 w 1235652"/>
                <a:gd name="connsiteY6" fmla="*/ 142917 h 483911"/>
                <a:gd name="connsiteX7" fmla="*/ 429337 w 1235652"/>
                <a:gd name="connsiteY7" fmla="*/ 83862 h 483911"/>
                <a:gd name="connsiteX8" fmla="*/ 393162 w 1235652"/>
                <a:gd name="connsiteY8" fmla="*/ 30522 h 483911"/>
                <a:gd name="connsiteX9" fmla="*/ 277974 w 1235652"/>
                <a:gd name="connsiteY9" fmla="*/ 111484 h 483911"/>
                <a:gd name="connsiteX10" fmla="*/ 152315 w 1235652"/>
                <a:gd name="connsiteY10" fmla="*/ 210544 h 483911"/>
                <a:gd name="connsiteX11" fmla="*/ 61878 w 1235652"/>
                <a:gd name="connsiteY11" fmla="*/ 100054 h 483911"/>
                <a:gd name="connsiteX12" fmla="*/ 0 w 1235652"/>
                <a:gd name="connsiteY12" fmla="*/ 160062 h 483911"/>
                <a:gd name="connsiteX13" fmla="*/ 45694 w 1235652"/>
                <a:gd name="connsiteY13" fmla="*/ 237214 h 483911"/>
                <a:gd name="connsiteX14" fmla="*/ 129467 w 1235652"/>
                <a:gd name="connsiteY14" fmla="*/ 291507 h 483911"/>
                <a:gd name="connsiteX15" fmla="*/ 319861 w 1235652"/>
                <a:gd name="connsiteY15" fmla="*/ 171492 h 483911"/>
                <a:gd name="connsiteX16" fmla="*/ 349372 w 1235652"/>
                <a:gd name="connsiteY16" fmla="*/ 204829 h 483911"/>
                <a:gd name="connsiteX17" fmla="*/ 449328 w 1235652"/>
                <a:gd name="connsiteY17" fmla="*/ 264837 h 483911"/>
                <a:gd name="connsiteX18" fmla="*/ 607354 w 1235652"/>
                <a:gd name="connsiteY18" fmla="*/ 180064 h 483911"/>
                <a:gd name="connsiteX19" fmla="*/ 763477 w 1235652"/>
                <a:gd name="connsiteY19" fmla="*/ 276267 h 483911"/>
                <a:gd name="connsiteX20" fmla="*/ 859626 w 1235652"/>
                <a:gd name="connsiteY20" fmla="*/ 262932 h 483911"/>
                <a:gd name="connsiteX21" fmla="*/ 1010988 w 1235652"/>
                <a:gd name="connsiteY21" fmla="*/ 232452 h 483911"/>
                <a:gd name="connsiteX22" fmla="*/ 1113800 w 1235652"/>
                <a:gd name="connsiteY22" fmla="*/ 71479 h 483911"/>
                <a:gd name="connsiteX23" fmla="*/ 1156639 w 1235652"/>
                <a:gd name="connsiteY23" fmla="*/ 127677 h 483911"/>
                <a:gd name="connsiteX24" fmla="*/ 894848 w 1235652"/>
                <a:gd name="connsiteY24" fmla="*/ 417237 h 483911"/>
                <a:gd name="connsiteX25" fmla="*/ 852010 w 1235652"/>
                <a:gd name="connsiteY25" fmla="*/ 461052 h 483911"/>
                <a:gd name="connsiteX26" fmla="*/ 881521 w 1235652"/>
                <a:gd name="connsiteY26" fmla="*/ 483912 h 483911"/>
                <a:gd name="connsiteX27" fmla="*/ 1235653 w 1235652"/>
                <a:gd name="connsiteY27" fmla="*/ 138154 h 483911"/>
                <a:gd name="connsiteX28" fmla="*/ 1121417 w 1235652"/>
                <a:gd name="connsiteY28" fmla="*/ 42 h 483911"/>
                <a:gd name="connsiteX29" fmla="*/ 992901 w 1235652"/>
                <a:gd name="connsiteY29" fmla="*/ 117199 h 483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35652" h="483911">
                  <a:moveTo>
                    <a:pt x="992901" y="117199"/>
                  </a:moveTo>
                  <a:cubicBezTo>
                    <a:pt x="976718" y="179112"/>
                    <a:pt x="860578" y="196257"/>
                    <a:pt x="797748" y="196257"/>
                  </a:cubicBezTo>
                  <a:cubicBezTo>
                    <a:pt x="734918" y="196257"/>
                    <a:pt x="734918" y="179112"/>
                    <a:pt x="721590" y="114342"/>
                  </a:cubicBezTo>
                  <a:cubicBezTo>
                    <a:pt x="709215" y="53382"/>
                    <a:pt x="683512" y="38142"/>
                    <a:pt x="649241" y="38142"/>
                  </a:cubicBezTo>
                  <a:cubicBezTo>
                    <a:pt x="624490" y="38142"/>
                    <a:pt x="599739" y="61954"/>
                    <a:pt x="571180" y="87672"/>
                  </a:cubicBezTo>
                  <a:cubicBezTo>
                    <a:pt x="522630" y="132439"/>
                    <a:pt x="475983" y="193399"/>
                    <a:pt x="450280" y="193399"/>
                  </a:cubicBezTo>
                  <a:cubicBezTo>
                    <a:pt x="428385" y="193399"/>
                    <a:pt x="411249" y="167682"/>
                    <a:pt x="411249" y="142917"/>
                  </a:cubicBezTo>
                  <a:cubicBezTo>
                    <a:pt x="411249" y="120057"/>
                    <a:pt x="429337" y="109579"/>
                    <a:pt x="429337" y="83862"/>
                  </a:cubicBezTo>
                  <a:cubicBezTo>
                    <a:pt x="429337" y="65764"/>
                    <a:pt x="418865" y="30522"/>
                    <a:pt x="393162" y="30522"/>
                  </a:cubicBezTo>
                  <a:cubicBezTo>
                    <a:pt x="353180" y="30522"/>
                    <a:pt x="289398" y="101007"/>
                    <a:pt x="277974" y="111484"/>
                  </a:cubicBezTo>
                  <a:cubicBezTo>
                    <a:pt x="244655" y="144822"/>
                    <a:pt x="198961" y="210544"/>
                    <a:pt x="152315" y="210544"/>
                  </a:cubicBezTo>
                  <a:cubicBezTo>
                    <a:pt x="81869" y="210544"/>
                    <a:pt x="145651" y="100054"/>
                    <a:pt x="61878" y="100054"/>
                  </a:cubicBezTo>
                  <a:cubicBezTo>
                    <a:pt x="18087" y="100054"/>
                    <a:pt x="0" y="140059"/>
                    <a:pt x="0" y="160062"/>
                  </a:cubicBezTo>
                  <a:cubicBezTo>
                    <a:pt x="0" y="193399"/>
                    <a:pt x="21895" y="211497"/>
                    <a:pt x="45694" y="237214"/>
                  </a:cubicBezTo>
                  <a:cubicBezTo>
                    <a:pt x="72350" y="265789"/>
                    <a:pt x="93293" y="291507"/>
                    <a:pt x="129467" y="291507"/>
                  </a:cubicBezTo>
                  <a:cubicBezTo>
                    <a:pt x="238944" y="291507"/>
                    <a:pt x="263695" y="171492"/>
                    <a:pt x="319861" y="171492"/>
                  </a:cubicBezTo>
                  <a:cubicBezTo>
                    <a:pt x="338900" y="171492"/>
                    <a:pt x="347468" y="188637"/>
                    <a:pt x="349372" y="204829"/>
                  </a:cubicBezTo>
                  <a:cubicBezTo>
                    <a:pt x="354131" y="245787"/>
                    <a:pt x="397922" y="264837"/>
                    <a:pt x="449328" y="264837"/>
                  </a:cubicBezTo>
                  <a:cubicBezTo>
                    <a:pt x="545477" y="264837"/>
                    <a:pt x="547381" y="180064"/>
                    <a:pt x="607354" y="180064"/>
                  </a:cubicBezTo>
                  <a:cubicBezTo>
                    <a:pt x="688272" y="180064"/>
                    <a:pt x="673040" y="276267"/>
                    <a:pt x="763477" y="276267"/>
                  </a:cubicBezTo>
                  <a:cubicBezTo>
                    <a:pt x="799652" y="276267"/>
                    <a:pt x="805364" y="270552"/>
                    <a:pt x="859626" y="262932"/>
                  </a:cubicBezTo>
                  <a:cubicBezTo>
                    <a:pt x="925311" y="254359"/>
                    <a:pt x="981477" y="250549"/>
                    <a:pt x="1010988" y="232452"/>
                  </a:cubicBezTo>
                  <a:cubicBezTo>
                    <a:pt x="1078578" y="191494"/>
                    <a:pt x="1043355" y="71479"/>
                    <a:pt x="1113800" y="71479"/>
                  </a:cubicBezTo>
                  <a:cubicBezTo>
                    <a:pt x="1137600" y="71479"/>
                    <a:pt x="1156639" y="87672"/>
                    <a:pt x="1156639" y="127677"/>
                  </a:cubicBezTo>
                  <a:cubicBezTo>
                    <a:pt x="1156639" y="177207"/>
                    <a:pt x="1139504" y="291507"/>
                    <a:pt x="894848" y="417237"/>
                  </a:cubicBezTo>
                  <a:cubicBezTo>
                    <a:pt x="870097" y="430572"/>
                    <a:pt x="852010" y="446764"/>
                    <a:pt x="852010" y="461052"/>
                  </a:cubicBezTo>
                  <a:cubicBezTo>
                    <a:pt x="852010" y="476292"/>
                    <a:pt x="867241" y="483912"/>
                    <a:pt x="881521" y="483912"/>
                  </a:cubicBezTo>
                  <a:cubicBezTo>
                    <a:pt x="936735" y="483912"/>
                    <a:pt x="1235653" y="321987"/>
                    <a:pt x="1235653" y="138154"/>
                  </a:cubicBezTo>
                  <a:cubicBezTo>
                    <a:pt x="1235653" y="32427"/>
                    <a:pt x="1189006" y="42"/>
                    <a:pt x="1121417" y="42"/>
                  </a:cubicBezTo>
                  <a:cubicBezTo>
                    <a:pt x="1013844" y="-1863"/>
                    <a:pt x="1008132" y="61954"/>
                    <a:pt x="992901" y="117199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1" name="Vrije vorm 20">
              <a:extLst>
                <a:ext uri="{FF2B5EF4-FFF2-40B4-BE49-F238E27FC236}">
                  <a16:creationId xmlns:a16="http://schemas.microsoft.com/office/drawing/2014/main" id="{24E789B1-0ED8-6D47-9E06-C313E607811E}"/>
                </a:ext>
              </a:extLst>
            </p:cNvPr>
            <p:cNvSpPr/>
            <p:nvPr/>
          </p:nvSpPr>
          <p:spPr>
            <a:xfrm>
              <a:off x="3260574" y="8011160"/>
              <a:ext cx="2189522" cy="1441132"/>
            </a:xfrm>
            <a:custGeom>
              <a:avLst/>
              <a:gdLst>
                <a:gd name="connsiteX0" fmla="*/ 1968667 w 2189522"/>
                <a:gd name="connsiteY0" fmla="*/ 0 h 1441132"/>
                <a:gd name="connsiteX1" fmla="*/ 1087146 w 2189522"/>
                <a:gd name="connsiteY1" fmla="*/ 636270 h 1441132"/>
                <a:gd name="connsiteX2" fmla="*/ 0 w 2189522"/>
                <a:gd name="connsiteY2" fmla="*/ 1160145 h 1441132"/>
                <a:gd name="connsiteX3" fmla="*/ 145651 w 2189522"/>
                <a:gd name="connsiteY3" fmla="*/ 1255395 h 1441132"/>
                <a:gd name="connsiteX4" fmla="*/ 218000 w 2189522"/>
                <a:gd name="connsiteY4" fmla="*/ 1217295 h 1441132"/>
                <a:gd name="connsiteX5" fmla="*/ 111380 w 2189522"/>
                <a:gd name="connsiteY5" fmla="*/ 1143000 h 1441132"/>
                <a:gd name="connsiteX6" fmla="*/ 1027172 w 2189522"/>
                <a:gd name="connsiteY6" fmla="*/ 741998 h 1441132"/>
                <a:gd name="connsiteX7" fmla="*/ 1339417 w 2189522"/>
                <a:gd name="connsiteY7" fmla="*/ 1441133 h 1441132"/>
                <a:gd name="connsiteX8" fmla="*/ 1816352 w 2189522"/>
                <a:gd name="connsiteY8" fmla="*/ 1261110 h 1441132"/>
                <a:gd name="connsiteX9" fmla="*/ 1796361 w 2189522"/>
                <a:gd name="connsiteY9" fmla="*/ 1227773 h 1441132"/>
                <a:gd name="connsiteX10" fmla="*/ 1376544 w 2189522"/>
                <a:gd name="connsiteY10" fmla="*/ 1362075 h 1441132"/>
                <a:gd name="connsiteX11" fmla="*/ 1149975 w 2189522"/>
                <a:gd name="connsiteY11" fmla="*/ 704850 h 1441132"/>
                <a:gd name="connsiteX12" fmla="*/ 1650710 w 2189522"/>
                <a:gd name="connsiteY12" fmla="*/ 625793 h 1441132"/>
                <a:gd name="connsiteX13" fmla="*/ 1860142 w 2189522"/>
                <a:gd name="connsiteY13" fmla="*/ 689610 h 1441132"/>
                <a:gd name="connsiteX14" fmla="*/ 1888701 w 2189522"/>
                <a:gd name="connsiteY14" fmla="*/ 651510 h 1441132"/>
                <a:gd name="connsiteX15" fmla="*/ 1616439 w 2189522"/>
                <a:gd name="connsiteY15" fmla="*/ 545782 h 1441132"/>
                <a:gd name="connsiteX16" fmla="*/ 1210901 w 2189522"/>
                <a:gd name="connsiteY16" fmla="*/ 602932 h 1441132"/>
                <a:gd name="connsiteX17" fmla="*/ 1982946 w 2189522"/>
                <a:gd name="connsiteY17" fmla="*/ 75248 h 1441132"/>
                <a:gd name="connsiteX18" fmla="*/ 2189523 w 2189522"/>
                <a:gd name="connsiteY18" fmla="*/ 63817 h 1441132"/>
                <a:gd name="connsiteX19" fmla="*/ 1968667 w 2189522"/>
                <a:gd name="connsiteY19" fmla="*/ 0 h 1441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189522" h="1441132">
                  <a:moveTo>
                    <a:pt x="1968667" y="0"/>
                  </a:moveTo>
                  <a:cubicBezTo>
                    <a:pt x="1784937" y="0"/>
                    <a:pt x="1446037" y="120967"/>
                    <a:pt x="1087146" y="636270"/>
                  </a:cubicBezTo>
                  <a:cubicBezTo>
                    <a:pt x="842490" y="705803"/>
                    <a:pt x="0" y="966787"/>
                    <a:pt x="0" y="1160145"/>
                  </a:cubicBezTo>
                  <a:cubicBezTo>
                    <a:pt x="0" y="1200150"/>
                    <a:pt x="59974" y="1255395"/>
                    <a:pt x="145651" y="1255395"/>
                  </a:cubicBezTo>
                  <a:cubicBezTo>
                    <a:pt x="186585" y="1255395"/>
                    <a:pt x="218000" y="1240155"/>
                    <a:pt x="218000" y="1217295"/>
                  </a:cubicBezTo>
                  <a:cubicBezTo>
                    <a:pt x="218000" y="1172528"/>
                    <a:pt x="111380" y="1175385"/>
                    <a:pt x="111380" y="1143000"/>
                  </a:cubicBezTo>
                  <a:cubicBezTo>
                    <a:pt x="111380" y="1056323"/>
                    <a:pt x="602595" y="869632"/>
                    <a:pt x="1027172" y="741998"/>
                  </a:cubicBezTo>
                  <a:cubicBezTo>
                    <a:pt x="864386" y="1053465"/>
                    <a:pt x="954822" y="1441133"/>
                    <a:pt x="1339417" y="1441133"/>
                  </a:cubicBezTo>
                  <a:cubicBezTo>
                    <a:pt x="1522194" y="1441133"/>
                    <a:pt x="1704972" y="1329690"/>
                    <a:pt x="1816352" y="1261110"/>
                  </a:cubicBezTo>
                  <a:cubicBezTo>
                    <a:pt x="1838247" y="1247775"/>
                    <a:pt x="1821112" y="1215390"/>
                    <a:pt x="1796361" y="1227773"/>
                  </a:cubicBezTo>
                  <a:cubicBezTo>
                    <a:pt x="1681173" y="1286828"/>
                    <a:pt x="1532666" y="1362075"/>
                    <a:pt x="1376544" y="1362075"/>
                  </a:cubicBezTo>
                  <a:cubicBezTo>
                    <a:pt x="963390" y="1362075"/>
                    <a:pt x="1010036" y="950595"/>
                    <a:pt x="1149975" y="704850"/>
                  </a:cubicBezTo>
                  <a:cubicBezTo>
                    <a:pt x="1272779" y="670560"/>
                    <a:pt x="1457461" y="625793"/>
                    <a:pt x="1650710" y="625793"/>
                  </a:cubicBezTo>
                  <a:cubicBezTo>
                    <a:pt x="1794457" y="625793"/>
                    <a:pt x="1832536" y="680085"/>
                    <a:pt x="1860142" y="689610"/>
                  </a:cubicBezTo>
                  <a:cubicBezTo>
                    <a:pt x="1887749" y="699135"/>
                    <a:pt x="1906789" y="676275"/>
                    <a:pt x="1888701" y="651510"/>
                  </a:cubicBezTo>
                  <a:cubicBezTo>
                    <a:pt x="1860142" y="612457"/>
                    <a:pt x="1806832" y="545782"/>
                    <a:pt x="1616439" y="545782"/>
                  </a:cubicBezTo>
                  <a:cubicBezTo>
                    <a:pt x="1534570" y="544830"/>
                    <a:pt x="1370832" y="565785"/>
                    <a:pt x="1210901" y="602932"/>
                  </a:cubicBezTo>
                  <a:cubicBezTo>
                    <a:pt x="1386063" y="366713"/>
                    <a:pt x="1672605" y="75248"/>
                    <a:pt x="1982946" y="75248"/>
                  </a:cubicBezTo>
                  <a:cubicBezTo>
                    <a:pt x="2071479" y="75248"/>
                    <a:pt x="2189523" y="106680"/>
                    <a:pt x="2189523" y="63817"/>
                  </a:cubicBezTo>
                  <a:cubicBezTo>
                    <a:pt x="2188571" y="8573"/>
                    <a:pt x="2016265" y="0"/>
                    <a:pt x="1968667" y="0"/>
                  </a:cubicBezTo>
                  <a:close/>
                </a:path>
              </a:pathLst>
            </a:custGeom>
            <a:solidFill>
              <a:srgbClr val="747798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  <p:sp>
          <p:nvSpPr>
            <p:cNvPr id="22" name="Vrije vorm 21">
              <a:extLst>
                <a:ext uri="{FF2B5EF4-FFF2-40B4-BE49-F238E27FC236}">
                  <a16:creationId xmlns:a16="http://schemas.microsoft.com/office/drawing/2014/main" id="{32649FE9-DBE5-CA4C-BB82-5101FD35EFF0}"/>
                </a:ext>
              </a:extLst>
            </p:cNvPr>
            <p:cNvSpPr/>
            <p:nvPr/>
          </p:nvSpPr>
          <p:spPr>
            <a:xfrm>
              <a:off x="2935002" y="7898764"/>
              <a:ext cx="1386063" cy="525780"/>
            </a:xfrm>
            <a:custGeom>
              <a:avLst/>
              <a:gdLst>
                <a:gd name="connsiteX0" fmla="*/ 852962 w 1386063"/>
                <a:gd name="connsiteY0" fmla="*/ 517208 h 525780"/>
                <a:gd name="connsiteX1" fmla="*/ 945303 w 1386063"/>
                <a:gd name="connsiteY1" fmla="*/ 517208 h 525780"/>
                <a:gd name="connsiteX2" fmla="*/ 966246 w 1386063"/>
                <a:gd name="connsiteY2" fmla="*/ 232410 h 525780"/>
                <a:gd name="connsiteX3" fmla="*/ 967198 w 1386063"/>
                <a:gd name="connsiteY3" fmla="*/ 152400 h 525780"/>
                <a:gd name="connsiteX4" fmla="*/ 969102 w 1386063"/>
                <a:gd name="connsiteY4" fmla="*/ 152400 h 525780"/>
                <a:gd name="connsiteX5" fmla="*/ 996709 w 1386063"/>
                <a:gd name="connsiteY5" fmla="*/ 232410 h 525780"/>
                <a:gd name="connsiteX6" fmla="*/ 1078578 w 1386063"/>
                <a:gd name="connsiteY6" fmla="*/ 429578 h 525780"/>
                <a:gd name="connsiteX7" fmla="*/ 1159495 w 1386063"/>
                <a:gd name="connsiteY7" fmla="*/ 429578 h 525780"/>
                <a:gd name="connsiteX8" fmla="*/ 1242316 w 1386063"/>
                <a:gd name="connsiteY8" fmla="*/ 232410 h 525780"/>
                <a:gd name="connsiteX9" fmla="*/ 1269923 w 1386063"/>
                <a:gd name="connsiteY9" fmla="*/ 153352 h 525780"/>
                <a:gd name="connsiteX10" fmla="*/ 1271827 w 1386063"/>
                <a:gd name="connsiteY10" fmla="*/ 153352 h 525780"/>
                <a:gd name="connsiteX11" fmla="*/ 1272779 w 1386063"/>
                <a:gd name="connsiteY11" fmla="*/ 232410 h 525780"/>
                <a:gd name="connsiteX12" fmla="*/ 1294674 w 1386063"/>
                <a:gd name="connsiteY12" fmla="*/ 517208 h 525780"/>
                <a:gd name="connsiteX13" fmla="*/ 1386063 w 1386063"/>
                <a:gd name="connsiteY13" fmla="*/ 517208 h 525780"/>
                <a:gd name="connsiteX14" fmla="*/ 1345129 w 1386063"/>
                <a:gd name="connsiteY14" fmla="*/ 7620 h 525780"/>
                <a:gd name="connsiteX15" fmla="*/ 1246124 w 1386063"/>
                <a:gd name="connsiteY15" fmla="*/ 7620 h 525780"/>
                <a:gd name="connsiteX16" fmla="*/ 1146168 w 1386063"/>
                <a:gd name="connsiteY16" fmla="*/ 259080 h 525780"/>
                <a:gd name="connsiteX17" fmla="*/ 1121416 w 1386063"/>
                <a:gd name="connsiteY17" fmla="*/ 333375 h 525780"/>
                <a:gd name="connsiteX18" fmla="*/ 1118561 w 1386063"/>
                <a:gd name="connsiteY18" fmla="*/ 333375 h 525780"/>
                <a:gd name="connsiteX19" fmla="*/ 1092858 w 1386063"/>
                <a:gd name="connsiteY19" fmla="*/ 259080 h 525780"/>
                <a:gd name="connsiteX20" fmla="*/ 992901 w 1386063"/>
                <a:gd name="connsiteY20" fmla="*/ 7620 h 525780"/>
                <a:gd name="connsiteX21" fmla="*/ 893896 w 1386063"/>
                <a:gd name="connsiteY21" fmla="*/ 7620 h 525780"/>
                <a:gd name="connsiteX22" fmla="*/ 852962 w 1386063"/>
                <a:gd name="connsiteY22" fmla="*/ 517208 h 525780"/>
                <a:gd name="connsiteX23" fmla="*/ 432193 w 1386063"/>
                <a:gd name="connsiteY23" fmla="*/ 456248 h 525780"/>
                <a:gd name="connsiteX24" fmla="*/ 607355 w 1386063"/>
                <a:gd name="connsiteY24" fmla="*/ 525780 h 525780"/>
                <a:gd name="connsiteX25" fmla="*/ 774901 w 1386063"/>
                <a:gd name="connsiteY25" fmla="*/ 376238 h 525780"/>
                <a:gd name="connsiteX26" fmla="*/ 535005 w 1386063"/>
                <a:gd name="connsiteY26" fmla="*/ 145733 h 525780"/>
                <a:gd name="connsiteX27" fmla="*/ 612114 w 1386063"/>
                <a:gd name="connsiteY27" fmla="*/ 84773 h 525780"/>
                <a:gd name="connsiteX28" fmla="*/ 724447 w 1386063"/>
                <a:gd name="connsiteY28" fmla="*/ 129540 h 525780"/>
                <a:gd name="connsiteX29" fmla="*/ 764429 w 1386063"/>
                <a:gd name="connsiteY29" fmla="*/ 54293 h 525780"/>
                <a:gd name="connsiteX30" fmla="*/ 612114 w 1386063"/>
                <a:gd name="connsiteY30" fmla="*/ 0 h 525780"/>
                <a:gd name="connsiteX31" fmla="*/ 441712 w 1386063"/>
                <a:gd name="connsiteY31" fmla="*/ 147638 h 525780"/>
                <a:gd name="connsiteX32" fmla="*/ 681608 w 1386063"/>
                <a:gd name="connsiteY32" fmla="*/ 379095 h 525780"/>
                <a:gd name="connsiteX33" fmla="*/ 607355 w 1386063"/>
                <a:gd name="connsiteY33" fmla="*/ 441008 h 525780"/>
                <a:gd name="connsiteX34" fmla="*/ 480743 w 1386063"/>
                <a:gd name="connsiteY34" fmla="*/ 387668 h 525780"/>
                <a:gd name="connsiteX35" fmla="*/ 432193 w 1386063"/>
                <a:gd name="connsiteY35" fmla="*/ 456248 h 525780"/>
                <a:gd name="connsiteX36" fmla="*/ 92341 w 1386063"/>
                <a:gd name="connsiteY36" fmla="*/ 246698 h 525780"/>
                <a:gd name="connsiteX37" fmla="*/ 92341 w 1386063"/>
                <a:gd name="connsiteY37" fmla="*/ 87630 h 525780"/>
                <a:gd name="connsiteX38" fmla="*/ 162786 w 1386063"/>
                <a:gd name="connsiteY38" fmla="*/ 87630 h 525780"/>
                <a:gd name="connsiteX39" fmla="*/ 256079 w 1386063"/>
                <a:gd name="connsiteY39" fmla="*/ 166688 h 525780"/>
                <a:gd name="connsiteX40" fmla="*/ 176114 w 1386063"/>
                <a:gd name="connsiteY40" fmla="*/ 246698 h 525780"/>
                <a:gd name="connsiteX41" fmla="*/ 92341 w 1386063"/>
                <a:gd name="connsiteY41" fmla="*/ 246698 h 525780"/>
                <a:gd name="connsiteX42" fmla="*/ 0 w 1386063"/>
                <a:gd name="connsiteY42" fmla="*/ 517208 h 525780"/>
                <a:gd name="connsiteX43" fmla="*/ 92341 w 1386063"/>
                <a:gd name="connsiteY43" fmla="*/ 517208 h 525780"/>
                <a:gd name="connsiteX44" fmla="*/ 92341 w 1386063"/>
                <a:gd name="connsiteY44" fmla="*/ 327660 h 525780"/>
                <a:gd name="connsiteX45" fmla="*/ 180874 w 1386063"/>
                <a:gd name="connsiteY45" fmla="*/ 327660 h 525780"/>
                <a:gd name="connsiteX46" fmla="*/ 281782 w 1386063"/>
                <a:gd name="connsiteY46" fmla="*/ 518160 h 525780"/>
                <a:gd name="connsiteX47" fmla="*/ 385546 w 1386063"/>
                <a:gd name="connsiteY47" fmla="*/ 518160 h 525780"/>
                <a:gd name="connsiteX48" fmla="*/ 280830 w 1386063"/>
                <a:gd name="connsiteY48" fmla="*/ 327660 h 525780"/>
                <a:gd name="connsiteX49" fmla="*/ 263695 w 1386063"/>
                <a:gd name="connsiteY49" fmla="*/ 302895 h 525780"/>
                <a:gd name="connsiteX50" fmla="*/ 263695 w 1386063"/>
                <a:gd name="connsiteY50" fmla="*/ 300990 h 525780"/>
                <a:gd name="connsiteX51" fmla="*/ 349372 w 1386063"/>
                <a:gd name="connsiteY51" fmla="*/ 161925 h 525780"/>
                <a:gd name="connsiteX52" fmla="*/ 266551 w 1386063"/>
                <a:gd name="connsiteY52" fmla="*/ 22860 h 525780"/>
                <a:gd name="connsiteX53" fmla="*/ 163738 w 1386063"/>
                <a:gd name="connsiteY53" fmla="*/ 8573 h 525780"/>
                <a:gd name="connsiteX54" fmla="*/ 0 w 1386063"/>
                <a:gd name="connsiteY54" fmla="*/ 8573 h 525780"/>
                <a:gd name="connsiteX55" fmla="*/ 0 w 1386063"/>
                <a:gd name="connsiteY55" fmla="*/ 517208 h 5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386063" h="525780">
                  <a:moveTo>
                    <a:pt x="852962" y="517208"/>
                  </a:moveTo>
                  <a:lnTo>
                    <a:pt x="945303" y="517208"/>
                  </a:lnTo>
                  <a:lnTo>
                    <a:pt x="966246" y="232410"/>
                  </a:lnTo>
                  <a:cubicBezTo>
                    <a:pt x="968150" y="199073"/>
                    <a:pt x="967198" y="152400"/>
                    <a:pt x="967198" y="152400"/>
                  </a:cubicBezTo>
                  <a:lnTo>
                    <a:pt x="969102" y="152400"/>
                  </a:lnTo>
                  <a:cubicBezTo>
                    <a:pt x="969102" y="152400"/>
                    <a:pt x="985285" y="202883"/>
                    <a:pt x="996709" y="232410"/>
                  </a:cubicBezTo>
                  <a:lnTo>
                    <a:pt x="1078578" y="429578"/>
                  </a:lnTo>
                  <a:lnTo>
                    <a:pt x="1159495" y="429578"/>
                  </a:lnTo>
                  <a:lnTo>
                    <a:pt x="1242316" y="232410"/>
                  </a:lnTo>
                  <a:cubicBezTo>
                    <a:pt x="1254692" y="202883"/>
                    <a:pt x="1269923" y="153352"/>
                    <a:pt x="1269923" y="153352"/>
                  </a:cubicBezTo>
                  <a:lnTo>
                    <a:pt x="1271827" y="153352"/>
                  </a:lnTo>
                  <a:cubicBezTo>
                    <a:pt x="1271827" y="153352"/>
                    <a:pt x="1269923" y="198120"/>
                    <a:pt x="1272779" y="232410"/>
                  </a:cubicBezTo>
                  <a:lnTo>
                    <a:pt x="1294674" y="517208"/>
                  </a:lnTo>
                  <a:lnTo>
                    <a:pt x="1386063" y="517208"/>
                  </a:lnTo>
                  <a:lnTo>
                    <a:pt x="1345129" y="7620"/>
                  </a:lnTo>
                  <a:lnTo>
                    <a:pt x="1246124" y="7620"/>
                  </a:lnTo>
                  <a:lnTo>
                    <a:pt x="1146168" y="259080"/>
                  </a:lnTo>
                  <a:cubicBezTo>
                    <a:pt x="1134744" y="289560"/>
                    <a:pt x="1121416" y="333375"/>
                    <a:pt x="1121416" y="333375"/>
                  </a:cubicBezTo>
                  <a:lnTo>
                    <a:pt x="1118561" y="333375"/>
                  </a:lnTo>
                  <a:cubicBezTo>
                    <a:pt x="1118561" y="333375"/>
                    <a:pt x="1104281" y="288608"/>
                    <a:pt x="1092858" y="259080"/>
                  </a:cubicBezTo>
                  <a:lnTo>
                    <a:pt x="992901" y="7620"/>
                  </a:lnTo>
                  <a:lnTo>
                    <a:pt x="893896" y="7620"/>
                  </a:lnTo>
                  <a:lnTo>
                    <a:pt x="852962" y="517208"/>
                  </a:lnTo>
                  <a:close/>
                  <a:moveTo>
                    <a:pt x="432193" y="456248"/>
                  </a:moveTo>
                  <a:cubicBezTo>
                    <a:pt x="432193" y="456248"/>
                    <a:pt x="494071" y="525780"/>
                    <a:pt x="607355" y="525780"/>
                  </a:cubicBezTo>
                  <a:cubicBezTo>
                    <a:pt x="713023" y="525780"/>
                    <a:pt x="774901" y="457200"/>
                    <a:pt x="774901" y="376238"/>
                  </a:cubicBezTo>
                  <a:cubicBezTo>
                    <a:pt x="774901" y="213360"/>
                    <a:pt x="535005" y="235268"/>
                    <a:pt x="535005" y="145733"/>
                  </a:cubicBezTo>
                  <a:cubicBezTo>
                    <a:pt x="535005" y="109538"/>
                    <a:pt x="568324" y="84773"/>
                    <a:pt x="612114" y="84773"/>
                  </a:cubicBezTo>
                  <a:cubicBezTo>
                    <a:pt x="675896" y="84773"/>
                    <a:pt x="724447" y="129540"/>
                    <a:pt x="724447" y="129540"/>
                  </a:cubicBezTo>
                  <a:lnTo>
                    <a:pt x="764429" y="54293"/>
                  </a:lnTo>
                  <a:cubicBezTo>
                    <a:pt x="764429" y="54293"/>
                    <a:pt x="713023" y="0"/>
                    <a:pt x="612114" y="0"/>
                  </a:cubicBezTo>
                  <a:cubicBezTo>
                    <a:pt x="515014" y="0"/>
                    <a:pt x="441712" y="62865"/>
                    <a:pt x="441712" y="147638"/>
                  </a:cubicBezTo>
                  <a:cubicBezTo>
                    <a:pt x="441712" y="303848"/>
                    <a:pt x="681608" y="288608"/>
                    <a:pt x="681608" y="379095"/>
                  </a:cubicBezTo>
                  <a:cubicBezTo>
                    <a:pt x="681608" y="421005"/>
                    <a:pt x="646385" y="441008"/>
                    <a:pt x="607355" y="441008"/>
                  </a:cubicBezTo>
                  <a:cubicBezTo>
                    <a:pt x="535957" y="441008"/>
                    <a:pt x="480743" y="387668"/>
                    <a:pt x="480743" y="387668"/>
                  </a:cubicBezTo>
                  <a:lnTo>
                    <a:pt x="432193" y="456248"/>
                  </a:lnTo>
                  <a:close/>
                  <a:moveTo>
                    <a:pt x="92341" y="246698"/>
                  </a:moveTo>
                  <a:lnTo>
                    <a:pt x="92341" y="87630"/>
                  </a:lnTo>
                  <a:lnTo>
                    <a:pt x="162786" y="87630"/>
                  </a:lnTo>
                  <a:cubicBezTo>
                    <a:pt x="235136" y="87630"/>
                    <a:pt x="256079" y="118110"/>
                    <a:pt x="256079" y="166688"/>
                  </a:cubicBezTo>
                  <a:cubicBezTo>
                    <a:pt x="256079" y="217170"/>
                    <a:pt x="225616" y="246698"/>
                    <a:pt x="176114" y="246698"/>
                  </a:cubicBezTo>
                  <a:lnTo>
                    <a:pt x="92341" y="246698"/>
                  </a:lnTo>
                  <a:close/>
                  <a:moveTo>
                    <a:pt x="0" y="517208"/>
                  </a:moveTo>
                  <a:lnTo>
                    <a:pt x="92341" y="517208"/>
                  </a:lnTo>
                  <a:lnTo>
                    <a:pt x="92341" y="327660"/>
                  </a:lnTo>
                  <a:lnTo>
                    <a:pt x="180874" y="327660"/>
                  </a:lnTo>
                  <a:lnTo>
                    <a:pt x="281782" y="518160"/>
                  </a:lnTo>
                  <a:lnTo>
                    <a:pt x="385546" y="518160"/>
                  </a:lnTo>
                  <a:lnTo>
                    <a:pt x="280830" y="327660"/>
                  </a:lnTo>
                  <a:cubicBezTo>
                    <a:pt x="270358" y="309563"/>
                    <a:pt x="263695" y="302895"/>
                    <a:pt x="263695" y="302895"/>
                  </a:cubicBezTo>
                  <a:lnTo>
                    <a:pt x="263695" y="300990"/>
                  </a:lnTo>
                  <a:cubicBezTo>
                    <a:pt x="317005" y="279083"/>
                    <a:pt x="349372" y="222885"/>
                    <a:pt x="349372" y="161925"/>
                  </a:cubicBezTo>
                  <a:cubicBezTo>
                    <a:pt x="349372" y="94298"/>
                    <a:pt x="317005" y="45720"/>
                    <a:pt x="266551" y="22860"/>
                  </a:cubicBezTo>
                  <a:cubicBezTo>
                    <a:pt x="244655" y="12383"/>
                    <a:pt x="218952" y="8573"/>
                    <a:pt x="163738" y="8573"/>
                  </a:cubicBezTo>
                  <a:lnTo>
                    <a:pt x="0" y="8573"/>
                  </a:lnTo>
                  <a:lnTo>
                    <a:pt x="0" y="517208"/>
                  </a:lnTo>
                  <a:close/>
                </a:path>
              </a:pathLst>
            </a:custGeom>
            <a:solidFill>
              <a:srgbClr val="171C54"/>
            </a:solidFill>
            <a:ln w="95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245225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  <p:sldLayoutId id="2147483655" r:id="rId8"/>
    <p:sldLayoutId id="2147483658" r:id="rId9"/>
    <p:sldLayoutId id="2147483656" r:id="rId10"/>
    <p:sldLayoutId id="2147483659" r:id="rId11"/>
    <p:sldLayoutId id="2147483660" r:id="rId12"/>
    <p:sldLayoutId id="2147483661" r:id="rId13"/>
    <p:sldLayoutId id="2147483664" r:id="rId14"/>
    <p:sldLayoutId id="2147483662" r:id="rId15"/>
    <p:sldLayoutId id="2147483665" r:id="rId16"/>
    <p:sldLayoutId id="2147483663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710" r:id="rId24"/>
    <p:sldLayoutId id="2147483672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89000" indent="-2667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Systeemlettertype regulier"/>
        <a:buChar char="–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200" b="1" kern="1200">
          <a:solidFill>
            <a:schemeClr val="bg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tx2"/>
          </a:solidFill>
          <a:latin typeface="+mn-lt"/>
          <a:ea typeface="+mn-ea"/>
          <a:cs typeface="+mn-cs"/>
        </a:defRPr>
      </a:lvl6pPr>
      <a:lvl7pPr marL="358775" indent="-358775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+mj-lt"/>
        <a:buAutoNum type="arabicPeriod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58775" indent="-354013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bg2"/>
        </a:buClr>
        <a:buFont typeface="+mj-lt"/>
        <a:buAutoNum type="alphaLcPeriod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tabLst/>
        <a:defRPr sz="2800" b="1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orient="horz" pos="459" userDrawn="1">
          <p15:clr>
            <a:srgbClr val="F26B43"/>
          </p15:clr>
        </p15:guide>
        <p15:guide id="3" pos="7242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orient="horz" pos="10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 descr="A body of water with building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3DB5A474-635F-4D4A-B33B-97C5843EE22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4512" b="14512"/>
          <a:stretch/>
        </p:blipFill>
        <p:spPr>
          <a:xfrm>
            <a:off x="0" y="1089025"/>
            <a:ext cx="12192000" cy="5768975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B586F8C-A2B3-D94A-82FB-92811D1401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7124" y="3424108"/>
            <a:ext cx="10801349" cy="1393825"/>
          </a:xfrm>
        </p:spPr>
        <p:txBody>
          <a:bodyPr/>
          <a:lstStyle/>
          <a:p>
            <a:r>
              <a:rPr lang="nl-NL" sz="4000" dirty="0"/>
              <a:t>Goal displacement </a:t>
            </a:r>
            <a:r>
              <a:rPr lang="nl-NL" sz="4000" dirty="0" err="1"/>
              <a:t>and</a:t>
            </a:r>
            <a:r>
              <a:rPr lang="nl-NL" sz="4000" dirty="0"/>
              <a:t> public </a:t>
            </a:r>
            <a:r>
              <a:rPr lang="nl-NL" sz="4000" dirty="0" err="1"/>
              <a:t>supervision</a:t>
            </a:r>
            <a:endParaRPr lang="nl-NL" sz="4000" dirty="0"/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4CDE66DD-6833-2348-AC1D-2D40E1506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4" y="5466935"/>
            <a:ext cx="10801350" cy="368300"/>
          </a:xfrm>
        </p:spPr>
        <p:txBody>
          <a:bodyPr/>
          <a:lstStyle/>
          <a:p>
            <a:r>
              <a:rPr lang="nl-NL" dirty="0"/>
              <a:t>Kees Huizinga &amp; Martin de Bree</a:t>
            </a:r>
          </a:p>
          <a:p>
            <a:r>
              <a:rPr lang="nl-NL" dirty="0"/>
              <a:t>EPSO conference May 4, 2022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2E9C7D6-A03A-45C3-A35C-6B90DAA678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810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B6027A-7288-5345-A668-959B72774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Thank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!</a:t>
            </a:r>
          </a:p>
        </p:txBody>
      </p:sp>
      <p:sp>
        <p:nvSpPr>
          <p:cNvPr id="4" name="Ondertitel 3">
            <a:extLst>
              <a:ext uri="{FF2B5EF4-FFF2-40B4-BE49-F238E27FC236}">
                <a16:creationId xmlns:a16="http://schemas.microsoft.com/office/drawing/2014/main" id="{D19EE672-C2CB-DE40-9F03-15FF5AA5C023}"/>
              </a:ext>
            </a:extLst>
          </p:cNvPr>
          <p:cNvSpPr>
            <a:spLocks noGrp="1"/>
          </p:cNvSpPr>
          <p:nvPr>
            <p:ph type="subTitle" idx="26"/>
          </p:nvPr>
        </p:nvSpPr>
        <p:spPr>
          <a:xfrm>
            <a:off x="695326" y="2095411"/>
            <a:ext cx="10801350" cy="368300"/>
          </a:xfrm>
        </p:spPr>
        <p:txBody>
          <a:bodyPr/>
          <a:lstStyle/>
          <a:p>
            <a:r>
              <a:rPr lang="nl-NL" dirty="0"/>
              <a:t>More information:</a:t>
            </a:r>
          </a:p>
          <a:p>
            <a:r>
              <a:rPr lang="nl-NL" dirty="0"/>
              <a:t>Kees.huizinga@ilent.nl or mbree@rsm.nl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2CFE13E-F6E1-8CE4-027D-D016E156C408}"/>
              </a:ext>
            </a:extLst>
          </p:cNvPr>
          <p:cNvSpPr txBox="1"/>
          <p:nvPr/>
        </p:nvSpPr>
        <p:spPr>
          <a:xfrm>
            <a:off x="695327" y="3429000"/>
            <a:ext cx="828630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l-NL" b="1" dirty="0">
                <a:solidFill>
                  <a:schemeClr val="bg2"/>
                </a:solidFill>
              </a:rPr>
              <a:t>Source: </a:t>
            </a:r>
            <a:r>
              <a:rPr lang="nl-NL" dirty="0">
                <a:solidFill>
                  <a:schemeClr val="bg2"/>
                </a:solidFill>
              </a:rPr>
              <a:t>Huizinga, K.(2022). </a:t>
            </a:r>
            <a:r>
              <a:rPr lang="nl-NL" i="1" dirty="0">
                <a:solidFill>
                  <a:schemeClr val="bg2"/>
                </a:solidFill>
              </a:rPr>
              <a:t>The </a:t>
            </a:r>
            <a:r>
              <a:rPr lang="nl-NL" i="1" dirty="0" err="1">
                <a:solidFill>
                  <a:schemeClr val="bg2"/>
                </a:solidFill>
              </a:rPr>
              <a:t>quest</a:t>
            </a:r>
            <a:r>
              <a:rPr lang="nl-NL" i="1" dirty="0">
                <a:solidFill>
                  <a:schemeClr val="bg2"/>
                </a:solidFill>
              </a:rPr>
              <a:t> </a:t>
            </a:r>
            <a:r>
              <a:rPr lang="nl-NL" i="1" dirty="0" err="1">
                <a:solidFill>
                  <a:schemeClr val="bg2"/>
                </a:solidFill>
              </a:rPr>
              <a:t>for</a:t>
            </a:r>
            <a:r>
              <a:rPr lang="nl-NL" i="1" dirty="0">
                <a:solidFill>
                  <a:schemeClr val="bg2"/>
                </a:solidFill>
              </a:rPr>
              <a:t> </a:t>
            </a:r>
            <a:r>
              <a:rPr lang="nl-NL" i="1" dirty="0" err="1">
                <a:solidFill>
                  <a:schemeClr val="bg2"/>
                </a:solidFill>
              </a:rPr>
              <a:t>effective</a:t>
            </a:r>
            <a:r>
              <a:rPr lang="nl-NL" i="1" dirty="0">
                <a:solidFill>
                  <a:schemeClr val="bg2"/>
                </a:solidFill>
              </a:rPr>
              <a:t> </a:t>
            </a:r>
            <a:r>
              <a:rPr lang="nl-NL" i="1" dirty="0" err="1">
                <a:solidFill>
                  <a:schemeClr val="bg2"/>
                </a:solidFill>
              </a:rPr>
              <a:t>regulatory</a:t>
            </a:r>
            <a:r>
              <a:rPr lang="nl-NL" i="1" dirty="0">
                <a:solidFill>
                  <a:schemeClr val="bg2"/>
                </a:solidFill>
              </a:rPr>
              <a:t> </a:t>
            </a:r>
            <a:r>
              <a:rPr lang="nl-NL" i="1" dirty="0" err="1">
                <a:solidFill>
                  <a:schemeClr val="bg2"/>
                </a:solidFill>
              </a:rPr>
              <a:t>enforcement</a:t>
            </a:r>
            <a:r>
              <a:rPr lang="nl-NL" i="1" dirty="0">
                <a:solidFill>
                  <a:schemeClr val="bg2"/>
                </a:solidFill>
              </a:rPr>
              <a:t>; A goal displacement </a:t>
            </a:r>
            <a:r>
              <a:rPr lang="nl-NL" i="1" dirty="0" err="1">
                <a:solidFill>
                  <a:schemeClr val="bg2"/>
                </a:solidFill>
              </a:rPr>
              <a:t>perspective</a:t>
            </a:r>
            <a:r>
              <a:rPr lang="nl-NL" dirty="0">
                <a:solidFill>
                  <a:schemeClr val="bg2"/>
                </a:solidFill>
              </a:rPr>
              <a:t>, PhD thesis</a:t>
            </a:r>
            <a:r>
              <a:rPr lang="nl-NL" b="1" dirty="0">
                <a:solidFill>
                  <a:schemeClr val="bg2"/>
                </a:solidFill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6890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5431093-6D50-1347-9F03-E9276FD9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2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1B5C32-13E4-0881-48EF-669932C11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0" b="5709"/>
          <a:stretch/>
        </p:blipFill>
        <p:spPr>
          <a:xfrm>
            <a:off x="0" y="-179830"/>
            <a:ext cx="12192000" cy="7217659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3DE2111-AC19-873D-E074-2790A2FCA1ED}"/>
              </a:ext>
            </a:extLst>
          </p:cNvPr>
          <p:cNvSpPr txBox="1"/>
          <p:nvPr/>
        </p:nvSpPr>
        <p:spPr>
          <a:xfrm>
            <a:off x="3816350" y="4837005"/>
            <a:ext cx="4559300" cy="1231106"/>
          </a:xfrm>
          <a:prstGeom prst="rect">
            <a:avLst/>
          </a:prstGeom>
          <a:solidFill>
            <a:schemeClr val="accent4">
              <a:lumMod val="60000"/>
              <a:lumOff val="40000"/>
              <a:alpha val="33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2000" b="1" dirty="0">
                <a:solidFill>
                  <a:schemeClr val="bg1"/>
                </a:solidFill>
              </a:rPr>
              <a:t>PhD </a:t>
            </a:r>
            <a:r>
              <a:rPr lang="nl-NL" sz="2000" b="1" dirty="0" err="1">
                <a:solidFill>
                  <a:schemeClr val="bg1"/>
                </a:solidFill>
              </a:rPr>
              <a:t>group</a:t>
            </a:r>
            <a:r>
              <a:rPr lang="nl-NL" sz="2000" b="1" dirty="0">
                <a:solidFill>
                  <a:schemeClr val="bg1"/>
                </a:solidFill>
              </a:rPr>
              <a:t> Modern Regulation 2013-2022</a:t>
            </a:r>
          </a:p>
          <a:p>
            <a:r>
              <a:rPr lang="nl-NL" dirty="0">
                <a:solidFill>
                  <a:schemeClr val="bg1"/>
                </a:solidFill>
              </a:rPr>
              <a:t>Goal: part time research </a:t>
            </a:r>
            <a:r>
              <a:rPr lang="nl-NL" dirty="0" err="1">
                <a:solidFill>
                  <a:schemeClr val="bg1"/>
                </a:solidFill>
              </a:rPr>
              <a:t>by</a:t>
            </a:r>
            <a:r>
              <a:rPr lang="nl-NL" dirty="0">
                <a:solidFill>
                  <a:schemeClr val="bg1"/>
                </a:solidFill>
              </a:rPr>
              <a:t> public regulators</a:t>
            </a:r>
          </a:p>
          <a:p>
            <a:pPr marL="285750" indent="-285750">
              <a:buFontTx/>
              <a:buChar char="-"/>
            </a:pPr>
            <a:r>
              <a:rPr lang="nl-NL" dirty="0">
                <a:solidFill>
                  <a:schemeClr val="bg1"/>
                </a:solidFill>
              </a:rPr>
              <a:t>Joint research effort </a:t>
            </a:r>
            <a:r>
              <a:rPr lang="nl-NL" dirty="0" err="1">
                <a:solidFill>
                  <a:schemeClr val="bg1"/>
                </a:solidFill>
              </a:rPr>
              <a:t>guided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by</a:t>
            </a:r>
            <a:r>
              <a:rPr lang="nl-NL" dirty="0">
                <a:solidFill>
                  <a:schemeClr val="bg1"/>
                </a:solidFill>
              </a:rPr>
              <a:t> RSM</a:t>
            </a:r>
          </a:p>
          <a:p>
            <a:pPr marL="285750" indent="-285750">
              <a:buFontTx/>
              <a:buChar char="-"/>
            </a:pPr>
            <a:r>
              <a:rPr lang="nl-NL" dirty="0" err="1">
                <a:solidFill>
                  <a:schemeClr val="bg1"/>
                </a:solidFill>
              </a:rPr>
              <a:t>Positive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group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dynamics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networking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2" name="Tekstballon: rechthoek 11">
            <a:extLst>
              <a:ext uri="{FF2B5EF4-FFF2-40B4-BE49-F238E27FC236}">
                <a16:creationId xmlns:a16="http://schemas.microsoft.com/office/drawing/2014/main" id="{F8509996-85F5-D27D-5BCF-9C6978227942}"/>
              </a:ext>
            </a:extLst>
          </p:cNvPr>
          <p:cNvSpPr/>
          <p:nvPr/>
        </p:nvSpPr>
        <p:spPr>
          <a:xfrm>
            <a:off x="136525" y="119954"/>
            <a:ext cx="2146300" cy="763246"/>
          </a:xfrm>
          <a:prstGeom prst="wedgeRectCallout">
            <a:avLst>
              <a:gd name="adj1" fmla="val -10182"/>
              <a:gd name="adj2" fmla="val 208655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tx1"/>
                </a:solidFill>
              </a:rPr>
              <a:t>Leonie Schakel 2022</a:t>
            </a:r>
          </a:p>
          <a:p>
            <a:r>
              <a:rPr lang="nl-NL" sz="1200" dirty="0" err="1">
                <a:solidFill>
                  <a:schemeClr val="tx1"/>
                </a:solidFill>
              </a:rPr>
              <a:t>HealthCare</a:t>
            </a:r>
            <a:r>
              <a:rPr lang="nl-NL" sz="1200" dirty="0">
                <a:solidFill>
                  <a:schemeClr val="tx1"/>
                </a:solidFill>
              </a:rPr>
              <a:t> </a:t>
            </a:r>
            <a:r>
              <a:rPr lang="nl-NL" sz="1200" dirty="0" err="1">
                <a:solidFill>
                  <a:schemeClr val="tx1"/>
                </a:solidFill>
              </a:rPr>
              <a:t>Authority</a:t>
            </a:r>
            <a:endParaRPr lang="nl-NL" sz="1200" dirty="0">
              <a:solidFill>
                <a:schemeClr val="tx1"/>
              </a:solidFill>
            </a:endParaRPr>
          </a:p>
          <a:p>
            <a:r>
              <a:rPr lang="nl-NL" sz="1200" dirty="0">
                <a:solidFill>
                  <a:schemeClr val="tx1"/>
                </a:solidFill>
              </a:rPr>
              <a:t>Thesis: “Regulation </a:t>
            </a:r>
            <a:r>
              <a:rPr lang="nl-NL" sz="1200" dirty="0" err="1">
                <a:solidFill>
                  <a:schemeClr val="tx1"/>
                </a:solidFill>
              </a:rPr>
              <a:t>through</a:t>
            </a:r>
            <a:r>
              <a:rPr lang="nl-NL" sz="1200" dirty="0">
                <a:solidFill>
                  <a:schemeClr val="tx1"/>
                </a:solidFill>
              </a:rPr>
              <a:t> </a:t>
            </a:r>
            <a:r>
              <a:rPr lang="nl-NL" sz="1200" dirty="0" err="1">
                <a:solidFill>
                  <a:schemeClr val="tx1"/>
                </a:solidFill>
              </a:rPr>
              <a:t>internal</a:t>
            </a:r>
            <a:r>
              <a:rPr lang="nl-NL" sz="1200" dirty="0">
                <a:solidFill>
                  <a:schemeClr val="tx1"/>
                </a:solidFill>
              </a:rPr>
              <a:t> supervisors”</a:t>
            </a:r>
          </a:p>
        </p:txBody>
      </p:sp>
      <p:sp>
        <p:nvSpPr>
          <p:cNvPr id="13" name="Tekstballon: rechthoek 12">
            <a:extLst>
              <a:ext uri="{FF2B5EF4-FFF2-40B4-BE49-F238E27FC236}">
                <a16:creationId xmlns:a16="http://schemas.microsoft.com/office/drawing/2014/main" id="{52671883-0AA9-E042-435B-5A627311CABE}"/>
              </a:ext>
            </a:extLst>
          </p:cNvPr>
          <p:cNvSpPr/>
          <p:nvPr/>
        </p:nvSpPr>
        <p:spPr>
          <a:xfrm>
            <a:off x="1179512" y="1185012"/>
            <a:ext cx="2146300" cy="763246"/>
          </a:xfrm>
          <a:prstGeom prst="wedgeRectCallout">
            <a:avLst>
              <a:gd name="adj1" fmla="val -8407"/>
              <a:gd name="adj2" fmla="val 5993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tx1"/>
                </a:solidFill>
              </a:rPr>
              <a:t>Marcel Snippe 2019</a:t>
            </a:r>
          </a:p>
          <a:p>
            <a:r>
              <a:rPr lang="nl-NL" sz="1200" dirty="0">
                <a:solidFill>
                  <a:schemeClr val="tx1"/>
                </a:solidFill>
              </a:rPr>
              <a:t>Tax </a:t>
            </a:r>
            <a:r>
              <a:rPr lang="nl-NL" sz="1200" dirty="0" err="1">
                <a:solidFill>
                  <a:schemeClr val="tx1"/>
                </a:solidFill>
              </a:rPr>
              <a:t>Authority</a:t>
            </a:r>
            <a:endParaRPr lang="nl-NL" sz="1200" dirty="0">
              <a:solidFill>
                <a:schemeClr val="tx1"/>
              </a:solidFill>
            </a:endParaRPr>
          </a:p>
          <a:p>
            <a:r>
              <a:rPr lang="nl-NL" sz="1200" dirty="0">
                <a:solidFill>
                  <a:schemeClr val="tx1"/>
                </a:solidFill>
              </a:rPr>
              <a:t>Thesis: “Data </a:t>
            </a:r>
            <a:r>
              <a:rPr lang="nl-NL" sz="1200" dirty="0" err="1">
                <a:solidFill>
                  <a:schemeClr val="tx1"/>
                </a:solidFill>
              </a:rPr>
              <a:t>sharing</a:t>
            </a:r>
            <a:r>
              <a:rPr lang="nl-NL" sz="1200" dirty="0">
                <a:solidFill>
                  <a:schemeClr val="tx1"/>
                </a:solidFill>
              </a:rPr>
              <a:t> </a:t>
            </a:r>
            <a:r>
              <a:rPr lang="nl-NL" sz="1200" dirty="0" err="1">
                <a:solidFill>
                  <a:schemeClr val="tx1"/>
                </a:solidFill>
              </a:rPr>
              <a:t>for</a:t>
            </a:r>
            <a:r>
              <a:rPr lang="nl-NL" sz="1200" dirty="0">
                <a:solidFill>
                  <a:schemeClr val="tx1"/>
                </a:solidFill>
              </a:rPr>
              <a:t> </a:t>
            </a:r>
            <a:r>
              <a:rPr lang="nl-NL" sz="1200" dirty="0" err="1">
                <a:solidFill>
                  <a:schemeClr val="tx1"/>
                </a:solidFill>
              </a:rPr>
              <a:t>regulation</a:t>
            </a:r>
            <a:r>
              <a:rPr lang="nl-NL" sz="1200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4" name="Tekstballon: rechthoek 13">
            <a:extLst>
              <a:ext uri="{FF2B5EF4-FFF2-40B4-BE49-F238E27FC236}">
                <a16:creationId xmlns:a16="http://schemas.microsoft.com/office/drawing/2014/main" id="{7977BAE0-6FF6-5039-EE23-E7C4ABFC1D22}"/>
              </a:ext>
            </a:extLst>
          </p:cNvPr>
          <p:cNvSpPr/>
          <p:nvPr/>
        </p:nvSpPr>
        <p:spPr>
          <a:xfrm>
            <a:off x="4870449" y="1108409"/>
            <a:ext cx="2195515" cy="763246"/>
          </a:xfrm>
          <a:prstGeom prst="wedgeRectCallout">
            <a:avLst>
              <a:gd name="adj1" fmla="val -80915"/>
              <a:gd name="adj2" fmla="val 10960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tx1"/>
                </a:solidFill>
              </a:rPr>
              <a:t>Lilian Petit 2017</a:t>
            </a:r>
          </a:p>
          <a:p>
            <a:r>
              <a:rPr lang="nl-NL" sz="1200" dirty="0" err="1">
                <a:solidFill>
                  <a:schemeClr val="tx1"/>
                </a:solidFill>
              </a:rPr>
              <a:t>Authority</a:t>
            </a:r>
            <a:r>
              <a:rPr lang="nl-NL" sz="1200" dirty="0">
                <a:solidFill>
                  <a:schemeClr val="tx1"/>
                </a:solidFill>
              </a:rPr>
              <a:t> </a:t>
            </a:r>
            <a:r>
              <a:rPr lang="nl-NL" sz="1200" dirty="0" err="1">
                <a:solidFill>
                  <a:schemeClr val="tx1"/>
                </a:solidFill>
              </a:rPr>
              <a:t>Consumers</a:t>
            </a:r>
            <a:r>
              <a:rPr lang="nl-NL" sz="1200" dirty="0">
                <a:solidFill>
                  <a:schemeClr val="tx1"/>
                </a:solidFill>
              </a:rPr>
              <a:t> &amp; Markets</a:t>
            </a:r>
          </a:p>
          <a:p>
            <a:r>
              <a:rPr lang="nl-NL" sz="1200" dirty="0">
                <a:solidFill>
                  <a:schemeClr val="tx1"/>
                </a:solidFill>
              </a:rPr>
              <a:t>Thesis “Legal </a:t>
            </a:r>
            <a:r>
              <a:rPr lang="nl-NL" sz="1200" dirty="0" err="1">
                <a:solidFill>
                  <a:schemeClr val="tx1"/>
                </a:solidFill>
              </a:rPr>
              <a:t>cartels</a:t>
            </a:r>
            <a:r>
              <a:rPr lang="nl-NL" sz="1200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5" name="Tekstballon: rechthoek 14">
            <a:extLst>
              <a:ext uri="{FF2B5EF4-FFF2-40B4-BE49-F238E27FC236}">
                <a16:creationId xmlns:a16="http://schemas.microsoft.com/office/drawing/2014/main" id="{742DA86E-B7AB-96E2-3123-9E9317E96018}"/>
              </a:ext>
            </a:extLst>
          </p:cNvPr>
          <p:cNvSpPr/>
          <p:nvPr/>
        </p:nvSpPr>
        <p:spPr>
          <a:xfrm>
            <a:off x="3402012" y="197720"/>
            <a:ext cx="2146300" cy="856059"/>
          </a:xfrm>
          <a:prstGeom prst="wedgeRectCallout">
            <a:avLst>
              <a:gd name="adj1" fmla="val -46315"/>
              <a:gd name="adj2" fmla="val 15356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tx1"/>
                </a:solidFill>
              </a:rPr>
              <a:t>Kees Huizinga 2022</a:t>
            </a:r>
          </a:p>
          <a:p>
            <a:r>
              <a:rPr lang="nl-NL" sz="1200" dirty="0">
                <a:solidFill>
                  <a:schemeClr val="tx1"/>
                </a:solidFill>
              </a:rPr>
              <a:t>Human Environment &amp; Transport </a:t>
            </a:r>
            <a:r>
              <a:rPr lang="nl-NL" sz="1200" dirty="0" err="1">
                <a:solidFill>
                  <a:schemeClr val="tx1"/>
                </a:solidFill>
              </a:rPr>
              <a:t>Inspectorate</a:t>
            </a:r>
            <a:endParaRPr lang="nl-NL" sz="1200" dirty="0">
              <a:solidFill>
                <a:schemeClr val="tx1"/>
              </a:solidFill>
            </a:endParaRPr>
          </a:p>
          <a:p>
            <a:r>
              <a:rPr lang="nl-NL" sz="1200" dirty="0">
                <a:solidFill>
                  <a:schemeClr val="tx1"/>
                </a:solidFill>
              </a:rPr>
              <a:t>Thesis: “Goal displacement”</a:t>
            </a:r>
          </a:p>
        </p:txBody>
      </p:sp>
      <p:sp>
        <p:nvSpPr>
          <p:cNvPr id="16" name="Tekstballon: rechthoek 15">
            <a:extLst>
              <a:ext uri="{FF2B5EF4-FFF2-40B4-BE49-F238E27FC236}">
                <a16:creationId xmlns:a16="http://schemas.microsoft.com/office/drawing/2014/main" id="{D79A4AB2-2DEB-2206-CF07-1D3883A42C7F}"/>
              </a:ext>
            </a:extLst>
          </p:cNvPr>
          <p:cNvSpPr/>
          <p:nvPr/>
        </p:nvSpPr>
        <p:spPr>
          <a:xfrm>
            <a:off x="9745665" y="197720"/>
            <a:ext cx="2146300" cy="960668"/>
          </a:xfrm>
          <a:prstGeom prst="wedgeRectCallout">
            <a:avLst>
              <a:gd name="adj1" fmla="val -42727"/>
              <a:gd name="adj2" fmla="val 106941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tx1"/>
                </a:solidFill>
              </a:rPr>
              <a:t>Jos Verkroost 2016</a:t>
            </a:r>
          </a:p>
          <a:p>
            <a:r>
              <a:rPr lang="nl-NL" sz="1200" dirty="0" err="1">
                <a:solidFill>
                  <a:schemeClr val="tx1"/>
                </a:solidFill>
              </a:rPr>
              <a:t>Inspectorate</a:t>
            </a:r>
            <a:r>
              <a:rPr lang="nl-NL" sz="1200" dirty="0">
                <a:solidFill>
                  <a:schemeClr val="tx1"/>
                </a:solidFill>
              </a:rPr>
              <a:t> of </a:t>
            </a:r>
            <a:r>
              <a:rPr lang="nl-NL" sz="1200" dirty="0" err="1">
                <a:solidFill>
                  <a:schemeClr val="tx1"/>
                </a:solidFill>
              </a:rPr>
              <a:t>Education</a:t>
            </a:r>
            <a:endParaRPr lang="nl-NL" sz="1200" dirty="0">
              <a:solidFill>
                <a:schemeClr val="tx1"/>
              </a:solidFill>
            </a:endParaRPr>
          </a:p>
          <a:p>
            <a:r>
              <a:rPr lang="nl-NL" sz="1200" dirty="0">
                <a:solidFill>
                  <a:schemeClr val="tx1"/>
                </a:solidFill>
              </a:rPr>
              <a:t>Thesis: “</a:t>
            </a:r>
            <a:r>
              <a:rPr lang="nl-NL" sz="1200" dirty="0" err="1">
                <a:solidFill>
                  <a:schemeClr val="tx1"/>
                </a:solidFill>
              </a:rPr>
              <a:t>Quality</a:t>
            </a:r>
            <a:r>
              <a:rPr lang="nl-NL" sz="1200" dirty="0">
                <a:solidFill>
                  <a:schemeClr val="tx1"/>
                </a:solidFill>
              </a:rPr>
              <a:t> care, financial ratio’s </a:t>
            </a:r>
            <a:r>
              <a:rPr lang="nl-NL" sz="1200" dirty="0" err="1">
                <a:solidFill>
                  <a:schemeClr val="tx1"/>
                </a:solidFill>
              </a:rPr>
              <a:t>and</a:t>
            </a:r>
            <a:r>
              <a:rPr lang="nl-NL" sz="1200" dirty="0">
                <a:solidFill>
                  <a:schemeClr val="tx1"/>
                </a:solidFill>
              </a:rPr>
              <a:t> </a:t>
            </a:r>
            <a:r>
              <a:rPr lang="nl-NL" sz="1200" dirty="0" err="1">
                <a:solidFill>
                  <a:schemeClr val="tx1"/>
                </a:solidFill>
              </a:rPr>
              <a:t>integration</a:t>
            </a:r>
            <a:r>
              <a:rPr lang="nl-NL" sz="1200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7" name="Tekstballon: rechthoek 16">
            <a:extLst>
              <a:ext uri="{FF2B5EF4-FFF2-40B4-BE49-F238E27FC236}">
                <a16:creationId xmlns:a16="http://schemas.microsoft.com/office/drawing/2014/main" id="{977FC269-616F-5800-FE3A-7DF5A76749D0}"/>
              </a:ext>
            </a:extLst>
          </p:cNvPr>
          <p:cNvSpPr/>
          <p:nvPr/>
        </p:nvSpPr>
        <p:spPr>
          <a:xfrm>
            <a:off x="6978652" y="130742"/>
            <a:ext cx="2333623" cy="856060"/>
          </a:xfrm>
          <a:prstGeom prst="wedgeRectCallout">
            <a:avLst>
              <a:gd name="adj1" fmla="val 17014"/>
              <a:gd name="adj2" fmla="val 135246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sz="1200" b="1" dirty="0">
                <a:solidFill>
                  <a:schemeClr val="tx1"/>
                </a:solidFill>
              </a:rPr>
              <a:t>Aute Kasdorp 2022</a:t>
            </a:r>
          </a:p>
          <a:p>
            <a:r>
              <a:rPr lang="nl-NL" sz="1200" dirty="0" err="1">
                <a:solidFill>
                  <a:schemeClr val="tx1"/>
                </a:solidFill>
              </a:rPr>
              <a:t>Authority</a:t>
            </a:r>
            <a:r>
              <a:rPr lang="nl-NL" sz="1200" dirty="0">
                <a:solidFill>
                  <a:schemeClr val="tx1"/>
                </a:solidFill>
              </a:rPr>
              <a:t> of Financial Markets</a:t>
            </a:r>
          </a:p>
          <a:p>
            <a:r>
              <a:rPr lang="nl-NL" sz="1200" dirty="0">
                <a:solidFill>
                  <a:schemeClr val="tx1"/>
                </a:solidFill>
              </a:rPr>
              <a:t>Thesis “</a:t>
            </a:r>
            <a:r>
              <a:rPr lang="nl-NL" sz="1200" dirty="0" err="1">
                <a:solidFill>
                  <a:schemeClr val="tx1"/>
                </a:solidFill>
              </a:rPr>
              <a:t>Harmful</a:t>
            </a:r>
            <a:r>
              <a:rPr lang="nl-NL" sz="1200" dirty="0">
                <a:solidFill>
                  <a:schemeClr val="tx1"/>
                </a:solidFill>
              </a:rPr>
              <a:t> but </a:t>
            </a:r>
            <a:r>
              <a:rPr lang="nl-NL" sz="1200" dirty="0" err="1">
                <a:solidFill>
                  <a:schemeClr val="tx1"/>
                </a:solidFill>
              </a:rPr>
              <a:t>legal</a:t>
            </a:r>
            <a:r>
              <a:rPr lang="nl-NL" sz="1200" dirty="0">
                <a:solidFill>
                  <a:schemeClr val="tx1"/>
                </a:solidFill>
              </a:rPr>
              <a:t> </a:t>
            </a:r>
            <a:r>
              <a:rPr lang="nl-NL" sz="1200" dirty="0" err="1">
                <a:solidFill>
                  <a:schemeClr val="tx1"/>
                </a:solidFill>
              </a:rPr>
              <a:t>conduct</a:t>
            </a:r>
            <a:r>
              <a:rPr lang="nl-NL" sz="1200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8C22E121-56F3-5E83-B248-41F40A0F3821}"/>
              </a:ext>
            </a:extLst>
          </p:cNvPr>
          <p:cNvSpPr/>
          <p:nvPr/>
        </p:nvSpPr>
        <p:spPr>
          <a:xfrm>
            <a:off x="3043235" y="0"/>
            <a:ext cx="2719390" cy="123110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860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0E0F85-F23D-D341-B6E4-309618C9C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Definition </a:t>
            </a:r>
            <a:r>
              <a:rPr lang="nl-NL" dirty="0" err="1"/>
              <a:t>and</a:t>
            </a:r>
            <a:r>
              <a:rPr lang="nl-NL" dirty="0"/>
              <a:t> goal public </a:t>
            </a:r>
            <a:r>
              <a:rPr lang="nl-NL" dirty="0" err="1"/>
              <a:t>supervision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5431093-6D50-1347-9F03-E9276FD9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3</a:t>
            </a:fld>
            <a:endParaRPr lang="nl-NL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6E7B43C-3926-926C-7342-3BAB4E07A5EC}"/>
              </a:ext>
            </a:extLst>
          </p:cNvPr>
          <p:cNvSpPr txBox="1">
            <a:spLocks/>
          </p:cNvSpPr>
          <p:nvPr/>
        </p:nvSpPr>
        <p:spPr>
          <a:xfrm>
            <a:off x="1370487" y="2676172"/>
            <a:ext cx="7304855" cy="41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nl-NL" sz="2000" dirty="0"/>
              <a:t>Goal public </a:t>
            </a:r>
            <a:r>
              <a:rPr lang="nl-NL" sz="2000" dirty="0" err="1"/>
              <a:t>supervision</a:t>
            </a:r>
            <a:r>
              <a:rPr lang="nl-NL" sz="2000" dirty="0"/>
              <a:t>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To determine to what extent sustainable behavioral changes as envisaged by standards or quality requirements have been implemented by supervised persons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 case of incomplete implementation: moving the supervised to full implementation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3059588-6BCD-4F5A-1A3A-6CF6B24D1040}"/>
              </a:ext>
            </a:extLst>
          </p:cNvPr>
          <p:cNvSpPr txBox="1">
            <a:spLocks/>
          </p:cNvSpPr>
          <p:nvPr/>
        </p:nvSpPr>
        <p:spPr>
          <a:xfrm>
            <a:off x="1370486" y="444247"/>
            <a:ext cx="7304855" cy="41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dirty="0"/>
              <a:t>Goal displacement </a:t>
            </a:r>
            <a:r>
              <a:rPr lang="nl-NL" sz="2000" dirty="0" err="1"/>
              <a:t>within</a:t>
            </a:r>
            <a:r>
              <a:rPr lang="nl-NL" sz="2000" dirty="0"/>
              <a:t> </a:t>
            </a:r>
            <a:r>
              <a:rPr lang="nl-NL" sz="2000" dirty="0" err="1"/>
              <a:t>an</a:t>
            </a:r>
            <a:r>
              <a:rPr lang="nl-NL" sz="2000" dirty="0"/>
              <a:t> </a:t>
            </a:r>
            <a:r>
              <a:rPr lang="nl-NL" sz="2000" dirty="0" err="1"/>
              <a:t>organization</a:t>
            </a:r>
            <a:r>
              <a:rPr lang="nl-NL" sz="2000" dirty="0"/>
              <a:t>:</a:t>
            </a:r>
          </a:p>
          <a:p>
            <a:r>
              <a:rPr lang="nl-NL" sz="2000" dirty="0" err="1"/>
              <a:t>Discrepancy</a:t>
            </a:r>
            <a:r>
              <a:rPr lang="nl-NL" sz="2000" dirty="0"/>
              <a:t> </a:t>
            </a:r>
            <a:r>
              <a:rPr lang="nl-NL" sz="2000" dirty="0" err="1"/>
              <a:t>between</a:t>
            </a: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Original goal (</a:t>
            </a:r>
            <a:r>
              <a:rPr lang="nl-NL" sz="2000" dirty="0" err="1"/>
              <a:t>legal</a:t>
            </a:r>
            <a:r>
              <a:rPr lang="nl-NL" sz="2000" dirty="0"/>
              <a:t> or </a:t>
            </a:r>
            <a:r>
              <a:rPr lang="nl-NL" sz="2000" dirty="0" err="1"/>
              <a:t>other</a:t>
            </a:r>
            <a:r>
              <a:rPr lang="nl-NL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 err="1"/>
              <a:t>Actual</a:t>
            </a:r>
            <a:r>
              <a:rPr lang="nl-NL" sz="2000" dirty="0"/>
              <a:t> </a:t>
            </a:r>
            <a:r>
              <a:rPr lang="nl-NL" sz="2000" dirty="0" err="1"/>
              <a:t>pursued</a:t>
            </a:r>
            <a:r>
              <a:rPr lang="nl-NL" sz="2000" dirty="0"/>
              <a:t> goal</a:t>
            </a:r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309177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0E0F85-F23D-D341-B6E4-309618C9C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Problem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5431093-6D50-1347-9F03-E9276FD9F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4</a:t>
            </a:fld>
            <a:endParaRPr lang="nl-NL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1BB532C-B7B9-C70E-C65B-684EC8F5C45D}"/>
              </a:ext>
            </a:extLst>
          </p:cNvPr>
          <p:cNvSpPr txBox="1">
            <a:spLocks/>
          </p:cNvSpPr>
          <p:nvPr/>
        </p:nvSpPr>
        <p:spPr>
          <a:xfrm>
            <a:off x="1057276" y="1290638"/>
            <a:ext cx="7304855" cy="41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l-NL" sz="2000" dirty="0" err="1"/>
              <a:t>Notion</a:t>
            </a:r>
            <a:r>
              <a:rPr lang="nl-NL" sz="2000" dirty="0"/>
              <a:t> </a:t>
            </a:r>
            <a:r>
              <a:rPr lang="nl-NL" sz="2000" dirty="0" err="1"/>
              <a:t>that</a:t>
            </a:r>
            <a:r>
              <a:rPr lang="nl-NL" sz="2000" dirty="0"/>
              <a:t> public </a:t>
            </a:r>
            <a:r>
              <a:rPr lang="nl-NL" sz="2000" dirty="0" err="1"/>
              <a:t>supervision</a:t>
            </a:r>
            <a:r>
              <a:rPr lang="nl-NL" sz="2000" dirty="0"/>
              <a:t> </a:t>
            </a:r>
            <a:r>
              <a:rPr lang="nl-NL" sz="2000" dirty="0" err="1"/>
              <a:t>may</a:t>
            </a:r>
            <a:r>
              <a:rPr lang="nl-NL" sz="2000" dirty="0"/>
              <a:t> </a:t>
            </a:r>
            <a:r>
              <a:rPr lang="nl-NL" sz="2000" dirty="0" err="1"/>
              <a:t>be</a:t>
            </a:r>
            <a:r>
              <a:rPr lang="nl-NL" sz="2000" dirty="0"/>
              <a:t> </a:t>
            </a:r>
            <a:r>
              <a:rPr lang="nl-NL" sz="2000" dirty="0" err="1"/>
              <a:t>vulnerable</a:t>
            </a:r>
            <a:r>
              <a:rPr lang="nl-NL" sz="2000" dirty="0"/>
              <a:t> </a:t>
            </a:r>
            <a:r>
              <a:rPr lang="nl-NL" sz="2000" dirty="0" err="1"/>
              <a:t>for</a:t>
            </a:r>
            <a:r>
              <a:rPr lang="nl-NL" sz="2000" dirty="0"/>
              <a:t> goal displacement </a:t>
            </a:r>
            <a:r>
              <a:rPr lang="nl-NL" sz="2000" dirty="0" err="1"/>
              <a:t>because</a:t>
            </a:r>
            <a:r>
              <a:rPr lang="nl-NL" sz="2000" dirty="0"/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/>
              <a:t>Often</a:t>
            </a:r>
            <a:r>
              <a:rPr lang="nl-NL" sz="2000" dirty="0"/>
              <a:t> vague goals (like </a:t>
            </a:r>
            <a:r>
              <a:rPr lang="nl-NL" sz="2000" dirty="0" err="1"/>
              <a:t>safety</a:t>
            </a:r>
            <a:r>
              <a:rPr lang="nl-NL" sz="2000" dirty="0"/>
              <a:t>, </a:t>
            </a:r>
            <a:r>
              <a:rPr lang="nl-NL" sz="2000" dirty="0" err="1"/>
              <a:t>quality</a:t>
            </a:r>
            <a:r>
              <a:rPr lang="nl-NL" sz="2000" dirty="0"/>
              <a:t>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/>
              <a:t>Political</a:t>
            </a:r>
            <a:r>
              <a:rPr lang="nl-NL" sz="2000" dirty="0"/>
              <a:t> </a:t>
            </a:r>
            <a:r>
              <a:rPr lang="nl-NL" sz="2000" dirty="0" err="1"/>
              <a:t>pressure</a:t>
            </a:r>
            <a:r>
              <a:rPr lang="nl-NL" sz="2000" dirty="0"/>
              <a:t> to </a:t>
            </a:r>
            <a:r>
              <a:rPr lang="nl-NL" sz="2000" dirty="0" err="1"/>
              <a:t>justifiy</a:t>
            </a:r>
            <a:r>
              <a:rPr lang="nl-NL" sz="2000" dirty="0"/>
              <a:t> approach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000" dirty="0" err="1"/>
              <a:t>Loss</a:t>
            </a:r>
            <a:r>
              <a:rPr lang="nl-NL" sz="2000" dirty="0"/>
              <a:t> of </a:t>
            </a:r>
            <a:r>
              <a:rPr lang="nl-NL" sz="2000" dirty="0" err="1"/>
              <a:t>effectiveness</a:t>
            </a:r>
            <a:endParaRPr lang="nl-NL" sz="2000" dirty="0"/>
          </a:p>
          <a:p>
            <a:pPr>
              <a:lnSpc>
                <a:spcPct val="150000"/>
              </a:lnSpc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73377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32825A8-8811-A740-B3E2-86AE0B8341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C270971-6D28-C740-A0FD-3E06C1989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Typology</a:t>
            </a:r>
            <a:r>
              <a:rPr lang="nl-NL" dirty="0"/>
              <a:t> goal displacement</a:t>
            </a:r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CB35545-39D0-674A-A28A-34C14B18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5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2DBB358-6378-3FEC-16C6-A4AA1F73C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8" t="24444" r="37885" b="20212"/>
          <a:stretch/>
        </p:blipFill>
        <p:spPr>
          <a:xfrm>
            <a:off x="507998" y="1316038"/>
            <a:ext cx="7298737" cy="4271961"/>
          </a:xfrm>
          <a:prstGeom prst="rect">
            <a:avLst/>
          </a:prstGeom>
        </p:spPr>
      </p:pic>
      <p:pic>
        <p:nvPicPr>
          <p:cNvPr id="2050" name="Picture 2" descr="sport, spel, recreatie, groen, kleur, bedrijf, bekwaamheid, doel, cirkel, stier, wedstrijd, pijl, focus, sport-, oog, centrum, spellen, perfectie, winnaar, doel, doel, darts, succes, perfect, partituur, winnen, winnend, prestatie, nauwkeurigheid, raken, doelgerichte, in de roos, dartbord, in de roos, individuele sporten, indoor games en sport, biljarter, engels biljart, negen bal">
            <a:extLst>
              <a:ext uri="{FF2B5EF4-FFF2-40B4-BE49-F238E27FC236}">
                <a16:creationId xmlns:a16="http://schemas.microsoft.com/office/drawing/2014/main" id="{40CE0E85-121E-EB14-7179-525D476E4A27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0" r="2871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6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32825A8-8811-A740-B3E2-86AE0B8341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C270971-6D28-C740-A0FD-3E06C1989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Examples</a:t>
            </a:r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CB35545-39D0-674A-A28A-34C14B18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2DBB358-6378-3FEC-16C6-A4AA1F73C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66" t="39849" r="43618" b="42259"/>
          <a:stretch/>
        </p:blipFill>
        <p:spPr>
          <a:xfrm>
            <a:off x="695326" y="1666875"/>
            <a:ext cx="1701035" cy="176212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DA173974-7B83-3CFD-65A0-113077F2FDCF}"/>
              </a:ext>
            </a:extLst>
          </p:cNvPr>
          <p:cNvSpPr txBox="1">
            <a:spLocks/>
          </p:cNvSpPr>
          <p:nvPr/>
        </p:nvSpPr>
        <p:spPr>
          <a:xfrm>
            <a:off x="2657665" y="477937"/>
            <a:ext cx="5263238" cy="41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Focus on </a:t>
            </a:r>
            <a:r>
              <a:rPr lang="nl-NL" sz="2000" dirty="0" err="1"/>
              <a:t>general</a:t>
            </a:r>
            <a:r>
              <a:rPr lang="nl-NL" sz="2000" dirty="0"/>
              <a:t> well-</a:t>
            </a:r>
            <a:r>
              <a:rPr lang="nl-NL" sz="2000" dirty="0" err="1"/>
              <a:t>being</a:t>
            </a:r>
            <a:r>
              <a:rPr lang="nl-NL" sz="2000" dirty="0"/>
              <a:t> of </a:t>
            </a:r>
            <a:r>
              <a:rPr lang="nl-NL" sz="2000" dirty="0" err="1"/>
              <a:t>patients</a:t>
            </a: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Fit </a:t>
            </a:r>
            <a:r>
              <a:rPr lang="nl-NL" sz="2000" dirty="0" err="1"/>
              <a:t>and</a:t>
            </a:r>
            <a:r>
              <a:rPr lang="nl-NL" sz="2000" dirty="0"/>
              <a:t> proper test of directors</a:t>
            </a:r>
            <a:endParaRPr lang="en-US" sz="2000" dirty="0"/>
          </a:p>
        </p:txBody>
      </p:sp>
      <p:pic>
        <p:nvPicPr>
          <p:cNvPr id="3074" name="Picture 2" descr="zee, kust, oceaan, horizon, berg-, sneeuw, wolk, hemel, zonlicht, lucht, Golf, atmosfeer, ijs-, hemel, weer, stapelwolk, wolken, hemelsblauw, meteorologie, waddenzee, Arctische Oceaan, glans, breedte, meteorologisch verschijnsel, aardatmosfeer, Oppervlaktegolf">
            <a:extLst>
              <a:ext uri="{FF2B5EF4-FFF2-40B4-BE49-F238E27FC236}">
                <a16:creationId xmlns:a16="http://schemas.microsoft.com/office/drawing/2014/main" id="{6571AB26-0D31-70BC-0FBA-BF37F9AFC31C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8" r="2598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24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32825A8-8811-A740-B3E2-86AE0B8341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CB35545-39D0-674A-A28A-34C14B18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7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2DBB358-6378-3FEC-16C6-A4AA1F73C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72" t="59468" r="63123" b="22886"/>
          <a:stretch/>
        </p:blipFill>
        <p:spPr>
          <a:xfrm>
            <a:off x="695326" y="1885950"/>
            <a:ext cx="1524001" cy="1362075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C388BC5-4072-E059-AF9B-0A5E031C5A07}"/>
              </a:ext>
            </a:extLst>
          </p:cNvPr>
          <p:cNvSpPr txBox="1">
            <a:spLocks/>
          </p:cNvSpPr>
          <p:nvPr/>
        </p:nvSpPr>
        <p:spPr>
          <a:xfrm>
            <a:off x="2657665" y="477937"/>
            <a:ext cx="5038535" cy="41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 err="1"/>
              <a:t>Overreliance</a:t>
            </a:r>
            <a:r>
              <a:rPr lang="nl-NL" sz="2000" dirty="0"/>
              <a:t> on letter of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law</a:t>
            </a:r>
            <a:r>
              <a:rPr lang="nl-NL" sz="2000" dirty="0"/>
              <a:t> or protocol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Sticking to a given inspection technique or method</a:t>
            </a:r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BD993EC9-F39D-7119-3568-2B96AEECAEF2}"/>
              </a:ext>
            </a:extLst>
          </p:cNvPr>
          <p:cNvSpPr txBox="1">
            <a:spLocks/>
          </p:cNvSpPr>
          <p:nvPr/>
        </p:nvSpPr>
        <p:spPr>
          <a:xfrm>
            <a:off x="847726" y="881063"/>
            <a:ext cx="6877914" cy="360361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None/>
              <a:defRPr sz="28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Examples</a:t>
            </a:r>
            <a:endParaRPr lang="nl-NL" dirty="0"/>
          </a:p>
        </p:txBody>
      </p:sp>
      <p:pic>
        <p:nvPicPr>
          <p:cNvPr id="4098" name="Picture 2" descr="landschap, boom, natuur, Bos, winter, mist, zonsopkomst, weg, mist, verkeer, straat, zonlicht, ochtend-, blad, vallen, heuvel, dageraad, asfalt, smal, schemer, gebladerte, avond, herfst, weer, kleurrijk, rijbaan, seizoen, bomen, infrastructuur, manier, haag, landelijk gebied, atmosferisch fenomeen, bosrijke installatie">
            <a:extLst>
              <a:ext uri="{FF2B5EF4-FFF2-40B4-BE49-F238E27FC236}">
                <a16:creationId xmlns:a16="http://schemas.microsoft.com/office/drawing/2014/main" id="{C4B656E6-CDE7-F67B-5B14-48D1493B783E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6" r="2865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32825A8-8811-A740-B3E2-86AE0B8341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CB35545-39D0-674A-A28A-34C14B18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8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2DBB358-6378-3FEC-16C6-A4AA1F73C5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24" t="59345" r="43688" b="22886"/>
          <a:stretch/>
        </p:blipFill>
        <p:spPr>
          <a:xfrm>
            <a:off x="695326" y="1685925"/>
            <a:ext cx="1274619" cy="13716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3DAE498-0A15-FFCD-67D4-778D3E4159C2}"/>
              </a:ext>
            </a:extLst>
          </p:cNvPr>
          <p:cNvSpPr txBox="1">
            <a:spLocks/>
          </p:cNvSpPr>
          <p:nvPr/>
        </p:nvSpPr>
        <p:spPr>
          <a:xfrm>
            <a:off x="2657665" y="392212"/>
            <a:ext cx="5263238" cy="41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% of </a:t>
            </a:r>
            <a:r>
              <a:rPr lang="nl-NL" sz="2000" dirty="0" err="1"/>
              <a:t>students</a:t>
            </a:r>
            <a:r>
              <a:rPr lang="nl-NL" sz="2000" dirty="0"/>
              <a:t> </a:t>
            </a:r>
            <a:r>
              <a:rPr lang="nl-NL" sz="2000" dirty="0" err="1"/>
              <a:t>exam</a:t>
            </a:r>
            <a:r>
              <a:rPr lang="nl-NL" sz="2000" dirty="0"/>
              <a:t> passing as a proxy </a:t>
            </a:r>
            <a:r>
              <a:rPr lang="nl-NL" sz="2000" dirty="0" err="1"/>
              <a:t>for</a:t>
            </a:r>
            <a:r>
              <a:rPr lang="nl-NL" sz="2000" dirty="0"/>
              <a:t> </a:t>
            </a:r>
            <a:r>
              <a:rPr lang="nl-NL" sz="2000" dirty="0" err="1"/>
              <a:t>quality</a:t>
            </a:r>
            <a:r>
              <a:rPr lang="nl-NL" sz="2000" dirty="0"/>
              <a:t> of </a:t>
            </a:r>
            <a:r>
              <a:rPr lang="nl-NL" sz="2000" dirty="0" err="1"/>
              <a:t>education</a:t>
            </a:r>
            <a:endParaRPr lang="nl-NL" sz="2000" dirty="0"/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 err="1"/>
              <a:t>Number</a:t>
            </a:r>
            <a:r>
              <a:rPr lang="nl-NL" sz="2000" dirty="0"/>
              <a:t> of </a:t>
            </a:r>
            <a:r>
              <a:rPr lang="nl-NL" sz="2000" dirty="0" err="1"/>
              <a:t>inspections</a:t>
            </a:r>
            <a:r>
              <a:rPr lang="nl-NL" sz="2000" dirty="0"/>
              <a:t> as a proxy </a:t>
            </a:r>
            <a:r>
              <a:rPr lang="nl-NL" sz="2000" dirty="0" err="1"/>
              <a:t>for</a:t>
            </a:r>
            <a:r>
              <a:rPr lang="nl-NL" sz="2000" dirty="0"/>
              <a:t> </a:t>
            </a:r>
            <a:r>
              <a:rPr lang="nl-NL" sz="2000" dirty="0" err="1"/>
              <a:t>safety</a:t>
            </a:r>
            <a:r>
              <a:rPr lang="nl-NL" sz="2000" dirty="0"/>
              <a:t> or </a:t>
            </a:r>
            <a:r>
              <a:rPr lang="nl-NL" sz="2000" dirty="0" err="1"/>
              <a:t>quality</a:t>
            </a:r>
            <a:endParaRPr lang="en-US" sz="2000" dirty="0"/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CD53AE9B-230F-6DF1-73DD-427BA1F15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8663"/>
            <a:ext cx="6877914" cy="360361"/>
          </a:xfrm>
        </p:spPr>
        <p:txBody>
          <a:bodyPr/>
          <a:lstStyle/>
          <a:p>
            <a:r>
              <a:rPr lang="nl-NL" dirty="0" err="1"/>
              <a:t>Examples</a:t>
            </a:r>
            <a:endParaRPr lang="nl-NL" dirty="0"/>
          </a:p>
        </p:txBody>
      </p:sp>
      <p:pic>
        <p:nvPicPr>
          <p:cNvPr id="5122" name="Picture 2" descr="landschap, horizon, spoor, spoorweg, perspectief, oud, trein, reizen, vervoer-, afstand, voertuig, eindeloos, oneindigheid, rijbaan, ijzer, via, vervoer per spoor, rollend materiaal">
            <a:extLst>
              <a:ext uri="{FF2B5EF4-FFF2-40B4-BE49-F238E27FC236}">
                <a16:creationId xmlns:a16="http://schemas.microsoft.com/office/drawing/2014/main" id="{EA99DEBF-3986-E298-DD06-B2B6E022D5B6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6" r="2881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31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832825A8-8811-A740-B3E2-86AE0B8341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>
            <a:extLst>
              <a:ext uri="{FF2B5EF4-FFF2-40B4-BE49-F238E27FC236}">
                <a16:creationId xmlns:a16="http://schemas.microsoft.com/office/drawing/2014/main" id="{DCB35545-39D0-674A-A28A-34C14B18D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A85B7-8D61-3547-B415-D41275AC9D14}" type="slidenum">
              <a:rPr lang="nl-NL" smtClean="0"/>
              <a:pPr/>
              <a:t>9</a:t>
            </a:fld>
            <a:endParaRPr lang="nl-NL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3DAE498-0A15-FFCD-67D4-778D3E4159C2}"/>
              </a:ext>
            </a:extLst>
          </p:cNvPr>
          <p:cNvSpPr txBox="1">
            <a:spLocks/>
          </p:cNvSpPr>
          <p:nvPr/>
        </p:nvSpPr>
        <p:spPr>
          <a:xfrm>
            <a:off x="1180556" y="1359000"/>
            <a:ext cx="6196189" cy="414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000" dirty="0"/>
              <a:t>Be(</a:t>
            </a:r>
            <a:r>
              <a:rPr lang="nl-NL" sz="2000" dirty="0" err="1"/>
              <a:t>come</a:t>
            </a:r>
            <a:r>
              <a:rPr lang="nl-NL" sz="2000" dirty="0"/>
              <a:t>) </a:t>
            </a:r>
            <a:r>
              <a:rPr lang="nl-NL" sz="2000" dirty="0" err="1"/>
              <a:t>aware</a:t>
            </a:r>
            <a:r>
              <a:rPr lang="nl-NL" sz="2000" dirty="0"/>
              <a:t> of risk of goal displacement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Do not overshoot after incidents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Balance letter and spirit of the law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Flexibility for </a:t>
            </a:r>
            <a:r>
              <a:rPr lang="en-US" sz="2000" dirty="0" err="1"/>
              <a:t>regulatees</a:t>
            </a:r>
            <a:r>
              <a:rPr lang="en-US" sz="2000" dirty="0"/>
              <a:t> may come with a price of uncertainty and legitimacy issues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Mind that method or protocol does not become automatism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10" name="Titel 4">
            <a:extLst>
              <a:ext uri="{FF2B5EF4-FFF2-40B4-BE49-F238E27FC236}">
                <a16:creationId xmlns:a16="http://schemas.microsoft.com/office/drawing/2014/main" id="{CD53AE9B-230F-6DF1-73DD-427BA1F15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728663"/>
            <a:ext cx="6877914" cy="360361"/>
          </a:xfrm>
        </p:spPr>
        <p:txBody>
          <a:bodyPr/>
          <a:lstStyle/>
          <a:p>
            <a:r>
              <a:rPr lang="nl-NL" dirty="0" err="1"/>
              <a:t>Measures</a:t>
            </a:r>
            <a:endParaRPr lang="nl-NL" dirty="0"/>
          </a:p>
        </p:txBody>
      </p:sp>
      <p:pic>
        <p:nvPicPr>
          <p:cNvPr id="1026" name="Picture 2" descr="schrift, werk, architectuur, pen, trein, architect, zakelijke, opleiding, bedrijf, maatregel, heerser, onderwijs, Onderzoek, ontwerper, studie, Universiteit, fontein, wiskunde, commercieel, school-, leren, planning, leerzaam, document, baan, college, diploma, bedrijf, corporatie, ingenieur, wiskunde, overwegen, berekenen, mate, algebra, onderzoeken, onderzoeken, Herzien, schatting, kantoorartikelen, analyseren, calculatior, tekenaar, schatten, onderzoeken">
            <a:extLst>
              <a:ext uri="{FF2B5EF4-FFF2-40B4-BE49-F238E27FC236}">
                <a16:creationId xmlns:a16="http://schemas.microsoft.com/office/drawing/2014/main" id="{6AE2465C-76DF-EF79-80AD-FC0607F9AF1E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6" r="2865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46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SM">
  <a:themeElements>
    <a:clrScheme name="RSM 1">
      <a:dk1>
        <a:srgbClr val="000000"/>
      </a:dk1>
      <a:lt1>
        <a:srgbClr val="FFFFFF"/>
      </a:lt1>
      <a:dk2>
        <a:srgbClr val="202B52"/>
      </a:dk2>
      <a:lt2>
        <a:srgbClr val="3C71A8"/>
      </a:lt2>
      <a:accent1>
        <a:srgbClr val="62808D"/>
      </a:accent1>
      <a:accent2>
        <a:srgbClr val="5D8972"/>
      </a:accent2>
      <a:accent3>
        <a:srgbClr val="BD0226"/>
      </a:accent3>
      <a:accent4>
        <a:srgbClr val="B62D7A"/>
      </a:accent4>
      <a:accent5>
        <a:srgbClr val="D17B58"/>
      </a:accent5>
      <a:accent6>
        <a:srgbClr val="E1AE67"/>
      </a:accent6>
      <a:hlink>
        <a:srgbClr val="536DA4"/>
      </a:hlink>
      <a:folHlink>
        <a:srgbClr val="B62D7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b="1" dirty="0" err="1" smtClean="0">
            <a:solidFill>
              <a:schemeClr val="bg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E94989-0F03-42CB-A4AF-7D147AFBABA6}" vid="{833B4ADB-B340-4632-8524-27275E72272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50FA5D051BBD4B9445E25E5713C2CF" ma:contentTypeVersion="11" ma:contentTypeDescription="Een nieuw document maken." ma:contentTypeScope="" ma:versionID="538ae743508cfd1b2d2188053d397809">
  <xsd:schema xmlns:xsd="http://www.w3.org/2001/XMLSchema" xmlns:xs="http://www.w3.org/2001/XMLSchema" xmlns:p="http://schemas.microsoft.com/office/2006/metadata/properties" xmlns:ns2="1f94ee3c-0ef9-4fdd-a1fe-d848893c0925" xmlns:ns3="07567aca-17fb-4875-944d-9d94ea97cf6a" targetNamespace="http://schemas.microsoft.com/office/2006/metadata/properties" ma:root="true" ma:fieldsID="e7e8d9d19c6ee4ac6f670eed0e201463" ns2:_="" ns3:_="">
    <xsd:import namespace="1f94ee3c-0ef9-4fdd-a1fe-d848893c0925"/>
    <xsd:import namespace="07567aca-17fb-4875-944d-9d94ea97cf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94ee3c-0ef9-4fdd-a1fe-d848893c09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567aca-17fb-4875-944d-9d94ea97cf6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BC6BAB2-F61F-445B-B97A-A6799F9B18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94ee3c-0ef9-4fdd-a1fe-d848893c0925"/>
    <ds:schemaRef ds:uri="07567aca-17fb-4875-944d-9d94ea97cf6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C735B2-F7EB-45AC-80D4-959D34EF0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F2D74E-1666-4035-BB22-415B6DB0806C}">
  <ds:schemaRefs>
    <ds:schemaRef ds:uri="07567aca-17fb-4875-944d-9d94ea97cf6a"/>
    <ds:schemaRef ds:uri="http://purl.org/dc/terms/"/>
    <ds:schemaRef ds:uri="1f94ee3c-0ef9-4fdd-a1fe-d848893c0925"/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RSM PowerPoint template 16x9</Template>
  <TotalTime>97</TotalTime>
  <Words>365</Words>
  <Application>Microsoft Office PowerPoint</Application>
  <PresentationFormat>Breedbeeld</PresentationFormat>
  <Paragraphs>66</Paragraphs>
  <Slides>10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Systeemlettertype regulier</vt:lpstr>
      <vt:lpstr>RSM</vt:lpstr>
      <vt:lpstr>Goal displacement and public supervision</vt:lpstr>
      <vt:lpstr>PowerPoint-presentatie</vt:lpstr>
      <vt:lpstr>Definition and goal public supervision</vt:lpstr>
      <vt:lpstr>Problem</vt:lpstr>
      <vt:lpstr>Typology goal displacement</vt:lpstr>
      <vt:lpstr>Examples</vt:lpstr>
      <vt:lpstr>PowerPoint-presentatie</vt:lpstr>
      <vt:lpstr>Examples</vt:lpstr>
      <vt:lpstr>Measures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 displacement and regulation</dc:title>
  <dc:creator>Martin de Bree</dc:creator>
  <cp:lastModifiedBy>Martin de Bree</cp:lastModifiedBy>
  <cp:revision>8</cp:revision>
  <dcterms:created xsi:type="dcterms:W3CDTF">2022-05-02T12:57:27Z</dcterms:created>
  <dcterms:modified xsi:type="dcterms:W3CDTF">2022-05-04T07:26:34Z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0x0101002750FA5D051BBD4B9445E25E5713C2CF</vt:lpwstr>
  </property>
</Properties>
</file>