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71" r:id="rId3"/>
    <p:sldId id="272" r:id="rId4"/>
    <p:sldId id="270" r:id="rId5"/>
    <p:sldId id="277" r:id="rId6"/>
    <p:sldId id="278" r:id="rId7"/>
    <p:sldId id="279" r:id="rId8"/>
    <p:sldId id="280" r:id="rId9"/>
    <p:sldId id="281" r:id="rId10"/>
    <p:sldId id="282" r:id="rId11"/>
    <p:sldId id="284" r:id="rId12"/>
    <p:sldId id="285" r:id="rId13"/>
    <p:sldId id="286" r:id="rId14"/>
    <p:sldId id="287" r:id="rId15"/>
    <p:sldId id="288" r:id="rId16"/>
    <p:sldId id="289" r:id="rId17"/>
    <p:sldId id="290" r:id="rId18"/>
    <p:sldId id="291" r:id="rId19"/>
    <p:sldId id="292" r:id="rId20"/>
    <p:sldId id="29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2F22"/>
    <a:srgbClr val="A35736"/>
    <a:srgbClr val="FFEB9C"/>
    <a:srgbClr val="FFC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C06DF-175B-4933-B4B6-FB850A0C3355}" v="134" dt="2025-09-23T11:12:20.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7" d="100"/>
          <a:sy n="77" d="100"/>
        </p:scale>
        <p:origin x="84" y="12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36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OLI, Fabienne (IGAS/INSPECTANTS)" userId="f84e1f02-1af6-4ae5-aeb9-c9af03ed01f9" providerId="ADAL" clId="{AB3C06DF-175B-4933-B4B6-FB850A0C3355}"/>
    <pc:docChg chg="undo redo custSel addSld delSld modSld">
      <pc:chgData name="BARTOLI, Fabienne (IGAS/INSPECTANTS)" userId="f84e1f02-1af6-4ae5-aeb9-c9af03ed01f9" providerId="ADAL" clId="{AB3C06DF-175B-4933-B4B6-FB850A0C3355}" dt="2025-09-22T21:59:29.193" v="1121" actId="1076"/>
      <pc:docMkLst>
        <pc:docMk/>
      </pc:docMkLst>
      <pc:sldChg chg="del">
        <pc:chgData name="BARTOLI, Fabienne (IGAS/INSPECTANTS)" userId="f84e1f02-1af6-4ae5-aeb9-c9af03ed01f9" providerId="ADAL" clId="{AB3C06DF-175B-4933-B4B6-FB850A0C3355}" dt="2025-09-22T15:38:00.958" v="191" actId="47"/>
        <pc:sldMkLst>
          <pc:docMk/>
          <pc:sldMk cId="3302462597" sldId="262"/>
        </pc:sldMkLst>
      </pc:sldChg>
      <pc:sldChg chg="addSp delSp modSp mod modClrScheme chgLayout">
        <pc:chgData name="BARTOLI, Fabienne (IGAS/INSPECTANTS)" userId="f84e1f02-1af6-4ae5-aeb9-c9af03ed01f9" providerId="ADAL" clId="{AB3C06DF-175B-4933-B4B6-FB850A0C3355}" dt="2025-09-22T20:49:06.568" v="624" actId="21"/>
        <pc:sldMkLst>
          <pc:docMk/>
          <pc:sldMk cId="2029834559" sldId="270"/>
        </pc:sldMkLst>
        <pc:spChg chg="add del mod ord">
          <ac:chgData name="BARTOLI, Fabienne (IGAS/INSPECTANTS)" userId="f84e1f02-1af6-4ae5-aeb9-c9af03ed01f9" providerId="ADAL" clId="{AB3C06DF-175B-4933-B4B6-FB850A0C3355}" dt="2025-09-22T15:28:08.735" v="133" actId="700"/>
          <ac:spMkLst>
            <pc:docMk/>
            <pc:sldMk cId="2029834559" sldId="270"/>
            <ac:spMk id="3" creationId="{75D292E4-8E8C-99B0-D1A0-DEE595BF5A1D}"/>
          </ac:spMkLst>
        </pc:spChg>
        <pc:spChg chg="add del mod">
          <ac:chgData name="BARTOLI, Fabienne (IGAS/INSPECTANTS)" userId="f84e1f02-1af6-4ae5-aeb9-c9af03ed01f9" providerId="ADAL" clId="{AB3C06DF-175B-4933-B4B6-FB850A0C3355}" dt="2025-09-22T15:28:08.735" v="133" actId="700"/>
          <ac:spMkLst>
            <pc:docMk/>
            <pc:sldMk cId="2029834559" sldId="270"/>
            <ac:spMk id="5" creationId="{65F22211-39CA-4BD5-869B-998083E4CA1C}"/>
          </ac:spMkLst>
        </pc:spChg>
        <pc:spChg chg="add del mod">
          <ac:chgData name="BARTOLI, Fabienne (IGAS/INSPECTANTS)" userId="f84e1f02-1af6-4ae5-aeb9-c9af03ed01f9" providerId="ADAL" clId="{AB3C06DF-175B-4933-B4B6-FB850A0C3355}" dt="2025-09-22T15:28:08.735" v="133" actId="700"/>
          <ac:spMkLst>
            <pc:docMk/>
            <pc:sldMk cId="2029834559" sldId="270"/>
            <ac:spMk id="7" creationId="{78D0DC2F-441B-041E-DC39-7209C054A19E}"/>
          </ac:spMkLst>
        </pc:spChg>
        <pc:spChg chg="add mod ord">
          <ac:chgData name="BARTOLI, Fabienne (IGAS/INSPECTANTS)" userId="f84e1f02-1af6-4ae5-aeb9-c9af03ed01f9" providerId="ADAL" clId="{AB3C06DF-175B-4933-B4B6-FB850A0C3355}" dt="2025-09-22T20:49:06.568" v="624" actId="21"/>
          <ac:spMkLst>
            <pc:docMk/>
            <pc:sldMk cId="2029834559" sldId="270"/>
            <ac:spMk id="8" creationId="{BAC20AA1-836D-F509-B8E2-6475D3E43E7A}"/>
          </ac:spMkLst>
        </pc:spChg>
        <pc:spChg chg="mod ord">
          <ac:chgData name="BARTOLI, Fabienne (IGAS/INSPECTANTS)" userId="f84e1f02-1af6-4ae5-aeb9-c9af03ed01f9" providerId="ADAL" clId="{AB3C06DF-175B-4933-B4B6-FB850A0C3355}" dt="2025-09-22T17:57:04.146" v="285"/>
          <ac:spMkLst>
            <pc:docMk/>
            <pc:sldMk cId="2029834559" sldId="270"/>
            <ac:spMk id="13" creationId="{1422BB9A-F3B3-9691-069E-EA1ADE5D3D7B}"/>
          </ac:spMkLst>
        </pc:spChg>
        <pc:spChg chg="del">
          <ac:chgData name="BARTOLI, Fabienne (IGAS/INSPECTANTS)" userId="f84e1f02-1af6-4ae5-aeb9-c9af03ed01f9" providerId="ADAL" clId="{AB3C06DF-175B-4933-B4B6-FB850A0C3355}" dt="2025-09-22T15:27:38.123" v="128" actId="478"/>
          <ac:spMkLst>
            <pc:docMk/>
            <pc:sldMk cId="2029834559" sldId="270"/>
            <ac:spMk id="14" creationId="{08E5737A-F0C7-8701-6283-C912C4D5F797}"/>
          </ac:spMkLst>
        </pc:spChg>
        <pc:spChg chg="del">
          <ac:chgData name="BARTOLI, Fabienne (IGAS/INSPECTANTS)" userId="f84e1f02-1af6-4ae5-aeb9-c9af03ed01f9" providerId="ADAL" clId="{AB3C06DF-175B-4933-B4B6-FB850A0C3355}" dt="2025-09-22T15:27:40.597" v="129" actId="478"/>
          <ac:spMkLst>
            <pc:docMk/>
            <pc:sldMk cId="2029834559" sldId="270"/>
            <ac:spMk id="20" creationId="{D3077DBF-F37E-D09E-BBA8-F1999FFFE5D3}"/>
          </ac:spMkLst>
        </pc:spChg>
        <pc:spChg chg="del mod">
          <ac:chgData name="BARTOLI, Fabienne (IGAS/INSPECTANTS)" userId="f84e1f02-1af6-4ae5-aeb9-c9af03ed01f9" providerId="ADAL" clId="{AB3C06DF-175B-4933-B4B6-FB850A0C3355}" dt="2025-09-22T15:27:52.804" v="132" actId="478"/>
          <ac:spMkLst>
            <pc:docMk/>
            <pc:sldMk cId="2029834559" sldId="270"/>
            <ac:spMk id="22" creationId="{28B50092-0348-AF33-8D1A-670913D34BEE}"/>
          </ac:spMkLst>
        </pc:spChg>
      </pc:sldChg>
      <pc:sldChg chg="addSp delSp modSp mod chgLayout modNotes">
        <pc:chgData name="BARTOLI, Fabienne (IGAS/INSPECTANTS)" userId="f84e1f02-1af6-4ae5-aeb9-c9af03ed01f9" providerId="ADAL" clId="{AB3C06DF-175B-4933-B4B6-FB850A0C3355}" dt="2025-09-22T13:23:39.087" v="38" actId="123"/>
        <pc:sldMkLst>
          <pc:docMk/>
          <pc:sldMk cId="2727648098" sldId="271"/>
        </pc:sldMkLst>
        <pc:spChg chg="add mod ord">
          <ac:chgData name="BARTOLI, Fabienne (IGAS/INSPECTANTS)" userId="f84e1f02-1af6-4ae5-aeb9-c9af03ed01f9" providerId="ADAL" clId="{AB3C06DF-175B-4933-B4B6-FB850A0C3355}" dt="2025-09-22T08:11:55.030" v="24" actId="207"/>
          <ac:spMkLst>
            <pc:docMk/>
            <pc:sldMk cId="2727648098" sldId="271"/>
            <ac:spMk id="2" creationId="{E294974D-1E29-710E-9F45-239B8F33D7A4}"/>
          </ac:spMkLst>
        </pc:spChg>
        <pc:spChg chg="mod ord">
          <ac:chgData name="BARTOLI, Fabienne (IGAS/INSPECTANTS)" userId="f84e1f02-1af6-4ae5-aeb9-c9af03ed01f9" providerId="ADAL" clId="{AB3C06DF-175B-4933-B4B6-FB850A0C3355}" dt="2025-09-22T08:11:16.215" v="20" actId="21"/>
          <ac:spMkLst>
            <pc:docMk/>
            <pc:sldMk cId="2727648098" sldId="271"/>
            <ac:spMk id="4" creationId="{E33D12DF-DCA0-A71D-BD8B-C5D12E660A9B}"/>
          </ac:spMkLst>
        </pc:spChg>
        <pc:spChg chg="add mod">
          <ac:chgData name="BARTOLI, Fabienne (IGAS/INSPECTANTS)" userId="f84e1f02-1af6-4ae5-aeb9-c9af03ed01f9" providerId="ADAL" clId="{AB3C06DF-175B-4933-B4B6-FB850A0C3355}" dt="2025-09-22T13:18:15.498" v="27" actId="12"/>
          <ac:spMkLst>
            <pc:docMk/>
            <pc:sldMk cId="2727648098" sldId="271"/>
            <ac:spMk id="9" creationId="{28BFD8B3-1535-E1EB-82AE-6FC139A3CB28}"/>
          </ac:spMkLst>
        </pc:spChg>
      </pc:sldChg>
      <pc:sldChg chg="addSp delSp modSp mod modClrScheme chgLayout modNotes">
        <pc:chgData name="BARTOLI, Fabienne (IGAS/INSPECTANTS)" userId="f84e1f02-1af6-4ae5-aeb9-c9af03ed01f9" providerId="ADAL" clId="{AB3C06DF-175B-4933-B4B6-FB850A0C3355}" dt="2025-09-22T14:34:03.665" v="120" actId="113"/>
        <pc:sldMkLst>
          <pc:docMk/>
          <pc:sldMk cId="834000087" sldId="272"/>
        </pc:sldMkLst>
        <pc:spChg chg="add del mod">
          <ac:chgData name="BARTOLI, Fabienne (IGAS/INSPECTANTS)" userId="f84e1f02-1af6-4ae5-aeb9-c9af03ed01f9" providerId="ADAL" clId="{AB3C06DF-175B-4933-B4B6-FB850A0C3355}" dt="2025-09-22T13:43:53.385" v="49" actId="700"/>
          <ac:spMkLst>
            <pc:docMk/>
            <pc:sldMk cId="834000087" sldId="272"/>
            <ac:spMk id="3" creationId="{C9EABC7E-6A2F-9B2A-3D70-8D4462E72E23}"/>
          </ac:spMkLst>
        </pc:spChg>
        <pc:spChg chg="mod ord">
          <ac:chgData name="BARTOLI, Fabienne (IGAS/INSPECTANTS)" userId="f84e1f02-1af6-4ae5-aeb9-c9af03ed01f9" providerId="ADAL" clId="{AB3C06DF-175B-4933-B4B6-FB850A0C3355}" dt="2025-09-22T13:43:59.738" v="50" actId="21"/>
          <ac:spMkLst>
            <pc:docMk/>
            <pc:sldMk cId="834000087" sldId="272"/>
            <ac:spMk id="4" creationId="{E33D12DF-DCA0-A71D-BD8B-C5D12E660A9B}"/>
          </ac:spMkLst>
        </pc:spChg>
        <pc:spChg chg="del mod ord">
          <ac:chgData name="BARTOLI, Fabienne (IGAS/INSPECTANTS)" userId="f84e1f02-1af6-4ae5-aeb9-c9af03ed01f9" providerId="ADAL" clId="{AB3C06DF-175B-4933-B4B6-FB850A0C3355}" dt="2025-09-22T13:43:53.385" v="49" actId="700"/>
          <ac:spMkLst>
            <pc:docMk/>
            <pc:sldMk cId="834000087" sldId="272"/>
            <ac:spMk id="5" creationId="{2E60CBAD-9270-2131-64DA-9FEB078407CF}"/>
          </ac:spMkLst>
        </pc:spChg>
        <pc:spChg chg="add mod ord">
          <ac:chgData name="BARTOLI, Fabienne (IGAS/INSPECTANTS)" userId="f84e1f02-1af6-4ae5-aeb9-c9af03ed01f9" providerId="ADAL" clId="{AB3C06DF-175B-4933-B4B6-FB850A0C3355}" dt="2025-09-22T13:51:42.082" v="108" actId="12"/>
          <ac:spMkLst>
            <pc:docMk/>
            <pc:sldMk cId="834000087" sldId="272"/>
            <ac:spMk id="6" creationId="{138F2EAA-8C27-D28C-DE66-D6E622CAB9DF}"/>
          </ac:spMkLst>
        </pc:spChg>
        <pc:spChg chg="del mod ord">
          <ac:chgData name="BARTOLI, Fabienne (IGAS/INSPECTANTS)" userId="f84e1f02-1af6-4ae5-aeb9-c9af03ed01f9" providerId="ADAL" clId="{AB3C06DF-175B-4933-B4B6-FB850A0C3355}" dt="2025-09-22T13:43:53.385" v="49" actId="700"/>
          <ac:spMkLst>
            <pc:docMk/>
            <pc:sldMk cId="834000087" sldId="272"/>
            <ac:spMk id="7" creationId="{53F97B8E-1A87-1106-E2C3-410CF3B58195}"/>
          </ac:spMkLst>
        </pc:spChg>
        <pc:spChg chg="add mod ord">
          <ac:chgData name="BARTOLI, Fabienne (IGAS/INSPECTANTS)" userId="f84e1f02-1af6-4ae5-aeb9-c9af03ed01f9" providerId="ADAL" clId="{AB3C06DF-175B-4933-B4B6-FB850A0C3355}" dt="2025-09-22T13:44:08.753" v="54" actId="207"/>
          <ac:spMkLst>
            <pc:docMk/>
            <pc:sldMk cId="834000087" sldId="272"/>
            <ac:spMk id="8" creationId="{328BD733-EB7C-E762-D69E-4EF1B8B479AF}"/>
          </ac:spMkLst>
        </pc:spChg>
        <pc:spChg chg="add">
          <ac:chgData name="BARTOLI, Fabienne (IGAS/INSPECTANTS)" userId="f84e1f02-1af6-4ae5-aeb9-c9af03ed01f9" providerId="ADAL" clId="{AB3C06DF-175B-4933-B4B6-FB850A0C3355}" dt="2025-09-22T13:44:23.073" v="55"/>
          <ac:spMkLst>
            <pc:docMk/>
            <pc:sldMk cId="834000087" sldId="272"/>
            <ac:spMk id="9" creationId="{8F5151D0-744B-B37C-19D2-70B4493BDB46}"/>
          </ac:spMkLst>
        </pc:spChg>
        <pc:spChg chg="del">
          <ac:chgData name="BARTOLI, Fabienne (IGAS/INSPECTANTS)" userId="f84e1f02-1af6-4ae5-aeb9-c9af03ed01f9" providerId="ADAL" clId="{AB3C06DF-175B-4933-B4B6-FB850A0C3355}" dt="2025-09-22T13:43:53.385" v="49" actId="700"/>
          <ac:spMkLst>
            <pc:docMk/>
            <pc:sldMk cId="834000087" sldId="272"/>
            <ac:spMk id="11" creationId="{A123BB4A-68B7-A1DF-E388-0CCBBCEF4B93}"/>
          </ac:spMkLst>
        </pc:spChg>
        <pc:spChg chg="add">
          <ac:chgData name="BARTOLI, Fabienne (IGAS/INSPECTANTS)" userId="f84e1f02-1af6-4ae5-aeb9-c9af03ed01f9" providerId="ADAL" clId="{AB3C06DF-175B-4933-B4B6-FB850A0C3355}" dt="2025-09-22T13:44:23.073" v="55"/>
          <ac:spMkLst>
            <pc:docMk/>
            <pc:sldMk cId="834000087" sldId="272"/>
            <ac:spMk id="12" creationId="{852C2697-F330-316A-13E8-34F1C42A4440}"/>
          </ac:spMkLst>
        </pc:spChg>
        <pc:picChg chg="del">
          <ac:chgData name="BARTOLI, Fabienne (IGAS/INSPECTANTS)" userId="f84e1f02-1af6-4ae5-aeb9-c9af03ed01f9" providerId="ADAL" clId="{AB3C06DF-175B-4933-B4B6-FB850A0C3355}" dt="2025-09-22T13:43:30.295" v="47" actId="478"/>
          <ac:picMkLst>
            <pc:docMk/>
            <pc:sldMk cId="834000087" sldId="272"/>
            <ac:picMk id="10" creationId="{F04403DA-416C-B1C7-5126-CAB4AE121230}"/>
          </ac:picMkLst>
        </pc:picChg>
        <pc:picChg chg="del">
          <ac:chgData name="BARTOLI, Fabienne (IGAS/INSPECTANTS)" userId="f84e1f02-1af6-4ae5-aeb9-c9af03ed01f9" providerId="ADAL" clId="{AB3C06DF-175B-4933-B4B6-FB850A0C3355}" dt="2025-09-22T13:43:34.953" v="48" actId="478"/>
          <ac:picMkLst>
            <pc:docMk/>
            <pc:sldMk cId="834000087" sldId="272"/>
            <ac:picMk id="13" creationId="{FE608E21-C995-FE66-2D84-C22509F1CA0B}"/>
          </ac:picMkLst>
        </pc:picChg>
      </pc:sldChg>
      <pc:sldChg chg="del">
        <pc:chgData name="BARTOLI, Fabienne (IGAS/INSPECTANTS)" userId="f84e1f02-1af6-4ae5-aeb9-c9af03ed01f9" providerId="ADAL" clId="{AB3C06DF-175B-4933-B4B6-FB850A0C3355}" dt="2025-09-22T15:38:02.438" v="192" actId="47"/>
        <pc:sldMkLst>
          <pc:docMk/>
          <pc:sldMk cId="1816056655" sldId="273"/>
        </pc:sldMkLst>
      </pc:sldChg>
      <pc:sldChg chg="add del">
        <pc:chgData name="BARTOLI, Fabienne (IGAS/INSPECTANTS)" userId="f84e1f02-1af6-4ae5-aeb9-c9af03ed01f9" providerId="ADAL" clId="{AB3C06DF-175B-4933-B4B6-FB850A0C3355}" dt="2025-09-22T20:52:31.411" v="655" actId="47"/>
        <pc:sldMkLst>
          <pc:docMk/>
          <pc:sldMk cId="2888917868" sldId="274"/>
        </pc:sldMkLst>
      </pc:sldChg>
      <pc:sldChg chg="del">
        <pc:chgData name="BARTOLI, Fabienne (IGAS/INSPECTANTS)" userId="f84e1f02-1af6-4ae5-aeb9-c9af03ed01f9" providerId="ADAL" clId="{AB3C06DF-175B-4933-B4B6-FB850A0C3355}" dt="2025-09-22T20:52:32.847" v="656" actId="47"/>
        <pc:sldMkLst>
          <pc:docMk/>
          <pc:sldMk cId="2874642229" sldId="275"/>
        </pc:sldMkLst>
      </pc:sldChg>
      <pc:sldChg chg="del">
        <pc:chgData name="BARTOLI, Fabienne (IGAS/INSPECTANTS)" userId="f84e1f02-1af6-4ae5-aeb9-c9af03ed01f9" providerId="ADAL" clId="{AB3C06DF-175B-4933-B4B6-FB850A0C3355}" dt="2025-09-22T20:52:40.476" v="657" actId="47"/>
        <pc:sldMkLst>
          <pc:docMk/>
          <pc:sldMk cId="2237135955" sldId="276"/>
        </pc:sldMkLst>
      </pc:sldChg>
      <pc:sldChg chg="addSp delSp modSp new add del mod">
        <pc:chgData name="BARTOLI, Fabienne (IGAS/INSPECTANTS)" userId="f84e1f02-1af6-4ae5-aeb9-c9af03ed01f9" providerId="ADAL" clId="{AB3C06DF-175B-4933-B4B6-FB850A0C3355}" dt="2025-09-22T17:58:33.035" v="288"/>
        <pc:sldMkLst>
          <pc:docMk/>
          <pc:sldMk cId="1335007620" sldId="277"/>
        </pc:sldMkLst>
        <pc:spChg chg="mod">
          <ac:chgData name="BARTOLI, Fabienne (IGAS/INSPECTANTS)" userId="f84e1f02-1af6-4ae5-aeb9-c9af03ed01f9" providerId="ADAL" clId="{AB3C06DF-175B-4933-B4B6-FB850A0C3355}" dt="2025-09-22T17:58:33.035" v="288"/>
          <ac:spMkLst>
            <pc:docMk/>
            <pc:sldMk cId="1335007620" sldId="277"/>
            <ac:spMk id="2" creationId="{E510505E-7B03-6C04-9949-F74D869E5489}"/>
          </ac:spMkLst>
        </pc:spChg>
        <pc:spChg chg="del">
          <ac:chgData name="BARTOLI, Fabienne (IGAS/INSPECTANTS)" userId="f84e1f02-1af6-4ae5-aeb9-c9af03ed01f9" providerId="ADAL" clId="{AB3C06DF-175B-4933-B4B6-FB850A0C3355}" dt="2025-09-22T15:30:04.039" v="140"/>
          <ac:spMkLst>
            <pc:docMk/>
            <pc:sldMk cId="1335007620" sldId="277"/>
            <ac:spMk id="3" creationId="{3A84B013-4C4D-74E3-1523-6438702DB133}"/>
          </ac:spMkLst>
        </pc:spChg>
        <pc:spChg chg="mod">
          <ac:chgData name="BARTOLI, Fabienne (IGAS/INSPECTANTS)" userId="f84e1f02-1af6-4ae5-aeb9-c9af03ed01f9" providerId="ADAL" clId="{AB3C06DF-175B-4933-B4B6-FB850A0C3355}" dt="2025-09-22T15:35:26.888" v="189" actId="27636"/>
          <ac:spMkLst>
            <pc:docMk/>
            <pc:sldMk cId="1335007620" sldId="277"/>
            <ac:spMk id="7" creationId="{7D73969E-86DC-9A9F-B4B2-C503C7CF9EB6}"/>
          </ac:spMkLst>
        </pc:spChg>
        <pc:spChg chg="add mod">
          <ac:chgData name="BARTOLI, Fabienne (IGAS/INSPECTANTS)" userId="f84e1f02-1af6-4ae5-aeb9-c9af03ed01f9" providerId="ADAL" clId="{AB3C06DF-175B-4933-B4B6-FB850A0C3355}" dt="2025-09-22T15:37:59.045" v="190" actId="6549"/>
          <ac:spMkLst>
            <pc:docMk/>
            <pc:sldMk cId="1335007620" sldId="277"/>
            <ac:spMk id="8" creationId="{CC4FAB22-2087-21A7-38D9-D6375E22F924}"/>
          </ac:spMkLst>
        </pc:spChg>
      </pc:sldChg>
      <pc:sldChg chg="addSp delSp modSp new mod modNotes">
        <pc:chgData name="BARTOLI, Fabienne (IGAS/INSPECTANTS)" userId="f84e1f02-1af6-4ae5-aeb9-c9af03ed01f9" providerId="ADAL" clId="{AB3C06DF-175B-4933-B4B6-FB850A0C3355}" dt="2025-09-22T17:58:37.955" v="289"/>
        <pc:sldMkLst>
          <pc:docMk/>
          <pc:sldMk cId="1822387969" sldId="278"/>
        </pc:sldMkLst>
        <pc:spChg chg="mod">
          <ac:chgData name="BARTOLI, Fabienne (IGAS/INSPECTANTS)" userId="f84e1f02-1af6-4ae5-aeb9-c9af03ed01f9" providerId="ADAL" clId="{AB3C06DF-175B-4933-B4B6-FB850A0C3355}" dt="2025-09-22T17:58:37.955" v="289"/>
          <ac:spMkLst>
            <pc:docMk/>
            <pc:sldMk cId="1822387969" sldId="278"/>
            <ac:spMk id="2" creationId="{8B13CEBD-EC01-8900-DF20-CA5C97FBDD7E}"/>
          </ac:spMkLst>
        </pc:spChg>
        <pc:spChg chg="del">
          <ac:chgData name="BARTOLI, Fabienne (IGAS/INSPECTANTS)" userId="f84e1f02-1af6-4ae5-aeb9-c9af03ed01f9" providerId="ADAL" clId="{AB3C06DF-175B-4933-B4B6-FB850A0C3355}" dt="2025-09-22T17:05:44.767" v="198" actId="22"/>
          <ac:spMkLst>
            <pc:docMk/>
            <pc:sldMk cId="1822387969" sldId="278"/>
            <ac:spMk id="3" creationId="{94718305-77FD-1130-5E3F-225CFC52B4D0}"/>
          </ac:spMkLst>
        </pc:spChg>
        <pc:spChg chg="mod">
          <ac:chgData name="BARTOLI, Fabienne (IGAS/INSPECTANTS)" userId="f84e1f02-1af6-4ae5-aeb9-c9af03ed01f9" providerId="ADAL" clId="{AB3C06DF-175B-4933-B4B6-FB850A0C3355}" dt="2025-09-22T17:06:38.290" v="202"/>
          <ac:spMkLst>
            <pc:docMk/>
            <pc:sldMk cId="1822387969" sldId="278"/>
            <ac:spMk id="7" creationId="{2AC1F7FB-00BA-A5EB-1B40-E9AB832E1AD3}"/>
          </ac:spMkLst>
        </pc:spChg>
        <pc:picChg chg="add mod ord">
          <ac:chgData name="BARTOLI, Fabienne (IGAS/INSPECTANTS)" userId="f84e1f02-1af6-4ae5-aeb9-c9af03ed01f9" providerId="ADAL" clId="{AB3C06DF-175B-4933-B4B6-FB850A0C3355}" dt="2025-09-22T17:06:04.928" v="200" actId="14100"/>
          <ac:picMkLst>
            <pc:docMk/>
            <pc:sldMk cId="1822387969" sldId="278"/>
            <ac:picMk id="9" creationId="{B673D575-9DBE-2377-C0E4-ACC7EFFA1BA9}"/>
          </ac:picMkLst>
        </pc:picChg>
      </pc:sldChg>
      <pc:sldChg chg="addSp delSp modSp new mod modNotes">
        <pc:chgData name="BARTOLI, Fabienne (IGAS/INSPECTANTS)" userId="f84e1f02-1af6-4ae5-aeb9-c9af03ed01f9" providerId="ADAL" clId="{AB3C06DF-175B-4933-B4B6-FB850A0C3355}" dt="2025-09-22T17:58:43.298" v="290"/>
        <pc:sldMkLst>
          <pc:docMk/>
          <pc:sldMk cId="2520208901" sldId="279"/>
        </pc:sldMkLst>
        <pc:spChg chg="mod">
          <ac:chgData name="BARTOLI, Fabienne (IGAS/INSPECTANTS)" userId="f84e1f02-1af6-4ae5-aeb9-c9af03ed01f9" providerId="ADAL" clId="{AB3C06DF-175B-4933-B4B6-FB850A0C3355}" dt="2025-09-22T17:58:43.298" v="290"/>
          <ac:spMkLst>
            <pc:docMk/>
            <pc:sldMk cId="2520208901" sldId="279"/>
            <ac:spMk id="2" creationId="{D023C26B-493F-E6CD-1793-F17015D51569}"/>
          </ac:spMkLst>
        </pc:spChg>
        <pc:spChg chg="del">
          <ac:chgData name="BARTOLI, Fabienne (IGAS/INSPECTANTS)" userId="f84e1f02-1af6-4ae5-aeb9-c9af03ed01f9" providerId="ADAL" clId="{AB3C06DF-175B-4933-B4B6-FB850A0C3355}" dt="2025-09-22T17:35:14.263" v="218" actId="22"/>
          <ac:spMkLst>
            <pc:docMk/>
            <pc:sldMk cId="2520208901" sldId="279"/>
            <ac:spMk id="3" creationId="{B9978757-4AEA-7811-A661-9186E1602C28}"/>
          </ac:spMkLst>
        </pc:spChg>
        <pc:spChg chg="mod">
          <ac:chgData name="BARTOLI, Fabienne (IGAS/INSPECTANTS)" userId="f84e1f02-1af6-4ae5-aeb9-c9af03ed01f9" providerId="ADAL" clId="{AB3C06DF-175B-4933-B4B6-FB850A0C3355}" dt="2025-09-22T17:35:35.559" v="220"/>
          <ac:spMkLst>
            <pc:docMk/>
            <pc:sldMk cId="2520208901" sldId="279"/>
            <ac:spMk id="7" creationId="{3734BAF6-8B87-74D5-1FA3-B93FD6661A12}"/>
          </ac:spMkLst>
        </pc:spChg>
        <pc:picChg chg="add mod ord">
          <ac:chgData name="BARTOLI, Fabienne (IGAS/INSPECTANTS)" userId="f84e1f02-1af6-4ae5-aeb9-c9af03ed01f9" providerId="ADAL" clId="{AB3C06DF-175B-4933-B4B6-FB850A0C3355}" dt="2025-09-22T17:35:14.263" v="218" actId="22"/>
          <ac:picMkLst>
            <pc:docMk/>
            <pc:sldMk cId="2520208901" sldId="279"/>
            <ac:picMk id="9" creationId="{64F0612E-1973-C007-4847-A854364C587A}"/>
          </ac:picMkLst>
        </pc:picChg>
      </pc:sldChg>
      <pc:sldChg chg="addSp delSp modSp new mod modNotes">
        <pc:chgData name="BARTOLI, Fabienne (IGAS/INSPECTANTS)" userId="f84e1f02-1af6-4ae5-aeb9-c9af03ed01f9" providerId="ADAL" clId="{AB3C06DF-175B-4933-B4B6-FB850A0C3355}" dt="2025-09-22T17:58:49.411" v="291"/>
        <pc:sldMkLst>
          <pc:docMk/>
          <pc:sldMk cId="3163125756" sldId="280"/>
        </pc:sldMkLst>
        <pc:spChg chg="mod">
          <ac:chgData name="BARTOLI, Fabienne (IGAS/INSPECTANTS)" userId="f84e1f02-1af6-4ae5-aeb9-c9af03ed01f9" providerId="ADAL" clId="{AB3C06DF-175B-4933-B4B6-FB850A0C3355}" dt="2025-09-22T17:58:49.411" v="291"/>
          <ac:spMkLst>
            <pc:docMk/>
            <pc:sldMk cId="3163125756" sldId="280"/>
            <ac:spMk id="2" creationId="{B5C39974-324F-0DC6-BD66-C694AED4B56F}"/>
          </ac:spMkLst>
        </pc:spChg>
        <pc:spChg chg="del">
          <ac:chgData name="BARTOLI, Fabienne (IGAS/INSPECTANTS)" userId="f84e1f02-1af6-4ae5-aeb9-c9af03ed01f9" providerId="ADAL" clId="{AB3C06DF-175B-4933-B4B6-FB850A0C3355}" dt="2025-09-22T17:44:40.386" v="229"/>
          <ac:spMkLst>
            <pc:docMk/>
            <pc:sldMk cId="3163125756" sldId="280"/>
            <ac:spMk id="3" creationId="{C077B9E8-0193-ED8F-7DBC-47248F2DEADA}"/>
          </ac:spMkLst>
        </pc:spChg>
        <pc:spChg chg="mod">
          <ac:chgData name="BARTOLI, Fabienne (IGAS/INSPECTANTS)" userId="f84e1f02-1af6-4ae5-aeb9-c9af03ed01f9" providerId="ADAL" clId="{AB3C06DF-175B-4933-B4B6-FB850A0C3355}" dt="2025-09-22T17:38:42.734" v="228" actId="207"/>
          <ac:spMkLst>
            <pc:docMk/>
            <pc:sldMk cId="3163125756" sldId="280"/>
            <ac:spMk id="7" creationId="{6CAD39C9-F337-778E-00AF-F1EE25F73CE4}"/>
          </ac:spMkLst>
        </pc:spChg>
        <pc:spChg chg="add mod">
          <ac:chgData name="BARTOLI, Fabienne (IGAS/INSPECTANTS)" userId="f84e1f02-1af6-4ae5-aeb9-c9af03ed01f9" providerId="ADAL" clId="{AB3C06DF-175B-4933-B4B6-FB850A0C3355}" dt="2025-09-22T17:46:23.719" v="247" actId="14100"/>
          <ac:spMkLst>
            <pc:docMk/>
            <pc:sldMk cId="3163125756" sldId="280"/>
            <ac:spMk id="8" creationId="{0BCECC3F-11C9-2BC8-3CB4-54554E9E599C}"/>
          </ac:spMkLst>
        </pc:spChg>
      </pc:sldChg>
      <pc:sldChg chg="modSp add mod">
        <pc:chgData name="BARTOLI, Fabienne (IGAS/INSPECTANTS)" userId="f84e1f02-1af6-4ae5-aeb9-c9af03ed01f9" providerId="ADAL" clId="{AB3C06DF-175B-4933-B4B6-FB850A0C3355}" dt="2025-09-22T21:11:06.266" v="760" actId="20577"/>
        <pc:sldMkLst>
          <pc:docMk/>
          <pc:sldMk cId="383094584" sldId="281"/>
        </pc:sldMkLst>
        <pc:spChg chg="mod">
          <ac:chgData name="BARTOLI, Fabienne (IGAS/INSPECTANTS)" userId="f84e1f02-1af6-4ae5-aeb9-c9af03ed01f9" providerId="ADAL" clId="{AB3C06DF-175B-4933-B4B6-FB850A0C3355}" dt="2025-09-22T21:11:06.266" v="760" actId="20577"/>
          <ac:spMkLst>
            <pc:docMk/>
            <pc:sldMk cId="383094584" sldId="281"/>
            <ac:spMk id="8" creationId="{10D3C69C-9DAF-B5E8-D6DD-50EB8F2A91DA}"/>
          </ac:spMkLst>
        </pc:spChg>
        <pc:spChg chg="mod">
          <ac:chgData name="BARTOLI, Fabienne (IGAS/INSPECTANTS)" userId="f84e1f02-1af6-4ae5-aeb9-c9af03ed01f9" providerId="ADAL" clId="{AB3C06DF-175B-4933-B4B6-FB850A0C3355}" dt="2025-09-22T17:57:25.762" v="286"/>
          <ac:spMkLst>
            <pc:docMk/>
            <pc:sldMk cId="383094584" sldId="281"/>
            <ac:spMk id="13" creationId="{DC948058-3416-F263-B5B7-8055124ED1BE}"/>
          </ac:spMkLst>
        </pc:spChg>
      </pc:sldChg>
      <pc:sldChg chg="modSp new mod modNotes">
        <pc:chgData name="BARTOLI, Fabienne (IGAS/INSPECTANTS)" userId="f84e1f02-1af6-4ae5-aeb9-c9af03ed01f9" providerId="ADAL" clId="{AB3C06DF-175B-4933-B4B6-FB850A0C3355}" dt="2025-09-22T18:10:59.489" v="487" actId="20577"/>
        <pc:sldMkLst>
          <pc:docMk/>
          <pc:sldMk cId="139194656" sldId="282"/>
        </pc:sldMkLst>
        <pc:spChg chg="mod">
          <ac:chgData name="BARTOLI, Fabienne (IGAS/INSPECTANTS)" userId="f84e1f02-1af6-4ae5-aeb9-c9af03ed01f9" providerId="ADAL" clId="{AB3C06DF-175B-4933-B4B6-FB850A0C3355}" dt="2025-09-22T17:59:30.606" v="312" actId="20577"/>
          <ac:spMkLst>
            <pc:docMk/>
            <pc:sldMk cId="139194656" sldId="282"/>
            <ac:spMk id="2" creationId="{DC5D5F82-911F-339B-F550-84222932C546}"/>
          </ac:spMkLst>
        </pc:spChg>
        <pc:spChg chg="mod">
          <ac:chgData name="BARTOLI, Fabienne (IGAS/INSPECTANTS)" userId="f84e1f02-1af6-4ae5-aeb9-c9af03ed01f9" providerId="ADAL" clId="{AB3C06DF-175B-4933-B4B6-FB850A0C3355}" dt="2025-09-22T18:05:39.040" v="354" actId="15"/>
          <ac:spMkLst>
            <pc:docMk/>
            <pc:sldMk cId="139194656" sldId="282"/>
            <ac:spMk id="3" creationId="{8760AF40-20E1-0A6C-774E-A87E66388D67}"/>
          </ac:spMkLst>
        </pc:spChg>
        <pc:spChg chg="mod">
          <ac:chgData name="BARTOLI, Fabienne (IGAS/INSPECTANTS)" userId="f84e1f02-1af6-4ae5-aeb9-c9af03ed01f9" providerId="ADAL" clId="{AB3C06DF-175B-4933-B4B6-FB850A0C3355}" dt="2025-09-22T18:01:06.696" v="318" actId="20577"/>
          <ac:spMkLst>
            <pc:docMk/>
            <pc:sldMk cId="139194656" sldId="282"/>
            <ac:spMk id="7" creationId="{CF4F46B9-8881-B540-0F81-F317707A4448}"/>
          </ac:spMkLst>
        </pc:spChg>
      </pc:sldChg>
      <pc:sldChg chg="modSp new del mod">
        <pc:chgData name="BARTOLI, Fabienne (IGAS/INSPECTANTS)" userId="f84e1f02-1af6-4ae5-aeb9-c9af03ed01f9" providerId="ADAL" clId="{AB3C06DF-175B-4933-B4B6-FB850A0C3355}" dt="2025-09-22T20:49:30.408" v="630" actId="47"/>
        <pc:sldMkLst>
          <pc:docMk/>
          <pc:sldMk cId="4281545333" sldId="283"/>
        </pc:sldMkLst>
        <pc:spChg chg="mod">
          <ac:chgData name="BARTOLI, Fabienne (IGAS/INSPECTANTS)" userId="f84e1f02-1af6-4ae5-aeb9-c9af03ed01f9" providerId="ADAL" clId="{AB3C06DF-175B-4933-B4B6-FB850A0C3355}" dt="2025-09-22T17:59:04.335" v="302" actId="6549"/>
          <ac:spMkLst>
            <pc:docMk/>
            <pc:sldMk cId="4281545333" sldId="283"/>
            <ac:spMk id="2" creationId="{58160C25-A747-DFED-0AF7-02D9F17CE260}"/>
          </ac:spMkLst>
        </pc:spChg>
      </pc:sldChg>
      <pc:sldChg chg="addSp modSp new mod">
        <pc:chgData name="BARTOLI, Fabienne (IGAS/INSPECTANTS)" userId="f84e1f02-1af6-4ae5-aeb9-c9af03ed01f9" providerId="ADAL" clId="{AB3C06DF-175B-4933-B4B6-FB850A0C3355}" dt="2025-09-22T20:25:01.429" v="623" actId="1076"/>
        <pc:sldMkLst>
          <pc:docMk/>
          <pc:sldMk cId="2525343435" sldId="284"/>
        </pc:sldMkLst>
        <pc:spChg chg="mod">
          <ac:chgData name="BARTOLI, Fabienne (IGAS/INSPECTANTS)" userId="f84e1f02-1af6-4ae5-aeb9-c9af03ed01f9" providerId="ADAL" clId="{AB3C06DF-175B-4933-B4B6-FB850A0C3355}" dt="2025-09-22T20:17:34.618" v="494"/>
          <ac:spMkLst>
            <pc:docMk/>
            <pc:sldMk cId="2525343435" sldId="284"/>
            <ac:spMk id="2" creationId="{DE799D19-BE90-1F23-A79E-0E6F13BF82EE}"/>
          </ac:spMkLst>
        </pc:spChg>
        <pc:spChg chg="mod">
          <ac:chgData name="BARTOLI, Fabienne (IGAS/INSPECTANTS)" userId="f84e1f02-1af6-4ae5-aeb9-c9af03ed01f9" providerId="ADAL" clId="{AB3C06DF-175B-4933-B4B6-FB850A0C3355}" dt="2025-09-22T20:23:27.784" v="617" actId="20577"/>
          <ac:spMkLst>
            <pc:docMk/>
            <pc:sldMk cId="2525343435" sldId="284"/>
            <ac:spMk id="3" creationId="{4E244383-CCD8-1328-607E-8C3B284ED19B}"/>
          </ac:spMkLst>
        </pc:spChg>
        <pc:spChg chg="mod">
          <ac:chgData name="BARTOLI, Fabienne (IGAS/INSPECTANTS)" userId="f84e1f02-1af6-4ae5-aeb9-c9af03ed01f9" providerId="ADAL" clId="{AB3C06DF-175B-4933-B4B6-FB850A0C3355}" dt="2025-09-22T20:19:46.503" v="566"/>
          <ac:spMkLst>
            <pc:docMk/>
            <pc:sldMk cId="2525343435" sldId="284"/>
            <ac:spMk id="7" creationId="{58AEAAB1-D484-85D3-5F95-BEBDCA315F1F}"/>
          </ac:spMkLst>
        </pc:spChg>
        <pc:picChg chg="add mod">
          <ac:chgData name="BARTOLI, Fabienne (IGAS/INSPECTANTS)" userId="f84e1f02-1af6-4ae5-aeb9-c9af03ed01f9" providerId="ADAL" clId="{AB3C06DF-175B-4933-B4B6-FB850A0C3355}" dt="2025-09-22T20:23:41.309" v="618" actId="1076"/>
          <ac:picMkLst>
            <pc:docMk/>
            <pc:sldMk cId="2525343435" sldId="284"/>
            <ac:picMk id="9" creationId="{444798E0-4F68-7F35-F27C-60645F10BDA8}"/>
          </ac:picMkLst>
        </pc:picChg>
        <pc:picChg chg="add mod">
          <ac:chgData name="BARTOLI, Fabienne (IGAS/INSPECTANTS)" userId="f84e1f02-1af6-4ae5-aeb9-c9af03ed01f9" providerId="ADAL" clId="{AB3C06DF-175B-4933-B4B6-FB850A0C3355}" dt="2025-09-22T20:25:01.429" v="623" actId="1076"/>
          <ac:picMkLst>
            <pc:docMk/>
            <pc:sldMk cId="2525343435" sldId="284"/>
            <ac:picMk id="11" creationId="{CFB0AA85-F1FE-ECF7-019C-F9F3BFA8CCC9}"/>
          </ac:picMkLst>
        </pc:picChg>
      </pc:sldChg>
      <pc:sldChg chg="addSp delSp modSp new mod modNotes">
        <pc:chgData name="BARTOLI, Fabienne (IGAS/INSPECTANTS)" userId="f84e1f02-1af6-4ae5-aeb9-c9af03ed01f9" providerId="ADAL" clId="{AB3C06DF-175B-4933-B4B6-FB850A0C3355}" dt="2025-09-22T20:53:47.447" v="661" actId="22"/>
        <pc:sldMkLst>
          <pc:docMk/>
          <pc:sldMk cId="2763777086" sldId="285"/>
        </pc:sldMkLst>
        <pc:spChg chg="mod">
          <ac:chgData name="BARTOLI, Fabienne (IGAS/INSPECTANTS)" userId="f84e1f02-1af6-4ae5-aeb9-c9af03ed01f9" providerId="ADAL" clId="{AB3C06DF-175B-4933-B4B6-FB850A0C3355}" dt="2025-09-22T20:50:05.018" v="633"/>
          <ac:spMkLst>
            <pc:docMk/>
            <pc:sldMk cId="2763777086" sldId="285"/>
            <ac:spMk id="2" creationId="{B65D9037-C2FB-3A35-9366-4A408D467EA6}"/>
          </ac:spMkLst>
        </pc:spChg>
        <pc:spChg chg="del">
          <ac:chgData name="BARTOLI, Fabienne (IGAS/INSPECTANTS)" userId="f84e1f02-1af6-4ae5-aeb9-c9af03ed01f9" providerId="ADAL" clId="{AB3C06DF-175B-4933-B4B6-FB850A0C3355}" dt="2025-09-22T20:50:50.875" v="638"/>
          <ac:spMkLst>
            <pc:docMk/>
            <pc:sldMk cId="2763777086" sldId="285"/>
            <ac:spMk id="3" creationId="{F8330E75-4AF8-6B6D-023B-6227E3481705}"/>
          </ac:spMkLst>
        </pc:spChg>
        <pc:spChg chg="mod">
          <ac:chgData name="BARTOLI, Fabienne (IGAS/INSPECTANTS)" userId="f84e1f02-1af6-4ae5-aeb9-c9af03ed01f9" providerId="ADAL" clId="{AB3C06DF-175B-4933-B4B6-FB850A0C3355}" dt="2025-09-22T20:50:41.300" v="637" actId="207"/>
          <ac:spMkLst>
            <pc:docMk/>
            <pc:sldMk cId="2763777086" sldId="285"/>
            <ac:spMk id="7" creationId="{19C7F511-302A-68A5-2D0E-52B9DF50CA82}"/>
          </ac:spMkLst>
        </pc:spChg>
        <pc:spChg chg="add mod">
          <ac:chgData name="BARTOLI, Fabienne (IGAS/INSPECTANTS)" userId="f84e1f02-1af6-4ae5-aeb9-c9af03ed01f9" providerId="ADAL" clId="{AB3C06DF-175B-4933-B4B6-FB850A0C3355}" dt="2025-09-22T20:51:48.234" v="653" actId="15"/>
          <ac:spMkLst>
            <pc:docMk/>
            <pc:sldMk cId="2763777086" sldId="285"/>
            <ac:spMk id="8" creationId="{2231C88C-6352-CAA6-07EA-0AD7CB85AFB6}"/>
          </ac:spMkLst>
        </pc:spChg>
        <pc:spChg chg="add del">
          <ac:chgData name="BARTOLI, Fabienne (IGAS/INSPECTANTS)" userId="f84e1f02-1af6-4ae5-aeb9-c9af03ed01f9" providerId="ADAL" clId="{AB3C06DF-175B-4933-B4B6-FB850A0C3355}" dt="2025-09-22T20:53:41.014" v="659" actId="22"/>
          <ac:spMkLst>
            <pc:docMk/>
            <pc:sldMk cId="2763777086" sldId="285"/>
            <ac:spMk id="10" creationId="{CF38B507-12EE-0835-868F-166858B6E30D}"/>
          </ac:spMkLst>
        </pc:spChg>
        <pc:spChg chg="add del">
          <ac:chgData name="BARTOLI, Fabienne (IGAS/INSPECTANTS)" userId="f84e1f02-1af6-4ae5-aeb9-c9af03ed01f9" providerId="ADAL" clId="{AB3C06DF-175B-4933-B4B6-FB850A0C3355}" dt="2025-09-22T20:53:47.447" v="661" actId="22"/>
          <ac:spMkLst>
            <pc:docMk/>
            <pc:sldMk cId="2763777086" sldId="285"/>
            <ac:spMk id="12" creationId="{208A6D27-D7E8-ACA9-01AF-7F89EFFFDB3B}"/>
          </ac:spMkLst>
        </pc:spChg>
      </pc:sldChg>
      <pc:sldChg chg="addSp delSp modSp new mod modNotes">
        <pc:chgData name="BARTOLI, Fabienne (IGAS/INSPECTANTS)" userId="f84e1f02-1af6-4ae5-aeb9-c9af03ed01f9" providerId="ADAL" clId="{AB3C06DF-175B-4933-B4B6-FB850A0C3355}" dt="2025-09-22T21:10:03.415" v="731" actId="123"/>
        <pc:sldMkLst>
          <pc:docMk/>
          <pc:sldMk cId="101849202" sldId="286"/>
        </pc:sldMkLst>
        <pc:spChg chg="mod">
          <ac:chgData name="BARTOLI, Fabienne (IGAS/INSPECTANTS)" userId="f84e1f02-1af6-4ae5-aeb9-c9af03ed01f9" providerId="ADAL" clId="{AB3C06DF-175B-4933-B4B6-FB850A0C3355}" dt="2025-09-22T20:54:15.663" v="663"/>
          <ac:spMkLst>
            <pc:docMk/>
            <pc:sldMk cId="101849202" sldId="286"/>
            <ac:spMk id="2" creationId="{B268DDC0-07C6-F682-6C67-DEEBEFCA218E}"/>
          </ac:spMkLst>
        </pc:spChg>
        <pc:spChg chg="del">
          <ac:chgData name="BARTOLI, Fabienne (IGAS/INSPECTANTS)" userId="f84e1f02-1af6-4ae5-aeb9-c9af03ed01f9" providerId="ADAL" clId="{AB3C06DF-175B-4933-B4B6-FB850A0C3355}" dt="2025-09-22T20:54:53.259" v="670"/>
          <ac:spMkLst>
            <pc:docMk/>
            <pc:sldMk cId="101849202" sldId="286"/>
            <ac:spMk id="3" creationId="{E06DC2C3-E8E5-5D3A-B5F8-12F00E7D2180}"/>
          </ac:spMkLst>
        </pc:spChg>
        <pc:spChg chg="mod">
          <ac:chgData name="BARTOLI, Fabienne (IGAS/INSPECTANTS)" userId="f84e1f02-1af6-4ae5-aeb9-c9af03ed01f9" providerId="ADAL" clId="{AB3C06DF-175B-4933-B4B6-FB850A0C3355}" dt="2025-09-22T20:54:39.937" v="669" actId="20577"/>
          <ac:spMkLst>
            <pc:docMk/>
            <pc:sldMk cId="101849202" sldId="286"/>
            <ac:spMk id="7" creationId="{52CB3B77-2165-643E-7F7F-06DDD36F0740}"/>
          </ac:spMkLst>
        </pc:spChg>
        <pc:spChg chg="add mod">
          <ac:chgData name="BARTOLI, Fabienne (IGAS/INSPECTANTS)" userId="f84e1f02-1af6-4ae5-aeb9-c9af03ed01f9" providerId="ADAL" clId="{AB3C06DF-175B-4933-B4B6-FB850A0C3355}" dt="2025-09-22T21:07:47.404" v="723" actId="108"/>
          <ac:spMkLst>
            <pc:docMk/>
            <pc:sldMk cId="101849202" sldId="286"/>
            <ac:spMk id="8" creationId="{580137AA-901B-373D-60A7-34E80F6F0EE8}"/>
          </ac:spMkLst>
        </pc:spChg>
        <pc:spChg chg="add">
          <ac:chgData name="BARTOLI, Fabienne (IGAS/INSPECTANTS)" userId="f84e1f02-1af6-4ae5-aeb9-c9af03ed01f9" providerId="ADAL" clId="{AB3C06DF-175B-4933-B4B6-FB850A0C3355}" dt="2025-09-22T21:05:11.406" v="697"/>
          <ac:spMkLst>
            <pc:docMk/>
            <pc:sldMk cId="101849202" sldId="286"/>
            <ac:spMk id="9" creationId="{30CC2BFA-74AB-A160-024D-269DA82A9528}"/>
          </ac:spMkLst>
        </pc:spChg>
        <pc:spChg chg="add mod">
          <ac:chgData name="BARTOLI, Fabienne (IGAS/INSPECTANTS)" userId="f84e1f02-1af6-4ae5-aeb9-c9af03ed01f9" providerId="ADAL" clId="{AB3C06DF-175B-4933-B4B6-FB850A0C3355}" dt="2025-09-22T21:05:32.202" v="699"/>
          <ac:spMkLst>
            <pc:docMk/>
            <pc:sldMk cId="101849202" sldId="286"/>
            <ac:spMk id="10" creationId="{8AADEE32-6E2C-44B0-AB39-0C54EC02400F}"/>
          </ac:spMkLst>
        </pc:spChg>
      </pc:sldChg>
      <pc:sldChg chg="modSp new mod">
        <pc:chgData name="BARTOLI, Fabienne (IGAS/INSPECTANTS)" userId="f84e1f02-1af6-4ae5-aeb9-c9af03ed01f9" providerId="ADAL" clId="{AB3C06DF-175B-4933-B4B6-FB850A0C3355}" dt="2025-09-22T21:19:51.515" v="837"/>
        <pc:sldMkLst>
          <pc:docMk/>
          <pc:sldMk cId="3215786294" sldId="287"/>
        </pc:sldMkLst>
        <pc:spChg chg="mod">
          <ac:chgData name="BARTOLI, Fabienne (IGAS/INSPECTANTS)" userId="f84e1f02-1af6-4ae5-aeb9-c9af03ed01f9" providerId="ADAL" clId="{AB3C06DF-175B-4933-B4B6-FB850A0C3355}" dt="2025-09-22T21:11:39.549" v="762"/>
          <ac:spMkLst>
            <pc:docMk/>
            <pc:sldMk cId="3215786294" sldId="287"/>
            <ac:spMk id="2" creationId="{99FB9CA9-889C-3B8C-8406-2C8B99881898}"/>
          </ac:spMkLst>
        </pc:spChg>
        <pc:spChg chg="mod">
          <ac:chgData name="BARTOLI, Fabienne (IGAS/INSPECTANTS)" userId="f84e1f02-1af6-4ae5-aeb9-c9af03ed01f9" providerId="ADAL" clId="{AB3C06DF-175B-4933-B4B6-FB850A0C3355}" dt="2025-09-22T21:19:51.515" v="837"/>
          <ac:spMkLst>
            <pc:docMk/>
            <pc:sldMk cId="3215786294" sldId="287"/>
            <ac:spMk id="3" creationId="{25862C8D-5A78-1CAE-63C3-71C0FCEEE1DD}"/>
          </ac:spMkLst>
        </pc:spChg>
      </pc:sldChg>
      <pc:sldChg chg="addSp delSp modSp new mod modNotes">
        <pc:chgData name="BARTOLI, Fabienne (IGAS/INSPECTANTS)" userId="f84e1f02-1af6-4ae5-aeb9-c9af03ed01f9" providerId="ADAL" clId="{AB3C06DF-175B-4933-B4B6-FB850A0C3355}" dt="2025-09-22T21:19:01.424" v="833" actId="14100"/>
        <pc:sldMkLst>
          <pc:docMk/>
          <pc:sldMk cId="2233024448" sldId="288"/>
        </pc:sldMkLst>
        <pc:spChg chg="mod">
          <ac:chgData name="BARTOLI, Fabienne (IGAS/INSPECTANTS)" userId="f84e1f02-1af6-4ae5-aeb9-c9af03ed01f9" providerId="ADAL" clId="{AB3C06DF-175B-4933-B4B6-FB850A0C3355}" dt="2025-09-22T21:13:26.481" v="778"/>
          <ac:spMkLst>
            <pc:docMk/>
            <pc:sldMk cId="2233024448" sldId="288"/>
            <ac:spMk id="2" creationId="{5CC23788-92B9-589A-5712-1CDCEC473740}"/>
          </ac:spMkLst>
        </pc:spChg>
        <pc:spChg chg="del mod">
          <ac:chgData name="BARTOLI, Fabienne (IGAS/INSPECTANTS)" userId="f84e1f02-1af6-4ae5-aeb9-c9af03ed01f9" providerId="ADAL" clId="{AB3C06DF-175B-4933-B4B6-FB850A0C3355}" dt="2025-09-22T21:13:53.429" v="781"/>
          <ac:spMkLst>
            <pc:docMk/>
            <pc:sldMk cId="2233024448" sldId="288"/>
            <ac:spMk id="3" creationId="{5ABB1C49-F3CE-1459-45F1-B4616ED1EDB3}"/>
          </ac:spMkLst>
        </pc:spChg>
        <pc:spChg chg="mod">
          <ac:chgData name="BARTOLI, Fabienne (IGAS/INSPECTANTS)" userId="f84e1f02-1af6-4ae5-aeb9-c9af03ed01f9" providerId="ADAL" clId="{AB3C06DF-175B-4933-B4B6-FB850A0C3355}" dt="2025-09-22T21:13:44.029" v="780" actId="207"/>
          <ac:spMkLst>
            <pc:docMk/>
            <pc:sldMk cId="2233024448" sldId="288"/>
            <ac:spMk id="7" creationId="{D868939F-29D4-F449-4057-0FE8C16093E5}"/>
          </ac:spMkLst>
        </pc:spChg>
        <pc:spChg chg="add mod">
          <ac:chgData name="BARTOLI, Fabienne (IGAS/INSPECTANTS)" userId="f84e1f02-1af6-4ae5-aeb9-c9af03ed01f9" providerId="ADAL" clId="{AB3C06DF-175B-4933-B4B6-FB850A0C3355}" dt="2025-09-22T21:19:01.424" v="833" actId="14100"/>
          <ac:spMkLst>
            <pc:docMk/>
            <pc:sldMk cId="2233024448" sldId="288"/>
            <ac:spMk id="8" creationId="{B94708F2-42AC-EC0B-6892-598EC4265C8B}"/>
          </ac:spMkLst>
        </pc:spChg>
      </pc:sldChg>
      <pc:sldChg chg="addSp modSp new mod modNotes">
        <pc:chgData name="BARTOLI, Fabienne (IGAS/INSPECTANTS)" userId="f84e1f02-1af6-4ae5-aeb9-c9af03ed01f9" providerId="ADAL" clId="{AB3C06DF-175B-4933-B4B6-FB850A0C3355}" dt="2025-09-22T21:24:12.148" v="882" actId="255"/>
        <pc:sldMkLst>
          <pc:docMk/>
          <pc:sldMk cId="2572164199" sldId="289"/>
        </pc:sldMkLst>
        <pc:spChg chg="mod">
          <ac:chgData name="BARTOLI, Fabienne (IGAS/INSPECTANTS)" userId="f84e1f02-1af6-4ae5-aeb9-c9af03ed01f9" providerId="ADAL" clId="{AB3C06DF-175B-4933-B4B6-FB850A0C3355}" dt="2025-09-22T21:20:21.807" v="840"/>
          <ac:spMkLst>
            <pc:docMk/>
            <pc:sldMk cId="2572164199" sldId="289"/>
            <ac:spMk id="2" creationId="{5C50FC87-8897-6A62-7D8D-3A20BD1C20C8}"/>
          </ac:spMkLst>
        </pc:spChg>
        <pc:spChg chg="mod">
          <ac:chgData name="BARTOLI, Fabienne (IGAS/INSPECTANTS)" userId="f84e1f02-1af6-4ae5-aeb9-c9af03ed01f9" providerId="ADAL" clId="{AB3C06DF-175B-4933-B4B6-FB850A0C3355}" dt="2025-09-22T21:22:20.343" v="865" actId="20577"/>
          <ac:spMkLst>
            <pc:docMk/>
            <pc:sldMk cId="2572164199" sldId="289"/>
            <ac:spMk id="3" creationId="{918749DF-86F9-BF4F-B438-0CE76180D875}"/>
          </ac:spMkLst>
        </pc:spChg>
        <pc:spChg chg="mod">
          <ac:chgData name="BARTOLI, Fabienne (IGAS/INSPECTANTS)" userId="f84e1f02-1af6-4ae5-aeb9-c9af03ed01f9" providerId="ADAL" clId="{AB3C06DF-175B-4933-B4B6-FB850A0C3355}" dt="2025-09-22T21:20:30.947" v="842" actId="207"/>
          <ac:spMkLst>
            <pc:docMk/>
            <pc:sldMk cId="2572164199" sldId="289"/>
            <ac:spMk id="7" creationId="{531926C5-1867-CFEC-4720-16E18C99756D}"/>
          </ac:spMkLst>
        </pc:spChg>
        <pc:spChg chg="add">
          <ac:chgData name="BARTOLI, Fabienne (IGAS/INSPECTANTS)" userId="f84e1f02-1af6-4ae5-aeb9-c9af03ed01f9" providerId="ADAL" clId="{AB3C06DF-175B-4933-B4B6-FB850A0C3355}" dt="2025-09-22T21:20:57.937" v="843"/>
          <ac:spMkLst>
            <pc:docMk/>
            <pc:sldMk cId="2572164199" sldId="289"/>
            <ac:spMk id="8" creationId="{2DA565CE-A55C-1AA0-B316-631D63431AB3}"/>
          </ac:spMkLst>
        </pc:spChg>
        <pc:spChg chg="add">
          <ac:chgData name="BARTOLI, Fabienne (IGAS/INSPECTANTS)" userId="f84e1f02-1af6-4ae5-aeb9-c9af03ed01f9" providerId="ADAL" clId="{AB3C06DF-175B-4933-B4B6-FB850A0C3355}" dt="2025-09-22T21:20:57.937" v="843"/>
          <ac:spMkLst>
            <pc:docMk/>
            <pc:sldMk cId="2572164199" sldId="289"/>
            <ac:spMk id="9" creationId="{FE87278F-8249-AABB-E7DA-1891F5B4D563}"/>
          </ac:spMkLst>
        </pc:spChg>
        <pc:spChg chg="add">
          <ac:chgData name="BARTOLI, Fabienne (IGAS/INSPECTANTS)" userId="f84e1f02-1af6-4ae5-aeb9-c9af03ed01f9" providerId="ADAL" clId="{AB3C06DF-175B-4933-B4B6-FB850A0C3355}" dt="2025-09-22T21:21:03.658" v="845"/>
          <ac:spMkLst>
            <pc:docMk/>
            <pc:sldMk cId="2572164199" sldId="289"/>
            <ac:spMk id="10" creationId="{4759AF80-7BA6-5723-D4EB-AE7642F963B3}"/>
          </ac:spMkLst>
        </pc:spChg>
        <pc:spChg chg="add">
          <ac:chgData name="BARTOLI, Fabienne (IGAS/INSPECTANTS)" userId="f84e1f02-1af6-4ae5-aeb9-c9af03ed01f9" providerId="ADAL" clId="{AB3C06DF-175B-4933-B4B6-FB850A0C3355}" dt="2025-09-22T21:21:03.658" v="845"/>
          <ac:spMkLst>
            <pc:docMk/>
            <pc:sldMk cId="2572164199" sldId="289"/>
            <ac:spMk id="11" creationId="{C092D9AF-9B2A-D28F-890B-17F0FD8D86FA}"/>
          </ac:spMkLst>
        </pc:spChg>
      </pc:sldChg>
      <pc:sldChg chg="new del">
        <pc:chgData name="BARTOLI, Fabienne (IGAS/INSPECTANTS)" userId="f84e1f02-1af6-4ae5-aeb9-c9af03ed01f9" providerId="ADAL" clId="{AB3C06DF-175B-4933-B4B6-FB850A0C3355}" dt="2025-09-22T21:26:59.806" v="884" actId="47"/>
        <pc:sldMkLst>
          <pc:docMk/>
          <pc:sldMk cId="3152544837" sldId="290"/>
        </pc:sldMkLst>
      </pc:sldChg>
      <pc:sldChg chg="addSp delSp modSp new mod modNotes">
        <pc:chgData name="BARTOLI, Fabienne (IGAS/INSPECTANTS)" userId="f84e1f02-1af6-4ae5-aeb9-c9af03ed01f9" providerId="ADAL" clId="{AB3C06DF-175B-4933-B4B6-FB850A0C3355}" dt="2025-09-22T21:42:43.962" v="958" actId="113"/>
        <pc:sldMkLst>
          <pc:docMk/>
          <pc:sldMk cId="3502116201" sldId="290"/>
        </pc:sldMkLst>
        <pc:spChg chg="mod">
          <ac:chgData name="BARTOLI, Fabienne (IGAS/INSPECTANTS)" userId="f84e1f02-1af6-4ae5-aeb9-c9af03ed01f9" providerId="ADAL" clId="{AB3C06DF-175B-4933-B4B6-FB850A0C3355}" dt="2025-09-22T21:40:55.661" v="946"/>
          <ac:spMkLst>
            <pc:docMk/>
            <pc:sldMk cId="3502116201" sldId="290"/>
            <ac:spMk id="2" creationId="{8781EC6C-BE4C-F26C-C598-F89AB2E190BB}"/>
          </ac:spMkLst>
        </pc:spChg>
        <pc:spChg chg="add del">
          <ac:chgData name="BARTOLI, Fabienne (IGAS/INSPECTANTS)" userId="f84e1f02-1af6-4ae5-aeb9-c9af03ed01f9" providerId="ADAL" clId="{AB3C06DF-175B-4933-B4B6-FB850A0C3355}" dt="2025-09-22T21:36:24.618" v="907" actId="1032"/>
          <ac:spMkLst>
            <pc:docMk/>
            <pc:sldMk cId="3502116201" sldId="290"/>
            <ac:spMk id="3" creationId="{72988EAF-E2FC-ECA7-AAB3-9E7265B311B0}"/>
          </ac:spMkLst>
        </pc:spChg>
        <pc:spChg chg="mod">
          <ac:chgData name="BARTOLI, Fabienne (IGAS/INSPECTANTS)" userId="f84e1f02-1af6-4ae5-aeb9-c9af03ed01f9" providerId="ADAL" clId="{AB3C06DF-175B-4933-B4B6-FB850A0C3355}" dt="2025-09-22T21:41:02.620" v="947"/>
          <ac:spMkLst>
            <pc:docMk/>
            <pc:sldMk cId="3502116201" sldId="290"/>
            <ac:spMk id="7" creationId="{78DF8978-5771-95AB-9246-1D98C345A75A}"/>
          </ac:spMkLst>
        </pc:spChg>
        <pc:spChg chg="add mod">
          <ac:chgData name="BARTOLI, Fabienne (IGAS/INSPECTANTS)" userId="f84e1f02-1af6-4ae5-aeb9-c9af03ed01f9" providerId="ADAL" clId="{AB3C06DF-175B-4933-B4B6-FB850A0C3355}" dt="2025-09-22T21:40:26.912" v="940" actId="108"/>
          <ac:spMkLst>
            <pc:docMk/>
            <pc:sldMk cId="3502116201" sldId="290"/>
            <ac:spMk id="17" creationId="{EC3B1BB6-E96B-FD64-27C8-F8937B806069}"/>
          </ac:spMkLst>
        </pc:spChg>
        <pc:spChg chg="add mod">
          <ac:chgData name="BARTOLI, Fabienne (IGAS/INSPECTANTS)" userId="f84e1f02-1af6-4ae5-aeb9-c9af03ed01f9" providerId="ADAL" clId="{AB3C06DF-175B-4933-B4B6-FB850A0C3355}" dt="2025-09-22T21:40:41.336" v="945" actId="108"/>
          <ac:spMkLst>
            <pc:docMk/>
            <pc:sldMk cId="3502116201" sldId="290"/>
            <ac:spMk id="18" creationId="{828A12D5-5A05-0B87-78E9-B85D9647F72B}"/>
          </ac:spMkLst>
        </pc:spChg>
        <pc:spChg chg="add mod">
          <ac:chgData name="BARTOLI, Fabienne (IGAS/INSPECTANTS)" userId="f84e1f02-1af6-4ae5-aeb9-c9af03ed01f9" providerId="ADAL" clId="{AB3C06DF-175B-4933-B4B6-FB850A0C3355}" dt="2025-09-22T21:40:38.583" v="943" actId="108"/>
          <ac:spMkLst>
            <pc:docMk/>
            <pc:sldMk cId="3502116201" sldId="290"/>
            <ac:spMk id="19" creationId="{F2E269EC-9803-CA96-BF37-8CC12C930504}"/>
          </ac:spMkLst>
        </pc:spChg>
        <pc:spChg chg="add mod">
          <ac:chgData name="BARTOLI, Fabienne (IGAS/INSPECTANTS)" userId="f84e1f02-1af6-4ae5-aeb9-c9af03ed01f9" providerId="ADAL" clId="{AB3C06DF-175B-4933-B4B6-FB850A0C3355}" dt="2025-09-22T21:40:40.473" v="944" actId="108"/>
          <ac:spMkLst>
            <pc:docMk/>
            <pc:sldMk cId="3502116201" sldId="290"/>
            <ac:spMk id="20" creationId="{D70820DF-5B27-2682-9EAF-E6CF973FBA32}"/>
          </ac:spMkLst>
        </pc:spChg>
        <pc:graphicFrameChg chg="add del modGraphic">
          <ac:chgData name="BARTOLI, Fabienne (IGAS/INSPECTANTS)" userId="f84e1f02-1af6-4ae5-aeb9-c9af03ed01f9" providerId="ADAL" clId="{AB3C06DF-175B-4933-B4B6-FB850A0C3355}" dt="2025-09-22T21:28:48.594" v="887" actId="1032"/>
          <ac:graphicFrameMkLst>
            <pc:docMk/>
            <pc:sldMk cId="3502116201" sldId="290"/>
            <ac:graphicFrameMk id="10" creationId="{830790E0-7DF8-6024-1C13-47C4E335EC48}"/>
          </ac:graphicFrameMkLst>
        </pc:graphicFrameChg>
        <pc:graphicFrameChg chg="add del mod modGraphic">
          <ac:chgData name="BARTOLI, Fabienne (IGAS/INSPECTANTS)" userId="f84e1f02-1af6-4ae5-aeb9-c9af03ed01f9" providerId="ADAL" clId="{AB3C06DF-175B-4933-B4B6-FB850A0C3355}" dt="2025-09-22T21:30:15.227" v="890" actId="1032"/>
          <ac:graphicFrameMkLst>
            <pc:docMk/>
            <pc:sldMk cId="3502116201" sldId="290"/>
            <ac:graphicFrameMk id="11" creationId="{9D566724-D3AE-1F97-ABEB-2FDFFCD1F5FE}"/>
          </ac:graphicFrameMkLst>
        </pc:graphicFrameChg>
        <pc:graphicFrameChg chg="add del mod modGraphic">
          <ac:chgData name="BARTOLI, Fabienne (IGAS/INSPECTANTS)" userId="f84e1f02-1af6-4ae5-aeb9-c9af03ed01f9" providerId="ADAL" clId="{AB3C06DF-175B-4933-B4B6-FB850A0C3355}" dt="2025-09-22T21:34:39.783" v="895" actId="1032"/>
          <ac:graphicFrameMkLst>
            <pc:docMk/>
            <pc:sldMk cId="3502116201" sldId="290"/>
            <ac:graphicFrameMk id="12" creationId="{72A3E1B6-8987-F3AA-EAE3-1903082D847D}"/>
          </ac:graphicFrameMkLst>
        </pc:graphicFrameChg>
        <pc:graphicFrameChg chg="add del modGraphic">
          <ac:chgData name="BARTOLI, Fabienne (IGAS/INSPECTANTS)" userId="f84e1f02-1af6-4ae5-aeb9-c9af03ed01f9" providerId="ADAL" clId="{AB3C06DF-175B-4933-B4B6-FB850A0C3355}" dt="2025-09-22T21:35:08.576" v="897" actId="1032"/>
          <ac:graphicFrameMkLst>
            <pc:docMk/>
            <pc:sldMk cId="3502116201" sldId="290"/>
            <ac:graphicFrameMk id="13" creationId="{07A45E37-CB64-7C23-8A27-A5B74A281106}"/>
          </ac:graphicFrameMkLst>
        </pc:graphicFrameChg>
        <pc:graphicFrameChg chg="add del mod modGraphic">
          <ac:chgData name="BARTOLI, Fabienne (IGAS/INSPECTANTS)" userId="f84e1f02-1af6-4ae5-aeb9-c9af03ed01f9" providerId="ADAL" clId="{AB3C06DF-175B-4933-B4B6-FB850A0C3355}" dt="2025-09-22T21:35:36.832" v="900" actId="1032"/>
          <ac:graphicFrameMkLst>
            <pc:docMk/>
            <pc:sldMk cId="3502116201" sldId="290"/>
            <ac:graphicFrameMk id="14" creationId="{BD0AC7E2-900B-FEAF-2F04-0CF5DC7CD7E6}"/>
          </ac:graphicFrameMkLst>
        </pc:graphicFrameChg>
        <pc:graphicFrameChg chg="add del modGraphic">
          <ac:chgData name="BARTOLI, Fabienne (IGAS/INSPECTANTS)" userId="f84e1f02-1af6-4ae5-aeb9-c9af03ed01f9" providerId="ADAL" clId="{AB3C06DF-175B-4933-B4B6-FB850A0C3355}" dt="2025-09-22T21:35:44.009" v="902" actId="1032"/>
          <ac:graphicFrameMkLst>
            <pc:docMk/>
            <pc:sldMk cId="3502116201" sldId="290"/>
            <ac:graphicFrameMk id="15" creationId="{A92F2062-ED73-4F7F-F50D-F34D3B7573D2}"/>
          </ac:graphicFrameMkLst>
        </pc:graphicFrameChg>
        <pc:graphicFrameChg chg="add del mod modGraphic">
          <ac:chgData name="BARTOLI, Fabienne (IGAS/INSPECTANTS)" userId="f84e1f02-1af6-4ae5-aeb9-c9af03ed01f9" providerId="ADAL" clId="{AB3C06DF-175B-4933-B4B6-FB850A0C3355}" dt="2025-09-22T21:36:24.618" v="907" actId="1032"/>
          <ac:graphicFrameMkLst>
            <pc:docMk/>
            <pc:sldMk cId="3502116201" sldId="290"/>
            <ac:graphicFrameMk id="16" creationId="{AC69058A-B27D-D254-7ABD-83C870C23421}"/>
          </ac:graphicFrameMkLst>
        </pc:graphicFrameChg>
      </pc:sldChg>
      <pc:sldChg chg="modSp new mod">
        <pc:chgData name="BARTOLI, Fabienne (IGAS/INSPECTANTS)" userId="f84e1f02-1af6-4ae5-aeb9-c9af03ed01f9" providerId="ADAL" clId="{AB3C06DF-175B-4933-B4B6-FB850A0C3355}" dt="2025-09-22T21:44:35.601" v="973" actId="20577"/>
        <pc:sldMkLst>
          <pc:docMk/>
          <pc:sldMk cId="41809267" sldId="291"/>
        </pc:sldMkLst>
        <pc:spChg chg="mod">
          <ac:chgData name="BARTOLI, Fabienne (IGAS/INSPECTANTS)" userId="f84e1f02-1af6-4ae5-aeb9-c9af03ed01f9" providerId="ADAL" clId="{AB3C06DF-175B-4933-B4B6-FB850A0C3355}" dt="2025-09-22T21:43:52.674" v="969" actId="20577"/>
          <ac:spMkLst>
            <pc:docMk/>
            <pc:sldMk cId="41809267" sldId="291"/>
            <ac:spMk id="2" creationId="{C14F9D6D-8D2D-4AA2-2CD5-3F5918047983}"/>
          </ac:spMkLst>
        </pc:spChg>
        <pc:spChg chg="mod">
          <ac:chgData name="BARTOLI, Fabienne (IGAS/INSPECTANTS)" userId="f84e1f02-1af6-4ae5-aeb9-c9af03ed01f9" providerId="ADAL" clId="{AB3C06DF-175B-4933-B4B6-FB850A0C3355}" dt="2025-09-22T21:44:35.601" v="973" actId="20577"/>
          <ac:spMkLst>
            <pc:docMk/>
            <pc:sldMk cId="41809267" sldId="291"/>
            <ac:spMk id="3" creationId="{7B0E0067-1C26-6270-9BCA-42F9B426B5E5}"/>
          </ac:spMkLst>
        </pc:spChg>
      </pc:sldChg>
      <pc:sldChg chg="addSp delSp modSp new mod modNotes">
        <pc:chgData name="BARTOLI, Fabienne (IGAS/INSPECTANTS)" userId="f84e1f02-1af6-4ae5-aeb9-c9af03ed01f9" providerId="ADAL" clId="{AB3C06DF-175B-4933-B4B6-FB850A0C3355}" dt="2025-09-22T21:48:36.532" v="1052" actId="20577"/>
        <pc:sldMkLst>
          <pc:docMk/>
          <pc:sldMk cId="2905264468" sldId="292"/>
        </pc:sldMkLst>
        <pc:spChg chg="mod">
          <ac:chgData name="BARTOLI, Fabienne (IGAS/INSPECTANTS)" userId="f84e1f02-1af6-4ae5-aeb9-c9af03ed01f9" providerId="ADAL" clId="{AB3C06DF-175B-4933-B4B6-FB850A0C3355}" dt="2025-09-22T21:46:19.817" v="1003" actId="20577"/>
          <ac:spMkLst>
            <pc:docMk/>
            <pc:sldMk cId="2905264468" sldId="292"/>
            <ac:spMk id="2" creationId="{FA8F6E82-3B12-8B73-6C82-4C7F99B1ECCE}"/>
          </ac:spMkLst>
        </pc:spChg>
        <pc:spChg chg="del">
          <ac:chgData name="BARTOLI, Fabienne (IGAS/INSPECTANTS)" userId="f84e1f02-1af6-4ae5-aeb9-c9af03ed01f9" providerId="ADAL" clId="{AB3C06DF-175B-4933-B4B6-FB850A0C3355}" dt="2025-09-22T21:44:58.141" v="975"/>
          <ac:spMkLst>
            <pc:docMk/>
            <pc:sldMk cId="2905264468" sldId="292"/>
            <ac:spMk id="3" creationId="{853DF7A9-02E9-9D49-EE61-EF7C9E221BFD}"/>
          </ac:spMkLst>
        </pc:spChg>
        <pc:spChg chg="mod">
          <ac:chgData name="BARTOLI, Fabienne (IGAS/INSPECTANTS)" userId="f84e1f02-1af6-4ae5-aeb9-c9af03ed01f9" providerId="ADAL" clId="{AB3C06DF-175B-4933-B4B6-FB850A0C3355}" dt="2025-09-22T21:46:24.376" v="1004" actId="207"/>
          <ac:spMkLst>
            <pc:docMk/>
            <pc:sldMk cId="2905264468" sldId="292"/>
            <ac:spMk id="7" creationId="{96899A7D-4E5C-4B16-7A35-BBBAF62034BC}"/>
          </ac:spMkLst>
        </pc:spChg>
        <pc:spChg chg="add mod">
          <ac:chgData name="BARTOLI, Fabienne (IGAS/INSPECTANTS)" userId="f84e1f02-1af6-4ae5-aeb9-c9af03ed01f9" providerId="ADAL" clId="{AB3C06DF-175B-4933-B4B6-FB850A0C3355}" dt="2025-09-22T21:45:56.626" v="992" actId="20577"/>
          <ac:spMkLst>
            <pc:docMk/>
            <pc:sldMk cId="2905264468" sldId="292"/>
            <ac:spMk id="8" creationId="{93C9D8D9-BFCF-89EB-700F-3A375B9BD080}"/>
          </ac:spMkLst>
        </pc:spChg>
      </pc:sldChg>
      <pc:sldChg chg="addSp delSp modSp new mod">
        <pc:chgData name="BARTOLI, Fabienne (IGAS/INSPECTANTS)" userId="f84e1f02-1af6-4ae5-aeb9-c9af03ed01f9" providerId="ADAL" clId="{AB3C06DF-175B-4933-B4B6-FB850A0C3355}" dt="2025-09-22T21:59:29.193" v="1121" actId="1076"/>
        <pc:sldMkLst>
          <pc:docMk/>
          <pc:sldMk cId="968232640" sldId="293"/>
        </pc:sldMkLst>
        <pc:spChg chg="mod">
          <ac:chgData name="BARTOLI, Fabienne (IGAS/INSPECTANTS)" userId="f84e1f02-1af6-4ae5-aeb9-c9af03ed01f9" providerId="ADAL" clId="{AB3C06DF-175B-4933-B4B6-FB850A0C3355}" dt="2025-09-22T21:59:17.064" v="1119"/>
          <ac:spMkLst>
            <pc:docMk/>
            <pc:sldMk cId="968232640" sldId="293"/>
            <ac:spMk id="2" creationId="{CCCF4799-0113-2C5D-3422-4882228C2C86}"/>
          </ac:spMkLst>
        </pc:spChg>
        <pc:spChg chg="del">
          <ac:chgData name="BARTOLI, Fabienne (IGAS/INSPECTANTS)" userId="f84e1f02-1af6-4ae5-aeb9-c9af03ed01f9" providerId="ADAL" clId="{AB3C06DF-175B-4933-B4B6-FB850A0C3355}" dt="2025-09-22T21:52:43.423" v="1060"/>
          <ac:spMkLst>
            <pc:docMk/>
            <pc:sldMk cId="968232640" sldId="293"/>
            <ac:spMk id="3" creationId="{9F232A12-DBE5-C3EC-3823-0996E2F506B5}"/>
          </ac:spMkLst>
        </pc:spChg>
        <pc:spChg chg="del mod">
          <ac:chgData name="BARTOLI, Fabienne (IGAS/INSPECTANTS)" userId="f84e1f02-1af6-4ae5-aeb9-c9af03ed01f9" providerId="ADAL" clId="{AB3C06DF-175B-4933-B4B6-FB850A0C3355}" dt="2025-09-22T21:59:21.930" v="1120" actId="478"/>
          <ac:spMkLst>
            <pc:docMk/>
            <pc:sldMk cId="968232640" sldId="293"/>
            <ac:spMk id="7" creationId="{86A7F5B2-4FAC-06EE-EB28-60E933B2D8BF}"/>
          </ac:spMkLst>
        </pc:spChg>
        <pc:spChg chg="add mod">
          <ac:chgData name="BARTOLI, Fabienne (IGAS/INSPECTANTS)" userId="f84e1f02-1af6-4ae5-aeb9-c9af03ed01f9" providerId="ADAL" clId="{AB3C06DF-175B-4933-B4B6-FB850A0C3355}" dt="2025-09-22T21:59:29.193" v="1121" actId="1076"/>
          <ac:spMkLst>
            <pc:docMk/>
            <pc:sldMk cId="968232640" sldId="293"/>
            <ac:spMk id="8" creationId="{0C7E56DE-FEA7-4715-C8C3-EF1B0D0E07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962A1-D3E6-41A2-95EB-3A97BC27CAF2}" type="datetimeFigureOut">
              <a:rPr lang="fr-FR" smtClean="0"/>
              <a:t>23/09/2025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E13B5-9814-41CC-AA55-AEDB5A1F6640}" type="slidenum">
              <a:rPr lang="fr-FR" smtClean="0"/>
              <a:t>‹N°›</a:t>
            </a:fld>
            <a:endParaRPr lang="fr-FR"/>
          </a:p>
        </p:txBody>
      </p:sp>
    </p:spTree>
    <p:extLst>
      <p:ext uri="{BB962C8B-B14F-4D97-AF65-F5344CB8AC3E}">
        <p14:creationId xmlns:p14="http://schemas.microsoft.com/office/powerpoint/2010/main" val="345889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a:t>
            </a:fld>
            <a:endParaRPr lang="fr-FR"/>
          </a:p>
        </p:txBody>
      </p:sp>
    </p:spTree>
    <p:extLst>
      <p:ext uri="{BB962C8B-B14F-4D97-AF65-F5344CB8AC3E}">
        <p14:creationId xmlns:p14="http://schemas.microsoft.com/office/powerpoint/2010/main" val="189680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i="1" dirty="0"/>
              <a:t>The COVID crisis revealed both the ministry’s resilience and its structural weaknesses. During the pandemic, crisis response relied on ad hoc units, without a permanent structure. In 2022, the IGAS mission recommended creating a full Crisis Management Directorate to consolidate anticipation, preparedness, and operational command.</a:t>
            </a:r>
            <a:endParaRPr lang="en-US" dirty="0"/>
          </a:p>
          <a:p>
            <a:r>
              <a:rPr lang="en-US" i="1" dirty="0"/>
              <a:t>The diagnosis was clear: fragmented responsibilities between the Directorate-General for Health, the Hospital Directorate, and the Secretariat General, with insufficient anticipation, limited crisis staffing, and under-investment in digital tools.</a:t>
            </a:r>
            <a:endParaRPr lang="en-US" dirty="0"/>
          </a:p>
          <a:p>
            <a:r>
              <a:rPr lang="en-US" i="1" dirty="0"/>
              <a:t>In 2023, the ministry acted on this guidance—though with a narrower scope—by creating a permanent Crisis Management Service within the Directorate-General for Health. This service now ensures a standing crisis unit, stronger coordination with regional health agencies and inter-ministerial partners, and investment in crisis IT systems.</a:t>
            </a:r>
            <a:endParaRPr lang="en-US" dirty="0"/>
          </a:p>
          <a:p>
            <a:r>
              <a:rPr lang="en-US" i="1" dirty="0"/>
              <a:t>The limitation, however, is that this remains a service rather than the full directorate initially envisaged, with resources still below strategic needs. But the key lesson is that </a:t>
            </a:r>
            <a:r>
              <a:rPr lang="en-US" i="1" dirty="0" err="1"/>
              <a:t>institutionalising</a:t>
            </a:r>
            <a:r>
              <a:rPr lang="en-US" i="1" dirty="0"/>
              <a:t> crisis capacity, even at a smaller scale, marks a real step forward from the ad hoc model of the past.”</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12</a:t>
            </a:fld>
            <a:endParaRPr lang="fr-FR"/>
          </a:p>
        </p:txBody>
      </p:sp>
    </p:spTree>
    <p:extLst>
      <p:ext uri="{BB962C8B-B14F-4D97-AF65-F5344CB8AC3E}">
        <p14:creationId xmlns:p14="http://schemas.microsoft.com/office/powerpoint/2010/main" val="349148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dirty="0">
                <a:latin typeface="Marianne" panose="02000000000000000000" pitchFamily="2" charset="0"/>
              </a:rPr>
              <a:t>The reform introducing Hospital Clinical Divisions was meant to </a:t>
            </a:r>
            <a:r>
              <a:rPr lang="en-US" dirty="0" err="1">
                <a:latin typeface="Marianne" panose="02000000000000000000" pitchFamily="2" charset="0"/>
              </a:rPr>
              <a:t>modernise</a:t>
            </a:r>
            <a:r>
              <a:rPr lang="en-US" dirty="0">
                <a:latin typeface="Marianne" panose="02000000000000000000" pitchFamily="2" charset="0"/>
              </a:rPr>
              <a:t> governance by grouping several departments, each led by a division head, and granting them responsibility over budgets, staffing, and daily management. The principle was clear: real delegation in exchange for accountability.</a:t>
            </a:r>
          </a:p>
          <a:p>
            <a:pPr algn="just"/>
            <a:r>
              <a:rPr lang="en-US" dirty="0">
                <a:latin typeface="Marianne" panose="02000000000000000000" pitchFamily="2" charset="0"/>
              </a:rPr>
              <a:t>The 2020 Claris mission, carried out with the support of IGAS, showed that this ambition has remained largely unfulfilled. While 57% of respondents supported stronger internal delegation to divisions and services, almost 90% of division and service heads reported that they lacked sufficient resources to fulfil managerial duties. Recruitment and budget decisions continue to be </a:t>
            </a:r>
            <a:r>
              <a:rPr lang="en-US" dirty="0" err="1">
                <a:latin typeface="Marianne" panose="02000000000000000000" pitchFamily="2" charset="0"/>
              </a:rPr>
              <a:t>centralised</a:t>
            </a:r>
            <a:r>
              <a:rPr lang="en-US" dirty="0">
                <a:latin typeface="Marianne" panose="02000000000000000000" pitchFamily="2" charset="0"/>
              </a:rPr>
              <a:t>, contracts are often symbolic, and leadership is perceived as remote, concentrated in the Director and Medical Executive Committee dyad.</a:t>
            </a:r>
          </a:p>
          <a:p>
            <a:pPr algn="just"/>
            <a:r>
              <a:rPr lang="en-US" dirty="0">
                <a:latin typeface="Marianne" panose="02000000000000000000" pitchFamily="2" charset="0"/>
              </a:rPr>
              <a:t>The lesson is straightforward: reforms fail when autonomy is promised but not delivered. Delegation without real authority and means generates frustration, erodes trust, and blocks change.</a:t>
            </a:r>
            <a:endParaRPr lang="fr-FR" dirty="0">
              <a:latin typeface="Marianne" panose="02000000000000000000" pitchFamily="2" charset="0"/>
            </a:endParaRPr>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13</a:t>
            </a:fld>
            <a:endParaRPr lang="fr-FR"/>
          </a:p>
        </p:txBody>
      </p:sp>
    </p:spTree>
    <p:extLst>
      <p:ext uri="{BB962C8B-B14F-4D97-AF65-F5344CB8AC3E}">
        <p14:creationId xmlns:p14="http://schemas.microsoft.com/office/powerpoint/2010/main" val="73995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800" dirty="0">
                <a:latin typeface="Marianne" panose="02000000000000000000" pitchFamily="2" charset="0"/>
              </a:rPr>
              <a:t>We have now reviewed three cases where our guidance was implemented, and two where reforms stalled. What explains this contrast? </a:t>
            </a:r>
          </a:p>
          <a:p>
            <a:pPr algn="just"/>
            <a:endParaRPr lang="en-US" sz="1800" dirty="0">
              <a:latin typeface="Marianne" panose="02000000000000000000" pitchFamily="2" charset="0"/>
            </a:endParaRPr>
          </a:p>
          <a:p>
            <a:pPr algn="just"/>
            <a:r>
              <a:rPr lang="en-US" sz="1800" dirty="0">
                <a:latin typeface="Marianne" panose="02000000000000000000" pitchFamily="2" charset="0"/>
              </a:rPr>
              <a:t>From these examples, we can already see the same issues recurring: </a:t>
            </a:r>
            <a:r>
              <a:rPr lang="en-US" sz="1800" b="1" dirty="0">
                <a:latin typeface="Marianne" panose="02000000000000000000" pitchFamily="2" charset="0"/>
              </a:rPr>
              <a:t>trust, leadership, delegation, and resources. </a:t>
            </a:r>
          </a:p>
          <a:p>
            <a:pPr algn="just"/>
            <a:endParaRPr lang="en-US" sz="1800" b="1" dirty="0">
              <a:latin typeface="Marianne" panose="02000000000000000000" pitchFamily="2" charset="0"/>
            </a:endParaRPr>
          </a:p>
          <a:p>
            <a:pPr algn="just"/>
            <a:r>
              <a:rPr lang="en-US" sz="1800" dirty="0">
                <a:latin typeface="Marianne" panose="02000000000000000000" pitchFamily="2" charset="0"/>
              </a:rPr>
              <a:t>These are the cross-cutting lessons that help us understand why some reforms take root and others remain symbolic. Let us now look at these lessons more systematically.</a:t>
            </a:r>
            <a:endParaRPr lang="fr-FR" sz="1800" dirty="0">
              <a:latin typeface="Marianne" panose="02000000000000000000" pitchFamily="2" charset="0"/>
            </a:endParaRPr>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15</a:t>
            </a:fld>
            <a:endParaRPr lang="fr-FR"/>
          </a:p>
        </p:txBody>
      </p:sp>
    </p:spTree>
    <p:extLst>
      <p:ext uri="{BB962C8B-B14F-4D97-AF65-F5344CB8AC3E}">
        <p14:creationId xmlns:p14="http://schemas.microsoft.com/office/powerpoint/2010/main" val="144335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500" dirty="0">
                <a:latin typeface="Marianne" panose="02000000000000000000" pitchFamily="2" charset="0"/>
              </a:rPr>
              <a:t>Across all our cases, four cross-cutting lessons stand out. </a:t>
            </a:r>
          </a:p>
          <a:p>
            <a:pPr algn="just"/>
            <a:r>
              <a:rPr lang="en-US" sz="1500" b="1" dirty="0">
                <a:latin typeface="Marianne" panose="02000000000000000000" pitchFamily="2" charset="0"/>
              </a:rPr>
              <a:t>First,</a:t>
            </a:r>
            <a:r>
              <a:rPr lang="en-US" sz="1500" dirty="0">
                <a:latin typeface="Marianne" panose="02000000000000000000" pitchFamily="2" charset="0"/>
              </a:rPr>
              <a:t> reforms cannot succeed on control alone: sustainable compliance requires a balance between trust and control. </a:t>
            </a:r>
          </a:p>
          <a:p>
            <a:pPr algn="just"/>
            <a:r>
              <a:rPr lang="en-US" sz="1500" b="1" dirty="0">
                <a:latin typeface="Marianne" panose="02000000000000000000" pitchFamily="2" charset="0"/>
              </a:rPr>
              <a:t>Second</a:t>
            </a:r>
            <a:r>
              <a:rPr lang="en-US" sz="1500" dirty="0">
                <a:latin typeface="Marianne" panose="02000000000000000000" pitchFamily="2" charset="0"/>
              </a:rPr>
              <a:t>, leadership matters. When leadership is divided, as we saw in the hospital groups, reforms lose credibility. Third, delegation must be real. Giving division heads responsibility without authority is a recipe for frustration and stagnation. </a:t>
            </a:r>
          </a:p>
          <a:p>
            <a:pPr algn="just"/>
            <a:r>
              <a:rPr lang="en-US" sz="1500" dirty="0">
                <a:latin typeface="Marianne" panose="02000000000000000000" pitchFamily="2" charset="0"/>
              </a:rPr>
              <a:t>And </a:t>
            </a:r>
            <a:r>
              <a:rPr lang="en-US" sz="1500" b="1" dirty="0">
                <a:latin typeface="Marianne" panose="02000000000000000000" pitchFamily="2" charset="0"/>
              </a:rPr>
              <a:t>finally</a:t>
            </a:r>
            <a:r>
              <a:rPr lang="en-US" sz="1500" dirty="0">
                <a:latin typeface="Marianne" panose="02000000000000000000" pitchFamily="2" charset="0"/>
              </a:rPr>
              <a:t>, resources shape reality. Even the best-designed reforms cannot be implemented without adequate staff, funding, and digital tools.</a:t>
            </a:r>
          </a:p>
          <a:p>
            <a:pPr algn="just"/>
            <a:r>
              <a:rPr lang="en-US" sz="1500" dirty="0">
                <a:latin typeface="Marianne" panose="02000000000000000000" pitchFamily="2" charset="0"/>
              </a:rPr>
              <a:t>Taken together, these lessons remind us that reform is not only about legal design, but about governance, trust, and means.</a:t>
            </a:r>
          </a:p>
          <a:p>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16</a:t>
            </a:fld>
            <a:endParaRPr lang="fr-FR"/>
          </a:p>
        </p:txBody>
      </p:sp>
    </p:spTree>
    <p:extLst>
      <p:ext uri="{BB962C8B-B14F-4D97-AF65-F5344CB8AC3E}">
        <p14:creationId xmlns:p14="http://schemas.microsoft.com/office/powerpoint/2010/main" val="1975867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i="1" dirty="0">
                <a:latin typeface="Marianne" panose="02000000000000000000" pitchFamily="2" charset="0"/>
              </a:rPr>
              <a:t>Across all our cases, four cross-cutting lessons stand out. </a:t>
            </a:r>
            <a:r>
              <a:rPr lang="en-US" sz="1600" b="1" i="1" dirty="0">
                <a:latin typeface="Marianne" panose="02000000000000000000" pitchFamily="2" charset="0"/>
              </a:rPr>
              <a:t>First, reforms cannot succeed on control alone</a:t>
            </a:r>
            <a:r>
              <a:rPr lang="en-US" sz="1600" i="1" dirty="0">
                <a:latin typeface="Marianne" panose="02000000000000000000" pitchFamily="2" charset="0"/>
              </a:rPr>
              <a:t>: sustainable compliance requires a balance between trust and control. </a:t>
            </a:r>
            <a:r>
              <a:rPr lang="en-US" sz="1600" b="1" i="1" dirty="0">
                <a:latin typeface="Marianne" panose="02000000000000000000" pitchFamily="2" charset="0"/>
              </a:rPr>
              <a:t>Second, leadership matters</a:t>
            </a:r>
            <a:r>
              <a:rPr lang="en-US" sz="1600" i="1" dirty="0">
                <a:latin typeface="Marianne" panose="02000000000000000000" pitchFamily="2" charset="0"/>
              </a:rPr>
              <a:t>. When leadership is divided, as we saw in the hospital groups, reforms lose credibility. </a:t>
            </a:r>
            <a:r>
              <a:rPr lang="en-US" sz="1600" b="1" i="1" dirty="0">
                <a:latin typeface="Marianne" panose="02000000000000000000" pitchFamily="2" charset="0"/>
              </a:rPr>
              <a:t>Third, delegation must be real</a:t>
            </a:r>
            <a:r>
              <a:rPr lang="en-US" sz="1600" i="1" dirty="0">
                <a:latin typeface="Marianne" panose="02000000000000000000" pitchFamily="2" charset="0"/>
              </a:rPr>
              <a:t>. Giving division heads responsibility without authority is a recipe for frustration and stagnation. And finally, resources shape reality. </a:t>
            </a:r>
            <a:r>
              <a:rPr lang="en-US" sz="1600" b="1" i="1" dirty="0">
                <a:latin typeface="Marianne" panose="02000000000000000000" pitchFamily="2" charset="0"/>
              </a:rPr>
              <a:t>Even the best-designed reforms cannot be implemented without adequate staff, funding, and digital tools.</a:t>
            </a:r>
            <a:endParaRPr lang="en-US" sz="1600" b="1" dirty="0">
              <a:latin typeface="Marianne" panose="02000000000000000000" pitchFamily="2" charset="0"/>
            </a:endParaRPr>
          </a:p>
          <a:p>
            <a:pPr algn="just"/>
            <a:r>
              <a:rPr lang="en-US" sz="1600" b="1" i="1" dirty="0">
                <a:latin typeface="Marianne" panose="02000000000000000000" pitchFamily="2" charset="0"/>
              </a:rPr>
              <a:t>Taken together, these lessons remind us that reform is not only about legal design, but about governance, trust, and means.</a:t>
            </a:r>
            <a:endParaRPr lang="en-US" sz="1600" b="1"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17</a:t>
            </a:fld>
            <a:endParaRPr lang="fr-FR"/>
          </a:p>
        </p:txBody>
      </p:sp>
    </p:spTree>
    <p:extLst>
      <p:ext uri="{BB962C8B-B14F-4D97-AF65-F5344CB8AC3E}">
        <p14:creationId xmlns:p14="http://schemas.microsoft.com/office/powerpoint/2010/main" val="327464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dirty="0">
                <a:latin typeface="Marianne" panose="02000000000000000000" pitchFamily="2" charset="0"/>
              </a:rPr>
              <a:t>Let me conclude with one key message that resonates with the theme of this EPSO conference. Sustainable compliance cannot be achieved by control alone, nor by trust alone. Our case studies show that reforms succeed when actors trust each other enough to cooperate, and when control mechanisms guarantee fairness, accountability, and consistency. </a:t>
            </a:r>
          </a:p>
          <a:p>
            <a:pPr algn="just"/>
            <a:endParaRPr lang="en-US" sz="1600" dirty="0">
              <a:latin typeface="Marianne" panose="02000000000000000000" pitchFamily="2" charset="0"/>
            </a:endParaRPr>
          </a:p>
          <a:p>
            <a:pPr algn="just"/>
            <a:r>
              <a:rPr lang="en-US" sz="1600" dirty="0">
                <a:latin typeface="Marianne" panose="02000000000000000000" pitchFamily="2" charset="0"/>
              </a:rPr>
              <a:t>Without trust, cooperation stalls. Without control, reforms lack durability. The balance of both is what makes compliance sustainable. And this is, I believe, the essential lesson for public sector reforms across Europe.</a:t>
            </a:r>
            <a:endParaRPr lang="fr-FR" sz="1600" dirty="0">
              <a:latin typeface="Marianne" panose="02000000000000000000" pitchFamily="2" charset="0"/>
            </a:endParaRPr>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19</a:t>
            </a:fld>
            <a:endParaRPr lang="fr-FR"/>
          </a:p>
        </p:txBody>
      </p:sp>
    </p:spTree>
    <p:extLst>
      <p:ext uri="{BB962C8B-B14F-4D97-AF65-F5344CB8AC3E}">
        <p14:creationId xmlns:p14="http://schemas.microsoft.com/office/powerpoint/2010/main" val="40804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400" dirty="0">
                <a:latin typeface="Marianne" panose="02000000000000000000" pitchFamily="2" charset="0"/>
              </a:rPr>
              <a:t>Let me start by briefly introducing IGAS. We are the French General Inspectorate of Social Affairs, an interministerial and independent body created in 1967. Our mandate covers health, social protection, employment and inclusion. We conduct audits, evaluations, and inspections, not only to control compliance, but also to advise the government and support reforms. Our mission is simple: to make policies more effective, efficient, and fair for citizens.</a:t>
            </a:r>
          </a:p>
          <a:p>
            <a:pPr algn="just"/>
            <a:r>
              <a:rPr lang="en-US" sz="1400" dirty="0">
                <a:latin typeface="Marianne" panose="02000000000000000000" pitchFamily="2" charset="0"/>
              </a:rPr>
              <a:t>Beyond introducing who we are, today I would like to share with you some very concrete lessons from our recent inspection reports. They show what happens when our recommendations are implemented, and what happens when they are not. This offers a useful perspective on the conference theme: how trust and control interact in compliance and enforcement.</a:t>
            </a:r>
            <a:endParaRPr lang="fr-FR" sz="1400" dirty="0">
              <a:latin typeface="Marianne" panose="02000000000000000000" pitchFamily="2" charset="0"/>
            </a:endParaRPr>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2</a:t>
            </a:fld>
            <a:endParaRPr lang="fr-FR"/>
          </a:p>
        </p:txBody>
      </p:sp>
    </p:spTree>
    <p:extLst>
      <p:ext uri="{BB962C8B-B14F-4D97-AF65-F5344CB8AC3E}">
        <p14:creationId xmlns:p14="http://schemas.microsoft.com/office/powerpoint/2010/main" val="120819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dirty="0">
                <a:latin typeface="Marianne" panose="02000000000000000000" pitchFamily="2" charset="0"/>
              </a:rPr>
              <a:t>To orient you, let me briefly map the journey we’ll take. </a:t>
            </a:r>
          </a:p>
          <a:p>
            <a:pPr algn="just"/>
            <a:endParaRPr lang="en-US" dirty="0">
              <a:latin typeface="Marianne" panose="02000000000000000000" pitchFamily="2" charset="0"/>
            </a:endParaRPr>
          </a:p>
          <a:p>
            <a:pPr algn="just"/>
            <a:r>
              <a:rPr lang="en-US" dirty="0">
                <a:latin typeface="Marianne" panose="02000000000000000000" pitchFamily="2" charset="0"/>
              </a:rPr>
              <a:t>We begin with </a:t>
            </a:r>
            <a:r>
              <a:rPr lang="en-US" b="1" dirty="0">
                <a:latin typeface="Marianne" panose="02000000000000000000" pitchFamily="2" charset="0"/>
              </a:rPr>
              <a:t>three moments where guidance translated into concrete change</a:t>
            </a:r>
            <a:r>
              <a:rPr lang="en-US" dirty="0">
                <a:latin typeface="Marianne" panose="02000000000000000000" pitchFamily="2" charset="0"/>
              </a:rPr>
              <a:t>. First, disability services: a progressive shift from institutions toward inclusive community support. Second, Metz Hospital’s transition into a teaching hospital: a staged plan built on joint medical projects and an operational guide. Third, crisis management: not a full directorate, but a dedicated function that improved coordination and preparedness. </a:t>
            </a:r>
          </a:p>
          <a:p>
            <a:pPr algn="just"/>
            <a:endParaRPr lang="en-US" dirty="0">
              <a:latin typeface="Marianne" panose="02000000000000000000" pitchFamily="2" charset="0"/>
            </a:endParaRPr>
          </a:p>
          <a:p>
            <a:pPr algn="just"/>
            <a:r>
              <a:rPr lang="en-US" dirty="0">
                <a:latin typeface="Marianne" panose="02000000000000000000" pitchFamily="2" charset="0"/>
              </a:rPr>
              <a:t>We’ll then look at two reforms that remained below expectations and why: territorial hospital groups that struggled without a clear ‘number one’ and sufficient trust, and clinical ‘</a:t>
            </a:r>
            <a:r>
              <a:rPr lang="en-US" dirty="0" err="1">
                <a:latin typeface="Marianne" panose="02000000000000000000" pitchFamily="2" charset="0"/>
              </a:rPr>
              <a:t>pôles</a:t>
            </a:r>
            <a:r>
              <a:rPr lang="en-US" dirty="0">
                <a:latin typeface="Marianne" panose="02000000000000000000" pitchFamily="2" charset="0"/>
              </a:rPr>
              <a:t>’ where formal delegation rarely became real autonomy. With these five cases on the table, I will step back to extract cross-cutting lessons—what enabled success (clear governance, shared objectives, stakeholder ownership) and what held reforms back (fragmented leadership, weak incentives, and, above all, trust deficits).I’ll close with the core takeaway for regulators and inspectors: durable compliance needs both sides of the equation—clear rules and credible enforcement—and an equally deliberate investment in trust, transparency, and shared leadership</a:t>
            </a:r>
            <a:r>
              <a:rPr lang="en-US" dirty="0"/>
              <a:t>.”</a:t>
            </a:r>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3</a:t>
            </a:fld>
            <a:endParaRPr lang="fr-FR"/>
          </a:p>
        </p:txBody>
      </p:sp>
    </p:spTree>
    <p:extLst>
      <p:ext uri="{BB962C8B-B14F-4D97-AF65-F5344CB8AC3E}">
        <p14:creationId xmlns:p14="http://schemas.microsoft.com/office/powerpoint/2010/main" val="237163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4</a:t>
            </a:fld>
            <a:endParaRPr lang="fr-FR"/>
          </a:p>
        </p:txBody>
      </p:sp>
    </p:spTree>
    <p:extLst>
      <p:ext uri="{BB962C8B-B14F-4D97-AF65-F5344CB8AC3E}">
        <p14:creationId xmlns:p14="http://schemas.microsoft.com/office/powerpoint/2010/main" val="348857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sz="1600" dirty="0">
                <a:latin typeface="Marianne" panose="02000000000000000000" pitchFamily="2" charset="0"/>
              </a:rPr>
              <a:t>This table shows how our guidance has translated into measurable change between 2020 and 2024. Compliance with the new simplified nomenclature rose from 20% to almost 60%. </a:t>
            </a:r>
          </a:p>
          <a:p>
            <a:pPr algn="just"/>
            <a:r>
              <a:rPr lang="en-US" sz="1600" dirty="0">
                <a:latin typeface="Marianne" panose="02000000000000000000" pitchFamily="2" charset="0"/>
              </a:rPr>
              <a:t>For population categories, compliance reached 77%, and even 94% under the new 3D law. Out-of-facility activities also doubled for children, from 11% to 25%, and increased for adults as well, though still modest. These numbers demonstrate that the shift toward more flexible, inclusive, and community-based services is not just a policy ambition. It is already visible in practice.</a:t>
            </a:r>
            <a:endParaRPr lang="fr-FR" sz="1600" dirty="0">
              <a:latin typeface="Marianne" panose="02000000000000000000" pitchFamily="2" charset="0"/>
            </a:endParaRPr>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6</a:t>
            </a:fld>
            <a:endParaRPr lang="fr-FR"/>
          </a:p>
        </p:txBody>
      </p:sp>
    </p:spTree>
    <p:extLst>
      <p:ext uri="{BB962C8B-B14F-4D97-AF65-F5344CB8AC3E}">
        <p14:creationId xmlns:p14="http://schemas.microsoft.com/office/powerpoint/2010/main" val="81795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Short term (2020–2022):</a:t>
            </a:r>
            <a:r>
              <a:rPr lang="en-US" dirty="0"/>
              <a:t> Simplify nomenclature, first inclusive housing projects</a:t>
            </a:r>
          </a:p>
          <a:p>
            <a:r>
              <a:rPr lang="en-US" b="1" dirty="0"/>
              <a:t>Medium term (2023–2025):</a:t>
            </a:r>
            <a:r>
              <a:rPr lang="en-US" dirty="0"/>
              <a:t> Expand out-of-facility activities, develop local service networks</a:t>
            </a:r>
          </a:p>
          <a:p>
            <a:r>
              <a:rPr lang="en-US" b="1" dirty="0"/>
              <a:t>Long term (2026–2030):</a:t>
            </a:r>
            <a:r>
              <a:rPr lang="en-US" dirty="0"/>
              <a:t> Full modularity of support, deinstitutionalization as the norm</a:t>
            </a:r>
          </a:p>
          <a:p>
            <a:endParaRPr lang="fr-FR" dirty="0"/>
          </a:p>
          <a:p>
            <a:r>
              <a:rPr lang="en-US" dirty="0"/>
              <a:t>This trajectory illustrates how the shift from institutions to inclusion is designed as a progressive process. In the short term, the goal was to simplify administrative nomenclatures and launch the first inclusive housing projects. In the medium term, the priority is to expand out-of-facility activities and to build local service networks. And in the longer term, by 2030, the ambition is to achieve full modularity of support and to make deinstitutionalization the norm. The key point is that this is not a sudden reform, but a carefully staged transformation that combines regulatory changes, investment, and new practices on the ground.</a:t>
            </a:r>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7</a:t>
            </a:fld>
            <a:endParaRPr lang="fr-FR"/>
          </a:p>
        </p:txBody>
      </p:sp>
    </p:spTree>
    <p:extLst>
      <p:ext uri="{BB962C8B-B14F-4D97-AF65-F5344CB8AC3E}">
        <p14:creationId xmlns:p14="http://schemas.microsoft.com/office/powerpoint/2010/main" val="38226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Metz–Thionville is a large regional hospital created in 1977. Despite its size and strategic role in the Lorraine region, it remains today the only French regional hospital of its category not to have become a university hospital. A convention signed in 2019 with Nancy University Hospital and the University of Lorraine was supposed to change this, but results fell far short of expectations. The main obstacles were a lack of trust, unresolved disagreements on specialties to be a teaching hospital, and competing strategic priorities. </a:t>
            </a:r>
          </a:p>
          <a:p>
            <a:r>
              <a:rPr lang="en-US" dirty="0"/>
              <a:t>Our IGAS–IGESR mission in 2023 recommended a progressive transition, focused on a defined set of specialties, supported by a clear operational guide. Concrete results are now visible: the guide has been adopted, and new hospital–university posts in cardiology and hematology have been created. The lesson is clear: such a transition cannot succeed by decree alone; it requires structured governance, a clear scope, and above all, a partnership mindset to overcome mistrust.</a:t>
            </a:r>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8</a:t>
            </a:fld>
            <a:endParaRPr lang="fr-FR"/>
          </a:p>
        </p:txBody>
      </p:sp>
    </p:spTree>
    <p:extLst>
      <p:ext uri="{BB962C8B-B14F-4D97-AF65-F5344CB8AC3E}">
        <p14:creationId xmlns:p14="http://schemas.microsoft.com/office/powerpoint/2010/main" val="213714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A1C98-6203-101A-B0FF-8075A78A4A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241723-CFFC-518A-9206-EDAE6022B4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8E9298-FD09-1770-205B-7A4EEF92FF6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D90C4EB-7606-DA04-AA2C-C86AD5A4CDDE}"/>
              </a:ext>
            </a:extLst>
          </p:cNvPr>
          <p:cNvSpPr>
            <a:spLocks noGrp="1"/>
          </p:cNvSpPr>
          <p:nvPr>
            <p:ph type="sldNum" sz="quarter" idx="5"/>
          </p:nvPr>
        </p:nvSpPr>
        <p:spPr/>
        <p:txBody>
          <a:bodyPr/>
          <a:lstStyle/>
          <a:p>
            <a:fld id="{C1AE13B5-9814-41CC-AA55-AEDB5A1F6640}" type="slidenum">
              <a:rPr lang="fr-FR" smtClean="0"/>
              <a:t>9</a:t>
            </a:fld>
            <a:endParaRPr lang="fr-FR"/>
          </a:p>
        </p:txBody>
      </p:sp>
    </p:spTree>
    <p:extLst>
      <p:ext uri="{BB962C8B-B14F-4D97-AF65-F5344CB8AC3E}">
        <p14:creationId xmlns:p14="http://schemas.microsoft.com/office/powerpoint/2010/main" val="200452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US" i="1" dirty="0">
                <a:latin typeface="Marianne" panose="02000000000000000000" pitchFamily="2" charset="0"/>
              </a:rPr>
              <a:t>The Regional Hospital Groups, or GHTs, were created in 2016 to coordinate hospitals across territories. Their ambition was to establish a common medical strategy and pool support functions, while ensuring delegated responsibilities and shared governance. In practice, some progress has been made: many GHTs have developed common IT systems, </a:t>
            </a:r>
            <a:r>
              <a:rPr lang="en-US" i="1" dirty="0" err="1">
                <a:latin typeface="Marianne" panose="02000000000000000000" pitchFamily="2" charset="0"/>
              </a:rPr>
              <a:t>centralised</a:t>
            </a:r>
            <a:r>
              <a:rPr lang="en-US" i="1" dirty="0">
                <a:latin typeface="Marianne" panose="02000000000000000000" pitchFamily="2" charset="0"/>
              </a:rPr>
              <a:t> procurement has generated savings, and some joint projects have emerged in areas such as oncology, medical imaging, and laboratory medicine.</a:t>
            </a:r>
            <a:endParaRPr lang="en-US" dirty="0">
              <a:latin typeface="Marianne" panose="02000000000000000000" pitchFamily="2" charset="0"/>
            </a:endParaRPr>
          </a:p>
          <a:p>
            <a:pPr algn="just"/>
            <a:endParaRPr lang="en-US" i="1" dirty="0">
              <a:latin typeface="Marianne" panose="02000000000000000000" pitchFamily="2" charset="0"/>
            </a:endParaRPr>
          </a:p>
          <a:p>
            <a:pPr algn="just"/>
            <a:r>
              <a:rPr lang="en-US" i="1" dirty="0">
                <a:latin typeface="Marianne" panose="02000000000000000000" pitchFamily="2" charset="0"/>
              </a:rPr>
              <a:t>But the reality falls below expectations. Human resources and recruitment remain managed locally, medical projects are weakly integrated, and governance has no clear ‘number one’—leadership is split between the Director and the President of the Medical Executive Committee (conseil medical </a:t>
            </a:r>
            <a:r>
              <a:rPr lang="en-US" i="1" dirty="0" err="1">
                <a:latin typeface="Marianne" panose="02000000000000000000" pitchFamily="2" charset="0"/>
              </a:rPr>
              <a:t>d’établissement</a:t>
            </a:r>
            <a:r>
              <a:rPr lang="en-US" i="1" dirty="0">
                <a:latin typeface="Marianne" panose="02000000000000000000" pitchFamily="2" charset="0"/>
              </a:rPr>
              <a:t>, local medical board in each hospital, peer-elected members). Above all, trust between hospitals has been insufficient, preventing deeper cooperation. The lesson is that while technical functions can be pooled relatively easily, true integration requires clear leadership and, most of all, mutual trust.</a:t>
            </a:r>
            <a:endParaRPr lang="en-US"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C1AE13B5-9814-41CC-AA55-AEDB5A1F6640}" type="slidenum">
              <a:rPr lang="fr-FR" smtClean="0"/>
              <a:t>10</a:t>
            </a:fld>
            <a:endParaRPr lang="fr-FR"/>
          </a:p>
        </p:txBody>
      </p:sp>
    </p:spTree>
    <p:extLst>
      <p:ext uri="{BB962C8B-B14F-4D97-AF65-F5344CB8AC3E}">
        <p14:creationId xmlns:p14="http://schemas.microsoft.com/office/powerpoint/2010/main" val="2737752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2FBBD-BD03-414F-1595-5A96A330542C}"/>
              </a:ext>
            </a:extLst>
          </p:cNvPr>
          <p:cNvSpPr>
            <a:spLocks noGrp="1"/>
          </p:cNvSpPr>
          <p:nvPr>
            <p:ph type="ctrTitle"/>
          </p:nvPr>
        </p:nvSpPr>
        <p:spPr>
          <a:xfrm>
            <a:off x="1524000" y="2620544"/>
            <a:ext cx="9144000" cy="1196253"/>
          </a:xfrm>
        </p:spPr>
        <p:txBody>
          <a:bodyPr anchor="ctr">
            <a:normAutofit/>
          </a:bodyPr>
          <a:lstStyle>
            <a:lvl1pPr algn="ctr">
              <a:defRPr sz="3800" b="1" cap="none" baseline="0">
                <a:solidFill>
                  <a:srgbClr val="00009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35FFDF9-5632-3D4F-CB02-CE9219E58013}"/>
              </a:ext>
            </a:extLst>
          </p:cNvPr>
          <p:cNvSpPr>
            <a:spLocks noGrp="1"/>
          </p:cNvSpPr>
          <p:nvPr>
            <p:ph type="subTitle" idx="1"/>
          </p:nvPr>
        </p:nvSpPr>
        <p:spPr>
          <a:xfrm>
            <a:off x="1524000" y="4156363"/>
            <a:ext cx="9144000" cy="1336964"/>
          </a:xfrm>
        </p:spPr>
        <p:txBody>
          <a:bodyPr anchor="ctr">
            <a:normAutofit/>
          </a:bodyPr>
          <a:lstStyle>
            <a:lvl1pPr marL="0" indent="0" algn="ctr">
              <a:buNone/>
              <a:defRPr sz="2400" b="0" cap="small"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8" name="Image 7" descr="Une image contenant texte, Police, logo, Graphique&#10;&#10;Description générée automatiquement">
            <a:extLst>
              <a:ext uri="{FF2B5EF4-FFF2-40B4-BE49-F238E27FC236}">
                <a16:creationId xmlns:a16="http://schemas.microsoft.com/office/drawing/2014/main" id="{EBE6F64F-3FCD-E7F1-573B-EA20ABDB8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5"/>
            <a:ext cx="2793820" cy="2520000"/>
          </a:xfrm>
          <a:prstGeom prst="rect">
            <a:avLst/>
          </a:prstGeom>
        </p:spPr>
      </p:pic>
      <p:pic>
        <p:nvPicPr>
          <p:cNvPr id="10" name="Image 9" descr="Une image contenant texte, Police, logo, cercle&#10;&#10;Description générée automatiquement">
            <a:extLst>
              <a:ext uri="{FF2B5EF4-FFF2-40B4-BE49-F238E27FC236}">
                <a16:creationId xmlns:a16="http://schemas.microsoft.com/office/drawing/2014/main" id="{F3474B46-4990-5DEA-D61D-F0FC86D9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149" y="393296"/>
            <a:ext cx="1609715" cy="1620000"/>
          </a:xfrm>
          <a:prstGeom prst="rect">
            <a:avLst/>
          </a:prstGeom>
        </p:spPr>
      </p:pic>
    </p:spTree>
    <p:extLst>
      <p:ext uri="{BB962C8B-B14F-4D97-AF65-F5344CB8AC3E}">
        <p14:creationId xmlns:p14="http://schemas.microsoft.com/office/powerpoint/2010/main" val="150439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dré_points_clés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B7F20-D7DE-A383-C846-184A023F45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FFC1D65-1E4C-76DB-CD52-899B27DDDFCC}"/>
              </a:ext>
            </a:extLst>
          </p:cNvPr>
          <p:cNvSpPr>
            <a:spLocks noGrp="1"/>
          </p:cNvSpPr>
          <p:nvPr>
            <p:ph type="dt" sz="half" idx="10"/>
          </p:nvPr>
        </p:nvSpPr>
        <p:spPr/>
        <p:txBody>
          <a:bodyPr/>
          <a:lstStyle/>
          <a:p>
            <a:fld id="{D7931569-86C2-43F6-B9F8-5FC8171D23B5}" type="datetime1">
              <a:rPr lang="fr-FR" smtClean="0"/>
              <a:t>23/09/2025</a:t>
            </a:fld>
            <a:endParaRPr lang="fr-FR"/>
          </a:p>
        </p:txBody>
      </p:sp>
      <p:sp>
        <p:nvSpPr>
          <p:cNvPr id="4" name="Espace réservé du pied de page 3">
            <a:extLst>
              <a:ext uri="{FF2B5EF4-FFF2-40B4-BE49-F238E27FC236}">
                <a16:creationId xmlns:a16="http://schemas.microsoft.com/office/drawing/2014/main" id="{BB25D0E0-140F-FA43-8446-A9B3D29452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DDB906-31DA-B8C2-E246-F8C0A89CDC1B}"/>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7" name="Espace réservé du texte 6">
            <a:extLst>
              <a:ext uri="{FF2B5EF4-FFF2-40B4-BE49-F238E27FC236}">
                <a16:creationId xmlns:a16="http://schemas.microsoft.com/office/drawing/2014/main" id="{72B9B9C7-4052-408E-2CA0-09D8B59BDB9C}"/>
              </a:ext>
            </a:extLst>
          </p:cNvPr>
          <p:cNvSpPr>
            <a:spLocks noGrp="1"/>
          </p:cNvSpPr>
          <p:nvPr>
            <p:ph type="body" sz="quarter" idx="13"/>
          </p:nvPr>
        </p:nvSpPr>
        <p:spPr>
          <a:xfrm>
            <a:off x="692150" y="1635125"/>
            <a:ext cx="2473200" cy="4308475"/>
          </a:xfrm>
          <a:solidFill>
            <a:schemeClr val="accent1"/>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
        <p:nvSpPr>
          <p:cNvPr id="9" name="Espace réservé du texte 6">
            <a:extLst>
              <a:ext uri="{FF2B5EF4-FFF2-40B4-BE49-F238E27FC236}">
                <a16:creationId xmlns:a16="http://schemas.microsoft.com/office/drawing/2014/main" id="{86C13DCA-D0E2-4A42-1C61-D9595D9B1287}"/>
              </a:ext>
            </a:extLst>
          </p:cNvPr>
          <p:cNvSpPr>
            <a:spLocks noGrp="1"/>
          </p:cNvSpPr>
          <p:nvPr>
            <p:ph type="body" sz="quarter" idx="14"/>
          </p:nvPr>
        </p:nvSpPr>
        <p:spPr>
          <a:xfrm>
            <a:off x="3527903" y="1664203"/>
            <a:ext cx="2473200" cy="4308475"/>
          </a:xfrm>
          <a:solidFill>
            <a:schemeClr val="accent2"/>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
        <p:nvSpPr>
          <p:cNvPr id="10" name="Espace réservé du texte 6">
            <a:extLst>
              <a:ext uri="{FF2B5EF4-FFF2-40B4-BE49-F238E27FC236}">
                <a16:creationId xmlns:a16="http://schemas.microsoft.com/office/drawing/2014/main" id="{CD6B54BD-88DF-82B5-F530-FC1E8CB5B7BA}"/>
              </a:ext>
            </a:extLst>
          </p:cNvPr>
          <p:cNvSpPr>
            <a:spLocks noGrp="1"/>
          </p:cNvSpPr>
          <p:nvPr>
            <p:ph type="body" sz="quarter" idx="15"/>
          </p:nvPr>
        </p:nvSpPr>
        <p:spPr>
          <a:xfrm>
            <a:off x="6363656" y="1635124"/>
            <a:ext cx="2473200" cy="4308475"/>
          </a:xfrm>
          <a:solidFill>
            <a:schemeClr val="accent3"/>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
        <p:nvSpPr>
          <p:cNvPr id="11" name="Espace réservé du texte 6">
            <a:extLst>
              <a:ext uri="{FF2B5EF4-FFF2-40B4-BE49-F238E27FC236}">
                <a16:creationId xmlns:a16="http://schemas.microsoft.com/office/drawing/2014/main" id="{49F974DF-A32B-7F64-41D7-04BF6FD4B0E7}"/>
              </a:ext>
            </a:extLst>
          </p:cNvPr>
          <p:cNvSpPr>
            <a:spLocks noGrp="1"/>
          </p:cNvSpPr>
          <p:nvPr>
            <p:ph type="body" sz="quarter" idx="16"/>
          </p:nvPr>
        </p:nvSpPr>
        <p:spPr>
          <a:xfrm>
            <a:off x="9199410" y="1635123"/>
            <a:ext cx="2473200" cy="4308475"/>
          </a:xfrm>
          <a:solidFill>
            <a:schemeClr val="accent4"/>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Tree>
    <p:extLst>
      <p:ext uri="{BB962C8B-B14F-4D97-AF65-F5344CB8AC3E}">
        <p14:creationId xmlns:p14="http://schemas.microsoft.com/office/powerpoint/2010/main" val="320015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cadré_points_clés_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B7F20-D7DE-A383-C846-184A023F45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FFC1D65-1E4C-76DB-CD52-899B27DDDFCC}"/>
              </a:ext>
            </a:extLst>
          </p:cNvPr>
          <p:cNvSpPr>
            <a:spLocks noGrp="1"/>
          </p:cNvSpPr>
          <p:nvPr>
            <p:ph type="dt" sz="half" idx="10"/>
          </p:nvPr>
        </p:nvSpPr>
        <p:spPr/>
        <p:txBody>
          <a:bodyPr/>
          <a:lstStyle/>
          <a:p>
            <a:fld id="{D7931569-86C2-43F6-B9F8-5FC8171D23B5}" type="datetime1">
              <a:rPr lang="fr-FR" smtClean="0"/>
              <a:t>23/09/2025</a:t>
            </a:fld>
            <a:endParaRPr lang="fr-FR"/>
          </a:p>
        </p:txBody>
      </p:sp>
      <p:sp>
        <p:nvSpPr>
          <p:cNvPr id="4" name="Espace réservé du pied de page 3">
            <a:extLst>
              <a:ext uri="{FF2B5EF4-FFF2-40B4-BE49-F238E27FC236}">
                <a16:creationId xmlns:a16="http://schemas.microsoft.com/office/drawing/2014/main" id="{BB25D0E0-140F-FA43-8446-A9B3D29452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DDB906-31DA-B8C2-E246-F8C0A89CDC1B}"/>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6" name="Espace réservé du texte 7">
            <a:extLst>
              <a:ext uri="{FF2B5EF4-FFF2-40B4-BE49-F238E27FC236}">
                <a16:creationId xmlns:a16="http://schemas.microsoft.com/office/drawing/2014/main" id="{697B967A-13E5-43D9-1227-78BEA2C56705}"/>
              </a:ext>
            </a:extLst>
          </p:cNvPr>
          <p:cNvSpPr>
            <a:spLocks noGrp="1"/>
          </p:cNvSpPr>
          <p:nvPr>
            <p:ph type="body" sz="quarter" idx="14"/>
          </p:nvPr>
        </p:nvSpPr>
        <p:spPr>
          <a:xfrm>
            <a:off x="317497" y="1460571"/>
            <a:ext cx="1752599" cy="1103474"/>
          </a:xfrm>
          <a:prstGeom prst="homePlate">
            <a:avLst>
              <a:gd name="adj" fmla="val 26168"/>
            </a:avLst>
          </a:prstGeom>
          <a:solidFill>
            <a:schemeClr val="accent1"/>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1" name="Espace réservé du texte 7">
            <a:extLst>
              <a:ext uri="{FF2B5EF4-FFF2-40B4-BE49-F238E27FC236}">
                <a16:creationId xmlns:a16="http://schemas.microsoft.com/office/drawing/2014/main" id="{E840ABB3-E0F0-B07D-4CBB-6F7AE521D6AF}"/>
              </a:ext>
            </a:extLst>
          </p:cNvPr>
          <p:cNvSpPr>
            <a:spLocks noGrp="1"/>
          </p:cNvSpPr>
          <p:nvPr>
            <p:ph type="body" sz="quarter" idx="15"/>
          </p:nvPr>
        </p:nvSpPr>
        <p:spPr>
          <a:xfrm>
            <a:off x="317496" y="2674936"/>
            <a:ext cx="1752599" cy="1103474"/>
          </a:xfrm>
          <a:prstGeom prst="homePlate">
            <a:avLst>
              <a:gd name="adj" fmla="val 26168"/>
            </a:avLst>
          </a:prstGeom>
          <a:solidFill>
            <a:schemeClr val="accent1"/>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2" name="Espace réservé du texte 7">
            <a:extLst>
              <a:ext uri="{FF2B5EF4-FFF2-40B4-BE49-F238E27FC236}">
                <a16:creationId xmlns:a16="http://schemas.microsoft.com/office/drawing/2014/main" id="{E6E3AC14-8F5E-4466-B089-D67561DA46CE}"/>
              </a:ext>
            </a:extLst>
          </p:cNvPr>
          <p:cNvSpPr>
            <a:spLocks noGrp="1"/>
          </p:cNvSpPr>
          <p:nvPr>
            <p:ph type="body" sz="quarter" idx="16"/>
          </p:nvPr>
        </p:nvSpPr>
        <p:spPr>
          <a:xfrm>
            <a:off x="317495" y="3889301"/>
            <a:ext cx="1752599" cy="1103474"/>
          </a:xfrm>
          <a:prstGeom prst="homePlate">
            <a:avLst>
              <a:gd name="adj" fmla="val 26168"/>
            </a:avLst>
          </a:prstGeom>
          <a:solidFill>
            <a:schemeClr val="accent1"/>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3" name="Espace réservé du texte 7">
            <a:extLst>
              <a:ext uri="{FF2B5EF4-FFF2-40B4-BE49-F238E27FC236}">
                <a16:creationId xmlns:a16="http://schemas.microsoft.com/office/drawing/2014/main" id="{AEFC489C-70F9-D150-D435-E3DB9C5E5A82}"/>
              </a:ext>
            </a:extLst>
          </p:cNvPr>
          <p:cNvSpPr>
            <a:spLocks noGrp="1"/>
          </p:cNvSpPr>
          <p:nvPr>
            <p:ph type="body" sz="quarter" idx="17"/>
          </p:nvPr>
        </p:nvSpPr>
        <p:spPr>
          <a:xfrm>
            <a:off x="317494" y="5103666"/>
            <a:ext cx="1752599" cy="1103474"/>
          </a:xfrm>
          <a:prstGeom prst="homePlate">
            <a:avLst>
              <a:gd name="adj" fmla="val 26168"/>
            </a:avLst>
          </a:prstGeom>
          <a:solidFill>
            <a:schemeClr val="accent1"/>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5" name="Espace réservé du texte 14">
            <a:extLst>
              <a:ext uri="{FF2B5EF4-FFF2-40B4-BE49-F238E27FC236}">
                <a16:creationId xmlns:a16="http://schemas.microsoft.com/office/drawing/2014/main" id="{C9AEFC9C-ADA5-CAB3-269A-A4E8006DECD0}"/>
              </a:ext>
            </a:extLst>
          </p:cNvPr>
          <p:cNvSpPr>
            <a:spLocks noGrp="1"/>
          </p:cNvSpPr>
          <p:nvPr>
            <p:ph type="body" sz="quarter" idx="18"/>
          </p:nvPr>
        </p:nvSpPr>
        <p:spPr>
          <a:xfrm>
            <a:off x="2273300" y="1460571"/>
            <a:ext cx="9194800" cy="1103474"/>
          </a:xfrm>
        </p:spPr>
        <p:txBody>
          <a:bodyPr>
            <a:normAutofit/>
          </a:bodyPr>
          <a:lstStyle>
            <a:lvl1pPr marL="171450" indent="-171450">
              <a:buClrTx/>
              <a:buFont typeface="Arial" panose="020B0604020202020204" pitchFamily="34" charset="0"/>
              <a:buChar char="•"/>
              <a:defRPr sz="1200" b="0"/>
            </a:lvl1pPr>
          </a:lstStyle>
          <a:p>
            <a:pPr lvl="0"/>
            <a:r>
              <a:rPr lang="fr-FR"/>
              <a:t>Cliquez pour modifier les styles du texte du masque</a:t>
            </a:r>
          </a:p>
        </p:txBody>
      </p:sp>
      <p:sp>
        <p:nvSpPr>
          <p:cNvPr id="16" name="Espace réservé du texte 14">
            <a:extLst>
              <a:ext uri="{FF2B5EF4-FFF2-40B4-BE49-F238E27FC236}">
                <a16:creationId xmlns:a16="http://schemas.microsoft.com/office/drawing/2014/main" id="{BEE118AE-EA2C-60A1-CFA2-5BAD0A5C07E8}"/>
              </a:ext>
            </a:extLst>
          </p:cNvPr>
          <p:cNvSpPr>
            <a:spLocks noGrp="1"/>
          </p:cNvSpPr>
          <p:nvPr>
            <p:ph type="body" sz="quarter" idx="19"/>
          </p:nvPr>
        </p:nvSpPr>
        <p:spPr>
          <a:xfrm>
            <a:off x="2273300" y="2674936"/>
            <a:ext cx="9194800" cy="1103474"/>
          </a:xfrm>
        </p:spPr>
        <p:txBody>
          <a:bodyPr>
            <a:normAutofit/>
          </a:bodyPr>
          <a:lstStyle>
            <a:lvl1pPr marL="171450" indent="-171450">
              <a:buClrTx/>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17" name="Espace réservé du texte 14">
            <a:extLst>
              <a:ext uri="{FF2B5EF4-FFF2-40B4-BE49-F238E27FC236}">
                <a16:creationId xmlns:a16="http://schemas.microsoft.com/office/drawing/2014/main" id="{AE700BD0-C51A-F2FE-613F-9629EAF5D8EF}"/>
              </a:ext>
            </a:extLst>
          </p:cNvPr>
          <p:cNvSpPr>
            <a:spLocks noGrp="1"/>
          </p:cNvSpPr>
          <p:nvPr>
            <p:ph type="body" sz="quarter" idx="20"/>
          </p:nvPr>
        </p:nvSpPr>
        <p:spPr>
          <a:xfrm>
            <a:off x="2273300" y="3889301"/>
            <a:ext cx="9194800" cy="1103474"/>
          </a:xfrm>
        </p:spPr>
        <p:txBody>
          <a:bodyPr>
            <a:normAutofit/>
          </a:bodyPr>
          <a:lstStyle>
            <a:lvl1pPr marL="171450" indent="-171450">
              <a:buClrTx/>
              <a:buFont typeface="Arial" panose="020B0604020202020204" pitchFamily="34" charset="0"/>
              <a:buChar char="•"/>
              <a:defRPr sz="1200" b="0"/>
            </a:lvl1pPr>
          </a:lstStyle>
          <a:p>
            <a:pPr lvl="0"/>
            <a:r>
              <a:rPr lang="fr-FR"/>
              <a:t>Cliquez pour modifier les styles du texte du masque</a:t>
            </a:r>
          </a:p>
        </p:txBody>
      </p:sp>
      <p:sp>
        <p:nvSpPr>
          <p:cNvPr id="18" name="Espace réservé du texte 14">
            <a:extLst>
              <a:ext uri="{FF2B5EF4-FFF2-40B4-BE49-F238E27FC236}">
                <a16:creationId xmlns:a16="http://schemas.microsoft.com/office/drawing/2014/main" id="{131ABFF3-E726-F04E-60B5-64BFA168D8D6}"/>
              </a:ext>
            </a:extLst>
          </p:cNvPr>
          <p:cNvSpPr>
            <a:spLocks noGrp="1"/>
          </p:cNvSpPr>
          <p:nvPr>
            <p:ph type="body" sz="quarter" idx="21"/>
          </p:nvPr>
        </p:nvSpPr>
        <p:spPr>
          <a:xfrm>
            <a:off x="2273300" y="5103666"/>
            <a:ext cx="9194800" cy="1103474"/>
          </a:xfrm>
        </p:spPr>
        <p:txBody>
          <a:bodyPr>
            <a:normAutofit/>
          </a:bodyPr>
          <a:lstStyle>
            <a:lvl1pPr marL="171450" indent="-171450">
              <a:buClrTx/>
              <a:buFont typeface="Arial" panose="020B0604020202020204" pitchFamily="34" charset="0"/>
              <a:buChar char="•"/>
              <a:defRPr sz="1200" b="0"/>
            </a:lvl1pPr>
          </a:lstStyle>
          <a:p>
            <a:pPr lvl="0"/>
            <a:r>
              <a:rPr lang="fr-FR"/>
              <a:t>Cliquez pour modifier les styles du texte du masque</a:t>
            </a:r>
          </a:p>
        </p:txBody>
      </p:sp>
      <p:cxnSp>
        <p:nvCxnSpPr>
          <p:cNvPr id="23" name="Connecteur droit 22">
            <a:extLst>
              <a:ext uri="{FF2B5EF4-FFF2-40B4-BE49-F238E27FC236}">
                <a16:creationId xmlns:a16="http://schemas.microsoft.com/office/drawing/2014/main" id="{F91494EF-3ED7-F40B-DAE9-EE1382867EF8}"/>
              </a:ext>
            </a:extLst>
          </p:cNvPr>
          <p:cNvCxnSpPr>
            <a:cxnSpLocks/>
          </p:cNvCxnSpPr>
          <p:nvPr/>
        </p:nvCxnSpPr>
        <p:spPr>
          <a:xfrm>
            <a:off x="2259442" y="2614613"/>
            <a:ext cx="9252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FB14595-EFF2-FBF8-858D-06793AD23C9A}"/>
              </a:ext>
            </a:extLst>
          </p:cNvPr>
          <p:cNvCxnSpPr>
            <a:cxnSpLocks/>
          </p:cNvCxnSpPr>
          <p:nvPr/>
        </p:nvCxnSpPr>
        <p:spPr>
          <a:xfrm>
            <a:off x="2259442" y="3824130"/>
            <a:ext cx="9252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62A8F07-7B5E-41C2-F7DD-4834866D7BB1}"/>
              </a:ext>
            </a:extLst>
          </p:cNvPr>
          <p:cNvCxnSpPr>
            <a:cxnSpLocks/>
          </p:cNvCxnSpPr>
          <p:nvPr/>
        </p:nvCxnSpPr>
        <p:spPr>
          <a:xfrm>
            <a:off x="2259442" y="5063071"/>
            <a:ext cx="9252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63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cadré_points_clés_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B7F20-D7DE-A383-C846-184A023F45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FFC1D65-1E4C-76DB-CD52-899B27DDDFCC}"/>
              </a:ext>
            </a:extLst>
          </p:cNvPr>
          <p:cNvSpPr>
            <a:spLocks noGrp="1"/>
          </p:cNvSpPr>
          <p:nvPr>
            <p:ph type="dt" sz="half" idx="10"/>
          </p:nvPr>
        </p:nvSpPr>
        <p:spPr/>
        <p:txBody>
          <a:bodyPr/>
          <a:lstStyle/>
          <a:p>
            <a:fld id="{D7931569-86C2-43F6-B9F8-5FC8171D23B5}" type="datetime1">
              <a:rPr lang="fr-FR" smtClean="0"/>
              <a:t>23/09/2025</a:t>
            </a:fld>
            <a:endParaRPr lang="fr-FR"/>
          </a:p>
        </p:txBody>
      </p:sp>
      <p:sp>
        <p:nvSpPr>
          <p:cNvPr id="4" name="Espace réservé du pied de page 3">
            <a:extLst>
              <a:ext uri="{FF2B5EF4-FFF2-40B4-BE49-F238E27FC236}">
                <a16:creationId xmlns:a16="http://schemas.microsoft.com/office/drawing/2014/main" id="{BB25D0E0-140F-FA43-8446-A9B3D29452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DDB906-31DA-B8C2-E246-F8C0A89CDC1B}"/>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6" name="Espace réservé du texte 7">
            <a:extLst>
              <a:ext uri="{FF2B5EF4-FFF2-40B4-BE49-F238E27FC236}">
                <a16:creationId xmlns:a16="http://schemas.microsoft.com/office/drawing/2014/main" id="{697B967A-13E5-43D9-1227-78BEA2C56705}"/>
              </a:ext>
            </a:extLst>
          </p:cNvPr>
          <p:cNvSpPr>
            <a:spLocks noGrp="1"/>
          </p:cNvSpPr>
          <p:nvPr>
            <p:ph type="body" sz="quarter" idx="14"/>
          </p:nvPr>
        </p:nvSpPr>
        <p:spPr>
          <a:xfrm>
            <a:off x="317497" y="1460571"/>
            <a:ext cx="1752599" cy="1103474"/>
          </a:xfrm>
          <a:prstGeom prst="homePlate">
            <a:avLst>
              <a:gd name="adj" fmla="val 26168"/>
            </a:avLst>
          </a:prstGeom>
          <a:solidFill>
            <a:schemeClr val="accent1"/>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1" name="Espace réservé du texte 7">
            <a:extLst>
              <a:ext uri="{FF2B5EF4-FFF2-40B4-BE49-F238E27FC236}">
                <a16:creationId xmlns:a16="http://schemas.microsoft.com/office/drawing/2014/main" id="{E840ABB3-E0F0-B07D-4CBB-6F7AE521D6AF}"/>
              </a:ext>
            </a:extLst>
          </p:cNvPr>
          <p:cNvSpPr>
            <a:spLocks noGrp="1"/>
          </p:cNvSpPr>
          <p:nvPr>
            <p:ph type="body" sz="quarter" idx="15"/>
          </p:nvPr>
        </p:nvSpPr>
        <p:spPr>
          <a:xfrm>
            <a:off x="317496" y="2674936"/>
            <a:ext cx="1752599" cy="1103474"/>
          </a:xfrm>
          <a:prstGeom prst="homePlate">
            <a:avLst>
              <a:gd name="adj" fmla="val 26168"/>
            </a:avLst>
          </a:prstGeom>
          <a:solidFill>
            <a:schemeClr val="accent2"/>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2" name="Espace réservé du texte 7">
            <a:extLst>
              <a:ext uri="{FF2B5EF4-FFF2-40B4-BE49-F238E27FC236}">
                <a16:creationId xmlns:a16="http://schemas.microsoft.com/office/drawing/2014/main" id="{E6E3AC14-8F5E-4466-B089-D67561DA46CE}"/>
              </a:ext>
            </a:extLst>
          </p:cNvPr>
          <p:cNvSpPr>
            <a:spLocks noGrp="1"/>
          </p:cNvSpPr>
          <p:nvPr>
            <p:ph type="body" sz="quarter" idx="16"/>
          </p:nvPr>
        </p:nvSpPr>
        <p:spPr>
          <a:xfrm>
            <a:off x="317495" y="3889301"/>
            <a:ext cx="1752599" cy="1103474"/>
          </a:xfrm>
          <a:prstGeom prst="homePlate">
            <a:avLst>
              <a:gd name="adj" fmla="val 26168"/>
            </a:avLst>
          </a:prstGeom>
          <a:solidFill>
            <a:schemeClr val="accent3"/>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3" name="Espace réservé du texte 7">
            <a:extLst>
              <a:ext uri="{FF2B5EF4-FFF2-40B4-BE49-F238E27FC236}">
                <a16:creationId xmlns:a16="http://schemas.microsoft.com/office/drawing/2014/main" id="{AEFC489C-70F9-D150-D435-E3DB9C5E5A82}"/>
              </a:ext>
            </a:extLst>
          </p:cNvPr>
          <p:cNvSpPr>
            <a:spLocks noGrp="1"/>
          </p:cNvSpPr>
          <p:nvPr>
            <p:ph type="body" sz="quarter" idx="17"/>
          </p:nvPr>
        </p:nvSpPr>
        <p:spPr>
          <a:xfrm>
            <a:off x="317494" y="5103666"/>
            <a:ext cx="1752599" cy="1103474"/>
          </a:xfrm>
          <a:prstGeom prst="homePlate">
            <a:avLst>
              <a:gd name="adj" fmla="val 26168"/>
            </a:avLst>
          </a:prstGeom>
          <a:solidFill>
            <a:schemeClr val="accent4"/>
          </a:solidFill>
        </p:spPr>
        <p:txBody>
          <a:bodyPr vert="horz" lIns="91440" tIns="45720" rIns="91440" bIns="45720" rtlCol="0" anchor="ctr">
            <a:noAutofit/>
          </a:bodyPr>
          <a:lstStyle>
            <a:lvl1pPr>
              <a:defRPr lang="fr-FR" sz="1300" dirty="0" smtClean="0">
                <a:solidFill>
                  <a:schemeClr val="bg1"/>
                </a:solidFill>
              </a:defRPr>
            </a:lvl1pPr>
            <a:lvl2pPr>
              <a:defRPr lang="fr-FR" sz="1300" dirty="0" smtClean="0">
                <a:solidFill>
                  <a:schemeClr val="bg1"/>
                </a:solidFill>
              </a:defRPr>
            </a:lvl2pPr>
          </a:lstStyle>
          <a:p>
            <a:pPr lvl="0" algn="ctr"/>
            <a:r>
              <a:rPr lang="fr-FR"/>
              <a:t>Cliquez pour modifier les styles du texte du masque</a:t>
            </a:r>
          </a:p>
        </p:txBody>
      </p:sp>
      <p:sp>
        <p:nvSpPr>
          <p:cNvPr id="15" name="Espace réservé du texte 14">
            <a:extLst>
              <a:ext uri="{FF2B5EF4-FFF2-40B4-BE49-F238E27FC236}">
                <a16:creationId xmlns:a16="http://schemas.microsoft.com/office/drawing/2014/main" id="{C9AEFC9C-ADA5-CAB3-269A-A4E8006DECD0}"/>
              </a:ext>
            </a:extLst>
          </p:cNvPr>
          <p:cNvSpPr>
            <a:spLocks noGrp="1"/>
          </p:cNvSpPr>
          <p:nvPr>
            <p:ph type="body" sz="quarter" idx="18"/>
          </p:nvPr>
        </p:nvSpPr>
        <p:spPr>
          <a:xfrm>
            <a:off x="2273300" y="1460571"/>
            <a:ext cx="9194800" cy="1103474"/>
          </a:xfrm>
        </p:spPr>
        <p:txBody>
          <a:bodyPr>
            <a:normAutofit/>
          </a:bodyPr>
          <a:lstStyle>
            <a:lvl1pPr marL="171450" indent="-171450">
              <a:buClr>
                <a:schemeClr val="accent1"/>
              </a:buClr>
              <a:buFont typeface="Arial" panose="020B0604020202020204" pitchFamily="34" charset="0"/>
              <a:buChar char="•"/>
              <a:defRPr sz="1200" b="0"/>
            </a:lvl1pPr>
          </a:lstStyle>
          <a:p>
            <a:pPr lvl="0"/>
            <a:r>
              <a:rPr lang="fr-FR"/>
              <a:t>Cliquez pour modifier les styles du texte du masque</a:t>
            </a:r>
          </a:p>
        </p:txBody>
      </p:sp>
      <p:sp>
        <p:nvSpPr>
          <p:cNvPr id="16" name="Espace réservé du texte 14">
            <a:extLst>
              <a:ext uri="{FF2B5EF4-FFF2-40B4-BE49-F238E27FC236}">
                <a16:creationId xmlns:a16="http://schemas.microsoft.com/office/drawing/2014/main" id="{BEE118AE-EA2C-60A1-CFA2-5BAD0A5C07E8}"/>
              </a:ext>
            </a:extLst>
          </p:cNvPr>
          <p:cNvSpPr>
            <a:spLocks noGrp="1"/>
          </p:cNvSpPr>
          <p:nvPr>
            <p:ph type="body" sz="quarter" idx="19"/>
          </p:nvPr>
        </p:nvSpPr>
        <p:spPr>
          <a:xfrm>
            <a:off x="2273300" y="2674936"/>
            <a:ext cx="9194800" cy="1103474"/>
          </a:xfrm>
        </p:spPr>
        <p:txBody>
          <a:bodyPr>
            <a:normAutofit/>
          </a:bodyPr>
          <a:lstStyle>
            <a:lvl1pPr marL="171450" indent="-171450">
              <a:buClr>
                <a:schemeClr val="accent2"/>
              </a:buClr>
              <a:buFont typeface="Arial" panose="020B0604020202020204" pitchFamily="34" charset="0"/>
              <a:buChar char="•"/>
              <a:defRPr sz="1200" b="0"/>
            </a:lvl1pPr>
          </a:lstStyle>
          <a:p>
            <a:pPr lvl="0"/>
            <a:r>
              <a:rPr lang="fr-FR"/>
              <a:t>Cliquez pour modifier les styles du texte du masque</a:t>
            </a:r>
          </a:p>
        </p:txBody>
      </p:sp>
      <p:sp>
        <p:nvSpPr>
          <p:cNvPr id="17" name="Espace réservé du texte 14">
            <a:extLst>
              <a:ext uri="{FF2B5EF4-FFF2-40B4-BE49-F238E27FC236}">
                <a16:creationId xmlns:a16="http://schemas.microsoft.com/office/drawing/2014/main" id="{AE700BD0-C51A-F2FE-613F-9629EAF5D8EF}"/>
              </a:ext>
            </a:extLst>
          </p:cNvPr>
          <p:cNvSpPr>
            <a:spLocks noGrp="1"/>
          </p:cNvSpPr>
          <p:nvPr>
            <p:ph type="body" sz="quarter" idx="20"/>
          </p:nvPr>
        </p:nvSpPr>
        <p:spPr>
          <a:xfrm>
            <a:off x="2273300" y="3889301"/>
            <a:ext cx="9194800" cy="1103474"/>
          </a:xfrm>
        </p:spPr>
        <p:txBody>
          <a:bodyPr>
            <a:normAutofit/>
          </a:bodyPr>
          <a:lstStyle>
            <a:lvl1pPr marL="171450" indent="-171450">
              <a:buClr>
                <a:schemeClr val="accent3"/>
              </a:buClr>
              <a:buFont typeface="Arial" panose="020B0604020202020204" pitchFamily="34" charset="0"/>
              <a:buChar char="•"/>
              <a:defRPr sz="1200" b="0"/>
            </a:lvl1pPr>
          </a:lstStyle>
          <a:p>
            <a:pPr lvl="0"/>
            <a:r>
              <a:rPr lang="fr-FR"/>
              <a:t>Cliquez pour modifier les styles du texte du masque</a:t>
            </a:r>
          </a:p>
        </p:txBody>
      </p:sp>
      <p:sp>
        <p:nvSpPr>
          <p:cNvPr id="18" name="Espace réservé du texte 14">
            <a:extLst>
              <a:ext uri="{FF2B5EF4-FFF2-40B4-BE49-F238E27FC236}">
                <a16:creationId xmlns:a16="http://schemas.microsoft.com/office/drawing/2014/main" id="{131ABFF3-E726-F04E-60B5-64BFA168D8D6}"/>
              </a:ext>
            </a:extLst>
          </p:cNvPr>
          <p:cNvSpPr>
            <a:spLocks noGrp="1"/>
          </p:cNvSpPr>
          <p:nvPr>
            <p:ph type="body" sz="quarter" idx="21"/>
          </p:nvPr>
        </p:nvSpPr>
        <p:spPr>
          <a:xfrm>
            <a:off x="2273300" y="5103666"/>
            <a:ext cx="9194800" cy="1103474"/>
          </a:xfrm>
        </p:spPr>
        <p:txBody>
          <a:bodyPr>
            <a:normAutofit/>
          </a:bodyPr>
          <a:lstStyle>
            <a:lvl1pPr marL="171450" indent="-171450">
              <a:buClr>
                <a:schemeClr val="accent4"/>
              </a:buClr>
              <a:buFont typeface="Arial" panose="020B0604020202020204" pitchFamily="34" charset="0"/>
              <a:buChar char="•"/>
              <a:defRPr sz="1200" b="0"/>
            </a:lvl1pPr>
          </a:lstStyle>
          <a:p>
            <a:pPr lvl="0"/>
            <a:r>
              <a:rPr lang="fr-FR" dirty="0"/>
              <a:t>Cliquez pour modifier les styles du texte du masque</a:t>
            </a:r>
          </a:p>
        </p:txBody>
      </p:sp>
      <p:cxnSp>
        <p:nvCxnSpPr>
          <p:cNvPr id="23" name="Connecteur droit 22">
            <a:extLst>
              <a:ext uri="{FF2B5EF4-FFF2-40B4-BE49-F238E27FC236}">
                <a16:creationId xmlns:a16="http://schemas.microsoft.com/office/drawing/2014/main" id="{F91494EF-3ED7-F40B-DAE9-EE1382867EF8}"/>
              </a:ext>
            </a:extLst>
          </p:cNvPr>
          <p:cNvCxnSpPr>
            <a:cxnSpLocks/>
          </p:cNvCxnSpPr>
          <p:nvPr/>
        </p:nvCxnSpPr>
        <p:spPr>
          <a:xfrm>
            <a:off x="2259442" y="2614613"/>
            <a:ext cx="9252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FB14595-EFF2-FBF8-858D-06793AD23C9A}"/>
              </a:ext>
            </a:extLst>
          </p:cNvPr>
          <p:cNvCxnSpPr>
            <a:cxnSpLocks/>
          </p:cNvCxnSpPr>
          <p:nvPr/>
        </p:nvCxnSpPr>
        <p:spPr>
          <a:xfrm>
            <a:off x="2259442" y="3824130"/>
            <a:ext cx="9252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62A8F07-7B5E-41C2-F7DD-4834866D7BB1}"/>
              </a:ext>
            </a:extLst>
          </p:cNvPr>
          <p:cNvCxnSpPr>
            <a:cxnSpLocks/>
          </p:cNvCxnSpPr>
          <p:nvPr/>
        </p:nvCxnSpPr>
        <p:spPr>
          <a:xfrm>
            <a:off x="2259442" y="5063071"/>
            <a:ext cx="9252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8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ptyque_vertical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839788" y="1540107"/>
            <a:ext cx="5157787" cy="627651"/>
          </a:xfrm>
          <a:prstGeom prst="roundRect">
            <a:avLst/>
          </a:prstGeom>
          <a:noFill/>
          <a:ln>
            <a:solidFill>
              <a:srgbClr val="00009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836612" y="2258723"/>
            <a:ext cx="5157787" cy="3930940"/>
          </a:xfrm>
        </p:spPr>
        <p:txBody>
          <a:bodyPr/>
          <a:lstStyle>
            <a:lvl1pPr marL="285750" indent="-285750">
              <a:buFont typeface="Arial" panose="020B0604020202020204" pitchFamily="34" charset="0"/>
              <a:buChar char="•"/>
              <a:defRPr sz="1600" b="0">
                <a:solidFill>
                  <a:schemeClr val="tx1"/>
                </a:solidFill>
              </a:defRPr>
            </a:lvl1pPr>
            <a:lvl2pPr>
              <a:defRPr sz="16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35EB7877-211B-6DC0-642E-FD1A337C9045}"/>
              </a:ext>
            </a:extLst>
          </p:cNvPr>
          <p:cNvSpPr>
            <a:spLocks noGrp="1"/>
          </p:cNvSpPr>
          <p:nvPr>
            <p:ph type="body" sz="quarter" idx="3"/>
          </p:nvPr>
        </p:nvSpPr>
        <p:spPr>
          <a:xfrm>
            <a:off x="6172200" y="1540108"/>
            <a:ext cx="5180012" cy="627650"/>
          </a:xfrm>
          <a:prstGeom prst="roundRect">
            <a:avLst/>
          </a:prstGeom>
          <a:noFill/>
          <a:ln>
            <a:solidFill>
              <a:srgbClr val="000091"/>
            </a:solidFill>
          </a:ln>
        </p:spPr>
        <p:txBody>
          <a:bodyPr vert="horz" lIns="91440" tIns="45720" rIns="91440" bIns="45720" rtlCol="0" anchor="t">
            <a:noAutofit/>
          </a:bodyPr>
          <a:lstStyle>
            <a:lvl1pPr>
              <a:defRPr lang="fr-FR" sz="1600" dirty="0" smtClean="0"/>
            </a:lvl1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0" name="Espace réservé du contenu 3">
            <a:extLst>
              <a:ext uri="{FF2B5EF4-FFF2-40B4-BE49-F238E27FC236}">
                <a16:creationId xmlns:a16="http://schemas.microsoft.com/office/drawing/2014/main" id="{04134C01-78C8-F98B-32CA-B30086356E5B}"/>
              </a:ext>
            </a:extLst>
          </p:cNvPr>
          <p:cNvSpPr>
            <a:spLocks noGrp="1"/>
          </p:cNvSpPr>
          <p:nvPr>
            <p:ph sz="half" idx="13"/>
          </p:nvPr>
        </p:nvSpPr>
        <p:spPr>
          <a:xfrm>
            <a:off x="6197603" y="2264062"/>
            <a:ext cx="5157787" cy="3930940"/>
          </a:xfrm>
        </p:spPr>
        <p:txBody>
          <a:bodyPr/>
          <a:lstStyle>
            <a:lvl1pPr>
              <a:defRPr sz="1600" b="0">
                <a:solidFill>
                  <a:schemeClr val="tx1"/>
                </a:solidFill>
              </a:defRPr>
            </a:lvl1pPr>
            <a:lvl2pPr>
              <a:defRPr sz="16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22878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ptyque_vertical_vide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839788" y="1540107"/>
            <a:ext cx="5157787" cy="627651"/>
          </a:xfrm>
          <a:prstGeom prst="roundRect">
            <a:avLst/>
          </a:prstGeom>
          <a:noFill/>
          <a:ln>
            <a:solidFill>
              <a:srgbClr val="00009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836612" y="2258723"/>
            <a:ext cx="5157787" cy="3930940"/>
          </a:xfrm>
          <a:ln>
            <a:solidFill>
              <a:srgbClr val="000091"/>
            </a:solidFill>
          </a:ln>
        </p:spPr>
        <p:txBody>
          <a:bodyPr/>
          <a:lstStyle>
            <a:lvl1pPr>
              <a:defRPr sz="1600" b="0">
                <a:solidFill>
                  <a:schemeClr val="tx1"/>
                </a:solidFill>
              </a:defRPr>
            </a:lvl1pPr>
            <a:lvl2pPr>
              <a:defRPr sz="16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35EB7877-211B-6DC0-642E-FD1A337C9045}"/>
              </a:ext>
            </a:extLst>
          </p:cNvPr>
          <p:cNvSpPr>
            <a:spLocks noGrp="1"/>
          </p:cNvSpPr>
          <p:nvPr>
            <p:ph type="body" sz="quarter" idx="3"/>
          </p:nvPr>
        </p:nvSpPr>
        <p:spPr>
          <a:xfrm>
            <a:off x="6172200" y="1540108"/>
            <a:ext cx="5180012" cy="627650"/>
          </a:xfrm>
          <a:prstGeom prst="roundRect">
            <a:avLst/>
          </a:prstGeom>
          <a:noFill/>
          <a:ln>
            <a:solidFill>
              <a:srgbClr val="000091"/>
            </a:solidFill>
          </a:ln>
        </p:spPr>
        <p:txBody>
          <a:bodyPr vert="horz" lIns="91440" tIns="45720" rIns="91440" bIns="45720" rtlCol="0" anchor="t">
            <a:noAutofit/>
          </a:bodyPr>
          <a:lstStyle>
            <a:lvl1pPr>
              <a:defRPr lang="fr-FR" sz="1600" dirty="0" smtClean="0"/>
            </a:lvl1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0" name="Espace réservé du contenu 3">
            <a:extLst>
              <a:ext uri="{FF2B5EF4-FFF2-40B4-BE49-F238E27FC236}">
                <a16:creationId xmlns:a16="http://schemas.microsoft.com/office/drawing/2014/main" id="{04134C01-78C8-F98B-32CA-B30086356E5B}"/>
              </a:ext>
            </a:extLst>
          </p:cNvPr>
          <p:cNvSpPr>
            <a:spLocks noGrp="1"/>
          </p:cNvSpPr>
          <p:nvPr>
            <p:ph sz="half" idx="13"/>
          </p:nvPr>
        </p:nvSpPr>
        <p:spPr>
          <a:xfrm>
            <a:off x="6197603" y="2264062"/>
            <a:ext cx="5157787" cy="3930940"/>
          </a:xfrm>
          <a:ln>
            <a:solidFill>
              <a:srgbClr val="000091"/>
            </a:solidFill>
          </a:ln>
        </p:spPr>
        <p:txBody>
          <a:bodyPr/>
          <a:lstStyle>
            <a:lvl1pPr>
              <a:defRPr sz="1600" b="0">
                <a:solidFill>
                  <a:schemeClr val="tx1"/>
                </a:solidFill>
              </a:defRPr>
            </a:lvl1pPr>
            <a:lvl2pPr>
              <a:defRPr sz="16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107198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ptyque_vertical_vide_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839788" y="1540107"/>
            <a:ext cx="5157787" cy="627651"/>
          </a:xfrm>
          <a:prstGeom prst="roundRect">
            <a:avLst/>
          </a:prstGeom>
          <a:noFill/>
          <a:ln>
            <a:solidFill>
              <a:srgbClr val="00009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836612" y="2258723"/>
            <a:ext cx="5157787" cy="3930940"/>
          </a:xfrm>
        </p:spPr>
        <p:txBody>
          <a:bodyPr/>
          <a:lstStyle>
            <a:lvl1pPr>
              <a:defRPr sz="1600" b="0">
                <a:solidFill>
                  <a:schemeClr val="tx1"/>
                </a:solidFill>
              </a:defRPr>
            </a:lvl1pPr>
            <a:lvl2pPr>
              <a:defRPr sz="16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35EB7877-211B-6DC0-642E-FD1A337C9045}"/>
              </a:ext>
            </a:extLst>
          </p:cNvPr>
          <p:cNvSpPr>
            <a:spLocks noGrp="1"/>
          </p:cNvSpPr>
          <p:nvPr>
            <p:ph type="body" sz="quarter" idx="3"/>
          </p:nvPr>
        </p:nvSpPr>
        <p:spPr>
          <a:xfrm>
            <a:off x="6172200" y="1540108"/>
            <a:ext cx="5180012" cy="627650"/>
          </a:xfrm>
          <a:prstGeom prst="roundRect">
            <a:avLst/>
          </a:prstGeom>
          <a:noFill/>
          <a:ln>
            <a:solidFill>
              <a:schemeClr val="accent4"/>
            </a:solidFill>
          </a:ln>
        </p:spPr>
        <p:txBody>
          <a:bodyPr vert="horz" lIns="91440" tIns="45720" rIns="91440" bIns="45720" rtlCol="0" anchor="t">
            <a:noAutofit/>
          </a:bodyPr>
          <a:lstStyle>
            <a:lvl1pPr>
              <a:defRPr lang="fr-FR" sz="1600" dirty="0" smtClean="0"/>
            </a:lvl1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0" name="Espace réservé du contenu 3">
            <a:extLst>
              <a:ext uri="{FF2B5EF4-FFF2-40B4-BE49-F238E27FC236}">
                <a16:creationId xmlns:a16="http://schemas.microsoft.com/office/drawing/2014/main" id="{04134C01-78C8-F98B-32CA-B30086356E5B}"/>
              </a:ext>
            </a:extLst>
          </p:cNvPr>
          <p:cNvSpPr>
            <a:spLocks noGrp="1"/>
          </p:cNvSpPr>
          <p:nvPr>
            <p:ph sz="half" idx="13"/>
          </p:nvPr>
        </p:nvSpPr>
        <p:spPr>
          <a:xfrm>
            <a:off x="6197603" y="2264062"/>
            <a:ext cx="5157787" cy="3930940"/>
          </a:xfrm>
        </p:spPr>
        <p:txBody>
          <a:bodyPr/>
          <a:lstStyle>
            <a:lvl1pPr>
              <a:defRPr sz="1600" b="0">
                <a:solidFill>
                  <a:schemeClr val="tx1"/>
                </a:solidFill>
              </a:defRPr>
            </a:lvl1pPr>
            <a:lvl2pPr>
              <a:defRPr sz="16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525911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ptyque_vertical_vide_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839788" y="1540107"/>
            <a:ext cx="5157787" cy="627651"/>
          </a:xfrm>
          <a:prstGeom prst="roundRect">
            <a:avLst/>
          </a:prstGeom>
          <a:noFill/>
          <a:ln>
            <a:solidFill>
              <a:schemeClr val="accent2"/>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836612" y="2258723"/>
            <a:ext cx="5157787" cy="3930940"/>
          </a:xfrm>
          <a:ln>
            <a:solidFill>
              <a:schemeClr val="accent2"/>
            </a:solidFill>
          </a:ln>
        </p:spPr>
        <p:txBody>
          <a:bodyPr/>
          <a:lstStyle>
            <a:lvl1pPr>
              <a:defRPr sz="1600" b="0">
                <a:solidFill>
                  <a:schemeClr val="tx1"/>
                </a:solidFill>
              </a:defRPr>
            </a:lvl1pPr>
            <a:lvl2pPr>
              <a:buClr>
                <a:schemeClr val="accent2"/>
              </a:buClr>
              <a:defRPr sz="1600"/>
            </a:lvl2pPr>
            <a:lvl3pPr>
              <a:buClr>
                <a:schemeClr val="accent2"/>
              </a:buClr>
              <a:defRPr/>
            </a:lvl3pPr>
            <a:lvl4pPr>
              <a:buClr>
                <a:schemeClr val="accent2"/>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35EB7877-211B-6DC0-642E-FD1A337C9045}"/>
              </a:ext>
            </a:extLst>
          </p:cNvPr>
          <p:cNvSpPr>
            <a:spLocks noGrp="1"/>
          </p:cNvSpPr>
          <p:nvPr>
            <p:ph type="body" sz="quarter" idx="3"/>
          </p:nvPr>
        </p:nvSpPr>
        <p:spPr>
          <a:xfrm>
            <a:off x="6172200" y="1540108"/>
            <a:ext cx="5180012" cy="627650"/>
          </a:xfrm>
          <a:prstGeom prst="roundRect">
            <a:avLst/>
          </a:prstGeom>
          <a:noFill/>
          <a:ln>
            <a:solidFill>
              <a:schemeClr val="accent4"/>
            </a:solidFill>
          </a:ln>
        </p:spPr>
        <p:txBody>
          <a:bodyPr vert="horz" lIns="91440" tIns="45720" rIns="91440" bIns="45720" rtlCol="0" anchor="t">
            <a:noAutofit/>
          </a:bodyPr>
          <a:lstStyle>
            <a:lvl1pPr>
              <a:defRPr lang="fr-FR" sz="1600" dirty="0" smtClean="0"/>
            </a:lvl1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0" name="Espace réservé du contenu 3">
            <a:extLst>
              <a:ext uri="{FF2B5EF4-FFF2-40B4-BE49-F238E27FC236}">
                <a16:creationId xmlns:a16="http://schemas.microsoft.com/office/drawing/2014/main" id="{04134C01-78C8-F98B-32CA-B30086356E5B}"/>
              </a:ext>
            </a:extLst>
          </p:cNvPr>
          <p:cNvSpPr>
            <a:spLocks noGrp="1"/>
          </p:cNvSpPr>
          <p:nvPr>
            <p:ph sz="half" idx="13"/>
          </p:nvPr>
        </p:nvSpPr>
        <p:spPr>
          <a:xfrm>
            <a:off x="6197603" y="2264062"/>
            <a:ext cx="5157787" cy="3930940"/>
          </a:xfrm>
          <a:ln>
            <a:solidFill>
              <a:schemeClr val="accent4"/>
            </a:solidFill>
          </a:ln>
        </p:spPr>
        <p:txBody>
          <a:bodyPr/>
          <a:lstStyle>
            <a:lvl1pPr>
              <a:defRPr sz="1600" b="0">
                <a:solidFill>
                  <a:schemeClr val="tx1"/>
                </a:solidFill>
              </a:defRPr>
            </a:lvl1pPr>
            <a:lvl2pPr>
              <a:buClr>
                <a:schemeClr val="accent4"/>
              </a:buClr>
              <a:defRPr sz="1600"/>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89808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ptyque_vertical_plei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839788" y="1540108"/>
            <a:ext cx="5157787" cy="619768"/>
          </a:xfrm>
          <a:prstGeom prst="roundRect">
            <a:avLst/>
          </a:prstGeom>
          <a:solidFill>
            <a:schemeClr val="accent1"/>
          </a:solidFill>
          <a:ln>
            <a:no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836612" y="2258723"/>
            <a:ext cx="5157787" cy="3930940"/>
          </a:xfrm>
        </p:spPr>
        <p:txBody>
          <a:bodyPr/>
          <a:lstStyle>
            <a:lvl1pPr>
              <a:defRPr sz="1600" b="0">
                <a:solidFill>
                  <a:schemeClr val="tx1"/>
                </a:solidFill>
              </a:defRPr>
            </a:lvl1pPr>
            <a:lvl2pPr>
              <a:defRPr sz="16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35EB7877-211B-6DC0-642E-FD1A337C9045}"/>
              </a:ext>
            </a:extLst>
          </p:cNvPr>
          <p:cNvSpPr>
            <a:spLocks noGrp="1"/>
          </p:cNvSpPr>
          <p:nvPr>
            <p:ph type="body" sz="quarter" idx="3"/>
          </p:nvPr>
        </p:nvSpPr>
        <p:spPr>
          <a:xfrm>
            <a:off x="6172200" y="1540108"/>
            <a:ext cx="5180012" cy="619768"/>
          </a:xfrm>
          <a:prstGeom prst="roundRect">
            <a:avLst/>
          </a:prstGeom>
          <a:solidFill>
            <a:schemeClr val="accent1"/>
          </a:solidFill>
          <a:ln>
            <a:noFill/>
          </a:ln>
        </p:spPr>
        <p:txBody>
          <a:bodyPr vert="horz" lIns="91440" tIns="45720" rIns="91440" bIns="45720" rtlCol="0" anchor="t">
            <a:noAutofit/>
          </a:bodyPr>
          <a:lstStyle>
            <a:lvl1pPr>
              <a:defRPr lang="fr-FR" sz="1600" b="1" smtClean="0">
                <a:solidFill>
                  <a:schemeClr val="bg1"/>
                </a:solidFill>
              </a:defRPr>
            </a:lvl1pPr>
          </a:lstStyle>
          <a:p>
            <a:pPr marL="0" lvl="0" indent="0">
              <a:buNone/>
            </a:pPr>
            <a:r>
              <a:rPr lang="fr-FR"/>
              <a:t>Cliquez pour modifier les styles du texte du masque</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0" name="Espace réservé du contenu 3">
            <a:extLst>
              <a:ext uri="{FF2B5EF4-FFF2-40B4-BE49-F238E27FC236}">
                <a16:creationId xmlns:a16="http://schemas.microsoft.com/office/drawing/2014/main" id="{04134C01-78C8-F98B-32CA-B30086356E5B}"/>
              </a:ext>
            </a:extLst>
          </p:cNvPr>
          <p:cNvSpPr>
            <a:spLocks noGrp="1"/>
          </p:cNvSpPr>
          <p:nvPr>
            <p:ph sz="half" idx="13"/>
          </p:nvPr>
        </p:nvSpPr>
        <p:spPr>
          <a:xfrm>
            <a:off x="6197603" y="2264062"/>
            <a:ext cx="5157787" cy="3930940"/>
          </a:xfrm>
        </p:spPr>
        <p:txBody>
          <a:bodyPr/>
          <a:lstStyle>
            <a:lvl1pPr>
              <a:defRPr sz="1600" b="0">
                <a:solidFill>
                  <a:schemeClr val="tx1"/>
                </a:solidFill>
              </a:defRPr>
            </a:lvl1pPr>
            <a:lvl2pPr>
              <a:defRPr sz="16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95853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yptique_vertical_plein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839788" y="1540108"/>
            <a:ext cx="5157787" cy="619768"/>
          </a:xfrm>
          <a:prstGeom prst="roundRect">
            <a:avLst/>
          </a:prstGeom>
          <a:solidFill>
            <a:schemeClr val="accent2"/>
          </a:solidFill>
          <a:ln>
            <a:solidFill>
              <a:schemeClr val="accent2"/>
            </a:solid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5" name="Espace réservé du texte 4">
            <a:extLst>
              <a:ext uri="{FF2B5EF4-FFF2-40B4-BE49-F238E27FC236}">
                <a16:creationId xmlns:a16="http://schemas.microsoft.com/office/drawing/2014/main" id="{35EB7877-211B-6DC0-642E-FD1A337C9045}"/>
              </a:ext>
            </a:extLst>
          </p:cNvPr>
          <p:cNvSpPr>
            <a:spLocks noGrp="1"/>
          </p:cNvSpPr>
          <p:nvPr>
            <p:ph type="body" sz="quarter" idx="3"/>
          </p:nvPr>
        </p:nvSpPr>
        <p:spPr>
          <a:xfrm>
            <a:off x="6172200" y="1540108"/>
            <a:ext cx="5180012" cy="619768"/>
          </a:xfrm>
          <a:prstGeom prst="roundRect">
            <a:avLst/>
          </a:prstGeom>
          <a:solidFill>
            <a:schemeClr val="accent4"/>
          </a:solidFill>
          <a:ln>
            <a:noFill/>
          </a:ln>
        </p:spPr>
        <p:txBody>
          <a:bodyPr vert="horz" lIns="91440" tIns="45720" rIns="91440" bIns="45720" rtlCol="0" anchor="t">
            <a:noAutofit/>
          </a:bodyPr>
          <a:lstStyle>
            <a:lvl1pPr>
              <a:defRPr lang="fr-FR" sz="1600" b="1" smtClean="0">
                <a:solidFill>
                  <a:schemeClr val="bg1"/>
                </a:solidFill>
              </a:defRPr>
            </a:lvl1pPr>
          </a:lstStyle>
          <a:p>
            <a:pPr marL="0" lvl="0" indent="0">
              <a:buNone/>
            </a:pPr>
            <a:r>
              <a:rPr lang="fr-FR"/>
              <a:t>Cliquez pour modifier les styles du texte du masque</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6" name="Espace réservé du contenu 3">
            <a:extLst>
              <a:ext uri="{FF2B5EF4-FFF2-40B4-BE49-F238E27FC236}">
                <a16:creationId xmlns:a16="http://schemas.microsoft.com/office/drawing/2014/main" id="{665E675F-A513-D9F5-FB3F-1FC25C3446DB}"/>
              </a:ext>
            </a:extLst>
          </p:cNvPr>
          <p:cNvSpPr>
            <a:spLocks noGrp="1"/>
          </p:cNvSpPr>
          <p:nvPr>
            <p:ph sz="half" idx="2"/>
          </p:nvPr>
        </p:nvSpPr>
        <p:spPr>
          <a:xfrm>
            <a:off x="836612" y="2258723"/>
            <a:ext cx="5157787" cy="3930940"/>
          </a:xfrm>
          <a:solidFill>
            <a:schemeClr val="bg1"/>
          </a:solidFill>
          <a:ln>
            <a:solidFill>
              <a:schemeClr val="accent2"/>
            </a:solidFill>
          </a:ln>
        </p:spPr>
        <p:txBody>
          <a:bodyPr/>
          <a:lstStyle>
            <a:lvl1pPr>
              <a:defRPr sz="1600" b="0">
                <a:solidFill>
                  <a:schemeClr val="tx1"/>
                </a:solidFill>
              </a:defRPr>
            </a:lvl1pPr>
            <a:lvl2pPr>
              <a:buClr>
                <a:schemeClr val="accent2"/>
              </a:buClr>
              <a:defRPr sz="1600"/>
            </a:lvl2pPr>
            <a:lvl3pPr>
              <a:buClr>
                <a:schemeClr val="accent2"/>
              </a:buClr>
              <a:defRPr/>
            </a:lvl3pPr>
            <a:lvl4pPr>
              <a:buClr>
                <a:schemeClr val="accent2"/>
              </a:buClr>
              <a:defRPr/>
            </a:lvl4pPr>
            <a:lvl5pPr>
              <a:buClr>
                <a:schemeClr val="accent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3">
            <a:extLst>
              <a:ext uri="{FF2B5EF4-FFF2-40B4-BE49-F238E27FC236}">
                <a16:creationId xmlns:a16="http://schemas.microsoft.com/office/drawing/2014/main" id="{0F40ABE2-FD6C-AC22-9852-E3739197EDA4}"/>
              </a:ext>
            </a:extLst>
          </p:cNvPr>
          <p:cNvSpPr>
            <a:spLocks noGrp="1"/>
          </p:cNvSpPr>
          <p:nvPr>
            <p:ph sz="half" idx="13"/>
          </p:nvPr>
        </p:nvSpPr>
        <p:spPr>
          <a:xfrm>
            <a:off x="6197603" y="2264062"/>
            <a:ext cx="5157787" cy="3930940"/>
          </a:xfrm>
          <a:ln>
            <a:solidFill>
              <a:schemeClr val="accent4"/>
            </a:solidFill>
          </a:ln>
        </p:spPr>
        <p:txBody>
          <a:bodyPr/>
          <a:lstStyle>
            <a:lvl1pPr>
              <a:defRPr sz="1600" b="0">
                <a:solidFill>
                  <a:schemeClr val="tx1"/>
                </a:solidFill>
              </a:defRPr>
            </a:lvl1pPr>
            <a:lvl2pPr>
              <a:buClr>
                <a:schemeClr val="accent4"/>
              </a:buClr>
              <a:defRPr sz="1600"/>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09365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yptique_vertical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343434" y="1556434"/>
            <a:ext cx="3606088" cy="650737"/>
          </a:xfrm>
          <a:prstGeom prst="roundRect">
            <a:avLst/>
          </a:prstGeom>
          <a:solidFill>
            <a:schemeClr val="bg1"/>
          </a:solidFill>
          <a:ln>
            <a:solidFill>
              <a:schemeClr val="accent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342640" y="2275050"/>
            <a:ext cx="3609264" cy="3930940"/>
          </a:xfrm>
        </p:spPr>
        <p:txBody>
          <a:bodyPr/>
          <a:lstStyle>
            <a:lvl1pPr>
              <a:defRPr sz="1600" b="0">
                <a:solidFill>
                  <a:schemeClr val="tx1"/>
                </a:solidFill>
              </a:defRPr>
            </a:lvl1pPr>
            <a:lvl2pPr marL="266700" indent="-177800" defTabSz="266700">
              <a:defRPr sz="1600"/>
            </a:lvl2pPr>
            <a:lvl3pPr marL="533400" indent="-266700">
              <a:defRPr/>
            </a:lvl3pPr>
            <a:lvl4pPr marL="812800" indent="-2794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4" name="Espace réservé du texte 2">
            <a:extLst>
              <a:ext uri="{FF2B5EF4-FFF2-40B4-BE49-F238E27FC236}">
                <a16:creationId xmlns:a16="http://schemas.microsoft.com/office/drawing/2014/main" id="{6E56F680-C277-5912-B649-8E80C54D0B20}"/>
              </a:ext>
            </a:extLst>
          </p:cNvPr>
          <p:cNvSpPr>
            <a:spLocks noGrp="1"/>
          </p:cNvSpPr>
          <p:nvPr>
            <p:ph type="body" idx="13"/>
          </p:nvPr>
        </p:nvSpPr>
        <p:spPr>
          <a:xfrm>
            <a:off x="4292956" y="1556435"/>
            <a:ext cx="3606088" cy="650736"/>
          </a:xfrm>
          <a:prstGeom prst="roundRect">
            <a:avLst/>
          </a:prstGeom>
          <a:solidFill>
            <a:schemeClr val="bg1"/>
          </a:solidFill>
          <a:ln>
            <a:solidFill>
              <a:schemeClr val="accent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15" name="Espace réservé du contenu 3">
            <a:extLst>
              <a:ext uri="{FF2B5EF4-FFF2-40B4-BE49-F238E27FC236}">
                <a16:creationId xmlns:a16="http://schemas.microsoft.com/office/drawing/2014/main" id="{61C5CE2E-97A0-DB36-55A0-7AA8116FCD3B}"/>
              </a:ext>
            </a:extLst>
          </p:cNvPr>
          <p:cNvSpPr>
            <a:spLocks noGrp="1"/>
          </p:cNvSpPr>
          <p:nvPr>
            <p:ph sz="half" idx="14"/>
          </p:nvPr>
        </p:nvSpPr>
        <p:spPr>
          <a:xfrm>
            <a:off x="4294544" y="2275050"/>
            <a:ext cx="3606088" cy="3930940"/>
          </a:xfrm>
        </p:spPr>
        <p:txBody>
          <a:bodyPr/>
          <a:lstStyle>
            <a:lvl1pPr>
              <a:defRPr sz="1600" b="0">
                <a:solidFill>
                  <a:schemeClr val="tx1"/>
                </a:solidFill>
              </a:defRPr>
            </a:lvl1pPr>
            <a:lvl2pPr marL="266700" indent="-177800">
              <a:defRPr sz="1600"/>
            </a:lvl2pPr>
            <a:lvl3pPr marL="533400" indent="-266700">
              <a:defRPr/>
            </a:lvl3pPr>
            <a:lvl4pPr marL="812800" indent="-2794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texte 2">
            <a:extLst>
              <a:ext uri="{FF2B5EF4-FFF2-40B4-BE49-F238E27FC236}">
                <a16:creationId xmlns:a16="http://schemas.microsoft.com/office/drawing/2014/main" id="{6048967A-0616-1D49-F7EA-2C699CEAE133}"/>
              </a:ext>
            </a:extLst>
          </p:cNvPr>
          <p:cNvSpPr>
            <a:spLocks noGrp="1"/>
          </p:cNvSpPr>
          <p:nvPr>
            <p:ph type="body" idx="15"/>
          </p:nvPr>
        </p:nvSpPr>
        <p:spPr>
          <a:xfrm>
            <a:off x="8242478" y="1556435"/>
            <a:ext cx="3606088" cy="650736"/>
          </a:xfrm>
          <a:prstGeom prst="roundRect">
            <a:avLst/>
          </a:prstGeom>
          <a:solidFill>
            <a:schemeClr val="bg1"/>
          </a:solidFill>
          <a:ln>
            <a:solidFill>
              <a:schemeClr val="accent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17" name="Espace réservé du contenu 3">
            <a:extLst>
              <a:ext uri="{FF2B5EF4-FFF2-40B4-BE49-F238E27FC236}">
                <a16:creationId xmlns:a16="http://schemas.microsoft.com/office/drawing/2014/main" id="{A352C5B9-F19C-F40F-8400-0D6CB80BD1A7}"/>
              </a:ext>
            </a:extLst>
          </p:cNvPr>
          <p:cNvSpPr>
            <a:spLocks noGrp="1"/>
          </p:cNvSpPr>
          <p:nvPr>
            <p:ph sz="half" idx="16"/>
          </p:nvPr>
        </p:nvSpPr>
        <p:spPr>
          <a:xfrm>
            <a:off x="8243272" y="2275050"/>
            <a:ext cx="3606087" cy="3930940"/>
          </a:xfrm>
        </p:spPr>
        <p:txBody>
          <a:bodyPr/>
          <a:lstStyle>
            <a:lvl1pPr>
              <a:defRPr sz="1600" b="0">
                <a:solidFill>
                  <a:schemeClr val="tx1"/>
                </a:solidFill>
              </a:defRPr>
            </a:lvl1pPr>
            <a:lvl2pPr marL="355600" indent="-177800">
              <a:defRPr sz="1600"/>
            </a:lvl2pPr>
            <a:lvl3pPr marL="622300" indent="-266700">
              <a:defRPr/>
            </a:lvl3pPr>
            <a:lvl4pPr marL="990600" indent="-3683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376678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uverture_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9EF0CB-C253-C308-C5CD-97094CC4FAD7}"/>
              </a:ext>
            </a:extLst>
          </p:cNvPr>
          <p:cNvSpPr/>
          <p:nvPr/>
        </p:nvSpPr>
        <p:spPr>
          <a:xfrm rot="5400000" flipH="1" flipV="1">
            <a:off x="8285004" y="2954498"/>
            <a:ext cx="6861495" cy="952498"/>
          </a:xfrm>
          <a:prstGeom prst="rect">
            <a:avLst/>
          </a:prstGeom>
          <a:gradFill>
            <a:gsLst>
              <a:gs pos="0">
                <a:srgbClr val="AB0345"/>
              </a:gs>
              <a:gs pos="100000">
                <a:srgbClr val="000091"/>
              </a:gs>
              <a:gs pos="100000">
                <a:srgbClr val="000091"/>
              </a:gs>
            </a:gsLst>
            <a:lin ang="0" scaled="0"/>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900" b="1" kern="2200" cap="all" spc="300" baseline="0" dirty="0">
              <a:latin typeface="Marianne ExtraBold" panose="02000000000000000000" pitchFamily="2" charset="0"/>
            </a:endParaRPr>
          </a:p>
        </p:txBody>
      </p:sp>
      <p:sp>
        <p:nvSpPr>
          <p:cNvPr id="9" name="ZoneTexte 8">
            <a:extLst>
              <a:ext uri="{FF2B5EF4-FFF2-40B4-BE49-F238E27FC236}">
                <a16:creationId xmlns:a16="http://schemas.microsoft.com/office/drawing/2014/main" id="{BB6ECF12-89DB-DC16-7663-04E3DD5B3F28}"/>
              </a:ext>
            </a:extLst>
          </p:cNvPr>
          <p:cNvSpPr txBox="1"/>
          <p:nvPr/>
        </p:nvSpPr>
        <p:spPr>
          <a:xfrm rot="16200000">
            <a:off x="7884953" y="2405819"/>
            <a:ext cx="7574509" cy="1785104"/>
          </a:xfrm>
          <a:prstGeom prst="rect">
            <a:avLst/>
          </a:prstGeom>
          <a:noFill/>
        </p:spPr>
        <p:txBody>
          <a:bodyPr wrap="none" rtlCol="0">
            <a:spAutoFit/>
          </a:bodyPr>
          <a:lstStyle/>
          <a:p>
            <a:r>
              <a:rPr lang="fr-FR" sz="10700" b="1" kern="0" cap="all" spc="560" baseline="0" dirty="0">
                <a:solidFill>
                  <a:schemeClr val="bg1"/>
                </a:solidFill>
                <a:latin typeface="Marianne ExtraBold" panose="02000000000000000000" pitchFamily="2" charset="0"/>
              </a:rPr>
              <a:t>Rapport</a:t>
            </a:r>
          </a:p>
        </p:txBody>
      </p:sp>
      <p:sp>
        <p:nvSpPr>
          <p:cNvPr id="2" name="Titre 1">
            <a:extLst>
              <a:ext uri="{FF2B5EF4-FFF2-40B4-BE49-F238E27FC236}">
                <a16:creationId xmlns:a16="http://schemas.microsoft.com/office/drawing/2014/main" id="{0A92FBBD-BD03-414F-1595-5A96A330542C}"/>
              </a:ext>
            </a:extLst>
          </p:cNvPr>
          <p:cNvSpPr>
            <a:spLocks noGrp="1"/>
          </p:cNvSpPr>
          <p:nvPr>
            <p:ph type="ctrTitle"/>
          </p:nvPr>
        </p:nvSpPr>
        <p:spPr>
          <a:xfrm>
            <a:off x="1524000" y="2620544"/>
            <a:ext cx="9144000" cy="1196253"/>
          </a:xfrm>
        </p:spPr>
        <p:txBody>
          <a:bodyPr anchor="ctr">
            <a:normAutofit/>
          </a:bodyPr>
          <a:lstStyle>
            <a:lvl1pPr algn="ctr">
              <a:defRPr sz="3800" b="1" cap="none" baseline="0">
                <a:solidFill>
                  <a:srgbClr val="00009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C35FFDF9-5632-3D4F-CB02-CE9219E58013}"/>
              </a:ext>
            </a:extLst>
          </p:cNvPr>
          <p:cNvSpPr>
            <a:spLocks noGrp="1"/>
          </p:cNvSpPr>
          <p:nvPr>
            <p:ph type="subTitle" idx="1"/>
          </p:nvPr>
        </p:nvSpPr>
        <p:spPr>
          <a:xfrm>
            <a:off x="1524000" y="4156363"/>
            <a:ext cx="9144000" cy="1336964"/>
          </a:xfrm>
        </p:spPr>
        <p:txBody>
          <a:bodyPr anchor="ctr">
            <a:normAutofit/>
          </a:bodyPr>
          <a:lstStyle>
            <a:lvl1pPr marL="0" indent="0" algn="ctr">
              <a:buNone/>
              <a:defRPr sz="2400" b="0" cap="small"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8" name="Image 7" descr="Une image contenant texte, Police, logo, Graphique&#10;&#10;Description générée automatiquement">
            <a:extLst>
              <a:ext uri="{FF2B5EF4-FFF2-40B4-BE49-F238E27FC236}">
                <a16:creationId xmlns:a16="http://schemas.microsoft.com/office/drawing/2014/main" id="{EBE6F64F-3FCD-E7F1-573B-EA20ABDB8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95"/>
            <a:ext cx="1396910" cy="1260000"/>
          </a:xfrm>
          <a:prstGeom prst="rect">
            <a:avLst/>
          </a:prstGeom>
        </p:spPr>
      </p:pic>
      <p:pic>
        <p:nvPicPr>
          <p:cNvPr id="10" name="Image 9" descr="Une image contenant texte, Police, logo, cercle&#10;&#10;Description générée automatiquement">
            <a:extLst>
              <a:ext uri="{FF2B5EF4-FFF2-40B4-BE49-F238E27FC236}">
                <a16:creationId xmlns:a16="http://schemas.microsoft.com/office/drawing/2014/main" id="{F3474B46-4990-5DEA-D61D-F0FC86D97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71" y="536505"/>
            <a:ext cx="715429" cy="720000"/>
          </a:xfrm>
          <a:prstGeom prst="rect">
            <a:avLst/>
          </a:prstGeom>
        </p:spPr>
      </p:pic>
    </p:spTree>
    <p:extLst>
      <p:ext uri="{BB962C8B-B14F-4D97-AF65-F5344CB8AC3E}">
        <p14:creationId xmlns:p14="http://schemas.microsoft.com/office/powerpoint/2010/main" val="74591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yptique_vertical_vide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343434" y="1556434"/>
            <a:ext cx="3606088" cy="650737"/>
          </a:xfrm>
          <a:prstGeom prst="roundRect">
            <a:avLst/>
          </a:prstGeom>
          <a:solidFill>
            <a:schemeClr val="bg1"/>
          </a:solidFill>
          <a:ln>
            <a:solidFill>
              <a:schemeClr val="accent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342640" y="2275050"/>
            <a:ext cx="3609264" cy="3930940"/>
          </a:xfrm>
          <a:ln>
            <a:solidFill>
              <a:schemeClr val="accent1"/>
            </a:solidFill>
          </a:ln>
        </p:spPr>
        <p:txBody>
          <a:bodyPr/>
          <a:lstStyle>
            <a:lvl1pPr>
              <a:defRPr sz="1600" b="0">
                <a:solidFill>
                  <a:schemeClr val="tx1"/>
                </a:solidFill>
              </a:defRPr>
            </a:lvl1pPr>
            <a:lvl2pPr marL="266700" indent="-177800" defTabSz="266700">
              <a:defRPr sz="1600"/>
            </a:lvl2pPr>
            <a:lvl3pPr marL="533400" indent="-266700">
              <a:defRPr/>
            </a:lvl3pPr>
            <a:lvl4pPr marL="812800" indent="-2794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4" name="Espace réservé du texte 2">
            <a:extLst>
              <a:ext uri="{FF2B5EF4-FFF2-40B4-BE49-F238E27FC236}">
                <a16:creationId xmlns:a16="http://schemas.microsoft.com/office/drawing/2014/main" id="{6E56F680-C277-5912-B649-8E80C54D0B20}"/>
              </a:ext>
            </a:extLst>
          </p:cNvPr>
          <p:cNvSpPr>
            <a:spLocks noGrp="1"/>
          </p:cNvSpPr>
          <p:nvPr>
            <p:ph type="body" idx="13"/>
          </p:nvPr>
        </p:nvSpPr>
        <p:spPr>
          <a:xfrm>
            <a:off x="4292956" y="1556435"/>
            <a:ext cx="3606088" cy="650736"/>
          </a:xfrm>
          <a:prstGeom prst="roundRect">
            <a:avLst/>
          </a:prstGeom>
          <a:solidFill>
            <a:schemeClr val="bg1"/>
          </a:solidFill>
          <a:ln>
            <a:solidFill>
              <a:schemeClr val="accent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15" name="Espace réservé du contenu 3">
            <a:extLst>
              <a:ext uri="{FF2B5EF4-FFF2-40B4-BE49-F238E27FC236}">
                <a16:creationId xmlns:a16="http://schemas.microsoft.com/office/drawing/2014/main" id="{61C5CE2E-97A0-DB36-55A0-7AA8116FCD3B}"/>
              </a:ext>
            </a:extLst>
          </p:cNvPr>
          <p:cNvSpPr>
            <a:spLocks noGrp="1"/>
          </p:cNvSpPr>
          <p:nvPr>
            <p:ph sz="half" idx="14"/>
          </p:nvPr>
        </p:nvSpPr>
        <p:spPr>
          <a:xfrm>
            <a:off x="4294544" y="2275050"/>
            <a:ext cx="3606088" cy="3930940"/>
          </a:xfrm>
          <a:ln>
            <a:solidFill>
              <a:schemeClr val="accent1"/>
            </a:solidFill>
          </a:ln>
        </p:spPr>
        <p:txBody>
          <a:bodyPr/>
          <a:lstStyle>
            <a:lvl1pPr>
              <a:defRPr sz="1600" b="0">
                <a:solidFill>
                  <a:schemeClr val="tx1"/>
                </a:solidFill>
              </a:defRPr>
            </a:lvl1pPr>
            <a:lvl2pPr marL="266700" indent="-177800">
              <a:defRPr sz="1600"/>
            </a:lvl2pPr>
            <a:lvl3pPr marL="533400" indent="-266700">
              <a:defRPr/>
            </a:lvl3pPr>
            <a:lvl4pPr marL="812800" indent="-2794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texte 2">
            <a:extLst>
              <a:ext uri="{FF2B5EF4-FFF2-40B4-BE49-F238E27FC236}">
                <a16:creationId xmlns:a16="http://schemas.microsoft.com/office/drawing/2014/main" id="{6048967A-0616-1D49-F7EA-2C699CEAE133}"/>
              </a:ext>
            </a:extLst>
          </p:cNvPr>
          <p:cNvSpPr>
            <a:spLocks noGrp="1"/>
          </p:cNvSpPr>
          <p:nvPr>
            <p:ph type="body" idx="15"/>
          </p:nvPr>
        </p:nvSpPr>
        <p:spPr>
          <a:xfrm>
            <a:off x="8242478" y="1556435"/>
            <a:ext cx="3606088" cy="650736"/>
          </a:xfrm>
          <a:prstGeom prst="roundRect">
            <a:avLst/>
          </a:prstGeom>
          <a:solidFill>
            <a:schemeClr val="bg1"/>
          </a:solidFill>
          <a:ln>
            <a:solidFill>
              <a:schemeClr val="accent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17" name="Espace réservé du contenu 3">
            <a:extLst>
              <a:ext uri="{FF2B5EF4-FFF2-40B4-BE49-F238E27FC236}">
                <a16:creationId xmlns:a16="http://schemas.microsoft.com/office/drawing/2014/main" id="{A352C5B9-F19C-F40F-8400-0D6CB80BD1A7}"/>
              </a:ext>
            </a:extLst>
          </p:cNvPr>
          <p:cNvSpPr>
            <a:spLocks noGrp="1"/>
          </p:cNvSpPr>
          <p:nvPr>
            <p:ph sz="half" idx="16"/>
          </p:nvPr>
        </p:nvSpPr>
        <p:spPr>
          <a:xfrm>
            <a:off x="8243272" y="2275050"/>
            <a:ext cx="3606087" cy="3930940"/>
          </a:xfrm>
          <a:ln>
            <a:solidFill>
              <a:schemeClr val="accent1"/>
            </a:solidFill>
          </a:ln>
        </p:spPr>
        <p:txBody>
          <a:bodyPr/>
          <a:lstStyle>
            <a:lvl1pPr>
              <a:defRPr sz="1600" b="0">
                <a:solidFill>
                  <a:schemeClr val="tx1"/>
                </a:solidFill>
              </a:defRPr>
            </a:lvl1pPr>
            <a:lvl2pPr marL="355600" indent="-177800">
              <a:defRPr sz="1600"/>
            </a:lvl2pPr>
            <a:lvl3pPr marL="622300" indent="-266700">
              <a:defRPr/>
            </a:lvl3pPr>
            <a:lvl4pPr marL="900113" indent="-363538">
              <a:tabLst>
                <a:tab pos="812800" algn="l"/>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296100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yptique_vertical_vide_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343434" y="1556434"/>
            <a:ext cx="3606088" cy="627089"/>
          </a:xfrm>
          <a:prstGeom prst="roundRect">
            <a:avLst/>
          </a:prstGeom>
          <a:solidFill>
            <a:schemeClr val="bg1"/>
          </a:solidFill>
          <a:ln>
            <a:solidFill>
              <a:schemeClr val="accent1"/>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342640" y="2275050"/>
            <a:ext cx="3609264" cy="3930940"/>
          </a:xfrm>
          <a:ln>
            <a:solidFill>
              <a:schemeClr val="accent1"/>
            </a:solidFill>
          </a:ln>
        </p:spPr>
        <p:txBody>
          <a:bodyPr/>
          <a:lstStyle>
            <a:lvl1pPr>
              <a:defRPr sz="1600" b="0">
                <a:solidFill>
                  <a:schemeClr val="tx1"/>
                </a:solidFill>
              </a:defRPr>
            </a:lvl1pPr>
            <a:lvl2pPr marL="355600" indent="-266700">
              <a:buClr>
                <a:schemeClr val="accent1"/>
              </a:buClr>
              <a:defRPr sz="1600"/>
            </a:lvl2pPr>
            <a:lvl3pPr marL="533400" indent="-266700">
              <a:buClr>
                <a:schemeClr val="accent1"/>
              </a:buClr>
              <a:defRPr/>
            </a:lvl3pPr>
            <a:lvl4pPr marL="723900" indent="-279400">
              <a:buClr>
                <a:schemeClr val="accent1"/>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4" name="Espace réservé du texte 2">
            <a:extLst>
              <a:ext uri="{FF2B5EF4-FFF2-40B4-BE49-F238E27FC236}">
                <a16:creationId xmlns:a16="http://schemas.microsoft.com/office/drawing/2014/main" id="{6E56F680-C277-5912-B649-8E80C54D0B20}"/>
              </a:ext>
            </a:extLst>
          </p:cNvPr>
          <p:cNvSpPr>
            <a:spLocks noGrp="1"/>
          </p:cNvSpPr>
          <p:nvPr>
            <p:ph type="body" idx="13"/>
          </p:nvPr>
        </p:nvSpPr>
        <p:spPr>
          <a:xfrm>
            <a:off x="4292956" y="1556435"/>
            <a:ext cx="3606088" cy="627088"/>
          </a:xfrm>
          <a:prstGeom prst="roundRect">
            <a:avLst/>
          </a:prstGeom>
          <a:solidFill>
            <a:schemeClr val="bg1"/>
          </a:solidFill>
          <a:ln>
            <a:solidFill>
              <a:schemeClr val="accent3"/>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15" name="Espace réservé du contenu 3">
            <a:extLst>
              <a:ext uri="{FF2B5EF4-FFF2-40B4-BE49-F238E27FC236}">
                <a16:creationId xmlns:a16="http://schemas.microsoft.com/office/drawing/2014/main" id="{61C5CE2E-97A0-DB36-55A0-7AA8116FCD3B}"/>
              </a:ext>
            </a:extLst>
          </p:cNvPr>
          <p:cNvSpPr>
            <a:spLocks noGrp="1"/>
          </p:cNvSpPr>
          <p:nvPr>
            <p:ph sz="half" idx="14"/>
          </p:nvPr>
        </p:nvSpPr>
        <p:spPr>
          <a:xfrm>
            <a:off x="4294544" y="2275050"/>
            <a:ext cx="3606088" cy="3930940"/>
          </a:xfrm>
          <a:ln>
            <a:solidFill>
              <a:schemeClr val="accent3"/>
            </a:solidFill>
          </a:ln>
        </p:spPr>
        <p:txBody>
          <a:bodyPr/>
          <a:lstStyle>
            <a:lvl1pPr>
              <a:defRPr sz="1600" b="0">
                <a:solidFill>
                  <a:schemeClr val="tx1"/>
                </a:solidFill>
              </a:defRPr>
            </a:lvl1pPr>
            <a:lvl2pPr marL="355600" indent="-266700">
              <a:buClr>
                <a:schemeClr val="accent3"/>
              </a:buClr>
              <a:defRPr sz="1600"/>
            </a:lvl2pPr>
            <a:lvl3pPr marL="533400" indent="-266700">
              <a:buClr>
                <a:schemeClr val="accent3"/>
              </a:buClr>
              <a:defRPr/>
            </a:lvl3pPr>
            <a:lvl4pPr marL="812800" indent="-279400">
              <a:buClr>
                <a:schemeClr val="accent3"/>
              </a:buClr>
              <a:tabLst>
                <a:tab pos="901700" algn="l"/>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texte 2">
            <a:extLst>
              <a:ext uri="{FF2B5EF4-FFF2-40B4-BE49-F238E27FC236}">
                <a16:creationId xmlns:a16="http://schemas.microsoft.com/office/drawing/2014/main" id="{6048967A-0616-1D49-F7EA-2C699CEAE133}"/>
              </a:ext>
            </a:extLst>
          </p:cNvPr>
          <p:cNvSpPr>
            <a:spLocks noGrp="1"/>
          </p:cNvSpPr>
          <p:nvPr>
            <p:ph type="body" idx="15"/>
          </p:nvPr>
        </p:nvSpPr>
        <p:spPr>
          <a:xfrm>
            <a:off x="8242478" y="1556435"/>
            <a:ext cx="3606088" cy="627088"/>
          </a:xfrm>
          <a:prstGeom prst="roundRect">
            <a:avLst/>
          </a:prstGeom>
          <a:solidFill>
            <a:schemeClr val="bg1"/>
          </a:solidFill>
          <a:ln>
            <a:solidFill>
              <a:schemeClr val="accent4"/>
            </a:solidFill>
          </a:ln>
        </p:spPr>
        <p:txBody>
          <a:bodyPr vert="horz" lIns="91440" tIns="45720" rIns="91440" bIns="45720" rtlCol="0" anchor="t">
            <a:noAutofit/>
          </a:bodyPr>
          <a:lstStyle>
            <a:lvl1pPr>
              <a:defRPr lang="fr-FR" sz="1600" b="1" dirty="0" smtClean="0">
                <a:solidFill>
                  <a:schemeClr val="tx1"/>
                </a:solidFill>
              </a:defRPr>
            </a:lvl1pPr>
          </a:lstStyle>
          <a:p>
            <a:pPr marL="0" lvl="0" indent="0">
              <a:buNone/>
            </a:pPr>
            <a:r>
              <a:rPr lang="fr-FR"/>
              <a:t>Cliquez pour modifier les styles du texte du masque</a:t>
            </a:r>
          </a:p>
        </p:txBody>
      </p:sp>
      <p:sp>
        <p:nvSpPr>
          <p:cNvPr id="17" name="Espace réservé du contenu 3">
            <a:extLst>
              <a:ext uri="{FF2B5EF4-FFF2-40B4-BE49-F238E27FC236}">
                <a16:creationId xmlns:a16="http://schemas.microsoft.com/office/drawing/2014/main" id="{A352C5B9-F19C-F40F-8400-0D6CB80BD1A7}"/>
              </a:ext>
            </a:extLst>
          </p:cNvPr>
          <p:cNvSpPr>
            <a:spLocks noGrp="1"/>
          </p:cNvSpPr>
          <p:nvPr>
            <p:ph sz="half" idx="16"/>
          </p:nvPr>
        </p:nvSpPr>
        <p:spPr>
          <a:xfrm>
            <a:off x="8243272" y="2275050"/>
            <a:ext cx="3606087" cy="3930940"/>
          </a:xfrm>
          <a:ln>
            <a:solidFill>
              <a:schemeClr val="accent4"/>
            </a:solidFill>
          </a:ln>
        </p:spPr>
        <p:txBody>
          <a:bodyPr/>
          <a:lstStyle>
            <a:lvl1pPr>
              <a:defRPr sz="1600" b="0">
                <a:solidFill>
                  <a:schemeClr val="tx1"/>
                </a:solidFill>
              </a:defRPr>
            </a:lvl1pPr>
            <a:lvl2pPr marL="355600" indent="-266700">
              <a:buClr>
                <a:schemeClr val="accent4"/>
              </a:buClr>
              <a:defRPr sz="1600"/>
            </a:lvl2pPr>
            <a:lvl3pPr marL="622300" indent="-355600">
              <a:buClr>
                <a:schemeClr val="accent4"/>
              </a:buClr>
              <a:defRPr/>
            </a:lvl3pPr>
            <a:lvl4pPr marL="901700" indent="-279400">
              <a:buClr>
                <a:schemeClr val="accent4"/>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98818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yptique_vertical_plei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343434" y="1556434"/>
            <a:ext cx="3606088" cy="650737"/>
          </a:xfrm>
          <a:prstGeom prst="roundRect">
            <a:avLst/>
          </a:prstGeom>
          <a:solidFill>
            <a:schemeClr val="accent1"/>
          </a:solidFill>
          <a:ln>
            <a:no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342640" y="2275050"/>
            <a:ext cx="3609264" cy="3930940"/>
          </a:xfrm>
        </p:spPr>
        <p:txBody>
          <a:bodyPr/>
          <a:lstStyle>
            <a:lvl1pPr>
              <a:defRPr sz="1600" b="0">
                <a:solidFill>
                  <a:schemeClr val="tx1"/>
                </a:solidFill>
              </a:defRPr>
            </a:lvl1pPr>
            <a:lvl2pPr marL="266700" indent="-177800" defTabSz="266700">
              <a:defRPr sz="1600"/>
            </a:lvl2pPr>
            <a:lvl3pPr marL="533400" indent="-266700">
              <a:defRPr/>
            </a:lvl3pPr>
            <a:lvl4pPr marL="812800" indent="-2794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4" name="Espace réservé du texte 2">
            <a:extLst>
              <a:ext uri="{FF2B5EF4-FFF2-40B4-BE49-F238E27FC236}">
                <a16:creationId xmlns:a16="http://schemas.microsoft.com/office/drawing/2014/main" id="{6E56F680-C277-5912-B649-8E80C54D0B20}"/>
              </a:ext>
            </a:extLst>
          </p:cNvPr>
          <p:cNvSpPr>
            <a:spLocks noGrp="1"/>
          </p:cNvSpPr>
          <p:nvPr>
            <p:ph type="body" idx="13"/>
          </p:nvPr>
        </p:nvSpPr>
        <p:spPr>
          <a:xfrm>
            <a:off x="4292956" y="1556435"/>
            <a:ext cx="3606088" cy="650736"/>
          </a:xfrm>
          <a:prstGeom prst="roundRect">
            <a:avLst/>
          </a:prstGeom>
          <a:solidFill>
            <a:schemeClr val="accent1"/>
          </a:solidFill>
          <a:ln>
            <a:no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15" name="Espace réservé du contenu 3">
            <a:extLst>
              <a:ext uri="{FF2B5EF4-FFF2-40B4-BE49-F238E27FC236}">
                <a16:creationId xmlns:a16="http://schemas.microsoft.com/office/drawing/2014/main" id="{61C5CE2E-97A0-DB36-55A0-7AA8116FCD3B}"/>
              </a:ext>
            </a:extLst>
          </p:cNvPr>
          <p:cNvSpPr>
            <a:spLocks noGrp="1"/>
          </p:cNvSpPr>
          <p:nvPr>
            <p:ph sz="half" idx="14"/>
          </p:nvPr>
        </p:nvSpPr>
        <p:spPr>
          <a:xfrm>
            <a:off x="4294544" y="2275050"/>
            <a:ext cx="3606088" cy="3930940"/>
          </a:xfrm>
        </p:spPr>
        <p:txBody>
          <a:bodyPr/>
          <a:lstStyle>
            <a:lvl1pPr>
              <a:defRPr sz="1600" b="0">
                <a:solidFill>
                  <a:schemeClr val="tx1"/>
                </a:solidFill>
              </a:defRPr>
            </a:lvl1pPr>
            <a:lvl2pPr marL="266700" indent="-177800">
              <a:defRPr sz="1600"/>
            </a:lvl2pPr>
            <a:lvl3pPr marL="533400" indent="-266700">
              <a:defRPr/>
            </a:lvl3pPr>
            <a:lvl4pPr marL="812800" indent="-2794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texte 2">
            <a:extLst>
              <a:ext uri="{FF2B5EF4-FFF2-40B4-BE49-F238E27FC236}">
                <a16:creationId xmlns:a16="http://schemas.microsoft.com/office/drawing/2014/main" id="{6048967A-0616-1D49-F7EA-2C699CEAE133}"/>
              </a:ext>
            </a:extLst>
          </p:cNvPr>
          <p:cNvSpPr>
            <a:spLocks noGrp="1"/>
          </p:cNvSpPr>
          <p:nvPr>
            <p:ph type="body" idx="15"/>
          </p:nvPr>
        </p:nvSpPr>
        <p:spPr>
          <a:xfrm>
            <a:off x="8242478" y="1556435"/>
            <a:ext cx="3606088" cy="650736"/>
          </a:xfrm>
          <a:prstGeom prst="roundRect">
            <a:avLst/>
          </a:prstGeom>
          <a:solidFill>
            <a:schemeClr val="accent1"/>
          </a:solidFill>
          <a:ln>
            <a:no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17" name="Espace réservé du contenu 3">
            <a:extLst>
              <a:ext uri="{FF2B5EF4-FFF2-40B4-BE49-F238E27FC236}">
                <a16:creationId xmlns:a16="http://schemas.microsoft.com/office/drawing/2014/main" id="{A352C5B9-F19C-F40F-8400-0D6CB80BD1A7}"/>
              </a:ext>
            </a:extLst>
          </p:cNvPr>
          <p:cNvSpPr>
            <a:spLocks noGrp="1"/>
          </p:cNvSpPr>
          <p:nvPr>
            <p:ph sz="half" idx="16"/>
          </p:nvPr>
        </p:nvSpPr>
        <p:spPr>
          <a:xfrm>
            <a:off x="8243272" y="2275050"/>
            <a:ext cx="3606087" cy="3930940"/>
          </a:xfrm>
        </p:spPr>
        <p:txBody>
          <a:bodyPr/>
          <a:lstStyle>
            <a:lvl1pPr>
              <a:defRPr sz="1600" b="0">
                <a:solidFill>
                  <a:schemeClr val="tx1"/>
                </a:solidFill>
              </a:defRPr>
            </a:lvl1pPr>
            <a:lvl2pPr marL="355600" indent="-177800">
              <a:defRPr sz="1600"/>
            </a:lvl2pPr>
            <a:lvl3pPr marL="622300" indent="-266700">
              <a:defRPr/>
            </a:lvl3pPr>
            <a:lvl4pPr marL="990600" indent="-368300">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418214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yptique_vertical_plein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2FB5-E66E-D164-35ED-0C33A87AB7E5}"/>
              </a:ext>
            </a:extLst>
          </p:cNvPr>
          <p:cNvSpPr>
            <a:spLocks noGrp="1"/>
          </p:cNvSpPr>
          <p:nvPr>
            <p:ph type="title"/>
          </p:nvPr>
        </p:nvSpPr>
        <p:spPr>
          <a:xfrm>
            <a:off x="955964" y="272257"/>
            <a:ext cx="10378785" cy="1095744"/>
          </a:xfrm>
        </p:spPr>
        <p:txBody>
          <a:bodyPr>
            <a:normAutofit/>
          </a:bodyPr>
          <a:lstStyle>
            <a:lvl1pPr algn="ctr">
              <a:defRPr lang="fr-FR" sz="2800" kern="1200" smtClean="0">
                <a:solidFill>
                  <a:srgbClr val="000091"/>
                </a:solidFill>
                <a:latin typeface="Marianne" panose="02000000000000000000" pitchFamily="2" charset="0"/>
                <a:ea typeface="+mj-ea"/>
                <a:cs typeface="+mj-cs"/>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8822CC0-09E3-5F4E-E995-28AF821D64AE}"/>
              </a:ext>
            </a:extLst>
          </p:cNvPr>
          <p:cNvSpPr>
            <a:spLocks noGrp="1"/>
          </p:cNvSpPr>
          <p:nvPr>
            <p:ph type="body" idx="1"/>
          </p:nvPr>
        </p:nvSpPr>
        <p:spPr>
          <a:xfrm>
            <a:off x="343434" y="1556434"/>
            <a:ext cx="3606088" cy="627089"/>
          </a:xfrm>
          <a:prstGeom prst="roundRect">
            <a:avLst/>
          </a:prstGeom>
          <a:solidFill>
            <a:schemeClr val="accent1"/>
          </a:solidFill>
          <a:ln>
            <a:no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4" name="Espace réservé du contenu 3">
            <a:extLst>
              <a:ext uri="{FF2B5EF4-FFF2-40B4-BE49-F238E27FC236}">
                <a16:creationId xmlns:a16="http://schemas.microsoft.com/office/drawing/2014/main" id="{5723837B-C4F6-69C1-0C77-D2342322F83C}"/>
              </a:ext>
            </a:extLst>
          </p:cNvPr>
          <p:cNvSpPr>
            <a:spLocks noGrp="1"/>
          </p:cNvSpPr>
          <p:nvPr>
            <p:ph sz="half" idx="2"/>
          </p:nvPr>
        </p:nvSpPr>
        <p:spPr>
          <a:xfrm>
            <a:off x="342640" y="2275050"/>
            <a:ext cx="3609264" cy="3930940"/>
          </a:xfrm>
        </p:spPr>
        <p:txBody>
          <a:bodyPr/>
          <a:lstStyle>
            <a:lvl1pPr>
              <a:defRPr sz="1600" b="0">
                <a:solidFill>
                  <a:schemeClr val="tx1"/>
                </a:solidFill>
              </a:defRPr>
            </a:lvl1pPr>
            <a:lvl2pPr marL="355600" indent="-266700">
              <a:buClr>
                <a:schemeClr val="accent1"/>
              </a:buClr>
              <a:defRPr sz="1600"/>
            </a:lvl2pPr>
            <a:lvl3pPr marL="533400" indent="-266700">
              <a:buClr>
                <a:schemeClr val="accent1"/>
              </a:buClr>
              <a:defRPr/>
            </a:lvl3pPr>
            <a:lvl4pPr marL="723900" indent="-279400">
              <a:buClr>
                <a:schemeClr val="accent1"/>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7" name="Espace réservé de la date 6">
            <a:extLst>
              <a:ext uri="{FF2B5EF4-FFF2-40B4-BE49-F238E27FC236}">
                <a16:creationId xmlns:a16="http://schemas.microsoft.com/office/drawing/2014/main" id="{C6AEDF4C-9ECE-8FD1-7BA1-2B82B8AAF00B}"/>
              </a:ext>
            </a:extLst>
          </p:cNvPr>
          <p:cNvSpPr>
            <a:spLocks noGrp="1"/>
          </p:cNvSpPr>
          <p:nvPr>
            <p:ph type="dt" sz="half" idx="10"/>
          </p:nvPr>
        </p:nvSpPr>
        <p:spPr/>
        <p:txBody>
          <a:bodyPr/>
          <a:lstStyle/>
          <a:p>
            <a:fld id="{B9399A97-144E-4C98-BDE0-A72B0DB626F8}" type="datetime1">
              <a:rPr lang="fr-FR" smtClean="0"/>
              <a:t>23/09/2025</a:t>
            </a:fld>
            <a:endParaRPr lang="fr-FR"/>
          </a:p>
        </p:txBody>
      </p:sp>
      <p:sp>
        <p:nvSpPr>
          <p:cNvPr id="8" name="Espace réservé du pied de page 7">
            <a:extLst>
              <a:ext uri="{FF2B5EF4-FFF2-40B4-BE49-F238E27FC236}">
                <a16:creationId xmlns:a16="http://schemas.microsoft.com/office/drawing/2014/main" id="{36273171-FD3C-4D1D-687A-31D91BBCBB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F44F0A-BE77-32CF-2C44-E327A71F66A5}"/>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4" name="Espace réservé du texte 2">
            <a:extLst>
              <a:ext uri="{FF2B5EF4-FFF2-40B4-BE49-F238E27FC236}">
                <a16:creationId xmlns:a16="http://schemas.microsoft.com/office/drawing/2014/main" id="{6E56F680-C277-5912-B649-8E80C54D0B20}"/>
              </a:ext>
            </a:extLst>
          </p:cNvPr>
          <p:cNvSpPr>
            <a:spLocks noGrp="1"/>
          </p:cNvSpPr>
          <p:nvPr>
            <p:ph type="body" idx="13"/>
          </p:nvPr>
        </p:nvSpPr>
        <p:spPr>
          <a:xfrm>
            <a:off x="4292956" y="1556435"/>
            <a:ext cx="3606088" cy="627088"/>
          </a:xfrm>
          <a:prstGeom prst="roundRect">
            <a:avLst/>
          </a:prstGeom>
          <a:solidFill>
            <a:schemeClr val="accent3"/>
          </a:solidFill>
          <a:ln>
            <a:no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15" name="Espace réservé du contenu 3">
            <a:extLst>
              <a:ext uri="{FF2B5EF4-FFF2-40B4-BE49-F238E27FC236}">
                <a16:creationId xmlns:a16="http://schemas.microsoft.com/office/drawing/2014/main" id="{61C5CE2E-97A0-DB36-55A0-7AA8116FCD3B}"/>
              </a:ext>
            </a:extLst>
          </p:cNvPr>
          <p:cNvSpPr>
            <a:spLocks noGrp="1"/>
          </p:cNvSpPr>
          <p:nvPr>
            <p:ph sz="half" idx="14"/>
          </p:nvPr>
        </p:nvSpPr>
        <p:spPr>
          <a:xfrm>
            <a:off x="4294544" y="2275050"/>
            <a:ext cx="3606088" cy="3930940"/>
          </a:xfrm>
        </p:spPr>
        <p:txBody>
          <a:bodyPr/>
          <a:lstStyle>
            <a:lvl1pPr>
              <a:defRPr sz="1600" b="0">
                <a:solidFill>
                  <a:schemeClr val="tx1"/>
                </a:solidFill>
              </a:defRPr>
            </a:lvl1pPr>
            <a:lvl2pPr marL="355600" indent="-266700">
              <a:buClr>
                <a:schemeClr val="accent3"/>
              </a:buClr>
              <a:defRPr sz="1600"/>
            </a:lvl2pPr>
            <a:lvl3pPr marL="533400" indent="-266700">
              <a:buClr>
                <a:schemeClr val="accent3"/>
              </a:buClr>
              <a:defRPr/>
            </a:lvl3pPr>
            <a:lvl4pPr marL="812800" indent="-279400">
              <a:buClr>
                <a:schemeClr val="accent3"/>
              </a:buClr>
              <a:tabLst>
                <a:tab pos="901700" algn="l"/>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6" name="Espace réservé du texte 2">
            <a:extLst>
              <a:ext uri="{FF2B5EF4-FFF2-40B4-BE49-F238E27FC236}">
                <a16:creationId xmlns:a16="http://schemas.microsoft.com/office/drawing/2014/main" id="{6048967A-0616-1D49-F7EA-2C699CEAE133}"/>
              </a:ext>
            </a:extLst>
          </p:cNvPr>
          <p:cNvSpPr>
            <a:spLocks noGrp="1"/>
          </p:cNvSpPr>
          <p:nvPr>
            <p:ph type="body" idx="15"/>
          </p:nvPr>
        </p:nvSpPr>
        <p:spPr>
          <a:xfrm>
            <a:off x="8242478" y="1556435"/>
            <a:ext cx="3606088" cy="627088"/>
          </a:xfrm>
          <a:prstGeom prst="roundRect">
            <a:avLst/>
          </a:prstGeom>
          <a:solidFill>
            <a:schemeClr val="accent4"/>
          </a:solidFill>
          <a:ln>
            <a:noFill/>
          </a:ln>
        </p:spPr>
        <p:txBody>
          <a:bodyPr vert="horz" lIns="91440" tIns="45720" rIns="91440" bIns="45720" rtlCol="0" anchor="t">
            <a:noAutofit/>
          </a:bodyPr>
          <a:lstStyle>
            <a:lvl1pPr>
              <a:defRPr lang="fr-FR" sz="1600" b="1" dirty="0" smtClean="0">
                <a:solidFill>
                  <a:schemeClr val="bg1"/>
                </a:solidFill>
              </a:defRPr>
            </a:lvl1pPr>
          </a:lstStyle>
          <a:p>
            <a:pPr marL="0" lvl="0" indent="0">
              <a:buNone/>
            </a:pPr>
            <a:r>
              <a:rPr lang="fr-FR"/>
              <a:t>Cliquez pour modifier les styles du texte du masque</a:t>
            </a:r>
          </a:p>
        </p:txBody>
      </p:sp>
      <p:sp>
        <p:nvSpPr>
          <p:cNvPr id="17" name="Espace réservé du contenu 3">
            <a:extLst>
              <a:ext uri="{FF2B5EF4-FFF2-40B4-BE49-F238E27FC236}">
                <a16:creationId xmlns:a16="http://schemas.microsoft.com/office/drawing/2014/main" id="{A352C5B9-F19C-F40F-8400-0D6CB80BD1A7}"/>
              </a:ext>
            </a:extLst>
          </p:cNvPr>
          <p:cNvSpPr>
            <a:spLocks noGrp="1"/>
          </p:cNvSpPr>
          <p:nvPr>
            <p:ph sz="half" idx="16"/>
          </p:nvPr>
        </p:nvSpPr>
        <p:spPr>
          <a:xfrm>
            <a:off x="8243272" y="2275050"/>
            <a:ext cx="3606087" cy="3930940"/>
          </a:xfrm>
        </p:spPr>
        <p:txBody>
          <a:bodyPr/>
          <a:lstStyle>
            <a:lvl1pPr>
              <a:defRPr sz="1600" b="0">
                <a:solidFill>
                  <a:schemeClr val="tx1"/>
                </a:solidFill>
              </a:defRPr>
            </a:lvl1pPr>
            <a:lvl2pPr marL="355600" indent="-266700">
              <a:buClr>
                <a:schemeClr val="accent4"/>
              </a:buClr>
              <a:defRPr sz="1600"/>
            </a:lvl2pPr>
            <a:lvl3pPr marL="622300" indent="-355600">
              <a:buClr>
                <a:schemeClr val="accent4"/>
              </a:buClr>
              <a:defRPr/>
            </a:lvl3pPr>
            <a:lvl4pPr marL="901700" indent="-279400">
              <a:buClr>
                <a:schemeClr val="accent4"/>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4080959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ptyque_horizontal_vide">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CD20415-CDF8-C21C-3B3C-44F6F32B949B}"/>
              </a:ext>
            </a:extLst>
          </p:cNvPr>
          <p:cNvSpPr>
            <a:spLocks noGrp="1"/>
          </p:cNvSpPr>
          <p:nvPr>
            <p:ph type="body" sz="half" idx="2"/>
          </p:nvPr>
        </p:nvSpPr>
        <p:spPr>
          <a:xfrm>
            <a:off x="2618509" y="1593078"/>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13" name="Espace réservé du texte 14">
            <a:extLst>
              <a:ext uri="{FF2B5EF4-FFF2-40B4-BE49-F238E27FC236}">
                <a16:creationId xmlns:a16="http://schemas.microsoft.com/office/drawing/2014/main" id="{2E8F3240-7C0D-75C6-09CA-F1819273D985}"/>
              </a:ext>
            </a:extLst>
          </p:cNvPr>
          <p:cNvSpPr>
            <a:spLocks noGrp="1"/>
          </p:cNvSpPr>
          <p:nvPr>
            <p:ph type="body" sz="quarter" idx="27"/>
          </p:nvPr>
        </p:nvSpPr>
        <p:spPr>
          <a:xfrm>
            <a:off x="397646" y="3731951"/>
            <a:ext cx="1794966" cy="1865285"/>
          </a:xfrm>
          <a:ln>
            <a:solidFill>
              <a:schemeClr val="accent1"/>
            </a:solid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10" name="Espace réservé du texte 3">
            <a:extLst>
              <a:ext uri="{FF2B5EF4-FFF2-40B4-BE49-F238E27FC236}">
                <a16:creationId xmlns:a16="http://schemas.microsoft.com/office/drawing/2014/main" id="{00C3D097-507D-7491-5B62-1D8CB1A98AAF}"/>
              </a:ext>
            </a:extLst>
          </p:cNvPr>
          <p:cNvSpPr>
            <a:spLocks noGrp="1"/>
          </p:cNvSpPr>
          <p:nvPr>
            <p:ph type="body" sz="half" idx="28"/>
          </p:nvPr>
        </p:nvSpPr>
        <p:spPr>
          <a:xfrm>
            <a:off x="7299391" y="1593078"/>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6" name="Espace réservé du texte 14">
            <a:extLst>
              <a:ext uri="{FF2B5EF4-FFF2-40B4-BE49-F238E27FC236}">
                <a16:creationId xmlns:a16="http://schemas.microsoft.com/office/drawing/2014/main" id="{C23E3838-E0B3-6DB3-7A13-43CE3A0541BE}"/>
              </a:ext>
            </a:extLst>
          </p:cNvPr>
          <p:cNvSpPr>
            <a:spLocks noGrp="1"/>
          </p:cNvSpPr>
          <p:nvPr>
            <p:ph type="body" sz="quarter" idx="30"/>
          </p:nvPr>
        </p:nvSpPr>
        <p:spPr>
          <a:xfrm>
            <a:off x="397646" y="1593079"/>
            <a:ext cx="1794966" cy="1835922"/>
          </a:xfrm>
          <a:ln>
            <a:solidFill>
              <a:schemeClr val="accent1"/>
            </a:solid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2" name="Espace réservé du texte 3">
            <a:extLst>
              <a:ext uri="{FF2B5EF4-FFF2-40B4-BE49-F238E27FC236}">
                <a16:creationId xmlns:a16="http://schemas.microsoft.com/office/drawing/2014/main" id="{45872E9F-4201-16C5-1D57-B39ABC7ED93F}"/>
              </a:ext>
            </a:extLst>
          </p:cNvPr>
          <p:cNvSpPr>
            <a:spLocks noGrp="1"/>
          </p:cNvSpPr>
          <p:nvPr>
            <p:ph type="body" sz="half" idx="31"/>
          </p:nvPr>
        </p:nvSpPr>
        <p:spPr>
          <a:xfrm>
            <a:off x="2618509" y="3764943"/>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24B75CD8-6752-8934-C502-3219CE710017}"/>
              </a:ext>
            </a:extLst>
          </p:cNvPr>
          <p:cNvSpPr>
            <a:spLocks noGrp="1"/>
          </p:cNvSpPr>
          <p:nvPr>
            <p:ph type="body" sz="half" idx="32"/>
          </p:nvPr>
        </p:nvSpPr>
        <p:spPr>
          <a:xfrm>
            <a:off x="7299391" y="3764943"/>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920570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ptyque_horizontal_vide_2">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12" name="Rectangle : coins arrondis 11">
            <a:extLst>
              <a:ext uri="{FF2B5EF4-FFF2-40B4-BE49-F238E27FC236}">
                <a16:creationId xmlns:a16="http://schemas.microsoft.com/office/drawing/2014/main" id="{8AB9EDDC-138C-873A-5755-EE0AFF44E9D3}"/>
              </a:ext>
            </a:extLst>
          </p:cNvPr>
          <p:cNvSpPr/>
          <p:nvPr/>
        </p:nvSpPr>
        <p:spPr>
          <a:xfrm>
            <a:off x="227019" y="3731951"/>
            <a:ext cx="2183671" cy="1865286"/>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2E8F3240-7C0D-75C6-09CA-F1819273D985}"/>
              </a:ext>
            </a:extLst>
          </p:cNvPr>
          <p:cNvSpPr>
            <a:spLocks noGrp="1"/>
          </p:cNvSpPr>
          <p:nvPr>
            <p:ph type="body" sz="quarter" idx="27"/>
          </p:nvPr>
        </p:nvSpPr>
        <p:spPr>
          <a:xfrm>
            <a:off x="397646" y="3965462"/>
            <a:ext cx="1794966" cy="1478851"/>
          </a:xfrm>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14" name="Rectangle : coins arrondis 13">
            <a:extLst>
              <a:ext uri="{FF2B5EF4-FFF2-40B4-BE49-F238E27FC236}">
                <a16:creationId xmlns:a16="http://schemas.microsoft.com/office/drawing/2014/main" id="{37964FA2-0DE0-4EBC-A516-57149AB60AF8}"/>
              </a:ext>
            </a:extLst>
          </p:cNvPr>
          <p:cNvSpPr/>
          <p:nvPr/>
        </p:nvSpPr>
        <p:spPr>
          <a:xfrm>
            <a:off x="227019" y="1593078"/>
            <a:ext cx="2183671" cy="1835922"/>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r>
              <a:rPr lang="fr-FR" sz="1600" b="1" dirty="0">
                <a:solidFill>
                  <a:schemeClr val="bg1"/>
                </a:solidFill>
                <a:latin typeface="Marianne" panose="02000000000000000000" pitchFamily="2" charset="0"/>
              </a:rPr>
              <a:t>&lt;</a:t>
            </a:r>
          </a:p>
        </p:txBody>
      </p:sp>
      <p:sp>
        <p:nvSpPr>
          <p:cNvPr id="16" name="Espace réservé du texte 14">
            <a:extLst>
              <a:ext uri="{FF2B5EF4-FFF2-40B4-BE49-F238E27FC236}">
                <a16:creationId xmlns:a16="http://schemas.microsoft.com/office/drawing/2014/main" id="{C23E3838-E0B3-6DB3-7A13-43CE3A0541BE}"/>
              </a:ext>
            </a:extLst>
          </p:cNvPr>
          <p:cNvSpPr>
            <a:spLocks noGrp="1"/>
          </p:cNvSpPr>
          <p:nvPr>
            <p:ph type="body" sz="quarter" idx="30"/>
          </p:nvPr>
        </p:nvSpPr>
        <p:spPr>
          <a:xfrm>
            <a:off x="397646" y="1758510"/>
            <a:ext cx="1794966" cy="1455571"/>
          </a:xfrm>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2" name="Espace réservé du texte 3">
            <a:extLst>
              <a:ext uri="{FF2B5EF4-FFF2-40B4-BE49-F238E27FC236}">
                <a16:creationId xmlns:a16="http://schemas.microsoft.com/office/drawing/2014/main" id="{291B747D-6093-9E33-35E9-856657B4FBAC}"/>
              </a:ext>
            </a:extLst>
          </p:cNvPr>
          <p:cNvSpPr>
            <a:spLocks noGrp="1"/>
          </p:cNvSpPr>
          <p:nvPr>
            <p:ph type="body" sz="half" idx="2"/>
          </p:nvPr>
        </p:nvSpPr>
        <p:spPr>
          <a:xfrm>
            <a:off x="2618509" y="1593078"/>
            <a:ext cx="4298818" cy="1835922"/>
          </a:xfrm>
          <a:ln>
            <a:solidFill>
              <a:schemeClr val="accent1"/>
            </a:solidFill>
            <a:prstDash val="solid"/>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B85A0FBD-B9D4-70A5-EF2B-6B7707B10453}"/>
              </a:ext>
            </a:extLst>
          </p:cNvPr>
          <p:cNvSpPr>
            <a:spLocks noGrp="1"/>
          </p:cNvSpPr>
          <p:nvPr>
            <p:ph type="body" sz="half" idx="28"/>
          </p:nvPr>
        </p:nvSpPr>
        <p:spPr>
          <a:xfrm>
            <a:off x="7299391" y="1593078"/>
            <a:ext cx="4298818" cy="1835922"/>
          </a:xfrm>
          <a:ln>
            <a:solidFill>
              <a:schemeClr val="accent1"/>
            </a:solidFill>
            <a:prstDash val="solid"/>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845DF6BF-087C-7512-01B1-9413C7E5161E}"/>
              </a:ext>
            </a:extLst>
          </p:cNvPr>
          <p:cNvSpPr>
            <a:spLocks noGrp="1"/>
          </p:cNvSpPr>
          <p:nvPr>
            <p:ph type="body" sz="half" idx="31"/>
          </p:nvPr>
        </p:nvSpPr>
        <p:spPr>
          <a:xfrm>
            <a:off x="2618509" y="3764943"/>
            <a:ext cx="4298818" cy="1835922"/>
          </a:xfrm>
          <a:ln>
            <a:solidFill>
              <a:schemeClr val="accent1"/>
            </a:solidFill>
            <a:prstDash val="solid"/>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928C9E28-8E2B-C76C-A9E9-4A545877F769}"/>
              </a:ext>
            </a:extLst>
          </p:cNvPr>
          <p:cNvSpPr>
            <a:spLocks noGrp="1"/>
          </p:cNvSpPr>
          <p:nvPr>
            <p:ph type="body" sz="half" idx="32"/>
          </p:nvPr>
        </p:nvSpPr>
        <p:spPr>
          <a:xfrm>
            <a:off x="7299391" y="3764943"/>
            <a:ext cx="4298818" cy="1835922"/>
          </a:xfrm>
          <a:ln>
            <a:solidFill>
              <a:schemeClr val="accent1"/>
            </a:solidFill>
            <a:prstDash val="solid"/>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393760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ptyque_horizontal_vide_3">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12" name="Rectangle : coins arrondis 11">
            <a:extLst>
              <a:ext uri="{FF2B5EF4-FFF2-40B4-BE49-F238E27FC236}">
                <a16:creationId xmlns:a16="http://schemas.microsoft.com/office/drawing/2014/main" id="{8AB9EDDC-138C-873A-5755-EE0AFF44E9D3}"/>
              </a:ext>
            </a:extLst>
          </p:cNvPr>
          <p:cNvSpPr/>
          <p:nvPr/>
        </p:nvSpPr>
        <p:spPr>
          <a:xfrm>
            <a:off x="227019" y="3731951"/>
            <a:ext cx="2183671" cy="1865286"/>
          </a:xfrm>
          <a:prstGeom prst="roundRect">
            <a:avLst/>
          </a:prstGeom>
          <a:solidFill>
            <a:schemeClr val="bg1"/>
          </a:solidFill>
          <a:ln>
            <a:solidFill>
              <a:schemeClr val="accent4"/>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2E8F3240-7C0D-75C6-09CA-F1819273D985}"/>
              </a:ext>
            </a:extLst>
          </p:cNvPr>
          <p:cNvSpPr>
            <a:spLocks noGrp="1"/>
          </p:cNvSpPr>
          <p:nvPr>
            <p:ph type="body" sz="quarter" idx="27"/>
          </p:nvPr>
        </p:nvSpPr>
        <p:spPr>
          <a:xfrm>
            <a:off x="397646" y="3965462"/>
            <a:ext cx="1794966" cy="1478851"/>
          </a:xfrm>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14" name="Rectangle : coins arrondis 13">
            <a:extLst>
              <a:ext uri="{FF2B5EF4-FFF2-40B4-BE49-F238E27FC236}">
                <a16:creationId xmlns:a16="http://schemas.microsoft.com/office/drawing/2014/main" id="{37964FA2-0DE0-4EBC-A516-57149AB60AF8}"/>
              </a:ext>
            </a:extLst>
          </p:cNvPr>
          <p:cNvSpPr/>
          <p:nvPr/>
        </p:nvSpPr>
        <p:spPr>
          <a:xfrm>
            <a:off x="227019" y="1593078"/>
            <a:ext cx="2183671" cy="1835922"/>
          </a:xfrm>
          <a:prstGeom prst="roundRect">
            <a:avLst/>
          </a:prstGeom>
          <a:solidFill>
            <a:schemeClr val="bg1"/>
          </a:solidFill>
          <a:ln>
            <a:solidFill>
              <a:schemeClr val="accent2"/>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r>
              <a:rPr lang="fr-FR" sz="1600" b="1" dirty="0">
                <a:solidFill>
                  <a:schemeClr val="bg1"/>
                </a:solidFill>
                <a:latin typeface="Marianne" panose="02000000000000000000" pitchFamily="2" charset="0"/>
              </a:rPr>
              <a:t>&lt;</a:t>
            </a:r>
          </a:p>
        </p:txBody>
      </p:sp>
      <p:sp>
        <p:nvSpPr>
          <p:cNvPr id="16" name="Espace réservé du texte 14">
            <a:extLst>
              <a:ext uri="{FF2B5EF4-FFF2-40B4-BE49-F238E27FC236}">
                <a16:creationId xmlns:a16="http://schemas.microsoft.com/office/drawing/2014/main" id="{C23E3838-E0B3-6DB3-7A13-43CE3A0541BE}"/>
              </a:ext>
            </a:extLst>
          </p:cNvPr>
          <p:cNvSpPr>
            <a:spLocks noGrp="1"/>
          </p:cNvSpPr>
          <p:nvPr>
            <p:ph type="body" sz="quarter" idx="30"/>
          </p:nvPr>
        </p:nvSpPr>
        <p:spPr>
          <a:xfrm>
            <a:off x="397646" y="1758510"/>
            <a:ext cx="1794966" cy="1455571"/>
          </a:xfrm>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2" name="Espace réservé du texte 3">
            <a:extLst>
              <a:ext uri="{FF2B5EF4-FFF2-40B4-BE49-F238E27FC236}">
                <a16:creationId xmlns:a16="http://schemas.microsoft.com/office/drawing/2014/main" id="{DB78911A-B630-9045-BE8D-0DAB226323E9}"/>
              </a:ext>
            </a:extLst>
          </p:cNvPr>
          <p:cNvSpPr>
            <a:spLocks noGrp="1"/>
          </p:cNvSpPr>
          <p:nvPr>
            <p:ph type="body" sz="half" idx="2"/>
          </p:nvPr>
        </p:nvSpPr>
        <p:spPr>
          <a:xfrm>
            <a:off x="2618509" y="1593078"/>
            <a:ext cx="4298818" cy="1835922"/>
          </a:xfrm>
          <a:ln>
            <a:solidFill>
              <a:schemeClr val="accent2"/>
            </a:solidFill>
            <a:prstDash val="solid"/>
          </a:ln>
        </p:spPr>
        <p:txBody>
          <a:bodyPr>
            <a:normAutofit/>
          </a:bodyPr>
          <a:lstStyle>
            <a:lvl1pPr marL="171450" indent="-171450">
              <a:lnSpc>
                <a:spcPct val="100000"/>
              </a:lnSpc>
              <a:spcAft>
                <a:spcPts val="300"/>
              </a:spcAft>
              <a:buClr>
                <a:schemeClr val="accent2"/>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6279C3EB-F423-F461-AC76-D80CF6556117}"/>
              </a:ext>
            </a:extLst>
          </p:cNvPr>
          <p:cNvSpPr>
            <a:spLocks noGrp="1"/>
          </p:cNvSpPr>
          <p:nvPr>
            <p:ph type="body" sz="half" idx="28"/>
          </p:nvPr>
        </p:nvSpPr>
        <p:spPr>
          <a:xfrm>
            <a:off x="7299391" y="1593078"/>
            <a:ext cx="4298818" cy="1835922"/>
          </a:xfrm>
          <a:ln>
            <a:solidFill>
              <a:schemeClr val="accent2"/>
            </a:solidFill>
            <a:prstDash val="solid"/>
          </a:ln>
        </p:spPr>
        <p:txBody>
          <a:bodyPr>
            <a:normAutofit/>
          </a:bodyPr>
          <a:lstStyle>
            <a:lvl1pPr marL="171450" indent="-171450">
              <a:lnSpc>
                <a:spcPct val="100000"/>
              </a:lnSpc>
              <a:spcAft>
                <a:spcPts val="300"/>
              </a:spcAft>
              <a:buClr>
                <a:schemeClr val="accent2"/>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E999E2BE-F8F9-6ABE-D6AD-F1AE7F3CC435}"/>
              </a:ext>
            </a:extLst>
          </p:cNvPr>
          <p:cNvSpPr>
            <a:spLocks noGrp="1"/>
          </p:cNvSpPr>
          <p:nvPr>
            <p:ph type="body" sz="half" idx="31"/>
          </p:nvPr>
        </p:nvSpPr>
        <p:spPr>
          <a:xfrm>
            <a:off x="2618509" y="3761315"/>
            <a:ext cx="4298818" cy="1835922"/>
          </a:xfrm>
          <a:ln>
            <a:solidFill>
              <a:schemeClr val="accent4"/>
            </a:solidFill>
            <a:prstDash val="solid"/>
          </a:ln>
        </p:spPr>
        <p:txBody>
          <a:bodyPr>
            <a:normAutofit/>
          </a:bodyPr>
          <a:lstStyle>
            <a:lvl1pPr marL="171450" indent="-171450">
              <a:lnSpc>
                <a:spcPct val="100000"/>
              </a:lnSpc>
              <a:spcAft>
                <a:spcPts val="300"/>
              </a:spcAft>
              <a:buClr>
                <a:schemeClr val="accent4"/>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E8F26A4A-8DE1-54CE-93E4-A825506D5BAF}"/>
              </a:ext>
            </a:extLst>
          </p:cNvPr>
          <p:cNvSpPr>
            <a:spLocks noGrp="1"/>
          </p:cNvSpPr>
          <p:nvPr>
            <p:ph type="body" sz="half" idx="32"/>
          </p:nvPr>
        </p:nvSpPr>
        <p:spPr>
          <a:xfrm>
            <a:off x="7299391" y="3761315"/>
            <a:ext cx="4298818" cy="1835922"/>
          </a:xfrm>
          <a:ln>
            <a:solidFill>
              <a:schemeClr val="accent4"/>
            </a:solidFill>
            <a:prstDash val="solid"/>
          </a:ln>
        </p:spPr>
        <p:txBody>
          <a:bodyPr>
            <a:normAutofit/>
          </a:bodyPr>
          <a:lstStyle>
            <a:lvl1pPr marL="171450" indent="-171450">
              <a:lnSpc>
                <a:spcPct val="100000"/>
              </a:lnSpc>
              <a:spcAft>
                <a:spcPts val="300"/>
              </a:spcAft>
              <a:buClr>
                <a:schemeClr val="accent4"/>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111091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ptyque_horizontal_plein">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12" name="Rectangle : coins arrondis 11">
            <a:extLst>
              <a:ext uri="{FF2B5EF4-FFF2-40B4-BE49-F238E27FC236}">
                <a16:creationId xmlns:a16="http://schemas.microsoft.com/office/drawing/2014/main" id="{8AB9EDDC-138C-873A-5755-EE0AFF44E9D3}"/>
              </a:ext>
            </a:extLst>
          </p:cNvPr>
          <p:cNvSpPr/>
          <p:nvPr/>
        </p:nvSpPr>
        <p:spPr>
          <a:xfrm>
            <a:off x="227019" y="3731951"/>
            <a:ext cx="2183671" cy="1865286"/>
          </a:xfrm>
          <a:prstGeom prst="roundRect">
            <a:avLst/>
          </a:prstGeom>
          <a:solidFill>
            <a:schemeClr val="accent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2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2E8F3240-7C0D-75C6-09CA-F1819273D985}"/>
              </a:ext>
            </a:extLst>
          </p:cNvPr>
          <p:cNvSpPr>
            <a:spLocks noGrp="1"/>
          </p:cNvSpPr>
          <p:nvPr>
            <p:ph type="body" sz="quarter" idx="27"/>
          </p:nvPr>
        </p:nvSpPr>
        <p:spPr>
          <a:xfrm>
            <a:off x="397646" y="3965462"/>
            <a:ext cx="1794966" cy="1478851"/>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14" name="Rectangle : coins arrondis 13">
            <a:extLst>
              <a:ext uri="{FF2B5EF4-FFF2-40B4-BE49-F238E27FC236}">
                <a16:creationId xmlns:a16="http://schemas.microsoft.com/office/drawing/2014/main" id="{37964FA2-0DE0-4EBC-A516-57149AB60AF8}"/>
              </a:ext>
            </a:extLst>
          </p:cNvPr>
          <p:cNvSpPr/>
          <p:nvPr/>
        </p:nvSpPr>
        <p:spPr>
          <a:xfrm>
            <a:off x="227019" y="1593078"/>
            <a:ext cx="2183671" cy="1835922"/>
          </a:xfrm>
          <a:prstGeom prst="roundRect">
            <a:avLst/>
          </a:prstGeom>
          <a:solidFill>
            <a:schemeClr val="accent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dirty="0">
              <a:solidFill>
                <a:schemeClr val="bg1"/>
              </a:solidFill>
              <a:latin typeface="Marianne" panose="02000000000000000000" pitchFamily="2" charset="0"/>
            </a:endParaRPr>
          </a:p>
        </p:txBody>
      </p:sp>
      <p:sp>
        <p:nvSpPr>
          <p:cNvPr id="16" name="Espace réservé du texte 14">
            <a:extLst>
              <a:ext uri="{FF2B5EF4-FFF2-40B4-BE49-F238E27FC236}">
                <a16:creationId xmlns:a16="http://schemas.microsoft.com/office/drawing/2014/main" id="{C23E3838-E0B3-6DB3-7A13-43CE3A0541BE}"/>
              </a:ext>
            </a:extLst>
          </p:cNvPr>
          <p:cNvSpPr>
            <a:spLocks noGrp="1"/>
          </p:cNvSpPr>
          <p:nvPr>
            <p:ph type="body" sz="quarter" idx="30"/>
          </p:nvPr>
        </p:nvSpPr>
        <p:spPr>
          <a:xfrm>
            <a:off x="397646" y="1758510"/>
            <a:ext cx="1794966" cy="1455571"/>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2" name="Espace réservé du texte 3">
            <a:extLst>
              <a:ext uri="{FF2B5EF4-FFF2-40B4-BE49-F238E27FC236}">
                <a16:creationId xmlns:a16="http://schemas.microsoft.com/office/drawing/2014/main" id="{8DB22D83-60D6-636B-F1E4-3E215E7509E8}"/>
              </a:ext>
            </a:extLst>
          </p:cNvPr>
          <p:cNvSpPr>
            <a:spLocks noGrp="1"/>
          </p:cNvSpPr>
          <p:nvPr>
            <p:ph type="body" sz="half" idx="2"/>
          </p:nvPr>
        </p:nvSpPr>
        <p:spPr>
          <a:xfrm>
            <a:off x="2618509" y="1593078"/>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8CE9587D-BDFE-7E2D-3812-6D18F1A6B5FB}"/>
              </a:ext>
            </a:extLst>
          </p:cNvPr>
          <p:cNvSpPr>
            <a:spLocks noGrp="1"/>
          </p:cNvSpPr>
          <p:nvPr>
            <p:ph type="body" sz="half" idx="28"/>
          </p:nvPr>
        </p:nvSpPr>
        <p:spPr>
          <a:xfrm>
            <a:off x="7299391" y="1593078"/>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B2BE28BF-B5A6-F441-8C3B-5717F1552120}"/>
              </a:ext>
            </a:extLst>
          </p:cNvPr>
          <p:cNvSpPr>
            <a:spLocks noGrp="1"/>
          </p:cNvSpPr>
          <p:nvPr>
            <p:ph type="body" sz="half" idx="31"/>
          </p:nvPr>
        </p:nvSpPr>
        <p:spPr>
          <a:xfrm>
            <a:off x="2618509" y="3764943"/>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4955A947-A709-BC32-4B3C-A601A4641048}"/>
              </a:ext>
            </a:extLst>
          </p:cNvPr>
          <p:cNvSpPr>
            <a:spLocks noGrp="1"/>
          </p:cNvSpPr>
          <p:nvPr>
            <p:ph type="body" sz="half" idx="32"/>
          </p:nvPr>
        </p:nvSpPr>
        <p:spPr>
          <a:xfrm>
            <a:off x="7299391" y="3764943"/>
            <a:ext cx="4298818" cy="1835922"/>
          </a:xfrm>
          <a:ln>
            <a:solidFill>
              <a:schemeClr val="accent1"/>
            </a:solidFill>
            <a:prstDash val="dash"/>
          </a:ln>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63594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ptyque_horizontal_plein_2">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12" name="Rectangle : coins arrondis 11">
            <a:extLst>
              <a:ext uri="{FF2B5EF4-FFF2-40B4-BE49-F238E27FC236}">
                <a16:creationId xmlns:a16="http://schemas.microsoft.com/office/drawing/2014/main" id="{8AB9EDDC-138C-873A-5755-EE0AFF44E9D3}"/>
              </a:ext>
            </a:extLst>
          </p:cNvPr>
          <p:cNvSpPr/>
          <p:nvPr/>
        </p:nvSpPr>
        <p:spPr>
          <a:xfrm>
            <a:off x="227019" y="3731951"/>
            <a:ext cx="2183671" cy="1865286"/>
          </a:xfrm>
          <a:prstGeom prst="roundRect">
            <a:avLst/>
          </a:prstGeom>
          <a:solidFill>
            <a:schemeClr val="accent4"/>
          </a:solidFill>
          <a:ln>
            <a:solidFill>
              <a:schemeClr val="bg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2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2E8F3240-7C0D-75C6-09CA-F1819273D985}"/>
              </a:ext>
            </a:extLst>
          </p:cNvPr>
          <p:cNvSpPr>
            <a:spLocks noGrp="1"/>
          </p:cNvSpPr>
          <p:nvPr>
            <p:ph type="body" sz="quarter" idx="27"/>
          </p:nvPr>
        </p:nvSpPr>
        <p:spPr>
          <a:xfrm>
            <a:off x="397646" y="3965462"/>
            <a:ext cx="1794966" cy="1478851"/>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14" name="Rectangle : coins arrondis 13">
            <a:extLst>
              <a:ext uri="{FF2B5EF4-FFF2-40B4-BE49-F238E27FC236}">
                <a16:creationId xmlns:a16="http://schemas.microsoft.com/office/drawing/2014/main" id="{37964FA2-0DE0-4EBC-A516-57149AB60AF8}"/>
              </a:ext>
            </a:extLst>
          </p:cNvPr>
          <p:cNvSpPr/>
          <p:nvPr/>
        </p:nvSpPr>
        <p:spPr>
          <a:xfrm>
            <a:off x="227019" y="1593078"/>
            <a:ext cx="2183671" cy="1835922"/>
          </a:xfrm>
          <a:prstGeom prst="roundRect">
            <a:avLst/>
          </a:prstGeom>
          <a:solidFill>
            <a:schemeClr val="accent2"/>
          </a:solidFill>
          <a:ln>
            <a:solidFill>
              <a:schemeClr val="bg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dirty="0">
              <a:solidFill>
                <a:schemeClr val="bg1"/>
              </a:solidFill>
              <a:latin typeface="Marianne" panose="02000000000000000000" pitchFamily="2" charset="0"/>
            </a:endParaRPr>
          </a:p>
        </p:txBody>
      </p:sp>
      <p:sp>
        <p:nvSpPr>
          <p:cNvPr id="16" name="Espace réservé du texte 14">
            <a:extLst>
              <a:ext uri="{FF2B5EF4-FFF2-40B4-BE49-F238E27FC236}">
                <a16:creationId xmlns:a16="http://schemas.microsoft.com/office/drawing/2014/main" id="{C23E3838-E0B3-6DB3-7A13-43CE3A0541BE}"/>
              </a:ext>
            </a:extLst>
          </p:cNvPr>
          <p:cNvSpPr>
            <a:spLocks noGrp="1"/>
          </p:cNvSpPr>
          <p:nvPr>
            <p:ph type="body" sz="quarter" idx="30"/>
          </p:nvPr>
        </p:nvSpPr>
        <p:spPr>
          <a:xfrm>
            <a:off x="397646" y="1758510"/>
            <a:ext cx="1794966" cy="1455571"/>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2" name="Espace réservé du texte 3">
            <a:extLst>
              <a:ext uri="{FF2B5EF4-FFF2-40B4-BE49-F238E27FC236}">
                <a16:creationId xmlns:a16="http://schemas.microsoft.com/office/drawing/2014/main" id="{CACCAD00-48E9-FCBE-0943-D91F0D3D9CC5}"/>
              </a:ext>
            </a:extLst>
          </p:cNvPr>
          <p:cNvSpPr>
            <a:spLocks noGrp="1"/>
          </p:cNvSpPr>
          <p:nvPr>
            <p:ph type="body" sz="half" idx="2"/>
          </p:nvPr>
        </p:nvSpPr>
        <p:spPr>
          <a:xfrm>
            <a:off x="2618509" y="1593078"/>
            <a:ext cx="4298818" cy="1835922"/>
          </a:xfrm>
          <a:ln>
            <a:solidFill>
              <a:schemeClr val="accent2"/>
            </a:solidFill>
            <a:prstDash val="solid"/>
          </a:ln>
        </p:spPr>
        <p:txBody>
          <a:bodyPr>
            <a:normAutofit/>
          </a:bodyPr>
          <a:lstStyle>
            <a:lvl1pPr marL="171450" indent="-171450">
              <a:lnSpc>
                <a:spcPct val="100000"/>
              </a:lnSpc>
              <a:spcAft>
                <a:spcPts val="300"/>
              </a:spcAft>
              <a:buClr>
                <a:schemeClr val="accent2"/>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04FE3F62-BA41-10F5-85DF-9A1B7EA575C1}"/>
              </a:ext>
            </a:extLst>
          </p:cNvPr>
          <p:cNvSpPr>
            <a:spLocks noGrp="1"/>
          </p:cNvSpPr>
          <p:nvPr>
            <p:ph type="body" sz="half" idx="28"/>
          </p:nvPr>
        </p:nvSpPr>
        <p:spPr>
          <a:xfrm>
            <a:off x="7299391" y="1593078"/>
            <a:ext cx="4298818" cy="1835922"/>
          </a:xfrm>
          <a:ln>
            <a:solidFill>
              <a:schemeClr val="accent2"/>
            </a:solidFill>
            <a:prstDash val="solid"/>
          </a:ln>
        </p:spPr>
        <p:txBody>
          <a:bodyPr>
            <a:normAutofit/>
          </a:bodyPr>
          <a:lstStyle>
            <a:lvl1pPr marL="171450" indent="-171450">
              <a:lnSpc>
                <a:spcPct val="100000"/>
              </a:lnSpc>
              <a:spcAft>
                <a:spcPts val="300"/>
              </a:spcAft>
              <a:buClr>
                <a:schemeClr val="accent2"/>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CE423C81-50C6-B17B-7BB7-91E1CDE8AA5D}"/>
              </a:ext>
            </a:extLst>
          </p:cNvPr>
          <p:cNvSpPr>
            <a:spLocks noGrp="1"/>
          </p:cNvSpPr>
          <p:nvPr>
            <p:ph type="body" sz="half" idx="31"/>
          </p:nvPr>
        </p:nvSpPr>
        <p:spPr>
          <a:xfrm>
            <a:off x="2618509" y="3764943"/>
            <a:ext cx="4298818" cy="1835922"/>
          </a:xfrm>
          <a:ln>
            <a:solidFill>
              <a:schemeClr val="accent4"/>
            </a:solidFill>
            <a:prstDash val="solid"/>
          </a:ln>
        </p:spPr>
        <p:txBody>
          <a:bodyPr>
            <a:normAutofit/>
          </a:bodyPr>
          <a:lstStyle>
            <a:lvl1pPr marL="171450" indent="-171450">
              <a:lnSpc>
                <a:spcPct val="100000"/>
              </a:lnSpc>
              <a:spcAft>
                <a:spcPts val="300"/>
              </a:spcAft>
              <a:buClr>
                <a:schemeClr val="accent4"/>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C95928F9-E350-6874-91AF-9D2AF102FC25}"/>
              </a:ext>
            </a:extLst>
          </p:cNvPr>
          <p:cNvSpPr>
            <a:spLocks noGrp="1"/>
          </p:cNvSpPr>
          <p:nvPr>
            <p:ph type="body" sz="half" idx="32"/>
          </p:nvPr>
        </p:nvSpPr>
        <p:spPr>
          <a:xfrm>
            <a:off x="7299391" y="3764943"/>
            <a:ext cx="4298818" cy="1835922"/>
          </a:xfrm>
          <a:ln>
            <a:solidFill>
              <a:schemeClr val="accent4"/>
            </a:solidFill>
            <a:prstDash val="solid"/>
          </a:ln>
        </p:spPr>
        <p:txBody>
          <a:bodyPr>
            <a:normAutofit/>
          </a:bodyPr>
          <a:lstStyle>
            <a:lvl1pPr marL="171450" indent="-171450">
              <a:lnSpc>
                <a:spcPct val="100000"/>
              </a:lnSpc>
              <a:spcAft>
                <a:spcPts val="300"/>
              </a:spcAft>
              <a:buClr>
                <a:schemeClr val="accent4"/>
              </a:buClr>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17640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ptyque_horizontal_plein_3">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CD20415-CDF8-C21C-3B3C-44F6F32B949B}"/>
              </a:ext>
            </a:extLst>
          </p:cNvPr>
          <p:cNvSpPr>
            <a:spLocks noGrp="1"/>
          </p:cNvSpPr>
          <p:nvPr>
            <p:ph type="body" sz="half" idx="2"/>
          </p:nvPr>
        </p:nvSpPr>
        <p:spPr>
          <a:xfrm>
            <a:off x="2618509" y="1593078"/>
            <a:ext cx="4298818" cy="1835922"/>
          </a:xfrm>
          <a:solidFill>
            <a:schemeClr val="accent2"/>
          </a:solidFill>
          <a:ln>
            <a:solidFill>
              <a:schemeClr val="bg1"/>
            </a:solidFill>
          </a:ln>
        </p:spPr>
        <p:txBody>
          <a:bodyPr>
            <a:normAutofit/>
          </a:bodyPr>
          <a:lstStyle>
            <a:lvl1pPr marL="171450" indent="-171450">
              <a:lnSpc>
                <a:spcPct val="100000"/>
              </a:lnSpc>
              <a:spcAft>
                <a:spcPts val="300"/>
              </a:spcAft>
              <a:buClr>
                <a:schemeClr val="bg1"/>
              </a:buClr>
              <a:buFont typeface="Arial" panose="020B0604020202020204" pitchFamily="34" charset="0"/>
              <a:buChar char="•"/>
              <a:defRPr sz="12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12" name="Rectangle : coins arrondis 11">
            <a:extLst>
              <a:ext uri="{FF2B5EF4-FFF2-40B4-BE49-F238E27FC236}">
                <a16:creationId xmlns:a16="http://schemas.microsoft.com/office/drawing/2014/main" id="{8AB9EDDC-138C-873A-5755-EE0AFF44E9D3}"/>
              </a:ext>
            </a:extLst>
          </p:cNvPr>
          <p:cNvSpPr/>
          <p:nvPr/>
        </p:nvSpPr>
        <p:spPr>
          <a:xfrm>
            <a:off x="227019" y="3731951"/>
            <a:ext cx="2183671" cy="1865286"/>
          </a:xfrm>
          <a:prstGeom prst="roundRect">
            <a:avLst/>
          </a:prstGeom>
          <a:solidFill>
            <a:schemeClr val="accent4"/>
          </a:solidFill>
          <a:ln>
            <a:solidFill>
              <a:schemeClr val="bg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2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2E8F3240-7C0D-75C6-09CA-F1819273D985}"/>
              </a:ext>
            </a:extLst>
          </p:cNvPr>
          <p:cNvSpPr>
            <a:spLocks noGrp="1"/>
          </p:cNvSpPr>
          <p:nvPr>
            <p:ph type="body" sz="quarter" idx="27"/>
          </p:nvPr>
        </p:nvSpPr>
        <p:spPr>
          <a:xfrm>
            <a:off x="397646" y="3965462"/>
            <a:ext cx="1794966" cy="1478851"/>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10" name="Espace réservé du texte 3">
            <a:extLst>
              <a:ext uri="{FF2B5EF4-FFF2-40B4-BE49-F238E27FC236}">
                <a16:creationId xmlns:a16="http://schemas.microsoft.com/office/drawing/2014/main" id="{00C3D097-507D-7491-5B62-1D8CB1A98AAF}"/>
              </a:ext>
            </a:extLst>
          </p:cNvPr>
          <p:cNvSpPr>
            <a:spLocks noGrp="1"/>
          </p:cNvSpPr>
          <p:nvPr>
            <p:ph type="body" sz="half" idx="28"/>
          </p:nvPr>
        </p:nvSpPr>
        <p:spPr>
          <a:xfrm>
            <a:off x="7299391" y="1593078"/>
            <a:ext cx="4298818" cy="1835922"/>
          </a:xfrm>
          <a:solidFill>
            <a:schemeClr val="accent2"/>
          </a:solidFill>
          <a:ln>
            <a:solidFill>
              <a:schemeClr val="bg1"/>
            </a:solidFill>
          </a:ln>
        </p:spPr>
        <p:txBody>
          <a:bodyPr>
            <a:normAutofit/>
          </a:bodyPr>
          <a:lstStyle>
            <a:lvl1pPr marL="171450" indent="-171450">
              <a:lnSpc>
                <a:spcPct val="100000"/>
              </a:lnSpc>
              <a:spcAft>
                <a:spcPts val="300"/>
              </a:spcAft>
              <a:buClr>
                <a:schemeClr val="bg1"/>
              </a:buClr>
              <a:buFont typeface="Arial" panose="020B0604020202020204" pitchFamily="34" charset="0"/>
              <a:buChar char="•"/>
              <a:defRPr sz="12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4" name="Rectangle : coins arrondis 13">
            <a:extLst>
              <a:ext uri="{FF2B5EF4-FFF2-40B4-BE49-F238E27FC236}">
                <a16:creationId xmlns:a16="http://schemas.microsoft.com/office/drawing/2014/main" id="{37964FA2-0DE0-4EBC-A516-57149AB60AF8}"/>
              </a:ext>
            </a:extLst>
          </p:cNvPr>
          <p:cNvSpPr/>
          <p:nvPr/>
        </p:nvSpPr>
        <p:spPr>
          <a:xfrm>
            <a:off x="227019" y="1593078"/>
            <a:ext cx="2183671" cy="1835922"/>
          </a:xfrm>
          <a:prstGeom prst="roundRect">
            <a:avLst/>
          </a:prstGeom>
          <a:solidFill>
            <a:schemeClr val="accent2"/>
          </a:solidFill>
          <a:ln>
            <a:solidFill>
              <a:schemeClr val="bg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dirty="0">
              <a:solidFill>
                <a:schemeClr val="bg1"/>
              </a:solidFill>
              <a:latin typeface="Marianne" panose="02000000000000000000" pitchFamily="2" charset="0"/>
            </a:endParaRPr>
          </a:p>
        </p:txBody>
      </p:sp>
      <p:sp>
        <p:nvSpPr>
          <p:cNvPr id="16" name="Espace réservé du texte 14">
            <a:extLst>
              <a:ext uri="{FF2B5EF4-FFF2-40B4-BE49-F238E27FC236}">
                <a16:creationId xmlns:a16="http://schemas.microsoft.com/office/drawing/2014/main" id="{C23E3838-E0B3-6DB3-7A13-43CE3A0541BE}"/>
              </a:ext>
            </a:extLst>
          </p:cNvPr>
          <p:cNvSpPr>
            <a:spLocks noGrp="1"/>
          </p:cNvSpPr>
          <p:nvPr>
            <p:ph type="body" sz="quarter" idx="30"/>
          </p:nvPr>
        </p:nvSpPr>
        <p:spPr>
          <a:xfrm>
            <a:off x="397646" y="1758510"/>
            <a:ext cx="1794966" cy="1455571"/>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2" name="Espace réservé du texte 3">
            <a:extLst>
              <a:ext uri="{FF2B5EF4-FFF2-40B4-BE49-F238E27FC236}">
                <a16:creationId xmlns:a16="http://schemas.microsoft.com/office/drawing/2014/main" id="{B94CF134-C7C3-F467-7BC6-5A9350C2849B}"/>
              </a:ext>
            </a:extLst>
          </p:cNvPr>
          <p:cNvSpPr>
            <a:spLocks noGrp="1"/>
          </p:cNvSpPr>
          <p:nvPr>
            <p:ph type="body" sz="half" idx="31"/>
          </p:nvPr>
        </p:nvSpPr>
        <p:spPr>
          <a:xfrm>
            <a:off x="2618509" y="3731951"/>
            <a:ext cx="4298818" cy="1835922"/>
          </a:xfrm>
          <a:solidFill>
            <a:schemeClr val="accent4"/>
          </a:solidFill>
          <a:ln>
            <a:solidFill>
              <a:schemeClr val="bg1"/>
            </a:solidFill>
          </a:ln>
        </p:spPr>
        <p:txBody>
          <a:bodyPr>
            <a:normAutofit/>
          </a:bodyPr>
          <a:lstStyle>
            <a:lvl1pPr marL="171450" indent="-171450">
              <a:lnSpc>
                <a:spcPct val="100000"/>
              </a:lnSpc>
              <a:spcAft>
                <a:spcPts val="300"/>
              </a:spcAft>
              <a:buClr>
                <a:schemeClr val="bg1"/>
              </a:buClr>
              <a:buFont typeface="Arial" panose="020B0604020202020204" pitchFamily="34" charset="0"/>
              <a:buChar char="•"/>
              <a:defRPr sz="12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0154A6CC-5621-8DC8-17E3-297A8C82152C}"/>
              </a:ext>
            </a:extLst>
          </p:cNvPr>
          <p:cNvSpPr>
            <a:spLocks noGrp="1"/>
          </p:cNvSpPr>
          <p:nvPr>
            <p:ph type="body" sz="half" idx="32"/>
          </p:nvPr>
        </p:nvSpPr>
        <p:spPr>
          <a:xfrm>
            <a:off x="7299391" y="3731951"/>
            <a:ext cx="4298818" cy="1835922"/>
          </a:xfrm>
          <a:solidFill>
            <a:schemeClr val="accent4"/>
          </a:solidFill>
          <a:ln>
            <a:solidFill>
              <a:schemeClr val="bg1"/>
            </a:solidFill>
          </a:ln>
        </p:spPr>
        <p:txBody>
          <a:bodyPr>
            <a:normAutofit/>
          </a:bodyPr>
          <a:lstStyle>
            <a:lvl1pPr marL="171450" indent="-171450">
              <a:lnSpc>
                <a:spcPct val="100000"/>
              </a:lnSpc>
              <a:spcAft>
                <a:spcPts val="300"/>
              </a:spcAft>
              <a:buClr>
                <a:schemeClr val="bg1"/>
              </a:buClr>
              <a:buFont typeface="Arial" panose="020B0604020202020204" pitchFamily="34" charset="0"/>
              <a:buChar char="•"/>
              <a:defRPr sz="12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420879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BA4C96-1AAE-627F-5FC9-9C3C15C7AE49}"/>
              </a:ext>
            </a:extLst>
          </p:cNvPr>
          <p:cNvSpPr>
            <a:spLocks noGrp="1"/>
          </p:cNvSpPr>
          <p:nvPr>
            <p:ph type="title"/>
          </p:nvPr>
        </p:nvSpPr>
        <p:spPr>
          <a:xfrm>
            <a:off x="934605" y="172229"/>
            <a:ext cx="9821219" cy="915554"/>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578409A2-6156-8734-8A98-7937B0AE61AB}"/>
              </a:ext>
            </a:extLst>
          </p:cNvPr>
          <p:cNvSpPr>
            <a:spLocks noGrp="1"/>
          </p:cNvSpPr>
          <p:nvPr>
            <p:ph type="dt" sz="half" idx="10"/>
          </p:nvPr>
        </p:nvSpPr>
        <p:spPr/>
        <p:txBody>
          <a:bodyPr/>
          <a:lstStyle/>
          <a:p>
            <a:fld id="{E83A7291-E1F7-42D1-976A-783B34DC9E63}" type="datetime1">
              <a:rPr lang="fr-FR" smtClean="0"/>
              <a:t>23/09/2025</a:t>
            </a:fld>
            <a:endParaRPr lang="fr-FR"/>
          </a:p>
        </p:txBody>
      </p:sp>
      <p:sp>
        <p:nvSpPr>
          <p:cNvPr id="4" name="Espace réservé du pied de page 3">
            <a:extLst>
              <a:ext uri="{FF2B5EF4-FFF2-40B4-BE49-F238E27FC236}">
                <a16:creationId xmlns:a16="http://schemas.microsoft.com/office/drawing/2014/main" id="{F6BDF9F5-1E16-2DE2-E20A-77AB2028C9B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9C3EE1D-0227-1A2B-4335-EA0C6E0F0E87}"/>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7" name="Espace réservé du contenu 6">
            <a:extLst>
              <a:ext uri="{FF2B5EF4-FFF2-40B4-BE49-F238E27FC236}">
                <a16:creationId xmlns:a16="http://schemas.microsoft.com/office/drawing/2014/main" id="{93393F6F-2DC6-4711-684E-BB7A5EB39B87}"/>
              </a:ext>
            </a:extLst>
          </p:cNvPr>
          <p:cNvSpPr>
            <a:spLocks noGrp="1"/>
          </p:cNvSpPr>
          <p:nvPr>
            <p:ph sz="quarter" idx="13"/>
          </p:nvPr>
        </p:nvSpPr>
        <p:spPr>
          <a:xfrm>
            <a:off x="934605" y="1797049"/>
            <a:ext cx="9821219" cy="3968319"/>
          </a:xfrm>
        </p:spPr>
        <p:txBody>
          <a:bodyPr/>
          <a:lstStyle>
            <a:lvl1pPr marL="0" indent="0">
              <a:buClrTx/>
              <a:buFont typeface="+mj-lt"/>
              <a:buNone/>
              <a:defRPr/>
            </a:lvl1pPr>
            <a:lvl2pPr>
              <a:buFont typeface="+mj-lt"/>
              <a:buAutoNum type="alphaLcPeriod"/>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a:extLst>
              <a:ext uri="{FF2B5EF4-FFF2-40B4-BE49-F238E27FC236}">
                <a16:creationId xmlns:a16="http://schemas.microsoft.com/office/drawing/2014/main" id="{1A01FDFF-002A-C29D-60A7-6FFA7278CFB6}"/>
              </a:ext>
            </a:extLst>
          </p:cNvPr>
          <p:cNvSpPr/>
          <p:nvPr/>
        </p:nvSpPr>
        <p:spPr>
          <a:xfrm>
            <a:off x="209551" y="6121400"/>
            <a:ext cx="11811000" cy="140138"/>
          </a:xfrm>
          <a:prstGeom prst="rect">
            <a:avLst/>
          </a:prstGeom>
          <a:gradFill>
            <a:gsLst>
              <a:gs pos="100000">
                <a:srgbClr val="000091"/>
              </a:gs>
              <a:gs pos="0">
                <a:srgbClr val="AB034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9819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ptyque_horizontal">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227020" y="1412297"/>
            <a:ext cx="1759435" cy="1528815"/>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35257" y="1570661"/>
            <a:ext cx="1446246" cy="1212087"/>
          </a:xfrm>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12" name="Rectangle : coins arrondis 11">
            <a:extLst>
              <a:ext uri="{FF2B5EF4-FFF2-40B4-BE49-F238E27FC236}">
                <a16:creationId xmlns:a16="http://schemas.microsoft.com/office/drawing/2014/main" id="{580A0D4D-EA29-877D-9EE1-04DEC9508FF8}"/>
              </a:ext>
            </a:extLst>
          </p:cNvPr>
          <p:cNvSpPr/>
          <p:nvPr/>
        </p:nvSpPr>
        <p:spPr>
          <a:xfrm>
            <a:off x="227020" y="3129044"/>
            <a:ext cx="1759435" cy="1526443"/>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E7650723-1FB5-712B-947A-80DC7488F784}"/>
              </a:ext>
            </a:extLst>
          </p:cNvPr>
          <p:cNvSpPr>
            <a:spLocks noGrp="1"/>
          </p:cNvSpPr>
          <p:nvPr>
            <p:ph type="body" sz="quarter" idx="28"/>
          </p:nvPr>
        </p:nvSpPr>
        <p:spPr>
          <a:xfrm>
            <a:off x="363377" y="3287162"/>
            <a:ext cx="1446246" cy="1210207"/>
          </a:xfrm>
          <a:ln>
            <a:no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31" name="Rectangle : coins arrondis 30">
            <a:extLst>
              <a:ext uri="{FF2B5EF4-FFF2-40B4-BE49-F238E27FC236}">
                <a16:creationId xmlns:a16="http://schemas.microsoft.com/office/drawing/2014/main" id="{F0F9295F-31BE-446D-1409-6D3947A607D6}"/>
              </a:ext>
            </a:extLst>
          </p:cNvPr>
          <p:cNvSpPr/>
          <p:nvPr/>
        </p:nvSpPr>
        <p:spPr>
          <a:xfrm>
            <a:off x="227020" y="4801004"/>
            <a:ext cx="1759435" cy="1526443"/>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32" name="Espace réservé du texte 14">
            <a:extLst>
              <a:ext uri="{FF2B5EF4-FFF2-40B4-BE49-F238E27FC236}">
                <a16:creationId xmlns:a16="http://schemas.microsoft.com/office/drawing/2014/main" id="{919CBE54-F3AE-D104-7299-F02A31449CC3}"/>
              </a:ext>
            </a:extLst>
          </p:cNvPr>
          <p:cNvSpPr>
            <a:spLocks noGrp="1"/>
          </p:cNvSpPr>
          <p:nvPr>
            <p:ph type="body" sz="quarter" idx="42"/>
          </p:nvPr>
        </p:nvSpPr>
        <p:spPr>
          <a:xfrm>
            <a:off x="363377" y="4959122"/>
            <a:ext cx="1446246" cy="1210207"/>
          </a:xfrm>
          <a:ln>
            <a:solidFill>
              <a:schemeClr val="bg1"/>
            </a:solid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4" name="Espace réservé du texte 3">
            <a:extLst>
              <a:ext uri="{FF2B5EF4-FFF2-40B4-BE49-F238E27FC236}">
                <a16:creationId xmlns:a16="http://schemas.microsoft.com/office/drawing/2014/main" id="{337F25BC-C0E7-9D0E-720D-AF2909A038A9}"/>
              </a:ext>
            </a:extLst>
          </p:cNvPr>
          <p:cNvSpPr>
            <a:spLocks noGrp="1"/>
          </p:cNvSpPr>
          <p:nvPr>
            <p:ph type="body" sz="quarter" idx="43"/>
          </p:nvPr>
        </p:nvSpPr>
        <p:spPr>
          <a:xfrm>
            <a:off x="2146136" y="1414712"/>
            <a:ext cx="4730400" cy="1526400"/>
          </a:xfrm>
          <a:ln>
            <a:solidFill>
              <a:schemeClr val="accent1"/>
            </a:solidFill>
            <a:prstDash val="dash"/>
          </a:ln>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9" name="Espace réservé du texte 3">
            <a:extLst>
              <a:ext uri="{FF2B5EF4-FFF2-40B4-BE49-F238E27FC236}">
                <a16:creationId xmlns:a16="http://schemas.microsoft.com/office/drawing/2014/main" id="{5A9DB183-7CA3-FB8D-245D-BBE1530121C5}"/>
              </a:ext>
            </a:extLst>
          </p:cNvPr>
          <p:cNvSpPr>
            <a:spLocks noGrp="1"/>
          </p:cNvSpPr>
          <p:nvPr>
            <p:ph type="body" sz="quarter" idx="44"/>
          </p:nvPr>
        </p:nvSpPr>
        <p:spPr>
          <a:xfrm>
            <a:off x="7126343" y="1412297"/>
            <a:ext cx="4730400" cy="1526400"/>
          </a:xfrm>
          <a:ln>
            <a:solidFill>
              <a:schemeClr val="accent1"/>
            </a:solidFill>
            <a:prstDash val="dash"/>
          </a:ln>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0" name="Espace réservé du texte 3">
            <a:extLst>
              <a:ext uri="{FF2B5EF4-FFF2-40B4-BE49-F238E27FC236}">
                <a16:creationId xmlns:a16="http://schemas.microsoft.com/office/drawing/2014/main" id="{74D8439F-58A3-4790-8ACE-F6CA61B5FA8B}"/>
              </a:ext>
            </a:extLst>
          </p:cNvPr>
          <p:cNvSpPr>
            <a:spLocks noGrp="1"/>
          </p:cNvSpPr>
          <p:nvPr>
            <p:ph type="body" sz="quarter" idx="45"/>
          </p:nvPr>
        </p:nvSpPr>
        <p:spPr>
          <a:xfrm>
            <a:off x="2146136" y="3140341"/>
            <a:ext cx="4730400" cy="1526400"/>
          </a:xfrm>
          <a:ln>
            <a:solidFill>
              <a:schemeClr val="accent1"/>
            </a:solidFill>
            <a:prstDash val="dash"/>
          </a:ln>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1" name="Espace réservé du texte 3">
            <a:extLst>
              <a:ext uri="{FF2B5EF4-FFF2-40B4-BE49-F238E27FC236}">
                <a16:creationId xmlns:a16="http://schemas.microsoft.com/office/drawing/2014/main" id="{D11FC3A4-1AE8-30CE-5F9E-109D5D3E5A00}"/>
              </a:ext>
            </a:extLst>
          </p:cNvPr>
          <p:cNvSpPr>
            <a:spLocks noGrp="1"/>
          </p:cNvSpPr>
          <p:nvPr>
            <p:ph type="body" sz="quarter" idx="46"/>
          </p:nvPr>
        </p:nvSpPr>
        <p:spPr>
          <a:xfrm>
            <a:off x="7126343" y="3137926"/>
            <a:ext cx="4730400" cy="1526400"/>
          </a:xfrm>
          <a:ln>
            <a:solidFill>
              <a:schemeClr val="accent1"/>
            </a:solidFill>
            <a:prstDash val="dash"/>
          </a:ln>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4" name="Espace réservé du texte 3">
            <a:extLst>
              <a:ext uri="{FF2B5EF4-FFF2-40B4-BE49-F238E27FC236}">
                <a16:creationId xmlns:a16="http://schemas.microsoft.com/office/drawing/2014/main" id="{C35BAC1C-3CAC-DC9C-FE3B-6EE32723CDFC}"/>
              </a:ext>
            </a:extLst>
          </p:cNvPr>
          <p:cNvSpPr>
            <a:spLocks noGrp="1"/>
          </p:cNvSpPr>
          <p:nvPr>
            <p:ph type="body" sz="quarter" idx="47"/>
          </p:nvPr>
        </p:nvSpPr>
        <p:spPr>
          <a:xfrm>
            <a:off x="2146136" y="4840870"/>
            <a:ext cx="4730400" cy="1526400"/>
          </a:xfrm>
          <a:ln>
            <a:solidFill>
              <a:schemeClr val="accent1"/>
            </a:solidFill>
            <a:prstDash val="dash"/>
          </a:ln>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6" name="Espace réservé du texte 3">
            <a:extLst>
              <a:ext uri="{FF2B5EF4-FFF2-40B4-BE49-F238E27FC236}">
                <a16:creationId xmlns:a16="http://schemas.microsoft.com/office/drawing/2014/main" id="{75BBEB2C-313B-7638-06CF-1111D1F0B8C0}"/>
              </a:ext>
            </a:extLst>
          </p:cNvPr>
          <p:cNvSpPr>
            <a:spLocks noGrp="1"/>
          </p:cNvSpPr>
          <p:nvPr>
            <p:ph type="body" sz="quarter" idx="48"/>
          </p:nvPr>
        </p:nvSpPr>
        <p:spPr>
          <a:xfrm>
            <a:off x="7126343" y="4838455"/>
            <a:ext cx="4730400" cy="1526400"/>
          </a:xfrm>
          <a:ln>
            <a:solidFill>
              <a:schemeClr val="accent1"/>
            </a:solidFill>
            <a:prstDash val="dash"/>
          </a:ln>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726656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riptyque_horizontal_2">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227020" y="1412297"/>
            <a:ext cx="1759435" cy="1528815"/>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35257" y="1570661"/>
            <a:ext cx="1446246" cy="1212087"/>
          </a:xfrm>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12" name="Rectangle : coins arrondis 11">
            <a:extLst>
              <a:ext uri="{FF2B5EF4-FFF2-40B4-BE49-F238E27FC236}">
                <a16:creationId xmlns:a16="http://schemas.microsoft.com/office/drawing/2014/main" id="{580A0D4D-EA29-877D-9EE1-04DEC9508FF8}"/>
              </a:ext>
            </a:extLst>
          </p:cNvPr>
          <p:cNvSpPr/>
          <p:nvPr/>
        </p:nvSpPr>
        <p:spPr>
          <a:xfrm>
            <a:off x="227020" y="3129044"/>
            <a:ext cx="1759435" cy="1526443"/>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E7650723-1FB5-712B-947A-80DC7488F784}"/>
              </a:ext>
            </a:extLst>
          </p:cNvPr>
          <p:cNvSpPr>
            <a:spLocks noGrp="1"/>
          </p:cNvSpPr>
          <p:nvPr>
            <p:ph type="body" sz="quarter" idx="28"/>
          </p:nvPr>
        </p:nvSpPr>
        <p:spPr>
          <a:xfrm>
            <a:off x="363377" y="3287162"/>
            <a:ext cx="1446246" cy="1210207"/>
          </a:xfrm>
          <a:ln>
            <a:no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31" name="Rectangle : coins arrondis 30">
            <a:extLst>
              <a:ext uri="{FF2B5EF4-FFF2-40B4-BE49-F238E27FC236}">
                <a16:creationId xmlns:a16="http://schemas.microsoft.com/office/drawing/2014/main" id="{F0F9295F-31BE-446D-1409-6D3947A607D6}"/>
              </a:ext>
            </a:extLst>
          </p:cNvPr>
          <p:cNvSpPr/>
          <p:nvPr/>
        </p:nvSpPr>
        <p:spPr>
          <a:xfrm>
            <a:off x="227020" y="4801004"/>
            <a:ext cx="1759435" cy="1526443"/>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32" name="Espace réservé du texte 14">
            <a:extLst>
              <a:ext uri="{FF2B5EF4-FFF2-40B4-BE49-F238E27FC236}">
                <a16:creationId xmlns:a16="http://schemas.microsoft.com/office/drawing/2014/main" id="{919CBE54-F3AE-D104-7299-F02A31449CC3}"/>
              </a:ext>
            </a:extLst>
          </p:cNvPr>
          <p:cNvSpPr>
            <a:spLocks noGrp="1"/>
          </p:cNvSpPr>
          <p:nvPr>
            <p:ph type="body" sz="quarter" idx="42"/>
          </p:nvPr>
        </p:nvSpPr>
        <p:spPr>
          <a:xfrm>
            <a:off x="363377" y="4959122"/>
            <a:ext cx="1446246" cy="1210207"/>
          </a:xfrm>
          <a:ln>
            <a:solidFill>
              <a:schemeClr val="bg1"/>
            </a:solid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4" name="Espace réservé du texte 3">
            <a:extLst>
              <a:ext uri="{FF2B5EF4-FFF2-40B4-BE49-F238E27FC236}">
                <a16:creationId xmlns:a16="http://schemas.microsoft.com/office/drawing/2014/main" id="{337F25BC-C0E7-9D0E-720D-AF2909A038A9}"/>
              </a:ext>
            </a:extLst>
          </p:cNvPr>
          <p:cNvSpPr>
            <a:spLocks noGrp="1"/>
          </p:cNvSpPr>
          <p:nvPr>
            <p:ph type="body" sz="quarter" idx="43"/>
          </p:nvPr>
        </p:nvSpPr>
        <p:spPr>
          <a:xfrm>
            <a:off x="2146136" y="1414712"/>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9" name="Espace réservé du texte 3">
            <a:extLst>
              <a:ext uri="{FF2B5EF4-FFF2-40B4-BE49-F238E27FC236}">
                <a16:creationId xmlns:a16="http://schemas.microsoft.com/office/drawing/2014/main" id="{5A9DB183-7CA3-FB8D-245D-BBE1530121C5}"/>
              </a:ext>
            </a:extLst>
          </p:cNvPr>
          <p:cNvSpPr>
            <a:spLocks noGrp="1"/>
          </p:cNvSpPr>
          <p:nvPr>
            <p:ph type="body" sz="quarter" idx="44"/>
          </p:nvPr>
        </p:nvSpPr>
        <p:spPr>
          <a:xfrm>
            <a:off x="7126343" y="1412297"/>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0" name="Espace réservé du texte 3">
            <a:extLst>
              <a:ext uri="{FF2B5EF4-FFF2-40B4-BE49-F238E27FC236}">
                <a16:creationId xmlns:a16="http://schemas.microsoft.com/office/drawing/2014/main" id="{74D8439F-58A3-4790-8ACE-F6CA61B5FA8B}"/>
              </a:ext>
            </a:extLst>
          </p:cNvPr>
          <p:cNvSpPr>
            <a:spLocks noGrp="1"/>
          </p:cNvSpPr>
          <p:nvPr>
            <p:ph type="body" sz="quarter" idx="45"/>
          </p:nvPr>
        </p:nvSpPr>
        <p:spPr>
          <a:xfrm>
            <a:off x="2146136" y="3140341"/>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1" name="Espace réservé du texte 3">
            <a:extLst>
              <a:ext uri="{FF2B5EF4-FFF2-40B4-BE49-F238E27FC236}">
                <a16:creationId xmlns:a16="http://schemas.microsoft.com/office/drawing/2014/main" id="{D11FC3A4-1AE8-30CE-5F9E-109D5D3E5A00}"/>
              </a:ext>
            </a:extLst>
          </p:cNvPr>
          <p:cNvSpPr>
            <a:spLocks noGrp="1"/>
          </p:cNvSpPr>
          <p:nvPr>
            <p:ph type="body" sz="quarter" idx="46"/>
          </p:nvPr>
        </p:nvSpPr>
        <p:spPr>
          <a:xfrm>
            <a:off x="7126343" y="3137926"/>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4" name="Espace réservé du texte 3">
            <a:extLst>
              <a:ext uri="{FF2B5EF4-FFF2-40B4-BE49-F238E27FC236}">
                <a16:creationId xmlns:a16="http://schemas.microsoft.com/office/drawing/2014/main" id="{C35BAC1C-3CAC-DC9C-FE3B-6EE32723CDFC}"/>
              </a:ext>
            </a:extLst>
          </p:cNvPr>
          <p:cNvSpPr>
            <a:spLocks noGrp="1"/>
          </p:cNvSpPr>
          <p:nvPr>
            <p:ph type="body" sz="quarter" idx="47"/>
          </p:nvPr>
        </p:nvSpPr>
        <p:spPr>
          <a:xfrm>
            <a:off x="2146136" y="4840870"/>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6" name="Espace réservé du texte 3">
            <a:extLst>
              <a:ext uri="{FF2B5EF4-FFF2-40B4-BE49-F238E27FC236}">
                <a16:creationId xmlns:a16="http://schemas.microsoft.com/office/drawing/2014/main" id="{75BBEB2C-313B-7638-06CF-1111D1F0B8C0}"/>
              </a:ext>
            </a:extLst>
          </p:cNvPr>
          <p:cNvSpPr>
            <a:spLocks noGrp="1"/>
          </p:cNvSpPr>
          <p:nvPr>
            <p:ph type="body" sz="quarter" idx="48"/>
          </p:nvPr>
        </p:nvSpPr>
        <p:spPr>
          <a:xfrm>
            <a:off x="7126343" y="4838455"/>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689960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iptyque_horizontal_3">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227020" y="1412297"/>
            <a:ext cx="1759435" cy="1528815"/>
          </a:xfrm>
          <a:prstGeom prst="roundRect">
            <a:avLst/>
          </a:prstGeom>
          <a:solidFill>
            <a:schemeClr val="bg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35257" y="1570661"/>
            <a:ext cx="1446246" cy="1212087"/>
          </a:xfrm>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12" name="Rectangle : coins arrondis 11">
            <a:extLst>
              <a:ext uri="{FF2B5EF4-FFF2-40B4-BE49-F238E27FC236}">
                <a16:creationId xmlns:a16="http://schemas.microsoft.com/office/drawing/2014/main" id="{580A0D4D-EA29-877D-9EE1-04DEC9508FF8}"/>
              </a:ext>
            </a:extLst>
          </p:cNvPr>
          <p:cNvSpPr/>
          <p:nvPr/>
        </p:nvSpPr>
        <p:spPr>
          <a:xfrm>
            <a:off x="227020" y="3129044"/>
            <a:ext cx="1759435" cy="1526443"/>
          </a:xfrm>
          <a:prstGeom prst="roundRect">
            <a:avLst/>
          </a:prstGeom>
          <a:solidFill>
            <a:schemeClr val="bg1"/>
          </a:solidFill>
          <a:ln>
            <a:solidFill>
              <a:schemeClr val="accent2"/>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E7650723-1FB5-712B-947A-80DC7488F784}"/>
              </a:ext>
            </a:extLst>
          </p:cNvPr>
          <p:cNvSpPr>
            <a:spLocks noGrp="1"/>
          </p:cNvSpPr>
          <p:nvPr>
            <p:ph type="body" sz="quarter" idx="28"/>
          </p:nvPr>
        </p:nvSpPr>
        <p:spPr>
          <a:xfrm>
            <a:off x="363377" y="3287162"/>
            <a:ext cx="1446246" cy="1210207"/>
          </a:xfrm>
          <a:ln>
            <a:no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31" name="Rectangle : coins arrondis 30">
            <a:extLst>
              <a:ext uri="{FF2B5EF4-FFF2-40B4-BE49-F238E27FC236}">
                <a16:creationId xmlns:a16="http://schemas.microsoft.com/office/drawing/2014/main" id="{F0F9295F-31BE-446D-1409-6D3947A607D6}"/>
              </a:ext>
            </a:extLst>
          </p:cNvPr>
          <p:cNvSpPr/>
          <p:nvPr/>
        </p:nvSpPr>
        <p:spPr>
          <a:xfrm>
            <a:off x="227020" y="4801004"/>
            <a:ext cx="1759435" cy="1526443"/>
          </a:xfrm>
          <a:prstGeom prst="roundRect">
            <a:avLst/>
          </a:prstGeom>
          <a:solidFill>
            <a:schemeClr val="bg1"/>
          </a:solidFill>
          <a:ln>
            <a:solidFill>
              <a:schemeClr val="accent4"/>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32" name="Espace réservé du texte 14">
            <a:extLst>
              <a:ext uri="{FF2B5EF4-FFF2-40B4-BE49-F238E27FC236}">
                <a16:creationId xmlns:a16="http://schemas.microsoft.com/office/drawing/2014/main" id="{919CBE54-F3AE-D104-7299-F02A31449CC3}"/>
              </a:ext>
            </a:extLst>
          </p:cNvPr>
          <p:cNvSpPr>
            <a:spLocks noGrp="1"/>
          </p:cNvSpPr>
          <p:nvPr>
            <p:ph type="body" sz="quarter" idx="42"/>
          </p:nvPr>
        </p:nvSpPr>
        <p:spPr>
          <a:xfrm>
            <a:off x="363377" y="4959122"/>
            <a:ext cx="1446246" cy="1210207"/>
          </a:xfrm>
          <a:ln>
            <a:solidFill>
              <a:schemeClr val="bg1"/>
            </a:solidFill>
          </a:ln>
        </p:spPr>
        <p:txBody>
          <a:bodyPr anchor="ctr">
            <a:noAutofit/>
          </a:bodyPr>
          <a:lstStyle>
            <a:lvl1pPr algn="ctr">
              <a:defRPr sz="1400">
                <a:solidFill>
                  <a:schemeClr val="tx1"/>
                </a:solidFill>
              </a:defRPr>
            </a:lvl1pPr>
          </a:lstStyle>
          <a:p>
            <a:pPr lvl="0"/>
            <a:r>
              <a:rPr lang="fr-FR"/>
              <a:t>Cliquez pour modifier les styles du texte du masque</a:t>
            </a:r>
          </a:p>
        </p:txBody>
      </p:sp>
      <p:sp>
        <p:nvSpPr>
          <p:cNvPr id="4" name="Espace réservé du texte 3">
            <a:extLst>
              <a:ext uri="{FF2B5EF4-FFF2-40B4-BE49-F238E27FC236}">
                <a16:creationId xmlns:a16="http://schemas.microsoft.com/office/drawing/2014/main" id="{337F25BC-C0E7-9D0E-720D-AF2909A038A9}"/>
              </a:ext>
            </a:extLst>
          </p:cNvPr>
          <p:cNvSpPr>
            <a:spLocks noGrp="1"/>
          </p:cNvSpPr>
          <p:nvPr>
            <p:ph type="body" sz="quarter" idx="43"/>
          </p:nvPr>
        </p:nvSpPr>
        <p:spPr>
          <a:xfrm>
            <a:off x="2146136" y="1414712"/>
            <a:ext cx="4730400" cy="1526400"/>
          </a:xfrm>
        </p:spPr>
        <p:txBody>
          <a:bodyPr/>
          <a:lstStyle>
            <a:lvl1pPr marL="285750" indent="-285750">
              <a:buClr>
                <a:schemeClr val="accent1"/>
              </a:buClr>
              <a:buFont typeface="Arial" panose="020B0604020202020204" pitchFamily="34" charset="0"/>
              <a:buChar char="•"/>
              <a:defRPr sz="1400" b="0"/>
            </a:lvl1pPr>
            <a:lvl2pPr>
              <a:buClr>
                <a:schemeClr val="accent1"/>
              </a:buClr>
              <a:defRPr/>
            </a:lvl2pPr>
          </a:lstStyle>
          <a:p>
            <a:pPr lvl="0"/>
            <a:r>
              <a:rPr lang="fr-FR"/>
              <a:t>Cliquez pour modifier les styles du texte du masque</a:t>
            </a:r>
          </a:p>
          <a:p>
            <a:pPr lvl="1"/>
            <a:r>
              <a:rPr lang="fr-FR"/>
              <a:t>Deuxième niveau</a:t>
            </a:r>
          </a:p>
        </p:txBody>
      </p:sp>
      <p:sp>
        <p:nvSpPr>
          <p:cNvPr id="9" name="Espace réservé du texte 3">
            <a:extLst>
              <a:ext uri="{FF2B5EF4-FFF2-40B4-BE49-F238E27FC236}">
                <a16:creationId xmlns:a16="http://schemas.microsoft.com/office/drawing/2014/main" id="{5A9DB183-7CA3-FB8D-245D-BBE1530121C5}"/>
              </a:ext>
            </a:extLst>
          </p:cNvPr>
          <p:cNvSpPr>
            <a:spLocks noGrp="1"/>
          </p:cNvSpPr>
          <p:nvPr>
            <p:ph type="body" sz="quarter" idx="44"/>
          </p:nvPr>
        </p:nvSpPr>
        <p:spPr>
          <a:xfrm>
            <a:off x="7126343" y="1412297"/>
            <a:ext cx="4730400" cy="1526400"/>
          </a:xfrm>
        </p:spPr>
        <p:txBody>
          <a:bodyPr/>
          <a:lstStyle>
            <a:lvl1pPr marL="285750" indent="-285750">
              <a:buClr>
                <a:schemeClr val="accent1"/>
              </a:buClr>
              <a:buFont typeface="Arial" panose="020B0604020202020204" pitchFamily="34" charset="0"/>
              <a:buChar char="•"/>
              <a:defRPr sz="1400" b="0"/>
            </a:lvl1pPr>
            <a:lvl2pPr>
              <a:buClr>
                <a:schemeClr val="accent1"/>
              </a:buClr>
              <a:defRPr/>
            </a:lvl2pPr>
          </a:lstStyle>
          <a:p>
            <a:pPr lvl="0"/>
            <a:r>
              <a:rPr lang="fr-FR"/>
              <a:t>Cliquez pour modifier les styles du texte du masque</a:t>
            </a:r>
          </a:p>
          <a:p>
            <a:pPr lvl="1"/>
            <a:r>
              <a:rPr lang="fr-FR"/>
              <a:t>Deuxième niveau</a:t>
            </a:r>
          </a:p>
        </p:txBody>
      </p:sp>
      <p:sp>
        <p:nvSpPr>
          <p:cNvPr id="10" name="Espace réservé du texte 3">
            <a:extLst>
              <a:ext uri="{FF2B5EF4-FFF2-40B4-BE49-F238E27FC236}">
                <a16:creationId xmlns:a16="http://schemas.microsoft.com/office/drawing/2014/main" id="{74D8439F-58A3-4790-8ACE-F6CA61B5FA8B}"/>
              </a:ext>
            </a:extLst>
          </p:cNvPr>
          <p:cNvSpPr>
            <a:spLocks noGrp="1"/>
          </p:cNvSpPr>
          <p:nvPr>
            <p:ph type="body" sz="quarter" idx="45"/>
          </p:nvPr>
        </p:nvSpPr>
        <p:spPr>
          <a:xfrm>
            <a:off x="2146136" y="3140341"/>
            <a:ext cx="4730400" cy="1526400"/>
          </a:xfrm>
        </p:spPr>
        <p:txBody>
          <a:bodyPr/>
          <a:lstStyle>
            <a:lvl1pPr marL="285750" indent="-285750">
              <a:buClr>
                <a:schemeClr val="accent2"/>
              </a:buClr>
              <a:buFont typeface="Arial" panose="020B0604020202020204" pitchFamily="34" charset="0"/>
              <a:buChar char="•"/>
              <a:defRPr sz="1400" b="0"/>
            </a:lvl1pPr>
            <a:lvl2pPr>
              <a:buClr>
                <a:schemeClr val="accent2"/>
              </a:buClr>
              <a:defRPr/>
            </a:lvl2pPr>
          </a:lstStyle>
          <a:p>
            <a:pPr lvl="0"/>
            <a:r>
              <a:rPr lang="fr-FR"/>
              <a:t>Cliquez pour modifier les styles du texte du masque</a:t>
            </a:r>
          </a:p>
          <a:p>
            <a:pPr lvl="1"/>
            <a:r>
              <a:rPr lang="fr-FR"/>
              <a:t>Deuxième niveau</a:t>
            </a:r>
          </a:p>
        </p:txBody>
      </p:sp>
      <p:sp>
        <p:nvSpPr>
          <p:cNvPr id="11" name="Espace réservé du texte 3">
            <a:extLst>
              <a:ext uri="{FF2B5EF4-FFF2-40B4-BE49-F238E27FC236}">
                <a16:creationId xmlns:a16="http://schemas.microsoft.com/office/drawing/2014/main" id="{D11FC3A4-1AE8-30CE-5F9E-109D5D3E5A00}"/>
              </a:ext>
            </a:extLst>
          </p:cNvPr>
          <p:cNvSpPr>
            <a:spLocks noGrp="1"/>
          </p:cNvSpPr>
          <p:nvPr>
            <p:ph type="body" sz="quarter" idx="46"/>
          </p:nvPr>
        </p:nvSpPr>
        <p:spPr>
          <a:xfrm>
            <a:off x="7126343" y="3137926"/>
            <a:ext cx="4730400" cy="1526400"/>
          </a:xfrm>
        </p:spPr>
        <p:txBody>
          <a:bodyPr/>
          <a:lstStyle>
            <a:lvl1pPr marL="285750" indent="-285750">
              <a:buClr>
                <a:schemeClr val="accent2"/>
              </a:buClr>
              <a:buFont typeface="Arial" panose="020B0604020202020204" pitchFamily="34" charset="0"/>
              <a:buChar char="•"/>
              <a:defRPr sz="1400" b="0"/>
            </a:lvl1pPr>
            <a:lvl2pPr>
              <a:buClr>
                <a:schemeClr val="accent2"/>
              </a:buClr>
              <a:defRPr/>
            </a:lvl2pPr>
          </a:lstStyle>
          <a:p>
            <a:pPr lvl="0"/>
            <a:r>
              <a:rPr lang="fr-FR"/>
              <a:t>Cliquez pour modifier les styles du texte du masque</a:t>
            </a:r>
          </a:p>
          <a:p>
            <a:pPr lvl="1"/>
            <a:r>
              <a:rPr lang="fr-FR"/>
              <a:t>Deuxième niveau</a:t>
            </a:r>
          </a:p>
        </p:txBody>
      </p:sp>
      <p:sp>
        <p:nvSpPr>
          <p:cNvPr id="14" name="Espace réservé du texte 3">
            <a:extLst>
              <a:ext uri="{FF2B5EF4-FFF2-40B4-BE49-F238E27FC236}">
                <a16:creationId xmlns:a16="http://schemas.microsoft.com/office/drawing/2014/main" id="{C35BAC1C-3CAC-DC9C-FE3B-6EE32723CDFC}"/>
              </a:ext>
            </a:extLst>
          </p:cNvPr>
          <p:cNvSpPr>
            <a:spLocks noGrp="1"/>
          </p:cNvSpPr>
          <p:nvPr>
            <p:ph type="body" sz="quarter" idx="47"/>
          </p:nvPr>
        </p:nvSpPr>
        <p:spPr>
          <a:xfrm>
            <a:off x="2146136" y="4840870"/>
            <a:ext cx="4730400" cy="1526400"/>
          </a:xfrm>
        </p:spPr>
        <p:txBody>
          <a:bodyPr/>
          <a:lstStyle>
            <a:lvl1pPr marL="285750" indent="-285750">
              <a:buClr>
                <a:schemeClr val="accent4"/>
              </a:buClr>
              <a:buFont typeface="Arial" panose="020B0604020202020204" pitchFamily="34" charset="0"/>
              <a:buChar char="•"/>
              <a:defRPr sz="1400" b="0"/>
            </a:lvl1pPr>
            <a:lvl2pPr>
              <a:buClr>
                <a:schemeClr val="accent4"/>
              </a:buClr>
              <a:defRPr/>
            </a:lvl2pPr>
          </a:lstStyle>
          <a:p>
            <a:pPr lvl="0"/>
            <a:r>
              <a:rPr lang="fr-FR"/>
              <a:t>Cliquez pour modifier les styles du texte du masque</a:t>
            </a:r>
          </a:p>
          <a:p>
            <a:pPr lvl="1"/>
            <a:r>
              <a:rPr lang="fr-FR"/>
              <a:t>Deuxième niveau</a:t>
            </a:r>
          </a:p>
        </p:txBody>
      </p:sp>
      <p:sp>
        <p:nvSpPr>
          <p:cNvPr id="16" name="Espace réservé du texte 3">
            <a:extLst>
              <a:ext uri="{FF2B5EF4-FFF2-40B4-BE49-F238E27FC236}">
                <a16:creationId xmlns:a16="http://schemas.microsoft.com/office/drawing/2014/main" id="{75BBEB2C-313B-7638-06CF-1111D1F0B8C0}"/>
              </a:ext>
            </a:extLst>
          </p:cNvPr>
          <p:cNvSpPr>
            <a:spLocks noGrp="1"/>
          </p:cNvSpPr>
          <p:nvPr>
            <p:ph type="body" sz="quarter" idx="48"/>
          </p:nvPr>
        </p:nvSpPr>
        <p:spPr>
          <a:xfrm>
            <a:off x="7126343" y="4838455"/>
            <a:ext cx="4730400" cy="1526400"/>
          </a:xfrm>
        </p:spPr>
        <p:txBody>
          <a:bodyPr/>
          <a:lstStyle>
            <a:lvl1pPr marL="285750" indent="-285750">
              <a:buClr>
                <a:schemeClr val="accent4"/>
              </a:buClr>
              <a:buFont typeface="Arial" panose="020B0604020202020204" pitchFamily="34" charset="0"/>
              <a:buChar char="•"/>
              <a:defRPr sz="1400" b="0"/>
            </a:lvl1pPr>
            <a:lvl2pPr>
              <a:buClr>
                <a:schemeClr val="accent4"/>
              </a:buClr>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000824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iptyque_horizontal_plein">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227020" y="1412297"/>
            <a:ext cx="1759435" cy="1528815"/>
          </a:xfrm>
          <a:prstGeom prst="roundRect">
            <a:avLst/>
          </a:prstGeom>
          <a:solidFill>
            <a:schemeClr val="accent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35257" y="1570661"/>
            <a:ext cx="1446246" cy="1212087"/>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12" name="Rectangle : coins arrondis 11">
            <a:extLst>
              <a:ext uri="{FF2B5EF4-FFF2-40B4-BE49-F238E27FC236}">
                <a16:creationId xmlns:a16="http://schemas.microsoft.com/office/drawing/2014/main" id="{580A0D4D-EA29-877D-9EE1-04DEC9508FF8}"/>
              </a:ext>
            </a:extLst>
          </p:cNvPr>
          <p:cNvSpPr/>
          <p:nvPr/>
        </p:nvSpPr>
        <p:spPr>
          <a:xfrm>
            <a:off x="227020" y="3129044"/>
            <a:ext cx="1759435" cy="1526443"/>
          </a:xfrm>
          <a:prstGeom prst="roundRect">
            <a:avLst/>
          </a:prstGeom>
          <a:solidFill>
            <a:schemeClr val="accent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3" name="Espace réservé du texte 14">
            <a:extLst>
              <a:ext uri="{FF2B5EF4-FFF2-40B4-BE49-F238E27FC236}">
                <a16:creationId xmlns:a16="http://schemas.microsoft.com/office/drawing/2014/main" id="{E7650723-1FB5-712B-947A-80DC7488F784}"/>
              </a:ext>
            </a:extLst>
          </p:cNvPr>
          <p:cNvSpPr>
            <a:spLocks noGrp="1"/>
          </p:cNvSpPr>
          <p:nvPr>
            <p:ph type="body" sz="quarter" idx="28"/>
          </p:nvPr>
        </p:nvSpPr>
        <p:spPr>
          <a:xfrm>
            <a:off x="363377" y="3287162"/>
            <a:ext cx="1446246" cy="1210207"/>
          </a:xfrm>
          <a:ln>
            <a:noFill/>
          </a:ln>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31" name="Rectangle : coins arrondis 30">
            <a:extLst>
              <a:ext uri="{FF2B5EF4-FFF2-40B4-BE49-F238E27FC236}">
                <a16:creationId xmlns:a16="http://schemas.microsoft.com/office/drawing/2014/main" id="{F0F9295F-31BE-446D-1409-6D3947A607D6}"/>
              </a:ext>
            </a:extLst>
          </p:cNvPr>
          <p:cNvSpPr/>
          <p:nvPr/>
        </p:nvSpPr>
        <p:spPr>
          <a:xfrm>
            <a:off x="227020" y="4801004"/>
            <a:ext cx="1759435" cy="1526443"/>
          </a:xfrm>
          <a:prstGeom prst="roundRect">
            <a:avLst/>
          </a:prstGeom>
          <a:solidFill>
            <a:schemeClr val="accent1"/>
          </a:solidFill>
          <a:ln>
            <a:solidFill>
              <a:schemeClr val="accent1"/>
            </a:solid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32" name="Espace réservé du texte 14">
            <a:extLst>
              <a:ext uri="{FF2B5EF4-FFF2-40B4-BE49-F238E27FC236}">
                <a16:creationId xmlns:a16="http://schemas.microsoft.com/office/drawing/2014/main" id="{919CBE54-F3AE-D104-7299-F02A31449CC3}"/>
              </a:ext>
            </a:extLst>
          </p:cNvPr>
          <p:cNvSpPr>
            <a:spLocks noGrp="1"/>
          </p:cNvSpPr>
          <p:nvPr>
            <p:ph type="body" sz="quarter" idx="42"/>
          </p:nvPr>
        </p:nvSpPr>
        <p:spPr>
          <a:xfrm>
            <a:off x="363377" y="4959122"/>
            <a:ext cx="1446246" cy="1210207"/>
          </a:xfrm>
          <a:ln>
            <a:solidFill>
              <a:schemeClr val="bg1"/>
            </a:solidFill>
          </a:ln>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4" name="Espace réservé du texte 3">
            <a:extLst>
              <a:ext uri="{FF2B5EF4-FFF2-40B4-BE49-F238E27FC236}">
                <a16:creationId xmlns:a16="http://schemas.microsoft.com/office/drawing/2014/main" id="{337F25BC-C0E7-9D0E-720D-AF2909A038A9}"/>
              </a:ext>
            </a:extLst>
          </p:cNvPr>
          <p:cNvSpPr>
            <a:spLocks noGrp="1"/>
          </p:cNvSpPr>
          <p:nvPr>
            <p:ph type="body" sz="quarter" idx="43"/>
          </p:nvPr>
        </p:nvSpPr>
        <p:spPr>
          <a:xfrm>
            <a:off x="2146136" y="1414712"/>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9" name="Espace réservé du texte 3">
            <a:extLst>
              <a:ext uri="{FF2B5EF4-FFF2-40B4-BE49-F238E27FC236}">
                <a16:creationId xmlns:a16="http://schemas.microsoft.com/office/drawing/2014/main" id="{5A9DB183-7CA3-FB8D-245D-BBE1530121C5}"/>
              </a:ext>
            </a:extLst>
          </p:cNvPr>
          <p:cNvSpPr>
            <a:spLocks noGrp="1"/>
          </p:cNvSpPr>
          <p:nvPr>
            <p:ph type="body" sz="quarter" idx="44"/>
          </p:nvPr>
        </p:nvSpPr>
        <p:spPr>
          <a:xfrm>
            <a:off x="7126343" y="1412297"/>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0" name="Espace réservé du texte 3">
            <a:extLst>
              <a:ext uri="{FF2B5EF4-FFF2-40B4-BE49-F238E27FC236}">
                <a16:creationId xmlns:a16="http://schemas.microsoft.com/office/drawing/2014/main" id="{74D8439F-58A3-4790-8ACE-F6CA61B5FA8B}"/>
              </a:ext>
            </a:extLst>
          </p:cNvPr>
          <p:cNvSpPr>
            <a:spLocks noGrp="1"/>
          </p:cNvSpPr>
          <p:nvPr>
            <p:ph type="body" sz="quarter" idx="45"/>
          </p:nvPr>
        </p:nvSpPr>
        <p:spPr>
          <a:xfrm>
            <a:off x="2146136" y="3140341"/>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1" name="Espace réservé du texte 3">
            <a:extLst>
              <a:ext uri="{FF2B5EF4-FFF2-40B4-BE49-F238E27FC236}">
                <a16:creationId xmlns:a16="http://schemas.microsoft.com/office/drawing/2014/main" id="{D11FC3A4-1AE8-30CE-5F9E-109D5D3E5A00}"/>
              </a:ext>
            </a:extLst>
          </p:cNvPr>
          <p:cNvSpPr>
            <a:spLocks noGrp="1"/>
          </p:cNvSpPr>
          <p:nvPr>
            <p:ph type="body" sz="quarter" idx="46"/>
          </p:nvPr>
        </p:nvSpPr>
        <p:spPr>
          <a:xfrm>
            <a:off x="7126343" y="3137926"/>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4" name="Espace réservé du texte 3">
            <a:extLst>
              <a:ext uri="{FF2B5EF4-FFF2-40B4-BE49-F238E27FC236}">
                <a16:creationId xmlns:a16="http://schemas.microsoft.com/office/drawing/2014/main" id="{C35BAC1C-3CAC-DC9C-FE3B-6EE32723CDFC}"/>
              </a:ext>
            </a:extLst>
          </p:cNvPr>
          <p:cNvSpPr>
            <a:spLocks noGrp="1"/>
          </p:cNvSpPr>
          <p:nvPr>
            <p:ph type="body" sz="quarter" idx="47"/>
          </p:nvPr>
        </p:nvSpPr>
        <p:spPr>
          <a:xfrm>
            <a:off x="2146136" y="4840870"/>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
        <p:nvSpPr>
          <p:cNvPr id="16" name="Espace réservé du texte 3">
            <a:extLst>
              <a:ext uri="{FF2B5EF4-FFF2-40B4-BE49-F238E27FC236}">
                <a16:creationId xmlns:a16="http://schemas.microsoft.com/office/drawing/2014/main" id="{75BBEB2C-313B-7638-06CF-1111D1F0B8C0}"/>
              </a:ext>
            </a:extLst>
          </p:cNvPr>
          <p:cNvSpPr>
            <a:spLocks noGrp="1"/>
          </p:cNvSpPr>
          <p:nvPr>
            <p:ph type="body" sz="quarter" idx="48"/>
          </p:nvPr>
        </p:nvSpPr>
        <p:spPr>
          <a:xfrm>
            <a:off x="7126343" y="4838455"/>
            <a:ext cx="4730400" cy="1526400"/>
          </a:xfrm>
        </p:spPr>
        <p:txBody>
          <a:bodyPr/>
          <a:lstStyle>
            <a:lvl1pPr marL="285750" indent="-285750">
              <a:buClrTx/>
              <a:buFont typeface="Arial" panose="020B0604020202020204" pitchFamily="34" charset="0"/>
              <a:buChar char="•"/>
              <a:defRPr sz="1400" b="0"/>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400352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iptyque_horizontal_plein_2">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227020" y="1505827"/>
            <a:ext cx="1759435" cy="1548328"/>
          </a:xfrm>
          <a:prstGeom prst="roundRect">
            <a:avLst/>
          </a:prstGeom>
          <a:solidFill>
            <a:schemeClr val="accent1"/>
          </a:solidFill>
          <a:ln>
            <a:no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35257" y="1666212"/>
            <a:ext cx="1446246" cy="1227558"/>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28" name="Espace réservé du texte 3">
            <a:extLst>
              <a:ext uri="{FF2B5EF4-FFF2-40B4-BE49-F238E27FC236}">
                <a16:creationId xmlns:a16="http://schemas.microsoft.com/office/drawing/2014/main" id="{0CAB2C6E-5E35-D6C0-4E4D-AFA23F1EB2B7}"/>
              </a:ext>
            </a:extLst>
          </p:cNvPr>
          <p:cNvSpPr>
            <a:spLocks noGrp="1"/>
          </p:cNvSpPr>
          <p:nvPr>
            <p:ph type="body" sz="half" idx="40"/>
          </p:nvPr>
        </p:nvSpPr>
        <p:spPr>
          <a:xfrm>
            <a:off x="2183523" y="1527711"/>
            <a:ext cx="4728547" cy="1526444"/>
          </a:xfrm>
        </p:spPr>
        <p:txBody>
          <a:bodyPr>
            <a:normAutofit/>
          </a:bodyPr>
          <a:lstStyle>
            <a:lvl1pPr marL="171450" indent="-171450">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lvl="0" indent="-171450" algn="just" defTabSz="914400" rtl="0" eaLnBrk="1" latinLnBrk="0" hangingPunct="1">
              <a:lnSpc>
                <a:spcPct val="100000"/>
              </a:lnSpc>
              <a:spcBef>
                <a:spcPts val="0"/>
              </a:spcBef>
              <a:spcAft>
                <a:spcPts val="300"/>
              </a:spcAft>
              <a:buClr>
                <a:srgbClr val="000091"/>
              </a:buClr>
              <a:buSzPct val="100000"/>
            </a:pPr>
            <a:r>
              <a:rPr lang="fr-FR"/>
              <a:t>Cliquez pour modifier les styles du texte du masque</a:t>
            </a:r>
          </a:p>
        </p:txBody>
      </p:sp>
      <p:sp>
        <p:nvSpPr>
          <p:cNvPr id="30" name="Espace réservé du texte 3">
            <a:extLst>
              <a:ext uri="{FF2B5EF4-FFF2-40B4-BE49-F238E27FC236}">
                <a16:creationId xmlns:a16="http://schemas.microsoft.com/office/drawing/2014/main" id="{B97C1BCB-897D-EB39-803A-B7510B7A57B9}"/>
              </a:ext>
            </a:extLst>
          </p:cNvPr>
          <p:cNvSpPr>
            <a:spLocks noGrp="1"/>
          </p:cNvSpPr>
          <p:nvPr>
            <p:ph type="body" sz="half" idx="41"/>
          </p:nvPr>
        </p:nvSpPr>
        <p:spPr>
          <a:xfrm>
            <a:off x="7104294" y="1527711"/>
            <a:ext cx="4728547" cy="1526444"/>
          </a:xfrm>
        </p:spPr>
        <p:txBody>
          <a:bodyPr>
            <a:normAutofit/>
          </a:bodyPr>
          <a:lstStyle>
            <a:lvl1pPr marL="171450" indent="-171450">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171450" lvl="0" indent="-171450" algn="just" defTabSz="914400" rtl="0" eaLnBrk="1" latinLnBrk="0" hangingPunct="1">
              <a:lnSpc>
                <a:spcPct val="100000"/>
              </a:lnSpc>
              <a:spcBef>
                <a:spcPts val="0"/>
              </a:spcBef>
              <a:spcAft>
                <a:spcPts val="300"/>
              </a:spcAft>
              <a:buClr>
                <a:srgbClr val="000091"/>
              </a:buClr>
              <a:buSzPct val="100000"/>
            </a:pPr>
            <a:r>
              <a:rPr lang="fr-FR"/>
              <a:t>Cliquez pour modifier les styles du texte du masque</a:t>
            </a:r>
          </a:p>
        </p:txBody>
      </p:sp>
      <p:sp>
        <p:nvSpPr>
          <p:cNvPr id="2" name="Rectangle : coins arrondis 1">
            <a:extLst>
              <a:ext uri="{FF2B5EF4-FFF2-40B4-BE49-F238E27FC236}">
                <a16:creationId xmlns:a16="http://schemas.microsoft.com/office/drawing/2014/main" id="{0003DBE2-4031-BF04-33A1-9C8789FB81C7}"/>
              </a:ext>
            </a:extLst>
          </p:cNvPr>
          <p:cNvSpPr/>
          <p:nvPr/>
        </p:nvSpPr>
        <p:spPr>
          <a:xfrm>
            <a:off x="227020" y="3127025"/>
            <a:ext cx="1759435" cy="1548328"/>
          </a:xfrm>
          <a:prstGeom prst="roundRect">
            <a:avLst/>
          </a:prstGeom>
          <a:solidFill>
            <a:schemeClr val="accent2"/>
          </a:solidFill>
          <a:ln>
            <a:no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4" name="Espace réservé du texte 14">
            <a:extLst>
              <a:ext uri="{FF2B5EF4-FFF2-40B4-BE49-F238E27FC236}">
                <a16:creationId xmlns:a16="http://schemas.microsoft.com/office/drawing/2014/main" id="{0161E90E-3797-12E4-99DD-7E370EAB06E5}"/>
              </a:ext>
            </a:extLst>
          </p:cNvPr>
          <p:cNvSpPr>
            <a:spLocks noGrp="1"/>
          </p:cNvSpPr>
          <p:nvPr>
            <p:ph type="body" sz="quarter" idx="42"/>
          </p:nvPr>
        </p:nvSpPr>
        <p:spPr>
          <a:xfrm>
            <a:off x="335257" y="3287410"/>
            <a:ext cx="1446246" cy="1227558"/>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9" name="Rectangle : coins arrondis 8">
            <a:extLst>
              <a:ext uri="{FF2B5EF4-FFF2-40B4-BE49-F238E27FC236}">
                <a16:creationId xmlns:a16="http://schemas.microsoft.com/office/drawing/2014/main" id="{DD487D9D-98E8-B0ED-DD8E-FFA2D1C46C69}"/>
              </a:ext>
            </a:extLst>
          </p:cNvPr>
          <p:cNvSpPr/>
          <p:nvPr/>
        </p:nvSpPr>
        <p:spPr>
          <a:xfrm>
            <a:off x="227020" y="4749960"/>
            <a:ext cx="1759435" cy="1548328"/>
          </a:xfrm>
          <a:prstGeom prst="roundRect">
            <a:avLst/>
          </a:prstGeom>
          <a:solidFill>
            <a:schemeClr val="accent4"/>
          </a:solidFill>
          <a:ln>
            <a:no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0" name="Espace réservé du texte 14">
            <a:extLst>
              <a:ext uri="{FF2B5EF4-FFF2-40B4-BE49-F238E27FC236}">
                <a16:creationId xmlns:a16="http://schemas.microsoft.com/office/drawing/2014/main" id="{56AF008A-3BB2-653B-FD0F-6C671E8F691D}"/>
              </a:ext>
            </a:extLst>
          </p:cNvPr>
          <p:cNvSpPr>
            <a:spLocks noGrp="1"/>
          </p:cNvSpPr>
          <p:nvPr>
            <p:ph type="body" sz="quarter" idx="43"/>
          </p:nvPr>
        </p:nvSpPr>
        <p:spPr>
          <a:xfrm>
            <a:off x="335257" y="4910345"/>
            <a:ext cx="1446246" cy="1227558"/>
          </a:xfrm>
          <a:ln>
            <a:noFill/>
          </a:ln>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768A7F4F-CDB5-4D75-F8E4-3D71240613E6}"/>
              </a:ext>
            </a:extLst>
          </p:cNvPr>
          <p:cNvSpPr>
            <a:spLocks noGrp="1"/>
          </p:cNvSpPr>
          <p:nvPr>
            <p:ph type="body" sz="quarter" idx="44"/>
          </p:nvPr>
        </p:nvSpPr>
        <p:spPr>
          <a:xfrm>
            <a:off x="2181670" y="3158448"/>
            <a:ext cx="4730400" cy="1526400"/>
          </a:xfrm>
        </p:spPr>
        <p:txBody>
          <a:bodyPr>
            <a:normAutofit/>
          </a:bodyPr>
          <a:lstStyle>
            <a:lvl1pPr marL="171450" indent="-171450">
              <a:buClr>
                <a:schemeClr val="accent2"/>
              </a:buClr>
              <a:buFont typeface="Arial" panose="020B0604020202020204" pitchFamily="34" charset="0"/>
              <a:buChar char="•"/>
              <a:defRPr sz="1200" b="0"/>
            </a:lvl1pPr>
          </a:lstStyle>
          <a:p>
            <a:pPr lvl="0"/>
            <a:r>
              <a:rPr lang="fr-FR"/>
              <a:t>Cliquez pour modifier les styles du texte du masque</a:t>
            </a:r>
          </a:p>
        </p:txBody>
      </p:sp>
      <p:sp>
        <p:nvSpPr>
          <p:cNvPr id="13" name="Espace réservé du texte 11">
            <a:extLst>
              <a:ext uri="{FF2B5EF4-FFF2-40B4-BE49-F238E27FC236}">
                <a16:creationId xmlns:a16="http://schemas.microsoft.com/office/drawing/2014/main" id="{BF90E15A-1B20-CD89-EE46-893243EFAC75}"/>
              </a:ext>
            </a:extLst>
          </p:cNvPr>
          <p:cNvSpPr>
            <a:spLocks noGrp="1"/>
          </p:cNvSpPr>
          <p:nvPr>
            <p:ph type="body" sz="quarter" idx="45"/>
          </p:nvPr>
        </p:nvSpPr>
        <p:spPr>
          <a:xfrm>
            <a:off x="7104294" y="3148953"/>
            <a:ext cx="4730400" cy="1526400"/>
          </a:xfrm>
        </p:spPr>
        <p:txBody>
          <a:bodyPr>
            <a:normAutofit/>
          </a:bodyPr>
          <a:lstStyle>
            <a:lvl1pPr marL="171450" indent="-171450">
              <a:buClr>
                <a:schemeClr val="accent2"/>
              </a:buClr>
              <a:buFont typeface="Arial" panose="020B0604020202020204" pitchFamily="34" charset="0"/>
              <a:buChar char="•"/>
              <a:defRPr sz="1200" b="0"/>
            </a:lvl1pPr>
          </a:lstStyle>
          <a:p>
            <a:pPr lvl="0"/>
            <a:r>
              <a:rPr lang="fr-FR"/>
              <a:t>Cliquez pour modifier les styles du texte du masque</a:t>
            </a:r>
          </a:p>
        </p:txBody>
      </p:sp>
      <p:sp>
        <p:nvSpPr>
          <p:cNvPr id="16" name="Espace réservé du texte 15">
            <a:extLst>
              <a:ext uri="{FF2B5EF4-FFF2-40B4-BE49-F238E27FC236}">
                <a16:creationId xmlns:a16="http://schemas.microsoft.com/office/drawing/2014/main" id="{AF94F279-5865-9EC9-ECAF-B01213A0A8B1}"/>
              </a:ext>
            </a:extLst>
          </p:cNvPr>
          <p:cNvSpPr>
            <a:spLocks noGrp="1"/>
          </p:cNvSpPr>
          <p:nvPr>
            <p:ph type="body" sz="quarter" idx="46"/>
          </p:nvPr>
        </p:nvSpPr>
        <p:spPr>
          <a:xfrm>
            <a:off x="2181670" y="4832076"/>
            <a:ext cx="4730400" cy="1526400"/>
          </a:xfrm>
        </p:spPr>
        <p:txBody>
          <a:bodyPr>
            <a:normAutofit/>
          </a:bodyPr>
          <a:lstStyle>
            <a:lvl1pPr marL="171450" indent="-171450">
              <a:buClr>
                <a:schemeClr val="accent4"/>
              </a:buClr>
              <a:buFont typeface="Arial" panose="020B0604020202020204" pitchFamily="34" charset="0"/>
              <a:buChar char="•"/>
              <a:defRPr sz="1200" b="0"/>
            </a:lvl1pPr>
          </a:lstStyle>
          <a:p>
            <a:pPr lvl="0"/>
            <a:r>
              <a:rPr lang="fr-FR"/>
              <a:t>Cliquez pour modifier les styles du texte du masque</a:t>
            </a:r>
          </a:p>
        </p:txBody>
      </p:sp>
      <p:sp>
        <p:nvSpPr>
          <p:cNvPr id="17" name="Espace réservé du texte 15">
            <a:extLst>
              <a:ext uri="{FF2B5EF4-FFF2-40B4-BE49-F238E27FC236}">
                <a16:creationId xmlns:a16="http://schemas.microsoft.com/office/drawing/2014/main" id="{C2F3173A-9B04-A735-E42B-072CAE6096EB}"/>
              </a:ext>
            </a:extLst>
          </p:cNvPr>
          <p:cNvSpPr>
            <a:spLocks noGrp="1"/>
          </p:cNvSpPr>
          <p:nvPr>
            <p:ph type="body" sz="quarter" idx="47"/>
          </p:nvPr>
        </p:nvSpPr>
        <p:spPr>
          <a:xfrm>
            <a:off x="7102441" y="4832076"/>
            <a:ext cx="4730400" cy="1526400"/>
          </a:xfrm>
        </p:spPr>
        <p:txBody>
          <a:bodyPr>
            <a:normAutofit/>
          </a:bodyPr>
          <a:lstStyle>
            <a:lvl1pPr marL="171450" indent="-171450">
              <a:buClr>
                <a:schemeClr val="accent4"/>
              </a:buClr>
              <a:buFont typeface="Arial" panose="020B0604020202020204" pitchFamily="34" charset="0"/>
              <a:buChar char="•"/>
              <a:defRPr sz="1200" b="0"/>
            </a:lvl1pPr>
          </a:lstStyle>
          <a:p>
            <a:pPr lvl="0"/>
            <a:r>
              <a:rPr lang="fr-FR"/>
              <a:t>Cliquez pour modifier les styles du texte du masque</a:t>
            </a:r>
          </a:p>
        </p:txBody>
      </p:sp>
    </p:spTree>
    <p:extLst>
      <p:ext uri="{BB962C8B-B14F-4D97-AF65-F5344CB8AC3E}">
        <p14:creationId xmlns:p14="http://schemas.microsoft.com/office/powerpoint/2010/main" val="5024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iptyque_horizontal_plein_3">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a:ln>
            <a:noFill/>
          </a:ln>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a:ln>
            <a:noFill/>
          </a:ln>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a:ln>
            <a:noFill/>
          </a:ln>
        </p:spPr>
        <p:txBody>
          <a:bodyPr/>
          <a:lstStyle/>
          <a:p>
            <a:fld id="{FAF3068D-1071-4799-B5DC-0F61DF5D3D59}" type="slidenum">
              <a:rPr lang="fr-FR" smtClean="0"/>
              <a:t>‹N°›</a:t>
            </a:fld>
            <a:endParaRPr lang="fr-F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a:ln>
            <a:noFill/>
          </a:ln>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227020" y="1447771"/>
            <a:ext cx="1759435" cy="1548328"/>
          </a:xfrm>
          <a:prstGeom prst="roundRect">
            <a:avLst/>
          </a:prstGeom>
          <a:solidFill>
            <a:schemeClr val="accent1"/>
          </a:solidFill>
          <a:ln>
            <a:no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35257" y="1608156"/>
            <a:ext cx="1446246" cy="1227558"/>
          </a:xfrm>
          <a:ln>
            <a:noFill/>
          </a:ln>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2" name="Rectangle : coins arrondis 1">
            <a:extLst>
              <a:ext uri="{FF2B5EF4-FFF2-40B4-BE49-F238E27FC236}">
                <a16:creationId xmlns:a16="http://schemas.microsoft.com/office/drawing/2014/main" id="{0003DBE2-4031-BF04-33A1-9C8789FB81C7}"/>
              </a:ext>
            </a:extLst>
          </p:cNvPr>
          <p:cNvSpPr/>
          <p:nvPr/>
        </p:nvSpPr>
        <p:spPr>
          <a:xfrm>
            <a:off x="227020" y="3127025"/>
            <a:ext cx="1759435" cy="1548328"/>
          </a:xfrm>
          <a:prstGeom prst="roundRect">
            <a:avLst/>
          </a:prstGeom>
          <a:solidFill>
            <a:schemeClr val="accent2"/>
          </a:solidFill>
          <a:ln>
            <a:no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4" name="Espace réservé du texte 14">
            <a:extLst>
              <a:ext uri="{FF2B5EF4-FFF2-40B4-BE49-F238E27FC236}">
                <a16:creationId xmlns:a16="http://schemas.microsoft.com/office/drawing/2014/main" id="{0161E90E-3797-12E4-99DD-7E370EAB06E5}"/>
              </a:ext>
            </a:extLst>
          </p:cNvPr>
          <p:cNvSpPr>
            <a:spLocks noGrp="1"/>
          </p:cNvSpPr>
          <p:nvPr>
            <p:ph type="body" sz="quarter" idx="42"/>
          </p:nvPr>
        </p:nvSpPr>
        <p:spPr>
          <a:xfrm>
            <a:off x="335257" y="3287410"/>
            <a:ext cx="1446246" cy="1227558"/>
          </a:xfrm>
          <a:ln>
            <a:noFill/>
          </a:ln>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9" name="Rectangle : coins arrondis 8">
            <a:extLst>
              <a:ext uri="{FF2B5EF4-FFF2-40B4-BE49-F238E27FC236}">
                <a16:creationId xmlns:a16="http://schemas.microsoft.com/office/drawing/2014/main" id="{DD487D9D-98E8-B0ED-DD8E-FFA2D1C46C69}"/>
              </a:ext>
            </a:extLst>
          </p:cNvPr>
          <p:cNvSpPr/>
          <p:nvPr/>
        </p:nvSpPr>
        <p:spPr>
          <a:xfrm>
            <a:off x="227020" y="4808016"/>
            <a:ext cx="1759435" cy="1548328"/>
          </a:xfrm>
          <a:prstGeom prst="roundRect">
            <a:avLst/>
          </a:prstGeom>
          <a:solidFill>
            <a:schemeClr val="accent4"/>
          </a:solidFill>
          <a:ln>
            <a:noFill/>
          </a:ln>
        </p:spPr>
        <p:txBody>
          <a:bodyPr vert="horz" lIns="91440" tIns="45720" rIns="91440" bIns="45720" rtlCol="0" anchor="t">
            <a:noAutofit/>
          </a:bodyPr>
          <a:lstStyle/>
          <a:p>
            <a:pPr lvl="0" indent="0" algn="just">
              <a:lnSpc>
                <a:spcPct val="100000"/>
              </a:lnSpc>
              <a:spcBef>
                <a:spcPts val="0"/>
              </a:spcBef>
              <a:spcAft>
                <a:spcPts val="300"/>
              </a:spcAft>
              <a:buClr>
                <a:srgbClr val="000091"/>
              </a:buClr>
              <a:buSzPct val="100000"/>
              <a:buFont typeface="Arial" panose="020B0604020202020204" pitchFamily="34" charset="0"/>
              <a:buNone/>
            </a:pPr>
            <a:endParaRPr lang="fr-FR" sz="1600" b="1">
              <a:solidFill>
                <a:schemeClr val="bg1"/>
              </a:solidFill>
              <a:latin typeface="Marianne" panose="02000000000000000000" pitchFamily="2" charset="0"/>
            </a:endParaRPr>
          </a:p>
        </p:txBody>
      </p:sp>
      <p:sp>
        <p:nvSpPr>
          <p:cNvPr id="10" name="Espace réservé du texte 14">
            <a:extLst>
              <a:ext uri="{FF2B5EF4-FFF2-40B4-BE49-F238E27FC236}">
                <a16:creationId xmlns:a16="http://schemas.microsoft.com/office/drawing/2014/main" id="{56AF008A-3BB2-653B-FD0F-6C671E8F691D}"/>
              </a:ext>
            </a:extLst>
          </p:cNvPr>
          <p:cNvSpPr>
            <a:spLocks noGrp="1"/>
          </p:cNvSpPr>
          <p:nvPr>
            <p:ph type="body" sz="quarter" idx="43"/>
          </p:nvPr>
        </p:nvSpPr>
        <p:spPr>
          <a:xfrm>
            <a:off x="335257" y="4968401"/>
            <a:ext cx="1446246" cy="1227558"/>
          </a:xfrm>
          <a:ln>
            <a:noFill/>
          </a:ln>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11" name="Espace réservé du texte 3">
            <a:extLst>
              <a:ext uri="{FF2B5EF4-FFF2-40B4-BE49-F238E27FC236}">
                <a16:creationId xmlns:a16="http://schemas.microsoft.com/office/drawing/2014/main" id="{37E69E29-35E5-A434-B0F7-4A1AABCCC4F4}"/>
              </a:ext>
            </a:extLst>
          </p:cNvPr>
          <p:cNvSpPr>
            <a:spLocks noGrp="1"/>
          </p:cNvSpPr>
          <p:nvPr>
            <p:ph type="body" sz="quarter" idx="44"/>
          </p:nvPr>
        </p:nvSpPr>
        <p:spPr>
          <a:xfrm>
            <a:off x="2146136" y="1414712"/>
            <a:ext cx="4730400" cy="1526400"/>
          </a:xfrm>
          <a:solidFill>
            <a:schemeClr val="accent1"/>
          </a:solidFill>
          <a:ln>
            <a:noFill/>
          </a:ln>
        </p:spPr>
        <p:txBody>
          <a:bodyPr/>
          <a:lstStyle>
            <a:lvl1pPr marL="285750" indent="-285750">
              <a:buClr>
                <a:schemeClr val="bg2"/>
              </a:buClr>
              <a:buFont typeface="Arial" panose="020B0604020202020204" pitchFamily="34" charset="0"/>
              <a:buChar char="•"/>
              <a:defRPr sz="1400" b="0">
                <a:solidFill>
                  <a:schemeClr val="bg1"/>
                </a:solidFill>
              </a:defRPr>
            </a:lvl1pPr>
            <a:lvl2pPr>
              <a:buClr>
                <a:schemeClr val="bg2"/>
              </a:buClr>
              <a:defRPr>
                <a:solidFill>
                  <a:schemeClr val="bg1"/>
                </a:solidFill>
              </a:defRPr>
            </a:lvl2pPr>
          </a:lstStyle>
          <a:p>
            <a:pPr lvl="0"/>
            <a:r>
              <a:rPr lang="fr-FR"/>
              <a:t>Cliquez pour modifier les styles du texte du masque</a:t>
            </a:r>
          </a:p>
          <a:p>
            <a:pPr lvl="1"/>
            <a:r>
              <a:rPr lang="fr-FR"/>
              <a:t>Deuxième niveau</a:t>
            </a:r>
          </a:p>
        </p:txBody>
      </p:sp>
      <p:sp>
        <p:nvSpPr>
          <p:cNvPr id="12" name="Espace réservé du texte 3">
            <a:extLst>
              <a:ext uri="{FF2B5EF4-FFF2-40B4-BE49-F238E27FC236}">
                <a16:creationId xmlns:a16="http://schemas.microsoft.com/office/drawing/2014/main" id="{225BCBEF-7152-B872-3C13-3E47C6884F05}"/>
              </a:ext>
            </a:extLst>
          </p:cNvPr>
          <p:cNvSpPr>
            <a:spLocks noGrp="1"/>
          </p:cNvSpPr>
          <p:nvPr>
            <p:ph type="body" sz="quarter" idx="45"/>
          </p:nvPr>
        </p:nvSpPr>
        <p:spPr>
          <a:xfrm>
            <a:off x="7126343" y="1412297"/>
            <a:ext cx="4730400" cy="1526400"/>
          </a:xfrm>
          <a:solidFill>
            <a:schemeClr val="accent1"/>
          </a:solidFill>
          <a:ln>
            <a:noFill/>
          </a:ln>
        </p:spPr>
        <p:txBody>
          <a:bodyPr/>
          <a:lstStyle>
            <a:lvl1pPr marL="285750" indent="-285750">
              <a:buClr>
                <a:schemeClr val="bg2"/>
              </a:buClr>
              <a:buFont typeface="Arial" panose="020B0604020202020204" pitchFamily="34" charset="0"/>
              <a:buChar char="•"/>
              <a:defRPr sz="1400" b="0">
                <a:solidFill>
                  <a:schemeClr val="bg1"/>
                </a:solidFill>
              </a:defRPr>
            </a:lvl1pPr>
            <a:lvl2pPr>
              <a:buClr>
                <a:schemeClr val="bg2"/>
              </a:buClr>
              <a:defRPr>
                <a:solidFill>
                  <a:schemeClr val="bg1"/>
                </a:solidFill>
              </a:defRPr>
            </a:lvl2pPr>
          </a:lstStyle>
          <a:p>
            <a:pPr lvl="0"/>
            <a:r>
              <a:rPr lang="fr-FR"/>
              <a:t>Cliquez pour modifier les styles du texte du masque</a:t>
            </a:r>
          </a:p>
          <a:p>
            <a:pPr lvl="1"/>
            <a:r>
              <a:rPr lang="fr-FR"/>
              <a:t>Deuxième niveau</a:t>
            </a:r>
          </a:p>
        </p:txBody>
      </p:sp>
      <p:sp>
        <p:nvSpPr>
          <p:cNvPr id="13" name="Espace réservé du texte 3">
            <a:extLst>
              <a:ext uri="{FF2B5EF4-FFF2-40B4-BE49-F238E27FC236}">
                <a16:creationId xmlns:a16="http://schemas.microsoft.com/office/drawing/2014/main" id="{B02771EF-30D6-0EFD-F830-5D957AFC2B1A}"/>
              </a:ext>
            </a:extLst>
          </p:cNvPr>
          <p:cNvSpPr>
            <a:spLocks noGrp="1"/>
          </p:cNvSpPr>
          <p:nvPr>
            <p:ph type="body" sz="quarter" idx="46"/>
          </p:nvPr>
        </p:nvSpPr>
        <p:spPr>
          <a:xfrm>
            <a:off x="2146136" y="3140341"/>
            <a:ext cx="4730400" cy="1526400"/>
          </a:xfrm>
          <a:solidFill>
            <a:schemeClr val="accent2"/>
          </a:solidFill>
          <a:ln>
            <a:noFill/>
          </a:ln>
        </p:spPr>
        <p:txBody>
          <a:bodyPr/>
          <a:lstStyle>
            <a:lvl1pPr marL="285750" indent="-285750">
              <a:buClr>
                <a:schemeClr val="bg1"/>
              </a:buClr>
              <a:buFont typeface="Arial" panose="020B0604020202020204" pitchFamily="34" charset="0"/>
              <a:buChar char="•"/>
              <a:defRPr sz="1400" b="0">
                <a:solidFill>
                  <a:schemeClr val="bg1"/>
                </a:solidFill>
              </a:defRPr>
            </a:lvl1pPr>
            <a:lvl2pPr>
              <a:buClr>
                <a:schemeClr val="bg1"/>
              </a:buClr>
              <a:defRPr>
                <a:solidFill>
                  <a:schemeClr val="bg1"/>
                </a:solidFill>
              </a:defRPr>
            </a:lvl2pPr>
          </a:lstStyle>
          <a:p>
            <a:pPr lvl="0"/>
            <a:r>
              <a:rPr lang="fr-FR"/>
              <a:t>Cliquez pour modifier les styles du texte du masque</a:t>
            </a:r>
          </a:p>
          <a:p>
            <a:pPr lvl="1"/>
            <a:r>
              <a:rPr lang="fr-FR"/>
              <a:t>Deuxième niveau</a:t>
            </a:r>
          </a:p>
        </p:txBody>
      </p:sp>
      <p:sp>
        <p:nvSpPr>
          <p:cNvPr id="14" name="Espace réservé du texte 3">
            <a:extLst>
              <a:ext uri="{FF2B5EF4-FFF2-40B4-BE49-F238E27FC236}">
                <a16:creationId xmlns:a16="http://schemas.microsoft.com/office/drawing/2014/main" id="{86477531-5EC8-1AEE-93B3-D473B0CE299E}"/>
              </a:ext>
            </a:extLst>
          </p:cNvPr>
          <p:cNvSpPr>
            <a:spLocks noGrp="1"/>
          </p:cNvSpPr>
          <p:nvPr>
            <p:ph type="body" sz="quarter" idx="47"/>
          </p:nvPr>
        </p:nvSpPr>
        <p:spPr>
          <a:xfrm>
            <a:off x="7126343" y="3137926"/>
            <a:ext cx="4730400" cy="1526400"/>
          </a:xfrm>
          <a:solidFill>
            <a:schemeClr val="accent2"/>
          </a:solidFill>
          <a:ln>
            <a:noFill/>
          </a:ln>
        </p:spPr>
        <p:txBody>
          <a:bodyPr/>
          <a:lstStyle>
            <a:lvl1pPr marL="285750" indent="-285750">
              <a:buClr>
                <a:schemeClr val="bg1"/>
              </a:buClr>
              <a:buFont typeface="Arial" panose="020B0604020202020204" pitchFamily="34" charset="0"/>
              <a:buChar char="•"/>
              <a:defRPr sz="1400" b="0">
                <a:solidFill>
                  <a:schemeClr val="bg1"/>
                </a:solidFill>
              </a:defRPr>
            </a:lvl1pPr>
            <a:lvl2pPr>
              <a:buClr>
                <a:schemeClr val="bg1"/>
              </a:buClr>
              <a:defRPr>
                <a:solidFill>
                  <a:schemeClr val="bg1"/>
                </a:solidFill>
              </a:defRPr>
            </a:lvl2pPr>
          </a:lstStyle>
          <a:p>
            <a:pPr lvl="0"/>
            <a:r>
              <a:rPr lang="fr-FR"/>
              <a:t>Cliquez pour modifier les styles du texte du masque</a:t>
            </a:r>
          </a:p>
          <a:p>
            <a:pPr lvl="1"/>
            <a:r>
              <a:rPr lang="fr-FR"/>
              <a:t>Deuxième niveau</a:t>
            </a:r>
          </a:p>
        </p:txBody>
      </p:sp>
      <p:sp>
        <p:nvSpPr>
          <p:cNvPr id="16" name="Espace réservé du texte 3">
            <a:extLst>
              <a:ext uri="{FF2B5EF4-FFF2-40B4-BE49-F238E27FC236}">
                <a16:creationId xmlns:a16="http://schemas.microsoft.com/office/drawing/2014/main" id="{F569C620-48A9-3EA2-0BDF-558760C8B382}"/>
              </a:ext>
            </a:extLst>
          </p:cNvPr>
          <p:cNvSpPr>
            <a:spLocks noGrp="1"/>
          </p:cNvSpPr>
          <p:nvPr>
            <p:ph type="body" sz="quarter" idx="48"/>
          </p:nvPr>
        </p:nvSpPr>
        <p:spPr>
          <a:xfrm>
            <a:off x="2146136" y="4840870"/>
            <a:ext cx="4730400" cy="1526400"/>
          </a:xfrm>
          <a:solidFill>
            <a:schemeClr val="accent4"/>
          </a:solidFill>
          <a:ln>
            <a:noFill/>
          </a:ln>
        </p:spPr>
        <p:txBody>
          <a:bodyPr/>
          <a:lstStyle>
            <a:lvl1pPr marL="285750" indent="-285750">
              <a:buClr>
                <a:schemeClr val="bg1"/>
              </a:buClr>
              <a:buFont typeface="Arial" panose="020B0604020202020204" pitchFamily="34" charset="0"/>
              <a:buChar char="•"/>
              <a:defRPr sz="1400" b="0">
                <a:solidFill>
                  <a:schemeClr val="bg1"/>
                </a:solidFill>
              </a:defRPr>
            </a:lvl1pPr>
            <a:lvl2pPr>
              <a:buClr>
                <a:schemeClr val="bg1"/>
              </a:buClr>
              <a:defRPr>
                <a:solidFill>
                  <a:schemeClr val="bg1"/>
                </a:solidFill>
              </a:defRPr>
            </a:lvl2pPr>
          </a:lstStyle>
          <a:p>
            <a:pPr lvl="0"/>
            <a:r>
              <a:rPr lang="fr-FR"/>
              <a:t>Cliquez pour modifier les styles du texte du masque</a:t>
            </a:r>
          </a:p>
          <a:p>
            <a:pPr lvl="1"/>
            <a:r>
              <a:rPr lang="fr-FR"/>
              <a:t>Deuxième niveau</a:t>
            </a:r>
          </a:p>
        </p:txBody>
      </p:sp>
      <p:sp>
        <p:nvSpPr>
          <p:cNvPr id="17" name="Espace réservé du texte 3">
            <a:extLst>
              <a:ext uri="{FF2B5EF4-FFF2-40B4-BE49-F238E27FC236}">
                <a16:creationId xmlns:a16="http://schemas.microsoft.com/office/drawing/2014/main" id="{FFF99EF3-C6A7-231F-458F-5F80F5D90FD1}"/>
              </a:ext>
            </a:extLst>
          </p:cNvPr>
          <p:cNvSpPr>
            <a:spLocks noGrp="1"/>
          </p:cNvSpPr>
          <p:nvPr>
            <p:ph type="body" sz="quarter" idx="49"/>
          </p:nvPr>
        </p:nvSpPr>
        <p:spPr>
          <a:xfrm>
            <a:off x="7126343" y="4838455"/>
            <a:ext cx="4730400" cy="1526400"/>
          </a:xfrm>
          <a:solidFill>
            <a:schemeClr val="accent4"/>
          </a:solidFill>
          <a:ln>
            <a:noFill/>
          </a:ln>
        </p:spPr>
        <p:txBody>
          <a:bodyPr/>
          <a:lstStyle>
            <a:lvl1pPr marL="285750" indent="-285750">
              <a:buClr>
                <a:schemeClr val="bg1"/>
              </a:buClr>
              <a:buFont typeface="Arial" panose="020B0604020202020204" pitchFamily="34" charset="0"/>
              <a:buChar char="•"/>
              <a:defRPr sz="1400" b="0">
                <a:solidFill>
                  <a:schemeClr val="bg1"/>
                </a:solidFill>
              </a:defRPr>
            </a:lvl1pPr>
            <a:lvl2pPr>
              <a:buClr>
                <a:schemeClr val="bg1"/>
              </a:buClr>
              <a:defRPr>
                <a:solidFill>
                  <a:schemeClr val="bg1"/>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0614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trice">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CD20415-CDF8-C21C-3B3C-44F6F32B949B}"/>
              </a:ext>
            </a:extLst>
          </p:cNvPr>
          <p:cNvSpPr>
            <a:spLocks noGrp="1"/>
          </p:cNvSpPr>
          <p:nvPr>
            <p:ph type="body" sz="half" idx="2"/>
          </p:nvPr>
        </p:nvSpPr>
        <p:spPr>
          <a:xfrm>
            <a:off x="1504948" y="1910859"/>
            <a:ext cx="5131377" cy="1985826"/>
          </a:xfrm>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22" name="Espace réservé du texte 2">
            <a:extLst>
              <a:ext uri="{FF2B5EF4-FFF2-40B4-BE49-F238E27FC236}">
                <a16:creationId xmlns:a16="http://schemas.microsoft.com/office/drawing/2014/main" id="{62F7893C-61FC-7521-FE7F-C04F653DF466}"/>
              </a:ext>
            </a:extLst>
          </p:cNvPr>
          <p:cNvSpPr>
            <a:spLocks noGrp="1"/>
          </p:cNvSpPr>
          <p:nvPr>
            <p:ph type="body" idx="17"/>
          </p:nvPr>
        </p:nvSpPr>
        <p:spPr>
          <a:xfrm>
            <a:off x="1504948" y="1391814"/>
            <a:ext cx="5131379" cy="365126"/>
          </a:xfrm>
          <a:prstGeom prst="roundRect">
            <a:avLst/>
          </a:prstGeom>
          <a:solidFill>
            <a:schemeClr val="accent1"/>
          </a:solidFill>
          <a:ln>
            <a:noFill/>
          </a:ln>
        </p:spPr>
        <p:txBody>
          <a:bodyPr vert="horz" lIns="91440" tIns="45720" rIns="91440" bIns="45720" rtlCol="0" anchor="t">
            <a:noAutofit/>
          </a:bodyPr>
          <a:lstStyle>
            <a:lvl1pPr algn="ctr">
              <a:defRPr lang="fr-FR" sz="1200" b="1" dirty="0" smtClean="0">
                <a:solidFill>
                  <a:schemeClr val="bg1"/>
                </a:solidFill>
              </a:defRPr>
            </a:lvl1pPr>
          </a:lstStyle>
          <a:p>
            <a:pPr marL="0" lvl="0" indent="0">
              <a:buNone/>
            </a:pPr>
            <a:r>
              <a:rPr lang="fr-FR"/>
              <a:t>Cliquez pour modifier les styles du texte du masque</a:t>
            </a: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7">
            <a:extLst>
              <a:ext uri="{FF2B5EF4-FFF2-40B4-BE49-F238E27FC236}">
                <a16:creationId xmlns:a16="http://schemas.microsoft.com/office/drawing/2014/main" id="{0347827C-D072-3E91-5544-21A982A82D7A}"/>
              </a:ext>
            </a:extLst>
          </p:cNvPr>
          <p:cNvSpPr/>
          <p:nvPr/>
        </p:nvSpPr>
        <p:spPr>
          <a:xfrm>
            <a:off x="227020" y="1910859"/>
            <a:ext cx="1130875" cy="1985825"/>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lIns="91440" tIns="45720" rIns="91440" bIns="45720" rtlCol="0" anchor="b">
            <a:normAutofit/>
          </a:bodyPr>
          <a:lstStyle/>
          <a:p>
            <a:pPr lvl="0" indent="360363">
              <a:lnSpc>
                <a:spcPct val="90000"/>
              </a:lnSpc>
              <a:spcBef>
                <a:spcPct val="0"/>
              </a:spcBef>
              <a:buNone/>
            </a:pPr>
            <a:endParaRPr lang="fr-FR" sz="1400" b="1">
              <a:solidFill>
                <a:srgbClr val="000091"/>
              </a:solidFill>
              <a:latin typeface="Marianne" panose="02000000000000000000" pitchFamily="2" charset="0"/>
              <a:ea typeface="+mj-ea"/>
              <a:cs typeface="+mj-cs"/>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35257" y="2075636"/>
            <a:ext cx="914400" cy="1656270"/>
          </a:xfrm>
        </p:spPr>
        <p:txBody>
          <a:bodyPr anchor="ctr">
            <a:noAutofit/>
          </a:bodyPr>
          <a:lstStyle>
            <a:lvl1pPr algn="ctr">
              <a:defRPr sz="1200">
                <a:solidFill>
                  <a:schemeClr val="bg1"/>
                </a:solidFill>
              </a:defRPr>
            </a:lvl1pPr>
          </a:lstStyle>
          <a:p>
            <a:pPr lvl="0"/>
            <a:r>
              <a:rPr lang="fr-FR"/>
              <a:t>Cliquez pour modifier les styles du texte du masque</a:t>
            </a:r>
          </a:p>
        </p:txBody>
      </p:sp>
      <p:sp>
        <p:nvSpPr>
          <p:cNvPr id="21" name="Rectangle 20">
            <a:extLst>
              <a:ext uri="{FF2B5EF4-FFF2-40B4-BE49-F238E27FC236}">
                <a16:creationId xmlns:a16="http://schemas.microsoft.com/office/drawing/2014/main" id="{96143562-EEC4-421A-5A81-9675AAEC8B2D}"/>
              </a:ext>
            </a:extLst>
          </p:cNvPr>
          <p:cNvSpPr/>
          <p:nvPr/>
        </p:nvSpPr>
        <p:spPr>
          <a:xfrm>
            <a:off x="227020" y="4030524"/>
            <a:ext cx="1130875" cy="2053955"/>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lIns="91440" tIns="45720" rIns="91440" bIns="45720" rtlCol="0" anchor="b">
            <a:normAutofit/>
          </a:bodyPr>
          <a:lstStyle/>
          <a:p>
            <a:pPr lvl="0" indent="360363">
              <a:lnSpc>
                <a:spcPct val="90000"/>
              </a:lnSpc>
              <a:spcBef>
                <a:spcPct val="0"/>
              </a:spcBef>
              <a:buNone/>
            </a:pPr>
            <a:endParaRPr lang="fr-FR" sz="1400" b="1">
              <a:solidFill>
                <a:srgbClr val="000091"/>
              </a:solidFill>
              <a:latin typeface="Marianne" panose="02000000000000000000" pitchFamily="2" charset="0"/>
              <a:ea typeface="+mj-ea"/>
              <a:cs typeface="+mj-cs"/>
            </a:endParaRPr>
          </a:p>
        </p:txBody>
      </p:sp>
      <p:sp>
        <p:nvSpPr>
          <p:cNvPr id="23" name="Espace réservé du texte 14">
            <a:extLst>
              <a:ext uri="{FF2B5EF4-FFF2-40B4-BE49-F238E27FC236}">
                <a16:creationId xmlns:a16="http://schemas.microsoft.com/office/drawing/2014/main" id="{DD040C64-F515-C6B0-72ED-BAAD10AC23F3}"/>
              </a:ext>
            </a:extLst>
          </p:cNvPr>
          <p:cNvSpPr>
            <a:spLocks noGrp="1"/>
          </p:cNvSpPr>
          <p:nvPr>
            <p:ph type="body" sz="quarter" idx="25"/>
          </p:nvPr>
        </p:nvSpPr>
        <p:spPr>
          <a:xfrm>
            <a:off x="335257" y="4313303"/>
            <a:ext cx="914400" cy="1488397"/>
          </a:xfrm>
        </p:spPr>
        <p:txBody>
          <a:bodyPr anchor="ctr">
            <a:noAutofit/>
          </a:bodyPr>
          <a:lstStyle>
            <a:lvl1pPr algn="ctr">
              <a:defRPr sz="1200">
                <a:solidFill>
                  <a:schemeClr val="bg1"/>
                </a:solidFill>
              </a:defRPr>
            </a:lvl1pPr>
          </a:lstStyle>
          <a:p>
            <a:pPr lvl="0"/>
            <a:r>
              <a:rPr lang="fr-FR"/>
              <a:t>Cliquez pour modifier les styles du texte du masque</a:t>
            </a:r>
          </a:p>
        </p:txBody>
      </p:sp>
      <p:sp>
        <p:nvSpPr>
          <p:cNvPr id="24" name="Espace réservé du texte 2">
            <a:extLst>
              <a:ext uri="{FF2B5EF4-FFF2-40B4-BE49-F238E27FC236}">
                <a16:creationId xmlns:a16="http://schemas.microsoft.com/office/drawing/2014/main" id="{0FB44CC1-A7E3-06A7-06FF-989DA31D7055}"/>
              </a:ext>
            </a:extLst>
          </p:cNvPr>
          <p:cNvSpPr>
            <a:spLocks noGrp="1"/>
          </p:cNvSpPr>
          <p:nvPr>
            <p:ph type="body" idx="26"/>
          </p:nvPr>
        </p:nvSpPr>
        <p:spPr>
          <a:xfrm>
            <a:off x="6871133" y="1391814"/>
            <a:ext cx="5131379" cy="365126"/>
          </a:xfrm>
          <a:prstGeom prst="roundRect">
            <a:avLst/>
          </a:prstGeom>
          <a:solidFill>
            <a:schemeClr val="accent1"/>
          </a:solidFill>
          <a:ln>
            <a:noFill/>
          </a:ln>
        </p:spPr>
        <p:txBody>
          <a:bodyPr vert="horz" lIns="91440" tIns="45720" rIns="91440" bIns="45720" rtlCol="0" anchor="t">
            <a:noAutofit/>
          </a:bodyPr>
          <a:lstStyle>
            <a:lvl1pPr algn="ctr">
              <a:defRPr lang="fr-FR" sz="1200" b="1" dirty="0" smtClean="0">
                <a:solidFill>
                  <a:schemeClr val="bg1"/>
                </a:solidFill>
              </a:defRPr>
            </a:lvl1pPr>
          </a:lstStyle>
          <a:p>
            <a:pPr marL="0" lvl="0" indent="0">
              <a:buNone/>
            </a:pPr>
            <a:r>
              <a:rPr lang="fr-FR"/>
              <a:t>Cliquez pour modifier les styles du texte du masque</a:t>
            </a:r>
          </a:p>
        </p:txBody>
      </p:sp>
      <p:sp>
        <p:nvSpPr>
          <p:cNvPr id="2" name="Espace réservé du texte 3">
            <a:extLst>
              <a:ext uri="{FF2B5EF4-FFF2-40B4-BE49-F238E27FC236}">
                <a16:creationId xmlns:a16="http://schemas.microsoft.com/office/drawing/2014/main" id="{EF80C9A4-9602-23DD-5CB6-6466D4EB95D5}"/>
              </a:ext>
            </a:extLst>
          </p:cNvPr>
          <p:cNvSpPr>
            <a:spLocks noGrp="1"/>
          </p:cNvSpPr>
          <p:nvPr>
            <p:ph type="body" sz="half" idx="27"/>
          </p:nvPr>
        </p:nvSpPr>
        <p:spPr>
          <a:xfrm>
            <a:off x="1504948" y="4050604"/>
            <a:ext cx="5131377" cy="1985826"/>
          </a:xfrm>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Espace réservé du texte 3">
            <a:extLst>
              <a:ext uri="{FF2B5EF4-FFF2-40B4-BE49-F238E27FC236}">
                <a16:creationId xmlns:a16="http://schemas.microsoft.com/office/drawing/2014/main" id="{91B155D0-3950-C274-A612-369183C7D0AC}"/>
              </a:ext>
            </a:extLst>
          </p:cNvPr>
          <p:cNvSpPr>
            <a:spLocks noGrp="1"/>
          </p:cNvSpPr>
          <p:nvPr>
            <p:ph type="body" sz="half" idx="28"/>
          </p:nvPr>
        </p:nvSpPr>
        <p:spPr>
          <a:xfrm>
            <a:off x="6883111" y="1910858"/>
            <a:ext cx="5131377" cy="1985826"/>
          </a:xfrm>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F95965CE-2AF4-E227-5DBE-880200EE9F9E}"/>
              </a:ext>
            </a:extLst>
          </p:cNvPr>
          <p:cNvSpPr>
            <a:spLocks noGrp="1"/>
          </p:cNvSpPr>
          <p:nvPr>
            <p:ph type="body" sz="half" idx="29"/>
          </p:nvPr>
        </p:nvSpPr>
        <p:spPr>
          <a:xfrm>
            <a:off x="6883111" y="4030524"/>
            <a:ext cx="5131377" cy="1985826"/>
          </a:xfrm>
        </p:spPr>
        <p:txBody>
          <a:bodyPr>
            <a:normAutofit/>
          </a:bodyPr>
          <a:lstStyle>
            <a:lvl1pPr marL="171450" indent="-171450">
              <a:lnSpc>
                <a:spcPct val="100000"/>
              </a:lnSpc>
              <a:spcAft>
                <a:spcPts val="300"/>
              </a:spcAft>
              <a:buClrTx/>
              <a:buFont typeface="Arial" panose="020B0604020202020204" pitchFamily="34" charset="0"/>
              <a:buChar char="•"/>
              <a:defRPr sz="1200" b="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909970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atrice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A3176-89F6-3130-F1C0-D595C93001CF}"/>
              </a:ext>
            </a:extLst>
          </p:cNvPr>
          <p:cNvSpPr>
            <a:spLocks noGrp="1"/>
          </p:cNvSpPr>
          <p:nvPr>
            <p:ph type="title" hasCustomPrompt="1"/>
          </p:nvPr>
        </p:nvSpPr>
        <p:spPr>
          <a:xfrm>
            <a:off x="838200" y="436024"/>
            <a:ext cx="10515600" cy="915554"/>
          </a:xfrm>
        </p:spPr>
        <p:txBody>
          <a:bodyPr>
            <a:normAutofit/>
          </a:bodyPr>
          <a:lstStyle>
            <a:lvl1pPr marL="0" indent="0" algn="ctr">
              <a:defRPr sz="2800">
                <a:solidFill>
                  <a:srgbClr val="000091"/>
                </a:solidFill>
              </a:defRPr>
            </a:lvl1pPr>
          </a:lstStyle>
          <a:p>
            <a:r>
              <a:rPr lang="fr-FR" dirty="0"/>
              <a:t>Titre</a:t>
            </a:r>
          </a:p>
        </p:txBody>
      </p:sp>
      <p:sp>
        <p:nvSpPr>
          <p:cNvPr id="4" name="Espace réservé de la date 3">
            <a:extLst>
              <a:ext uri="{FF2B5EF4-FFF2-40B4-BE49-F238E27FC236}">
                <a16:creationId xmlns:a16="http://schemas.microsoft.com/office/drawing/2014/main" id="{98D04C91-85EC-0F14-F88C-0B1B2D0B190C}"/>
              </a:ext>
            </a:extLst>
          </p:cNvPr>
          <p:cNvSpPr>
            <a:spLocks noGrp="1"/>
          </p:cNvSpPr>
          <p:nvPr>
            <p:ph type="dt" sz="half" idx="10"/>
          </p:nvPr>
        </p:nvSpPr>
        <p:spPr/>
        <p:txBody>
          <a:bodyPr/>
          <a:lstStyle/>
          <a:p>
            <a:fld id="{FD9642F2-E8BE-490C-8490-1D52E5A44CF2}" type="datetime1">
              <a:rPr lang="fr-FR" smtClean="0"/>
              <a:t>23/09/2025</a:t>
            </a:fld>
            <a:endParaRPr lang="fr-FR"/>
          </a:p>
        </p:txBody>
      </p:sp>
      <p:sp>
        <p:nvSpPr>
          <p:cNvPr id="5" name="Espace réservé du pied de page 4">
            <a:extLst>
              <a:ext uri="{FF2B5EF4-FFF2-40B4-BE49-F238E27FC236}">
                <a16:creationId xmlns:a16="http://schemas.microsoft.com/office/drawing/2014/main" id="{F4E17DF2-E4B5-3DE8-3655-F95E1D7FC8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DF1666-4EC6-393B-9D9B-E14F00380963}"/>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1" name="Espace réservé du texte 10">
            <a:extLst>
              <a:ext uri="{FF2B5EF4-FFF2-40B4-BE49-F238E27FC236}">
                <a16:creationId xmlns:a16="http://schemas.microsoft.com/office/drawing/2014/main" id="{E261A999-E0FF-3A62-F2E1-2D0AA58141BA}"/>
              </a:ext>
            </a:extLst>
          </p:cNvPr>
          <p:cNvSpPr>
            <a:spLocks noGrp="1"/>
          </p:cNvSpPr>
          <p:nvPr>
            <p:ph type="body" sz="quarter" idx="13" hasCustomPrompt="1"/>
          </p:nvPr>
        </p:nvSpPr>
        <p:spPr>
          <a:xfrm>
            <a:off x="654878" y="1819583"/>
            <a:ext cx="4320000" cy="1800000"/>
          </a:xfrm>
        </p:spPr>
        <p:txBody>
          <a:bodyPr/>
          <a:lstStyle>
            <a:lvl1pPr>
              <a:defRPr sz="1400"/>
            </a:lvl1pPr>
            <a:lvl2pPr marL="363538" indent="-276225">
              <a:defRPr sz="1200"/>
            </a:lvl2pPr>
          </a:lstStyle>
          <a:p>
            <a:pPr lvl="1"/>
            <a:r>
              <a:rPr lang="fr-FR" dirty="0"/>
              <a:t>Deuxième niveau</a:t>
            </a:r>
          </a:p>
        </p:txBody>
      </p:sp>
      <p:sp>
        <p:nvSpPr>
          <p:cNvPr id="15" name="Espace réservé du texte 10">
            <a:extLst>
              <a:ext uri="{FF2B5EF4-FFF2-40B4-BE49-F238E27FC236}">
                <a16:creationId xmlns:a16="http://schemas.microsoft.com/office/drawing/2014/main" id="{1CB77968-19D4-87CF-E714-DD03D1E45106}"/>
              </a:ext>
            </a:extLst>
          </p:cNvPr>
          <p:cNvSpPr>
            <a:spLocks noGrp="1"/>
          </p:cNvSpPr>
          <p:nvPr>
            <p:ph type="body" sz="quarter" idx="14" hasCustomPrompt="1"/>
          </p:nvPr>
        </p:nvSpPr>
        <p:spPr>
          <a:xfrm>
            <a:off x="6993050" y="1819583"/>
            <a:ext cx="4320000" cy="1800000"/>
          </a:xfrm>
        </p:spPr>
        <p:txBody>
          <a:bodyPr/>
          <a:lstStyle>
            <a:lvl1pPr>
              <a:defRPr sz="1400"/>
            </a:lvl1pPr>
            <a:lvl2pPr marL="363538" indent="-276225">
              <a:defRPr sz="1200"/>
            </a:lvl2pPr>
          </a:lstStyle>
          <a:p>
            <a:pPr lvl="1"/>
            <a:r>
              <a:rPr lang="fr-FR" dirty="0"/>
              <a:t>Deuxième niveau</a:t>
            </a:r>
          </a:p>
        </p:txBody>
      </p:sp>
      <p:sp>
        <p:nvSpPr>
          <p:cNvPr id="16" name="Espace réservé du texte 10">
            <a:extLst>
              <a:ext uri="{FF2B5EF4-FFF2-40B4-BE49-F238E27FC236}">
                <a16:creationId xmlns:a16="http://schemas.microsoft.com/office/drawing/2014/main" id="{36EC958E-5F27-0BBF-35DC-8792E1CD2799}"/>
              </a:ext>
            </a:extLst>
          </p:cNvPr>
          <p:cNvSpPr>
            <a:spLocks noGrp="1"/>
          </p:cNvSpPr>
          <p:nvPr>
            <p:ph type="body" sz="quarter" idx="15" hasCustomPrompt="1"/>
          </p:nvPr>
        </p:nvSpPr>
        <p:spPr>
          <a:xfrm>
            <a:off x="654878" y="4220033"/>
            <a:ext cx="4320000" cy="1800000"/>
          </a:xfrm>
        </p:spPr>
        <p:txBody>
          <a:bodyPr/>
          <a:lstStyle>
            <a:lvl1pPr>
              <a:defRPr sz="1400"/>
            </a:lvl1pPr>
            <a:lvl2pPr marL="363538" indent="-276225">
              <a:defRPr sz="1200"/>
            </a:lvl2pPr>
          </a:lstStyle>
          <a:p>
            <a:pPr lvl="1"/>
            <a:r>
              <a:rPr lang="fr-FR" dirty="0"/>
              <a:t>Deuxième niveau</a:t>
            </a:r>
          </a:p>
        </p:txBody>
      </p:sp>
      <p:sp>
        <p:nvSpPr>
          <p:cNvPr id="18" name="Espace réservé du texte 10">
            <a:extLst>
              <a:ext uri="{FF2B5EF4-FFF2-40B4-BE49-F238E27FC236}">
                <a16:creationId xmlns:a16="http://schemas.microsoft.com/office/drawing/2014/main" id="{429497A9-2BEC-E351-40B3-D99C3C175593}"/>
              </a:ext>
            </a:extLst>
          </p:cNvPr>
          <p:cNvSpPr>
            <a:spLocks noGrp="1"/>
          </p:cNvSpPr>
          <p:nvPr>
            <p:ph type="body" sz="quarter" idx="17" hasCustomPrompt="1"/>
          </p:nvPr>
        </p:nvSpPr>
        <p:spPr>
          <a:xfrm>
            <a:off x="6993050" y="4191005"/>
            <a:ext cx="4320000" cy="1800000"/>
          </a:xfrm>
        </p:spPr>
        <p:txBody>
          <a:bodyPr/>
          <a:lstStyle>
            <a:lvl1pPr>
              <a:defRPr sz="1400"/>
            </a:lvl1pPr>
            <a:lvl2pPr marL="363538" indent="-276225">
              <a:defRPr sz="1200"/>
            </a:lvl2pPr>
          </a:lstStyle>
          <a:p>
            <a:pPr lvl="1"/>
            <a:r>
              <a:rPr lang="fr-FR" dirty="0"/>
              <a:t>Deuxième niveau</a:t>
            </a:r>
          </a:p>
        </p:txBody>
      </p:sp>
      <p:sp>
        <p:nvSpPr>
          <p:cNvPr id="20" name="Espace réservé du texte 19">
            <a:extLst>
              <a:ext uri="{FF2B5EF4-FFF2-40B4-BE49-F238E27FC236}">
                <a16:creationId xmlns:a16="http://schemas.microsoft.com/office/drawing/2014/main" id="{B65BD2EF-C6ED-FF83-DEBA-86C622A5E254}"/>
              </a:ext>
            </a:extLst>
          </p:cNvPr>
          <p:cNvSpPr>
            <a:spLocks noGrp="1"/>
          </p:cNvSpPr>
          <p:nvPr>
            <p:ph type="body" sz="quarter" idx="18"/>
          </p:nvPr>
        </p:nvSpPr>
        <p:spPr>
          <a:xfrm>
            <a:off x="5019300" y="3447431"/>
            <a:ext cx="1908000" cy="992579"/>
          </a:xfrm>
          <a:solidFill>
            <a:schemeClr val="accent1"/>
          </a:solidFill>
        </p:spPr>
        <p:txBody>
          <a:bodyPr anchor="ctr">
            <a:noAutofit/>
          </a:bodyPr>
          <a:lstStyle>
            <a:lvl1pPr algn="just">
              <a:defRPr sz="1400">
                <a:solidFill>
                  <a:schemeClr val="bg1"/>
                </a:solidFill>
              </a:defRPr>
            </a:lvl1pPr>
            <a:lvl2pPr marL="457200" indent="0">
              <a:buNone/>
              <a:defRPr sz="1400"/>
            </a:lvl2pPr>
          </a:lstStyle>
          <a:p>
            <a:pPr lvl="0"/>
            <a:r>
              <a:rPr lang="fr-FR"/>
              <a:t>Cliquez pour modifier les styles du texte du masque</a:t>
            </a:r>
          </a:p>
        </p:txBody>
      </p:sp>
      <p:cxnSp>
        <p:nvCxnSpPr>
          <p:cNvPr id="22" name="Connecteur droit 21">
            <a:extLst>
              <a:ext uri="{FF2B5EF4-FFF2-40B4-BE49-F238E27FC236}">
                <a16:creationId xmlns:a16="http://schemas.microsoft.com/office/drawing/2014/main" id="{7F468E0E-091E-2D65-AE0D-2E66856503FA}"/>
              </a:ext>
            </a:extLst>
          </p:cNvPr>
          <p:cNvCxnSpPr>
            <a:cxnSpLocks/>
          </p:cNvCxnSpPr>
          <p:nvPr/>
        </p:nvCxnSpPr>
        <p:spPr>
          <a:xfrm flipV="1">
            <a:off x="5973300" y="1805068"/>
            <a:ext cx="0" cy="1620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C23FA970-4324-ED6B-7877-14F82E3D6C59}"/>
              </a:ext>
            </a:extLst>
          </p:cNvPr>
          <p:cNvCxnSpPr>
            <a:cxnSpLocks/>
          </p:cNvCxnSpPr>
          <p:nvPr/>
        </p:nvCxnSpPr>
        <p:spPr>
          <a:xfrm flipV="1">
            <a:off x="5973300" y="4469037"/>
            <a:ext cx="0" cy="1620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1C9DB3D-8333-86D2-EA4B-39CF47C653A8}"/>
              </a:ext>
            </a:extLst>
          </p:cNvPr>
          <p:cNvCxnSpPr>
            <a:endCxn id="20" idx="1"/>
          </p:cNvCxnSpPr>
          <p:nvPr/>
        </p:nvCxnSpPr>
        <p:spPr>
          <a:xfrm>
            <a:off x="654878" y="3943720"/>
            <a:ext cx="43644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5A0FFE4-50C3-B7D8-2E1A-E9FA5054E4EC}"/>
              </a:ext>
            </a:extLst>
          </p:cNvPr>
          <p:cNvCxnSpPr/>
          <p:nvPr/>
        </p:nvCxnSpPr>
        <p:spPr>
          <a:xfrm>
            <a:off x="6948628" y="3943720"/>
            <a:ext cx="4364422" cy="1"/>
          </a:xfrm>
          <a:prstGeom prst="line">
            <a:avLst/>
          </a:prstGeom>
        </p:spPr>
        <p:style>
          <a:lnRef idx="1">
            <a:schemeClr val="accent1"/>
          </a:lnRef>
          <a:fillRef idx="0">
            <a:schemeClr val="accent1"/>
          </a:fillRef>
          <a:effectRef idx="0">
            <a:schemeClr val="accent1"/>
          </a:effectRef>
          <a:fontRef idx="minor">
            <a:schemeClr val="tx1"/>
          </a:fontRef>
        </p:style>
      </p:cxnSp>
      <p:sp>
        <p:nvSpPr>
          <p:cNvPr id="30" name="Espace réservé du texte 29">
            <a:extLst>
              <a:ext uri="{FF2B5EF4-FFF2-40B4-BE49-F238E27FC236}">
                <a16:creationId xmlns:a16="http://schemas.microsoft.com/office/drawing/2014/main" id="{FEF20D41-DC36-399D-647C-6247C59959A5}"/>
              </a:ext>
            </a:extLst>
          </p:cNvPr>
          <p:cNvSpPr>
            <a:spLocks noGrp="1"/>
          </p:cNvSpPr>
          <p:nvPr>
            <p:ph type="body" sz="quarter" idx="19" hasCustomPrompt="1"/>
          </p:nvPr>
        </p:nvSpPr>
        <p:spPr>
          <a:xfrm>
            <a:off x="434215" y="1562743"/>
            <a:ext cx="220663" cy="255588"/>
          </a:xfrm>
          <a:solidFill>
            <a:schemeClr val="accent1"/>
          </a:solidFill>
        </p:spPr>
        <p:txBody>
          <a:bodyPr anchor="ctr"/>
          <a:lstStyle>
            <a:lvl1pPr algn="ctr">
              <a:defRPr sz="1600">
                <a:solidFill>
                  <a:schemeClr val="bg1"/>
                </a:solidFill>
              </a:defRPr>
            </a:lvl1pPr>
          </a:lstStyle>
          <a:p>
            <a:pPr lvl="0"/>
            <a:r>
              <a:rPr lang="fr-FR" dirty="0"/>
              <a:t>1</a:t>
            </a:r>
          </a:p>
        </p:txBody>
      </p:sp>
      <p:sp>
        <p:nvSpPr>
          <p:cNvPr id="31" name="Espace réservé du texte 29">
            <a:extLst>
              <a:ext uri="{FF2B5EF4-FFF2-40B4-BE49-F238E27FC236}">
                <a16:creationId xmlns:a16="http://schemas.microsoft.com/office/drawing/2014/main" id="{87F44096-340E-8B19-08FC-30E3B39F8BCA}"/>
              </a:ext>
            </a:extLst>
          </p:cNvPr>
          <p:cNvSpPr>
            <a:spLocks noGrp="1"/>
          </p:cNvSpPr>
          <p:nvPr>
            <p:ph type="body" sz="quarter" idx="20" hasCustomPrompt="1"/>
          </p:nvPr>
        </p:nvSpPr>
        <p:spPr>
          <a:xfrm>
            <a:off x="6715186" y="1562743"/>
            <a:ext cx="220663" cy="255588"/>
          </a:xfrm>
          <a:solidFill>
            <a:schemeClr val="accent1"/>
          </a:solidFill>
        </p:spPr>
        <p:txBody>
          <a:bodyPr anchor="ctr"/>
          <a:lstStyle>
            <a:lvl1pPr algn="ctr">
              <a:defRPr sz="1600">
                <a:solidFill>
                  <a:schemeClr val="bg1"/>
                </a:solidFill>
              </a:defRPr>
            </a:lvl1pPr>
          </a:lstStyle>
          <a:p>
            <a:pPr lvl="0"/>
            <a:r>
              <a:rPr lang="fr-FR" dirty="0"/>
              <a:t>2</a:t>
            </a:r>
          </a:p>
        </p:txBody>
      </p:sp>
      <p:sp>
        <p:nvSpPr>
          <p:cNvPr id="33" name="Espace réservé du texte 29">
            <a:extLst>
              <a:ext uri="{FF2B5EF4-FFF2-40B4-BE49-F238E27FC236}">
                <a16:creationId xmlns:a16="http://schemas.microsoft.com/office/drawing/2014/main" id="{CF61EAD6-3245-C3C4-530D-C5ACDB1F2303}"/>
              </a:ext>
            </a:extLst>
          </p:cNvPr>
          <p:cNvSpPr>
            <a:spLocks noGrp="1"/>
          </p:cNvSpPr>
          <p:nvPr>
            <p:ph type="body" sz="quarter" idx="22" hasCustomPrompt="1"/>
          </p:nvPr>
        </p:nvSpPr>
        <p:spPr>
          <a:xfrm>
            <a:off x="6738634" y="6069605"/>
            <a:ext cx="220663" cy="255588"/>
          </a:xfrm>
          <a:solidFill>
            <a:schemeClr val="accent1"/>
          </a:solidFill>
        </p:spPr>
        <p:txBody>
          <a:bodyPr anchor="ctr"/>
          <a:lstStyle>
            <a:lvl1pPr algn="ctr">
              <a:defRPr sz="1600">
                <a:solidFill>
                  <a:schemeClr val="bg1"/>
                </a:solidFill>
              </a:defRPr>
            </a:lvl1pPr>
          </a:lstStyle>
          <a:p>
            <a:pPr lvl="0"/>
            <a:r>
              <a:rPr lang="fr-FR" dirty="0"/>
              <a:t>4</a:t>
            </a:r>
          </a:p>
        </p:txBody>
      </p:sp>
      <p:sp>
        <p:nvSpPr>
          <p:cNvPr id="34" name="Espace réservé du texte 29">
            <a:extLst>
              <a:ext uri="{FF2B5EF4-FFF2-40B4-BE49-F238E27FC236}">
                <a16:creationId xmlns:a16="http://schemas.microsoft.com/office/drawing/2014/main" id="{E5E2A20B-C589-188E-3DD9-03C400AF1100}"/>
              </a:ext>
            </a:extLst>
          </p:cNvPr>
          <p:cNvSpPr>
            <a:spLocks noGrp="1"/>
          </p:cNvSpPr>
          <p:nvPr>
            <p:ph type="body" sz="quarter" idx="23" hasCustomPrompt="1"/>
          </p:nvPr>
        </p:nvSpPr>
        <p:spPr>
          <a:xfrm>
            <a:off x="434214" y="6069605"/>
            <a:ext cx="220663" cy="255588"/>
          </a:xfrm>
          <a:solidFill>
            <a:schemeClr val="accent1"/>
          </a:solidFill>
        </p:spPr>
        <p:txBody>
          <a:bodyPr anchor="ctr"/>
          <a:lstStyle>
            <a:lvl1pPr algn="ctr">
              <a:defRPr sz="1600">
                <a:solidFill>
                  <a:schemeClr val="bg1"/>
                </a:solidFill>
              </a:defRPr>
            </a:lvl1pPr>
          </a:lstStyle>
          <a:p>
            <a:pPr lvl="0"/>
            <a:r>
              <a:rPr lang="fr-FR" dirty="0"/>
              <a:t>3</a:t>
            </a:r>
          </a:p>
        </p:txBody>
      </p:sp>
      <p:sp>
        <p:nvSpPr>
          <p:cNvPr id="37" name="Espace réservé du contenu 36">
            <a:extLst>
              <a:ext uri="{FF2B5EF4-FFF2-40B4-BE49-F238E27FC236}">
                <a16:creationId xmlns:a16="http://schemas.microsoft.com/office/drawing/2014/main" id="{1902D487-F7B4-8CB9-0C12-9F933E6F12B6}"/>
              </a:ext>
            </a:extLst>
          </p:cNvPr>
          <p:cNvSpPr>
            <a:spLocks noGrp="1"/>
          </p:cNvSpPr>
          <p:nvPr>
            <p:ph sz="quarter" idx="24" hasCustomPrompt="1"/>
          </p:nvPr>
        </p:nvSpPr>
        <p:spPr>
          <a:xfrm>
            <a:off x="746351" y="1502670"/>
            <a:ext cx="4228527" cy="265882"/>
          </a:xfrm>
        </p:spPr>
        <p:txBody>
          <a:bodyPr>
            <a:noAutofit/>
          </a:bodyPr>
          <a:lstStyle>
            <a:lvl1pPr>
              <a:defRPr sz="1400"/>
            </a:lvl1pPr>
          </a:lstStyle>
          <a:p>
            <a:pPr lvl="0"/>
            <a:r>
              <a:rPr lang="fr-FR" dirty="0"/>
              <a:t>Rédigez</a:t>
            </a:r>
          </a:p>
        </p:txBody>
      </p:sp>
      <p:sp>
        <p:nvSpPr>
          <p:cNvPr id="39" name="Espace réservé du contenu 36">
            <a:extLst>
              <a:ext uri="{FF2B5EF4-FFF2-40B4-BE49-F238E27FC236}">
                <a16:creationId xmlns:a16="http://schemas.microsoft.com/office/drawing/2014/main" id="{75535674-8155-CA3F-EB73-C999445264A2}"/>
              </a:ext>
            </a:extLst>
          </p:cNvPr>
          <p:cNvSpPr>
            <a:spLocks noGrp="1"/>
          </p:cNvSpPr>
          <p:nvPr>
            <p:ph sz="quarter" idx="25" hasCustomPrompt="1"/>
          </p:nvPr>
        </p:nvSpPr>
        <p:spPr>
          <a:xfrm>
            <a:off x="7084523" y="1513779"/>
            <a:ext cx="4228527" cy="265882"/>
          </a:xfrm>
        </p:spPr>
        <p:txBody>
          <a:bodyPr>
            <a:noAutofit/>
          </a:bodyPr>
          <a:lstStyle>
            <a:lvl1pPr>
              <a:defRPr sz="1400"/>
            </a:lvl1pPr>
          </a:lstStyle>
          <a:p>
            <a:pPr lvl="0"/>
            <a:r>
              <a:rPr lang="fr-FR" dirty="0"/>
              <a:t>Rédigez</a:t>
            </a:r>
          </a:p>
        </p:txBody>
      </p:sp>
      <p:sp>
        <p:nvSpPr>
          <p:cNvPr id="40" name="Espace réservé du contenu 36">
            <a:extLst>
              <a:ext uri="{FF2B5EF4-FFF2-40B4-BE49-F238E27FC236}">
                <a16:creationId xmlns:a16="http://schemas.microsoft.com/office/drawing/2014/main" id="{80FD13FF-F313-90B9-5F9F-B6B6FCDE6673}"/>
              </a:ext>
            </a:extLst>
          </p:cNvPr>
          <p:cNvSpPr>
            <a:spLocks noGrp="1"/>
          </p:cNvSpPr>
          <p:nvPr>
            <p:ph sz="quarter" idx="26" hasCustomPrompt="1"/>
          </p:nvPr>
        </p:nvSpPr>
        <p:spPr>
          <a:xfrm>
            <a:off x="746351" y="6101705"/>
            <a:ext cx="4228527" cy="265882"/>
          </a:xfrm>
        </p:spPr>
        <p:txBody>
          <a:bodyPr>
            <a:noAutofit/>
          </a:bodyPr>
          <a:lstStyle>
            <a:lvl1pPr>
              <a:defRPr sz="1400"/>
            </a:lvl1pPr>
          </a:lstStyle>
          <a:p>
            <a:pPr lvl="0"/>
            <a:r>
              <a:rPr lang="fr-FR" dirty="0"/>
              <a:t>Rédigez</a:t>
            </a:r>
          </a:p>
        </p:txBody>
      </p:sp>
      <p:sp>
        <p:nvSpPr>
          <p:cNvPr id="41" name="Espace réservé du contenu 36">
            <a:extLst>
              <a:ext uri="{FF2B5EF4-FFF2-40B4-BE49-F238E27FC236}">
                <a16:creationId xmlns:a16="http://schemas.microsoft.com/office/drawing/2014/main" id="{5086F493-62F3-E6C8-6BB1-3D452A6DCD4F}"/>
              </a:ext>
            </a:extLst>
          </p:cNvPr>
          <p:cNvSpPr>
            <a:spLocks noGrp="1"/>
          </p:cNvSpPr>
          <p:nvPr>
            <p:ph sz="quarter" idx="27" hasCustomPrompt="1"/>
          </p:nvPr>
        </p:nvSpPr>
        <p:spPr>
          <a:xfrm>
            <a:off x="7084523" y="6101705"/>
            <a:ext cx="4228527" cy="265882"/>
          </a:xfrm>
        </p:spPr>
        <p:txBody>
          <a:bodyPr>
            <a:noAutofit/>
          </a:bodyPr>
          <a:lstStyle>
            <a:lvl1pPr>
              <a:defRPr sz="1400"/>
            </a:lvl1pPr>
          </a:lstStyle>
          <a:p>
            <a:pPr lvl="0"/>
            <a:r>
              <a:rPr lang="fr-FR" dirty="0"/>
              <a:t>Rédigez</a:t>
            </a:r>
          </a:p>
        </p:txBody>
      </p:sp>
    </p:spTree>
    <p:extLst>
      <p:ext uri="{BB962C8B-B14F-4D97-AF65-F5344CB8AC3E}">
        <p14:creationId xmlns:p14="http://schemas.microsoft.com/office/powerpoint/2010/main" val="3798615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trice_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A3176-89F6-3130-F1C0-D595C93001CF}"/>
              </a:ext>
            </a:extLst>
          </p:cNvPr>
          <p:cNvSpPr>
            <a:spLocks noGrp="1"/>
          </p:cNvSpPr>
          <p:nvPr>
            <p:ph type="title" hasCustomPrompt="1"/>
          </p:nvPr>
        </p:nvSpPr>
        <p:spPr>
          <a:xfrm>
            <a:off x="838200" y="436024"/>
            <a:ext cx="10515600" cy="915554"/>
          </a:xfrm>
        </p:spPr>
        <p:txBody>
          <a:bodyPr>
            <a:normAutofit/>
          </a:bodyPr>
          <a:lstStyle>
            <a:lvl1pPr marL="0" indent="0" algn="ctr">
              <a:defRPr sz="2800">
                <a:solidFill>
                  <a:srgbClr val="000091"/>
                </a:solidFill>
              </a:defRPr>
            </a:lvl1pPr>
          </a:lstStyle>
          <a:p>
            <a:r>
              <a:rPr lang="fr-FR" dirty="0"/>
              <a:t>Titre</a:t>
            </a:r>
          </a:p>
        </p:txBody>
      </p:sp>
      <p:sp>
        <p:nvSpPr>
          <p:cNvPr id="4" name="Espace réservé de la date 3">
            <a:extLst>
              <a:ext uri="{FF2B5EF4-FFF2-40B4-BE49-F238E27FC236}">
                <a16:creationId xmlns:a16="http://schemas.microsoft.com/office/drawing/2014/main" id="{98D04C91-85EC-0F14-F88C-0B1B2D0B190C}"/>
              </a:ext>
            </a:extLst>
          </p:cNvPr>
          <p:cNvSpPr>
            <a:spLocks noGrp="1"/>
          </p:cNvSpPr>
          <p:nvPr>
            <p:ph type="dt" sz="half" idx="10"/>
          </p:nvPr>
        </p:nvSpPr>
        <p:spPr/>
        <p:txBody>
          <a:bodyPr/>
          <a:lstStyle/>
          <a:p>
            <a:fld id="{FD9642F2-E8BE-490C-8490-1D52E5A44CF2}" type="datetime1">
              <a:rPr lang="fr-FR" smtClean="0"/>
              <a:t>23/09/2025</a:t>
            </a:fld>
            <a:endParaRPr lang="fr-FR"/>
          </a:p>
        </p:txBody>
      </p:sp>
      <p:sp>
        <p:nvSpPr>
          <p:cNvPr id="5" name="Espace réservé du pied de page 4">
            <a:extLst>
              <a:ext uri="{FF2B5EF4-FFF2-40B4-BE49-F238E27FC236}">
                <a16:creationId xmlns:a16="http://schemas.microsoft.com/office/drawing/2014/main" id="{F4E17DF2-E4B5-3DE8-3655-F95E1D7FC8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DF1666-4EC6-393B-9D9B-E14F00380963}"/>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11" name="Espace réservé du texte 10">
            <a:extLst>
              <a:ext uri="{FF2B5EF4-FFF2-40B4-BE49-F238E27FC236}">
                <a16:creationId xmlns:a16="http://schemas.microsoft.com/office/drawing/2014/main" id="{E261A999-E0FF-3A62-F2E1-2D0AA58141BA}"/>
              </a:ext>
            </a:extLst>
          </p:cNvPr>
          <p:cNvSpPr>
            <a:spLocks noGrp="1"/>
          </p:cNvSpPr>
          <p:nvPr>
            <p:ph type="body" sz="quarter" idx="13" hasCustomPrompt="1"/>
          </p:nvPr>
        </p:nvSpPr>
        <p:spPr>
          <a:xfrm>
            <a:off x="654878" y="1819583"/>
            <a:ext cx="4320000" cy="1800000"/>
          </a:xfrm>
        </p:spPr>
        <p:txBody>
          <a:bodyPr/>
          <a:lstStyle>
            <a:lvl1pPr>
              <a:defRPr sz="1400"/>
            </a:lvl1pPr>
            <a:lvl2pPr marL="363538" indent="-276225">
              <a:buClr>
                <a:schemeClr val="accent1"/>
              </a:buClr>
              <a:defRPr sz="1200"/>
            </a:lvl2pPr>
          </a:lstStyle>
          <a:p>
            <a:pPr lvl="1"/>
            <a:r>
              <a:rPr lang="fr-FR" dirty="0"/>
              <a:t>Deuxième niveau</a:t>
            </a:r>
          </a:p>
        </p:txBody>
      </p:sp>
      <p:sp>
        <p:nvSpPr>
          <p:cNvPr id="15" name="Espace réservé du texte 10">
            <a:extLst>
              <a:ext uri="{FF2B5EF4-FFF2-40B4-BE49-F238E27FC236}">
                <a16:creationId xmlns:a16="http://schemas.microsoft.com/office/drawing/2014/main" id="{1CB77968-19D4-87CF-E714-DD03D1E45106}"/>
              </a:ext>
            </a:extLst>
          </p:cNvPr>
          <p:cNvSpPr>
            <a:spLocks noGrp="1"/>
          </p:cNvSpPr>
          <p:nvPr>
            <p:ph type="body" sz="quarter" idx="14" hasCustomPrompt="1"/>
          </p:nvPr>
        </p:nvSpPr>
        <p:spPr>
          <a:xfrm>
            <a:off x="6993050" y="1819583"/>
            <a:ext cx="4320000" cy="1800000"/>
          </a:xfrm>
        </p:spPr>
        <p:txBody>
          <a:bodyPr/>
          <a:lstStyle>
            <a:lvl1pPr>
              <a:defRPr sz="1400"/>
            </a:lvl1pPr>
            <a:lvl2pPr marL="363538" indent="-276225">
              <a:buClr>
                <a:schemeClr val="accent2"/>
              </a:buClr>
              <a:defRPr sz="1200"/>
            </a:lvl2pPr>
          </a:lstStyle>
          <a:p>
            <a:pPr lvl="1"/>
            <a:r>
              <a:rPr lang="fr-FR" dirty="0"/>
              <a:t>Deuxième niveau</a:t>
            </a:r>
          </a:p>
        </p:txBody>
      </p:sp>
      <p:sp>
        <p:nvSpPr>
          <p:cNvPr id="16" name="Espace réservé du texte 10">
            <a:extLst>
              <a:ext uri="{FF2B5EF4-FFF2-40B4-BE49-F238E27FC236}">
                <a16:creationId xmlns:a16="http://schemas.microsoft.com/office/drawing/2014/main" id="{36EC958E-5F27-0BBF-35DC-8792E1CD2799}"/>
              </a:ext>
            </a:extLst>
          </p:cNvPr>
          <p:cNvSpPr>
            <a:spLocks noGrp="1"/>
          </p:cNvSpPr>
          <p:nvPr>
            <p:ph type="body" sz="quarter" idx="15" hasCustomPrompt="1"/>
          </p:nvPr>
        </p:nvSpPr>
        <p:spPr>
          <a:xfrm>
            <a:off x="654878" y="4220033"/>
            <a:ext cx="4320000" cy="1800000"/>
          </a:xfrm>
        </p:spPr>
        <p:txBody>
          <a:bodyPr/>
          <a:lstStyle>
            <a:lvl1pPr>
              <a:defRPr sz="1400"/>
            </a:lvl1pPr>
            <a:lvl2pPr marL="363538" indent="-276225">
              <a:buClr>
                <a:schemeClr val="accent3"/>
              </a:buClr>
              <a:defRPr sz="1200"/>
            </a:lvl2pPr>
          </a:lstStyle>
          <a:p>
            <a:pPr lvl="1"/>
            <a:r>
              <a:rPr lang="fr-FR" dirty="0"/>
              <a:t>Deuxième niveau</a:t>
            </a:r>
          </a:p>
        </p:txBody>
      </p:sp>
      <p:sp>
        <p:nvSpPr>
          <p:cNvPr id="18" name="Espace réservé du texte 10">
            <a:extLst>
              <a:ext uri="{FF2B5EF4-FFF2-40B4-BE49-F238E27FC236}">
                <a16:creationId xmlns:a16="http://schemas.microsoft.com/office/drawing/2014/main" id="{429497A9-2BEC-E351-40B3-D99C3C175593}"/>
              </a:ext>
            </a:extLst>
          </p:cNvPr>
          <p:cNvSpPr>
            <a:spLocks noGrp="1"/>
          </p:cNvSpPr>
          <p:nvPr>
            <p:ph type="body" sz="quarter" idx="17" hasCustomPrompt="1"/>
          </p:nvPr>
        </p:nvSpPr>
        <p:spPr>
          <a:xfrm>
            <a:off x="6993050" y="4191005"/>
            <a:ext cx="4320000" cy="1800000"/>
          </a:xfrm>
        </p:spPr>
        <p:txBody>
          <a:bodyPr/>
          <a:lstStyle>
            <a:lvl1pPr>
              <a:defRPr sz="1400"/>
            </a:lvl1pPr>
            <a:lvl2pPr marL="363538" indent="-276225">
              <a:buClr>
                <a:schemeClr val="accent4"/>
              </a:buClr>
              <a:defRPr sz="1200"/>
            </a:lvl2pPr>
          </a:lstStyle>
          <a:p>
            <a:pPr lvl="1"/>
            <a:r>
              <a:rPr lang="fr-FR" dirty="0"/>
              <a:t>Deuxième niveau</a:t>
            </a:r>
          </a:p>
        </p:txBody>
      </p:sp>
      <p:sp>
        <p:nvSpPr>
          <p:cNvPr id="20" name="Espace réservé du texte 19">
            <a:extLst>
              <a:ext uri="{FF2B5EF4-FFF2-40B4-BE49-F238E27FC236}">
                <a16:creationId xmlns:a16="http://schemas.microsoft.com/office/drawing/2014/main" id="{B65BD2EF-C6ED-FF83-DEBA-86C622A5E254}"/>
              </a:ext>
            </a:extLst>
          </p:cNvPr>
          <p:cNvSpPr>
            <a:spLocks noGrp="1"/>
          </p:cNvSpPr>
          <p:nvPr>
            <p:ph type="body" sz="quarter" idx="18"/>
          </p:nvPr>
        </p:nvSpPr>
        <p:spPr>
          <a:xfrm>
            <a:off x="5019300" y="3447431"/>
            <a:ext cx="1908000" cy="992579"/>
          </a:xfrm>
          <a:solidFill>
            <a:schemeClr val="accent1"/>
          </a:solidFill>
        </p:spPr>
        <p:txBody>
          <a:bodyPr anchor="ctr">
            <a:noAutofit/>
          </a:bodyPr>
          <a:lstStyle>
            <a:lvl1pPr algn="just">
              <a:defRPr sz="1400">
                <a:solidFill>
                  <a:schemeClr val="bg1"/>
                </a:solidFill>
              </a:defRPr>
            </a:lvl1pPr>
            <a:lvl2pPr marL="457200" indent="0">
              <a:buNone/>
              <a:defRPr sz="1400"/>
            </a:lvl2pPr>
          </a:lstStyle>
          <a:p>
            <a:pPr lvl="0"/>
            <a:r>
              <a:rPr lang="fr-FR"/>
              <a:t>Cliquez pour modifier les styles du texte du masque</a:t>
            </a:r>
          </a:p>
        </p:txBody>
      </p:sp>
      <p:cxnSp>
        <p:nvCxnSpPr>
          <p:cNvPr id="22" name="Connecteur droit 21">
            <a:extLst>
              <a:ext uri="{FF2B5EF4-FFF2-40B4-BE49-F238E27FC236}">
                <a16:creationId xmlns:a16="http://schemas.microsoft.com/office/drawing/2014/main" id="{7F468E0E-091E-2D65-AE0D-2E66856503FA}"/>
              </a:ext>
            </a:extLst>
          </p:cNvPr>
          <p:cNvCxnSpPr>
            <a:cxnSpLocks/>
          </p:cNvCxnSpPr>
          <p:nvPr/>
        </p:nvCxnSpPr>
        <p:spPr>
          <a:xfrm flipV="1">
            <a:off x="5973300" y="1805068"/>
            <a:ext cx="0" cy="1620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C23FA970-4324-ED6B-7877-14F82E3D6C59}"/>
              </a:ext>
            </a:extLst>
          </p:cNvPr>
          <p:cNvCxnSpPr>
            <a:cxnSpLocks/>
          </p:cNvCxnSpPr>
          <p:nvPr/>
        </p:nvCxnSpPr>
        <p:spPr>
          <a:xfrm flipV="1">
            <a:off x="5973300" y="4469037"/>
            <a:ext cx="0" cy="1620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1C9DB3D-8333-86D2-EA4B-39CF47C653A8}"/>
              </a:ext>
            </a:extLst>
          </p:cNvPr>
          <p:cNvCxnSpPr>
            <a:endCxn id="20" idx="1"/>
          </p:cNvCxnSpPr>
          <p:nvPr/>
        </p:nvCxnSpPr>
        <p:spPr>
          <a:xfrm>
            <a:off x="654878" y="3943720"/>
            <a:ext cx="43644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5A0FFE4-50C3-B7D8-2E1A-E9FA5054E4EC}"/>
              </a:ext>
            </a:extLst>
          </p:cNvPr>
          <p:cNvCxnSpPr/>
          <p:nvPr/>
        </p:nvCxnSpPr>
        <p:spPr>
          <a:xfrm>
            <a:off x="6948628" y="3943720"/>
            <a:ext cx="4364422" cy="1"/>
          </a:xfrm>
          <a:prstGeom prst="line">
            <a:avLst/>
          </a:prstGeom>
        </p:spPr>
        <p:style>
          <a:lnRef idx="1">
            <a:schemeClr val="accent1"/>
          </a:lnRef>
          <a:fillRef idx="0">
            <a:schemeClr val="accent1"/>
          </a:fillRef>
          <a:effectRef idx="0">
            <a:schemeClr val="accent1"/>
          </a:effectRef>
          <a:fontRef idx="minor">
            <a:schemeClr val="tx1"/>
          </a:fontRef>
        </p:style>
      </p:cxnSp>
      <p:sp>
        <p:nvSpPr>
          <p:cNvPr id="30" name="Espace réservé du texte 29">
            <a:extLst>
              <a:ext uri="{FF2B5EF4-FFF2-40B4-BE49-F238E27FC236}">
                <a16:creationId xmlns:a16="http://schemas.microsoft.com/office/drawing/2014/main" id="{FEF20D41-DC36-399D-647C-6247C59959A5}"/>
              </a:ext>
            </a:extLst>
          </p:cNvPr>
          <p:cNvSpPr>
            <a:spLocks noGrp="1"/>
          </p:cNvSpPr>
          <p:nvPr>
            <p:ph type="body" sz="quarter" idx="19" hasCustomPrompt="1"/>
          </p:nvPr>
        </p:nvSpPr>
        <p:spPr>
          <a:xfrm>
            <a:off x="434215" y="1562743"/>
            <a:ext cx="220663" cy="255588"/>
          </a:xfrm>
          <a:solidFill>
            <a:schemeClr val="accent1"/>
          </a:solidFill>
          <a:ln>
            <a:solidFill>
              <a:schemeClr val="accent2"/>
            </a:solidFill>
          </a:ln>
        </p:spPr>
        <p:txBody>
          <a:bodyPr anchor="ctr"/>
          <a:lstStyle>
            <a:lvl1pPr algn="ctr">
              <a:defRPr sz="1600">
                <a:solidFill>
                  <a:schemeClr val="bg1"/>
                </a:solidFill>
              </a:defRPr>
            </a:lvl1pPr>
          </a:lstStyle>
          <a:p>
            <a:pPr lvl="0"/>
            <a:r>
              <a:rPr lang="fr-FR" dirty="0"/>
              <a:t>1</a:t>
            </a:r>
          </a:p>
        </p:txBody>
      </p:sp>
      <p:sp>
        <p:nvSpPr>
          <p:cNvPr id="31" name="Espace réservé du texte 29">
            <a:extLst>
              <a:ext uri="{FF2B5EF4-FFF2-40B4-BE49-F238E27FC236}">
                <a16:creationId xmlns:a16="http://schemas.microsoft.com/office/drawing/2014/main" id="{87F44096-340E-8B19-08FC-30E3B39F8BCA}"/>
              </a:ext>
            </a:extLst>
          </p:cNvPr>
          <p:cNvSpPr>
            <a:spLocks noGrp="1"/>
          </p:cNvSpPr>
          <p:nvPr>
            <p:ph type="body" sz="quarter" idx="20" hasCustomPrompt="1"/>
          </p:nvPr>
        </p:nvSpPr>
        <p:spPr>
          <a:xfrm>
            <a:off x="6715186" y="1562743"/>
            <a:ext cx="220663" cy="255588"/>
          </a:xfrm>
          <a:solidFill>
            <a:schemeClr val="accent2"/>
          </a:solidFill>
        </p:spPr>
        <p:txBody>
          <a:bodyPr anchor="ctr"/>
          <a:lstStyle>
            <a:lvl1pPr algn="ctr">
              <a:defRPr sz="1600">
                <a:solidFill>
                  <a:schemeClr val="bg1"/>
                </a:solidFill>
              </a:defRPr>
            </a:lvl1pPr>
          </a:lstStyle>
          <a:p>
            <a:pPr lvl="0"/>
            <a:r>
              <a:rPr lang="fr-FR" dirty="0"/>
              <a:t>2</a:t>
            </a:r>
          </a:p>
        </p:txBody>
      </p:sp>
      <p:sp>
        <p:nvSpPr>
          <p:cNvPr id="33" name="Espace réservé du texte 29">
            <a:extLst>
              <a:ext uri="{FF2B5EF4-FFF2-40B4-BE49-F238E27FC236}">
                <a16:creationId xmlns:a16="http://schemas.microsoft.com/office/drawing/2014/main" id="{CF61EAD6-3245-C3C4-530D-C5ACDB1F2303}"/>
              </a:ext>
            </a:extLst>
          </p:cNvPr>
          <p:cNvSpPr>
            <a:spLocks noGrp="1"/>
          </p:cNvSpPr>
          <p:nvPr>
            <p:ph type="body" sz="quarter" idx="22" hasCustomPrompt="1"/>
          </p:nvPr>
        </p:nvSpPr>
        <p:spPr>
          <a:xfrm>
            <a:off x="6738634" y="6069605"/>
            <a:ext cx="220663" cy="255588"/>
          </a:xfrm>
          <a:solidFill>
            <a:schemeClr val="accent4"/>
          </a:solidFill>
        </p:spPr>
        <p:txBody>
          <a:bodyPr anchor="ctr"/>
          <a:lstStyle>
            <a:lvl1pPr algn="ctr">
              <a:defRPr sz="1600">
                <a:solidFill>
                  <a:schemeClr val="bg1"/>
                </a:solidFill>
              </a:defRPr>
            </a:lvl1pPr>
          </a:lstStyle>
          <a:p>
            <a:pPr lvl="0"/>
            <a:r>
              <a:rPr lang="fr-FR" dirty="0"/>
              <a:t>4</a:t>
            </a:r>
          </a:p>
        </p:txBody>
      </p:sp>
      <p:sp>
        <p:nvSpPr>
          <p:cNvPr id="34" name="Espace réservé du texte 29">
            <a:extLst>
              <a:ext uri="{FF2B5EF4-FFF2-40B4-BE49-F238E27FC236}">
                <a16:creationId xmlns:a16="http://schemas.microsoft.com/office/drawing/2014/main" id="{E5E2A20B-C589-188E-3DD9-03C400AF1100}"/>
              </a:ext>
            </a:extLst>
          </p:cNvPr>
          <p:cNvSpPr>
            <a:spLocks noGrp="1"/>
          </p:cNvSpPr>
          <p:nvPr>
            <p:ph type="body" sz="quarter" idx="23" hasCustomPrompt="1"/>
          </p:nvPr>
        </p:nvSpPr>
        <p:spPr>
          <a:xfrm>
            <a:off x="434214" y="6069605"/>
            <a:ext cx="220663" cy="255588"/>
          </a:xfrm>
          <a:solidFill>
            <a:schemeClr val="accent3"/>
          </a:solidFill>
          <a:ln>
            <a:noFill/>
          </a:ln>
        </p:spPr>
        <p:txBody>
          <a:bodyPr anchor="ctr"/>
          <a:lstStyle>
            <a:lvl1pPr algn="ctr">
              <a:defRPr sz="1600">
                <a:solidFill>
                  <a:schemeClr val="bg1"/>
                </a:solidFill>
              </a:defRPr>
            </a:lvl1pPr>
          </a:lstStyle>
          <a:p>
            <a:pPr lvl="0"/>
            <a:r>
              <a:rPr lang="fr-FR" dirty="0"/>
              <a:t>3</a:t>
            </a:r>
          </a:p>
        </p:txBody>
      </p:sp>
      <p:sp>
        <p:nvSpPr>
          <p:cNvPr id="37" name="Espace réservé du contenu 36">
            <a:extLst>
              <a:ext uri="{FF2B5EF4-FFF2-40B4-BE49-F238E27FC236}">
                <a16:creationId xmlns:a16="http://schemas.microsoft.com/office/drawing/2014/main" id="{1902D487-F7B4-8CB9-0C12-9F933E6F12B6}"/>
              </a:ext>
            </a:extLst>
          </p:cNvPr>
          <p:cNvSpPr>
            <a:spLocks noGrp="1"/>
          </p:cNvSpPr>
          <p:nvPr>
            <p:ph sz="quarter" idx="24" hasCustomPrompt="1"/>
          </p:nvPr>
        </p:nvSpPr>
        <p:spPr>
          <a:xfrm>
            <a:off x="746351" y="1502670"/>
            <a:ext cx="4228527" cy="265882"/>
          </a:xfrm>
          <a:ln>
            <a:solidFill>
              <a:schemeClr val="accent1"/>
            </a:solidFill>
          </a:ln>
        </p:spPr>
        <p:txBody>
          <a:bodyPr>
            <a:noAutofit/>
          </a:bodyPr>
          <a:lstStyle>
            <a:lvl1pPr>
              <a:defRPr sz="1400"/>
            </a:lvl1pPr>
          </a:lstStyle>
          <a:p>
            <a:pPr lvl="0"/>
            <a:r>
              <a:rPr lang="fr-FR" dirty="0"/>
              <a:t>Rédigez</a:t>
            </a:r>
          </a:p>
        </p:txBody>
      </p:sp>
      <p:sp>
        <p:nvSpPr>
          <p:cNvPr id="39" name="Espace réservé du contenu 36">
            <a:extLst>
              <a:ext uri="{FF2B5EF4-FFF2-40B4-BE49-F238E27FC236}">
                <a16:creationId xmlns:a16="http://schemas.microsoft.com/office/drawing/2014/main" id="{75535674-8155-CA3F-EB73-C999445264A2}"/>
              </a:ext>
            </a:extLst>
          </p:cNvPr>
          <p:cNvSpPr>
            <a:spLocks noGrp="1"/>
          </p:cNvSpPr>
          <p:nvPr>
            <p:ph sz="quarter" idx="25" hasCustomPrompt="1"/>
          </p:nvPr>
        </p:nvSpPr>
        <p:spPr>
          <a:xfrm>
            <a:off x="7084523" y="1513779"/>
            <a:ext cx="4228527" cy="265882"/>
          </a:xfrm>
          <a:ln>
            <a:solidFill>
              <a:schemeClr val="accent2"/>
            </a:solidFill>
          </a:ln>
        </p:spPr>
        <p:txBody>
          <a:bodyPr>
            <a:noAutofit/>
          </a:bodyPr>
          <a:lstStyle>
            <a:lvl1pPr>
              <a:defRPr sz="1400"/>
            </a:lvl1pPr>
          </a:lstStyle>
          <a:p>
            <a:pPr lvl="0"/>
            <a:r>
              <a:rPr lang="fr-FR" dirty="0"/>
              <a:t>Rédigez</a:t>
            </a:r>
          </a:p>
        </p:txBody>
      </p:sp>
      <p:sp>
        <p:nvSpPr>
          <p:cNvPr id="40" name="Espace réservé du contenu 36">
            <a:extLst>
              <a:ext uri="{FF2B5EF4-FFF2-40B4-BE49-F238E27FC236}">
                <a16:creationId xmlns:a16="http://schemas.microsoft.com/office/drawing/2014/main" id="{80FD13FF-F313-90B9-5F9F-B6B6FCDE6673}"/>
              </a:ext>
            </a:extLst>
          </p:cNvPr>
          <p:cNvSpPr>
            <a:spLocks noGrp="1"/>
          </p:cNvSpPr>
          <p:nvPr>
            <p:ph sz="quarter" idx="26" hasCustomPrompt="1"/>
          </p:nvPr>
        </p:nvSpPr>
        <p:spPr>
          <a:xfrm>
            <a:off x="746351" y="6101705"/>
            <a:ext cx="4228527" cy="265882"/>
          </a:xfrm>
          <a:ln>
            <a:solidFill>
              <a:schemeClr val="accent3"/>
            </a:solidFill>
          </a:ln>
        </p:spPr>
        <p:txBody>
          <a:bodyPr>
            <a:noAutofit/>
          </a:bodyPr>
          <a:lstStyle>
            <a:lvl1pPr>
              <a:defRPr sz="1400"/>
            </a:lvl1pPr>
          </a:lstStyle>
          <a:p>
            <a:pPr lvl="0"/>
            <a:r>
              <a:rPr lang="fr-FR" dirty="0"/>
              <a:t>Rédigez</a:t>
            </a:r>
          </a:p>
        </p:txBody>
      </p:sp>
      <p:sp>
        <p:nvSpPr>
          <p:cNvPr id="41" name="Espace réservé du contenu 36">
            <a:extLst>
              <a:ext uri="{FF2B5EF4-FFF2-40B4-BE49-F238E27FC236}">
                <a16:creationId xmlns:a16="http://schemas.microsoft.com/office/drawing/2014/main" id="{5086F493-62F3-E6C8-6BB1-3D452A6DCD4F}"/>
              </a:ext>
            </a:extLst>
          </p:cNvPr>
          <p:cNvSpPr>
            <a:spLocks noGrp="1"/>
          </p:cNvSpPr>
          <p:nvPr>
            <p:ph sz="quarter" idx="27" hasCustomPrompt="1"/>
          </p:nvPr>
        </p:nvSpPr>
        <p:spPr>
          <a:xfrm>
            <a:off x="7084523" y="6101705"/>
            <a:ext cx="4228527" cy="265882"/>
          </a:xfrm>
          <a:ln>
            <a:solidFill>
              <a:schemeClr val="accent4"/>
            </a:solidFill>
          </a:ln>
        </p:spPr>
        <p:txBody>
          <a:bodyPr>
            <a:noAutofit/>
          </a:bodyPr>
          <a:lstStyle>
            <a:lvl1pPr>
              <a:defRPr sz="1400"/>
            </a:lvl1pPr>
          </a:lstStyle>
          <a:p>
            <a:pPr lvl="0"/>
            <a:r>
              <a:rPr lang="fr-FR" dirty="0"/>
              <a:t>Rédigez</a:t>
            </a:r>
          </a:p>
        </p:txBody>
      </p:sp>
    </p:spTree>
    <p:extLst>
      <p:ext uri="{BB962C8B-B14F-4D97-AF65-F5344CB8AC3E}">
        <p14:creationId xmlns:p14="http://schemas.microsoft.com/office/powerpoint/2010/main" val="3453923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atrice_4">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a:xfrm>
            <a:off x="3951051" y="6802017"/>
            <a:ext cx="4114800" cy="308902"/>
          </a:xfrm>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a:xfrm>
            <a:off x="9361251" y="6832848"/>
            <a:ext cx="2743200" cy="278071"/>
          </a:xfrm>
        </p:spPr>
        <p:txBody>
          <a:bodyPr/>
          <a:lstStyle/>
          <a:p>
            <a:fld id="{FAF3068D-1071-4799-B5DC-0F61DF5D3D59}" type="slidenum">
              <a:rPr lang="fr-FR" smtClean="0"/>
              <a:t>‹N°›</a:t>
            </a:fld>
            <a:endParaRPr lang="fr-FR"/>
          </a:p>
        </p:txBody>
      </p:sp>
      <p:sp>
        <p:nvSpPr>
          <p:cNvPr id="19" name="Espace réservé du texte 3">
            <a:extLst>
              <a:ext uri="{FF2B5EF4-FFF2-40B4-BE49-F238E27FC236}">
                <a16:creationId xmlns:a16="http://schemas.microsoft.com/office/drawing/2014/main" id="{81B5F5D5-0B3C-1DC4-CDC5-2A85D70C774F}"/>
              </a:ext>
            </a:extLst>
          </p:cNvPr>
          <p:cNvSpPr>
            <a:spLocks noGrp="1"/>
          </p:cNvSpPr>
          <p:nvPr>
            <p:ph type="body" sz="half" idx="22"/>
          </p:nvPr>
        </p:nvSpPr>
        <p:spPr>
          <a:xfrm>
            <a:off x="2535287" y="2029228"/>
            <a:ext cx="4928342" cy="4256688"/>
          </a:xfrm>
          <a:ln>
            <a:solidFill>
              <a:srgbClr val="000091"/>
            </a:solidFill>
          </a:ln>
        </p:spPr>
        <p:txBody>
          <a:bodyPr>
            <a:normAutofit/>
          </a:bodyPr>
          <a:lstStyle>
            <a:lvl1pPr marL="0" indent="0">
              <a:buNone/>
              <a:defRPr lang="fr-FR" sz="1400" b="0" kern="1200" dirty="0" smtClean="0">
                <a:solidFill>
                  <a:schemeClr val="tx1"/>
                </a:solidFill>
                <a:latin typeface="Marianne" panose="02000000000000000000" pitchFamily="2"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just" defTabSz="914400" rtl="0" eaLnBrk="1" latinLnBrk="0" hangingPunct="1">
              <a:lnSpc>
                <a:spcPct val="100000"/>
              </a:lnSpc>
              <a:spcBef>
                <a:spcPts val="0"/>
              </a:spcBef>
              <a:spcAft>
                <a:spcPts val="300"/>
              </a:spcAft>
              <a:buClr>
                <a:srgbClr val="000091"/>
              </a:buClr>
              <a:buSzPct val="100000"/>
              <a:buFont typeface="Arial" panose="020B0604020202020204" pitchFamily="34" charset="0"/>
              <a:buNone/>
            </a:pPr>
            <a:r>
              <a:rPr lang="fr-FR"/>
              <a:t>Cliquez pour modifier les styles du texte du masque</a:t>
            </a: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139471" y="2029227"/>
            <a:ext cx="2224518" cy="4256689"/>
          </a:xfrm>
          <a:prstGeom prst="roundRect">
            <a:avLst/>
          </a:prstGeom>
          <a:solidFill>
            <a:schemeClr val="accent1"/>
          </a:solidFill>
          <a:ln w="12700">
            <a:solidFill>
              <a:schemeClr val="bg1"/>
            </a:solidFill>
          </a:ln>
          <a:effectLst/>
        </p:spPr>
        <p:txBody>
          <a:bodyPr vert="horz" lIns="91440" tIns="45720" rIns="91440" bIns="45720" rtlCol="0" anchor="b">
            <a:normAutofit/>
          </a:bodyPr>
          <a:lstStyle/>
          <a:p>
            <a:pPr lvl="0" indent="360363">
              <a:lnSpc>
                <a:spcPct val="90000"/>
              </a:lnSpc>
              <a:spcBef>
                <a:spcPct val="0"/>
              </a:spcBef>
              <a:buNone/>
            </a:pPr>
            <a:endParaRPr lang="fr-FR" sz="1400" b="1">
              <a:solidFill>
                <a:srgbClr val="000091"/>
              </a:solidFill>
              <a:latin typeface="Marianne" panose="02000000000000000000" pitchFamily="2" charset="0"/>
              <a:ea typeface="+mj-ea"/>
              <a:cs typeface="+mj-cs"/>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310769" y="2339638"/>
            <a:ext cx="1982275" cy="3635866"/>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2" name="Arc plein 1">
            <a:extLst>
              <a:ext uri="{FF2B5EF4-FFF2-40B4-BE49-F238E27FC236}">
                <a16:creationId xmlns:a16="http://schemas.microsoft.com/office/drawing/2014/main" id="{3235AD61-DE12-AA05-3029-995DBAC3B6C2}"/>
              </a:ext>
            </a:extLst>
          </p:cNvPr>
          <p:cNvSpPr/>
          <p:nvPr/>
        </p:nvSpPr>
        <p:spPr>
          <a:xfrm rot="5400000">
            <a:off x="5685056" y="2351566"/>
            <a:ext cx="3899741" cy="3664978"/>
          </a:xfrm>
          <a:prstGeom prst="blockArc">
            <a:avLst>
              <a:gd name="adj1" fmla="val 10776900"/>
              <a:gd name="adj2" fmla="val 46381"/>
              <a:gd name="adj3" fmla="val 10355"/>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Espace réservé du texte 11">
            <a:extLst>
              <a:ext uri="{FF2B5EF4-FFF2-40B4-BE49-F238E27FC236}">
                <a16:creationId xmlns:a16="http://schemas.microsoft.com/office/drawing/2014/main" id="{823484F6-9D6A-6610-6EED-D7428AFDB752}"/>
              </a:ext>
            </a:extLst>
          </p:cNvPr>
          <p:cNvSpPr>
            <a:spLocks noGrp="1"/>
          </p:cNvSpPr>
          <p:nvPr>
            <p:ph type="body" sz="quarter" idx="25" hasCustomPrompt="1"/>
          </p:nvPr>
        </p:nvSpPr>
        <p:spPr>
          <a:xfrm>
            <a:off x="7719447" y="2253640"/>
            <a:ext cx="360000" cy="360000"/>
          </a:xfrm>
          <a:prstGeom prst="ellipse">
            <a:avLst/>
          </a:prstGeom>
          <a:solidFill>
            <a:schemeClr val="bg2"/>
          </a:solidFill>
          <a:ln w="12700">
            <a:solidFill>
              <a:schemeClr val="bg1"/>
            </a:solidFill>
          </a:ln>
        </p:spPr>
        <p:txBody>
          <a:bodyPr>
            <a:noAutofit/>
          </a:bodyPr>
          <a:lstStyle>
            <a:lvl1pPr>
              <a:defRPr sz="1000">
                <a:solidFill>
                  <a:schemeClr val="tx1"/>
                </a:solidFill>
              </a:defRPr>
            </a:lvl1pPr>
          </a:lstStyle>
          <a:p>
            <a:pPr lvl="0"/>
            <a:r>
              <a:rPr lang="fr-FR" dirty="0"/>
              <a:t>1</a:t>
            </a:r>
          </a:p>
        </p:txBody>
      </p:sp>
      <p:sp>
        <p:nvSpPr>
          <p:cNvPr id="14" name="Espace réservé du texte 11">
            <a:extLst>
              <a:ext uri="{FF2B5EF4-FFF2-40B4-BE49-F238E27FC236}">
                <a16:creationId xmlns:a16="http://schemas.microsoft.com/office/drawing/2014/main" id="{9AD76060-3E67-99BD-7D7E-A3592D58F153}"/>
              </a:ext>
            </a:extLst>
          </p:cNvPr>
          <p:cNvSpPr>
            <a:spLocks noGrp="1"/>
          </p:cNvSpPr>
          <p:nvPr>
            <p:ph type="body" sz="quarter" idx="26" hasCustomPrompt="1"/>
          </p:nvPr>
        </p:nvSpPr>
        <p:spPr>
          <a:xfrm>
            <a:off x="8664008" y="2824284"/>
            <a:ext cx="360000" cy="360000"/>
          </a:xfrm>
          <a:prstGeom prst="ellipse">
            <a:avLst/>
          </a:prstGeom>
          <a:solidFill>
            <a:schemeClr val="bg2"/>
          </a:solidFill>
          <a:ln w="12700">
            <a:solidFill>
              <a:schemeClr val="bg1"/>
            </a:solidFill>
          </a:ln>
        </p:spPr>
        <p:txBody>
          <a:bodyPr>
            <a:noAutofit/>
          </a:bodyPr>
          <a:lstStyle>
            <a:lvl1pPr>
              <a:defRPr sz="1000">
                <a:solidFill>
                  <a:schemeClr val="tx1"/>
                </a:solidFill>
              </a:defRPr>
            </a:lvl1pPr>
          </a:lstStyle>
          <a:p>
            <a:pPr lvl="0"/>
            <a:r>
              <a:rPr lang="fr-FR" dirty="0"/>
              <a:t>2</a:t>
            </a:r>
          </a:p>
        </p:txBody>
      </p:sp>
      <p:sp>
        <p:nvSpPr>
          <p:cNvPr id="16" name="Espace réservé du texte 11">
            <a:extLst>
              <a:ext uri="{FF2B5EF4-FFF2-40B4-BE49-F238E27FC236}">
                <a16:creationId xmlns:a16="http://schemas.microsoft.com/office/drawing/2014/main" id="{0C49DD28-9EB3-37DD-F8B8-8ADF45641DEF}"/>
              </a:ext>
            </a:extLst>
          </p:cNvPr>
          <p:cNvSpPr>
            <a:spLocks noGrp="1"/>
          </p:cNvSpPr>
          <p:nvPr>
            <p:ph type="body" sz="quarter" idx="27" hasCustomPrompt="1"/>
          </p:nvPr>
        </p:nvSpPr>
        <p:spPr>
          <a:xfrm>
            <a:off x="9107416" y="3932541"/>
            <a:ext cx="360000" cy="360000"/>
          </a:xfrm>
          <a:prstGeom prst="ellipse">
            <a:avLst/>
          </a:prstGeom>
          <a:solidFill>
            <a:schemeClr val="bg2"/>
          </a:solidFill>
          <a:ln w="12700">
            <a:solidFill>
              <a:schemeClr val="bg1"/>
            </a:solidFill>
          </a:ln>
        </p:spPr>
        <p:txBody>
          <a:bodyPr>
            <a:noAutofit/>
          </a:bodyPr>
          <a:lstStyle>
            <a:lvl1pPr>
              <a:defRPr sz="1000">
                <a:solidFill>
                  <a:schemeClr val="tx1"/>
                </a:solidFill>
              </a:defRPr>
            </a:lvl1pPr>
          </a:lstStyle>
          <a:p>
            <a:pPr lvl="0"/>
            <a:r>
              <a:rPr lang="fr-FR" dirty="0"/>
              <a:t>3</a:t>
            </a:r>
          </a:p>
        </p:txBody>
      </p:sp>
      <p:sp>
        <p:nvSpPr>
          <p:cNvPr id="17" name="Espace réservé du texte 11">
            <a:extLst>
              <a:ext uri="{FF2B5EF4-FFF2-40B4-BE49-F238E27FC236}">
                <a16:creationId xmlns:a16="http://schemas.microsoft.com/office/drawing/2014/main" id="{0E4607FC-AC59-3E30-7186-D0C7C53C06EC}"/>
              </a:ext>
            </a:extLst>
          </p:cNvPr>
          <p:cNvSpPr>
            <a:spLocks noGrp="1"/>
          </p:cNvSpPr>
          <p:nvPr>
            <p:ph type="body" sz="quarter" idx="28" hasCustomPrompt="1"/>
          </p:nvPr>
        </p:nvSpPr>
        <p:spPr>
          <a:xfrm>
            <a:off x="8669654" y="5161800"/>
            <a:ext cx="360000" cy="360000"/>
          </a:xfrm>
          <a:prstGeom prst="ellipse">
            <a:avLst/>
          </a:prstGeom>
          <a:solidFill>
            <a:schemeClr val="bg2"/>
          </a:solidFill>
          <a:ln w="12700">
            <a:solidFill>
              <a:schemeClr val="bg1"/>
            </a:solidFill>
          </a:ln>
        </p:spPr>
        <p:txBody>
          <a:bodyPr>
            <a:noAutofit/>
          </a:bodyPr>
          <a:lstStyle>
            <a:lvl1pPr>
              <a:defRPr sz="1000">
                <a:solidFill>
                  <a:schemeClr val="tx1"/>
                </a:solidFill>
              </a:defRPr>
            </a:lvl1pPr>
          </a:lstStyle>
          <a:p>
            <a:pPr lvl="0"/>
            <a:r>
              <a:rPr lang="fr-FR" sz="1000" dirty="0"/>
              <a:t>4</a:t>
            </a:r>
            <a:endParaRPr lang="fr-FR" dirty="0"/>
          </a:p>
        </p:txBody>
      </p:sp>
      <p:sp>
        <p:nvSpPr>
          <p:cNvPr id="25" name="Espace réservé du texte 11">
            <a:extLst>
              <a:ext uri="{FF2B5EF4-FFF2-40B4-BE49-F238E27FC236}">
                <a16:creationId xmlns:a16="http://schemas.microsoft.com/office/drawing/2014/main" id="{8A83D923-AAAB-2AAA-CD82-FDD8AF2886B6}"/>
              </a:ext>
            </a:extLst>
          </p:cNvPr>
          <p:cNvSpPr>
            <a:spLocks noGrp="1"/>
          </p:cNvSpPr>
          <p:nvPr>
            <p:ph type="body" sz="quarter" idx="29" hasCustomPrompt="1"/>
          </p:nvPr>
        </p:nvSpPr>
        <p:spPr>
          <a:xfrm>
            <a:off x="7719447" y="5749551"/>
            <a:ext cx="360000" cy="360000"/>
          </a:xfrm>
          <a:prstGeom prst="ellipse">
            <a:avLst/>
          </a:prstGeom>
          <a:solidFill>
            <a:schemeClr val="bg2"/>
          </a:solidFill>
          <a:ln w="12700">
            <a:solidFill>
              <a:schemeClr val="bg1"/>
            </a:solidFill>
          </a:ln>
        </p:spPr>
        <p:txBody>
          <a:bodyPr>
            <a:noAutofit/>
          </a:bodyPr>
          <a:lstStyle>
            <a:lvl1pPr>
              <a:defRPr sz="1000">
                <a:solidFill>
                  <a:schemeClr val="tx1"/>
                </a:solidFill>
              </a:defRPr>
            </a:lvl1pPr>
          </a:lstStyle>
          <a:p>
            <a:pPr lvl="0"/>
            <a:r>
              <a:rPr lang="fr-FR" dirty="0"/>
              <a:t>5</a:t>
            </a:r>
          </a:p>
        </p:txBody>
      </p:sp>
      <p:sp>
        <p:nvSpPr>
          <p:cNvPr id="27" name="Espace réservé du texte 26">
            <a:extLst>
              <a:ext uri="{FF2B5EF4-FFF2-40B4-BE49-F238E27FC236}">
                <a16:creationId xmlns:a16="http://schemas.microsoft.com/office/drawing/2014/main" id="{F0F7297A-D93B-5700-3620-D405E2913DB1}"/>
              </a:ext>
            </a:extLst>
          </p:cNvPr>
          <p:cNvSpPr>
            <a:spLocks noGrp="1"/>
          </p:cNvSpPr>
          <p:nvPr>
            <p:ph type="body" sz="quarter" idx="30"/>
          </p:nvPr>
        </p:nvSpPr>
        <p:spPr>
          <a:xfrm>
            <a:off x="8335264" y="2004738"/>
            <a:ext cx="3565339" cy="707129"/>
          </a:xfrm>
        </p:spPr>
        <p:txBody>
          <a:bodyPr>
            <a:normAutofit/>
          </a:bodyPr>
          <a:lstStyle>
            <a:lvl1pPr>
              <a:defRPr sz="1400" b="1"/>
            </a:lvl1pPr>
          </a:lstStyle>
          <a:p>
            <a:pPr lvl="0"/>
            <a:r>
              <a:rPr lang="fr-FR"/>
              <a:t>Cliquez pour modifier les styles du texte du masque</a:t>
            </a:r>
          </a:p>
        </p:txBody>
      </p:sp>
      <p:sp>
        <p:nvSpPr>
          <p:cNvPr id="28" name="Espace réservé du texte 26">
            <a:extLst>
              <a:ext uri="{FF2B5EF4-FFF2-40B4-BE49-F238E27FC236}">
                <a16:creationId xmlns:a16="http://schemas.microsoft.com/office/drawing/2014/main" id="{001D4574-9323-8B3F-7C3E-95C91E2804EC}"/>
              </a:ext>
            </a:extLst>
          </p:cNvPr>
          <p:cNvSpPr>
            <a:spLocks noGrp="1"/>
          </p:cNvSpPr>
          <p:nvPr>
            <p:ph type="body" sz="quarter" idx="31"/>
          </p:nvPr>
        </p:nvSpPr>
        <p:spPr>
          <a:xfrm>
            <a:off x="9168904" y="2828972"/>
            <a:ext cx="2584095" cy="707129"/>
          </a:xfrm>
        </p:spPr>
        <p:txBody>
          <a:bodyPr>
            <a:noAutofit/>
          </a:bodyPr>
          <a:lstStyle>
            <a:lvl1pPr>
              <a:defRPr sz="1400" b="1"/>
            </a:lvl1pPr>
          </a:lstStyle>
          <a:p>
            <a:pPr lvl="0"/>
            <a:r>
              <a:rPr lang="fr-FR"/>
              <a:t>Cliquez pour modifier les styles du texte du masque</a:t>
            </a:r>
          </a:p>
        </p:txBody>
      </p:sp>
      <p:sp>
        <p:nvSpPr>
          <p:cNvPr id="29" name="Espace réservé du texte 26">
            <a:extLst>
              <a:ext uri="{FF2B5EF4-FFF2-40B4-BE49-F238E27FC236}">
                <a16:creationId xmlns:a16="http://schemas.microsoft.com/office/drawing/2014/main" id="{7CD35B07-DC1C-B925-D302-F3ECBB7F1B1F}"/>
              </a:ext>
            </a:extLst>
          </p:cNvPr>
          <p:cNvSpPr>
            <a:spLocks noGrp="1"/>
          </p:cNvSpPr>
          <p:nvPr>
            <p:ph type="body" sz="quarter" idx="32"/>
          </p:nvPr>
        </p:nvSpPr>
        <p:spPr>
          <a:xfrm>
            <a:off x="9560953" y="3782101"/>
            <a:ext cx="2339651" cy="707129"/>
          </a:xfrm>
        </p:spPr>
        <p:txBody>
          <a:bodyPr>
            <a:noAutofit/>
          </a:bodyPr>
          <a:lstStyle>
            <a:lvl1pPr>
              <a:defRPr sz="1400" b="1"/>
            </a:lvl1pPr>
          </a:lstStyle>
          <a:p>
            <a:pPr lvl="0"/>
            <a:r>
              <a:rPr lang="fr-FR"/>
              <a:t>Cliquez pour modifier les styles du texte du masque</a:t>
            </a:r>
          </a:p>
        </p:txBody>
      </p:sp>
      <p:sp>
        <p:nvSpPr>
          <p:cNvPr id="30" name="Espace réservé du texte 26">
            <a:extLst>
              <a:ext uri="{FF2B5EF4-FFF2-40B4-BE49-F238E27FC236}">
                <a16:creationId xmlns:a16="http://schemas.microsoft.com/office/drawing/2014/main" id="{EAB7FA19-3BBC-F749-4CDA-2F4BB725F560}"/>
              </a:ext>
            </a:extLst>
          </p:cNvPr>
          <p:cNvSpPr>
            <a:spLocks noGrp="1"/>
          </p:cNvSpPr>
          <p:nvPr>
            <p:ph type="body" sz="quarter" idx="33"/>
          </p:nvPr>
        </p:nvSpPr>
        <p:spPr>
          <a:xfrm>
            <a:off x="9168904" y="5106788"/>
            <a:ext cx="2339651" cy="707129"/>
          </a:xfrm>
        </p:spPr>
        <p:txBody>
          <a:bodyPr>
            <a:noAutofit/>
          </a:bodyPr>
          <a:lstStyle>
            <a:lvl1pPr>
              <a:defRPr sz="1400" b="1"/>
            </a:lvl1pPr>
          </a:lstStyle>
          <a:p>
            <a:pPr lvl="0"/>
            <a:r>
              <a:rPr lang="fr-FR"/>
              <a:t>Cliquez pour modifier les styles du texte du masque</a:t>
            </a:r>
          </a:p>
        </p:txBody>
      </p:sp>
      <p:sp>
        <p:nvSpPr>
          <p:cNvPr id="31" name="Espace réservé du texte 26">
            <a:extLst>
              <a:ext uri="{FF2B5EF4-FFF2-40B4-BE49-F238E27FC236}">
                <a16:creationId xmlns:a16="http://schemas.microsoft.com/office/drawing/2014/main" id="{14C4F250-B4AB-5685-5FB9-03D4FFC4A0AE}"/>
              </a:ext>
            </a:extLst>
          </p:cNvPr>
          <p:cNvSpPr>
            <a:spLocks noGrp="1"/>
          </p:cNvSpPr>
          <p:nvPr>
            <p:ph type="body" sz="quarter" idx="34"/>
          </p:nvPr>
        </p:nvSpPr>
        <p:spPr>
          <a:xfrm>
            <a:off x="8065851" y="6027778"/>
            <a:ext cx="3755415" cy="707129"/>
          </a:xfrm>
        </p:spPr>
        <p:txBody>
          <a:bodyPr>
            <a:noAutofit/>
          </a:bodyPr>
          <a:lstStyle>
            <a:lvl1pPr>
              <a:defRPr sz="1400" b="1"/>
            </a:lvl1pPr>
          </a:lstStyle>
          <a:p>
            <a:pPr lvl="0"/>
            <a:r>
              <a:rPr lang="fr-FR"/>
              <a:t>Cliquez pour modifier les styles du texte du masque</a:t>
            </a:r>
          </a:p>
        </p:txBody>
      </p:sp>
      <p:sp>
        <p:nvSpPr>
          <p:cNvPr id="32" name="Espace réservé du texte 26">
            <a:extLst>
              <a:ext uri="{FF2B5EF4-FFF2-40B4-BE49-F238E27FC236}">
                <a16:creationId xmlns:a16="http://schemas.microsoft.com/office/drawing/2014/main" id="{D0202004-58AC-A031-AC48-4CA116AB9B79}"/>
              </a:ext>
            </a:extLst>
          </p:cNvPr>
          <p:cNvSpPr>
            <a:spLocks noGrp="1"/>
          </p:cNvSpPr>
          <p:nvPr>
            <p:ph type="body" sz="quarter" idx="35"/>
          </p:nvPr>
        </p:nvSpPr>
        <p:spPr>
          <a:xfrm>
            <a:off x="7463629" y="1207589"/>
            <a:ext cx="4110667" cy="707129"/>
          </a:xfrm>
          <a:ln>
            <a:solidFill>
              <a:srgbClr val="000091"/>
            </a:solidFill>
          </a:ln>
        </p:spPr>
        <p:txBody>
          <a:bodyPr anchor="ctr">
            <a:normAutofit/>
          </a:bodyPr>
          <a:lstStyle>
            <a:lvl1pPr>
              <a:defRPr sz="1400" b="1"/>
            </a:lvl1pPr>
          </a:lstStyle>
          <a:p>
            <a:pPr lvl="0"/>
            <a:r>
              <a:rPr lang="fr-FR"/>
              <a:t>Cliquez pour modifier les styles du texte du masque</a:t>
            </a:r>
          </a:p>
        </p:txBody>
      </p:sp>
    </p:spTree>
    <p:extLst>
      <p:ext uri="{BB962C8B-B14F-4D97-AF65-F5344CB8AC3E}">
        <p14:creationId xmlns:p14="http://schemas.microsoft.com/office/powerpoint/2010/main" val="275941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8E998-09E9-34B2-7C26-B721A28529FE}"/>
              </a:ext>
            </a:extLst>
          </p:cNvPr>
          <p:cNvSpPr>
            <a:spLocks noGrp="1"/>
          </p:cNvSpPr>
          <p:nvPr>
            <p:ph type="title"/>
          </p:nvPr>
        </p:nvSpPr>
        <p:spPr>
          <a:xfrm>
            <a:off x="285750" y="1452175"/>
            <a:ext cx="11620500" cy="4462462"/>
          </a:xfrm>
          <a:gradFill>
            <a:gsLst>
              <a:gs pos="0">
                <a:srgbClr val="AB0345"/>
              </a:gs>
              <a:gs pos="100000">
                <a:srgbClr val="00009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indent="0" algn="ctr">
              <a:defRPr lang="fr-FR" sz="2800" dirty="0">
                <a:solidFill>
                  <a:schemeClr val="lt1"/>
                </a:solidFill>
                <a:latin typeface="Marianne" panose="02000000000000000000" pitchFamily="2" charset="0"/>
                <a:ea typeface="+mn-ea"/>
                <a:cs typeface="+mn-cs"/>
              </a:defRPr>
            </a:lvl1pPr>
          </a:lstStyle>
          <a:p>
            <a:pPr marL="0" lvl="0"/>
            <a:r>
              <a:rPr lang="fr-FR" dirty="0"/>
              <a:t>Modifiez le style du titre</a:t>
            </a:r>
          </a:p>
        </p:txBody>
      </p:sp>
      <p:sp>
        <p:nvSpPr>
          <p:cNvPr id="3" name="Espace réservé du texte 2">
            <a:extLst>
              <a:ext uri="{FF2B5EF4-FFF2-40B4-BE49-F238E27FC236}">
                <a16:creationId xmlns:a16="http://schemas.microsoft.com/office/drawing/2014/main" id="{497591A2-6A68-ACF6-908B-636809D5B658}"/>
              </a:ext>
            </a:extLst>
          </p:cNvPr>
          <p:cNvSpPr>
            <a:spLocks noGrp="1"/>
          </p:cNvSpPr>
          <p:nvPr>
            <p:ph type="body" idx="1"/>
          </p:nvPr>
        </p:nvSpPr>
        <p:spPr>
          <a:xfrm>
            <a:off x="758322" y="412106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3E9DA69-3261-8205-5A81-0BD2C2A36EF2}"/>
              </a:ext>
            </a:extLst>
          </p:cNvPr>
          <p:cNvSpPr>
            <a:spLocks noGrp="1"/>
          </p:cNvSpPr>
          <p:nvPr>
            <p:ph type="dt" sz="half" idx="10"/>
          </p:nvPr>
        </p:nvSpPr>
        <p:spPr/>
        <p:txBody>
          <a:bodyPr/>
          <a:lstStyle/>
          <a:p>
            <a:fld id="{1D3574C6-3A0C-480F-B682-B78FBE14553E}" type="datetime1">
              <a:rPr lang="fr-FR" smtClean="0"/>
              <a:t>23/09/2025</a:t>
            </a:fld>
            <a:endParaRPr lang="fr-FR"/>
          </a:p>
        </p:txBody>
      </p:sp>
      <p:sp>
        <p:nvSpPr>
          <p:cNvPr id="5" name="Espace réservé du pied de page 4">
            <a:extLst>
              <a:ext uri="{FF2B5EF4-FFF2-40B4-BE49-F238E27FC236}">
                <a16:creationId xmlns:a16="http://schemas.microsoft.com/office/drawing/2014/main" id="{B6E25539-71E6-74AB-E104-67D61BD0EB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683DE6-35CA-1943-A87E-E97C49DFD59B}"/>
              </a:ext>
            </a:extLst>
          </p:cNvPr>
          <p:cNvSpPr>
            <a:spLocks noGrp="1"/>
          </p:cNvSpPr>
          <p:nvPr>
            <p:ph type="sldNum" sz="quarter" idx="12"/>
          </p:nvPr>
        </p:nvSpPr>
        <p:spPr/>
        <p:txBody>
          <a:bodyPr/>
          <a:lstStyle/>
          <a:p>
            <a:fld id="{FAF3068D-1071-4799-B5DC-0F61DF5D3D59}" type="slidenum">
              <a:rPr lang="fr-FR" smtClean="0"/>
              <a:t>‹N°›</a:t>
            </a:fld>
            <a:endParaRPr lang="fr-FR"/>
          </a:p>
        </p:txBody>
      </p:sp>
    </p:spTree>
    <p:extLst>
      <p:ext uri="{BB962C8B-B14F-4D97-AF65-F5344CB8AC3E}">
        <p14:creationId xmlns:p14="http://schemas.microsoft.com/office/powerpoint/2010/main" val="2402723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atrice_5">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8ADE25A-89C0-BCEB-FD48-2E5BEAEAA4F3}"/>
              </a:ext>
            </a:extLst>
          </p:cNvPr>
          <p:cNvSpPr>
            <a:spLocks noGrp="1"/>
          </p:cNvSpPr>
          <p:nvPr>
            <p:ph type="dt" sz="half" idx="10"/>
          </p:nvPr>
        </p:nvSpPr>
        <p:spPr/>
        <p:txBody>
          <a:bodyPr/>
          <a:lstStyle/>
          <a:p>
            <a:fld id="{75AAA787-7913-4C50-B4ED-7714CD29C878}" type="datetime1">
              <a:rPr lang="fr-FR" smtClean="0"/>
              <a:t>23/09/2025</a:t>
            </a:fld>
            <a:endParaRPr lang="fr-FR"/>
          </a:p>
        </p:txBody>
      </p:sp>
      <p:sp>
        <p:nvSpPr>
          <p:cNvPr id="6" name="Espace réservé du pied de page 5">
            <a:extLst>
              <a:ext uri="{FF2B5EF4-FFF2-40B4-BE49-F238E27FC236}">
                <a16:creationId xmlns:a16="http://schemas.microsoft.com/office/drawing/2014/main" id="{0F307DFE-646D-A002-CE01-874457E4FABC}"/>
              </a:ext>
            </a:extLst>
          </p:cNvPr>
          <p:cNvSpPr>
            <a:spLocks noGrp="1"/>
          </p:cNvSpPr>
          <p:nvPr>
            <p:ph type="ftr" sz="quarter" idx="11"/>
          </p:nvPr>
        </p:nvSpPr>
        <p:spPr>
          <a:xfrm>
            <a:off x="3951051" y="6802017"/>
            <a:ext cx="4114800" cy="308902"/>
          </a:xfrm>
        </p:spPr>
        <p:txBody>
          <a:bodyPr/>
          <a:lstStyle/>
          <a:p>
            <a:endParaRPr lang="fr-FR"/>
          </a:p>
        </p:txBody>
      </p:sp>
      <p:sp>
        <p:nvSpPr>
          <p:cNvPr id="7" name="Espace réservé du numéro de diapositive 6">
            <a:extLst>
              <a:ext uri="{FF2B5EF4-FFF2-40B4-BE49-F238E27FC236}">
                <a16:creationId xmlns:a16="http://schemas.microsoft.com/office/drawing/2014/main" id="{DCEC14E3-5E37-8252-FB42-2C0C3E313B84}"/>
              </a:ext>
            </a:extLst>
          </p:cNvPr>
          <p:cNvSpPr>
            <a:spLocks noGrp="1"/>
          </p:cNvSpPr>
          <p:nvPr>
            <p:ph type="sldNum" sz="quarter" idx="12"/>
          </p:nvPr>
        </p:nvSpPr>
        <p:spPr>
          <a:xfrm>
            <a:off x="9361251" y="6832848"/>
            <a:ext cx="2743200" cy="278071"/>
          </a:xfrm>
        </p:spPr>
        <p:txBody>
          <a:bodyPr/>
          <a:lstStyle/>
          <a:p>
            <a:fld id="{FAF3068D-1071-4799-B5DC-0F61DF5D3D59}" type="slidenum">
              <a:rPr lang="fr-FR" smtClean="0"/>
              <a:t>‹N°›</a:t>
            </a:fld>
            <a:endParaRPr lang="fr-FR"/>
          </a:p>
        </p:txBody>
      </p:sp>
      <p:sp>
        <p:nvSpPr>
          <p:cNvPr id="19" name="Espace réservé du texte 3">
            <a:extLst>
              <a:ext uri="{FF2B5EF4-FFF2-40B4-BE49-F238E27FC236}">
                <a16:creationId xmlns:a16="http://schemas.microsoft.com/office/drawing/2014/main" id="{81B5F5D5-0B3C-1DC4-CDC5-2A85D70C774F}"/>
              </a:ext>
            </a:extLst>
          </p:cNvPr>
          <p:cNvSpPr>
            <a:spLocks noGrp="1"/>
          </p:cNvSpPr>
          <p:nvPr>
            <p:ph type="body" sz="half" idx="22"/>
          </p:nvPr>
        </p:nvSpPr>
        <p:spPr>
          <a:xfrm>
            <a:off x="2535287" y="2029228"/>
            <a:ext cx="4928342" cy="4256688"/>
          </a:xfrm>
          <a:ln>
            <a:solidFill>
              <a:srgbClr val="000091"/>
            </a:solidFill>
          </a:ln>
        </p:spPr>
        <p:txBody>
          <a:bodyPr>
            <a:normAutofit/>
          </a:bodyPr>
          <a:lstStyle>
            <a:lvl1pPr marL="0" indent="0">
              <a:buNone/>
              <a:defRPr lang="fr-FR" sz="1400" b="0" kern="1200" dirty="0" smtClean="0">
                <a:solidFill>
                  <a:schemeClr val="tx1"/>
                </a:solidFill>
                <a:latin typeface="Marianne" panose="02000000000000000000" pitchFamily="2"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just" defTabSz="914400" rtl="0" eaLnBrk="1" latinLnBrk="0" hangingPunct="1">
              <a:lnSpc>
                <a:spcPct val="100000"/>
              </a:lnSpc>
              <a:spcBef>
                <a:spcPts val="0"/>
              </a:spcBef>
              <a:spcAft>
                <a:spcPts val="300"/>
              </a:spcAft>
              <a:buClr>
                <a:srgbClr val="000091"/>
              </a:buClr>
              <a:buSzPct val="100000"/>
              <a:buFont typeface="Arial" panose="020B0604020202020204" pitchFamily="34" charset="0"/>
              <a:buNone/>
            </a:pPr>
            <a:r>
              <a:rPr lang="fr-FR"/>
              <a:t>Cliquez pour modifier les styles du texte du masque</a:t>
            </a:r>
          </a:p>
        </p:txBody>
      </p:sp>
      <p:sp>
        <p:nvSpPr>
          <p:cNvPr id="3" name="Titre 2">
            <a:extLst>
              <a:ext uri="{FF2B5EF4-FFF2-40B4-BE49-F238E27FC236}">
                <a16:creationId xmlns:a16="http://schemas.microsoft.com/office/drawing/2014/main" id="{CEAC679E-447F-E0F7-0377-00830CEF34BA}"/>
              </a:ext>
            </a:extLst>
          </p:cNvPr>
          <p:cNvSpPr>
            <a:spLocks noGrp="1"/>
          </p:cNvSpPr>
          <p:nvPr>
            <p:ph type="title"/>
          </p:nvPr>
        </p:nvSpPr>
        <p:spPr/>
        <p:txBody>
          <a:bodyPr/>
          <a:lstStyle/>
          <a:p>
            <a:r>
              <a:rPr lang="fr-FR"/>
              <a:t>Modifiez le style du titre</a:t>
            </a:r>
          </a:p>
        </p:txBody>
      </p:sp>
      <p:sp>
        <p:nvSpPr>
          <p:cNvPr id="8" name="Rectangle : coins arrondis 7">
            <a:extLst>
              <a:ext uri="{FF2B5EF4-FFF2-40B4-BE49-F238E27FC236}">
                <a16:creationId xmlns:a16="http://schemas.microsoft.com/office/drawing/2014/main" id="{0347827C-D072-3E91-5544-21A982A82D7A}"/>
              </a:ext>
            </a:extLst>
          </p:cNvPr>
          <p:cNvSpPr/>
          <p:nvPr/>
        </p:nvSpPr>
        <p:spPr>
          <a:xfrm>
            <a:off x="139471" y="2029227"/>
            <a:ext cx="2224518" cy="4256689"/>
          </a:xfrm>
          <a:prstGeom prst="roundRect">
            <a:avLst/>
          </a:prstGeom>
          <a:solidFill>
            <a:schemeClr val="accent1"/>
          </a:solidFill>
          <a:ln w="12700">
            <a:solidFill>
              <a:schemeClr val="bg1"/>
            </a:solidFill>
          </a:ln>
          <a:effectLst/>
        </p:spPr>
        <p:txBody>
          <a:bodyPr vert="horz" lIns="91440" tIns="45720" rIns="91440" bIns="45720" rtlCol="0" anchor="b">
            <a:normAutofit/>
          </a:bodyPr>
          <a:lstStyle/>
          <a:p>
            <a:pPr lvl="0" indent="360363">
              <a:lnSpc>
                <a:spcPct val="90000"/>
              </a:lnSpc>
              <a:spcBef>
                <a:spcPct val="0"/>
              </a:spcBef>
              <a:buNone/>
            </a:pPr>
            <a:endParaRPr lang="fr-FR" sz="1400" b="1">
              <a:solidFill>
                <a:srgbClr val="000091"/>
              </a:solidFill>
              <a:latin typeface="Marianne" panose="02000000000000000000" pitchFamily="2" charset="0"/>
              <a:ea typeface="+mj-ea"/>
              <a:cs typeface="+mj-cs"/>
            </a:endParaRPr>
          </a:p>
        </p:txBody>
      </p:sp>
      <p:sp>
        <p:nvSpPr>
          <p:cNvPr id="15" name="Espace réservé du texte 14">
            <a:extLst>
              <a:ext uri="{FF2B5EF4-FFF2-40B4-BE49-F238E27FC236}">
                <a16:creationId xmlns:a16="http://schemas.microsoft.com/office/drawing/2014/main" id="{7AD84CC6-71BE-07F4-CBE1-B79EF4D7438A}"/>
              </a:ext>
            </a:extLst>
          </p:cNvPr>
          <p:cNvSpPr>
            <a:spLocks noGrp="1"/>
          </p:cNvSpPr>
          <p:nvPr>
            <p:ph type="body" sz="quarter" idx="24"/>
          </p:nvPr>
        </p:nvSpPr>
        <p:spPr>
          <a:xfrm>
            <a:off x="255349" y="2376069"/>
            <a:ext cx="1982275" cy="3635866"/>
          </a:xfrm>
        </p:spPr>
        <p:txBody>
          <a:bodyPr anchor="ctr">
            <a:noAutofit/>
          </a:bodyPr>
          <a:lstStyle>
            <a:lvl1pPr algn="ctr">
              <a:defRPr sz="1400">
                <a:solidFill>
                  <a:schemeClr val="bg1"/>
                </a:solidFill>
              </a:defRPr>
            </a:lvl1pPr>
          </a:lstStyle>
          <a:p>
            <a:pPr lvl="0"/>
            <a:r>
              <a:rPr lang="fr-FR"/>
              <a:t>Cliquez pour modifier les styles du texte du masque</a:t>
            </a:r>
          </a:p>
        </p:txBody>
      </p:sp>
      <p:sp>
        <p:nvSpPr>
          <p:cNvPr id="2" name="Arc plein 1">
            <a:extLst>
              <a:ext uri="{FF2B5EF4-FFF2-40B4-BE49-F238E27FC236}">
                <a16:creationId xmlns:a16="http://schemas.microsoft.com/office/drawing/2014/main" id="{3235AD61-DE12-AA05-3029-995DBAC3B6C2}"/>
              </a:ext>
            </a:extLst>
          </p:cNvPr>
          <p:cNvSpPr/>
          <p:nvPr/>
        </p:nvSpPr>
        <p:spPr>
          <a:xfrm rot="5400000">
            <a:off x="5685056" y="2351566"/>
            <a:ext cx="3899741" cy="3664978"/>
          </a:xfrm>
          <a:prstGeom prst="blockArc">
            <a:avLst>
              <a:gd name="adj1" fmla="val 10776900"/>
              <a:gd name="adj2" fmla="val 46381"/>
              <a:gd name="adj3" fmla="val 10355"/>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Espace réservé du texte 11">
            <a:extLst>
              <a:ext uri="{FF2B5EF4-FFF2-40B4-BE49-F238E27FC236}">
                <a16:creationId xmlns:a16="http://schemas.microsoft.com/office/drawing/2014/main" id="{823484F6-9D6A-6610-6EED-D7428AFDB752}"/>
              </a:ext>
            </a:extLst>
          </p:cNvPr>
          <p:cNvSpPr>
            <a:spLocks noGrp="1"/>
          </p:cNvSpPr>
          <p:nvPr>
            <p:ph type="body" sz="quarter" idx="25" hasCustomPrompt="1"/>
          </p:nvPr>
        </p:nvSpPr>
        <p:spPr>
          <a:xfrm>
            <a:off x="7719447" y="2253640"/>
            <a:ext cx="360000" cy="360000"/>
          </a:xfrm>
          <a:prstGeom prst="ellipse">
            <a:avLst/>
          </a:prstGeom>
          <a:solidFill>
            <a:schemeClr val="bg2"/>
          </a:solidFill>
          <a:ln w="12700">
            <a:solidFill>
              <a:schemeClr val="accent1"/>
            </a:solidFill>
          </a:ln>
        </p:spPr>
        <p:txBody>
          <a:bodyPr>
            <a:noAutofit/>
          </a:bodyPr>
          <a:lstStyle>
            <a:lvl1pPr>
              <a:defRPr sz="1000">
                <a:solidFill>
                  <a:schemeClr val="tx1"/>
                </a:solidFill>
              </a:defRPr>
            </a:lvl1pPr>
          </a:lstStyle>
          <a:p>
            <a:pPr lvl="0"/>
            <a:r>
              <a:rPr lang="fr-FR" dirty="0"/>
              <a:t>1</a:t>
            </a:r>
          </a:p>
        </p:txBody>
      </p:sp>
      <p:sp>
        <p:nvSpPr>
          <p:cNvPr id="14" name="Espace réservé du texte 11">
            <a:extLst>
              <a:ext uri="{FF2B5EF4-FFF2-40B4-BE49-F238E27FC236}">
                <a16:creationId xmlns:a16="http://schemas.microsoft.com/office/drawing/2014/main" id="{9AD76060-3E67-99BD-7D7E-A3592D58F153}"/>
              </a:ext>
            </a:extLst>
          </p:cNvPr>
          <p:cNvSpPr>
            <a:spLocks noGrp="1"/>
          </p:cNvSpPr>
          <p:nvPr>
            <p:ph type="body" sz="quarter" idx="26" hasCustomPrompt="1"/>
          </p:nvPr>
        </p:nvSpPr>
        <p:spPr>
          <a:xfrm>
            <a:off x="8664008" y="2824284"/>
            <a:ext cx="360000" cy="360000"/>
          </a:xfrm>
          <a:prstGeom prst="ellipse">
            <a:avLst/>
          </a:prstGeom>
          <a:solidFill>
            <a:schemeClr val="bg2"/>
          </a:solidFill>
          <a:ln w="12700">
            <a:solidFill>
              <a:schemeClr val="accent1"/>
            </a:solidFill>
          </a:ln>
        </p:spPr>
        <p:txBody>
          <a:bodyPr vert="horz" lIns="91440" tIns="45720" rIns="91440" bIns="45720" rtlCol="0">
            <a:noAutofit/>
          </a:bodyPr>
          <a:lstStyle>
            <a:lvl1pPr>
              <a:defRPr lang="fr-FR" sz="1000" dirty="0" smtClean="0"/>
            </a:lvl1pPr>
          </a:lstStyle>
          <a:p>
            <a:pPr lvl="0"/>
            <a:r>
              <a:rPr lang="fr-FR" dirty="0"/>
              <a:t>2</a:t>
            </a:r>
          </a:p>
          <a:p>
            <a:pPr lvl="0"/>
            <a:endParaRPr lang="fr-FR" dirty="0"/>
          </a:p>
        </p:txBody>
      </p:sp>
      <p:sp>
        <p:nvSpPr>
          <p:cNvPr id="16" name="Espace réservé du texte 11">
            <a:extLst>
              <a:ext uri="{FF2B5EF4-FFF2-40B4-BE49-F238E27FC236}">
                <a16:creationId xmlns:a16="http://schemas.microsoft.com/office/drawing/2014/main" id="{0C49DD28-9EB3-37DD-F8B8-8ADF45641DEF}"/>
              </a:ext>
            </a:extLst>
          </p:cNvPr>
          <p:cNvSpPr>
            <a:spLocks noGrp="1"/>
          </p:cNvSpPr>
          <p:nvPr>
            <p:ph type="body" sz="quarter" idx="27" hasCustomPrompt="1"/>
          </p:nvPr>
        </p:nvSpPr>
        <p:spPr>
          <a:xfrm>
            <a:off x="9093561" y="3932541"/>
            <a:ext cx="360000" cy="360000"/>
          </a:xfrm>
          <a:prstGeom prst="ellipse">
            <a:avLst/>
          </a:prstGeom>
          <a:solidFill>
            <a:schemeClr val="bg2"/>
          </a:solidFill>
          <a:ln w="12700">
            <a:solidFill>
              <a:schemeClr val="accent1"/>
            </a:solidFill>
          </a:ln>
        </p:spPr>
        <p:txBody>
          <a:bodyPr vert="horz" lIns="91440" tIns="45720" rIns="91440" bIns="45720" rtlCol="0">
            <a:noAutofit/>
          </a:bodyPr>
          <a:lstStyle>
            <a:lvl1pPr>
              <a:defRPr lang="fr-FR" sz="1000" smtClean="0"/>
            </a:lvl1pPr>
          </a:lstStyle>
          <a:p>
            <a:pPr lvl="0"/>
            <a:r>
              <a:rPr lang="fr-FR" dirty="0"/>
              <a:t>3</a:t>
            </a:r>
          </a:p>
        </p:txBody>
      </p:sp>
      <p:sp>
        <p:nvSpPr>
          <p:cNvPr id="17" name="Espace réservé du texte 11">
            <a:extLst>
              <a:ext uri="{FF2B5EF4-FFF2-40B4-BE49-F238E27FC236}">
                <a16:creationId xmlns:a16="http://schemas.microsoft.com/office/drawing/2014/main" id="{0E4607FC-AC59-3E30-7186-D0C7C53C06EC}"/>
              </a:ext>
            </a:extLst>
          </p:cNvPr>
          <p:cNvSpPr>
            <a:spLocks noGrp="1"/>
          </p:cNvSpPr>
          <p:nvPr>
            <p:ph type="body" sz="quarter" idx="28" hasCustomPrompt="1"/>
          </p:nvPr>
        </p:nvSpPr>
        <p:spPr>
          <a:xfrm>
            <a:off x="8669654" y="5161800"/>
            <a:ext cx="360000" cy="360000"/>
          </a:xfrm>
          <a:prstGeom prst="ellipse">
            <a:avLst/>
          </a:prstGeom>
          <a:solidFill>
            <a:schemeClr val="bg2"/>
          </a:solidFill>
          <a:ln w="12700">
            <a:solidFill>
              <a:schemeClr val="accent1"/>
            </a:solidFill>
          </a:ln>
        </p:spPr>
        <p:txBody>
          <a:bodyPr vert="horz" lIns="91440" tIns="45720" rIns="91440" bIns="45720" rtlCol="0">
            <a:noAutofit/>
          </a:bodyPr>
          <a:lstStyle>
            <a:lvl1pPr>
              <a:defRPr lang="fr-FR" sz="1000" smtClean="0"/>
            </a:lvl1pPr>
          </a:lstStyle>
          <a:p>
            <a:pPr lvl="0"/>
            <a:r>
              <a:rPr lang="fr-FR" dirty="0"/>
              <a:t>4</a:t>
            </a:r>
          </a:p>
        </p:txBody>
      </p:sp>
      <p:sp>
        <p:nvSpPr>
          <p:cNvPr id="25" name="Espace réservé du texte 11">
            <a:extLst>
              <a:ext uri="{FF2B5EF4-FFF2-40B4-BE49-F238E27FC236}">
                <a16:creationId xmlns:a16="http://schemas.microsoft.com/office/drawing/2014/main" id="{8A83D923-AAAB-2AAA-CD82-FDD8AF2886B6}"/>
              </a:ext>
            </a:extLst>
          </p:cNvPr>
          <p:cNvSpPr>
            <a:spLocks noGrp="1"/>
          </p:cNvSpPr>
          <p:nvPr>
            <p:ph type="body" sz="quarter" idx="29" hasCustomPrompt="1"/>
          </p:nvPr>
        </p:nvSpPr>
        <p:spPr>
          <a:xfrm>
            <a:off x="7719447" y="5749551"/>
            <a:ext cx="360000" cy="360000"/>
          </a:xfrm>
          <a:prstGeom prst="ellipse">
            <a:avLst/>
          </a:prstGeom>
          <a:solidFill>
            <a:schemeClr val="bg2"/>
          </a:solidFill>
          <a:ln w="12700">
            <a:solidFill>
              <a:schemeClr val="accent1"/>
            </a:solidFill>
          </a:ln>
        </p:spPr>
        <p:txBody>
          <a:bodyPr vert="horz" lIns="91440" tIns="45720" rIns="91440" bIns="45720" rtlCol="0">
            <a:noAutofit/>
          </a:bodyPr>
          <a:lstStyle>
            <a:lvl1pPr>
              <a:defRPr lang="fr-FR" sz="1000" smtClean="0"/>
            </a:lvl1pPr>
          </a:lstStyle>
          <a:p>
            <a:pPr lvl="0"/>
            <a:r>
              <a:rPr lang="fr-FR" dirty="0"/>
              <a:t>5</a:t>
            </a:r>
          </a:p>
        </p:txBody>
      </p:sp>
      <p:sp>
        <p:nvSpPr>
          <p:cNvPr id="27" name="Espace réservé du texte 26">
            <a:extLst>
              <a:ext uri="{FF2B5EF4-FFF2-40B4-BE49-F238E27FC236}">
                <a16:creationId xmlns:a16="http://schemas.microsoft.com/office/drawing/2014/main" id="{F0F7297A-D93B-5700-3620-D405E2913DB1}"/>
              </a:ext>
            </a:extLst>
          </p:cNvPr>
          <p:cNvSpPr>
            <a:spLocks noGrp="1"/>
          </p:cNvSpPr>
          <p:nvPr>
            <p:ph type="body" sz="quarter" idx="30"/>
          </p:nvPr>
        </p:nvSpPr>
        <p:spPr>
          <a:xfrm>
            <a:off x="8335264" y="2004738"/>
            <a:ext cx="3565339" cy="707129"/>
          </a:xfrm>
        </p:spPr>
        <p:txBody>
          <a:bodyPr>
            <a:normAutofit/>
          </a:bodyPr>
          <a:lstStyle>
            <a:lvl1pPr>
              <a:defRPr sz="1400" b="1">
                <a:solidFill>
                  <a:schemeClr val="tx1"/>
                </a:solidFill>
              </a:defRPr>
            </a:lvl1pPr>
          </a:lstStyle>
          <a:p>
            <a:pPr lvl="0"/>
            <a:r>
              <a:rPr lang="fr-FR"/>
              <a:t>Cliquez pour modifier les styles du texte du masque</a:t>
            </a:r>
          </a:p>
        </p:txBody>
      </p:sp>
      <p:sp>
        <p:nvSpPr>
          <p:cNvPr id="28" name="Espace réservé du texte 26">
            <a:extLst>
              <a:ext uri="{FF2B5EF4-FFF2-40B4-BE49-F238E27FC236}">
                <a16:creationId xmlns:a16="http://schemas.microsoft.com/office/drawing/2014/main" id="{001D4574-9323-8B3F-7C3E-95C91E2804EC}"/>
              </a:ext>
            </a:extLst>
          </p:cNvPr>
          <p:cNvSpPr>
            <a:spLocks noGrp="1"/>
          </p:cNvSpPr>
          <p:nvPr>
            <p:ph type="body" sz="quarter" idx="31"/>
          </p:nvPr>
        </p:nvSpPr>
        <p:spPr>
          <a:xfrm>
            <a:off x="9168904" y="2828972"/>
            <a:ext cx="2584095" cy="707129"/>
          </a:xfrm>
        </p:spPr>
        <p:txBody>
          <a:bodyPr>
            <a:noAutofit/>
          </a:bodyPr>
          <a:lstStyle>
            <a:lvl1pPr>
              <a:defRPr sz="1400" b="1">
                <a:solidFill>
                  <a:schemeClr val="tx1"/>
                </a:solidFill>
              </a:defRPr>
            </a:lvl1pPr>
          </a:lstStyle>
          <a:p>
            <a:pPr lvl="0"/>
            <a:r>
              <a:rPr lang="fr-FR"/>
              <a:t>Cliquez pour modifier les styles du texte du masque</a:t>
            </a:r>
          </a:p>
        </p:txBody>
      </p:sp>
      <p:sp>
        <p:nvSpPr>
          <p:cNvPr id="29" name="Espace réservé du texte 26">
            <a:extLst>
              <a:ext uri="{FF2B5EF4-FFF2-40B4-BE49-F238E27FC236}">
                <a16:creationId xmlns:a16="http://schemas.microsoft.com/office/drawing/2014/main" id="{7CD35B07-DC1C-B925-D302-F3ECBB7F1B1F}"/>
              </a:ext>
            </a:extLst>
          </p:cNvPr>
          <p:cNvSpPr>
            <a:spLocks noGrp="1"/>
          </p:cNvSpPr>
          <p:nvPr>
            <p:ph type="body" sz="quarter" idx="32"/>
          </p:nvPr>
        </p:nvSpPr>
        <p:spPr>
          <a:xfrm>
            <a:off x="9560953" y="3782101"/>
            <a:ext cx="2339651" cy="707129"/>
          </a:xfrm>
        </p:spPr>
        <p:txBody>
          <a:bodyPr>
            <a:noAutofit/>
          </a:bodyPr>
          <a:lstStyle>
            <a:lvl1pPr>
              <a:defRPr sz="1400" b="1">
                <a:solidFill>
                  <a:schemeClr val="tx1"/>
                </a:solidFill>
              </a:defRPr>
            </a:lvl1pPr>
          </a:lstStyle>
          <a:p>
            <a:pPr lvl="0"/>
            <a:r>
              <a:rPr lang="fr-FR"/>
              <a:t>Cliquez pour modifier les styles du texte du masque</a:t>
            </a:r>
          </a:p>
        </p:txBody>
      </p:sp>
      <p:sp>
        <p:nvSpPr>
          <p:cNvPr id="30" name="Espace réservé du texte 26">
            <a:extLst>
              <a:ext uri="{FF2B5EF4-FFF2-40B4-BE49-F238E27FC236}">
                <a16:creationId xmlns:a16="http://schemas.microsoft.com/office/drawing/2014/main" id="{EAB7FA19-3BBC-F749-4CDA-2F4BB725F560}"/>
              </a:ext>
            </a:extLst>
          </p:cNvPr>
          <p:cNvSpPr>
            <a:spLocks noGrp="1"/>
          </p:cNvSpPr>
          <p:nvPr>
            <p:ph type="body" sz="quarter" idx="33"/>
          </p:nvPr>
        </p:nvSpPr>
        <p:spPr>
          <a:xfrm>
            <a:off x="9168904" y="5106788"/>
            <a:ext cx="2339651" cy="707129"/>
          </a:xfrm>
        </p:spPr>
        <p:txBody>
          <a:bodyPr>
            <a:noAutofit/>
          </a:bodyPr>
          <a:lstStyle>
            <a:lvl1pPr>
              <a:defRPr sz="1400" b="1">
                <a:solidFill>
                  <a:schemeClr val="tx1"/>
                </a:solidFill>
              </a:defRPr>
            </a:lvl1pPr>
          </a:lstStyle>
          <a:p>
            <a:pPr lvl="0"/>
            <a:r>
              <a:rPr lang="fr-FR"/>
              <a:t>Cliquez pour modifier les styles du texte du masque</a:t>
            </a:r>
          </a:p>
        </p:txBody>
      </p:sp>
      <p:sp>
        <p:nvSpPr>
          <p:cNvPr id="31" name="Espace réservé du texte 26">
            <a:extLst>
              <a:ext uri="{FF2B5EF4-FFF2-40B4-BE49-F238E27FC236}">
                <a16:creationId xmlns:a16="http://schemas.microsoft.com/office/drawing/2014/main" id="{14C4F250-B4AB-5685-5FB9-03D4FFC4A0AE}"/>
              </a:ext>
            </a:extLst>
          </p:cNvPr>
          <p:cNvSpPr>
            <a:spLocks noGrp="1"/>
          </p:cNvSpPr>
          <p:nvPr>
            <p:ph type="body" sz="quarter" idx="34"/>
          </p:nvPr>
        </p:nvSpPr>
        <p:spPr>
          <a:xfrm>
            <a:off x="8065851" y="6027778"/>
            <a:ext cx="3755415" cy="707129"/>
          </a:xfrm>
        </p:spPr>
        <p:txBody>
          <a:bodyPr>
            <a:noAutofit/>
          </a:bodyPr>
          <a:lstStyle>
            <a:lvl1pPr>
              <a:defRPr sz="1400" b="1">
                <a:solidFill>
                  <a:schemeClr val="tx1"/>
                </a:solidFill>
              </a:defRPr>
            </a:lvl1pPr>
          </a:lstStyle>
          <a:p>
            <a:pPr lvl="0"/>
            <a:r>
              <a:rPr lang="fr-FR"/>
              <a:t>Cliquez pour modifier les styles du texte du masque</a:t>
            </a:r>
          </a:p>
        </p:txBody>
      </p:sp>
      <p:sp>
        <p:nvSpPr>
          <p:cNvPr id="32" name="Espace réservé du texte 26">
            <a:extLst>
              <a:ext uri="{FF2B5EF4-FFF2-40B4-BE49-F238E27FC236}">
                <a16:creationId xmlns:a16="http://schemas.microsoft.com/office/drawing/2014/main" id="{D0202004-58AC-A031-AC48-4CA116AB9B79}"/>
              </a:ext>
            </a:extLst>
          </p:cNvPr>
          <p:cNvSpPr>
            <a:spLocks noGrp="1"/>
          </p:cNvSpPr>
          <p:nvPr>
            <p:ph type="body" sz="quarter" idx="35"/>
          </p:nvPr>
        </p:nvSpPr>
        <p:spPr>
          <a:xfrm>
            <a:off x="7463629" y="1207589"/>
            <a:ext cx="4110667" cy="707129"/>
          </a:xfrm>
          <a:ln>
            <a:solidFill>
              <a:schemeClr val="accent3"/>
            </a:solidFill>
          </a:ln>
        </p:spPr>
        <p:txBody>
          <a:bodyPr anchor="ctr">
            <a:normAutofit/>
          </a:bodyPr>
          <a:lstStyle>
            <a:lvl1pPr>
              <a:defRPr sz="1400" b="1">
                <a:solidFill>
                  <a:schemeClr val="accent3"/>
                </a:solidFill>
              </a:defRPr>
            </a:lvl1pPr>
          </a:lstStyle>
          <a:p>
            <a:pPr lvl="0"/>
            <a:r>
              <a:rPr lang="fr-FR"/>
              <a:t>Cliquez pour modifier les styles du texte du masque</a:t>
            </a:r>
          </a:p>
        </p:txBody>
      </p:sp>
    </p:spTree>
    <p:extLst>
      <p:ext uri="{BB962C8B-B14F-4D97-AF65-F5344CB8AC3E}">
        <p14:creationId xmlns:p14="http://schemas.microsoft.com/office/powerpoint/2010/main" val="3906278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écapitulatif">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1B274-BE05-6E91-AFDE-3C8CF0B843C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8E76C7E-4A8C-D18D-2FF4-B9FB59D96610}"/>
              </a:ext>
            </a:extLst>
          </p:cNvPr>
          <p:cNvSpPr>
            <a:spLocks noGrp="1"/>
          </p:cNvSpPr>
          <p:nvPr>
            <p:ph type="dt" sz="half" idx="10"/>
          </p:nvPr>
        </p:nvSpPr>
        <p:spPr/>
        <p:txBody>
          <a:bodyPr/>
          <a:lstStyle/>
          <a:p>
            <a:fld id="{BA653D23-30D3-46C8-A0E2-CB6C4E1C1242}" type="datetime1">
              <a:rPr lang="fr-FR" smtClean="0"/>
              <a:t>23/09/2025</a:t>
            </a:fld>
            <a:endParaRPr lang="fr-FR"/>
          </a:p>
        </p:txBody>
      </p:sp>
      <p:sp>
        <p:nvSpPr>
          <p:cNvPr id="4" name="Espace réservé du pied de page 3">
            <a:extLst>
              <a:ext uri="{FF2B5EF4-FFF2-40B4-BE49-F238E27FC236}">
                <a16:creationId xmlns:a16="http://schemas.microsoft.com/office/drawing/2014/main" id="{D40F7607-5104-F81F-BDAF-9DEC375710CC}"/>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13EA7D-3110-17A8-C229-4ABBCD250A25}"/>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0" name="Espace réservé du texte 9">
            <a:extLst>
              <a:ext uri="{FF2B5EF4-FFF2-40B4-BE49-F238E27FC236}">
                <a16:creationId xmlns:a16="http://schemas.microsoft.com/office/drawing/2014/main" id="{F5D6BA5A-8FDE-5D20-8E06-8B6AE87189C4}"/>
              </a:ext>
            </a:extLst>
          </p:cNvPr>
          <p:cNvSpPr>
            <a:spLocks noGrp="1"/>
          </p:cNvSpPr>
          <p:nvPr>
            <p:ph type="body" sz="quarter" idx="13"/>
          </p:nvPr>
        </p:nvSpPr>
        <p:spPr>
          <a:xfrm>
            <a:off x="487998" y="1812564"/>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18" name="Espace réservé du texte 9">
            <a:extLst>
              <a:ext uri="{FF2B5EF4-FFF2-40B4-BE49-F238E27FC236}">
                <a16:creationId xmlns:a16="http://schemas.microsoft.com/office/drawing/2014/main" id="{5D058112-9D6A-7A64-69C8-27BAA3C2E9F2}"/>
              </a:ext>
            </a:extLst>
          </p:cNvPr>
          <p:cNvSpPr>
            <a:spLocks noGrp="1"/>
          </p:cNvSpPr>
          <p:nvPr>
            <p:ph type="body" sz="quarter" idx="14"/>
          </p:nvPr>
        </p:nvSpPr>
        <p:spPr>
          <a:xfrm>
            <a:off x="487998" y="2990807"/>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19" name="Espace réservé du texte 9">
            <a:extLst>
              <a:ext uri="{FF2B5EF4-FFF2-40B4-BE49-F238E27FC236}">
                <a16:creationId xmlns:a16="http://schemas.microsoft.com/office/drawing/2014/main" id="{D2E7BB91-E206-0A18-298F-EC53EF763D08}"/>
              </a:ext>
            </a:extLst>
          </p:cNvPr>
          <p:cNvSpPr>
            <a:spLocks noGrp="1"/>
          </p:cNvSpPr>
          <p:nvPr>
            <p:ph type="body" sz="quarter" idx="15"/>
          </p:nvPr>
        </p:nvSpPr>
        <p:spPr>
          <a:xfrm>
            <a:off x="487998" y="4156839"/>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texte 9">
            <a:extLst>
              <a:ext uri="{FF2B5EF4-FFF2-40B4-BE49-F238E27FC236}">
                <a16:creationId xmlns:a16="http://schemas.microsoft.com/office/drawing/2014/main" id="{E88C49DD-E3D5-E771-F1BC-A8D7EC8A6571}"/>
              </a:ext>
            </a:extLst>
          </p:cNvPr>
          <p:cNvSpPr>
            <a:spLocks noGrp="1"/>
          </p:cNvSpPr>
          <p:nvPr>
            <p:ph type="body" sz="quarter" idx="16"/>
          </p:nvPr>
        </p:nvSpPr>
        <p:spPr>
          <a:xfrm>
            <a:off x="487998" y="5335082"/>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21" name="Espace réservé du texte 9">
            <a:extLst>
              <a:ext uri="{FF2B5EF4-FFF2-40B4-BE49-F238E27FC236}">
                <a16:creationId xmlns:a16="http://schemas.microsoft.com/office/drawing/2014/main" id="{E3BB7FAF-DF12-5EB3-B0EF-42E9F2242960}"/>
              </a:ext>
            </a:extLst>
          </p:cNvPr>
          <p:cNvSpPr>
            <a:spLocks noGrp="1"/>
          </p:cNvSpPr>
          <p:nvPr>
            <p:ph type="body" sz="quarter" idx="17"/>
          </p:nvPr>
        </p:nvSpPr>
        <p:spPr>
          <a:xfrm>
            <a:off x="6360262" y="1812564"/>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9">
            <a:extLst>
              <a:ext uri="{FF2B5EF4-FFF2-40B4-BE49-F238E27FC236}">
                <a16:creationId xmlns:a16="http://schemas.microsoft.com/office/drawing/2014/main" id="{74A3AF50-A42A-54C4-6162-C00022372CCA}"/>
              </a:ext>
            </a:extLst>
          </p:cNvPr>
          <p:cNvSpPr>
            <a:spLocks noGrp="1"/>
          </p:cNvSpPr>
          <p:nvPr>
            <p:ph type="body" sz="quarter" idx="18"/>
          </p:nvPr>
        </p:nvSpPr>
        <p:spPr>
          <a:xfrm>
            <a:off x="6360262" y="2990807"/>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23" name="Espace réservé du texte 9">
            <a:extLst>
              <a:ext uri="{FF2B5EF4-FFF2-40B4-BE49-F238E27FC236}">
                <a16:creationId xmlns:a16="http://schemas.microsoft.com/office/drawing/2014/main" id="{F03A3EBB-FC1B-83EB-7340-4B4C19906EE7}"/>
              </a:ext>
            </a:extLst>
          </p:cNvPr>
          <p:cNvSpPr>
            <a:spLocks noGrp="1"/>
          </p:cNvSpPr>
          <p:nvPr>
            <p:ph type="body" sz="quarter" idx="19"/>
          </p:nvPr>
        </p:nvSpPr>
        <p:spPr>
          <a:xfrm>
            <a:off x="6360262" y="4156839"/>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24" name="Espace réservé du texte 9">
            <a:extLst>
              <a:ext uri="{FF2B5EF4-FFF2-40B4-BE49-F238E27FC236}">
                <a16:creationId xmlns:a16="http://schemas.microsoft.com/office/drawing/2014/main" id="{F198EF30-2E4A-C79D-05D3-FB572B4C1001}"/>
              </a:ext>
            </a:extLst>
          </p:cNvPr>
          <p:cNvSpPr>
            <a:spLocks noGrp="1"/>
          </p:cNvSpPr>
          <p:nvPr>
            <p:ph type="body" sz="quarter" idx="20"/>
          </p:nvPr>
        </p:nvSpPr>
        <p:spPr>
          <a:xfrm>
            <a:off x="6360262" y="5335082"/>
            <a:ext cx="5470187" cy="102664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
        <p:nvSpPr>
          <p:cNvPr id="25" name="Espace réservé du texte 9">
            <a:extLst>
              <a:ext uri="{FF2B5EF4-FFF2-40B4-BE49-F238E27FC236}">
                <a16:creationId xmlns:a16="http://schemas.microsoft.com/office/drawing/2014/main" id="{871DFDF7-D013-388D-862B-A5B94F377075}"/>
              </a:ext>
            </a:extLst>
          </p:cNvPr>
          <p:cNvSpPr>
            <a:spLocks noGrp="1"/>
          </p:cNvSpPr>
          <p:nvPr>
            <p:ph type="body" sz="quarter" idx="21"/>
          </p:nvPr>
        </p:nvSpPr>
        <p:spPr>
          <a:xfrm>
            <a:off x="487998" y="1310532"/>
            <a:ext cx="5470187" cy="40276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p:txBody>
      </p:sp>
      <p:sp>
        <p:nvSpPr>
          <p:cNvPr id="26" name="Espace réservé du texte 9">
            <a:extLst>
              <a:ext uri="{FF2B5EF4-FFF2-40B4-BE49-F238E27FC236}">
                <a16:creationId xmlns:a16="http://schemas.microsoft.com/office/drawing/2014/main" id="{DC06F62F-5E61-6CF0-FCD5-C3E8A1C64BBB}"/>
              </a:ext>
            </a:extLst>
          </p:cNvPr>
          <p:cNvSpPr>
            <a:spLocks noGrp="1"/>
          </p:cNvSpPr>
          <p:nvPr>
            <p:ph type="body" sz="quarter" idx="22"/>
          </p:nvPr>
        </p:nvSpPr>
        <p:spPr>
          <a:xfrm>
            <a:off x="6360262" y="1322218"/>
            <a:ext cx="5470187" cy="40276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p:txBody>
      </p:sp>
      <p:sp>
        <p:nvSpPr>
          <p:cNvPr id="27" name="Flèche : droite 26">
            <a:extLst>
              <a:ext uri="{FF2B5EF4-FFF2-40B4-BE49-F238E27FC236}">
                <a16:creationId xmlns:a16="http://schemas.microsoft.com/office/drawing/2014/main" id="{09571E34-8A37-E221-E751-EDA31F9EB5E0}"/>
              </a:ext>
            </a:extLst>
          </p:cNvPr>
          <p:cNvSpPr/>
          <p:nvPr/>
        </p:nvSpPr>
        <p:spPr>
          <a:xfrm>
            <a:off x="5992638" y="2171437"/>
            <a:ext cx="333170" cy="308902"/>
          </a:xfrm>
          <a:prstGeom prst="rightArrow">
            <a:avLst/>
          </a:prstGeom>
          <a:solidFill>
            <a:srgbClr val="0000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DFDF8691-1579-354E-3056-5FAE1634EC58}"/>
              </a:ext>
            </a:extLst>
          </p:cNvPr>
          <p:cNvSpPr/>
          <p:nvPr/>
        </p:nvSpPr>
        <p:spPr>
          <a:xfrm>
            <a:off x="5992638" y="3349680"/>
            <a:ext cx="333170" cy="308902"/>
          </a:xfrm>
          <a:prstGeom prst="rightArrow">
            <a:avLst/>
          </a:prstGeom>
          <a:solidFill>
            <a:srgbClr val="0000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droite 28">
            <a:extLst>
              <a:ext uri="{FF2B5EF4-FFF2-40B4-BE49-F238E27FC236}">
                <a16:creationId xmlns:a16="http://schemas.microsoft.com/office/drawing/2014/main" id="{02E5BF9E-9AF8-6A0B-DAEF-1162503AAC54}"/>
              </a:ext>
            </a:extLst>
          </p:cNvPr>
          <p:cNvSpPr/>
          <p:nvPr/>
        </p:nvSpPr>
        <p:spPr>
          <a:xfrm>
            <a:off x="5992638" y="4475974"/>
            <a:ext cx="333170" cy="308902"/>
          </a:xfrm>
          <a:prstGeom prst="rightArrow">
            <a:avLst/>
          </a:prstGeom>
          <a:solidFill>
            <a:srgbClr val="0000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droite 29">
            <a:extLst>
              <a:ext uri="{FF2B5EF4-FFF2-40B4-BE49-F238E27FC236}">
                <a16:creationId xmlns:a16="http://schemas.microsoft.com/office/drawing/2014/main" id="{288C4FC0-1DB1-6559-C97D-EBF4E568E4E8}"/>
              </a:ext>
            </a:extLst>
          </p:cNvPr>
          <p:cNvSpPr/>
          <p:nvPr/>
        </p:nvSpPr>
        <p:spPr>
          <a:xfrm>
            <a:off x="5992638" y="5693955"/>
            <a:ext cx="333170" cy="308902"/>
          </a:xfrm>
          <a:prstGeom prst="rightArrow">
            <a:avLst/>
          </a:prstGeom>
          <a:solidFill>
            <a:srgbClr val="0000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7082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écapitulatif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1B274-BE05-6E91-AFDE-3C8CF0B843C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8E76C7E-4A8C-D18D-2FF4-B9FB59D96610}"/>
              </a:ext>
            </a:extLst>
          </p:cNvPr>
          <p:cNvSpPr>
            <a:spLocks noGrp="1"/>
          </p:cNvSpPr>
          <p:nvPr>
            <p:ph type="dt" sz="half" idx="10"/>
          </p:nvPr>
        </p:nvSpPr>
        <p:spPr/>
        <p:txBody>
          <a:bodyPr/>
          <a:lstStyle/>
          <a:p>
            <a:fld id="{BA653D23-30D3-46C8-A0E2-CB6C4E1C1242}" type="datetime1">
              <a:rPr lang="fr-FR" smtClean="0"/>
              <a:t>23/09/2025</a:t>
            </a:fld>
            <a:endParaRPr lang="fr-FR"/>
          </a:p>
        </p:txBody>
      </p:sp>
      <p:sp>
        <p:nvSpPr>
          <p:cNvPr id="4" name="Espace réservé du pied de page 3">
            <a:extLst>
              <a:ext uri="{FF2B5EF4-FFF2-40B4-BE49-F238E27FC236}">
                <a16:creationId xmlns:a16="http://schemas.microsoft.com/office/drawing/2014/main" id="{D40F7607-5104-F81F-BDAF-9DEC375710CC}"/>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413EA7D-3110-17A8-C229-4ABBCD250A25}"/>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0" name="Espace réservé du texte 9">
            <a:extLst>
              <a:ext uri="{FF2B5EF4-FFF2-40B4-BE49-F238E27FC236}">
                <a16:creationId xmlns:a16="http://schemas.microsoft.com/office/drawing/2014/main" id="{F5D6BA5A-8FDE-5D20-8E06-8B6AE87189C4}"/>
              </a:ext>
            </a:extLst>
          </p:cNvPr>
          <p:cNvSpPr>
            <a:spLocks noGrp="1"/>
          </p:cNvSpPr>
          <p:nvPr>
            <p:ph type="body" sz="quarter" idx="13"/>
          </p:nvPr>
        </p:nvSpPr>
        <p:spPr>
          <a:xfrm>
            <a:off x="487998" y="1812564"/>
            <a:ext cx="5470187" cy="1026648"/>
          </a:xfrm>
          <a:ln>
            <a:solidFill>
              <a:schemeClr val="accent2"/>
            </a:solidFill>
          </a:ln>
        </p:spPr>
        <p:txBody>
          <a:bodyPr/>
          <a:lstStyle>
            <a:lvl1pPr>
              <a:defRPr sz="1600"/>
            </a:lvl1pPr>
            <a:lvl2pPr marL="363538" indent="-276225">
              <a:buClr>
                <a:schemeClr val="accent2"/>
              </a:buClr>
              <a:buFont typeface="Arial" panose="020B0604020202020204" pitchFamily="34" charset="0"/>
              <a:buChar char="•"/>
              <a:defRPr sz="1400"/>
            </a:lvl2pPr>
            <a:lvl3pPr marL="711200" indent="-347663">
              <a:buClr>
                <a:schemeClr val="accent2"/>
              </a:buClr>
              <a:buFont typeface="Courier New" panose="02070309020205020404" pitchFamily="49" charset="0"/>
              <a:buChar char="o"/>
              <a:defRPr sz="1200"/>
            </a:lvl3pPr>
          </a:lstStyle>
          <a:p>
            <a:pPr lvl="0"/>
            <a:r>
              <a:rPr lang="fr-FR"/>
              <a:t>Cliquez pour modifier les styles du texte du masque</a:t>
            </a:r>
          </a:p>
          <a:p>
            <a:pPr lvl="1"/>
            <a:r>
              <a:rPr lang="fr-FR"/>
              <a:t>Deuxième niveau</a:t>
            </a:r>
          </a:p>
          <a:p>
            <a:pPr lvl="2"/>
            <a:r>
              <a:rPr lang="fr-FR"/>
              <a:t>Troisième niveau</a:t>
            </a:r>
          </a:p>
        </p:txBody>
      </p:sp>
      <p:sp>
        <p:nvSpPr>
          <p:cNvPr id="18" name="Espace réservé du texte 9">
            <a:extLst>
              <a:ext uri="{FF2B5EF4-FFF2-40B4-BE49-F238E27FC236}">
                <a16:creationId xmlns:a16="http://schemas.microsoft.com/office/drawing/2014/main" id="{5D058112-9D6A-7A64-69C8-27BAA3C2E9F2}"/>
              </a:ext>
            </a:extLst>
          </p:cNvPr>
          <p:cNvSpPr>
            <a:spLocks noGrp="1"/>
          </p:cNvSpPr>
          <p:nvPr>
            <p:ph type="body" sz="quarter" idx="14"/>
          </p:nvPr>
        </p:nvSpPr>
        <p:spPr>
          <a:xfrm>
            <a:off x="487998" y="2990807"/>
            <a:ext cx="5470187" cy="1026648"/>
          </a:xfrm>
          <a:ln>
            <a:solidFill>
              <a:schemeClr val="accent4"/>
            </a:solidFill>
          </a:ln>
        </p:spPr>
        <p:txBody>
          <a:bodyPr/>
          <a:lstStyle>
            <a:lvl1pPr>
              <a:defRPr sz="1600"/>
            </a:lvl1pPr>
            <a:lvl2pPr marL="449263" indent="-274638">
              <a:buClr>
                <a:schemeClr val="accent3"/>
              </a:buClr>
              <a:buFont typeface="Arial" panose="020B0604020202020204" pitchFamily="34" charset="0"/>
              <a:buChar char="•"/>
              <a:defRPr sz="1400"/>
            </a:lvl2pPr>
            <a:lvl3pPr marL="711200" indent="-347663">
              <a:buClr>
                <a:schemeClr val="accent3"/>
              </a:buClr>
              <a:buFont typeface="Courier New" panose="02070309020205020404" pitchFamily="49" charset="0"/>
              <a:buChar char="o"/>
              <a:tabLst>
                <a:tab pos="711200" algn="l"/>
              </a:tabLst>
              <a:defRPr sz="1200"/>
            </a:lvl3pPr>
          </a:lstStyle>
          <a:p>
            <a:pPr lvl="0"/>
            <a:r>
              <a:rPr lang="fr-FR"/>
              <a:t>Cliquez pour modifier les styles du texte du masque</a:t>
            </a:r>
          </a:p>
          <a:p>
            <a:pPr lvl="1"/>
            <a:r>
              <a:rPr lang="fr-FR"/>
              <a:t>Deuxième niveau</a:t>
            </a:r>
          </a:p>
          <a:p>
            <a:pPr lvl="2"/>
            <a:r>
              <a:rPr lang="fr-FR"/>
              <a:t>Troisième niveau</a:t>
            </a:r>
          </a:p>
        </p:txBody>
      </p:sp>
      <p:sp>
        <p:nvSpPr>
          <p:cNvPr id="19" name="Espace réservé du texte 9">
            <a:extLst>
              <a:ext uri="{FF2B5EF4-FFF2-40B4-BE49-F238E27FC236}">
                <a16:creationId xmlns:a16="http://schemas.microsoft.com/office/drawing/2014/main" id="{D2E7BB91-E206-0A18-298F-EC53EF763D08}"/>
              </a:ext>
            </a:extLst>
          </p:cNvPr>
          <p:cNvSpPr>
            <a:spLocks noGrp="1"/>
          </p:cNvSpPr>
          <p:nvPr>
            <p:ph type="body" sz="quarter" idx="15"/>
          </p:nvPr>
        </p:nvSpPr>
        <p:spPr>
          <a:xfrm>
            <a:off x="487998" y="4156839"/>
            <a:ext cx="5470187" cy="1026648"/>
          </a:xfrm>
          <a:ln>
            <a:solidFill>
              <a:schemeClr val="accent5"/>
            </a:solidFill>
          </a:ln>
        </p:spPr>
        <p:txBody>
          <a:bodyPr/>
          <a:lstStyle>
            <a:lvl1pPr>
              <a:defRPr sz="1600"/>
            </a:lvl1pPr>
            <a:lvl2pPr>
              <a:buClr>
                <a:schemeClr val="accent5"/>
              </a:buClr>
              <a:defRPr sz="1400"/>
            </a:lvl2pPr>
            <a:lvl3pPr>
              <a:buClr>
                <a:schemeClr val="accent5"/>
              </a:buClr>
              <a:defRPr lang="fr-FR" sz="1200" b="0" kern="1200" dirty="0" smtClean="0">
                <a:solidFill>
                  <a:schemeClr val="tx1"/>
                </a:solidFill>
                <a:latin typeface="Marianne" panose="02000000000000000000" pitchFamily="2" charset="0"/>
                <a:ea typeface="+mn-ea"/>
                <a:cs typeface="+mn-cs"/>
              </a:defRPr>
            </a:lvl3pPr>
          </a:lstStyle>
          <a:p>
            <a:pPr lvl="0"/>
            <a:r>
              <a:rPr lang="fr-FR"/>
              <a:t>Cliquez pour modifier les styles du texte du masque</a:t>
            </a:r>
          </a:p>
          <a:p>
            <a:pPr lvl="1"/>
            <a:r>
              <a:rPr lang="fr-FR"/>
              <a:t>Deuxième niveau</a:t>
            </a:r>
          </a:p>
          <a:p>
            <a:pPr lvl="2"/>
            <a:r>
              <a:rPr lang="fr-FR"/>
              <a:t>Troisième niveau</a:t>
            </a:r>
          </a:p>
        </p:txBody>
      </p:sp>
      <p:sp>
        <p:nvSpPr>
          <p:cNvPr id="20" name="Espace réservé du texte 9">
            <a:extLst>
              <a:ext uri="{FF2B5EF4-FFF2-40B4-BE49-F238E27FC236}">
                <a16:creationId xmlns:a16="http://schemas.microsoft.com/office/drawing/2014/main" id="{E88C49DD-E3D5-E771-F1BC-A8D7EC8A6571}"/>
              </a:ext>
            </a:extLst>
          </p:cNvPr>
          <p:cNvSpPr>
            <a:spLocks noGrp="1"/>
          </p:cNvSpPr>
          <p:nvPr>
            <p:ph type="body" sz="quarter" idx="16"/>
          </p:nvPr>
        </p:nvSpPr>
        <p:spPr>
          <a:xfrm>
            <a:off x="487998" y="5335082"/>
            <a:ext cx="5470187" cy="1026648"/>
          </a:xfrm>
          <a:ln>
            <a:solidFill>
              <a:schemeClr val="accent6"/>
            </a:solidFill>
          </a:ln>
        </p:spPr>
        <p:txBody>
          <a:bodyPr/>
          <a:lstStyle>
            <a:lvl1pPr>
              <a:defRPr sz="1600"/>
            </a:lvl1pPr>
            <a:lvl2pPr>
              <a:buClr>
                <a:schemeClr val="accent6"/>
              </a:buClr>
              <a:defRPr sz="1400"/>
            </a:lvl2pPr>
            <a:lvl3pPr>
              <a:buClr>
                <a:schemeClr val="accent6"/>
              </a:buClr>
              <a:defRPr sz="1200"/>
            </a:lvl3pPr>
          </a:lstStyle>
          <a:p>
            <a:pPr lvl="0"/>
            <a:r>
              <a:rPr lang="fr-FR"/>
              <a:t>Cliquez pour modifier les styles du texte du masque</a:t>
            </a:r>
          </a:p>
          <a:p>
            <a:pPr lvl="1"/>
            <a:r>
              <a:rPr lang="fr-FR"/>
              <a:t>Deuxième niveau</a:t>
            </a:r>
          </a:p>
          <a:p>
            <a:pPr lvl="2"/>
            <a:r>
              <a:rPr lang="fr-FR"/>
              <a:t>Troisième niveau</a:t>
            </a:r>
          </a:p>
        </p:txBody>
      </p:sp>
      <p:sp>
        <p:nvSpPr>
          <p:cNvPr id="21" name="Espace réservé du texte 9">
            <a:extLst>
              <a:ext uri="{FF2B5EF4-FFF2-40B4-BE49-F238E27FC236}">
                <a16:creationId xmlns:a16="http://schemas.microsoft.com/office/drawing/2014/main" id="{E3BB7FAF-DF12-5EB3-B0EF-42E9F2242960}"/>
              </a:ext>
            </a:extLst>
          </p:cNvPr>
          <p:cNvSpPr>
            <a:spLocks noGrp="1"/>
          </p:cNvSpPr>
          <p:nvPr>
            <p:ph type="body" sz="quarter" idx="17"/>
          </p:nvPr>
        </p:nvSpPr>
        <p:spPr>
          <a:xfrm>
            <a:off x="6360262" y="1812564"/>
            <a:ext cx="5470187" cy="1026648"/>
          </a:xfrm>
          <a:ln>
            <a:solidFill>
              <a:schemeClr val="accent2"/>
            </a:solidFill>
          </a:ln>
        </p:spPr>
        <p:txBody>
          <a:bodyPr/>
          <a:lstStyle>
            <a:lvl1pPr>
              <a:defRPr sz="1600"/>
            </a:lvl1pPr>
            <a:lvl2pPr marL="536575" indent="-361950">
              <a:buClr>
                <a:schemeClr val="accent2"/>
              </a:buClr>
              <a:buFont typeface="Arial" panose="020B0604020202020204" pitchFamily="34" charset="0"/>
              <a:buChar char="•"/>
              <a:defRPr sz="1400"/>
            </a:lvl2pPr>
            <a:lvl3pPr marL="900113" indent="-363538">
              <a:buClr>
                <a:schemeClr val="accent2"/>
              </a:buClr>
              <a:buFont typeface="Courier New" panose="02070309020205020404" pitchFamily="49" charset="0"/>
              <a:buChar char="o"/>
              <a:defRPr sz="1200"/>
            </a:lvl3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9">
            <a:extLst>
              <a:ext uri="{FF2B5EF4-FFF2-40B4-BE49-F238E27FC236}">
                <a16:creationId xmlns:a16="http://schemas.microsoft.com/office/drawing/2014/main" id="{74A3AF50-A42A-54C4-6162-C00022372CCA}"/>
              </a:ext>
            </a:extLst>
          </p:cNvPr>
          <p:cNvSpPr>
            <a:spLocks noGrp="1"/>
          </p:cNvSpPr>
          <p:nvPr>
            <p:ph type="body" sz="quarter" idx="18"/>
          </p:nvPr>
        </p:nvSpPr>
        <p:spPr>
          <a:xfrm>
            <a:off x="6360262" y="2990807"/>
            <a:ext cx="5470187" cy="1026648"/>
          </a:xfrm>
          <a:ln>
            <a:solidFill>
              <a:schemeClr val="accent4"/>
            </a:solidFill>
          </a:ln>
        </p:spPr>
        <p:txBody>
          <a:bodyPr/>
          <a:lstStyle>
            <a:lvl1pPr>
              <a:defRPr sz="1600"/>
            </a:lvl1pPr>
            <a:lvl2pPr marL="536575" indent="-361950" algn="l" defTabSz="914400" rtl="0" eaLnBrk="1" latinLnBrk="0" hangingPunct="1">
              <a:lnSpc>
                <a:spcPct val="100000"/>
              </a:lnSpc>
              <a:spcBef>
                <a:spcPts val="0"/>
              </a:spcBef>
              <a:spcAft>
                <a:spcPts val="300"/>
              </a:spcAft>
              <a:buClr>
                <a:schemeClr val="accent3"/>
              </a:buClr>
              <a:buSzPct val="100000"/>
              <a:buFont typeface="Arial" panose="020B0604020202020204" pitchFamily="34" charset="0"/>
              <a:buChar char="•"/>
              <a:defRPr lang="fr-FR" sz="1400" kern="1200" dirty="0" smtClean="0">
                <a:solidFill>
                  <a:schemeClr val="tx1"/>
                </a:solidFill>
                <a:latin typeface="Marianne" panose="02000000000000000000" pitchFamily="2" charset="0"/>
                <a:ea typeface="+mn-ea"/>
                <a:cs typeface="+mn-cs"/>
              </a:defRPr>
            </a:lvl2pPr>
            <a:lvl3pPr marL="900113" indent="-363538" algn="l" defTabSz="914400" rtl="0" eaLnBrk="1" latinLnBrk="0" hangingPunct="1">
              <a:lnSpc>
                <a:spcPct val="100000"/>
              </a:lnSpc>
              <a:spcBef>
                <a:spcPts val="0"/>
              </a:spcBef>
              <a:spcAft>
                <a:spcPts val="300"/>
              </a:spcAft>
              <a:buClr>
                <a:schemeClr val="accent3"/>
              </a:buClr>
              <a:buSzPct val="100000"/>
              <a:buFont typeface="Courier New" panose="02070309020205020404" pitchFamily="49" charset="0"/>
              <a:buChar char="o"/>
              <a:defRPr lang="fr-FR" sz="1400" kern="1200" dirty="0" smtClean="0">
                <a:solidFill>
                  <a:schemeClr val="tx1"/>
                </a:solidFill>
                <a:latin typeface="Marianne" panose="02000000000000000000" pitchFamily="2" charset="0"/>
                <a:ea typeface="+mn-ea"/>
                <a:cs typeface="+mn-cs"/>
              </a:defRPr>
            </a:lvl3pPr>
          </a:lstStyle>
          <a:p>
            <a:pPr lvl="0"/>
            <a:r>
              <a:rPr lang="fr-FR"/>
              <a:t>Cliquez pour modifier les styles du texte du masque</a:t>
            </a:r>
          </a:p>
          <a:p>
            <a:pPr lvl="1"/>
            <a:r>
              <a:rPr lang="fr-FR"/>
              <a:t>Deuxième niveau</a:t>
            </a:r>
          </a:p>
          <a:p>
            <a:pPr lvl="2"/>
            <a:r>
              <a:rPr lang="fr-FR"/>
              <a:t>Troisième niveau</a:t>
            </a:r>
          </a:p>
        </p:txBody>
      </p:sp>
      <p:sp>
        <p:nvSpPr>
          <p:cNvPr id="23" name="Espace réservé du texte 9">
            <a:extLst>
              <a:ext uri="{FF2B5EF4-FFF2-40B4-BE49-F238E27FC236}">
                <a16:creationId xmlns:a16="http://schemas.microsoft.com/office/drawing/2014/main" id="{F03A3EBB-FC1B-83EB-7340-4B4C19906EE7}"/>
              </a:ext>
            </a:extLst>
          </p:cNvPr>
          <p:cNvSpPr>
            <a:spLocks noGrp="1"/>
          </p:cNvSpPr>
          <p:nvPr>
            <p:ph type="body" sz="quarter" idx="19"/>
          </p:nvPr>
        </p:nvSpPr>
        <p:spPr>
          <a:xfrm>
            <a:off x="6360262" y="4156839"/>
            <a:ext cx="5470187" cy="1026648"/>
          </a:xfrm>
          <a:ln>
            <a:solidFill>
              <a:schemeClr val="accent5"/>
            </a:solidFill>
          </a:ln>
        </p:spPr>
        <p:txBody>
          <a:bodyPr/>
          <a:lstStyle>
            <a:lvl1pPr>
              <a:defRPr sz="1600"/>
            </a:lvl1pPr>
            <a:lvl2pPr marL="536575" indent="-361950">
              <a:buClr>
                <a:schemeClr val="accent5"/>
              </a:buClr>
              <a:buFont typeface="Arial" panose="020B0604020202020204" pitchFamily="34" charset="0"/>
              <a:buChar char="•"/>
              <a:tabLst>
                <a:tab pos="900113" algn="l"/>
              </a:tabLst>
              <a:defRPr sz="1400"/>
            </a:lvl2pPr>
            <a:lvl3pPr marL="900113" indent="-363538">
              <a:buClr>
                <a:schemeClr val="accent5"/>
              </a:buClr>
              <a:buFont typeface="Courier New" panose="02070309020205020404" pitchFamily="49" charset="0"/>
              <a:buChar char="o"/>
              <a:defRPr sz="1200"/>
            </a:lvl3pPr>
          </a:lstStyle>
          <a:p>
            <a:pPr lvl="0"/>
            <a:r>
              <a:rPr lang="fr-FR"/>
              <a:t>Cliquez pour modifier les styles du texte du masque</a:t>
            </a:r>
          </a:p>
          <a:p>
            <a:pPr lvl="1"/>
            <a:r>
              <a:rPr lang="fr-FR"/>
              <a:t>Deuxième niveau</a:t>
            </a:r>
          </a:p>
          <a:p>
            <a:pPr lvl="2"/>
            <a:r>
              <a:rPr lang="fr-FR"/>
              <a:t>Troisième niveau</a:t>
            </a:r>
          </a:p>
        </p:txBody>
      </p:sp>
      <p:sp>
        <p:nvSpPr>
          <p:cNvPr id="24" name="Espace réservé du texte 9">
            <a:extLst>
              <a:ext uri="{FF2B5EF4-FFF2-40B4-BE49-F238E27FC236}">
                <a16:creationId xmlns:a16="http://schemas.microsoft.com/office/drawing/2014/main" id="{F198EF30-2E4A-C79D-05D3-FB572B4C1001}"/>
              </a:ext>
            </a:extLst>
          </p:cNvPr>
          <p:cNvSpPr>
            <a:spLocks noGrp="1"/>
          </p:cNvSpPr>
          <p:nvPr>
            <p:ph type="body" sz="quarter" idx="20"/>
          </p:nvPr>
        </p:nvSpPr>
        <p:spPr>
          <a:xfrm>
            <a:off x="6360262" y="5335082"/>
            <a:ext cx="5470187" cy="1026648"/>
          </a:xfrm>
          <a:ln>
            <a:solidFill>
              <a:schemeClr val="accent6"/>
            </a:solidFill>
          </a:ln>
        </p:spPr>
        <p:txBody>
          <a:bodyPr/>
          <a:lstStyle>
            <a:lvl1pPr>
              <a:defRPr sz="1600"/>
            </a:lvl1pPr>
            <a:lvl2pPr>
              <a:buClr>
                <a:schemeClr val="accent6"/>
              </a:buClr>
              <a:defRPr sz="1400"/>
            </a:lvl2pPr>
            <a:lvl3pPr>
              <a:buClr>
                <a:schemeClr val="accent6"/>
              </a:buClr>
              <a:defRPr sz="1200"/>
            </a:lvl3pPr>
          </a:lstStyle>
          <a:p>
            <a:pPr lvl="0"/>
            <a:r>
              <a:rPr lang="fr-FR"/>
              <a:t>Cliquez pour modifier les styles du texte du masque</a:t>
            </a:r>
          </a:p>
          <a:p>
            <a:pPr lvl="1"/>
            <a:r>
              <a:rPr lang="fr-FR"/>
              <a:t>Deuxième niveau</a:t>
            </a:r>
          </a:p>
          <a:p>
            <a:pPr lvl="2"/>
            <a:r>
              <a:rPr lang="fr-FR"/>
              <a:t>Troisième niveau</a:t>
            </a:r>
          </a:p>
        </p:txBody>
      </p:sp>
      <p:sp>
        <p:nvSpPr>
          <p:cNvPr id="25" name="Espace réservé du texte 9">
            <a:extLst>
              <a:ext uri="{FF2B5EF4-FFF2-40B4-BE49-F238E27FC236}">
                <a16:creationId xmlns:a16="http://schemas.microsoft.com/office/drawing/2014/main" id="{871DFDF7-D013-388D-862B-A5B94F377075}"/>
              </a:ext>
            </a:extLst>
          </p:cNvPr>
          <p:cNvSpPr>
            <a:spLocks noGrp="1"/>
          </p:cNvSpPr>
          <p:nvPr>
            <p:ph type="body" sz="quarter" idx="21"/>
          </p:nvPr>
        </p:nvSpPr>
        <p:spPr>
          <a:xfrm>
            <a:off x="487998" y="1310532"/>
            <a:ext cx="5470187" cy="40276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p:txBody>
      </p:sp>
      <p:sp>
        <p:nvSpPr>
          <p:cNvPr id="26" name="Espace réservé du texte 9">
            <a:extLst>
              <a:ext uri="{FF2B5EF4-FFF2-40B4-BE49-F238E27FC236}">
                <a16:creationId xmlns:a16="http://schemas.microsoft.com/office/drawing/2014/main" id="{DC06F62F-5E61-6CF0-FCD5-C3E8A1C64BBB}"/>
              </a:ext>
            </a:extLst>
          </p:cNvPr>
          <p:cNvSpPr>
            <a:spLocks noGrp="1"/>
          </p:cNvSpPr>
          <p:nvPr>
            <p:ph type="body" sz="quarter" idx="22"/>
          </p:nvPr>
        </p:nvSpPr>
        <p:spPr>
          <a:xfrm>
            <a:off x="6360262" y="1322218"/>
            <a:ext cx="5470187" cy="402768"/>
          </a:xfrm>
          <a:ln>
            <a:solidFill>
              <a:srgbClr val="000091"/>
            </a:solidFill>
          </a:ln>
        </p:spPr>
        <p:txBody>
          <a:bodyPr/>
          <a:lstStyle>
            <a:lvl1pPr>
              <a:defRPr sz="1600"/>
            </a:lvl1pPr>
            <a:lvl2pPr>
              <a:defRPr sz="1400"/>
            </a:lvl2pPr>
            <a:lvl3pPr>
              <a:defRPr sz="1200"/>
            </a:lvl3pPr>
          </a:lstStyle>
          <a:p>
            <a:pPr lvl="0"/>
            <a:r>
              <a:rPr lang="fr-FR"/>
              <a:t>Cliquez pour modifier les styles du texte du masque</a:t>
            </a:r>
          </a:p>
        </p:txBody>
      </p:sp>
      <p:sp>
        <p:nvSpPr>
          <p:cNvPr id="27" name="Flèche : droite 26">
            <a:extLst>
              <a:ext uri="{FF2B5EF4-FFF2-40B4-BE49-F238E27FC236}">
                <a16:creationId xmlns:a16="http://schemas.microsoft.com/office/drawing/2014/main" id="{09571E34-8A37-E221-E751-EDA31F9EB5E0}"/>
              </a:ext>
            </a:extLst>
          </p:cNvPr>
          <p:cNvSpPr/>
          <p:nvPr/>
        </p:nvSpPr>
        <p:spPr>
          <a:xfrm>
            <a:off x="5992638" y="2171437"/>
            <a:ext cx="333170" cy="308902"/>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roite 27">
            <a:extLst>
              <a:ext uri="{FF2B5EF4-FFF2-40B4-BE49-F238E27FC236}">
                <a16:creationId xmlns:a16="http://schemas.microsoft.com/office/drawing/2014/main" id="{DFDF8691-1579-354E-3056-5FAE1634EC58}"/>
              </a:ext>
            </a:extLst>
          </p:cNvPr>
          <p:cNvSpPr/>
          <p:nvPr/>
        </p:nvSpPr>
        <p:spPr>
          <a:xfrm>
            <a:off x="5992638" y="3349680"/>
            <a:ext cx="333170" cy="308902"/>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droite 28">
            <a:extLst>
              <a:ext uri="{FF2B5EF4-FFF2-40B4-BE49-F238E27FC236}">
                <a16:creationId xmlns:a16="http://schemas.microsoft.com/office/drawing/2014/main" id="{02E5BF9E-9AF8-6A0B-DAEF-1162503AAC54}"/>
              </a:ext>
            </a:extLst>
          </p:cNvPr>
          <p:cNvSpPr/>
          <p:nvPr/>
        </p:nvSpPr>
        <p:spPr>
          <a:xfrm>
            <a:off x="5992638" y="4475974"/>
            <a:ext cx="333170" cy="308902"/>
          </a:xfrm>
          <a:prstGeom prst="rightArrow">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droite 29">
            <a:extLst>
              <a:ext uri="{FF2B5EF4-FFF2-40B4-BE49-F238E27FC236}">
                <a16:creationId xmlns:a16="http://schemas.microsoft.com/office/drawing/2014/main" id="{288C4FC0-1DB1-6559-C97D-EBF4E568E4E8}"/>
              </a:ext>
            </a:extLst>
          </p:cNvPr>
          <p:cNvSpPr/>
          <p:nvPr/>
        </p:nvSpPr>
        <p:spPr>
          <a:xfrm>
            <a:off x="5992638" y="5693955"/>
            <a:ext cx="333170" cy="308902"/>
          </a:xfrm>
          <a:prstGeom prst="rightArrow">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642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cénari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981E3-B1E1-6A73-00F3-B1CB52074C3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C3B8CB-DA8C-3386-134E-5C9081606B04}"/>
              </a:ext>
            </a:extLst>
          </p:cNvPr>
          <p:cNvSpPr>
            <a:spLocks noGrp="1"/>
          </p:cNvSpPr>
          <p:nvPr>
            <p:ph type="dt" sz="half" idx="10"/>
          </p:nvPr>
        </p:nvSpPr>
        <p:spPr/>
        <p:txBody>
          <a:bodyPr/>
          <a:lstStyle/>
          <a:p>
            <a:fld id="{EBD8C2D3-5B2C-48B0-BBF6-DF3F5EBBF01A}" type="datetime1">
              <a:rPr lang="fr-FR" smtClean="0"/>
              <a:t>23/09/2025</a:t>
            </a:fld>
            <a:endParaRPr lang="fr-FR"/>
          </a:p>
        </p:txBody>
      </p:sp>
      <p:sp>
        <p:nvSpPr>
          <p:cNvPr id="4" name="Espace réservé du pied de page 3">
            <a:extLst>
              <a:ext uri="{FF2B5EF4-FFF2-40B4-BE49-F238E27FC236}">
                <a16:creationId xmlns:a16="http://schemas.microsoft.com/office/drawing/2014/main" id="{5E111D06-335B-7153-5D54-5FCE13931526}"/>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A377CE7-03FA-A79C-1A51-59DB437623F9}"/>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9" name="Espace réservé du texte 8">
            <a:extLst>
              <a:ext uri="{FF2B5EF4-FFF2-40B4-BE49-F238E27FC236}">
                <a16:creationId xmlns:a16="http://schemas.microsoft.com/office/drawing/2014/main" id="{5AE7D811-1741-380D-774C-05EE4F994048}"/>
              </a:ext>
            </a:extLst>
          </p:cNvPr>
          <p:cNvSpPr>
            <a:spLocks noGrp="1"/>
          </p:cNvSpPr>
          <p:nvPr>
            <p:ph type="body" sz="quarter" idx="14" hasCustomPrompt="1"/>
          </p:nvPr>
        </p:nvSpPr>
        <p:spPr>
          <a:xfrm>
            <a:off x="838200" y="1196975"/>
            <a:ext cx="10515600" cy="427466"/>
          </a:xfrm>
        </p:spPr>
        <p:txBody>
          <a:bodyPr/>
          <a:lstStyle>
            <a:lvl1pPr>
              <a:defRPr>
                <a:solidFill>
                  <a:schemeClr val="bg1">
                    <a:lumMod val="50000"/>
                  </a:schemeClr>
                </a:solidFill>
              </a:defRPr>
            </a:lvl1pPr>
          </a:lstStyle>
          <a:p>
            <a:pPr lvl="0"/>
            <a:r>
              <a:rPr lang="fr-FR" dirty="0"/>
              <a:t>Sous-titre</a:t>
            </a:r>
          </a:p>
        </p:txBody>
      </p:sp>
      <p:sp>
        <p:nvSpPr>
          <p:cNvPr id="6" name="Triangle isocèle 5">
            <a:extLst>
              <a:ext uri="{FF2B5EF4-FFF2-40B4-BE49-F238E27FC236}">
                <a16:creationId xmlns:a16="http://schemas.microsoft.com/office/drawing/2014/main" id="{BF76A4FF-61CF-50D3-9D03-B573783F6E27}"/>
              </a:ext>
            </a:extLst>
          </p:cNvPr>
          <p:cNvSpPr/>
          <p:nvPr/>
        </p:nvSpPr>
        <p:spPr>
          <a:xfrm>
            <a:off x="2102257" y="2959285"/>
            <a:ext cx="2030278" cy="2409126"/>
          </a:xfrm>
          <a:custGeom>
            <a:avLst/>
            <a:gdLst>
              <a:gd name="connsiteX0" fmla="*/ 0 w 2030278"/>
              <a:gd name="connsiteY0" fmla="*/ 1596326 h 1596326"/>
              <a:gd name="connsiteX1" fmla="*/ 1000623 w 2030278"/>
              <a:gd name="connsiteY1" fmla="*/ 0 h 1596326"/>
              <a:gd name="connsiteX2" fmla="*/ 2030278 w 2030278"/>
              <a:gd name="connsiteY2" fmla="*/ 1596326 h 1596326"/>
              <a:gd name="connsiteX3" fmla="*/ 0 w 2030278"/>
              <a:gd name="connsiteY3" fmla="*/ 1596326 h 1596326"/>
              <a:gd name="connsiteX0" fmla="*/ 0 w 2030278"/>
              <a:gd name="connsiteY0" fmla="*/ 2409126 h 2409126"/>
              <a:gd name="connsiteX1" fmla="*/ 1000623 w 2030278"/>
              <a:gd name="connsiteY1" fmla="*/ 0 h 2409126"/>
              <a:gd name="connsiteX2" fmla="*/ 2030278 w 2030278"/>
              <a:gd name="connsiteY2" fmla="*/ 2409126 h 2409126"/>
              <a:gd name="connsiteX3" fmla="*/ 0 w 2030278"/>
              <a:gd name="connsiteY3" fmla="*/ 2409126 h 2409126"/>
            </a:gdLst>
            <a:ahLst/>
            <a:cxnLst>
              <a:cxn ang="0">
                <a:pos x="connsiteX0" y="connsiteY0"/>
              </a:cxn>
              <a:cxn ang="0">
                <a:pos x="connsiteX1" y="connsiteY1"/>
              </a:cxn>
              <a:cxn ang="0">
                <a:pos x="connsiteX2" y="connsiteY2"/>
              </a:cxn>
              <a:cxn ang="0">
                <a:pos x="connsiteX3" y="connsiteY3"/>
              </a:cxn>
            </a:cxnLst>
            <a:rect l="l" t="t" r="r" b="b"/>
            <a:pathLst>
              <a:path w="2030278" h="2409126">
                <a:moveTo>
                  <a:pt x="0" y="2409126"/>
                </a:moveTo>
                <a:lnTo>
                  <a:pt x="1000623" y="0"/>
                </a:lnTo>
                <a:lnTo>
                  <a:pt x="2030278" y="2409126"/>
                </a:lnTo>
                <a:lnTo>
                  <a:pt x="0" y="240912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A9D067C2-54C4-BF42-A9E5-30A9607BC0CA}"/>
              </a:ext>
            </a:extLst>
          </p:cNvPr>
          <p:cNvCxnSpPr>
            <a:cxnSpLocks/>
          </p:cNvCxnSpPr>
          <p:nvPr/>
        </p:nvCxnSpPr>
        <p:spPr>
          <a:xfrm flipV="1">
            <a:off x="3187700" y="2352388"/>
            <a:ext cx="1481535" cy="2136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Espace réservé du texte 15">
            <a:extLst>
              <a:ext uri="{FF2B5EF4-FFF2-40B4-BE49-F238E27FC236}">
                <a16:creationId xmlns:a16="http://schemas.microsoft.com/office/drawing/2014/main" id="{87DA1FAA-2133-4B7E-5092-0057C1CB08E8}"/>
              </a:ext>
            </a:extLst>
          </p:cNvPr>
          <p:cNvSpPr>
            <a:spLocks noGrp="1"/>
          </p:cNvSpPr>
          <p:nvPr>
            <p:ph type="body" sz="quarter" idx="15"/>
          </p:nvPr>
        </p:nvSpPr>
        <p:spPr>
          <a:xfrm>
            <a:off x="157035" y="4057094"/>
            <a:ext cx="2030278" cy="885825"/>
          </a:xfrm>
        </p:spPr>
        <p:txBody>
          <a:bodyPr>
            <a:noAutofit/>
          </a:bodyPr>
          <a:lstStyle>
            <a:lvl1pPr>
              <a:defRPr sz="1400" b="0"/>
            </a:lvl1pPr>
            <a:lvl2pPr marL="457200" indent="0">
              <a:buNone/>
              <a:defRPr sz="1400" b="0"/>
            </a:lvl2pPr>
          </a:lstStyle>
          <a:p>
            <a:pPr lvl="0"/>
            <a:r>
              <a:rPr lang="fr-FR"/>
              <a:t>Cliquez pour modifier les styles du texte du masque</a:t>
            </a:r>
          </a:p>
        </p:txBody>
      </p:sp>
      <p:sp>
        <p:nvSpPr>
          <p:cNvPr id="18" name="Espace réservé du texte 17">
            <a:extLst>
              <a:ext uri="{FF2B5EF4-FFF2-40B4-BE49-F238E27FC236}">
                <a16:creationId xmlns:a16="http://schemas.microsoft.com/office/drawing/2014/main" id="{9241A120-9C2F-37CC-DB6A-33C315BF6961}"/>
              </a:ext>
            </a:extLst>
          </p:cNvPr>
          <p:cNvSpPr>
            <a:spLocks noGrp="1"/>
          </p:cNvSpPr>
          <p:nvPr>
            <p:ph type="body" sz="quarter" idx="16"/>
          </p:nvPr>
        </p:nvSpPr>
        <p:spPr>
          <a:xfrm>
            <a:off x="6246545" y="1932407"/>
            <a:ext cx="5099050" cy="1117600"/>
          </a:xfrm>
          <a:ln>
            <a:solidFill>
              <a:srgbClr val="000091"/>
            </a:solidFill>
            <a:prstDash val="dash"/>
          </a:ln>
        </p:spPr>
        <p:txBody>
          <a:bodyPr>
            <a:normAutofit/>
          </a:bodyPr>
          <a:lstStyle>
            <a:lvl1pPr marL="285750" indent="-285750">
              <a:buClrTx/>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a:defRPr sz="1200"/>
            </a:lvl2pPr>
          </a:lstStyle>
          <a:p>
            <a:pPr lvl="0"/>
            <a:r>
              <a:rPr lang="fr-FR"/>
              <a:t>Cliquez pour modifier les styles du texte du masque</a:t>
            </a:r>
          </a:p>
          <a:p>
            <a:pPr lvl="1"/>
            <a:r>
              <a:rPr lang="fr-FR"/>
              <a:t>Deuxième niveau</a:t>
            </a:r>
          </a:p>
        </p:txBody>
      </p:sp>
      <p:sp>
        <p:nvSpPr>
          <p:cNvPr id="19" name="Espace réservé du texte 17">
            <a:extLst>
              <a:ext uri="{FF2B5EF4-FFF2-40B4-BE49-F238E27FC236}">
                <a16:creationId xmlns:a16="http://schemas.microsoft.com/office/drawing/2014/main" id="{68935F58-B175-57D9-7CB8-9815F15072AF}"/>
              </a:ext>
            </a:extLst>
          </p:cNvPr>
          <p:cNvSpPr>
            <a:spLocks noGrp="1"/>
          </p:cNvSpPr>
          <p:nvPr>
            <p:ph type="body" sz="quarter" idx="17"/>
          </p:nvPr>
        </p:nvSpPr>
        <p:spPr>
          <a:xfrm>
            <a:off x="6246546" y="3216037"/>
            <a:ext cx="5099049" cy="1117600"/>
          </a:xfrm>
          <a:ln>
            <a:solidFill>
              <a:srgbClr val="000091"/>
            </a:solidFill>
            <a:prstDash val="dash"/>
          </a:ln>
        </p:spPr>
        <p:txBody>
          <a:bodyPr>
            <a:normAutofit/>
          </a:bodyPr>
          <a:lstStyle>
            <a:lvl1pPr marL="285750" indent="-285750">
              <a:buClrTx/>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a:defRPr sz="1200"/>
            </a:lvl2pPr>
          </a:lstStyle>
          <a:p>
            <a:pPr lvl="0"/>
            <a:r>
              <a:rPr lang="fr-FR"/>
              <a:t>Cliquez pour modifier les styles du texte du masque</a:t>
            </a:r>
          </a:p>
          <a:p>
            <a:pPr lvl="1"/>
            <a:r>
              <a:rPr lang="fr-FR"/>
              <a:t>Deuxième niveau</a:t>
            </a:r>
          </a:p>
        </p:txBody>
      </p:sp>
      <p:sp>
        <p:nvSpPr>
          <p:cNvPr id="20" name="Espace réservé du texte 17">
            <a:extLst>
              <a:ext uri="{FF2B5EF4-FFF2-40B4-BE49-F238E27FC236}">
                <a16:creationId xmlns:a16="http://schemas.microsoft.com/office/drawing/2014/main" id="{EF026757-8943-3BF8-9712-70D136EC46F1}"/>
              </a:ext>
            </a:extLst>
          </p:cNvPr>
          <p:cNvSpPr>
            <a:spLocks noGrp="1"/>
          </p:cNvSpPr>
          <p:nvPr>
            <p:ph type="body" sz="quarter" idx="18"/>
          </p:nvPr>
        </p:nvSpPr>
        <p:spPr>
          <a:xfrm>
            <a:off x="6254750" y="4493735"/>
            <a:ext cx="5099048" cy="1117600"/>
          </a:xfrm>
          <a:ln>
            <a:solidFill>
              <a:srgbClr val="000091"/>
            </a:solidFill>
            <a:prstDash val="dash"/>
          </a:ln>
        </p:spPr>
        <p:txBody>
          <a:bodyPr>
            <a:normAutofit/>
          </a:bodyPr>
          <a:lstStyle>
            <a:lvl1pPr marL="285750" indent="-285750">
              <a:buClrTx/>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a:defRPr sz="1200"/>
            </a:lvl2pPr>
          </a:lstStyle>
          <a:p>
            <a:pPr lvl="0"/>
            <a:r>
              <a:rPr lang="fr-FR"/>
              <a:t>Cliquez pour modifier les styles du texte du masque</a:t>
            </a:r>
          </a:p>
          <a:p>
            <a:pPr lvl="1"/>
            <a:r>
              <a:rPr lang="fr-FR"/>
              <a:t>Deuxième niveau</a:t>
            </a:r>
          </a:p>
        </p:txBody>
      </p:sp>
      <p:sp>
        <p:nvSpPr>
          <p:cNvPr id="40" name="Espace réservé du texte 39">
            <a:extLst>
              <a:ext uri="{FF2B5EF4-FFF2-40B4-BE49-F238E27FC236}">
                <a16:creationId xmlns:a16="http://schemas.microsoft.com/office/drawing/2014/main" id="{0BBEEC95-9240-BCA2-AC57-E69F524BD25D}"/>
              </a:ext>
            </a:extLst>
          </p:cNvPr>
          <p:cNvSpPr>
            <a:spLocks noGrp="1"/>
          </p:cNvSpPr>
          <p:nvPr>
            <p:ph type="body" sz="quarter" idx="19"/>
          </p:nvPr>
        </p:nvSpPr>
        <p:spPr>
          <a:xfrm>
            <a:off x="4819780" y="1932067"/>
            <a:ext cx="1268015" cy="1117600"/>
          </a:xfrm>
          <a:ln>
            <a:solidFill>
              <a:srgbClr val="000091"/>
            </a:solidFill>
            <a:prstDash val="dash"/>
          </a:ln>
        </p:spPr>
        <p:txBody>
          <a:bodyPr>
            <a:normAutofit/>
          </a:bodyPr>
          <a:lstStyle>
            <a:lvl1pPr>
              <a:defRPr sz="1200" b="1"/>
            </a:lvl1pPr>
          </a:lstStyle>
          <a:p>
            <a:pPr lvl="0"/>
            <a:r>
              <a:rPr lang="fr-FR"/>
              <a:t>Cliquez pour modifier les styles du texte du masque</a:t>
            </a:r>
          </a:p>
        </p:txBody>
      </p:sp>
      <p:sp>
        <p:nvSpPr>
          <p:cNvPr id="42" name="Espace réservé du texte 39">
            <a:extLst>
              <a:ext uri="{FF2B5EF4-FFF2-40B4-BE49-F238E27FC236}">
                <a16:creationId xmlns:a16="http://schemas.microsoft.com/office/drawing/2014/main" id="{91635F1B-E63B-EB58-A6AB-9E0EBFBCE6AF}"/>
              </a:ext>
            </a:extLst>
          </p:cNvPr>
          <p:cNvSpPr>
            <a:spLocks noGrp="1"/>
          </p:cNvSpPr>
          <p:nvPr>
            <p:ph type="body" sz="quarter" idx="20"/>
          </p:nvPr>
        </p:nvSpPr>
        <p:spPr>
          <a:xfrm>
            <a:off x="4827985" y="3216037"/>
            <a:ext cx="1268015" cy="1117600"/>
          </a:xfrm>
          <a:ln>
            <a:solidFill>
              <a:srgbClr val="000091"/>
            </a:solidFill>
            <a:prstDash val="dash"/>
          </a:ln>
        </p:spPr>
        <p:txBody>
          <a:bodyPr>
            <a:normAutofit/>
          </a:bodyPr>
          <a:lstStyle>
            <a:lvl1pPr>
              <a:defRPr sz="1200" b="1"/>
            </a:lvl1pPr>
          </a:lstStyle>
          <a:p>
            <a:pPr lvl="0"/>
            <a:r>
              <a:rPr lang="fr-FR"/>
              <a:t>Cliquez pour modifier les styles du texte du masque</a:t>
            </a:r>
          </a:p>
        </p:txBody>
      </p:sp>
      <p:sp>
        <p:nvSpPr>
          <p:cNvPr id="43" name="Espace réservé du texte 39">
            <a:extLst>
              <a:ext uri="{FF2B5EF4-FFF2-40B4-BE49-F238E27FC236}">
                <a16:creationId xmlns:a16="http://schemas.microsoft.com/office/drawing/2014/main" id="{7D6E3E91-D5B2-CD33-95A3-CF30E8F49859}"/>
              </a:ext>
            </a:extLst>
          </p:cNvPr>
          <p:cNvSpPr>
            <a:spLocks noGrp="1"/>
          </p:cNvSpPr>
          <p:nvPr>
            <p:ph type="body" sz="quarter" idx="21"/>
          </p:nvPr>
        </p:nvSpPr>
        <p:spPr>
          <a:xfrm>
            <a:off x="4836188" y="4500007"/>
            <a:ext cx="1268015" cy="1117600"/>
          </a:xfrm>
          <a:ln>
            <a:solidFill>
              <a:srgbClr val="000091"/>
            </a:solidFill>
            <a:prstDash val="dash"/>
          </a:ln>
        </p:spPr>
        <p:txBody>
          <a:bodyPr>
            <a:normAutofit/>
          </a:bodyPr>
          <a:lstStyle>
            <a:lvl1pPr>
              <a:defRPr sz="1200" b="1"/>
            </a:lvl1pPr>
          </a:lstStyle>
          <a:p>
            <a:pPr lvl="0"/>
            <a:r>
              <a:rPr lang="fr-FR"/>
              <a:t>Cliquez pour modifier les styles du texte du masque</a:t>
            </a:r>
          </a:p>
        </p:txBody>
      </p:sp>
      <p:cxnSp>
        <p:nvCxnSpPr>
          <p:cNvPr id="45" name="Connecteur droit avec flèche 44">
            <a:extLst>
              <a:ext uri="{FF2B5EF4-FFF2-40B4-BE49-F238E27FC236}">
                <a16:creationId xmlns:a16="http://schemas.microsoft.com/office/drawing/2014/main" id="{A6C4519A-028C-2AB3-BD0B-8B38FE3D8D6D}"/>
              </a:ext>
            </a:extLst>
          </p:cNvPr>
          <p:cNvCxnSpPr/>
          <p:nvPr/>
        </p:nvCxnSpPr>
        <p:spPr>
          <a:xfrm flipV="1">
            <a:off x="3117396" y="3889829"/>
            <a:ext cx="1551839" cy="44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E2E7C2D0-5BAA-20B8-4992-01CBB94E1A44}"/>
              </a:ext>
            </a:extLst>
          </p:cNvPr>
          <p:cNvCxnSpPr/>
          <p:nvPr/>
        </p:nvCxnSpPr>
        <p:spPr>
          <a:xfrm>
            <a:off x="3187700" y="4577479"/>
            <a:ext cx="1489739" cy="27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019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cénario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9981E3-B1E1-6A73-00F3-B1CB52074C3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C3B8CB-DA8C-3386-134E-5C9081606B04}"/>
              </a:ext>
            </a:extLst>
          </p:cNvPr>
          <p:cNvSpPr>
            <a:spLocks noGrp="1"/>
          </p:cNvSpPr>
          <p:nvPr>
            <p:ph type="dt" sz="half" idx="10"/>
          </p:nvPr>
        </p:nvSpPr>
        <p:spPr/>
        <p:txBody>
          <a:bodyPr/>
          <a:lstStyle/>
          <a:p>
            <a:fld id="{EBD8C2D3-5B2C-48B0-BBF6-DF3F5EBBF01A}" type="datetime1">
              <a:rPr lang="fr-FR" smtClean="0"/>
              <a:t>23/09/2025</a:t>
            </a:fld>
            <a:endParaRPr lang="fr-FR"/>
          </a:p>
        </p:txBody>
      </p:sp>
      <p:sp>
        <p:nvSpPr>
          <p:cNvPr id="4" name="Espace réservé du pied de page 3">
            <a:extLst>
              <a:ext uri="{FF2B5EF4-FFF2-40B4-BE49-F238E27FC236}">
                <a16:creationId xmlns:a16="http://schemas.microsoft.com/office/drawing/2014/main" id="{5E111D06-335B-7153-5D54-5FCE13931526}"/>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A377CE7-03FA-A79C-1A51-59DB437623F9}"/>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9" name="Espace réservé du texte 8">
            <a:extLst>
              <a:ext uri="{FF2B5EF4-FFF2-40B4-BE49-F238E27FC236}">
                <a16:creationId xmlns:a16="http://schemas.microsoft.com/office/drawing/2014/main" id="{5AE7D811-1741-380D-774C-05EE4F994048}"/>
              </a:ext>
            </a:extLst>
          </p:cNvPr>
          <p:cNvSpPr>
            <a:spLocks noGrp="1"/>
          </p:cNvSpPr>
          <p:nvPr>
            <p:ph type="body" sz="quarter" idx="14" hasCustomPrompt="1"/>
          </p:nvPr>
        </p:nvSpPr>
        <p:spPr>
          <a:xfrm>
            <a:off x="838200" y="1196975"/>
            <a:ext cx="10515600" cy="427466"/>
          </a:xfrm>
        </p:spPr>
        <p:txBody>
          <a:bodyPr/>
          <a:lstStyle>
            <a:lvl1pPr>
              <a:defRPr>
                <a:solidFill>
                  <a:schemeClr val="bg1">
                    <a:lumMod val="50000"/>
                  </a:schemeClr>
                </a:solidFill>
              </a:defRPr>
            </a:lvl1pPr>
          </a:lstStyle>
          <a:p>
            <a:pPr lvl="0"/>
            <a:r>
              <a:rPr lang="fr-FR" dirty="0"/>
              <a:t>Sous-titre</a:t>
            </a:r>
          </a:p>
        </p:txBody>
      </p:sp>
      <p:sp>
        <p:nvSpPr>
          <p:cNvPr id="6" name="Triangle isocèle 5">
            <a:extLst>
              <a:ext uri="{FF2B5EF4-FFF2-40B4-BE49-F238E27FC236}">
                <a16:creationId xmlns:a16="http://schemas.microsoft.com/office/drawing/2014/main" id="{BF76A4FF-61CF-50D3-9D03-B573783F6E27}"/>
              </a:ext>
            </a:extLst>
          </p:cNvPr>
          <p:cNvSpPr/>
          <p:nvPr/>
        </p:nvSpPr>
        <p:spPr>
          <a:xfrm>
            <a:off x="2102257" y="2959285"/>
            <a:ext cx="2030278" cy="2409126"/>
          </a:xfrm>
          <a:custGeom>
            <a:avLst/>
            <a:gdLst>
              <a:gd name="connsiteX0" fmla="*/ 0 w 2030278"/>
              <a:gd name="connsiteY0" fmla="*/ 1596326 h 1596326"/>
              <a:gd name="connsiteX1" fmla="*/ 1000623 w 2030278"/>
              <a:gd name="connsiteY1" fmla="*/ 0 h 1596326"/>
              <a:gd name="connsiteX2" fmla="*/ 2030278 w 2030278"/>
              <a:gd name="connsiteY2" fmla="*/ 1596326 h 1596326"/>
              <a:gd name="connsiteX3" fmla="*/ 0 w 2030278"/>
              <a:gd name="connsiteY3" fmla="*/ 1596326 h 1596326"/>
              <a:gd name="connsiteX0" fmla="*/ 0 w 2030278"/>
              <a:gd name="connsiteY0" fmla="*/ 2409126 h 2409126"/>
              <a:gd name="connsiteX1" fmla="*/ 1000623 w 2030278"/>
              <a:gd name="connsiteY1" fmla="*/ 0 h 2409126"/>
              <a:gd name="connsiteX2" fmla="*/ 2030278 w 2030278"/>
              <a:gd name="connsiteY2" fmla="*/ 2409126 h 2409126"/>
              <a:gd name="connsiteX3" fmla="*/ 0 w 2030278"/>
              <a:gd name="connsiteY3" fmla="*/ 2409126 h 2409126"/>
            </a:gdLst>
            <a:ahLst/>
            <a:cxnLst>
              <a:cxn ang="0">
                <a:pos x="connsiteX0" y="connsiteY0"/>
              </a:cxn>
              <a:cxn ang="0">
                <a:pos x="connsiteX1" y="connsiteY1"/>
              </a:cxn>
              <a:cxn ang="0">
                <a:pos x="connsiteX2" y="connsiteY2"/>
              </a:cxn>
              <a:cxn ang="0">
                <a:pos x="connsiteX3" y="connsiteY3"/>
              </a:cxn>
            </a:cxnLst>
            <a:rect l="l" t="t" r="r" b="b"/>
            <a:pathLst>
              <a:path w="2030278" h="2409126">
                <a:moveTo>
                  <a:pt x="0" y="2409126"/>
                </a:moveTo>
                <a:lnTo>
                  <a:pt x="1000623" y="0"/>
                </a:lnTo>
                <a:lnTo>
                  <a:pt x="2030278" y="2409126"/>
                </a:lnTo>
                <a:lnTo>
                  <a:pt x="0" y="2409126"/>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A9D067C2-54C4-BF42-A9E5-30A9607BC0CA}"/>
              </a:ext>
            </a:extLst>
          </p:cNvPr>
          <p:cNvCxnSpPr>
            <a:cxnSpLocks/>
          </p:cNvCxnSpPr>
          <p:nvPr/>
        </p:nvCxnSpPr>
        <p:spPr>
          <a:xfrm flipV="1">
            <a:off x="3187700" y="2352388"/>
            <a:ext cx="1481535" cy="2136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Espace réservé du texte 15">
            <a:extLst>
              <a:ext uri="{FF2B5EF4-FFF2-40B4-BE49-F238E27FC236}">
                <a16:creationId xmlns:a16="http://schemas.microsoft.com/office/drawing/2014/main" id="{87DA1FAA-2133-4B7E-5092-0057C1CB08E8}"/>
              </a:ext>
            </a:extLst>
          </p:cNvPr>
          <p:cNvSpPr>
            <a:spLocks noGrp="1"/>
          </p:cNvSpPr>
          <p:nvPr>
            <p:ph type="body" sz="quarter" idx="15"/>
          </p:nvPr>
        </p:nvSpPr>
        <p:spPr>
          <a:xfrm>
            <a:off x="157035" y="4057094"/>
            <a:ext cx="2030278" cy="885825"/>
          </a:xfrm>
        </p:spPr>
        <p:txBody>
          <a:bodyPr>
            <a:noAutofit/>
          </a:bodyPr>
          <a:lstStyle>
            <a:lvl1pPr>
              <a:defRPr sz="1400" b="0"/>
            </a:lvl1pPr>
            <a:lvl2pPr marL="457200" indent="0">
              <a:buNone/>
              <a:defRPr sz="1400" b="0"/>
            </a:lvl2pPr>
          </a:lstStyle>
          <a:p>
            <a:pPr lvl="0"/>
            <a:r>
              <a:rPr lang="fr-FR"/>
              <a:t>Cliquez pour modifier les styles du texte du masque</a:t>
            </a:r>
          </a:p>
        </p:txBody>
      </p:sp>
      <p:sp>
        <p:nvSpPr>
          <p:cNvPr id="18" name="Espace réservé du texte 17">
            <a:extLst>
              <a:ext uri="{FF2B5EF4-FFF2-40B4-BE49-F238E27FC236}">
                <a16:creationId xmlns:a16="http://schemas.microsoft.com/office/drawing/2014/main" id="{9241A120-9C2F-37CC-DB6A-33C315BF6961}"/>
              </a:ext>
            </a:extLst>
          </p:cNvPr>
          <p:cNvSpPr>
            <a:spLocks noGrp="1"/>
          </p:cNvSpPr>
          <p:nvPr>
            <p:ph type="body" sz="quarter" idx="16"/>
          </p:nvPr>
        </p:nvSpPr>
        <p:spPr>
          <a:xfrm>
            <a:off x="6246545" y="1932407"/>
            <a:ext cx="5099050" cy="1117600"/>
          </a:xfrm>
          <a:ln>
            <a:solidFill>
              <a:schemeClr val="accent2"/>
            </a:solidFill>
            <a:prstDash val="dash"/>
          </a:ln>
        </p:spPr>
        <p:txBody>
          <a:bodyPr>
            <a:normAutofit/>
          </a:bodyPr>
          <a:lstStyle>
            <a:lvl1pPr marL="285750" indent="-285750">
              <a:spcAft>
                <a:spcPts val="300"/>
              </a:spcAft>
              <a:buClr>
                <a:schemeClr val="accent2"/>
              </a:buClr>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a:spcAft>
                <a:spcPts val="300"/>
              </a:spcAft>
              <a:buClr>
                <a:schemeClr val="accent2"/>
              </a:buClr>
              <a:defRPr sz="1200"/>
            </a:lvl2pPr>
          </a:lstStyle>
          <a:p>
            <a:pPr lvl="0"/>
            <a:r>
              <a:rPr lang="fr-FR"/>
              <a:t>Cliquez pour modifier les styles du texte du masque</a:t>
            </a:r>
          </a:p>
          <a:p>
            <a:pPr lvl="1"/>
            <a:r>
              <a:rPr lang="fr-FR"/>
              <a:t>Deuxième niveau</a:t>
            </a:r>
          </a:p>
        </p:txBody>
      </p:sp>
      <p:sp>
        <p:nvSpPr>
          <p:cNvPr id="19" name="Espace réservé du texte 17">
            <a:extLst>
              <a:ext uri="{FF2B5EF4-FFF2-40B4-BE49-F238E27FC236}">
                <a16:creationId xmlns:a16="http://schemas.microsoft.com/office/drawing/2014/main" id="{68935F58-B175-57D9-7CB8-9815F15072AF}"/>
              </a:ext>
            </a:extLst>
          </p:cNvPr>
          <p:cNvSpPr>
            <a:spLocks noGrp="1"/>
          </p:cNvSpPr>
          <p:nvPr>
            <p:ph type="body" sz="quarter" idx="17"/>
          </p:nvPr>
        </p:nvSpPr>
        <p:spPr>
          <a:xfrm>
            <a:off x="6246546" y="3216037"/>
            <a:ext cx="5099049" cy="1117600"/>
          </a:xfrm>
          <a:ln>
            <a:solidFill>
              <a:schemeClr val="accent3"/>
            </a:solidFill>
            <a:prstDash val="dash"/>
          </a:ln>
        </p:spPr>
        <p:txBody>
          <a:bodyPr>
            <a:normAutofit/>
          </a:bodyPr>
          <a:lstStyle>
            <a:lvl1pPr marL="285750" indent="-285750">
              <a:spcAft>
                <a:spcPts val="300"/>
              </a:spcAft>
              <a:buClr>
                <a:schemeClr val="accent3"/>
              </a:buClr>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a:spcAft>
                <a:spcPts val="300"/>
              </a:spcAft>
              <a:buClr>
                <a:schemeClr val="accent3"/>
              </a:buClr>
              <a:defRPr sz="1200"/>
            </a:lvl2pPr>
          </a:lstStyle>
          <a:p>
            <a:pPr lvl="0"/>
            <a:r>
              <a:rPr lang="fr-FR"/>
              <a:t>Cliquez pour modifier les styles du texte du masque</a:t>
            </a:r>
          </a:p>
          <a:p>
            <a:pPr lvl="1"/>
            <a:r>
              <a:rPr lang="fr-FR"/>
              <a:t>Deuxième niveau</a:t>
            </a:r>
          </a:p>
        </p:txBody>
      </p:sp>
      <p:sp>
        <p:nvSpPr>
          <p:cNvPr id="20" name="Espace réservé du texte 17">
            <a:extLst>
              <a:ext uri="{FF2B5EF4-FFF2-40B4-BE49-F238E27FC236}">
                <a16:creationId xmlns:a16="http://schemas.microsoft.com/office/drawing/2014/main" id="{EF026757-8943-3BF8-9712-70D136EC46F1}"/>
              </a:ext>
            </a:extLst>
          </p:cNvPr>
          <p:cNvSpPr>
            <a:spLocks noGrp="1"/>
          </p:cNvSpPr>
          <p:nvPr>
            <p:ph type="body" sz="quarter" idx="18"/>
          </p:nvPr>
        </p:nvSpPr>
        <p:spPr>
          <a:xfrm>
            <a:off x="6254750" y="4493735"/>
            <a:ext cx="5099048" cy="1117600"/>
          </a:xfrm>
          <a:ln>
            <a:solidFill>
              <a:schemeClr val="accent6"/>
            </a:solidFill>
            <a:prstDash val="dash"/>
          </a:ln>
        </p:spPr>
        <p:txBody>
          <a:bodyPr>
            <a:normAutofit/>
          </a:bodyPr>
          <a:lstStyle>
            <a:lvl1pPr marL="285750" indent="-285750">
              <a:spcAft>
                <a:spcPts val="300"/>
              </a:spcAft>
              <a:buClr>
                <a:schemeClr val="accent5"/>
              </a:buClr>
              <a:buFont typeface="Arial" panose="020B0604020202020204" pitchFamily="34" charset="0"/>
              <a:buChar char="•"/>
              <a:defRPr lang="fr-FR" sz="1200" b="0" kern="1200" dirty="0" smtClean="0">
                <a:solidFill>
                  <a:schemeClr val="tx1"/>
                </a:solidFill>
                <a:latin typeface="Marianne" panose="02000000000000000000" pitchFamily="2" charset="0"/>
                <a:ea typeface="+mn-ea"/>
                <a:cs typeface="+mn-cs"/>
              </a:defRPr>
            </a:lvl1pPr>
            <a:lvl2pPr>
              <a:spcAft>
                <a:spcPts val="300"/>
              </a:spcAft>
              <a:buClr>
                <a:schemeClr val="accent5"/>
              </a:buClr>
              <a:defRPr sz="1200"/>
            </a:lvl2pPr>
          </a:lstStyle>
          <a:p>
            <a:pPr lvl="0"/>
            <a:r>
              <a:rPr lang="fr-FR"/>
              <a:t>Cliquez pour modifier les styles du texte du masque</a:t>
            </a:r>
          </a:p>
          <a:p>
            <a:pPr lvl="1"/>
            <a:r>
              <a:rPr lang="fr-FR"/>
              <a:t>Deuxième niveau</a:t>
            </a:r>
          </a:p>
        </p:txBody>
      </p:sp>
      <p:sp>
        <p:nvSpPr>
          <p:cNvPr id="40" name="Espace réservé du texte 39">
            <a:extLst>
              <a:ext uri="{FF2B5EF4-FFF2-40B4-BE49-F238E27FC236}">
                <a16:creationId xmlns:a16="http://schemas.microsoft.com/office/drawing/2014/main" id="{0BBEEC95-9240-BCA2-AC57-E69F524BD25D}"/>
              </a:ext>
            </a:extLst>
          </p:cNvPr>
          <p:cNvSpPr>
            <a:spLocks noGrp="1"/>
          </p:cNvSpPr>
          <p:nvPr>
            <p:ph type="body" sz="quarter" idx="19"/>
          </p:nvPr>
        </p:nvSpPr>
        <p:spPr>
          <a:xfrm>
            <a:off x="4819780" y="1932067"/>
            <a:ext cx="1268015" cy="1117600"/>
          </a:xfrm>
          <a:ln>
            <a:solidFill>
              <a:schemeClr val="accent2"/>
            </a:solidFill>
            <a:prstDash val="dash"/>
          </a:ln>
        </p:spPr>
        <p:txBody>
          <a:bodyPr>
            <a:normAutofit/>
          </a:bodyPr>
          <a:lstStyle>
            <a:lvl1pPr>
              <a:defRPr sz="1200" b="1"/>
            </a:lvl1pPr>
          </a:lstStyle>
          <a:p>
            <a:pPr lvl="0"/>
            <a:r>
              <a:rPr lang="fr-FR"/>
              <a:t>Cliquez pour modifier les styles du texte du masque</a:t>
            </a:r>
          </a:p>
        </p:txBody>
      </p:sp>
      <p:sp>
        <p:nvSpPr>
          <p:cNvPr id="42" name="Espace réservé du texte 39">
            <a:extLst>
              <a:ext uri="{FF2B5EF4-FFF2-40B4-BE49-F238E27FC236}">
                <a16:creationId xmlns:a16="http://schemas.microsoft.com/office/drawing/2014/main" id="{91635F1B-E63B-EB58-A6AB-9E0EBFBCE6AF}"/>
              </a:ext>
            </a:extLst>
          </p:cNvPr>
          <p:cNvSpPr>
            <a:spLocks noGrp="1"/>
          </p:cNvSpPr>
          <p:nvPr>
            <p:ph type="body" sz="quarter" idx="20"/>
          </p:nvPr>
        </p:nvSpPr>
        <p:spPr>
          <a:xfrm>
            <a:off x="4827985" y="3216037"/>
            <a:ext cx="1268015" cy="1117600"/>
          </a:xfrm>
          <a:ln>
            <a:solidFill>
              <a:schemeClr val="accent3"/>
            </a:solidFill>
            <a:prstDash val="dash"/>
          </a:ln>
        </p:spPr>
        <p:txBody>
          <a:bodyPr>
            <a:normAutofit/>
          </a:bodyPr>
          <a:lstStyle>
            <a:lvl1pPr>
              <a:defRPr sz="1200" b="1"/>
            </a:lvl1pPr>
          </a:lstStyle>
          <a:p>
            <a:pPr lvl="0"/>
            <a:r>
              <a:rPr lang="fr-FR"/>
              <a:t>Cliquez pour modifier les styles du texte du masque</a:t>
            </a:r>
          </a:p>
        </p:txBody>
      </p:sp>
      <p:sp>
        <p:nvSpPr>
          <p:cNvPr id="43" name="Espace réservé du texte 39">
            <a:extLst>
              <a:ext uri="{FF2B5EF4-FFF2-40B4-BE49-F238E27FC236}">
                <a16:creationId xmlns:a16="http://schemas.microsoft.com/office/drawing/2014/main" id="{7D6E3E91-D5B2-CD33-95A3-CF30E8F49859}"/>
              </a:ext>
            </a:extLst>
          </p:cNvPr>
          <p:cNvSpPr>
            <a:spLocks noGrp="1"/>
          </p:cNvSpPr>
          <p:nvPr>
            <p:ph type="body" sz="quarter" idx="21"/>
          </p:nvPr>
        </p:nvSpPr>
        <p:spPr>
          <a:xfrm>
            <a:off x="4836188" y="4500007"/>
            <a:ext cx="1268015" cy="1117600"/>
          </a:xfrm>
          <a:ln>
            <a:solidFill>
              <a:schemeClr val="accent6"/>
            </a:solidFill>
            <a:prstDash val="dash"/>
          </a:ln>
        </p:spPr>
        <p:txBody>
          <a:bodyPr>
            <a:normAutofit/>
          </a:bodyPr>
          <a:lstStyle>
            <a:lvl1pPr>
              <a:defRPr sz="1200" b="1"/>
            </a:lvl1pPr>
          </a:lstStyle>
          <a:p>
            <a:pPr lvl="0"/>
            <a:r>
              <a:rPr lang="fr-FR"/>
              <a:t>Cliquez pour modifier les styles du texte du masque</a:t>
            </a:r>
          </a:p>
        </p:txBody>
      </p:sp>
      <p:cxnSp>
        <p:nvCxnSpPr>
          <p:cNvPr id="45" name="Connecteur droit avec flèche 44">
            <a:extLst>
              <a:ext uri="{FF2B5EF4-FFF2-40B4-BE49-F238E27FC236}">
                <a16:creationId xmlns:a16="http://schemas.microsoft.com/office/drawing/2014/main" id="{A6C4519A-028C-2AB3-BD0B-8B38FE3D8D6D}"/>
              </a:ext>
            </a:extLst>
          </p:cNvPr>
          <p:cNvCxnSpPr/>
          <p:nvPr/>
        </p:nvCxnSpPr>
        <p:spPr>
          <a:xfrm flipV="1">
            <a:off x="3117396" y="3889829"/>
            <a:ext cx="1551839" cy="44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E2E7C2D0-5BAA-20B8-4992-01CBB94E1A44}"/>
              </a:ext>
            </a:extLst>
          </p:cNvPr>
          <p:cNvCxnSpPr/>
          <p:nvPr/>
        </p:nvCxnSpPr>
        <p:spPr>
          <a:xfrm>
            <a:off x="3187700" y="4577479"/>
            <a:ext cx="1489739" cy="279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282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iste 10 recommandatio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449E6-B1D9-0EB5-0900-F6AA1CDA84A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120E648-2971-4FC0-917C-DA9BD607D555}"/>
              </a:ext>
            </a:extLst>
          </p:cNvPr>
          <p:cNvSpPr>
            <a:spLocks noGrp="1"/>
          </p:cNvSpPr>
          <p:nvPr>
            <p:ph type="dt" sz="half" idx="10"/>
          </p:nvPr>
        </p:nvSpPr>
        <p:spPr/>
        <p:txBody>
          <a:bodyPr/>
          <a:lstStyle/>
          <a:p>
            <a:fld id="{F12DB26D-69EF-48FA-A9AB-C31E37A4FF23}" type="datetime1">
              <a:rPr lang="fr-FR" smtClean="0"/>
              <a:t>23/09/2025</a:t>
            </a:fld>
            <a:endParaRPr lang="fr-FR"/>
          </a:p>
        </p:txBody>
      </p:sp>
      <p:sp>
        <p:nvSpPr>
          <p:cNvPr id="4" name="Espace réservé du pied de page 3">
            <a:extLst>
              <a:ext uri="{FF2B5EF4-FFF2-40B4-BE49-F238E27FC236}">
                <a16:creationId xmlns:a16="http://schemas.microsoft.com/office/drawing/2014/main" id="{42106DD2-1830-F107-1DBE-6AC317839A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A07021-8E67-1B82-9DA1-49AE729DDB77}"/>
              </a:ext>
            </a:extLst>
          </p:cNvPr>
          <p:cNvSpPr>
            <a:spLocks noGrp="1"/>
          </p:cNvSpPr>
          <p:nvPr>
            <p:ph type="sldNum" sz="quarter" idx="12"/>
          </p:nvPr>
        </p:nvSpPr>
        <p:spPr/>
        <p:txBody>
          <a:bodyPr/>
          <a:lstStyle/>
          <a:p>
            <a:fld id="{FAF3068D-1071-4799-B5DC-0F61DF5D3D59}" type="slidenum">
              <a:rPr lang="fr-FR" smtClean="0"/>
              <a:pPr/>
              <a:t>‹N°›</a:t>
            </a:fld>
            <a:endParaRPr lang="fr-FR" dirty="0"/>
          </a:p>
        </p:txBody>
      </p:sp>
      <p:graphicFrame>
        <p:nvGraphicFramePr>
          <p:cNvPr id="6" name="Tableau 5">
            <a:extLst>
              <a:ext uri="{FF2B5EF4-FFF2-40B4-BE49-F238E27FC236}">
                <a16:creationId xmlns:a16="http://schemas.microsoft.com/office/drawing/2014/main" id="{B3DBB66A-ED73-F680-8C1F-439EB10FA6CE}"/>
              </a:ext>
            </a:extLst>
          </p:cNvPr>
          <p:cNvGraphicFramePr>
            <a:graphicFrameLocks noGrp="1"/>
          </p:cNvGraphicFramePr>
          <p:nvPr>
            <p:extLst>
              <p:ext uri="{D42A27DB-BD31-4B8C-83A1-F6EECF244321}">
                <p14:modId xmlns:p14="http://schemas.microsoft.com/office/powerpoint/2010/main" val="3776203214"/>
              </p:ext>
            </p:extLst>
          </p:nvPr>
        </p:nvGraphicFramePr>
        <p:xfrm>
          <a:off x="838200" y="1574800"/>
          <a:ext cx="10515600" cy="3744000"/>
        </p:xfrm>
        <a:graphic>
          <a:graphicData uri="http://schemas.openxmlformats.org/drawingml/2006/table">
            <a:tbl>
              <a:tblPr firstCol="1" bandRow="1">
                <a:tableStyleId>{5C22544A-7EE6-4342-B048-85BDC9FD1C3A}</a:tableStyleId>
              </a:tblPr>
              <a:tblGrid>
                <a:gridCol w="638908">
                  <a:extLst>
                    <a:ext uri="{9D8B030D-6E8A-4147-A177-3AD203B41FA5}">
                      <a16:colId xmlns:a16="http://schemas.microsoft.com/office/drawing/2014/main" val="695488230"/>
                    </a:ext>
                  </a:extLst>
                </a:gridCol>
                <a:gridCol w="9876692">
                  <a:extLst>
                    <a:ext uri="{9D8B030D-6E8A-4147-A177-3AD203B41FA5}">
                      <a16:colId xmlns:a16="http://schemas.microsoft.com/office/drawing/2014/main" val="1188178228"/>
                    </a:ext>
                  </a:extLst>
                </a:gridCol>
              </a:tblGrid>
              <a:tr h="374400">
                <a:tc>
                  <a:txBody>
                    <a:bodyPr/>
                    <a:lstStyle/>
                    <a:p>
                      <a:pPr algn="ctr"/>
                      <a:r>
                        <a:rPr lang="fr-FR" sz="1400" dirty="0"/>
                        <a:t>1</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3256145300"/>
                  </a:ext>
                </a:extLst>
              </a:tr>
              <a:tr h="374400">
                <a:tc>
                  <a:txBody>
                    <a:bodyPr/>
                    <a:lstStyle/>
                    <a:p>
                      <a:pPr algn="ctr"/>
                      <a:r>
                        <a:rPr lang="fr-FR" sz="1400" b="1" kern="1200" dirty="0">
                          <a:solidFill>
                            <a:schemeClr val="lt1"/>
                          </a:solidFill>
                        </a:rPr>
                        <a:t>2</a:t>
                      </a:r>
                      <a:endParaRPr lang="fr-FR" sz="1400" b="1" kern="1200" dirty="0">
                        <a:solidFill>
                          <a:schemeClr val="lt1"/>
                        </a:solidFill>
                        <a:latin typeface="Marianne" panose="02000000000000000000" pitchFamily="2" charset="0"/>
                        <a:ea typeface="+mn-ea"/>
                        <a:cs typeface="+mn-cs"/>
                      </a:endParaRPr>
                    </a:p>
                  </a:txBody>
                  <a:tcPr anchor="ctr"/>
                </a:tc>
                <a:tc>
                  <a:txBody>
                    <a:bodyPr/>
                    <a:lstStyle/>
                    <a:p>
                      <a:endParaRPr lang="fr-FR" sz="1400"/>
                    </a:p>
                  </a:txBody>
                  <a:tcPr/>
                </a:tc>
                <a:extLst>
                  <a:ext uri="{0D108BD9-81ED-4DB2-BD59-A6C34878D82A}">
                    <a16:rowId xmlns:a16="http://schemas.microsoft.com/office/drawing/2014/main" val="2331740490"/>
                  </a:ext>
                </a:extLst>
              </a:tr>
              <a:tr h="374400">
                <a:tc>
                  <a:txBody>
                    <a:bodyPr/>
                    <a:lstStyle/>
                    <a:p>
                      <a:pPr algn="ctr"/>
                      <a:r>
                        <a:rPr lang="fr-FR" sz="1400" dirty="0"/>
                        <a:t>3</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969840764"/>
                  </a:ext>
                </a:extLst>
              </a:tr>
              <a:tr h="374400">
                <a:tc>
                  <a:txBody>
                    <a:bodyPr/>
                    <a:lstStyle/>
                    <a:p>
                      <a:pPr algn="ctr"/>
                      <a:r>
                        <a:rPr lang="fr-FR" sz="1400" dirty="0"/>
                        <a:t>4</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2395226568"/>
                  </a:ext>
                </a:extLst>
              </a:tr>
              <a:tr h="374400">
                <a:tc>
                  <a:txBody>
                    <a:bodyPr/>
                    <a:lstStyle/>
                    <a:p>
                      <a:pPr algn="ctr"/>
                      <a:r>
                        <a:rPr lang="fr-FR" sz="1400" dirty="0"/>
                        <a:t>5</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304736538"/>
                  </a:ext>
                </a:extLst>
              </a:tr>
              <a:tr h="374400">
                <a:tc>
                  <a:txBody>
                    <a:bodyPr/>
                    <a:lstStyle/>
                    <a:p>
                      <a:pPr algn="ctr"/>
                      <a:r>
                        <a:rPr lang="fr-FR" sz="1400" dirty="0"/>
                        <a:t>6</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273565804"/>
                  </a:ext>
                </a:extLst>
              </a:tr>
              <a:tr h="374400">
                <a:tc>
                  <a:txBody>
                    <a:bodyPr/>
                    <a:lstStyle/>
                    <a:p>
                      <a:pPr algn="ctr"/>
                      <a:r>
                        <a:rPr lang="fr-FR" sz="1400" dirty="0"/>
                        <a:t>7</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078614956"/>
                  </a:ext>
                </a:extLst>
              </a:tr>
              <a:tr h="374400">
                <a:tc>
                  <a:txBody>
                    <a:bodyPr/>
                    <a:lstStyle/>
                    <a:p>
                      <a:pPr algn="ctr"/>
                      <a:r>
                        <a:rPr lang="fr-FR" sz="1400" dirty="0"/>
                        <a:t>8</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2806102359"/>
                  </a:ext>
                </a:extLst>
              </a:tr>
              <a:tr h="374400">
                <a:tc>
                  <a:txBody>
                    <a:bodyPr/>
                    <a:lstStyle/>
                    <a:p>
                      <a:pPr algn="ctr"/>
                      <a:r>
                        <a:rPr lang="fr-FR" sz="1400" dirty="0"/>
                        <a:t>9</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814506413"/>
                  </a:ext>
                </a:extLst>
              </a:tr>
              <a:tr h="374400">
                <a:tc>
                  <a:txBody>
                    <a:bodyPr/>
                    <a:lstStyle/>
                    <a:p>
                      <a:pPr algn="ctr"/>
                      <a:r>
                        <a:rPr lang="fr-FR" sz="1400" dirty="0"/>
                        <a:t>10</a:t>
                      </a:r>
                      <a:endParaRPr lang="fr-FR" sz="14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27565578"/>
                  </a:ext>
                </a:extLst>
              </a:tr>
            </a:tbl>
          </a:graphicData>
        </a:graphic>
      </p:graphicFrame>
      <p:sp>
        <p:nvSpPr>
          <p:cNvPr id="8" name="Espace réservé du texte 7">
            <a:extLst>
              <a:ext uri="{FF2B5EF4-FFF2-40B4-BE49-F238E27FC236}">
                <a16:creationId xmlns:a16="http://schemas.microsoft.com/office/drawing/2014/main" id="{89E00174-4BA8-1A50-5417-4678688FFDBC}"/>
              </a:ext>
            </a:extLst>
          </p:cNvPr>
          <p:cNvSpPr>
            <a:spLocks noGrp="1"/>
          </p:cNvSpPr>
          <p:nvPr>
            <p:ph type="body" sz="quarter" idx="13"/>
          </p:nvPr>
        </p:nvSpPr>
        <p:spPr>
          <a:xfrm>
            <a:off x="1477109" y="1589088"/>
            <a:ext cx="9876692" cy="365126"/>
          </a:xfrm>
        </p:spPr>
        <p:txBody>
          <a:bodyPr/>
          <a:lstStyle>
            <a:lvl1pPr>
              <a:defRPr sz="1400" b="0"/>
            </a:lvl1pPr>
          </a:lstStyle>
          <a:p>
            <a:pPr lvl="0"/>
            <a:r>
              <a:rPr lang="fr-FR"/>
              <a:t>Cliquez pour modifier les styles du texte du masque</a:t>
            </a:r>
          </a:p>
        </p:txBody>
      </p:sp>
      <p:sp>
        <p:nvSpPr>
          <p:cNvPr id="17" name="Espace réservé du texte 7">
            <a:extLst>
              <a:ext uri="{FF2B5EF4-FFF2-40B4-BE49-F238E27FC236}">
                <a16:creationId xmlns:a16="http://schemas.microsoft.com/office/drawing/2014/main" id="{4FB3C2B2-9A88-ADEE-885E-8DB9C5BD4122}"/>
              </a:ext>
            </a:extLst>
          </p:cNvPr>
          <p:cNvSpPr>
            <a:spLocks noGrp="1"/>
          </p:cNvSpPr>
          <p:nvPr>
            <p:ph type="body" sz="quarter" idx="14"/>
          </p:nvPr>
        </p:nvSpPr>
        <p:spPr>
          <a:xfrm>
            <a:off x="1477109" y="1965327"/>
            <a:ext cx="9876692" cy="365126"/>
          </a:xfrm>
        </p:spPr>
        <p:txBody>
          <a:bodyPr/>
          <a:lstStyle>
            <a:lvl1pPr>
              <a:defRPr sz="1400" b="0"/>
            </a:lvl1pPr>
          </a:lstStyle>
          <a:p>
            <a:pPr lvl="0"/>
            <a:r>
              <a:rPr lang="fr-FR"/>
              <a:t>Cliquez pour modifier les styles du texte du masque</a:t>
            </a:r>
          </a:p>
        </p:txBody>
      </p:sp>
      <p:sp>
        <p:nvSpPr>
          <p:cNvPr id="18" name="Espace réservé du texte 7">
            <a:extLst>
              <a:ext uri="{FF2B5EF4-FFF2-40B4-BE49-F238E27FC236}">
                <a16:creationId xmlns:a16="http://schemas.microsoft.com/office/drawing/2014/main" id="{3718D9F9-B369-E431-C2D2-2BB223FE2767}"/>
              </a:ext>
            </a:extLst>
          </p:cNvPr>
          <p:cNvSpPr>
            <a:spLocks noGrp="1"/>
          </p:cNvSpPr>
          <p:nvPr>
            <p:ph type="body" sz="quarter" idx="15"/>
          </p:nvPr>
        </p:nvSpPr>
        <p:spPr>
          <a:xfrm>
            <a:off x="1477108" y="2314644"/>
            <a:ext cx="9876692" cy="365126"/>
          </a:xfrm>
        </p:spPr>
        <p:txBody>
          <a:bodyPr/>
          <a:lstStyle>
            <a:lvl1pPr>
              <a:defRPr sz="1400" b="0"/>
            </a:lvl1pPr>
          </a:lstStyle>
          <a:p>
            <a:pPr lvl="0"/>
            <a:r>
              <a:rPr lang="fr-FR"/>
              <a:t>Cliquez pour modifier les styles du texte du masque</a:t>
            </a:r>
          </a:p>
        </p:txBody>
      </p:sp>
      <p:sp>
        <p:nvSpPr>
          <p:cNvPr id="19" name="Espace réservé du texte 7">
            <a:extLst>
              <a:ext uri="{FF2B5EF4-FFF2-40B4-BE49-F238E27FC236}">
                <a16:creationId xmlns:a16="http://schemas.microsoft.com/office/drawing/2014/main" id="{7572197C-2C88-56D6-97DF-BAB26F1D53E3}"/>
              </a:ext>
            </a:extLst>
          </p:cNvPr>
          <p:cNvSpPr>
            <a:spLocks noGrp="1"/>
          </p:cNvSpPr>
          <p:nvPr>
            <p:ph type="body" sz="quarter" idx="16"/>
          </p:nvPr>
        </p:nvSpPr>
        <p:spPr>
          <a:xfrm>
            <a:off x="1477108" y="2666665"/>
            <a:ext cx="9876692" cy="365126"/>
          </a:xfrm>
        </p:spPr>
        <p:txBody>
          <a:bodyPr/>
          <a:lstStyle>
            <a:lvl1pPr>
              <a:defRPr sz="1400" b="0"/>
            </a:lvl1pPr>
          </a:lstStyle>
          <a:p>
            <a:pPr lvl="0"/>
            <a:r>
              <a:rPr lang="fr-FR"/>
              <a:t>Cliquez pour modifier les styles du texte du masque</a:t>
            </a:r>
          </a:p>
        </p:txBody>
      </p:sp>
      <p:sp>
        <p:nvSpPr>
          <p:cNvPr id="20" name="Espace réservé du texte 7">
            <a:extLst>
              <a:ext uri="{FF2B5EF4-FFF2-40B4-BE49-F238E27FC236}">
                <a16:creationId xmlns:a16="http://schemas.microsoft.com/office/drawing/2014/main" id="{38B08182-9E8A-21BB-855E-2BA23DB08360}"/>
              </a:ext>
            </a:extLst>
          </p:cNvPr>
          <p:cNvSpPr>
            <a:spLocks noGrp="1"/>
          </p:cNvSpPr>
          <p:nvPr>
            <p:ph type="body" sz="quarter" idx="17"/>
          </p:nvPr>
        </p:nvSpPr>
        <p:spPr>
          <a:xfrm>
            <a:off x="1477108" y="3081674"/>
            <a:ext cx="9876692" cy="365126"/>
          </a:xfrm>
        </p:spPr>
        <p:txBody>
          <a:bodyPr/>
          <a:lstStyle>
            <a:lvl1pPr>
              <a:defRPr sz="1400" b="0"/>
            </a:lvl1pPr>
          </a:lstStyle>
          <a:p>
            <a:pPr lvl="0"/>
            <a:r>
              <a:rPr lang="fr-FR"/>
              <a:t>Cliquez pour modifier les styles du texte du masque</a:t>
            </a:r>
          </a:p>
        </p:txBody>
      </p:sp>
      <p:sp>
        <p:nvSpPr>
          <p:cNvPr id="21" name="Espace réservé du texte 7">
            <a:extLst>
              <a:ext uri="{FF2B5EF4-FFF2-40B4-BE49-F238E27FC236}">
                <a16:creationId xmlns:a16="http://schemas.microsoft.com/office/drawing/2014/main" id="{A753A1C5-3228-44BB-BE3B-F01EBCD557B1}"/>
              </a:ext>
            </a:extLst>
          </p:cNvPr>
          <p:cNvSpPr>
            <a:spLocks noGrp="1"/>
          </p:cNvSpPr>
          <p:nvPr>
            <p:ph type="body" sz="quarter" idx="18"/>
          </p:nvPr>
        </p:nvSpPr>
        <p:spPr>
          <a:xfrm>
            <a:off x="1477109" y="3446800"/>
            <a:ext cx="9876692" cy="365126"/>
          </a:xfrm>
        </p:spPr>
        <p:txBody>
          <a:bodyPr/>
          <a:lstStyle>
            <a:lvl1pPr>
              <a:defRPr sz="1400" b="0"/>
            </a:lvl1pPr>
          </a:lstStyle>
          <a:p>
            <a:pPr lvl="0"/>
            <a:r>
              <a:rPr lang="fr-FR"/>
              <a:t>Cliquez pour modifier les styles du texte du masque</a:t>
            </a:r>
          </a:p>
        </p:txBody>
      </p:sp>
      <p:sp>
        <p:nvSpPr>
          <p:cNvPr id="22" name="Espace réservé du texte 7">
            <a:extLst>
              <a:ext uri="{FF2B5EF4-FFF2-40B4-BE49-F238E27FC236}">
                <a16:creationId xmlns:a16="http://schemas.microsoft.com/office/drawing/2014/main" id="{37514274-BE6D-9C7D-A447-2B2FB67D5A0D}"/>
              </a:ext>
            </a:extLst>
          </p:cNvPr>
          <p:cNvSpPr>
            <a:spLocks noGrp="1"/>
          </p:cNvSpPr>
          <p:nvPr>
            <p:ph type="body" sz="quarter" idx="19"/>
          </p:nvPr>
        </p:nvSpPr>
        <p:spPr>
          <a:xfrm>
            <a:off x="1477109" y="3835459"/>
            <a:ext cx="9876692" cy="365126"/>
          </a:xfrm>
        </p:spPr>
        <p:txBody>
          <a:bodyPr/>
          <a:lstStyle>
            <a:lvl1pPr>
              <a:defRPr sz="1400" b="0"/>
            </a:lvl1pPr>
          </a:lstStyle>
          <a:p>
            <a:pPr lvl="0"/>
            <a:r>
              <a:rPr lang="fr-FR"/>
              <a:t>Cliquez pour modifier les styles du texte du masque</a:t>
            </a:r>
          </a:p>
        </p:txBody>
      </p:sp>
      <p:sp>
        <p:nvSpPr>
          <p:cNvPr id="23" name="Espace réservé du texte 7">
            <a:extLst>
              <a:ext uri="{FF2B5EF4-FFF2-40B4-BE49-F238E27FC236}">
                <a16:creationId xmlns:a16="http://schemas.microsoft.com/office/drawing/2014/main" id="{70963110-A245-A6C6-F66E-2AF11B1E2B0B}"/>
              </a:ext>
            </a:extLst>
          </p:cNvPr>
          <p:cNvSpPr>
            <a:spLocks noGrp="1"/>
          </p:cNvSpPr>
          <p:nvPr>
            <p:ph type="body" sz="quarter" idx="20"/>
          </p:nvPr>
        </p:nvSpPr>
        <p:spPr>
          <a:xfrm>
            <a:off x="1477109" y="4224118"/>
            <a:ext cx="9876692" cy="365126"/>
          </a:xfrm>
        </p:spPr>
        <p:txBody>
          <a:bodyPr/>
          <a:lstStyle>
            <a:lvl1pPr>
              <a:defRPr sz="1400" b="0"/>
            </a:lvl1pPr>
          </a:lstStyle>
          <a:p>
            <a:pPr lvl="0"/>
            <a:r>
              <a:rPr lang="fr-FR"/>
              <a:t>Cliquez pour modifier les styles du texte du masque</a:t>
            </a:r>
          </a:p>
        </p:txBody>
      </p:sp>
      <p:sp>
        <p:nvSpPr>
          <p:cNvPr id="24" name="Espace réservé du texte 7">
            <a:extLst>
              <a:ext uri="{FF2B5EF4-FFF2-40B4-BE49-F238E27FC236}">
                <a16:creationId xmlns:a16="http://schemas.microsoft.com/office/drawing/2014/main" id="{10713E71-6CF5-18D4-7D59-33F8A1EED545}"/>
              </a:ext>
            </a:extLst>
          </p:cNvPr>
          <p:cNvSpPr>
            <a:spLocks noGrp="1"/>
          </p:cNvSpPr>
          <p:nvPr>
            <p:ph type="body" sz="quarter" idx="21"/>
          </p:nvPr>
        </p:nvSpPr>
        <p:spPr>
          <a:xfrm>
            <a:off x="1477109" y="4563286"/>
            <a:ext cx="9876692" cy="365126"/>
          </a:xfrm>
        </p:spPr>
        <p:txBody>
          <a:bodyPr/>
          <a:lstStyle>
            <a:lvl1pPr>
              <a:defRPr sz="1400" b="0"/>
            </a:lvl1pPr>
          </a:lstStyle>
          <a:p>
            <a:pPr lvl="0"/>
            <a:r>
              <a:rPr lang="fr-FR"/>
              <a:t>Cliquez pour modifier les styles du texte du masque</a:t>
            </a:r>
          </a:p>
        </p:txBody>
      </p:sp>
      <p:sp>
        <p:nvSpPr>
          <p:cNvPr id="25" name="Espace réservé du texte 7">
            <a:extLst>
              <a:ext uri="{FF2B5EF4-FFF2-40B4-BE49-F238E27FC236}">
                <a16:creationId xmlns:a16="http://schemas.microsoft.com/office/drawing/2014/main" id="{9A0BFCD3-C95B-3AEE-F6B6-0662B232ABBA}"/>
              </a:ext>
            </a:extLst>
          </p:cNvPr>
          <p:cNvSpPr>
            <a:spLocks noGrp="1"/>
          </p:cNvSpPr>
          <p:nvPr>
            <p:ph type="body" sz="quarter" idx="22"/>
          </p:nvPr>
        </p:nvSpPr>
        <p:spPr>
          <a:xfrm>
            <a:off x="1477109" y="4964230"/>
            <a:ext cx="9876692" cy="365126"/>
          </a:xfrm>
        </p:spPr>
        <p:txBody>
          <a:bodyPr/>
          <a:lstStyle>
            <a:lvl1pPr>
              <a:defRPr sz="1400" b="0"/>
            </a:lvl1pPr>
          </a:lstStyle>
          <a:p>
            <a:pPr lvl="0"/>
            <a:r>
              <a:rPr lang="fr-FR"/>
              <a:t>Cliquez pour modifier les styles du texte du masque</a:t>
            </a:r>
          </a:p>
        </p:txBody>
      </p:sp>
    </p:spTree>
    <p:extLst>
      <p:ext uri="{BB962C8B-B14F-4D97-AF65-F5344CB8AC3E}">
        <p14:creationId xmlns:p14="http://schemas.microsoft.com/office/powerpoint/2010/main" val="783716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iste 15 recommandatio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449E6-B1D9-0EB5-0900-F6AA1CDA84A0}"/>
              </a:ext>
            </a:extLst>
          </p:cNvPr>
          <p:cNvSpPr>
            <a:spLocks noGrp="1"/>
          </p:cNvSpPr>
          <p:nvPr>
            <p:ph type="title"/>
          </p:nvPr>
        </p:nvSpPr>
        <p:spPr>
          <a:xfrm>
            <a:off x="838201" y="172229"/>
            <a:ext cx="10515600" cy="745822"/>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B120E648-2971-4FC0-917C-DA9BD607D555}"/>
              </a:ext>
            </a:extLst>
          </p:cNvPr>
          <p:cNvSpPr>
            <a:spLocks noGrp="1"/>
          </p:cNvSpPr>
          <p:nvPr>
            <p:ph type="dt" sz="half" idx="10"/>
          </p:nvPr>
        </p:nvSpPr>
        <p:spPr/>
        <p:txBody>
          <a:bodyPr/>
          <a:lstStyle/>
          <a:p>
            <a:fld id="{FE19B5FB-D638-462C-A63F-78D5D8FF24B4}" type="datetime1">
              <a:rPr lang="fr-FR" smtClean="0"/>
              <a:t>23/09/2025</a:t>
            </a:fld>
            <a:endParaRPr lang="fr-FR"/>
          </a:p>
        </p:txBody>
      </p:sp>
      <p:sp>
        <p:nvSpPr>
          <p:cNvPr id="4" name="Espace réservé du pied de page 3">
            <a:extLst>
              <a:ext uri="{FF2B5EF4-FFF2-40B4-BE49-F238E27FC236}">
                <a16:creationId xmlns:a16="http://schemas.microsoft.com/office/drawing/2014/main" id="{42106DD2-1830-F107-1DBE-6AC317839A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A07021-8E67-1B82-9DA1-49AE729DDB77}"/>
              </a:ext>
            </a:extLst>
          </p:cNvPr>
          <p:cNvSpPr>
            <a:spLocks noGrp="1"/>
          </p:cNvSpPr>
          <p:nvPr>
            <p:ph type="sldNum" sz="quarter" idx="12"/>
          </p:nvPr>
        </p:nvSpPr>
        <p:spPr/>
        <p:txBody>
          <a:bodyPr/>
          <a:lstStyle/>
          <a:p>
            <a:fld id="{FAF3068D-1071-4799-B5DC-0F61DF5D3D59}" type="slidenum">
              <a:rPr lang="fr-FR" smtClean="0"/>
              <a:pPr/>
              <a:t>‹N°›</a:t>
            </a:fld>
            <a:endParaRPr lang="fr-FR" dirty="0"/>
          </a:p>
        </p:txBody>
      </p:sp>
      <p:graphicFrame>
        <p:nvGraphicFramePr>
          <p:cNvPr id="6" name="Tableau 5">
            <a:extLst>
              <a:ext uri="{FF2B5EF4-FFF2-40B4-BE49-F238E27FC236}">
                <a16:creationId xmlns:a16="http://schemas.microsoft.com/office/drawing/2014/main" id="{B3DBB66A-ED73-F680-8C1F-439EB10FA6CE}"/>
              </a:ext>
            </a:extLst>
          </p:cNvPr>
          <p:cNvGraphicFramePr>
            <a:graphicFrameLocks noGrp="1"/>
          </p:cNvGraphicFramePr>
          <p:nvPr>
            <p:extLst>
              <p:ext uri="{D42A27DB-BD31-4B8C-83A1-F6EECF244321}">
                <p14:modId xmlns:p14="http://schemas.microsoft.com/office/powerpoint/2010/main" val="183715835"/>
              </p:ext>
            </p:extLst>
          </p:nvPr>
        </p:nvGraphicFramePr>
        <p:xfrm>
          <a:off x="838200" y="1082237"/>
          <a:ext cx="10515600" cy="5400000"/>
        </p:xfrm>
        <a:graphic>
          <a:graphicData uri="http://schemas.openxmlformats.org/drawingml/2006/table">
            <a:tbl>
              <a:tblPr firstCol="1" bandRow="1">
                <a:tableStyleId>{5C22544A-7EE6-4342-B048-85BDC9FD1C3A}</a:tableStyleId>
              </a:tblPr>
              <a:tblGrid>
                <a:gridCol w="638908">
                  <a:extLst>
                    <a:ext uri="{9D8B030D-6E8A-4147-A177-3AD203B41FA5}">
                      <a16:colId xmlns:a16="http://schemas.microsoft.com/office/drawing/2014/main" val="695488230"/>
                    </a:ext>
                  </a:extLst>
                </a:gridCol>
                <a:gridCol w="9876692">
                  <a:extLst>
                    <a:ext uri="{9D8B030D-6E8A-4147-A177-3AD203B41FA5}">
                      <a16:colId xmlns:a16="http://schemas.microsoft.com/office/drawing/2014/main" val="1188178228"/>
                    </a:ext>
                  </a:extLst>
                </a:gridCol>
              </a:tblGrid>
              <a:tr h="360000">
                <a:tc>
                  <a:txBody>
                    <a:bodyPr/>
                    <a:lstStyle/>
                    <a:p>
                      <a:pPr algn="ctr"/>
                      <a:r>
                        <a:rPr lang="fr-FR" sz="1200" dirty="0"/>
                        <a:t>1</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3256145300"/>
                  </a:ext>
                </a:extLst>
              </a:tr>
              <a:tr h="360000">
                <a:tc>
                  <a:txBody>
                    <a:bodyPr/>
                    <a:lstStyle/>
                    <a:p>
                      <a:pPr algn="ctr"/>
                      <a:r>
                        <a:rPr lang="fr-FR" sz="1200" b="1" kern="1200" dirty="0">
                          <a:solidFill>
                            <a:schemeClr val="lt1"/>
                          </a:solidFill>
                        </a:rPr>
                        <a:t>2</a:t>
                      </a:r>
                      <a:endParaRPr lang="fr-FR" sz="1200" b="1" kern="1200" dirty="0">
                        <a:solidFill>
                          <a:schemeClr val="lt1"/>
                        </a:solidFill>
                        <a:latin typeface="Marianne" panose="02000000000000000000" pitchFamily="2" charset="0"/>
                        <a:ea typeface="+mn-ea"/>
                        <a:cs typeface="+mn-cs"/>
                      </a:endParaRPr>
                    </a:p>
                  </a:txBody>
                  <a:tcPr anchor="ctr"/>
                </a:tc>
                <a:tc>
                  <a:txBody>
                    <a:bodyPr/>
                    <a:lstStyle/>
                    <a:p>
                      <a:endParaRPr lang="fr-FR" sz="1400" dirty="0"/>
                    </a:p>
                  </a:txBody>
                  <a:tcPr/>
                </a:tc>
                <a:extLst>
                  <a:ext uri="{0D108BD9-81ED-4DB2-BD59-A6C34878D82A}">
                    <a16:rowId xmlns:a16="http://schemas.microsoft.com/office/drawing/2014/main" val="2331740490"/>
                  </a:ext>
                </a:extLst>
              </a:tr>
              <a:tr h="360000">
                <a:tc>
                  <a:txBody>
                    <a:bodyPr/>
                    <a:lstStyle/>
                    <a:p>
                      <a:pPr algn="ctr"/>
                      <a:r>
                        <a:rPr lang="fr-FR" sz="1200" dirty="0"/>
                        <a:t>3</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969840764"/>
                  </a:ext>
                </a:extLst>
              </a:tr>
              <a:tr h="360000">
                <a:tc>
                  <a:txBody>
                    <a:bodyPr/>
                    <a:lstStyle/>
                    <a:p>
                      <a:pPr algn="ctr"/>
                      <a:r>
                        <a:rPr lang="fr-FR" sz="1200" dirty="0"/>
                        <a:t>4</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2395226568"/>
                  </a:ext>
                </a:extLst>
              </a:tr>
              <a:tr h="360000">
                <a:tc>
                  <a:txBody>
                    <a:bodyPr/>
                    <a:lstStyle/>
                    <a:p>
                      <a:pPr algn="ctr"/>
                      <a:r>
                        <a:rPr lang="fr-FR" sz="1200" dirty="0"/>
                        <a:t>5</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304736538"/>
                  </a:ext>
                </a:extLst>
              </a:tr>
              <a:tr h="360000">
                <a:tc>
                  <a:txBody>
                    <a:bodyPr/>
                    <a:lstStyle/>
                    <a:p>
                      <a:pPr algn="ctr"/>
                      <a:r>
                        <a:rPr lang="fr-FR" sz="1200" dirty="0"/>
                        <a:t>6</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273565804"/>
                  </a:ext>
                </a:extLst>
              </a:tr>
              <a:tr h="360000">
                <a:tc>
                  <a:txBody>
                    <a:bodyPr/>
                    <a:lstStyle/>
                    <a:p>
                      <a:pPr algn="ctr"/>
                      <a:r>
                        <a:rPr lang="fr-FR" sz="1200" dirty="0"/>
                        <a:t>7</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078614956"/>
                  </a:ext>
                </a:extLst>
              </a:tr>
              <a:tr h="360000">
                <a:tc>
                  <a:txBody>
                    <a:bodyPr/>
                    <a:lstStyle/>
                    <a:p>
                      <a:pPr algn="ctr"/>
                      <a:r>
                        <a:rPr lang="fr-FR" sz="1200" dirty="0"/>
                        <a:t>8</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2806102359"/>
                  </a:ext>
                </a:extLst>
              </a:tr>
              <a:tr h="360000">
                <a:tc>
                  <a:txBody>
                    <a:bodyPr/>
                    <a:lstStyle/>
                    <a:p>
                      <a:pPr algn="ctr"/>
                      <a:r>
                        <a:rPr lang="fr-FR" sz="1200" dirty="0"/>
                        <a:t>9</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814506413"/>
                  </a:ext>
                </a:extLst>
              </a:tr>
              <a:tr h="360000">
                <a:tc>
                  <a:txBody>
                    <a:bodyPr/>
                    <a:lstStyle/>
                    <a:p>
                      <a:pPr algn="ctr"/>
                      <a:r>
                        <a:rPr lang="fr-FR" sz="1200" dirty="0"/>
                        <a:t>10</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127565578"/>
                  </a:ext>
                </a:extLst>
              </a:tr>
              <a:tr h="360000">
                <a:tc>
                  <a:txBody>
                    <a:bodyPr/>
                    <a:lstStyle/>
                    <a:p>
                      <a:pPr algn="ctr"/>
                      <a:r>
                        <a:rPr lang="fr-FR" sz="1200" dirty="0"/>
                        <a:t>11</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3223490623"/>
                  </a:ext>
                </a:extLst>
              </a:tr>
              <a:tr h="360000">
                <a:tc>
                  <a:txBody>
                    <a:bodyPr/>
                    <a:lstStyle/>
                    <a:p>
                      <a:pPr algn="ctr"/>
                      <a:r>
                        <a:rPr lang="fr-FR" sz="1200" dirty="0"/>
                        <a:t>12</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4164416304"/>
                  </a:ext>
                </a:extLst>
              </a:tr>
              <a:tr h="360000">
                <a:tc>
                  <a:txBody>
                    <a:bodyPr/>
                    <a:lstStyle/>
                    <a:p>
                      <a:pPr algn="ctr"/>
                      <a:r>
                        <a:rPr lang="fr-FR" sz="1200" dirty="0"/>
                        <a:t>13</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3753316434"/>
                  </a:ext>
                </a:extLst>
              </a:tr>
              <a:tr h="360000">
                <a:tc>
                  <a:txBody>
                    <a:bodyPr/>
                    <a:lstStyle/>
                    <a:p>
                      <a:pPr algn="ctr"/>
                      <a:r>
                        <a:rPr lang="fr-FR" sz="1200" dirty="0"/>
                        <a:t>14</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3815514572"/>
                  </a:ext>
                </a:extLst>
              </a:tr>
              <a:tr h="360000">
                <a:tc>
                  <a:txBody>
                    <a:bodyPr/>
                    <a:lstStyle/>
                    <a:p>
                      <a:pPr algn="ctr"/>
                      <a:r>
                        <a:rPr lang="fr-FR" sz="1200" dirty="0"/>
                        <a:t>15</a:t>
                      </a:r>
                      <a:endParaRPr lang="fr-FR" sz="1200" dirty="0">
                        <a:latin typeface="Marianne" panose="02000000000000000000" pitchFamily="2" charset="0"/>
                      </a:endParaRPr>
                    </a:p>
                  </a:txBody>
                  <a:tcPr anchor="ctr"/>
                </a:tc>
                <a:tc>
                  <a:txBody>
                    <a:bodyPr/>
                    <a:lstStyle/>
                    <a:p>
                      <a:endParaRPr lang="fr-FR" sz="1400" dirty="0"/>
                    </a:p>
                  </a:txBody>
                  <a:tcPr/>
                </a:tc>
                <a:extLst>
                  <a:ext uri="{0D108BD9-81ED-4DB2-BD59-A6C34878D82A}">
                    <a16:rowId xmlns:a16="http://schemas.microsoft.com/office/drawing/2014/main" val="3021722880"/>
                  </a:ext>
                </a:extLst>
              </a:tr>
            </a:tbl>
          </a:graphicData>
        </a:graphic>
      </p:graphicFrame>
      <p:sp>
        <p:nvSpPr>
          <p:cNvPr id="8" name="Espace réservé du texte 7">
            <a:extLst>
              <a:ext uri="{FF2B5EF4-FFF2-40B4-BE49-F238E27FC236}">
                <a16:creationId xmlns:a16="http://schemas.microsoft.com/office/drawing/2014/main" id="{89E00174-4BA8-1A50-5417-4678688FFDBC}"/>
              </a:ext>
            </a:extLst>
          </p:cNvPr>
          <p:cNvSpPr>
            <a:spLocks noGrp="1"/>
          </p:cNvSpPr>
          <p:nvPr>
            <p:ph type="body" sz="quarter" idx="13"/>
          </p:nvPr>
        </p:nvSpPr>
        <p:spPr>
          <a:xfrm>
            <a:off x="1477108" y="1108763"/>
            <a:ext cx="9876692" cy="365126"/>
          </a:xfrm>
        </p:spPr>
        <p:txBody>
          <a:bodyPr>
            <a:normAutofit/>
          </a:bodyPr>
          <a:lstStyle>
            <a:lvl1pPr>
              <a:defRPr sz="1200" b="0"/>
            </a:lvl1pPr>
          </a:lstStyle>
          <a:p>
            <a:pPr lvl="0"/>
            <a:r>
              <a:rPr lang="fr-FR"/>
              <a:t>Cliquez pour modifier les styles du texte du masque</a:t>
            </a:r>
          </a:p>
        </p:txBody>
      </p:sp>
      <p:sp>
        <p:nvSpPr>
          <p:cNvPr id="9" name="Espace réservé du texte 7">
            <a:extLst>
              <a:ext uri="{FF2B5EF4-FFF2-40B4-BE49-F238E27FC236}">
                <a16:creationId xmlns:a16="http://schemas.microsoft.com/office/drawing/2014/main" id="{F33D3E44-2E94-7011-95A0-D17D51646A56}"/>
              </a:ext>
            </a:extLst>
          </p:cNvPr>
          <p:cNvSpPr>
            <a:spLocks noGrp="1"/>
          </p:cNvSpPr>
          <p:nvPr>
            <p:ph type="body" sz="quarter" idx="14"/>
          </p:nvPr>
        </p:nvSpPr>
        <p:spPr>
          <a:xfrm>
            <a:off x="1477108" y="1455512"/>
            <a:ext cx="9876692" cy="365126"/>
          </a:xfrm>
        </p:spPr>
        <p:txBody>
          <a:bodyPr>
            <a:normAutofit/>
          </a:bodyPr>
          <a:lstStyle>
            <a:lvl1pPr>
              <a:defRPr sz="1200" b="0"/>
            </a:lvl1pPr>
          </a:lstStyle>
          <a:p>
            <a:pPr lvl="0"/>
            <a:r>
              <a:rPr lang="fr-FR"/>
              <a:t>Cliquez pour modifier les styles du texte du masque</a:t>
            </a:r>
          </a:p>
        </p:txBody>
      </p:sp>
      <p:sp>
        <p:nvSpPr>
          <p:cNvPr id="10" name="Espace réservé du texte 7">
            <a:extLst>
              <a:ext uri="{FF2B5EF4-FFF2-40B4-BE49-F238E27FC236}">
                <a16:creationId xmlns:a16="http://schemas.microsoft.com/office/drawing/2014/main" id="{02CF6619-3C1E-66F2-3309-F48B0EE0B4E8}"/>
              </a:ext>
            </a:extLst>
          </p:cNvPr>
          <p:cNvSpPr>
            <a:spLocks noGrp="1"/>
          </p:cNvSpPr>
          <p:nvPr>
            <p:ph type="body" sz="quarter" idx="15"/>
          </p:nvPr>
        </p:nvSpPr>
        <p:spPr>
          <a:xfrm>
            <a:off x="1477108" y="1840611"/>
            <a:ext cx="9876692" cy="365126"/>
          </a:xfrm>
        </p:spPr>
        <p:txBody>
          <a:bodyPr>
            <a:normAutofit/>
          </a:bodyPr>
          <a:lstStyle>
            <a:lvl1pPr>
              <a:defRPr sz="1200" b="0"/>
            </a:lvl1pPr>
          </a:lstStyle>
          <a:p>
            <a:pPr lvl="0"/>
            <a:r>
              <a:rPr lang="fr-FR"/>
              <a:t>Cliquez pour modifier les styles du texte du masque</a:t>
            </a:r>
          </a:p>
        </p:txBody>
      </p:sp>
      <p:sp>
        <p:nvSpPr>
          <p:cNvPr id="11" name="Espace réservé du texte 7">
            <a:extLst>
              <a:ext uri="{FF2B5EF4-FFF2-40B4-BE49-F238E27FC236}">
                <a16:creationId xmlns:a16="http://schemas.microsoft.com/office/drawing/2014/main" id="{58C50C8C-BA7C-E5A1-BE02-EB4229C462D6}"/>
              </a:ext>
            </a:extLst>
          </p:cNvPr>
          <p:cNvSpPr>
            <a:spLocks noGrp="1"/>
          </p:cNvSpPr>
          <p:nvPr>
            <p:ph type="body" sz="quarter" idx="16"/>
          </p:nvPr>
        </p:nvSpPr>
        <p:spPr>
          <a:xfrm>
            <a:off x="1477108" y="2187360"/>
            <a:ext cx="9876692" cy="365126"/>
          </a:xfrm>
        </p:spPr>
        <p:txBody>
          <a:bodyPr>
            <a:normAutofit/>
          </a:bodyPr>
          <a:lstStyle>
            <a:lvl1pPr>
              <a:defRPr sz="1200" b="0"/>
            </a:lvl1pPr>
          </a:lstStyle>
          <a:p>
            <a:pPr lvl="0"/>
            <a:r>
              <a:rPr lang="fr-FR"/>
              <a:t>Cliquez pour modifier les styles du texte du masque</a:t>
            </a:r>
          </a:p>
        </p:txBody>
      </p:sp>
      <p:sp>
        <p:nvSpPr>
          <p:cNvPr id="12" name="Espace réservé du texte 7">
            <a:extLst>
              <a:ext uri="{FF2B5EF4-FFF2-40B4-BE49-F238E27FC236}">
                <a16:creationId xmlns:a16="http://schemas.microsoft.com/office/drawing/2014/main" id="{A57AEA56-65C0-D217-8893-6C7D6288AEE8}"/>
              </a:ext>
            </a:extLst>
          </p:cNvPr>
          <p:cNvSpPr>
            <a:spLocks noGrp="1"/>
          </p:cNvSpPr>
          <p:nvPr>
            <p:ph type="body" sz="quarter" idx="17"/>
          </p:nvPr>
        </p:nvSpPr>
        <p:spPr>
          <a:xfrm>
            <a:off x="1477108" y="2552486"/>
            <a:ext cx="9876692" cy="365126"/>
          </a:xfrm>
        </p:spPr>
        <p:txBody>
          <a:bodyPr>
            <a:normAutofit/>
          </a:bodyPr>
          <a:lstStyle>
            <a:lvl1pPr>
              <a:defRPr sz="1200" b="0"/>
            </a:lvl1pPr>
          </a:lstStyle>
          <a:p>
            <a:pPr lvl="0"/>
            <a:r>
              <a:rPr lang="fr-FR"/>
              <a:t>Cliquez pour modifier les styles du texte du masque</a:t>
            </a:r>
          </a:p>
        </p:txBody>
      </p:sp>
      <p:sp>
        <p:nvSpPr>
          <p:cNvPr id="13" name="Espace réservé du texte 7">
            <a:extLst>
              <a:ext uri="{FF2B5EF4-FFF2-40B4-BE49-F238E27FC236}">
                <a16:creationId xmlns:a16="http://schemas.microsoft.com/office/drawing/2014/main" id="{C82C7133-4424-C630-EE06-F63B37F07692}"/>
              </a:ext>
            </a:extLst>
          </p:cNvPr>
          <p:cNvSpPr>
            <a:spLocks noGrp="1"/>
          </p:cNvSpPr>
          <p:nvPr>
            <p:ph type="body" sz="quarter" idx="18"/>
          </p:nvPr>
        </p:nvSpPr>
        <p:spPr>
          <a:xfrm>
            <a:off x="1477108" y="2876699"/>
            <a:ext cx="9876692" cy="365126"/>
          </a:xfrm>
        </p:spPr>
        <p:txBody>
          <a:bodyPr>
            <a:normAutofit/>
          </a:bodyPr>
          <a:lstStyle>
            <a:lvl1pPr>
              <a:defRPr sz="1200" b="0"/>
            </a:lvl1pPr>
          </a:lstStyle>
          <a:p>
            <a:pPr lvl="0"/>
            <a:r>
              <a:rPr lang="fr-FR"/>
              <a:t>Cliquez pour modifier les styles du texte du masque</a:t>
            </a:r>
          </a:p>
        </p:txBody>
      </p:sp>
      <p:sp>
        <p:nvSpPr>
          <p:cNvPr id="14" name="Espace réservé du texte 7">
            <a:extLst>
              <a:ext uri="{FF2B5EF4-FFF2-40B4-BE49-F238E27FC236}">
                <a16:creationId xmlns:a16="http://schemas.microsoft.com/office/drawing/2014/main" id="{54C593C7-F7B0-C0AA-7194-A8EF2A9D198E}"/>
              </a:ext>
            </a:extLst>
          </p:cNvPr>
          <p:cNvSpPr>
            <a:spLocks noGrp="1"/>
          </p:cNvSpPr>
          <p:nvPr>
            <p:ph type="body" sz="quarter" idx="19"/>
          </p:nvPr>
        </p:nvSpPr>
        <p:spPr>
          <a:xfrm>
            <a:off x="1477108" y="3215310"/>
            <a:ext cx="9876692" cy="365126"/>
          </a:xfrm>
        </p:spPr>
        <p:txBody>
          <a:bodyPr>
            <a:normAutofit/>
          </a:bodyPr>
          <a:lstStyle>
            <a:lvl1pPr>
              <a:defRPr sz="1200" b="0"/>
            </a:lvl1pPr>
          </a:lstStyle>
          <a:p>
            <a:pPr lvl="0"/>
            <a:r>
              <a:rPr lang="fr-FR"/>
              <a:t>Cliquez pour modifier les styles du texte du masque</a:t>
            </a:r>
          </a:p>
        </p:txBody>
      </p:sp>
      <p:sp>
        <p:nvSpPr>
          <p:cNvPr id="15" name="Espace réservé du texte 7">
            <a:extLst>
              <a:ext uri="{FF2B5EF4-FFF2-40B4-BE49-F238E27FC236}">
                <a16:creationId xmlns:a16="http://schemas.microsoft.com/office/drawing/2014/main" id="{85376A2E-69FA-8400-399A-C5D5951300C4}"/>
              </a:ext>
            </a:extLst>
          </p:cNvPr>
          <p:cNvSpPr>
            <a:spLocks noGrp="1"/>
          </p:cNvSpPr>
          <p:nvPr>
            <p:ph type="body" sz="quarter" idx="20"/>
          </p:nvPr>
        </p:nvSpPr>
        <p:spPr>
          <a:xfrm>
            <a:off x="1477108" y="3580436"/>
            <a:ext cx="9876692" cy="365126"/>
          </a:xfrm>
        </p:spPr>
        <p:txBody>
          <a:bodyPr>
            <a:normAutofit/>
          </a:bodyPr>
          <a:lstStyle>
            <a:lvl1pPr>
              <a:defRPr sz="1200" b="0"/>
            </a:lvl1pPr>
          </a:lstStyle>
          <a:p>
            <a:pPr lvl="0"/>
            <a:r>
              <a:rPr lang="fr-FR"/>
              <a:t>Cliquez pour modifier les styles du texte du masque</a:t>
            </a:r>
          </a:p>
        </p:txBody>
      </p:sp>
      <p:sp>
        <p:nvSpPr>
          <p:cNvPr id="16" name="Espace réservé du texte 7">
            <a:extLst>
              <a:ext uri="{FF2B5EF4-FFF2-40B4-BE49-F238E27FC236}">
                <a16:creationId xmlns:a16="http://schemas.microsoft.com/office/drawing/2014/main" id="{8825BFDB-2628-7D72-C7E0-A17977094DBB}"/>
              </a:ext>
            </a:extLst>
          </p:cNvPr>
          <p:cNvSpPr>
            <a:spLocks noGrp="1"/>
          </p:cNvSpPr>
          <p:nvPr>
            <p:ph type="body" sz="quarter" idx="21"/>
          </p:nvPr>
        </p:nvSpPr>
        <p:spPr>
          <a:xfrm>
            <a:off x="1477108" y="3962473"/>
            <a:ext cx="9876692" cy="365126"/>
          </a:xfrm>
        </p:spPr>
        <p:txBody>
          <a:bodyPr>
            <a:normAutofit/>
          </a:bodyPr>
          <a:lstStyle>
            <a:lvl1pPr>
              <a:defRPr sz="1200" b="0"/>
            </a:lvl1pPr>
          </a:lstStyle>
          <a:p>
            <a:pPr lvl="0"/>
            <a:r>
              <a:rPr lang="fr-FR"/>
              <a:t>Cliquez pour modifier les styles du texte du masque</a:t>
            </a:r>
          </a:p>
        </p:txBody>
      </p:sp>
      <p:sp>
        <p:nvSpPr>
          <p:cNvPr id="26" name="Espace réservé du texte 7">
            <a:extLst>
              <a:ext uri="{FF2B5EF4-FFF2-40B4-BE49-F238E27FC236}">
                <a16:creationId xmlns:a16="http://schemas.microsoft.com/office/drawing/2014/main" id="{DDC7CB0C-732E-2803-B753-F16871C4D4AA}"/>
              </a:ext>
            </a:extLst>
          </p:cNvPr>
          <p:cNvSpPr>
            <a:spLocks noGrp="1"/>
          </p:cNvSpPr>
          <p:nvPr>
            <p:ph type="body" sz="quarter" idx="22"/>
          </p:nvPr>
        </p:nvSpPr>
        <p:spPr>
          <a:xfrm>
            <a:off x="1477108" y="4309222"/>
            <a:ext cx="9876692" cy="365126"/>
          </a:xfrm>
        </p:spPr>
        <p:txBody>
          <a:bodyPr>
            <a:normAutofit/>
          </a:bodyPr>
          <a:lstStyle>
            <a:lvl1pPr>
              <a:defRPr sz="1200" b="0"/>
            </a:lvl1pPr>
          </a:lstStyle>
          <a:p>
            <a:pPr lvl="0"/>
            <a:r>
              <a:rPr lang="fr-FR"/>
              <a:t>Cliquez pour modifier les styles du texte du masque</a:t>
            </a:r>
          </a:p>
        </p:txBody>
      </p:sp>
      <p:sp>
        <p:nvSpPr>
          <p:cNvPr id="27" name="Espace réservé du texte 7">
            <a:extLst>
              <a:ext uri="{FF2B5EF4-FFF2-40B4-BE49-F238E27FC236}">
                <a16:creationId xmlns:a16="http://schemas.microsoft.com/office/drawing/2014/main" id="{A4D799E9-2D3E-FD8E-C3D0-A29541379C4C}"/>
              </a:ext>
            </a:extLst>
          </p:cNvPr>
          <p:cNvSpPr>
            <a:spLocks noGrp="1"/>
          </p:cNvSpPr>
          <p:nvPr>
            <p:ph type="body" sz="quarter" idx="23"/>
          </p:nvPr>
        </p:nvSpPr>
        <p:spPr>
          <a:xfrm>
            <a:off x="1477108" y="4690249"/>
            <a:ext cx="9876692" cy="365126"/>
          </a:xfrm>
        </p:spPr>
        <p:txBody>
          <a:bodyPr>
            <a:normAutofit/>
          </a:bodyPr>
          <a:lstStyle>
            <a:lvl1pPr>
              <a:defRPr sz="1200" b="0"/>
            </a:lvl1pPr>
          </a:lstStyle>
          <a:p>
            <a:pPr lvl="0"/>
            <a:r>
              <a:rPr lang="fr-FR"/>
              <a:t>Cliquez pour modifier les styles du texte du masque</a:t>
            </a:r>
          </a:p>
        </p:txBody>
      </p:sp>
      <p:sp>
        <p:nvSpPr>
          <p:cNvPr id="28" name="Espace réservé du texte 7">
            <a:extLst>
              <a:ext uri="{FF2B5EF4-FFF2-40B4-BE49-F238E27FC236}">
                <a16:creationId xmlns:a16="http://schemas.microsoft.com/office/drawing/2014/main" id="{FD24BE99-A9EA-DACB-0811-43A4E698ED4C}"/>
              </a:ext>
            </a:extLst>
          </p:cNvPr>
          <p:cNvSpPr>
            <a:spLocks noGrp="1"/>
          </p:cNvSpPr>
          <p:nvPr>
            <p:ph type="body" sz="quarter" idx="24"/>
          </p:nvPr>
        </p:nvSpPr>
        <p:spPr>
          <a:xfrm>
            <a:off x="1477108" y="5025392"/>
            <a:ext cx="9876692" cy="365126"/>
          </a:xfrm>
        </p:spPr>
        <p:txBody>
          <a:bodyPr>
            <a:normAutofit/>
          </a:bodyPr>
          <a:lstStyle>
            <a:lvl1pPr>
              <a:defRPr sz="1200" b="0"/>
            </a:lvl1pPr>
          </a:lstStyle>
          <a:p>
            <a:pPr lvl="0"/>
            <a:r>
              <a:rPr lang="fr-FR"/>
              <a:t>Cliquez pour modifier les styles du texte du masque</a:t>
            </a:r>
          </a:p>
        </p:txBody>
      </p:sp>
      <p:sp>
        <p:nvSpPr>
          <p:cNvPr id="29" name="Espace réservé du texte 7">
            <a:extLst>
              <a:ext uri="{FF2B5EF4-FFF2-40B4-BE49-F238E27FC236}">
                <a16:creationId xmlns:a16="http://schemas.microsoft.com/office/drawing/2014/main" id="{30846A11-3386-CD02-885F-C8D6D3AB6F3F}"/>
              </a:ext>
            </a:extLst>
          </p:cNvPr>
          <p:cNvSpPr>
            <a:spLocks noGrp="1"/>
          </p:cNvSpPr>
          <p:nvPr>
            <p:ph type="body" sz="quarter" idx="25"/>
          </p:nvPr>
        </p:nvSpPr>
        <p:spPr>
          <a:xfrm>
            <a:off x="1477108" y="5405080"/>
            <a:ext cx="9876692" cy="365126"/>
          </a:xfrm>
        </p:spPr>
        <p:txBody>
          <a:bodyPr>
            <a:normAutofit/>
          </a:bodyPr>
          <a:lstStyle>
            <a:lvl1pPr>
              <a:defRPr sz="1200" b="0"/>
            </a:lvl1pPr>
          </a:lstStyle>
          <a:p>
            <a:pPr lvl="0"/>
            <a:r>
              <a:rPr lang="fr-FR"/>
              <a:t>Cliquez pour modifier les styles du texte du masque</a:t>
            </a:r>
          </a:p>
        </p:txBody>
      </p:sp>
      <p:sp>
        <p:nvSpPr>
          <p:cNvPr id="30" name="Espace réservé du texte 7">
            <a:extLst>
              <a:ext uri="{FF2B5EF4-FFF2-40B4-BE49-F238E27FC236}">
                <a16:creationId xmlns:a16="http://schemas.microsoft.com/office/drawing/2014/main" id="{E4693A81-F902-C134-93F5-873D35D2E8DD}"/>
              </a:ext>
            </a:extLst>
          </p:cNvPr>
          <p:cNvSpPr>
            <a:spLocks noGrp="1"/>
          </p:cNvSpPr>
          <p:nvPr>
            <p:ph type="body" sz="quarter" idx="26"/>
          </p:nvPr>
        </p:nvSpPr>
        <p:spPr>
          <a:xfrm>
            <a:off x="1477108" y="5754438"/>
            <a:ext cx="9876692" cy="365126"/>
          </a:xfrm>
        </p:spPr>
        <p:txBody>
          <a:bodyPr>
            <a:normAutofit/>
          </a:bodyPr>
          <a:lstStyle>
            <a:lvl1pPr>
              <a:defRPr sz="1200" b="0"/>
            </a:lvl1pPr>
          </a:lstStyle>
          <a:p>
            <a:pPr lvl="0"/>
            <a:r>
              <a:rPr lang="fr-FR"/>
              <a:t>Cliquez pour modifier les styles du texte du masque</a:t>
            </a:r>
          </a:p>
        </p:txBody>
      </p:sp>
      <p:sp>
        <p:nvSpPr>
          <p:cNvPr id="31" name="Espace réservé du texte 7">
            <a:extLst>
              <a:ext uri="{FF2B5EF4-FFF2-40B4-BE49-F238E27FC236}">
                <a16:creationId xmlns:a16="http://schemas.microsoft.com/office/drawing/2014/main" id="{4164BBEB-693E-94C5-B629-1BEF9F2DCB1A}"/>
              </a:ext>
            </a:extLst>
          </p:cNvPr>
          <p:cNvSpPr>
            <a:spLocks noGrp="1"/>
          </p:cNvSpPr>
          <p:nvPr>
            <p:ph type="body" sz="quarter" idx="27"/>
          </p:nvPr>
        </p:nvSpPr>
        <p:spPr>
          <a:xfrm>
            <a:off x="1477108" y="6131673"/>
            <a:ext cx="9876692" cy="365126"/>
          </a:xfrm>
        </p:spPr>
        <p:txBody>
          <a:bodyPr>
            <a:normAutofit/>
          </a:bodyPr>
          <a:lstStyle>
            <a:lvl1pPr>
              <a:defRPr sz="1200" b="0"/>
            </a:lvl1pPr>
          </a:lstStyle>
          <a:p>
            <a:pPr lvl="0"/>
            <a:r>
              <a:rPr lang="fr-FR"/>
              <a:t>Cliquez pour modifier les styles du texte du masque</a:t>
            </a:r>
          </a:p>
        </p:txBody>
      </p:sp>
    </p:spTree>
    <p:extLst>
      <p:ext uri="{BB962C8B-B14F-4D97-AF65-F5344CB8AC3E}">
        <p14:creationId xmlns:p14="http://schemas.microsoft.com/office/powerpoint/2010/main" val="191615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ecommandation_priorité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F97BF-D356-F7E9-10E1-E862A78D0E98}"/>
              </a:ext>
            </a:extLst>
          </p:cNvPr>
          <p:cNvSpPr>
            <a:spLocks noGrp="1"/>
          </p:cNvSpPr>
          <p:nvPr>
            <p:ph type="title"/>
          </p:nvPr>
        </p:nvSpPr>
        <p:spPr/>
        <p:txBody>
          <a:body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6C0F0140-0F6D-CE90-FA1F-ACAD7627AFE5}"/>
              </a:ext>
            </a:extLst>
          </p:cNvPr>
          <p:cNvSpPr>
            <a:spLocks noGrp="1"/>
          </p:cNvSpPr>
          <p:nvPr>
            <p:ph type="dt" sz="half" idx="10"/>
          </p:nvPr>
        </p:nvSpPr>
        <p:spPr/>
        <p:txBody>
          <a:bodyPr/>
          <a:lstStyle/>
          <a:p>
            <a:fld id="{BA653D23-30D3-46C8-A0E2-CB6C4E1C1242}" type="datetime1">
              <a:rPr lang="fr-FR" smtClean="0"/>
              <a:t>23/09/2025</a:t>
            </a:fld>
            <a:endParaRPr lang="fr-FR"/>
          </a:p>
        </p:txBody>
      </p:sp>
      <p:sp>
        <p:nvSpPr>
          <p:cNvPr id="4" name="Espace réservé du pied de page 3">
            <a:extLst>
              <a:ext uri="{FF2B5EF4-FFF2-40B4-BE49-F238E27FC236}">
                <a16:creationId xmlns:a16="http://schemas.microsoft.com/office/drawing/2014/main" id="{B712440D-A837-A84A-0A36-1C848EC7F8D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BE137C2-08BD-312A-3CEE-9E0D6087BCF4}"/>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0" name="Espace réservé du texte 9">
            <a:extLst>
              <a:ext uri="{FF2B5EF4-FFF2-40B4-BE49-F238E27FC236}">
                <a16:creationId xmlns:a16="http://schemas.microsoft.com/office/drawing/2014/main" id="{D6A5516E-281F-3C85-1CF2-609893ECE8BE}"/>
              </a:ext>
            </a:extLst>
          </p:cNvPr>
          <p:cNvSpPr>
            <a:spLocks noGrp="1"/>
          </p:cNvSpPr>
          <p:nvPr>
            <p:ph type="body" sz="quarter" idx="13"/>
          </p:nvPr>
        </p:nvSpPr>
        <p:spPr>
          <a:xfrm>
            <a:off x="780957" y="1596699"/>
            <a:ext cx="779074" cy="1436785"/>
          </a:xfrm>
          <a:ln w="25400">
            <a:solidFill>
              <a:srgbClr val="000091"/>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1" name="ZoneTexte 10">
            <a:extLst>
              <a:ext uri="{FF2B5EF4-FFF2-40B4-BE49-F238E27FC236}">
                <a16:creationId xmlns:a16="http://schemas.microsoft.com/office/drawing/2014/main" id="{ABA33958-CF17-D694-10FF-150434099267}"/>
              </a:ext>
            </a:extLst>
          </p:cNvPr>
          <p:cNvSpPr txBox="1"/>
          <p:nvPr/>
        </p:nvSpPr>
        <p:spPr>
          <a:xfrm>
            <a:off x="795942" y="1251027"/>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Thème</a:t>
            </a:r>
          </a:p>
        </p:txBody>
      </p:sp>
      <p:sp>
        <p:nvSpPr>
          <p:cNvPr id="14" name="Espace réservé du texte 9">
            <a:extLst>
              <a:ext uri="{FF2B5EF4-FFF2-40B4-BE49-F238E27FC236}">
                <a16:creationId xmlns:a16="http://schemas.microsoft.com/office/drawing/2014/main" id="{F103114D-1AE5-7AED-3871-4AED3A8DC6CE}"/>
              </a:ext>
            </a:extLst>
          </p:cNvPr>
          <p:cNvSpPr>
            <a:spLocks noGrp="1"/>
          </p:cNvSpPr>
          <p:nvPr>
            <p:ph type="body" sz="quarter" idx="14"/>
          </p:nvPr>
        </p:nvSpPr>
        <p:spPr>
          <a:xfrm>
            <a:off x="780957" y="3218800"/>
            <a:ext cx="779074" cy="1436785"/>
          </a:xfrm>
          <a:ln w="25400">
            <a:solidFill>
              <a:srgbClr val="000091"/>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5" name="Espace réservé du texte 9">
            <a:extLst>
              <a:ext uri="{FF2B5EF4-FFF2-40B4-BE49-F238E27FC236}">
                <a16:creationId xmlns:a16="http://schemas.microsoft.com/office/drawing/2014/main" id="{1BE188F5-8BA1-D7DD-A336-FE9A2C20F6CB}"/>
              </a:ext>
            </a:extLst>
          </p:cNvPr>
          <p:cNvSpPr>
            <a:spLocks noGrp="1"/>
          </p:cNvSpPr>
          <p:nvPr>
            <p:ph type="body" sz="quarter" idx="15"/>
          </p:nvPr>
        </p:nvSpPr>
        <p:spPr>
          <a:xfrm>
            <a:off x="780957" y="4840902"/>
            <a:ext cx="779074" cy="1436785"/>
          </a:xfrm>
          <a:ln w="25400">
            <a:solidFill>
              <a:srgbClr val="000091"/>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cxnSp>
        <p:nvCxnSpPr>
          <p:cNvPr id="17" name="Connecteur droit 16">
            <a:extLst>
              <a:ext uri="{FF2B5EF4-FFF2-40B4-BE49-F238E27FC236}">
                <a16:creationId xmlns:a16="http://schemas.microsoft.com/office/drawing/2014/main" id="{B61EEE65-94B3-104D-CD1C-829FFE65927E}"/>
              </a:ext>
            </a:extLst>
          </p:cNvPr>
          <p:cNvCxnSpPr>
            <a:cxnSpLocks/>
          </p:cNvCxnSpPr>
          <p:nvPr/>
        </p:nvCxnSpPr>
        <p:spPr>
          <a:xfrm>
            <a:off x="1770822"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41EE19A-124B-6BA7-8A1E-F1962624E201}"/>
              </a:ext>
            </a:extLst>
          </p:cNvPr>
          <p:cNvCxnSpPr>
            <a:cxnSpLocks/>
          </p:cNvCxnSpPr>
          <p:nvPr/>
        </p:nvCxnSpPr>
        <p:spPr>
          <a:xfrm>
            <a:off x="10703283" y="1657625"/>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661CC03-A5A2-298D-0E23-40D4E012DC36}"/>
              </a:ext>
            </a:extLst>
          </p:cNvPr>
          <p:cNvSpPr txBox="1"/>
          <p:nvPr/>
        </p:nvSpPr>
        <p:spPr>
          <a:xfrm>
            <a:off x="1734536" y="1251026"/>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N°</a:t>
            </a:r>
          </a:p>
        </p:txBody>
      </p:sp>
      <p:sp>
        <p:nvSpPr>
          <p:cNvPr id="24" name="ZoneTexte 23">
            <a:extLst>
              <a:ext uri="{FF2B5EF4-FFF2-40B4-BE49-F238E27FC236}">
                <a16:creationId xmlns:a16="http://schemas.microsoft.com/office/drawing/2014/main" id="{B313B3D6-EDC2-7403-D1BB-E25E7B36FC3F}"/>
              </a:ext>
            </a:extLst>
          </p:cNvPr>
          <p:cNvSpPr txBox="1"/>
          <p:nvPr/>
        </p:nvSpPr>
        <p:spPr>
          <a:xfrm>
            <a:off x="2520259"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Recommandation</a:t>
            </a:r>
          </a:p>
        </p:txBody>
      </p:sp>
      <p:sp>
        <p:nvSpPr>
          <p:cNvPr id="29" name="ZoneTexte 28">
            <a:extLst>
              <a:ext uri="{FF2B5EF4-FFF2-40B4-BE49-F238E27FC236}">
                <a16:creationId xmlns:a16="http://schemas.microsoft.com/office/drawing/2014/main" id="{2DBE488B-CFF7-E99D-182E-D54C189C6207}"/>
              </a:ext>
            </a:extLst>
          </p:cNvPr>
          <p:cNvSpPr txBox="1"/>
          <p:nvPr/>
        </p:nvSpPr>
        <p:spPr>
          <a:xfrm>
            <a:off x="10741178"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Priorité</a:t>
            </a:r>
          </a:p>
        </p:txBody>
      </p:sp>
      <p:cxnSp>
        <p:nvCxnSpPr>
          <p:cNvPr id="33" name="Connecteur droit 32">
            <a:extLst>
              <a:ext uri="{FF2B5EF4-FFF2-40B4-BE49-F238E27FC236}">
                <a16:creationId xmlns:a16="http://schemas.microsoft.com/office/drawing/2014/main" id="{B22AD7BD-8418-1740-5C4C-F3C86995CD81}"/>
              </a:ext>
            </a:extLst>
          </p:cNvPr>
          <p:cNvCxnSpPr>
            <a:cxnSpLocks/>
          </p:cNvCxnSpPr>
          <p:nvPr/>
        </p:nvCxnSpPr>
        <p:spPr>
          <a:xfrm>
            <a:off x="2351393"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15FCD1A-2DFD-A069-2938-6BBF57B49797}"/>
              </a:ext>
            </a:extLst>
          </p:cNvPr>
          <p:cNvCxnSpPr>
            <a:cxnSpLocks/>
          </p:cNvCxnSpPr>
          <p:nvPr/>
        </p:nvCxnSpPr>
        <p:spPr>
          <a:xfrm>
            <a:off x="780957" y="1522646"/>
            <a:ext cx="90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A1A4F27-4A89-7CB8-1EC3-0993CDD92CB1}"/>
              </a:ext>
            </a:extLst>
          </p:cNvPr>
          <p:cNvCxnSpPr>
            <a:cxnSpLocks/>
          </p:cNvCxnSpPr>
          <p:nvPr/>
        </p:nvCxnSpPr>
        <p:spPr>
          <a:xfrm>
            <a:off x="1843200" y="1522646"/>
            <a:ext cx="41832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55BF6D5-E6AF-F49C-C03D-795CEC1E064C}"/>
              </a:ext>
            </a:extLst>
          </p:cNvPr>
          <p:cNvCxnSpPr>
            <a:cxnSpLocks/>
          </p:cNvCxnSpPr>
          <p:nvPr/>
        </p:nvCxnSpPr>
        <p:spPr>
          <a:xfrm>
            <a:off x="2423773" y="1522646"/>
            <a:ext cx="817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ABF48259-BA31-4913-0381-EA5C5E9FBC83}"/>
              </a:ext>
            </a:extLst>
          </p:cNvPr>
          <p:cNvCxnSpPr>
            <a:cxnSpLocks/>
          </p:cNvCxnSpPr>
          <p:nvPr/>
        </p:nvCxnSpPr>
        <p:spPr>
          <a:xfrm>
            <a:off x="10740480" y="1522646"/>
            <a:ext cx="72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7621223-4E46-942A-AD8F-82991CF18238}"/>
              </a:ext>
            </a:extLst>
          </p:cNvPr>
          <p:cNvCxnSpPr>
            <a:cxnSpLocks/>
          </p:cNvCxnSpPr>
          <p:nvPr/>
        </p:nvCxnSpPr>
        <p:spPr>
          <a:xfrm>
            <a:off x="767735" y="3131716"/>
            <a:ext cx="1077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F51C2B25-A416-3C74-C7B7-041876DA4AB8}"/>
              </a:ext>
            </a:extLst>
          </p:cNvPr>
          <p:cNvCxnSpPr>
            <a:cxnSpLocks/>
          </p:cNvCxnSpPr>
          <p:nvPr/>
        </p:nvCxnSpPr>
        <p:spPr>
          <a:xfrm>
            <a:off x="767735" y="4761418"/>
            <a:ext cx="10847031"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Espace réservé du texte 61">
            <a:extLst>
              <a:ext uri="{FF2B5EF4-FFF2-40B4-BE49-F238E27FC236}">
                <a16:creationId xmlns:a16="http://schemas.microsoft.com/office/drawing/2014/main" id="{87130A58-F138-BB52-EA40-DDD5234FF454}"/>
              </a:ext>
            </a:extLst>
          </p:cNvPr>
          <p:cNvSpPr>
            <a:spLocks noGrp="1"/>
          </p:cNvSpPr>
          <p:nvPr>
            <p:ph type="body" sz="quarter" idx="16" hasCustomPrompt="1"/>
          </p:nvPr>
        </p:nvSpPr>
        <p:spPr>
          <a:xfrm>
            <a:off x="1891748" y="1657625"/>
            <a:ext cx="369779" cy="235975"/>
          </a:xfrm>
        </p:spPr>
        <p:txBody>
          <a:bodyPr anchor="ctr">
            <a:noAutofit/>
          </a:bodyPr>
          <a:lstStyle>
            <a:lvl1pPr>
              <a:defRPr sz="1000" b="1"/>
            </a:lvl1pPr>
          </a:lstStyle>
          <a:p>
            <a:pPr lvl="0"/>
            <a:r>
              <a:rPr lang="fr-FR" dirty="0"/>
              <a:t>xx</a:t>
            </a:r>
          </a:p>
        </p:txBody>
      </p:sp>
      <p:sp>
        <p:nvSpPr>
          <p:cNvPr id="63" name="Espace réservé du texte 61">
            <a:extLst>
              <a:ext uri="{FF2B5EF4-FFF2-40B4-BE49-F238E27FC236}">
                <a16:creationId xmlns:a16="http://schemas.microsoft.com/office/drawing/2014/main" id="{97090062-0A64-4BE7-0D68-18E74FD8D0A0}"/>
              </a:ext>
            </a:extLst>
          </p:cNvPr>
          <p:cNvSpPr>
            <a:spLocks noGrp="1"/>
          </p:cNvSpPr>
          <p:nvPr>
            <p:ph type="body" sz="quarter" idx="17"/>
          </p:nvPr>
        </p:nvSpPr>
        <p:spPr>
          <a:xfrm>
            <a:off x="2454915" y="1571101"/>
            <a:ext cx="8080776" cy="396000"/>
          </a:xfrm>
        </p:spPr>
        <p:txBody>
          <a:bodyPr>
            <a:noAutofit/>
          </a:bodyPr>
          <a:lstStyle>
            <a:lvl1pPr marL="171450" indent="-171450">
              <a:spcAft>
                <a:spcPts val="0"/>
              </a:spcAft>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78" name="Espace réservé du texte 61">
            <a:extLst>
              <a:ext uri="{FF2B5EF4-FFF2-40B4-BE49-F238E27FC236}">
                <a16:creationId xmlns:a16="http://schemas.microsoft.com/office/drawing/2014/main" id="{EBEC7E44-9EB5-5947-5B98-B906854D010F}"/>
              </a:ext>
            </a:extLst>
          </p:cNvPr>
          <p:cNvSpPr>
            <a:spLocks noGrp="1"/>
          </p:cNvSpPr>
          <p:nvPr>
            <p:ph type="body" sz="quarter" idx="31" hasCustomPrompt="1"/>
          </p:nvPr>
        </p:nvSpPr>
        <p:spPr>
          <a:xfrm>
            <a:off x="1891748" y="2061941"/>
            <a:ext cx="369779" cy="235975"/>
          </a:xfrm>
        </p:spPr>
        <p:txBody>
          <a:bodyPr anchor="ctr">
            <a:noAutofit/>
          </a:bodyPr>
          <a:lstStyle>
            <a:lvl1pPr>
              <a:defRPr sz="1000" b="1"/>
            </a:lvl1pPr>
          </a:lstStyle>
          <a:p>
            <a:pPr lvl="0"/>
            <a:r>
              <a:rPr lang="fr-FR" dirty="0"/>
              <a:t>xx</a:t>
            </a:r>
          </a:p>
        </p:txBody>
      </p:sp>
      <p:sp>
        <p:nvSpPr>
          <p:cNvPr id="79" name="Espace réservé du texte 61">
            <a:extLst>
              <a:ext uri="{FF2B5EF4-FFF2-40B4-BE49-F238E27FC236}">
                <a16:creationId xmlns:a16="http://schemas.microsoft.com/office/drawing/2014/main" id="{564F08E4-A1F8-4D26-A772-5215B1FEDC5A}"/>
              </a:ext>
            </a:extLst>
          </p:cNvPr>
          <p:cNvSpPr>
            <a:spLocks noGrp="1"/>
          </p:cNvSpPr>
          <p:nvPr>
            <p:ph type="body" sz="quarter" idx="32" hasCustomPrompt="1"/>
          </p:nvPr>
        </p:nvSpPr>
        <p:spPr>
          <a:xfrm>
            <a:off x="1898309" y="2438547"/>
            <a:ext cx="369779" cy="235975"/>
          </a:xfrm>
        </p:spPr>
        <p:txBody>
          <a:bodyPr anchor="ctr">
            <a:noAutofit/>
          </a:bodyPr>
          <a:lstStyle>
            <a:lvl1pPr>
              <a:defRPr sz="1000" b="1"/>
            </a:lvl1pPr>
          </a:lstStyle>
          <a:p>
            <a:pPr lvl="0"/>
            <a:r>
              <a:rPr lang="fr-FR" dirty="0"/>
              <a:t>xx</a:t>
            </a:r>
          </a:p>
        </p:txBody>
      </p:sp>
      <p:sp>
        <p:nvSpPr>
          <p:cNvPr id="80" name="Espace réservé du texte 61">
            <a:extLst>
              <a:ext uri="{FF2B5EF4-FFF2-40B4-BE49-F238E27FC236}">
                <a16:creationId xmlns:a16="http://schemas.microsoft.com/office/drawing/2014/main" id="{FB374A50-F524-4FFC-EEBD-BD2CA02D3458}"/>
              </a:ext>
            </a:extLst>
          </p:cNvPr>
          <p:cNvSpPr>
            <a:spLocks noGrp="1"/>
          </p:cNvSpPr>
          <p:nvPr>
            <p:ph type="body" sz="quarter" idx="33" hasCustomPrompt="1"/>
          </p:nvPr>
        </p:nvSpPr>
        <p:spPr>
          <a:xfrm>
            <a:off x="1898309" y="2815153"/>
            <a:ext cx="369779" cy="235975"/>
          </a:xfrm>
        </p:spPr>
        <p:txBody>
          <a:bodyPr anchor="ctr">
            <a:noAutofit/>
          </a:bodyPr>
          <a:lstStyle>
            <a:lvl1pPr>
              <a:defRPr sz="1000" b="1"/>
            </a:lvl1pPr>
          </a:lstStyle>
          <a:p>
            <a:pPr lvl="0"/>
            <a:r>
              <a:rPr lang="fr-FR" dirty="0"/>
              <a:t>xx</a:t>
            </a:r>
          </a:p>
        </p:txBody>
      </p:sp>
      <p:sp>
        <p:nvSpPr>
          <p:cNvPr id="92" name="Espace réservé du texte 61">
            <a:extLst>
              <a:ext uri="{FF2B5EF4-FFF2-40B4-BE49-F238E27FC236}">
                <a16:creationId xmlns:a16="http://schemas.microsoft.com/office/drawing/2014/main" id="{EB65DBBC-DED7-5926-05A7-D38A2CC9FF98}"/>
              </a:ext>
            </a:extLst>
          </p:cNvPr>
          <p:cNvSpPr>
            <a:spLocks noGrp="1"/>
          </p:cNvSpPr>
          <p:nvPr>
            <p:ph type="body" sz="quarter" idx="42"/>
          </p:nvPr>
        </p:nvSpPr>
        <p:spPr>
          <a:xfrm>
            <a:off x="2454915" y="1951627"/>
            <a:ext cx="8080776" cy="396000"/>
          </a:xfrm>
        </p:spPr>
        <p:txBody>
          <a:bodyPr>
            <a:noAutofit/>
          </a:bodyPr>
          <a:lstStyle>
            <a:lvl1pPr marL="171450" indent="-171450">
              <a:buClr>
                <a:schemeClr val="tx1"/>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93" name="Espace réservé du texte 61">
            <a:extLst>
              <a:ext uri="{FF2B5EF4-FFF2-40B4-BE49-F238E27FC236}">
                <a16:creationId xmlns:a16="http://schemas.microsoft.com/office/drawing/2014/main" id="{633B9678-CD92-5467-2B92-152A6173A7F2}"/>
              </a:ext>
            </a:extLst>
          </p:cNvPr>
          <p:cNvSpPr>
            <a:spLocks noGrp="1"/>
          </p:cNvSpPr>
          <p:nvPr>
            <p:ph type="body" sz="quarter" idx="43"/>
          </p:nvPr>
        </p:nvSpPr>
        <p:spPr>
          <a:xfrm>
            <a:off x="2454915" y="2332153"/>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94" name="Espace réservé du texte 61">
            <a:extLst>
              <a:ext uri="{FF2B5EF4-FFF2-40B4-BE49-F238E27FC236}">
                <a16:creationId xmlns:a16="http://schemas.microsoft.com/office/drawing/2014/main" id="{A8EB43F8-C0EA-2A31-2B3E-4B970FD29CAA}"/>
              </a:ext>
            </a:extLst>
          </p:cNvPr>
          <p:cNvSpPr>
            <a:spLocks noGrp="1"/>
          </p:cNvSpPr>
          <p:nvPr>
            <p:ph type="body" sz="quarter" idx="44"/>
          </p:nvPr>
        </p:nvSpPr>
        <p:spPr>
          <a:xfrm>
            <a:off x="2454915" y="2712680"/>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16" name="Espace réservé du texte 61">
            <a:extLst>
              <a:ext uri="{FF2B5EF4-FFF2-40B4-BE49-F238E27FC236}">
                <a16:creationId xmlns:a16="http://schemas.microsoft.com/office/drawing/2014/main" id="{53F2C2C8-1216-7BEE-2092-B9A5DD10EE95}"/>
              </a:ext>
            </a:extLst>
          </p:cNvPr>
          <p:cNvSpPr>
            <a:spLocks noGrp="1"/>
          </p:cNvSpPr>
          <p:nvPr>
            <p:ph type="body" sz="quarter" idx="57" hasCustomPrompt="1"/>
          </p:nvPr>
        </p:nvSpPr>
        <p:spPr>
          <a:xfrm>
            <a:off x="1848294" y="3279627"/>
            <a:ext cx="369779" cy="235975"/>
          </a:xfrm>
        </p:spPr>
        <p:txBody>
          <a:bodyPr anchor="ctr">
            <a:noAutofit/>
          </a:bodyPr>
          <a:lstStyle>
            <a:lvl1pPr>
              <a:defRPr sz="1000" b="1"/>
            </a:lvl1pPr>
          </a:lstStyle>
          <a:p>
            <a:pPr lvl="0"/>
            <a:r>
              <a:rPr lang="fr-FR" dirty="0"/>
              <a:t>xx</a:t>
            </a:r>
          </a:p>
        </p:txBody>
      </p:sp>
      <p:sp>
        <p:nvSpPr>
          <p:cNvPr id="18" name="Espace réservé du texte 61">
            <a:extLst>
              <a:ext uri="{FF2B5EF4-FFF2-40B4-BE49-F238E27FC236}">
                <a16:creationId xmlns:a16="http://schemas.microsoft.com/office/drawing/2014/main" id="{A6C6614B-5B5A-82C7-20B8-17F25186E5B7}"/>
              </a:ext>
            </a:extLst>
          </p:cNvPr>
          <p:cNvSpPr>
            <a:spLocks noGrp="1"/>
          </p:cNvSpPr>
          <p:nvPr>
            <p:ph type="body" sz="quarter" idx="58" hasCustomPrompt="1"/>
          </p:nvPr>
        </p:nvSpPr>
        <p:spPr>
          <a:xfrm>
            <a:off x="1848294" y="3683943"/>
            <a:ext cx="369779" cy="235975"/>
          </a:xfrm>
        </p:spPr>
        <p:txBody>
          <a:bodyPr anchor="ctr">
            <a:noAutofit/>
          </a:bodyPr>
          <a:lstStyle>
            <a:lvl1pPr>
              <a:defRPr sz="1000" b="1"/>
            </a:lvl1pPr>
          </a:lstStyle>
          <a:p>
            <a:pPr lvl="0"/>
            <a:r>
              <a:rPr lang="fr-FR" dirty="0"/>
              <a:t>xx</a:t>
            </a:r>
          </a:p>
        </p:txBody>
      </p:sp>
      <p:sp>
        <p:nvSpPr>
          <p:cNvPr id="19" name="Espace réservé du texte 61">
            <a:extLst>
              <a:ext uri="{FF2B5EF4-FFF2-40B4-BE49-F238E27FC236}">
                <a16:creationId xmlns:a16="http://schemas.microsoft.com/office/drawing/2014/main" id="{B04118B2-7C25-65C3-F0A7-17A834F81467}"/>
              </a:ext>
            </a:extLst>
          </p:cNvPr>
          <p:cNvSpPr>
            <a:spLocks noGrp="1"/>
          </p:cNvSpPr>
          <p:nvPr>
            <p:ph type="body" sz="quarter" idx="59" hasCustomPrompt="1"/>
          </p:nvPr>
        </p:nvSpPr>
        <p:spPr>
          <a:xfrm>
            <a:off x="1848294" y="4060549"/>
            <a:ext cx="369779" cy="235975"/>
          </a:xfrm>
        </p:spPr>
        <p:txBody>
          <a:bodyPr anchor="ctr">
            <a:noAutofit/>
          </a:bodyPr>
          <a:lstStyle>
            <a:lvl1pPr>
              <a:defRPr sz="1000" b="1"/>
            </a:lvl1pPr>
          </a:lstStyle>
          <a:p>
            <a:pPr lvl="0"/>
            <a:r>
              <a:rPr lang="fr-FR" dirty="0"/>
              <a:t>xx</a:t>
            </a:r>
          </a:p>
        </p:txBody>
      </p:sp>
      <p:sp>
        <p:nvSpPr>
          <p:cNvPr id="20" name="Espace réservé du texte 61">
            <a:extLst>
              <a:ext uri="{FF2B5EF4-FFF2-40B4-BE49-F238E27FC236}">
                <a16:creationId xmlns:a16="http://schemas.microsoft.com/office/drawing/2014/main" id="{EA6F9670-8030-4964-DC9B-084DB105CC11}"/>
              </a:ext>
            </a:extLst>
          </p:cNvPr>
          <p:cNvSpPr>
            <a:spLocks noGrp="1"/>
          </p:cNvSpPr>
          <p:nvPr>
            <p:ph type="body" sz="quarter" idx="60" hasCustomPrompt="1"/>
          </p:nvPr>
        </p:nvSpPr>
        <p:spPr>
          <a:xfrm>
            <a:off x="1848294" y="4437155"/>
            <a:ext cx="369779" cy="235975"/>
          </a:xfrm>
        </p:spPr>
        <p:txBody>
          <a:bodyPr anchor="ctr">
            <a:noAutofit/>
          </a:bodyPr>
          <a:lstStyle>
            <a:lvl1pPr>
              <a:defRPr sz="1000" b="1"/>
            </a:lvl1pPr>
          </a:lstStyle>
          <a:p>
            <a:pPr lvl="0"/>
            <a:r>
              <a:rPr lang="fr-FR" dirty="0"/>
              <a:t>xx</a:t>
            </a:r>
          </a:p>
        </p:txBody>
      </p:sp>
      <p:sp>
        <p:nvSpPr>
          <p:cNvPr id="23" name="Espace réservé du texte 61">
            <a:extLst>
              <a:ext uri="{FF2B5EF4-FFF2-40B4-BE49-F238E27FC236}">
                <a16:creationId xmlns:a16="http://schemas.microsoft.com/office/drawing/2014/main" id="{328A2FF3-2A1F-36A3-9CE3-12C1E4FDDCDA}"/>
              </a:ext>
            </a:extLst>
          </p:cNvPr>
          <p:cNvSpPr>
            <a:spLocks noGrp="1"/>
          </p:cNvSpPr>
          <p:nvPr>
            <p:ph type="body" sz="quarter" idx="61" hasCustomPrompt="1"/>
          </p:nvPr>
        </p:nvSpPr>
        <p:spPr>
          <a:xfrm>
            <a:off x="1848294" y="4848291"/>
            <a:ext cx="369779" cy="235975"/>
          </a:xfrm>
        </p:spPr>
        <p:txBody>
          <a:bodyPr anchor="ctr">
            <a:noAutofit/>
          </a:bodyPr>
          <a:lstStyle>
            <a:lvl1pPr>
              <a:defRPr sz="1000" b="1"/>
            </a:lvl1pPr>
          </a:lstStyle>
          <a:p>
            <a:pPr lvl="0"/>
            <a:r>
              <a:rPr lang="fr-FR" dirty="0"/>
              <a:t>xx</a:t>
            </a:r>
          </a:p>
        </p:txBody>
      </p:sp>
      <p:sp>
        <p:nvSpPr>
          <p:cNvPr id="25" name="Espace réservé du texte 61">
            <a:extLst>
              <a:ext uri="{FF2B5EF4-FFF2-40B4-BE49-F238E27FC236}">
                <a16:creationId xmlns:a16="http://schemas.microsoft.com/office/drawing/2014/main" id="{DE9AC47D-9F64-A68B-5564-AAB91F608859}"/>
              </a:ext>
            </a:extLst>
          </p:cNvPr>
          <p:cNvSpPr>
            <a:spLocks noGrp="1"/>
          </p:cNvSpPr>
          <p:nvPr>
            <p:ph type="body" sz="quarter" idx="62" hasCustomPrompt="1"/>
          </p:nvPr>
        </p:nvSpPr>
        <p:spPr>
          <a:xfrm>
            <a:off x="1848294" y="5252607"/>
            <a:ext cx="369779" cy="235975"/>
          </a:xfrm>
        </p:spPr>
        <p:txBody>
          <a:bodyPr anchor="ctr">
            <a:noAutofit/>
          </a:bodyPr>
          <a:lstStyle>
            <a:lvl1pPr>
              <a:defRPr sz="1000" b="1"/>
            </a:lvl1pPr>
          </a:lstStyle>
          <a:p>
            <a:pPr lvl="0"/>
            <a:r>
              <a:rPr lang="fr-FR" dirty="0"/>
              <a:t>xx</a:t>
            </a:r>
          </a:p>
        </p:txBody>
      </p:sp>
      <p:sp>
        <p:nvSpPr>
          <p:cNvPr id="26" name="Espace réservé du texte 61">
            <a:extLst>
              <a:ext uri="{FF2B5EF4-FFF2-40B4-BE49-F238E27FC236}">
                <a16:creationId xmlns:a16="http://schemas.microsoft.com/office/drawing/2014/main" id="{522A657B-1D0A-5189-310D-6468E09C9867}"/>
              </a:ext>
            </a:extLst>
          </p:cNvPr>
          <p:cNvSpPr>
            <a:spLocks noGrp="1"/>
          </p:cNvSpPr>
          <p:nvPr>
            <p:ph type="body" sz="quarter" idx="63" hasCustomPrompt="1"/>
          </p:nvPr>
        </p:nvSpPr>
        <p:spPr>
          <a:xfrm>
            <a:off x="1848294" y="5629213"/>
            <a:ext cx="369779" cy="235975"/>
          </a:xfrm>
        </p:spPr>
        <p:txBody>
          <a:bodyPr anchor="ctr">
            <a:noAutofit/>
          </a:bodyPr>
          <a:lstStyle>
            <a:lvl1pPr>
              <a:defRPr sz="1000" b="1"/>
            </a:lvl1pPr>
          </a:lstStyle>
          <a:p>
            <a:pPr lvl="0"/>
            <a:r>
              <a:rPr lang="fr-FR" dirty="0"/>
              <a:t>xx</a:t>
            </a:r>
          </a:p>
        </p:txBody>
      </p:sp>
      <p:sp>
        <p:nvSpPr>
          <p:cNvPr id="27" name="Espace réservé du texte 61">
            <a:extLst>
              <a:ext uri="{FF2B5EF4-FFF2-40B4-BE49-F238E27FC236}">
                <a16:creationId xmlns:a16="http://schemas.microsoft.com/office/drawing/2014/main" id="{8BE3F620-52C5-DA79-B868-52B987BCD580}"/>
              </a:ext>
            </a:extLst>
          </p:cNvPr>
          <p:cNvSpPr>
            <a:spLocks noGrp="1"/>
          </p:cNvSpPr>
          <p:nvPr>
            <p:ph type="body" sz="quarter" idx="64" hasCustomPrompt="1"/>
          </p:nvPr>
        </p:nvSpPr>
        <p:spPr>
          <a:xfrm>
            <a:off x="1848294" y="6005819"/>
            <a:ext cx="369779" cy="235975"/>
          </a:xfrm>
        </p:spPr>
        <p:txBody>
          <a:bodyPr anchor="ctr">
            <a:noAutofit/>
          </a:bodyPr>
          <a:lstStyle>
            <a:lvl1pPr>
              <a:defRPr sz="1000" b="1"/>
            </a:lvl1pPr>
          </a:lstStyle>
          <a:p>
            <a:pPr lvl="0"/>
            <a:r>
              <a:rPr lang="fr-FR" dirty="0"/>
              <a:t>xx</a:t>
            </a:r>
          </a:p>
        </p:txBody>
      </p:sp>
      <p:sp>
        <p:nvSpPr>
          <p:cNvPr id="36" name="Espace réservé du texte 61">
            <a:extLst>
              <a:ext uri="{FF2B5EF4-FFF2-40B4-BE49-F238E27FC236}">
                <a16:creationId xmlns:a16="http://schemas.microsoft.com/office/drawing/2014/main" id="{6B86DA16-427C-158D-9FDE-5DC7D0B20A61}"/>
              </a:ext>
            </a:extLst>
          </p:cNvPr>
          <p:cNvSpPr>
            <a:spLocks noGrp="1"/>
          </p:cNvSpPr>
          <p:nvPr>
            <p:ph type="body" sz="quarter" idx="65" hasCustomPrompt="1"/>
          </p:nvPr>
        </p:nvSpPr>
        <p:spPr>
          <a:xfrm>
            <a:off x="10948744" y="1629910"/>
            <a:ext cx="369779" cy="235975"/>
          </a:xfrm>
        </p:spPr>
        <p:txBody>
          <a:bodyPr anchor="ctr">
            <a:noAutofit/>
          </a:bodyPr>
          <a:lstStyle>
            <a:lvl1pPr>
              <a:defRPr sz="1000" b="1"/>
            </a:lvl1pPr>
          </a:lstStyle>
          <a:p>
            <a:pPr lvl="0"/>
            <a:r>
              <a:rPr lang="fr-FR" dirty="0"/>
              <a:t>xx</a:t>
            </a:r>
          </a:p>
        </p:txBody>
      </p:sp>
      <p:sp>
        <p:nvSpPr>
          <p:cNvPr id="38" name="Espace réservé du texte 61">
            <a:extLst>
              <a:ext uri="{FF2B5EF4-FFF2-40B4-BE49-F238E27FC236}">
                <a16:creationId xmlns:a16="http://schemas.microsoft.com/office/drawing/2014/main" id="{C03935F4-5F94-C8BA-E337-8126E189A1EC}"/>
              </a:ext>
            </a:extLst>
          </p:cNvPr>
          <p:cNvSpPr>
            <a:spLocks noGrp="1"/>
          </p:cNvSpPr>
          <p:nvPr>
            <p:ph type="body" sz="quarter" idx="66" hasCustomPrompt="1"/>
          </p:nvPr>
        </p:nvSpPr>
        <p:spPr>
          <a:xfrm>
            <a:off x="10948744" y="2034226"/>
            <a:ext cx="369779" cy="235975"/>
          </a:xfrm>
        </p:spPr>
        <p:txBody>
          <a:bodyPr anchor="ctr">
            <a:noAutofit/>
          </a:bodyPr>
          <a:lstStyle>
            <a:lvl1pPr>
              <a:defRPr sz="1000" b="1"/>
            </a:lvl1pPr>
          </a:lstStyle>
          <a:p>
            <a:pPr lvl="0"/>
            <a:r>
              <a:rPr lang="fr-FR" dirty="0"/>
              <a:t>xx</a:t>
            </a:r>
          </a:p>
        </p:txBody>
      </p:sp>
      <p:sp>
        <p:nvSpPr>
          <p:cNvPr id="39" name="Espace réservé du texte 61">
            <a:extLst>
              <a:ext uri="{FF2B5EF4-FFF2-40B4-BE49-F238E27FC236}">
                <a16:creationId xmlns:a16="http://schemas.microsoft.com/office/drawing/2014/main" id="{6A5269F6-C5D8-2C46-7856-FD3B1BD4B003}"/>
              </a:ext>
            </a:extLst>
          </p:cNvPr>
          <p:cNvSpPr>
            <a:spLocks noGrp="1"/>
          </p:cNvSpPr>
          <p:nvPr>
            <p:ph type="body" sz="quarter" idx="67" hasCustomPrompt="1"/>
          </p:nvPr>
        </p:nvSpPr>
        <p:spPr>
          <a:xfrm>
            <a:off x="10948744" y="2410832"/>
            <a:ext cx="369779" cy="235975"/>
          </a:xfrm>
        </p:spPr>
        <p:txBody>
          <a:bodyPr anchor="ctr">
            <a:noAutofit/>
          </a:bodyPr>
          <a:lstStyle>
            <a:lvl1pPr>
              <a:defRPr sz="1000" b="1"/>
            </a:lvl1pPr>
          </a:lstStyle>
          <a:p>
            <a:pPr lvl="0"/>
            <a:r>
              <a:rPr lang="fr-FR" dirty="0"/>
              <a:t>xx</a:t>
            </a:r>
          </a:p>
        </p:txBody>
      </p:sp>
      <p:sp>
        <p:nvSpPr>
          <p:cNvPr id="41" name="Espace réservé du texte 61">
            <a:extLst>
              <a:ext uri="{FF2B5EF4-FFF2-40B4-BE49-F238E27FC236}">
                <a16:creationId xmlns:a16="http://schemas.microsoft.com/office/drawing/2014/main" id="{EB47A571-BF2A-59DF-29C0-0834C51C77D1}"/>
              </a:ext>
            </a:extLst>
          </p:cNvPr>
          <p:cNvSpPr>
            <a:spLocks noGrp="1"/>
          </p:cNvSpPr>
          <p:nvPr>
            <p:ph type="body" sz="quarter" idx="68" hasCustomPrompt="1"/>
          </p:nvPr>
        </p:nvSpPr>
        <p:spPr>
          <a:xfrm>
            <a:off x="10948744" y="2787438"/>
            <a:ext cx="369779" cy="235975"/>
          </a:xfrm>
        </p:spPr>
        <p:txBody>
          <a:bodyPr anchor="ctr">
            <a:noAutofit/>
          </a:bodyPr>
          <a:lstStyle>
            <a:lvl1pPr>
              <a:defRPr sz="1000" b="1"/>
            </a:lvl1pPr>
          </a:lstStyle>
          <a:p>
            <a:pPr lvl="0"/>
            <a:r>
              <a:rPr lang="fr-FR" dirty="0"/>
              <a:t>xx</a:t>
            </a:r>
          </a:p>
        </p:txBody>
      </p:sp>
      <p:sp>
        <p:nvSpPr>
          <p:cNvPr id="42" name="Espace réservé du texte 61">
            <a:extLst>
              <a:ext uri="{FF2B5EF4-FFF2-40B4-BE49-F238E27FC236}">
                <a16:creationId xmlns:a16="http://schemas.microsoft.com/office/drawing/2014/main" id="{64E1740E-59D3-ECBC-D462-96D8AFE6643F}"/>
              </a:ext>
            </a:extLst>
          </p:cNvPr>
          <p:cNvSpPr>
            <a:spLocks noGrp="1"/>
          </p:cNvSpPr>
          <p:nvPr>
            <p:ph type="body" sz="quarter" idx="69" hasCustomPrompt="1"/>
          </p:nvPr>
        </p:nvSpPr>
        <p:spPr>
          <a:xfrm>
            <a:off x="10948744" y="3238979"/>
            <a:ext cx="369779" cy="235975"/>
          </a:xfrm>
        </p:spPr>
        <p:txBody>
          <a:bodyPr anchor="ctr">
            <a:noAutofit/>
          </a:bodyPr>
          <a:lstStyle>
            <a:lvl1pPr>
              <a:defRPr sz="1000" b="1"/>
            </a:lvl1pPr>
          </a:lstStyle>
          <a:p>
            <a:pPr lvl="0"/>
            <a:r>
              <a:rPr lang="fr-FR" dirty="0"/>
              <a:t>xx</a:t>
            </a:r>
          </a:p>
        </p:txBody>
      </p:sp>
      <p:sp>
        <p:nvSpPr>
          <p:cNvPr id="43" name="Espace réservé du texte 61">
            <a:extLst>
              <a:ext uri="{FF2B5EF4-FFF2-40B4-BE49-F238E27FC236}">
                <a16:creationId xmlns:a16="http://schemas.microsoft.com/office/drawing/2014/main" id="{8CAE63F5-06ED-F519-629D-025FFFB6B3A5}"/>
              </a:ext>
            </a:extLst>
          </p:cNvPr>
          <p:cNvSpPr>
            <a:spLocks noGrp="1"/>
          </p:cNvSpPr>
          <p:nvPr>
            <p:ph type="body" sz="quarter" idx="70" hasCustomPrompt="1"/>
          </p:nvPr>
        </p:nvSpPr>
        <p:spPr>
          <a:xfrm>
            <a:off x="10948744" y="3643295"/>
            <a:ext cx="369779" cy="235975"/>
          </a:xfrm>
        </p:spPr>
        <p:txBody>
          <a:bodyPr anchor="ctr">
            <a:noAutofit/>
          </a:bodyPr>
          <a:lstStyle>
            <a:lvl1pPr>
              <a:defRPr sz="1000" b="1"/>
            </a:lvl1pPr>
          </a:lstStyle>
          <a:p>
            <a:pPr lvl="0"/>
            <a:r>
              <a:rPr lang="fr-FR" dirty="0"/>
              <a:t>xx</a:t>
            </a:r>
          </a:p>
        </p:txBody>
      </p:sp>
      <p:sp>
        <p:nvSpPr>
          <p:cNvPr id="45" name="Espace réservé du texte 61">
            <a:extLst>
              <a:ext uri="{FF2B5EF4-FFF2-40B4-BE49-F238E27FC236}">
                <a16:creationId xmlns:a16="http://schemas.microsoft.com/office/drawing/2014/main" id="{BB3D94AE-405B-8B35-761F-86176056B854}"/>
              </a:ext>
            </a:extLst>
          </p:cNvPr>
          <p:cNvSpPr>
            <a:spLocks noGrp="1"/>
          </p:cNvSpPr>
          <p:nvPr>
            <p:ph type="body" sz="quarter" idx="71" hasCustomPrompt="1"/>
          </p:nvPr>
        </p:nvSpPr>
        <p:spPr>
          <a:xfrm>
            <a:off x="10948744" y="4019901"/>
            <a:ext cx="369779" cy="235975"/>
          </a:xfrm>
        </p:spPr>
        <p:txBody>
          <a:bodyPr anchor="ctr">
            <a:noAutofit/>
          </a:bodyPr>
          <a:lstStyle>
            <a:lvl1pPr>
              <a:defRPr sz="1000" b="1"/>
            </a:lvl1pPr>
          </a:lstStyle>
          <a:p>
            <a:pPr lvl="0"/>
            <a:r>
              <a:rPr lang="fr-FR" dirty="0"/>
              <a:t>xx</a:t>
            </a:r>
          </a:p>
        </p:txBody>
      </p:sp>
      <p:sp>
        <p:nvSpPr>
          <p:cNvPr id="46" name="Espace réservé du texte 61">
            <a:extLst>
              <a:ext uri="{FF2B5EF4-FFF2-40B4-BE49-F238E27FC236}">
                <a16:creationId xmlns:a16="http://schemas.microsoft.com/office/drawing/2014/main" id="{FCDB2884-FB13-4B75-D1FF-A31DA4890227}"/>
              </a:ext>
            </a:extLst>
          </p:cNvPr>
          <p:cNvSpPr>
            <a:spLocks noGrp="1"/>
          </p:cNvSpPr>
          <p:nvPr>
            <p:ph type="body" sz="quarter" idx="72" hasCustomPrompt="1"/>
          </p:nvPr>
        </p:nvSpPr>
        <p:spPr>
          <a:xfrm>
            <a:off x="10948744" y="4396507"/>
            <a:ext cx="369779" cy="235975"/>
          </a:xfrm>
        </p:spPr>
        <p:txBody>
          <a:bodyPr anchor="ctr">
            <a:noAutofit/>
          </a:bodyPr>
          <a:lstStyle>
            <a:lvl1pPr>
              <a:defRPr sz="1000" b="1"/>
            </a:lvl1pPr>
          </a:lstStyle>
          <a:p>
            <a:pPr lvl="0"/>
            <a:r>
              <a:rPr lang="fr-FR" dirty="0"/>
              <a:t>xx</a:t>
            </a:r>
          </a:p>
        </p:txBody>
      </p:sp>
      <p:sp>
        <p:nvSpPr>
          <p:cNvPr id="47" name="Espace réservé du texte 61">
            <a:extLst>
              <a:ext uri="{FF2B5EF4-FFF2-40B4-BE49-F238E27FC236}">
                <a16:creationId xmlns:a16="http://schemas.microsoft.com/office/drawing/2014/main" id="{38BAB8EA-FE78-671A-63C7-AAFEEACF9C1E}"/>
              </a:ext>
            </a:extLst>
          </p:cNvPr>
          <p:cNvSpPr>
            <a:spLocks noGrp="1"/>
          </p:cNvSpPr>
          <p:nvPr>
            <p:ph type="body" sz="quarter" idx="73" hasCustomPrompt="1"/>
          </p:nvPr>
        </p:nvSpPr>
        <p:spPr>
          <a:xfrm>
            <a:off x="10948744" y="4857350"/>
            <a:ext cx="369779" cy="235975"/>
          </a:xfrm>
        </p:spPr>
        <p:txBody>
          <a:bodyPr anchor="ctr">
            <a:noAutofit/>
          </a:bodyPr>
          <a:lstStyle>
            <a:lvl1pPr>
              <a:defRPr sz="1000" b="1"/>
            </a:lvl1pPr>
          </a:lstStyle>
          <a:p>
            <a:pPr lvl="0"/>
            <a:r>
              <a:rPr lang="fr-FR" dirty="0"/>
              <a:t>xx</a:t>
            </a:r>
          </a:p>
        </p:txBody>
      </p:sp>
      <p:sp>
        <p:nvSpPr>
          <p:cNvPr id="49" name="Espace réservé du texte 61">
            <a:extLst>
              <a:ext uri="{FF2B5EF4-FFF2-40B4-BE49-F238E27FC236}">
                <a16:creationId xmlns:a16="http://schemas.microsoft.com/office/drawing/2014/main" id="{29498534-5BC1-6D15-1935-36CDE340F58C}"/>
              </a:ext>
            </a:extLst>
          </p:cNvPr>
          <p:cNvSpPr>
            <a:spLocks noGrp="1"/>
          </p:cNvSpPr>
          <p:nvPr>
            <p:ph type="body" sz="quarter" idx="74" hasCustomPrompt="1"/>
          </p:nvPr>
        </p:nvSpPr>
        <p:spPr>
          <a:xfrm>
            <a:off x="10948744" y="5261666"/>
            <a:ext cx="369779" cy="235975"/>
          </a:xfrm>
        </p:spPr>
        <p:txBody>
          <a:bodyPr anchor="ctr">
            <a:noAutofit/>
          </a:bodyPr>
          <a:lstStyle>
            <a:lvl1pPr>
              <a:defRPr sz="1000" b="1"/>
            </a:lvl1pPr>
          </a:lstStyle>
          <a:p>
            <a:pPr lvl="0"/>
            <a:r>
              <a:rPr lang="fr-FR" dirty="0"/>
              <a:t>xx</a:t>
            </a:r>
          </a:p>
        </p:txBody>
      </p:sp>
      <p:sp>
        <p:nvSpPr>
          <p:cNvPr id="50" name="Espace réservé du texte 61">
            <a:extLst>
              <a:ext uri="{FF2B5EF4-FFF2-40B4-BE49-F238E27FC236}">
                <a16:creationId xmlns:a16="http://schemas.microsoft.com/office/drawing/2014/main" id="{2F199515-245C-0C70-3972-319EBBE82280}"/>
              </a:ext>
            </a:extLst>
          </p:cNvPr>
          <p:cNvSpPr>
            <a:spLocks noGrp="1"/>
          </p:cNvSpPr>
          <p:nvPr>
            <p:ph type="body" sz="quarter" idx="75" hasCustomPrompt="1"/>
          </p:nvPr>
        </p:nvSpPr>
        <p:spPr>
          <a:xfrm>
            <a:off x="10948744" y="5638272"/>
            <a:ext cx="369779" cy="235975"/>
          </a:xfrm>
        </p:spPr>
        <p:txBody>
          <a:bodyPr anchor="ctr">
            <a:noAutofit/>
          </a:bodyPr>
          <a:lstStyle>
            <a:lvl1pPr>
              <a:defRPr sz="1000" b="1"/>
            </a:lvl1pPr>
          </a:lstStyle>
          <a:p>
            <a:pPr lvl="0"/>
            <a:r>
              <a:rPr lang="fr-FR" dirty="0"/>
              <a:t>xx</a:t>
            </a:r>
          </a:p>
        </p:txBody>
      </p:sp>
      <p:sp>
        <p:nvSpPr>
          <p:cNvPr id="51" name="Espace réservé du texte 61">
            <a:extLst>
              <a:ext uri="{FF2B5EF4-FFF2-40B4-BE49-F238E27FC236}">
                <a16:creationId xmlns:a16="http://schemas.microsoft.com/office/drawing/2014/main" id="{7B677B44-9F55-55F3-023A-DF2AB8762467}"/>
              </a:ext>
            </a:extLst>
          </p:cNvPr>
          <p:cNvSpPr>
            <a:spLocks noGrp="1"/>
          </p:cNvSpPr>
          <p:nvPr>
            <p:ph type="body" sz="quarter" idx="76" hasCustomPrompt="1"/>
          </p:nvPr>
        </p:nvSpPr>
        <p:spPr>
          <a:xfrm>
            <a:off x="10948744" y="6014878"/>
            <a:ext cx="369779" cy="235975"/>
          </a:xfrm>
        </p:spPr>
        <p:txBody>
          <a:bodyPr anchor="ctr">
            <a:noAutofit/>
          </a:bodyPr>
          <a:lstStyle>
            <a:lvl1pPr>
              <a:defRPr sz="1000" b="1"/>
            </a:lvl1pPr>
          </a:lstStyle>
          <a:p>
            <a:pPr lvl="0"/>
            <a:r>
              <a:rPr lang="fr-FR" dirty="0"/>
              <a:t>xx</a:t>
            </a:r>
          </a:p>
        </p:txBody>
      </p:sp>
      <p:sp>
        <p:nvSpPr>
          <p:cNvPr id="6" name="Espace réservé du texte 61">
            <a:extLst>
              <a:ext uri="{FF2B5EF4-FFF2-40B4-BE49-F238E27FC236}">
                <a16:creationId xmlns:a16="http://schemas.microsoft.com/office/drawing/2014/main" id="{CD35AD80-6179-B2AA-AC3C-73C0633062F5}"/>
              </a:ext>
            </a:extLst>
          </p:cNvPr>
          <p:cNvSpPr>
            <a:spLocks noGrp="1"/>
          </p:cNvSpPr>
          <p:nvPr>
            <p:ph type="body" sz="quarter" idx="77"/>
          </p:nvPr>
        </p:nvSpPr>
        <p:spPr>
          <a:xfrm>
            <a:off x="2454915" y="3179878"/>
            <a:ext cx="8080776" cy="396000"/>
          </a:xfrm>
        </p:spPr>
        <p:txBody>
          <a:bodyPr>
            <a:noAutofit/>
          </a:bodyPr>
          <a:lstStyle>
            <a:lvl1pPr marL="171450" indent="-171450">
              <a:spcAft>
                <a:spcPts val="0"/>
              </a:spcAft>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7" name="Espace réservé du texte 61">
            <a:extLst>
              <a:ext uri="{FF2B5EF4-FFF2-40B4-BE49-F238E27FC236}">
                <a16:creationId xmlns:a16="http://schemas.microsoft.com/office/drawing/2014/main" id="{E90B1F23-7207-501B-8601-576A466108CC}"/>
              </a:ext>
            </a:extLst>
          </p:cNvPr>
          <p:cNvSpPr>
            <a:spLocks noGrp="1"/>
          </p:cNvSpPr>
          <p:nvPr>
            <p:ph type="body" sz="quarter" idx="78"/>
          </p:nvPr>
        </p:nvSpPr>
        <p:spPr>
          <a:xfrm>
            <a:off x="2454915" y="3560404"/>
            <a:ext cx="8080776" cy="396000"/>
          </a:xfrm>
        </p:spPr>
        <p:txBody>
          <a:bodyPr>
            <a:noAutofit/>
          </a:bodyPr>
          <a:lstStyle>
            <a:lvl1pPr marL="171450" indent="-171450">
              <a:buClr>
                <a:schemeClr val="tx1"/>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8" name="Espace réservé du texte 61">
            <a:extLst>
              <a:ext uri="{FF2B5EF4-FFF2-40B4-BE49-F238E27FC236}">
                <a16:creationId xmlns:a16="http://schemas.microsoft.com/office/drawing/2014/main" id="{736EE05F-42D7-D7A8-3932-65D5783D1BF8}"/>
              </a:ext>
            </a:extLst>
          </p:cNvPr>
          <p:cNvSpPr>
            <a:spLocks noGrp="1"/>
          </p:cNvSpPr>
          <p:nvPr>
            <p:ph type="body" sz="quarter" idx="79"/>
          </p:nvPr>
        </p:nvSpPr>
        <p:spPr>
          <a:xfrm>
            <a:off x="2454915" y="3940930"/>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9" name="Espace réservé du texte 61">
            <a:extLst>
              <a:ext uri="{FF2B5EF4-FFF2-40B4-BE49-F238E27FC236}">
                <a16:creationId xmlns:a16="http://schemas.microsoft.com/office/drawing/2014/main" id="{E41AFD23-E127-EA39-6047-961E841D1AC1}"/>
              </a:ext>
            </a:extLst>
          </p:cNvPr>
          <p:cNvSpPr>
            <a:spLocks noGrp="1"/>
          </p:cNvSpPr>
          <p:nvPr>
            <p:ph type="body" sz="quarter" idx="80"/>
          </p:nvPr>
        </p:nvSpPr>
        <p:spPr>
          <a:xfrm>
            <a:off x="2454915" y="4321457"/>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12" name="Espace réservé du texte 61">
            <a:extLst>
              <a:ext uri="{FF2B5EF4-FFF2-40B4-BE49-F238E27FC236}">
                <a16:creationId xmlns:a16="http://schemas.microsoft.com/office/drawing/2014/main" id="{4D56BC4C-55D4-C182-D489-FE818ECFC966}"/>
              </a:ext>
            </a:extLst>
          </p:cNvPr>
          <p:cNvSpPr>
            <a:spLocks noGrp="1"/>
          </p:cNvSpPr>
          <p:nvPr>
            <p:ph type="body" sz="quarter" idx="81"/>
          </p:nvPr>
        </p:nvSpPr>
        <p:spPr>
          <a:xfrm>
            <a:off x="2454915" y="4803741"/>
            <a:ext cx="8080776" cy="396000"/>
          </a:xfrm>
        </p:spPr>
        <p:txBody>
          <a:bodyPr>
            <a:noAutofit/>
          </a:bodyPr>
          <a:lstStyle>
            <a:lvl1pPr marL="171450" indent="-171450">
              <a:spcAft>
                <a:spcPts val="0"/>
              </a:spcAft>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13" name="Espace réservé du texte 61">
            <a:extLst>
              <a:ext uri="{FF2B5EF4-FFF2-40B4-BE49-F238E27FC236}">
                <a16:creationId xmlns:a16="http://schemas.microsoft.com/office/drawing/2014/main" id="{CEA203A8-694B-EB1A-2A38-B864168FAB07}"/>
              </a:ext>
            </a:extLst>
          </p:cNvPr>
          <p:cNvSpPr>
            <a:spLocks noGrp="1"/>
          </p:cNvSpPr>
          <p:nvPr>
            <p:ph type="body" sz="quarter" idx="82"/>
          </p:nvPr>
        </p:nvSpPr>
        <p:spPr>
          <a:xfrm>
            <a:off x="2454915" y="5184267"/>
            <a:ext cx="8080776" cy="396000"/>
          </a:xfrm>
        </p:spPr>
        <p:txBody>
          <a:bodyPr>
            <a:noAutofit/>
          </a:bodyPr>
          <a:lstStyle>
            <a:lvl1pPr marL="171450" indent="-171450">
              <a:buClr>
                <a:schemeClr val="tx1"/>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28" name="Espace réservé du texte 61">
            <a:extLst>
              <a:ext uri="{FF2B5EF4-FFF2-40B4-BE49-F238E27FC236}">
                <a16:creationId xmlns:a16="http://schemas.microsoft.com/office/drawing/2014/main" id="{AC3AFD27-4388-74AB-7939-4AEBDE99ADB1}"/>
              </a:ext>
            </a:extLst>
          </p:cNvPr>
          <p:cNvSpPr>
            <a:spLocks noGrp="1"/>
          </p:cNvSpPr>
          <p:nvPr>
            <p:ph type="body" sz="quarter" idx="83"/>
          </p:nvPr>
        </p:nvSpPr>
        <p:spPr>
          <a:xfrm>
            <a:off x="2454915" y="5564793"/>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30" name="Espace réservé du texte 61">
            <a:extLst>
              <a:ext uri="{FF2B5EF4-FFF2-40B4-BE49-F238E27FC236}">
                <a16:creationId xmlns:a16="http://schemas.microsoft.com/office/drawing/2014/main" id="{1E8EB8F7-8047-46FD-C438-FF454110AF83}"/>
              </a:ext>
            </a:extLst>
          </p:cNvPr>
          <p:cNvSpPr>
            <a:spLocks noGrp="1"/>
          </p:cNvSpPr>
          <p:nvPr>
            <p:ph type="body" sz="quarter" idx="84"/>
          </p:nvPr>
        </p:nvSpPr>
        <p:spPr>
          <a:xfrm>
            <a:off x="2454915" y="5945320"/>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Tree>
    <p:extLst>
      <p:ext uri="{BB962C8B-B14F-4D97-AF65-F5344CB8AC3E}">
        <p14:creationId xmlns:p14="http://schemas.microsoft.com/office/powerpoint/2010/main" val="870816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ecommandation_priorité_vide_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F97BF-D356-F7E9-10E1-E862A78D0E98}"/>
              </a:ext>
            </a:extLst>
          </p:cNvPr>
          <p:cNvSpPr>
            <a:spLocks noGrp="1"/>
          </p:cNvSpPr>
          <p:nvPr>
            <p:ph type="title"/>
          </p:nvPr>
        </p:nvSpPr>
        <p:spPr/>
        <p:txBody>
          <a:body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6C0F0140-0F6D-CE90-FA1F-ACAD7627AFE5}"/>
              </a:ext>
            </a:extLst>
          </p:cNvPr>
          <p:cNvSpPr>
            <a:spLocks noGrp="1"/>
          </p:cNvSpPr>
          <p:nvPr>
            <p:ph type="dt" sz="half" idx="10"/>
          </p:nvPr>
        </p:nvSpPr>
        <p:spPr/>
        <p:txBody>
          <a:bodyPr/>
          <a:lstStyle/>
          <a:p>
            <a:fld id="{BA653D23-30D3-46C8-A0E2-CB6C4E1C1242}" type="datetime1">
              <a:rPr lang="fr-FR" smtClean="0"/>
              <a:t>23/09/2025</a:t>
            </a:fld>
            <a:endParaRPr lang="fr-FR"/>
          </a:p>
        </p:txBody>
      </p:sp>
      <p:sp>
        <p:nvSpPr>
          <p:cNvPr id="4" name="Espace réservé du pied de page 3">
            <a:extLst>
              <a:ext uri="{FF2B5EF4-FFF2-40B4-BE49-F238E27FC236}">
                <a16:creationId xmlns:a16="http://schemas.microsoft.com/office/drawing/2014/main" id="{B712440D-A837-A84A-0A36-1C848EC7F8D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BE137C2-08BD-312A-3CEE-9E0D6087BCF4}"/>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0" name="Espace réservé du texte 9">
            <a:extLst>
              <a:ext uri="{FF2B5EF4-FFF2-40B4-BE49-F238E27FC236}">
                <a16:creationId xmlns:a16="http://schemas.microsoft.com/office/drawing/2014/main" id="{D6A5516E-281F-3C85-1CF2-609893ECE8BE}"/>
              </a:ext>
            </a:extLst>
          </p:cNvPr>
          <p:cNvSpPr>
            <a:spLocks noGrp="1"/>
          </p:cNvSpPr>
          <p:nvPr>
            <p:ph type="body" sz="quarter" idx="13"/>
          </p:nvPr>
        </p:nvSpPr>
        <p:spPr>
          <a:xfrm>
            <a:off x="780957" y="1596699"/>
            <a:ext cx="779074" cy="1436785"/>
          </a:xfrm>
          <a:ln w="25400">
            <a:solidFill>
              <a:srgbClr val="000091"/>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1" name="ZoneTexte 10">
            <a:extLst>
              <a:ext uri="{FF2B5EF4-FFF2-40B4-BE49-F238E27FC236}">
                <a16:creationId xmlns:a16="http://schemas.microsoft.com/office/drawing/2014/main" id="{ABA33958-CF17-D694-10FF-150434099267}"/>
              </a:ext>
            </a:extLst>
          </p:cNvPr>
          <p:cNvSpPr txBox="1"/>
          <p:nvPr/>
        </p:nvSpPr>
        <p:spPr>
          <a:xfrm>
            <a:off x="795942" y="1251027"/>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Thème</a:t>
            </a:r>
          </a:p>
        </p:txBody>
      </p:sp>
      <p:sp>
        <p:nvSpPr>
          <p:cNvPr id="14" name="Espace réservé du texte 9">
            <a:extLst>
              <a:ext uri="{FF2B5EF4-FFF2-40B4-BE49-F238E27FC236}">
                <a16:creationId xmlns:a16="http://schemas.microsoft.com/office/drawing/2014/main" id="{F103114D-1AE5-7AED-3871-4AED3A8DC6CE}"/>
              </a:ext>
            </a:extLst>
          </p:cNvPr>
          <p:cNvSpPr>
            <a:spLocks noGrp="1"/>
          </p:cNvSpPr>
          <p:nvPr>
            <p:ph type="body" sz="quarter" idx="14"/>
          </p:nvPr>
        </p:nvSpPr>
        <p:spPr>
          <a:xfrm>
            <a:off x="780957" y="3218800"/>
            <a:ext cx="779074" cy="1436785"/>
          </a:xfrm>
          <a:ln w="25400">
            <a:solidFill>
              <a:schemeClr val="accent4"/>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5" name="Espace réservé du texte 9">
            <a:extLst>
              <a:ext uri="{FF2B5EF4-FFF2-40B4-BE49-F238E27FC236}">
                <a16:creationId xmlns:a16="http://schemas.microsoft.com/office/drawing/2014/main" id="{1BE188F5-8BA1-D7DD-A336-FE9A2C20F6CB}"/>
              </a:ext>
            </a:extLst>
          </p:cNvPr>
          <p:cNvSpPr>
            <a:spLocks noGrp="1"/>
          </p:cNvSpPr>
          <p:nvPr>
            <p:ph type="body" sz="quarter" idx="15"/>
          </p:nvPr>
        </p:nvSpPr>
        <p:spPr>
          <a:xfrm>
            <a:off x="780957" y="4840902"/>
            <a:ext cx="779074" cy="1436785"/>
          </a:xfrm>
          <a:ln w="25400">
            <a:solidFill>
              <a:schemeClr val="accent5"/>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cxnSp>
        <p:nvCxnSpPr>
          <p:cNvPr id="17" name="Connecteur droit 16">
            <a:extLst>
              <a:ext uri="{FF2B5EF4-FFF2-40B4-BE49-F238E27FC236}">
                <a16:creationId xmlns:a16="http://schemas.microsoft.com/office/drawing/2014/main" id="{B61EEE65-94B3-104D-CD1C-829FFE65927E}"/>
              </a:ext>
            </a:extLst>
          </p:cNvPr>
          <p:cNvCxnSpPr>
            <a:cxnSpLocks/>
          </p:cNvCxnSpPr>
          <p:nvPr/>
        </p:nvCxnSpPr>
        <p:spPr>
          <a:xfrm>
            <a:off x="1770822"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41EE19A-124B-6BA7-8A1E-F1962624E201}"/>
              </a:ext>
            </a:extLst>
          </p:cNvPr>
          <p:cNvCxnSpPr>
            <a:cxnSpLocks/>
          </p:cNvCxnSpPr>
          <p:nvPr/>
        </p:nvCxnSpPr>
        <p:spPr>
          <a:xfrm>
            <a:off x="10703283" y="1657625"/>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661CC03-A5A2-298D-0E23-40D4E012DC36}"/>
              </a:ext>
            </a:extLst>
          </p:cNvPr>
          <p:cNvSpPr txBox="1"/>
          <p:nvPr/>
        </p:nvSpPr>
        <p:spPr>
          <a:xfrm>
            <a:off x="1734536" y="1251026"/>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N°</a:t>
            </a:r>
          </a:p>
        </p:txBody>
      </p:sp>
      <p:sp>
        <p:nvSpPr>
          <p:cNvPr id="24" name="ZoneTexte 23">
            <a:extLst>
              <a:ext uri="{FF2B5EF4-FFF2-40B4-BE49-F238E27FC236}">
                <a16:creationId xmlns:a16="http://schemas.microsoft.com/office/drawing/2014/main" id="{B313B3D6-EDC2-7403-D1BB-E25E7B36FC3F}"/>
              </a:ext>
            </a:extLst>
          </p:cNvPr>
          <p:cNvSpPr txBox="1"/>
          <p:nvPr/>
        </p:nvSpPr>
        <p:spPr>
          <a:xfrm>
            <a:off x="2520259"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Recommandation</a:t>
            </a:r>
          </a:p>
        </p:txBody>
      </p:sp>
      <p:sp>
        <p:nvSpPr>
          <p:cNvPr id="29" name="ZoneTexte 28">
            <a:extLst>
              <a:ext uri="{FF2B5EF4-FFF2-40B4-BE49-F238E27FC236}">
                <a16:creationId xmlns:a16="http://schemas.microsoft.com/office/drawing/2014/main" id="{2DBE488B-CFF7-E99D-182E-D54C189C6207}"/>
              </a:ext>
            </a:extLst>
          </p:cNvPr>
          <p:cNvSpPr txBox="1"/>
          <p:nvPr/>
        </p:nvSpPr>
        <p:spPr>
          <a:xfrm>
            <a:off x="10741178"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Priorité</a:t>
            </a:r>
          </a:p>
        </p:txBody>
      </p:sp>
      <p:cxnSp>
        <p:nvCxnSpPr>
          <p:cNvPr id="33" name="Connecteur droit 32">
            <a:extLst>
              <a:ext uri="{FF2B5EF4-FFF2-40B4-BE49-F238E27FC236}">
                <a16:creationId xmlns:a16="http://schemas.microsoft.com/office/drawing/2014/main" id="{B22AD7BD-8418-1740-5C4C-F3C86995CD81}"/>
              </a:ext>
            </a:extLst>
          </p:cNvPr>
          <p:cNvCxnSpPr>
            <a:cxnSpLocks/>
          </p:cNvCxnSpPr>
          <p:nvPr/>
        </p:nvCxnSpPr>
        <p:spPr>
          <a:xfrm>
            <a:off x="2351393"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15FCD1A-2DFD-A069-2938-6BBF57B49797}"/>
              </a:ext>
            </a:extLst>
          </p:cNvPr>
          <p:cNvCxnSpPr>
            <a:cxnSpLocks/>
          </p:cNvCxnSpPr>
          <p:nvPr/>
        </p:nvCxnSpPr>
        <p:spPr>
          <a:xfrm>
            <a:off x="780957" y="1522646"/>
            <a:ext cx="90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A1A4F27-4A89-7CB8-1EC3-0993CDD92CB1}"/>
              </a:ext>
            </a:extLst>
          </p:cNvPr>
          <p:cNvCxnSpPr>
            <a:cxnSpLocks/>
          </p:cNvCxnSpPr>
          <p:nvPr/>
        </p:nvCxnSpPr>
        <p:spPr>
          <a:xfrm>
            <a:off x="1843200" y="1522646"/>
            <a:ext cx="41832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55BF6D5-E6AF-F49C-C03D-795CEC1E064C}"/>
              </a:ext>
            </a:extLst>
          </p:cNvPr>
          <p:cNvCxnSpPr>
            <a:cxnSpLocks/>
          </p:cNvCxnSpPr>
          <p:nvPr/>
        </p:nvCxnSpPr>
        <p:spPr>
          <a:xfrm>
            <a:off x="2423773" y="1522646"/>
            <a:ext cx="817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ABF48259-BA31-4913-0381-EA5C5E9FBC83}"/>
              </a:ext>
            </a:extLst>
          </p:cNvPr>
          <p:cNvCxnSpPr>
            <a:cxnSpLocks/>
          </p:cNvCxnSpPr>
          <p:nvPr/>
        </p:nvCxnSpPr>
        <p:spPr>
          <a:xfrm>
            <a:off x="10740480" y="1522646"/>
            <a:ext cx="72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7621223-4E46-942A-AD8F-82991CF18238}"/>
              </a:ext>
            </a:extLst>
          </p:cNvPr>
          <p:cNvCxnSpPr>
            <a:cxnSpLocks/>
          </p:cNvCxnSpPr>
          <p:nvPr/>
        </p:nvCxnSpPr>
        <p:spPr>
          <a:xfrm>
            <a:off x="767735" y="3131716"/>
            <a:ext cx="10776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F51C2B25-A416-3C74-C7B7-041876DA4AB8}"/>
              </a:ext>
            </a:extLst>
          </p:cNvPr>
          <p:cNvCxnSpPr>
            <a:cxnSpLocks/>
          </p:cNvCxnSpPr>
          <p:nvPr/>
        </p:nvCxnSpPr>
        <p:spPr>
          <a:xfrm>
            <a:off x="767735" y="4761418"/>
            <a:ext cx="10847031"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Espace réservé du texte 61">
            <a:extLst>
              <a:ext uri="{FF2B5EF4-FFF2-40B4-BE49-F238E27FC236}">
                <a16:creationId xmlns:a16="http://schemas.microsoft.com/office/drawing/2014/main" id="{87130A58-F138-BB52-EA40-DDD5234FF454}"/>
              </a:ext>
            </a:extLst>
          </p:cNvPr>
          <p:cNvSpPr>
            <a:spLocks noGrp="1"/>
          </p:cNvSpPr>
          <p:nvPr>
            <p:ph type="body" sz="quarter" idx="16" hasCustomPrompt="1"/>
          </p:nvPr>
        </p:nvSpPr>
        <p:spPr>
          <a:xfrm>
            <a:off x="1891748" y="1657625"/>
            <a:ext cx="369779" cy="235975"/>
          </a:xfrm>
        </p:spPr>
        <p:txBody>
          <a:bodyPr anchor="ctr">
            <a:noAutofit/>
          </a:bodyPr>
          <a:lstStyle>
            <a:lvl1pPr>
              <a:defRPr sz="1000" b="1"/>
            </a:lvl1pPr>
          </a:lstStyle>
          <a:p>
            <a:pPr lvl="0"/>
            <a:r>
              <a:rPr lang="fr-FR" dirty="0"/>
              <a:t>xx</a:t>
            </a:r>
          </a:p>
        </p:txBody>
      </p:sp>
      <p:sp>
        <p:nvSpPr>
          <p:cNvPr id="63" name="Espace réservé du texte 61">
            <a:extLst>
              <a:ext uri="{FF2B5EF4-FFF2-40B4-BE49-F238E27FC236}">
                <a16:creationId xmlns:a16="http://schemas.microsoft.com/office/drawing/2014/main" id="{97090062-0A64-4BE7-0D68-18E74FD8D0A0}"/>
              </a:ext>
            </a:extLst>
          </p:cNvPr>
          <p:cNvSpPr>
            <a:spLocks noGrp="1"/>
          </p:cNvSpPr>
          <p:nvPr>
            <p:ph type="body" sz="quarter" idx="17"/>
          </p:nvPr>
        </p:nvSpPr>
        <p:spPr>
          <a:xfrm>
            <a:off x="2454915" y="1571101"/>
            <a:ext cx="8080776" cy="396000"/>
          </a:xfrm>
        </p:spPr>
        <p:txBody>
          <a:bodyPr>
            <a:noAutofit/>
          </a:bodyPr>
          <a:lstStyle>
            <a:lvl1pPr marL="171450" indent="-171450">
              <a:spcAft>
                <a:spcPts val="0"/>
              </a:spcAft>
              <a:buClr>
                <a:schemeClr val="accent2"/>
              </a:buClr>
              <a:buSzPct val="80000"/>
              <a:buFont typeface="Arial" panose="020B0604020202020204" pitchFamily="34" charset="0"/>
              <a:buChar char="•"/>
              <a:defRPr sz="1000" b="0"/>
            </a:lvl1pPr>
          </a:lstStyle>
          <a:p>
            <a:pPr lvl="0"/>
            <a:r>
              <a:rPr lang="fr-FR"/>
              <a:t>Cliquez pour modifier les styles du texte du masque</a:t>
            </a:r>
          </a:p>
        </p:txBody>
      </p:sp>
      <p:sp>
        <p:nvSpPr>
          <p:cNvPr id="78" name="Espace réservé du texte 61">
            <a:extLst>
              <a:ext uri="{FF2B5EF4-FFF2-40B4-BE49-F238E27FC236}">
                <a16:creationId xmlns:a16="http://schemas.microsoft.com/office/drawing/2014/main" id="{EBEC7E44-9EB5-5947-5B98-B906854D010F}"/>
              </a:ext>
            </a:extLst>
          </p:cNvPr>
          <p:cNvSpPr>
            <a:spLocks noGrp="1"/>
          </p:cNvSpPr>
          <p:nvPr>
            <p:ph type="body" sz="quarter" idx="31" hasCustomPrompt="1"/>
          </p:nvPr>
        </p:nvSpPr>
        <p:spPr>
          <a:xfrm>
            <a:off x="1891748" y="2061941"/>
            <a:ext cx="369779" cy="235975"/>
          </a:xfrm>
        </p:spPr>
        <p:txBody>
          <a:bodyPr anchor="ctr">
            <a:noAutofit/>
          </a:bodyPr>
          <a:lstStyle>
            <a:lvl1pPr>
              <a:defRPr sz="1000" b="1"/>
            </a:lvl1pPr>
          </a:lstStyle>
          <a:p>
            <a:pPr lvl="0"/>
            <a:r>
              <a:rPr lang="fr-FR" dirty="0"/>
              <a:t>xx</a:t>
            </a:r>
          </a:p>
        </p:txBody>
      </p:sp>
      <p:sp>
        <p:nvSpPr>
          <p:cNvPr id="79" name="Espace réservé du texte 61">
            <a:extLst>
              <a:ext uri="{FF2B5EF4-FFF2-40B4-BE49-F238E27FC236}">
                <a16:creationId xmlns:a16="http://schemas.microsoft.com/office/drawing/2014/main" id="{564F08E4-A1F8-4D26-A772-5215B1FEDC5A}"/>
              </a:ext>
            </a:extLst>
          </p:cNvPr>
          <p:cNvSpPr>
            <a:spLocks noGrp="1"/>
          </p:cNvSpPr>
          <p:nvPr>
            <p:ph type="body" sz="quarter" idx="32" hasCustomPrompt="1"/>
          </p:nvPr>
        </p:nvSpPr>
        <p:spPr>
          <a:xfrm>
            <a:off x="1898309" y="2438547"/>
            <a:ext cx="369779" cy="235975"/>
          </a:xfrm>
        </p:spPr>
        <p:txBody>
          <a:bodyPr anchor="ctr">
            <a:noAutofit/>
          </a:bodyPr>
          <a:lstStyle>
            <a:lvl1pPr>
              <a:defRPr sz="1000" b="1"/>
            </a:lvl1pPr>
          </a:lstStyle>
          <a:p>
            <a:pPr lvl="0"/>
            <a:r>
              <a:rPr lang="fr-FR" dirty="0"/>
              <a:t>xx</a:t>
            </a:r>
          </a:p>
        </p:txBody>
      </p:sp>
      <p:sp>
        <p:nvSpPr>
          <p:cNvPr id="80" name="Espace réservé du texte 61">
            <a:extLst>
              <a:ext uri="{FF2B5EF4-FFF2-40B4-BE49-F238E27FC236}">
                <a16:creationId xmlns:a16="http://schemas.microsoft.com/office/drawing/2014/main" id="{FB374A50-F524-4FFC-EEBD-BD2CA02D3458}"/>
              </a:ext>
            </a:extLst>
          </p:cNvPr>
          <p:cNvSpPr>
            <a:spLocks noGrp="1"/>
          </p:cNvSpPr>
          <p:nvPr>
            <p:ph type="body" sz="quarter" idx="33" hasCustomPrompt="1"/>
          </p:nvPr>
        </p:nvSpPr>
        <p:spPr>
          <a:xfrm>
            <a:off x="1898309" y="2815153"/>
            <a:ext cx="369779" cy="235975"/>
          </a:xfrm>
        </p:spPr>
        <p:txBody>
          <a:bodyPr anchor="ctr">
            <a:noAutofit/>
          </a:bodyPr>
          <a:lstStyle>
            <a:lvl1pPr>
              <a:defRPr sz="1000" b="1"/>
            </a:lvl1pPr>
          </a:lstStyle>
          <a:p>
            <a:pPr lvl="0"/>
            <a:r>
              <a:rPr lang="fr-FR" dirty="0"/>
              <a:t>xx</a:t>
            </a:r>
          </a:p>
        </p:txBody>
      </p:sp>
      <p:sp>
        <p:nvSpPr>
          <p:cNvPr id="92" name="Espace réservé du texte 61">
            <a:extLst>
              <a:ext uri="{FF2B5EF4-FFF2-40B4-BE49-F238E27FC236}">
                <a16:creationId xmlns:a16="http://schemas.microsoft.com/office/drawing/2014/main" id="{EB65DBBC-DED7-5926-05A7-D38A2CC9FF98}"/>
              </a:ext>
            </a:extLst>
          </p:cNvPr>
          <p:cNvSpPr>
            <a:spLocks noGrp="1"/>
          </p:cNvSpPr>
          <p:nvPr>
            <p:ph type="body" sz="quarter" idx="42"/>
          </p:nvPr>
        </p:nvSpPr>
        <p:spPr>
          <a:xfrm>
            <a:off x="2454915" y="1951627"/>
            <a:ext cx="8080776" cy="396000"/>
          </a:xfrm>
        </p:spPr>
        <p:txBody>
          <a:bodyPr>
            <a:noAutofit/>
          </a:bodyPr>
          <a:lstStyle>
            <a:lvl1pPr marL="171450" indent="-171450">
              <a:buClr>
                <a:schemeClr val="accent2"/>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93" name="Espace réservé du texte 61">
            <a:extLst>
              <a:ext uri="{FF2B5EF4-FFF2-40B4-BE49-F238E27FC236}">
                <a16:creationId xmlns:a16="http://schemas.microsoft.com/office/drawing/2014/main" id="{633B9678-CD92-5467-2B92-152A6173A7F2}"/>
              </a:ext>
            </a:extLst>
          </p:cNvPr>
          <p:cNvSpPr>
            <a:spLocks noGrp="1"/>
          </p:cNvSpPr>
          <p:nvPr>
            <p:ph type="body" sz="quarter" idx="43"/>
          </p:nvPr>
        </p:nvSpPr>
        <p:spPr>
          <a:xfrm>
            <a:off x="2454915" y="2332153"/>
            <a:ext cx="8080776" cy="396000"/>
          </a:xfrm>
        </p:spPr>
        <p:txBody>
          <a:bodyPr>
            <a:noAutofit/>
          </a:bodyPr>
          <a:lstStyle>
            <a:lvl1pPr marL="171450" indent="-171450">
              <a:buClr>
                <a:schemeClr val="accent2"/>
              </a:buClr>
              <a:buSzPct val="80000"/>
              <a:buFont typeface="Arial" panose="020B0604020202020204" pitchFamily="34" charset="0"/>
              <a:buChar char="•"/>
              <a:defRPr sz="1000" b="0"/>
            </a:lvl1pPr>
          </a:lstStyle>
          <a:p>
            <a:pPr lvl="0"/>
            <a:r>
              <a:rPr lang="fr-FR"/>
              <a:t>Cliquez pour modifier les styles du texte du masque</a:t>
            </a:r>
          </a:p>
        </p:txBody>
      </p:sp>
      <p:sp>
        <p:nvSpPr>
          <p:cNvPr id="94" name="Espace réservé du texte 61">
            <a:extLst>
              <a:ext uri="{FF2B5EF4-FFF2-40B4-BE49-F238E27FC236}">
                <a16:creationId xmlns:a16="http://schemas.microsoft.com/office/drawing/2014/main" id="{A8EB43F8-C0EA-2A31-2B3E-4B970FD29CAA}"/>
              </a:ext>
            </a:extLst>
          </p:cNvPr>
          <p:cNvSpPr>
            <a:spLocks noGrp="1"/>
          </p:cNvSpPr>
          <p:nvPr>
            <p:ph type="body" sz="quarter" idx="44"/>
          </p:nvPr>
        </p:nvSpPr>
        <p:spPr>
          <a:xfrm>
            <a:off x="2454915" y="2712680"/>
            <a:ext cx="8080776" cy="396000"/>
          </a:xfrm>
        </p:spPr>
        <p:txBody>
          <a:bodyPr>
            <a:noAutofit/>
          </a:bodyPr>
          <a:lstStyle>
            <a:lvl1pPr marL="171450" indent="-171450">
              <a:buClr>
                <a:schemeClr val="accent2"/>
              </a:buClr>
              <a:buSzPct val="80000"/>
              <a:buFont typeface="Arial" panose="020B0604020202020204" pitchFamily="34" charset="0"/>
              <a:buChar char="•"/>
              <a:defRPr sz="1000" b="0"/>
            </a:lvl1pPr>
          </a:lstStyle>
          <a:p>
            <a:pPr lvl="0"/>
            <a:r>
              <a:rPr lang="fr-FR"/>
              <a:t>Cliquez pour modifier les styles du texte du masque</a:t>
            </a:r>
          </a:p>
        </p:txBody>
      </p:sp>
      <p:sp>
        <p:nvSpPr>
          <p:cNvPr id="16" name="Espace réservé du texte 61">
            <a:extLst>
              <a:ext uri="{FF2B5EF4-FFF2-40B4-BE49-F238E27FC236}">
                <a16:creationId xmlns:a16="http://schemas.microsoft.com/office/drawing/2014/main" id="{53F2C2C8-1216-7BEE-2092-B9A5DD10EE95}"/>
              </a:ext>
            </a:extLst>
          </p:cNvPr>
          <p:cNvSpPr>
            <a:spLocks noGrp="1"/>
          </p:cNvSpPr>
          <p:nvPr>
            <p:ph type="body" sz="quarter" idx="57" hasCustomPrompt="1"/>
          </p:nvPr>
        </p:nvSpPr>
        <p:spPr>
          <a:xfrm>
            <a:off x="1848294" y="3279627"/>
            <a:ext cx="369779" cy="235975"/>
          </a:xfrm>
        </p:spPr>
        <p:txBody>
          <a:bodyPr anchor="ctr">
            <a:noAutofit/>
          </a:bodyPr>
          <a:lstStyle>
            <a:lvl1pPr>
              <a:defRPr sz="1000" b="1"/>
            </a:lvl1pPr>
          </a:lstStyle>
          <a:p>
            <a:pPr lvl="0"/>
            <a:r>
              <a:rPr lang="fr-FR" dirty="0"/>
              <a:t>xx</a:t>
            </a:r>
          </a:p>
        </p:txBody>
      </p:sp>
      <p:sp>
        <p:nvSpPr>
          <p:cNvPr id="18" name="Espace réservé du texte 61">
            <a:extLst>
              <a:ext uri="{FF2B5EF4-FFF2-40B4-BE49-F238E27FC236}">
                <a16:creationId xmlns:a16="http://schemas.microsoft.com/office/drawing/2014/main" id="{A6C6614B-5B5A-82C7-20B8-17F25186E5B7}"/>
              </a:ext>
            </a:extLst>
          </p:cNvPr>
          <p:cNvSpPr>
            <a:spLocks noGrp="1"/>
          </p:cNvSpPr>
          <p:nvPr>
            <p:ph type="body" sz="quarter" idx="58" hasCustomPrompt="1"/>
          </p:nvPr>
        </p:nvSpPr>
        <p:spPr>
          <a:xfrm>
            <a:off x="1848294" y="3683943"/>
            <a:ext cx="369779" cy="235975"/>
          </a:xfrm>
        </p:spPr>
        <p:txBody>
          <a:bodyPr anchor="ctr">
            <a:noAutofit/>
          </a:bodyPr>
          <a:lstStyle>
            <a:lvl1pPr>
              <a:defRPr sz="1000" b="1"/>
            </a:lvl1pPr>
          </a:lstStyle>
          <a:p>
            <a:pPr lvl="0"/>
            <a:r>
              <a:rPr lang="fr-FR" dirty="0"/>
              <a:t>xx</a:t>
            </a:r>
          </a:p>
        </p:txBody>
      </p:sp>
      <p:sp>
        <p:nvSpPr>
          <p:cNvPr id="19" name="Espace réservé du texte 61">
            <a:extLst>
              <a:ext uri="{FF2B5EF4-FFF2-40B4-BE49-F238E27FC236}">
                <a16:creationId xmlns:a16="http://schemas.microsoft.com/office/drawing/2014/main" id="{B04118B2-7C25-65C3-F0A7-17A834F81467}"/>
              </a:ext>
            </a:extLst>
          </p:cNvPr>
          <p:cNvSpPr>
            <a:spLocks noGrp="1"/>
          </p:cNvSpPr>
          <p:nvPr>
            <p:ph type="body" sz="quarter" idx="59" hasCustomPrompt="1"/>
          </p:nvPr>
        </p:nvSpPr>
        <p:spPr>
          <a:xfrm>
            <a:off x="1848294" y="4060549"/>
            <a:ext cx="369779" cy="235975"/>
          </a:xfrm>
        </p:spPr>
        <p:txBody>
          <a:bodyPr anchor="ctr">
            <a:noAutofit/>
          </a:bodyPr>
          <a:lstStyle>
            <a:lvl1pPr>
              <a:defRPr sz="1000" b="1"/>
            </a:lvl1pPr>
          </a:lstStyle>
          <a:p>
            <a:pPr lvl="0"/>
            <a:r>
              <a:rPr lang="fr-FR" dirty="0"/>
              <a:t>xx</a:t>
            </a:r>
          </a:p>
        </p:txBody>
      </p:sp>
      <p:sp>
        <p:nvSpPr>
          <p:cNvPr id="20" name="Espace réservé du texte 61">
            <a:extLst>
              <a:ext uri="{FF2B5EF4-FFF2-40B4-BE49-F238E27FC236}">
                <a16:creationId xmlns:a16="http://schemas.microsoft.com/office/drawing/2014/main" id="{EA6F9670-8030-4964-DC9B-084DB105CC11}"/>
              </a:ext>
            </a:extLst>
          </p:cNvPr>
          <p:cNvSpPr>
            <a:spLocks noGrp="1"/>
          </p:cNvSpPr>
          <p:nvPr>
            <p:ph type="body" sz="quarter" idx="60" hasCustomPrompt="1"/>
          </p:nvPr>
        </p:nvSpPr>
        <p:spPr>
          <a:xfrm>
            <a:off x="1848294" y="4437155"/>
            <a:ext cx="369779" cy="235975"/>
          </a:xfrm>
        </p:spPr>
        <p:txBody>
          <a:bodyPr anchor="ctr">
            <a:noAutofit/>
          </a:bodyPr>
          <a:lstStyle>
            <a:lvl1pPr>
              <a:defRPr sz="1000" b="1"/>
            </a:lvl1pPr>
          </a:lstStyle>
          <a:p>
            <a:pPr lvl="0"/>
            <a:r>
              <a:rPr lang="fr-FR" dirty="0"/>
              <a:t>xx</a:t>
            </a:r>
          </a:p>
        </p:txBody>
      </p:sp>
      <p:sp>
        <p:nvSpPr>
          <p:cNvPr id="23" name="Espace réservé du texte 61">
            <a:extLst>
              <a:ext uri="{FF2B5EF4-FFF2-40B4-BE49-F238E27FC236}">
                <a16:creationId xmlns:a16="http://schemas.microsoft.com/office/drawing/2014/main" id="{328A2FF3-2A1F-36A3-9CE3-12C1E4FDDCDA}"/>
              </a:ext>
            </a:extLst>
          </p:cNvPr>
          <p:cNvSpPr>
            <a:spLocks noGrp="1"/>
          </p:cNvSpPr>
          <p:nvPr>
            <p:ph type="body" sz="quarter" idx="61" hasCustomPrompt="1"/>
          </p:nvPr>
        </p:nvSpPr>
        <p:spPr>
          <a:xfrm>
            <a:off x="1848294" y="4848291"/>
            <a:ext cx="369779" cy="235975"/>
          </a:xfrm>
        </p:spPr>
        <p:txBody>
          <a:bodyPr anchor="ctr">
            <a:noAutofit/>
          </a:bodyPr>
          <a:lstStyle>
            <a:lvl1pPr>
              <a:defRPr sz="1000" b="1"/>
            </a:lvl1pPr>
          </a:lstStyle>
          <a:p>
            <a:pPr lvl="0"/>
            <a:r>
              <a:rPr lang="fr-FR" dirty="0"/>
              <a:t>xx</a:t>
            </a:r>
          </a:p>
        </p:txBody>
      </p:sp>
      <p:sp>
        <p:nvSpPr>
          <p:cNvPr id="25" name="Espace réservé du texte 61">
            <a:extLst>
              <a:ext uri="{FF2B5EF4-FFF2-40B4-BE49-F238E27FC236}">
                <a16:creationId xmlns:a16="http://schemas.microsoft.com/office/drawing/2014/main" id="{DE9AC47D-9F64-A68B-5564-AAB91F608859}"/>
              </a:ext>
            </a:extLst>
          </p:cNvPr>
          <p:cNvSpPr>
            <a:spLocks noGrp="1"/>
          </p:cNvSpPr>
          <p:nvPr>
            <p:ph type="body" sz="quarter" idx="62" hasCustomPrompt="1"/>
          </p:nvPr>
        </p:nvSpPr>
        <p:spPr>
          <a:xfrm>
            <a:off x="1848294" y="5252607"/>
            <a:ext cx="369779" cy="235975"/>
          </a:xfrm>
        </p:spPr>
        <p:txBody>
          <a:bodyPr anchor="ctr">
            <a:noAutofit/>
          </a:bodyPr>
          <a:lstStyle>
            <a:lvl1pPr>
              <a:defRPr sz="1000" b="1"/>
            </a:lvl1pPr>
          </a:lstStyle>
          <a:p>
            <a:pPr lvl="0"/>
            <a:r>
              <a:rPr lang="fr-FR" dirty="0"/>
              <a:t>xx</a:t>
            </a:r>
          </a:p>
        </p:txBody>
      </p:sp>
      <p:sp>
        <p:nvSpPr>
          <p:cNvPr id="26" name="Espace réservé du texte 61">
            <a:extLst>
              <a:ext uri="{FF2B5EF4-FFF2-40B4-BE49-F238E27FC236}">
                <a16:creationId xmlns:a16="http://schemas.microsoft.com/office/drawing/2014/main" id="{522A657B-1D0A-5189-310D-6468E09C9867}"/>
              </a:ext>
            </a:extLst>
          </p:cNvPr>
          <p:cNvSpPr>
            <a:spLocks noGrp="1"/>
          </p:cNvSpPr>
          <p:nvPr>
            <p:ph type="body" sz="quarter" idx="63" hasCustomPrompt="1"/>
          </p:nvPr>
        </p:nvSpPr>
        <p:spPr>
          <a:xfrm>
            <a:off x="1848294" y="5629213"/>
            <a:ext cx="369779" cy="235975"/>
          </a:xfrm>
        </p:spPr>
        <p:txBody>
          <a:bodyPr anchor="ctr">
            <a:noAutofit/>
          </a:bodyPr>
          <a:lstStyle>
            <a:lvl1pPr>
              <a:defRPr sz="1000" b="1"/>
            </a:lvl1pPr>
          </a:lstStyle>
          <a:p>
            <a:pPr lvl="0"/>
            <a:r>
              <a:rPr lang="fr-FR" dirty="0"/>
              <a:t>xx</a:t>
            </a:r>
          </a:p>
        </p:txBody>
      </p:sp>
      <p:sp>
        <p:nvSpPr>
          <p:cNvPr id="27" name="Espace réservé du texte 61">
            <a:extLst>
              <a:ext uri="{FF2B5EF4-FFF2-40B4-BE49-F238E27FC236}">
                <a16:creationId xmlns:a16="http://schemas.microsoft.com/office/drawing/2014/main" id="{8BE3F620-52C5-DA79-B868-52B987BCD580}"/>
              </a:ext>
            </a:extLst>
          </p:cNvPr>
          <p:cNvSpPr>
            <a:spLocks noGrp="1"/>
          </p:cNvSpPr>
          <p:nvPr>
            <p:ph type="body" sz="quarter" idx="64" hasCustomPrompt="1"/>
          </p:nvPr>
        </p:nvSpPr>
        <p:spPr>
          <a:xfrm>
            <a:off x="1848294" y="6005819"/>
            <a:ext cx="369779" cy="235975"/>
          </a:xfrm>
        </p:spPr>
        <p:txBody>
          <a:bodyPr anchor="ctr">
            <a:noAutofit/>
          </a:bodyPr>
          <a:lstStyle>
            <a:lvl1pPr>
              <a:defRPr sz="1000" b="1"/>
            </a:lvl1pPr>
          </a:lstStyle>
          <a:p>
            <a:pPr lvl="0"/>
            <a:r>
              <a:rPr lang="fr-FR" dirty="0"/>
              <a:t>xx</a:t>
            </a:r>
          </a:p>
        </p:txBody>
      </p:sp>
      <p:sp>
        <p:nvSpPr>
          <p:cNvPr id="36" name="Espace réservé du texte 61">
            <a:extLst>
              <a:ext uri="{FF2B5EF4-FFF2-40B4-BE49-F238E27FC236}">
                <a16:creationId xmlns:a16="http://schemas.microsoft.com/office/drawing/2014/main" id="{6B86DA16-427C-158D-9FDE-5DC7D0B20A61}"/>
              </a:ext>
            </a:extLst>
          </p:cNvPr>
          <p:cNvSpPr>
            <a:spLocks noGrp="1"/>
          </p:cNvSpPr>
          <p:nvPr>
            <p:ph type="body" sz="quarter" idx="65" hasCustomPrompt="1"/>
          </p:nvPr>
        </p:nvSpPr>
        <p:spPr>
          <a:xfrm>
            <a:off x="10948744" y="1629910"/>
            <a:ext cx="369779" cy="235975"/>
          </a:xfrm>
        </p:spPr>
        <p:txBody>
          <a:bodyPr anchor="ctr">
            <a:noAutofit/>
          </a:bodyPr>
          <a:lstStyle>
            <a:lvl1pPr>
              <a:defRPr sz="1000" b="1"/>
            </a:lvl1pPr>
          </a:lstStyle>
          <a:p>
            <a:pPr lvl="0"/>
            <a:r>
              <a:rPr lang="fr-FR" dirty="0"/>
              <a:t>xx</a:t>
            </a:r>
          </a:p>
        </p:txBody>
      </p:sp>
      <p:sp>
        <p:nvSpPr>
          <p:cNvPr id="38" name="Espace réservé du texte 61">
            <a:extLst>
              <a:ext uri="{FF2B5EF4-FFF2-40B4-BE49-F238E27FC236}">
                <a16:creationId xmlns:a16="http://schemas.microsoft.com/office/drawing/2014/main" id="{C03935F4-5F94-C8BA-E337-8126E189A1EC}"/>
              </a:ext>
            </a:extLst>
          </p:cNvPr>
          <p:cNvSpPr>
            <a:spLocks noGrp="1"/>
          </p:cNvSpPr>
          <p:nvPr>
            <p:ph type="body" sz="quarter" idx="66" hasCustomPrompt="1"/>
          </p:nvPr>
        </p:nvSpPr>
        <p:spPr>
          <a:xfrm>
            <a:off x="10948744" y="2034226"/>
            <a:ext cx="369779" cy="235975"/>
          </a:xfrm>
        </p:spPr>
        <p:txBody>
          <a:bodyPr anchor="ctr">
            <a:noAutofit/>
          </a:bodyPr>
          <a:lstStyle>
            <a:lvl1pPr>
              <a:defRPr sz="1000" b="1"/>
            </a:lvl1pPr>
          </a:lstStyle>
          <a:p>
            <a:pPr lvl="0"/>
            <a:r>
              <a:rPr lang="fr-FR" dirty="0"/>
              <a:t>xx</a:t>
            </a:r>
          </a:p>
        </p:txBody>
      </p:sp>
      <p:sp>
        <p:nvSpPr>
          <p:cNvPr id="39" name="Espace réservé du texte 61">
            <a:extLst>
              <a:ext uri="{FF2B5EF4-FFF2-40B4-BE49-F238E27FC236}">
                <a16:creationId xmlns:a16="http://schemas.microsoft.com/office/drawing/2014/main" id="{6A5269F6-C5D8-2C46-7856-FD3B1BD4B003}"/>
              </a:ext>
            </a:extLst>
          </p:cNvPr>
          <p:cNvSpPr>
            <a:spLocks noGrp="1"/>
          </p:cNvSpPr>
          <p:nvPr>
            <p:ph type="body" sz="quarter" idx="67" hasCustomPrompt="1"/>
          </p:nvPr>
        </p:nvSpPr>
        <p:spPr>
          <a:xfrm>
            <a:off x="10948744" y="2410832"/>
            <a:ext cx="369779" cy="235975"/>
          </a:xfrm>
        </p:spPr>
        <p:txBody>
          <a:bodyPr anchor="ctr">
            <a:noAutofit/>
          </a:bodyPr>
          <a:lstStyle>
            <a:lvl1pPr>
              <a:defRPr sz="1000" b="1"/>
            </a:lvl1pPr>
          </a:lstStyle>
          <a:p>
            <a:pPr lvl="0"/>
            <a:r>
              <a:rPr lang="fr-FR" dirty="0"/>
              <a:t>xx</a:t>
            </a:r>
          </a:p>
        </p:txBody>
      </p:sp>
      <p:sp>
        <p:nvSpPr>
          <p:cNvPr id="41" name="Espace réservé du texte 61">
            <a:extLst>
              <a:ext uri="{FF2B5EF4-FFF2-40B4-BE49-F238E27FC236}">
                <a16:creationId xmlns:a16="http://schemas.microsoft.com/office/drawing/2014/main" id="{EB47A571-BF2A-59DF-29C0-0834C51C77D1}"/>
              </a:ext>
            </a:extLst>
          </p:cNvPr>
          <p:cNvSpPr>
            <a:spLocks noGrp="1"/>
          </p:cNvSpPr>
          <p:nvPr>
            <p:ph type="body" sz="quarter" idx="68" hasCustomPrompt="1"/>
          </p:nvPr>
        </p:nvSpPr>
        <p:spPr>
          <a:xfrm>
            <a:off x="10948744" y="2787438"/>
            <a:ext cx="369779" cy="235975"/>
          </a:xfrm>
        </p:spPr>
        <p:txBody>
          <a:bodyPr anchor="ctr">
            <a:noAutofit/>
          </a:bodyPr>
          <a:lstStyle>
            <a:lvl1pPr>
              <a:defRPr sz="1000" b="1"/>
            </a:lvl1pPr>
          </a:lstStyle>
          <a:p>
            <a:pPr lvl="0"/>
            <a:r>
              <a:rPr lang="fr-FR" dirty="0"/>
              <a:t>xx</a:t>
            </a:r>
          </a:p>
        </p:txBody>
      </p:sp>
      <p:sp>
        <p:nvSpPr>
          <p:cNvPr id="42" name="Espace réservé du texte 61">
            <a:extLst>
              <a:ext uri="{FF2B5EF4-FFF2-40B4-BE49-F238E27FC236}">
                <a16:creationId xmlns:a16="http://schemas.microsoft.com/office/drawing/2014/main" id="{64E1740E-59D3-ECBC-D462-96D8AFE6643F}"/>
              </a:ext>
            </a:extLst>
          </p:cNvPr>
          <p:cNvSpPr>
            <a:spLocks noGrp="1"/>
          </p:cNvSpPr>
          <p:nvPr>
            <p:ph type="body" sz="quarter" idx="69" hasCustomPrompt="1"/>
          </p:nvPr>
        </p:nvSpPr>
        <p:spPr>
          <a:xfrm>
            <a:off x="10948744" y="3238979"/>
            <a:ext cx="369779" cy="235975"/>
          </a:xfrm>
        </p:spPr>
        <p:txBody>
          <a:bodyPr anchor="ctr">
            <a:noAutofit/>
          </a:bodyPr>
          <a:lstStyle>
            <a:lvl1pPr>
              <a:defRPr sz="1000" b="1"/>
            </a:lvl1pPr>
          </a:lstStyle>
          <a:p>
            <a:pPr lvl="0"/>
            <a:r>
              <a:rPr lang="fr-FR" dirty="0"/>
              <a:t>xx</a:t>
            </a:r>
          </a:p>
        </p:txBody>
      </p:sp>
      <p:sp>
        <p:nvSpPr>
          <p:cNvPr id="43" name="Espace réservé du texte 61">
            <a:extLst>
              <a:ext uri="{FF2B5EF4-FFF2-40B4-BE49-F238E27FC236}">
                <a16:creationId xmlns:a16="http://schemas.microsoft.com/office/drawing/2014/main" id="{8CAE63F5-06ED-F519-629D-025FFFB6B3A5}"/>
              </a:ext>
            </a:extLst>
          </p:cNvPr>
          <p:cNvSpPr>
            <a:spLocks noGrp="1"/>
          </p:cNvSpPr>
          <p:nvPr>
            <p:ph type="body" sz="quarter" idx="70" hasCustomPrompt="1"/>
          </p:nvPr>
        </p:nvSpPr>
        <p:spPr>
          <a:xfrm>
            <a:off x="10948744" y="3643295"/>
            <a:ext cx="369779" cy="235975"/>
          </a:xfrm>
        </p:spPr>
        <p:txBody>
          <a:bodyPr anchor="ctr">
            <a:noAutofit/>
          </a:bodyPr>
          <a:lstStyle>
            <a:lvl1pPr>
              <a:defRPr sz="1000" b="1"/>
            </a:lvl1pPr>
          </a:lstStyle>
          <a:p>
            <a:pPr lvl="0"/>
            <a:r>
              <a:rPr lang="fr-FR" dirty="0"/>
              <a:t>xx</a:t>
            </a:r>
          </a:p>
        </p:txBody>
      </p:sp>
      <p:sp>
        <p:nvSpPr>
          <p:cNvPr id="45" name="Espace réservé du texte 61">
            <a:extLst>
              <a:ext uri="{FF2B5EF4-FFF2-40B4-BE49-F238E27FC236}">
                <a16:creationId xmlns:a16="http://schemas.microsoft.com/office/drawing/2014/main" id="{BB3D94AE-405B-8B35-761F-86176056B854}"/>
              </a:ext>
            </a:extLst>
          </p:cNvPr>
          <p:cNvSpPr>
            <a:spLocks noGrp="1"/>
          </p:cNvSpPr>
          <p:nvPr>
            <p:ph type="body" sz="quarter" idx="71" hasCustomPrompt="1"/>
          </p:nvPr>
        </p:nvSpPr>
        <p:spPr>
          <a:xfrm>
            <a:off x="10948744" y="4019901"/>
            <a:ext cx="369779" cy="235975"/>
          </a:xfrm>
        </p:spPr>
        <p:txBody>
          <a:bodyPr anchor="ctr">
            <a:noAutofit/>
          </a:bodyPr>
          <a:lstStyle>
            <a:lvl1pPr>
              <a:defRPr sz="1000" b="1"/>
            </a:lvl1pPr>
          </a:lstStyle>
          <a:p>
            <a:pPr lvl="0"/>
            <a:r>
              <a:rPr lang="fr-FR" dirty="0"/>
              <a:t>xx</a:t>
            </a:r>
          </a:p>
        </p:txBody>
      </p:sp>
      <p:sp>
        <p:nvSpPr>
          <p:cNvPr id="46" name="Espace réservé du texte 61">
            <a:extLst>
              <a:ext uri="{FF2B5EF4-FFF2-40B4-BE49-F238E27FC236}">
                <a16:creationId xmlns:a16="http://schemas.microsoft.com/office/drawing/2014/main" id="{FCDB2884-FB13-4B75-D1FF-A31DA4890227}"/>
              </a:ext>
            </a:extLst>
          </p:cNvPr>
          <p:cNvSpPr>
            <a:spLocks noGrp="1"/>
          </p:cNvSpPr>
          <p:nvPr>
            <p:ph type="body" sz="quarter" idx="72" hasCustomPrompt="1"/>
          </p:nvPr>
        </p:nvSpPr>
        <p:spPr>
          <a:xfrm>
            <a:off x="10948744" y="4396507"/>
            <a:ext cx="369779" cy="235975"/>
          </a:xfrm>
        </p:spPr>
        <p:txBody>
          <a:bodyPr anchor="ctr">
            <a:noAutofit/>
          </a:bodyPr>
          <a:lstStyle>
            <a:lvl1pPr>
              <a:defRPr sz="1000" b="1"/>
            </a:lvl1pPr>
          </a:lstStyle>
          <a:p>
            <a:pPr lvl="0"/>
            <a:r>
              <a:rPr lang="fr-FR" dirty="0"/>
              <a:t>xx</a:t>
            </a:r>
          </a:p>
        </p:txBody>
      </p:sp>
      <p:sp>
        <p:nvSpPr>
          <p:cNvPr id="47" name="Espace réservé du texte 61">
            <a:extLst>
              <a:ext uri="{FF2B5EF4-FFF2-40B4-BE49-F238E27FC236}">
                <a16:creationId xmlns:a16="http://schemas.microsoft.com/office/drawing/2014/main" id="{38BAB8EA-FE78-671A-63C7-AAFEEACF9C1E}"/>
              </a:ext>
            </a:extLst>
          </p:cNvPr>
          <p:cNvSpPr>
            <a:spLocks noGrp="1"/>
          </p:cNvSpPr>
          <p:nvPr>
            <p:ph type="body" sz="quarter" idx="73" hasCustomPrompt="1"/>
          </p:nvPr>
        </p:nvSpPr>
        <p:spPr>
          <a:xfrm>
            <a:off x="10948744" y="4857350"/>
            <a:ext cx="369779" cy="235975"/>
          </a:xfrm>
        </p:spPr>
        <p:txBody>
          <a:bodyPr anchor="ctr">
            <a:noAutofit/>
          </a:bodyPr>
          <a:lstStyle>
            <a:lvl1pPr>
              <a:defRPr sz="1000" b="1"/>
            </a:lvl1pPr>
          </a:lstStyle>
          <a:p>
            <a:pPr lvl="0"/>
            <a:r>
              <a:rPr lang="fr-FR" dirty="0"/>
              <a:t>xx</a:t>
            </a:r>
          </a:p>
        </p:txBody>
      </p:sp>
      <p:sp>
        <p:nvSpPr>
          <p:cNvPr id="49" name="Espace réservé du texte 61">
            <a:extLst>
              <a:ext uri="{FF2B5EF4-FFF2-40B4-BE49-F238E27FC236}">
                <a16:creationId xmlns:a16="http://schemas.microsoft.com/office/drawing/2014/main" id="{29498534-5BC1-6D15-1935-36CDE340F58C}"/>
              </a:ext>
            </a:extLst>
          </p:cNvPr>
          <p:cNvSpPr>
            <a:spLocks noGrp="1"/>
          </p:cNvSpPr>
          <p:nvPr>
            <p:ph type="body" sz="quarter" idx="74" hasCustomPrompt="1"/>
          </p:nvPr>
        </p:nvSpPr>
        <p:spPr>
          <a:xfrm>
            <a:off x="10948744" y="5261666"/>
            <a:ext cx="369779" cy="235975"/>
          </a:xfrm>
        </p:spPr>
        <p:txBody>
          <a:bodyPr anchor="ctr">
            <a:noAutofit/>
          </a:bodyPr>
          <a:lstStyle>
            <a:lvl1pPr>
              <a:defRPr sz="1000" b="1"/>
            </a:lvl1pPr>
          </a:lstStyle>
          <a:p>
            <a:pPr lvl="0"/>
            <a:r>
              <a:rPr lang="fr-FR" dirty="0"/>
              <a:t>xx</a:t>
            </a:r>
          </a:p>
        </p:txBody>
      </p:sp>
      <p:sp>
        <p:nvSpPr>
          <p:cNvPr id="50" name="Espace réservé du texte 61">
            <a:extLst>
              <a:ext uri="{FF2B5EF4-FFF2-40B4-BE49-F238E27FC236}">
                <a16:creationId xmlns:a16="http://schemas.microsoft.com/office/drawing/2014/main" id="{2F199515-245C-0C70-3972-319EBBE82280}"/>
              </a:ext>
            </a:extLst>
          </p:cNvPr>
          <p:cNvSpPr>
            <a:spLocks noGrp="1"/>
          </p:cNvSpPr>
          <p:nvPr>
            <p:ph type="body" sz="quarter" idx="75" hasCustomPrompt="1"/>
          </p:nvPr>
        </p:nvSpPr>
        <p:spPr>
          <a:xfrm>
            <a:off x="10948744" y="5638272"/>
            <a:ext cx="369779" cy="235975"/>
          </a:xfrm>
        </p:spPr>
        <p:txBody>
          <a:bodyPr anchor="ctr">
            <a:noAutofit/>
          </a:bodyPr>
          <a:lstStyle>
            <a:lvl1pPr>
              <a:defRPr sz="1000" b="1"/>
            </a:lvl1pPr>
          </a:lstStyle>
          <a:p>
            <a:pPr lvl="0"/>
            <a:r>
              <a:rPr lang="fr-FR" dirty="0"/>
              <a:t>xx</a:t>
            </a:r>
          </a:p>
        </p:txBody>
      </p:sp>
      <p:sp>
        <p:nvSpPr>
          <p:cNvPr id="51" name="Espace réservé du texte 61">
            <a:extLst>
              <a:ext uri="{FF2B5EF4-FFF2-40B4-BE49-F238E27FC236}">
                <a16:creationId xmlns:a16="http://schemas.microsoft.com/office/drawing/2014/main" id="{7B677B44-9F55-55F3-023A-DF2AB8762467}"/>
              </a:ext>
            </a:extLst>
          </p:cNvPr>
          <p:cNvSpPr>
            <a:spLocks noGrp="1"/>
          </p:cNvSpPr>
          <p:nvPr>
            <p:ph type="body" sz="quarter" idx="76" hasCustomPrompt="1"/>
          </p:nvPr>
        </p:nvSpPr>
        <p:spPr>
          <a:xfrm>
            <a:off x="10948744" y="6014878"/>
            <a:ext cx="369779" cy="235975"/>
          </a:xfrm>
        </p:spPr>
        <p:txBody>
          <a:bodyPr anchor="ctr">
            <a:noAutofit/>
          </a:bodyPr>
          <a:lstStyle>
            <a:lvl1pPr>
              <a:defRPr sz="1000" b="1"/>
            </a:lvl1pPr>
          </a:lstStyle>
          <a:p>
            <a:pPr lvl="0"/>
            <a:r>
              <a:rPr lang="fr-FR" dirty="0"/>
              <a:t>xx</a:t>
            </a:r>
          </a:p>
        </p:txBody>
      </p:sp>
      <p:sp>
        <p:nvSpPr>
          <p:cNvPr id="6" name="Espace réservé du texte 61">
            <a:extLst>
              <a:ext uri="{FF2B5EF4-FFF2-40B4-BE49-F238E27FC236}">
                <a16:creationId xmlns:a16="http://schemas.microsoft.com/office/drawing/2014/main" id="{CD35AD80-6179-B2AA-AC3C-73C0633062F5}"/>
              </a:ext>
            </a:extLst>
          </p:cNvPr>
          <p:cNvSpPr>
            <a:spLocks noGrp="1"/>
          </p:cNvSpPr>
          <p:nvPr>
            <p:ph type="body" sz="quarter" idx="77"/>
          </p:nvPr>
        </p:nvSpPr>
        <p:spPr>
          <a:xfrm>
            <a:off x="2454915" y="3179878"/>
            <a:ext cx="8080776" cy="396000"/>
          </a:xfrm>
        </p:spPr>
        <p:txBody>
          <a:bodyPr>
            <a:noAutofit/>
          </a:bodyPr>
          <a:lstStyle>
            <a:lvl1pPr marL="171450" indent="-171450">
              <a:spcAft>
                <a:spcPts val="0"/>
              </a:spcAft>
              <a:buClr>
                <a:schemeClr val="accent4"/>
              </a:buClr>
              <a:buSzPct val="80000"/>
              <a:buFont typeface="Arial" panose="020B0604020202020204" pitchFamily="34" charset="0"/>
              <a:buChar char="•"/>
              <a:defRPr sz="1000" b="0"/>
            </a:lvl1pPr>
          </a:lstStyle>
          <a:p>
            <a:pPr lvl="0"/>
            <a:r>
              <a:rPr lang="fr-FR"/>
              <a:t>Cliquez pour modifier les styles du texte du masque</a:t>
            </a:r>
          </a:p>
        </p:txBody>
      </p:sp>
      <p:sp>
        <p:nvSpPr>
          <p:cNvPr id="7" name="Espace réservé du texte 61">
            <a:extLst>
              <a:ext uri="{FF2B5EF4-FFF2-40B4-BE49-F238E27FC236}">
                <a16:creationId xmlns:a16="http://schemas.microsoft.com/office/drawing/2014/main" id="{E90B1F23-7207-501B-8601-576A466108CC}"/>
              </a:ext>
            </a:extLst>
          </p:cNvPr>
          <p:cNvSpPr>
            <a:spLocks noGrp="1"/>
          </p:cNvSpPr>
          <p:nvPr>
            <p:ph type="body" sz="quarter" idx="78"/>
          </p:nvPr>
        </p:nvSpPr>
        <p:spPr>
          <a:xfrm>
            <a:off x="2454915" y="3560404"/>
            <a:ext cx="8080776" cy="396000"/>
          </a:xfrm>
        </p:spPr>
        <p:txBody>
          <a:bodyPr>
            <a:noAutofit/>
          </a:bodyPr>
          <a:lstStyle>
            <a:lvl1pPr marL="171450" indent="-171450">
              <a:buClr>
                <a:schemeClr val="accent4"/>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8" name="Espace réservé du texte 61">
            <a:extLst>
              <a:ext uri="{FF2B5EF4-FFF2-40B4-BE49-F238E27FC236}">
                <a16:creationId xmlns:a16="http://schemas.microsoft.com/office/drawing/2014/main" id="{736EE05F-42D7-D7A8-3932-65D5783D1BF8}"/>
              </a:ext>
            </a:extLst>
          </p:cNvPr>
          <p:cNvSpPr>
            <a:spLocks noGrp="1"/>
          </p:cNvSpPr>
          <p:nvPr>
            <p:ph type="body" sz="quarter" idx="79"/>
          </p:nvPr>
        </p:nvSpPr>
        <p:spPr>
          <a:xfrm>
            <a:off x="2454915" y="3940930"/>
            <a:ext cx="8080776" cy="396000"/>
          </a:xfrm>
        </p:spPr>
        <p:txBody>
          <a:bodyPr>
            <a:noAutofit/>
          </a:bodyPr>
          <a:lstStyle>
            <a:lvl1pPr marL="171450" indent="-171450">
              <a:buClr>
                <a:schemeClr val="accent4"/>
              </a:buClr>
              <a:buSzPct val="80000"/>
              <a:buFont typeface="Arial" panose="020B0604020202020204" pitchFamily="34" charset="0"/>
              <a:buChar char="•"/>
              <a:defRPr sz="1000" b="0"/>
            </a:lvl1pPr>
          </a:lstStyle>
          <a:p>
            <a:pPr lvl="0"/>
            <a:r>
              <a:rPr lang="fr-FR"/>
              <a:t>Cliquez pour modifier les styles du texte du masque</a:t>
            </a:r>
          </a:p>
        </p:txBody>
      </p:sp>
      <p:sp>
        <p:nvSpPr>
          <p:cNvPr id="9" name="Espace réservé du texte 61">
            <a:extLst>
              <a:ext uri="{FF2B5EF4-FFF2-40B4-BE49-F238E27FC236}">
                <a16:creationId xmlns:a16="http://schemas.microsoft.com/office/drawing/2014/main" id="{E41AFD23-E127-EA39-6047-961E841D1AC1}"/>
              </a:ext>
            </a:extLst>
          </p:cNvPr>
          <p:cNvSpPr>
            <a:spLocks noGrp="1"/>
          </p:cNvSpPr>
          <p:nvPr>
            <p:ph type="body" sz="quarter" idx="80"/>
          </p:nvPr>
        </p:nvSpPr>
        <p:spPr>
          <a:xfrm>
            <a:off x="2454915" y="4321457"/>
            <a:ext cx="8080776" cy="396000"/>
          </a:xfrm>
        </p:spPr>
        <p:txBody>
          <a:bodyPr>
            <a:noAutofit/>
          </a:bodyPr>
          <a:lstStyle>
            <a:lvl1pPr marL="171450" indent="-171450">
              <a:buClr>
                <a:schemeClr val="accent4"/>
              </a:buClr>
              <a:buSzPct val="80000"/>
              <a:buFont typeface="Arial" panose="020B0604020202020204" pitchFamily="34" charset="0"/>
              <a:buChar char="•"/>
              <a:defRPr sz="1000" b="0"/>
            </a:lvl1pPr>
          </a:lstStyle>
          <a:p>
            <a:pPr lvl="0"/>
            <a:r>
              <a:rPr lang="fr-FR"/>
              <a:t>Cliquez pour modifier les styles du texte du masque</a:t>
            </a:r>
          </a:p>
        </p:txBody>
      </p:sp>
      <p:sp>
        <p:nvSpPr>
          <p:cNvPr id="12" name="Espace réservé du texte 61">
            <a:extLst>
              <a:ext uri="{FF2B5EF4-FFF2-40B4-BE49-F238E27FC236}">
                <a16:creationId xmlns:a16="http://schemas.microsoft.com/office/drawing/2014/main" id="{4D56BC4C-55D4-C182-D489-FE818ECFC966}"/>
              </a:ext>
            </a:extLst>
          </p:cNvPr>
          <p:cNvSpPr>
            <a:spLocks noGrp="1"/>
          </p:cNvSpPr>
          <p:nvPr>
            <p:ph type="body" sz="quarter" idx="81"/>
          </p:nvPr>
        </p:nvSpPr>
        <p:spPr>
          <a:xfrm>
            <a:off x="2454915" y="4803741"/>
            <a:ext cx="8080776" cy="396000"/>
          </a:xfrm>
        </p:spPr>
        <p:txBody>
          <a:bodyPr>
            <a:noAutofit/>
          </a:bodyPr>
          <a:lstStyle>
            <a:lvl1pPr marL="171450" indent="-171450">
              <a:spcAft>
                <a:spcPts val="0"/>
              </a:spcAft>
              <a:buClr>
                <a:schemeClr val="accent6"/>
              </a:buClr>
              <a:buSzPct val="80000"/>
              <a:buFont typeface="Arial" panose="020B0604020202020204" pitchFamily="34" charset="0"/>
              <a:buChar char="•"/>
              <a:defRPr sz="1000" b="0"/>
            </a:lvl1pPr>
          </a:lstStyle>
          <a:p>
            <a:pPr lvl="0"/>
            <a:r>
              <a:rPr lang="fr-FR"/>
              <a:t>Cliquez pour modifier les styles du texte du masque</a:t>
            </a:r>
          </a:p>
        </p:txBody>
      </p:sp>
      <p:sp>
        <p:nvSpPr>
          <p:cNvPr id="13" name="Espace réservé du texte 61">
            <a:extLst>
              <a:ext uri="{FF2B5EF4-FFF2-40B4-BE49-F238E27FC236}">
                <a16:creationId xmlns:a16="http://schemas.microsoft.com/office/drawing/2014/main" id="{CEA203A8-694B-EB1A-2A38-B864168FAB07}"/>
              </a:ext>
            </a:extLst>
          </p:cNvPr>
          <p:cNvSpPr>
            <a:spLocks noGrp="1"/>
          </p:cNvSpPr>
          <p:nvPr>
            <p:ph type="body" sz="quarter" idx="82"/>
          </p:nvPr>
        </p:nvSpPr>
        <p:spPr>
          <a:xfrm>
            <a:off x="2454915" y="5184267"/>
            <a:ext cx="8080776" cy="396000"/>
          </a:xfrm>
        </p:spPr>
        <p:txBody>
          <a:bodyPr>
            <a:noAutofit/>
          </a:bodyPr>
          <a:lstStyle>
            <a:lvl1pPr marL="171450" indent="-171450">
              <a:buClr>
                <a:schemeClr val="accent6"/>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28" name="Espace réservé du texte 61">
            <a:extLst>
              <a:ext uri="{FF2B5EF4-FFF2-40B4-BE49-F238E27FC236}">
                <a16:creationId xmlns:a16="http://schemas.microsoft.com/office/drawing/2014/main" id="{AC3AFD27-4388-74AB-7939-4AEBDE99ADB1}"/>
              </a:ext>
            </a:extLst>
          </p:cNvPr>
          <p:cNvSpPr>
            <a:spLocks noGrp="1"/>
          </p:cNvSpPr>
          <p:nvPr>
            <p:ph type="body" sz="quarter" idx="83"/>
          </p:nvPr>
        </p:nvSpPr>
        <p:spPr>
          <a:xfrm>
            <a:off x="2454915" y="5564793"/>
            <a:ext cx="8080776" cy="396000"/>
          </a:xfrm>
        </p:spPr>
        <p:txBody>
          <a:bodyPr>
            <a:noAutofit/>
          </a:bodyPr>
          <a:lstStyle>
            <a:lvl1pPr marL="171450" indent="-171450">
              <a:buClr>
                <a:schemeClr val="accent6"/>
              </a:buClr>
              <a:buSzPct val="80000"/>
              <a:buFont typeface="Arial" panose="020B0604020202020204" pitchFamily="34" charset="0"/>
              <a:buChar char="•"/>
              <a:defRPr sz="1000" b="0"/>
            </a:lvl1pPr>
          </a:lstStyle>
          <a:p>
            <a:pPr lvl="0"/>
            <a:r>
              <a:rPr lang="fr-FR"/>
              <a:t>Cliquez pour modifier les styles du texte du masque</a:t>
            </a:r>
          </a:p>
        </p:txBody>
      </p:sp>
      <p:sp>
        <p:nvSpPr>
          <p:cNvPr id="30" name="Espace réservé du texte 61">
            <a:extLst>
              <a:ext uri="{FF2B5EF4-FFF2-40B4-BE49-F238E27FC236}">
                <a16:creationId xmlns:a16="http://schemas.microsoft.com/office/drawing/2014/main" id="{1E8EB8F7-8047-46FD-C438-FF454110AF83}"/>
              </a:ext>
            </a:extLst>
          </p:cNvPr>
          <p:cNvSpPr>
            <a:spLocks noGrp="1"/>
          </p:cNvSpPr>
          <p:nvPr>
            <p:ph type="body" sz="quarter" idx="84"/>
          </p:nvPr>
        </p:nvSpPr>
        <p:spPr>
          <a:xfrm>
            <a:off x="2454915" y="5945320"/>
            <a:ext cx="8080776" cy="396000"/>
          </a:xfrm>
        </p:spPr>
        <p:txBody>
          <a:bodyPr>
            <a:noAutofit/>
          </a:bodyPr>
          <a:lstStyle>
            <a:lvl1pPr marL="171450" indent="-171450">
              <a:buClr>
                <a:schemeClr val="accent6"/>
              </a:buClr>
              <a:buSzPct val="80000"/>
              <a:buFont typeface="Arial" panose="020B0604020202020204" pitchFamily="34" charset="0"/>
              <a:buChar char="•"/>
              <a:defRPr sz="1000" b="0"/>
            </a:lvl1pPr>
          </a:lstStyle>
          <a:p>
            <a:pPr lvl="0"/>
            <a:r>
              <a:rPr lang="fr-FR"/>
              <a:t>Cliquez pour modifier les styles du texte du masque</a:t>
            </a:r>
          </a:p>
        </p:txBody>
      </p:sp>
    </p:spTree>
    <p:extLst>
      <p:ext uri="{BB962C8B-B14F-4D97-AF65-F5344CB8AC3E}">
        <p14:creationId xmlns:p14="http://schemas.microsoft.com/office/powerpoint/2010/main" val="1497533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ecommandation_pilote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F97BF-D356-F7E9-10E1-E862A78D0E98}"/>
              </a:ext>
            </a:extLst>
          </p:cNvPr>
          <p:cNvSpPr>
            <a:spLocks noGrp="1"/>
          </p:cNvSpPr>
          <p:nvPr>
            <p:ph type="title"/>
          </p:nvPr>
        </p:nvSpPr>
        <p:spPr/>
        <p:txBody>
          <a:body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6C0F0140-0F6D-CE90-FA1F-ACAD7627AFE5}"/>
              </a:ext>
            </a:extLst>
          </p:cNvPr>
          <p:cNvSpPr>
            <a:spLocks noGrp="1"/>
          </p:cNvSpPr>
          <p:nvPr>
            <p:ph type="dt" sz="half" idx="10"/>
          </p:nvPr>
        </p:nvSpPr>
        <p:spPr/>
        <p:txBody>
          <a:bodyPr/>
          <a:lstStyle/>
          <a:p>
            <a:fld id="{BA653D23-30D3-46C8-A0E2-CB6C4E1C1242}" type="datetime1">
              <a:rPr lang="fr-FR" smtClean="0"/>
              <a:t>23/09/2025</a:t>
            </a:fld>
            <a:endParaRPr lang="fr-FR"/>
          </a:p>
        </p:txBody>
      </p:sp>
      <p:sp>
        <p:nvSpPr>
          <p:cNvPr id="4" name="Espace réservé du pied de page 3">
            <a:extLst>
              <a:ext uri="{FF2B5EF4-FFF2-40B4-BE49-F238E27FC236}">
                <a16:creationId xmlns:a16="http://schemas.microsoft.com/office/drawing/2014/main" id="{B712440D-A837-A84A-0A36-1C848EC7F8D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BE137C2-08BD-312A-3CEE-9E0D6087BCF4}"/>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0" name="Espace réservé du texte 9">
            <a:extLst>
              <a:ext uri="{FF2B5EF4-FFF2-40B4-BE49-F238E27FC236}">
                <a16:creationId xmlns:a16="http://schemas.microsoft.com/office/drawing/2014/main" id="{D6A5516E-281F-3C85-1CF2-609893ECE8BE}"/>
              </a:ext>
            </a:extLst>
          </p:cNvPr>
          <p:cNvSpPr>
            <a:spLocks noGrp="1"/>
          </p:cNvSpPr>
          <p:nvPr>
            <p:ph type="body" sz="quarter" idx="13"/>
          </p:nvPr>
        </p:nvSpPr>
        <p:spPr>
          <a:xfrm>
            <a:off x="780957" y="1596699"/>
            <a:ext cx="779074" cy="1436785"/>
          </a:xfrm>
          <a:ln w="25400">
            <a:solidFill>
              <a:srgbClr val="000091"/>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1" name="ZoneTexte 10">
            <a:extLst>
              <a:ext uri="{FF2B5EF4-FFF2-40B4-BE49-F238E27FC236}">
                <a16:creationId xmlns:a16="http://schemas.microsoft.com/office/drawing/2014/main" id="{ABA33958-CF17-D694-10FF-150434099267}"/>
              </a:ext>
            </a:extLst>
          </p:cNvPr>
          <p:cNvSpPr txBox="1"/>
          <p:nvPr/>
        </p:nvSpPr>
        <p:spPr>
          <a:xfrm>
            <a:off x="795942" y="1251027"/>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Thème</a:t>
            </a:r>
          </a:p>
        </p:txBody>
      </p:sp>
      <p:sp>
        <p:nvSpPr>
          <p:cNvPr id="14" name="Espace réservé du texte 9">
            <a:extLst>
              <a:ext uri="{FF2B5EF4-FFF2-40B4-BE49-F238E27FC236}">
                <a16:creationId xmlns:a16="http://schemas.microsoft.com/office/drawing/2014/main" id="{F103114D-1AE5-7AED-3871-4AED3A8DC6CE}"/>
              </a:ext>
            </a:extLst>
          </p:cNvPr>
          <p:cNvSpPr>
            <a:spLocks noGrp="1"/>
          </p:cNvSpPr>
          <p:nvPr>
            <p:ph type="body" sz="quarter" idx="14"/>
          </p:nvPr>
        </p:nvSpPr>
        <p:spPr>
          <a:xfrm>
            <a:off x="780957" y="3218800"/>
            <a:ext cx="779074" cy="1436785"/>
          </a:xfrm>
          <a:ln w="25400">
            <a:solidFill>
              <a:srgbClr val="000091"/>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5" name="Espace réservé du texte 9">
            <a:extLst>
              <a:ext uri="{FF2B5EF4-FFF2-40B4-BE49-F238E27FC236}">
                <a16:creationId xmlns:a16="http://schemas.microsoft.com/office/drawing/2014/main" id="{1BE188F5-8BA1-D7DD-A336-FE9A2C20F6CB}"/>
              </a:ext>
            </a:extLst>
          </p:cNvPr>
          <p:cNvSpPr>
            <a:spLocks noGrp="1"/>
          </p:cNvSpPr>
          <p:nvPr>
            <p:ph type="body" sz="quarter" idx="15"/>
          </p:nvPr>
        </p:nvSpPr>
        <p:spPr>
          <a:xfrm>
            <a:off x="780957" y="4840902"/>
            <a:ext cx="779074" cy="1436785"/>
          </a:xfrm>
          <a:ln w="25400">
            <a:solidFill>
              <a:srgbClr val="000091"/>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cxnSp>
        <p:nvCxnSpPr>
          <p:cNvPr id="17" name="Connecteur droit 16">
            <a:extLst>
              <a:ext uri="{FF2B5EF4-FFF2-40B4-BE49-F238E27FC236}">
                <a16:creationId xmlns:a16="http://schemas.microsoft.com/office/drawing/2014/main" id="{B61EEE65-94B3-104D-CD1C-829FFE65927E}"/>
              </a:ext>
            </a:extLst>
          </p:cNvPr>
          <p:cNvCxnSpPr>
            <a:cxnSpLocks/>
          </p:cNvCxnSpPr>
          <p:nvPr/>
        </p:nvCxnSpPr>
        <p:spPr>
          <a:xfrm>
            <a:off x="1770822"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41EE19A-124B-6BA7-8A1E-F1962624E201}"/>
              </a:ext>
            </a:extLst>
          </p:cNvPr>
          <p:cNvCxnSpPr>
            <a:cxnSpLocks/>
          </p:cNvCxnSpPr>
          <p:nvPr/>
        </p:nvCxnSpPr>
        <p:spPr>
          <a:xfrm>
            <a:off x="10703283" y="1657625"/>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661CC03-A5A2-298D-0E23-40D4E012DC36}"/>
              </a:ext>
            </a:extLst>
          </p:cNvPr>
          <p:cNvSpPr txBox="1"/>
          <p:nvPr/>
        </p:nvSpPr>
        <p:spPr>
          <a:xfrm>
            <a:off x="1734536" y="1251026"/>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N°</a:t>
            </a:r>
          </a:p>
        </p:txBody>
      </p:sp>
      <p:sp>
        <p:nvSpPr>
          <p:cNvPr id="24" name="ZoneTexte 23">
            <a:extLst>
              <a:ext uri="{FF2B5EF4-FFF2-40B4-BE49-F238E27FC236}">
                <a16:creationId xmlns:a16="http://schemas.microsoft.com/office/drawing/2014/main" id="{B313B3D6-EDC2-7403-D1BB-E25E7B36FC3F}"/>
              </a:ext>
            </a:extLst>
          </p:cNvPr>
          <p:cNvSpPr txBox="1"/>
          <p:nvPr/>
        </p:nvSpPr>
        <p:spPr>
          <a:xfrm>
            <a:off x="2520259"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Recommandation</a:t>
            </a:r>
          </a:p>
        </p:txBody>
      </p:sp>
      <p:sp>
        <p:nvSpPr>
          <p:cNvPr id="29" name="ZoneTexte 28">
            <a:extLst>
              <a:ext uri="{FF2B5EF4-FFF2-40B4-BE49-F238E27FC236}">
                <a16:creationId xmlns:a16="http://schemas.microsoft.com/office/drawing/2014/main" id="{2DBE488B-CFF7-E99D-182E-D54C189C6207}"/>
              </a:ext>
            </a:extLst>
          </p:cNvPr>
          <p:cNvSpPr txBox="1"/>
          <p:nvPr/>
        </p:nvSpPr>
        <p:spPr>
          <a:xfrm>
            <a:off x="10741178"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Pilote</a:t>
            </a:r>
          </a:p>
        </p:txBody>
      </p:sp>
      <p:cxnSp>
        <p:nvCxnSpPr>
          <p:cNvPr id="33" name="Connecteur droit 32">
            <a:extLst>
              <a:ext uri="{FF2B5EF4-FFF2-40B4-BE49-F238E27FC236}">
                <a16:creationId xmlns:a16="http://schemas.microsoft.com/office/drawing/2014/main" id="{B22AD7BD-8418-1740-5C4C-F3C86995CD81}"/>
              </a:ext>
            </a:extLst>
          </p:cNvPr>
          <p:cNvCxnSpPr>
            <a:cxnSpLocks/>
          </p:cNvCxnSpPr>
          <p:nvPr/>
        </p:nvCxnSpPr>
        <p:spPr>
          <a:xfrm>
            <a:off x="2351393"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15FCD1A-2DFD-A069-2938-6BBF57B49797}"/>
              </a:ext>
            </a:extLst>
          </p:cNvPr>
          <p:cNvCxnSpPr>
            <a:cxnSpLocks/>
          </p:cNvCxnSpPr>
          <p:nvPr/>
        </p:nvCxnSpPr>
        <p:spPr>
          <a:xfrm>
            <a:off x="780957" y="1522646"/>
            <a:ext cx="90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A1A4F27-4A89-7CB8-1EC3-0993CDD92CB1}"/>
              </a:ext>
            </a:extLst>
          </p:cNvPr>
          <p:cNvCxnSpPr>
            <a:cxnSpLocks/>
          </p:cNvCxnSpPr>
          <p:nvPr/>
        </p:nvCxnSpPr>
        <p:spPr>
          <a:xfrm>
            <a:off x="1843200" y="1522646"/>
            <a:ext cx="41832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55BF6D5-E6AF-F49C-C03D-795CEC1E064C}"/>
              </a:ext>
            </a:extLst>
          </p:cNvPr>
          <p:cNvCxnSpPr>
            <a:cxnSpLocks/>
          </p:cNvCxnSpPr>
          <p:nvPr/>
        </p:nvCxnSpPr>
        <p:spPr>
          <a:xfrm>
            <a:off x="2423773" y="1522646"/>
            <a:ext cx="817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ABF48259-BA31-4913-0381-EA5C5E9FBC83}"/>
              </a:ext>
            </a:extLst>
          </p:cNvPr>
          <p:cNvCxnSpPr>
            <a:cxnSpLocks/>
          </p:cNvCxnSpPr>
          <p:nvPr/>
        </p:nvCxnSpPr>
        <p:spPr>
          <a:xfrm>
            <a:off x="10700404" y="1522646"/>
            <a:ext cx="105415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7621223-4E46-942A-AD8F-82991CF18238}"/>
              </a:ext>
            </a:extLst>
          </p:cNvPr>
          <p:cNvCxnSpPr>
            <a:cxnSpLocks/>
          </p:cNvCxnSpPr>
          <p:nvPr/>
        </p:nvCxnSpPr>
        <p:spPr>
          <a:xfrm>
            <a:off x="767734" y="3131716"/>
            <a:ext cx="110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F51C2B25-A416-3C74-C7B7-041876DA4AB8}"/>
              </a:ext>
            </a:extLst>
          </p:cNvPr>
          <p:cNvCxnSpPr>
            <a:cxnSpLocks/>
          </p:cNvCxnSpPr>
          <p:nvPr/>
        </p:nvCxnSpPr>
        <p:spPr>
          <a:xfrm>
            <a:off x="767734" y="4761418"/>
            <a:ext cx="110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Espace réservé du texte 61">
            <a:extLst>
              <a:ext uri="{FF2B5EF4-FFF2-40B4-BE49-F238E27FC236}">
                <a16:creationId xmlns:a16="http://schemas.microsoft.com/office/drawing/2014/main" id="{87130A58-F138-BB52-EA40-DDD5234FF454}"/>
              </a:ext>
            </a:extLst>
          </p:cNvPr>
          <p:cNvSpPr>
            <a:spLocks noGrp="1"/>
          </p:cNvSpPr>
          <p:nvPr>
            <p:ph type="body" sz="quarter" idx="16" hasCustomPrompt="1"/>
          </p:nvPr>
        </p:nvSpPr>
        <p:spPr>
          <a:xfrm>
            <a:off x="1891748" y="1657625"/>
            <a:ext cx="369779" cy="235975"/>
          </a:xfrm>
        </p:spPr>
        <p:txBody>
          <a:bodyPr anchor="ctr">
            <a:noAutofit/>
          </a:bodyPr>
          <a:lstStyle>
            <a:lvl1pPr>
              <a:defRPr sz="1000" b="1"/>
            </a:lvl1pPr>
          </a:lstStyle>
          <a:p>
            <a:pPr lvl="0"/>
            <a:r>
              <a:rPr lang="fr-FR" dirty="0"/>
              <a:t>xx</a:t>
            </a:r>
          </a:p>
        </p:txBody>
      </p:sp>
      <p:sp>
        <p:nvSpPr>
          <p:cNvPr id="63" name="Espace réservé du texte 61">
            <a:extLst>
              <a:ext uri="{FF2B5EF4-FFF2-40B4-BE49-F238E27FC236}">
                <a16:creationId xmlns:a16="http://schemas.microsoft.com/office/drawing/2014/main" id="{97090062-0A64-4BE7-0D68-18E74FD8D0A0}"/>
              </a:ext>
            </a:extLst>
          </p:cNvPr>
          <p:cNvSpPr>
            <a:spLocks noGrp="1"/>
          </p:cNvSpPr>
          <p:nvPr>
            <p:ph type="body" sz="quarter" idx="17"/>
          </p:nvPr>
        </p:nvSpPr>
        <p:spPr>
          <a:xfrm>
            <a:off x="2454915" y="1571101"/>
            <a:ext cx="8080776" cy="396000"/>
          </a:xfrm>
        </p:spPr>
        <p:txBody>
          <a:bodyPr>
            <a:noAutofit/>
          </a:bodyPr>
          <a:lstStyle>
            <a:lvl1pPr marL="171450" indent="-171450">
              <a:spcAft>
                <a:spcPts val="0"/>
              </a:spcAft>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78" name="Espace réservé du texte 61">
            <a:extLst>
              <a:ext uri="{FF2B5EF4-FFF2-40B4-BE49-F238E27FC236}">
                <a16:creationId xmlns:a16="http://schemas.microsoft.com/office/drawing/2014/main" id="{EBEC7E44-9EB5-5947-5B98-B906854D010F}"/>
              </a:ext>
            </a:extLst>
          </p:cNvPr>
          <p:cNvSpPr>
            <a:spLocks noGrp="1"/>
          </p:cNvSpPr>
          <p:nvPr>
            <p:ph type="body" sz="quarter" idx="31" hasCustomPrompt="1"/>
          </p:nvPr>
        </p:nvSpPr>
        <p:spPr>
          <a:xfrm>
            <a:off x="1891748" y="2061941"/>
            <a:ext cx="369779" cy="235975"/>
          </a:xfrm>
        </p:spPr>
        <p:txBody>
          <a:bodyPr anchor="ctr">
            <a:noAutofit/>
          </a:bodyPr>
          <a:lstStyle>
            <a:lvl1pPr>
              <a:defRPr sz="1000" b="1"/>
            </a:lvl1pPr>
          </a:lstStyle>
          <a:p>
            <a:pPr lvl="0"/>
            <a:r>
              <a:rPr lang="fr-FR" dirty="0"/>
              <a:t>xx</a:t>
            </a:r>
          </a:p>
        </p:txBody>
      </p:sp>
      <p:sp>
        <p:nvSpPr>
          <p:cNvPr id="79" name="Espace réservé du texte 61">
            <a:extLst>
              <a:ext uri="{FF2B5EF4-FFF2-40B4-BE49-F238E27FC236}">
                <a16:creationId xmlns:a16="http://schemas.microsoft.com/office/drawing/2014/main" id="{564F08E4-A1F8-4D26-A772-5215B1FEDC5A}"/>
              </a:ext>
            </a:extLst>
          </p:cNvPr>
          <p:cNvSpPr>
            <a:spLocks noGrp="1"/>
          </p:cNvSpPr>
          <p:nvPr>
            <p:ph type="body" sz="quarter" idx="32" hasCustomPrompt="1"/>
          </p:nvPr>
        </p:nvSpPr>
        <p:spPr>
          <a:xfrm>
            <a:off x="1898309" y="2438547"/>
            <a:ext cx="369779" cy="235975"/>
          </a:xfrm>
        </p:spPr>
        <p:txBody>
          <a:bodyPr anchor="ctr">
            <a:noAutofit/>
          </a:bodyPr>
          <a:lstStyle>
            <a:lvl1pPr>
              <a:defRPr sz="1000" b="1"/>
            </a:lvl1pPr>
          </a:lstStyle>
          <a:p>
            <a:pPr lvl="0"/>
            <a:r>
              <a:rPr lang="fr-FR" dirty="0"/>
              <a:t>xx</a:t>
            </a:r>
          </a:p>
        </p:txBody>
      </p:sp>
      <p:sp>
        <p:nvSpPr>
          <p:cNvPr id="80" name="Espace réservé du texte 61">
            <a:extLst>
              <a:ext uri="{FF2B5EF4-FFF2-40B4-BE49-F238E27FC236}">
                <a16:creationId xmlns:a16="http://schemas.microsoft.com/office/drawing/2014/main" id="{FB374A50-F524-4FFC-EEBD-BD2CA02D3458}"/>
              </a:ext>
            </a:extLst>
          </p:cNvPr>
          <p:cNvSpPr>
            <a:spLocks noGrp="1"/>
          </p:cNvSpPr>
          <p:nvPr>
            <p:ph type="body" sz="quarter" idx="33" hasCustomPrompt="1"/>
          </p:nvPr>
        </p:nvSpPr>
        <p:spPr>
          <a:xfrm>
            <a:off x="1898309" y="2815153"/>
            <a:ext cx="369779" cy="235975"/>
          </a:xfrm>
        </p:spPr>
        <p:txBody>
          <a:bodyPr anchor="ctr">
            <a:noAutofit/>
          </a:bodyPr>
          <a:lstStyle>
            <a:lvl1pPr>
              <a:defRPr sz="1000" b="1"/>
            </a:lvl1pPr>
          </a:lstStyle>
          <a:p>
            <a:pPr lvl="0"/>
            <a:r>
              <a:rPr lang="fr-FR" dirty="0"/>
              <a:t>xx</a:t>
            </a:r>
          </a:p>
        </p:txBody>
      </p:sp>
      <p:sp>
        <p:nvSpPr>
          <p:cNvPr id="92" name="Espace réservé du texte 61">
            <a:extLst>
              <a:ext uri="{FF2B5EF4-FFF2-40B4-BE49-F238E27FC236}">
                <a16:creationId xmlns:a16="http://schemas.microsoft.com/office/drawing/2014/main" id="{EB65DBBC-DED7-5926-05A7-D38A2CC9FF98}"/>
              </a:ext>
            </a:extLst>
          </p:cNvPr>
          <p:cNvSpPr>
            <a:spLocks noGrp="1"/>
          </p:cNvSpPr>
          <p:nvPr>
            <p:ph type="body" sz="quarter" idx="42"/>
          </p:nvPr>
        </p:nvSpPr>
        <p:spPr>
          <a:xfrm>
            <a:off x="2454915" y="1951627"/>
            <a:ext cx="8080776" cy="396000"/>
          </a:xfrm>
        </p:spPr>
        <p:txBody>
          <a:bodyPr>
            <a:noAutofit/>
          </a:bodyPr>
          <a:lstStyle>
            <a:lvl1pPr marL="171450" indent="-171450">
              <a:buClr>
                <a:schemeClr val="tx1"/>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93" name="Espace réservé du texte 61">
            <a:extLst>
              <a:ext uri="{FF2B5EF4-FFF2-40B4-BE49-F238E27FC236}">
                <a16:creationId xmlns:a16="http://schemas.microsoft.com/office/drawing/2014/main" id="{633B9678-CD92-5467-2B92-152A6173A7F2}"/>
              </a:ext>
            </a:extLst>
          </p:cNvPr>
          <p:cNvSpPr>
            <a:spLocks noGrp="1"/>
          </p:cNvSpPr>
          <p:nvPr>
            <p:ph type="body" sz="quarter" idx="43"/>
          </p:nvPr>
        </p:nvSpPr>
        <p:spPr>
          <a:xfrm>
            <a:off x="2454915" y="2332153"/>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94" name="Espace réservé du texte 61">
            <a:extLst>
              <a:ext uri="{FF2B5EF4-FFF2-40B4-BE49-F238E27FC236}">
                <a16:creationId xmlns:a16="http://schemas.microsoft.com/office/drawing/2014/main" id="{A8EB43F8-C0EA-2A31-2B3E-4B970FD29CAA}"/>
              </a:ext>
            </a:extLst>
          </p:cNvPr>
          <p:cNvSpPr>
            <a:spLocks noGrp="1"/>
          </p:cNvSpPr>
          <p:nvPr>
            <p:ph type="body" sz="quarter" idx="44"/>
          </p:nvPr>
        </p:nvSpPr>
        <p:spPr>
          <a:xfrm>
            <a:off x="2454915" y="2712680"/>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16" name="Espace réservé du texte 61">
            <a:extLst>
              <a:ext uri="{FF2B5EF4-FFF2-40B4-BE49-F238E27FC236}">
                <a16:creationId xmlns:a16="http://schemas.microsoft.com/office/drawing/2014/main" id="{53F2C2C8-1216-7BEE-2092-B9A5DD10EE95}"/>
              </a:ext>
            </a:extLst>
          </p:cNvPr>
          <p:cNvSpPr>
            <a:spLocks noGrp="1"/>
          </p:cNvSpPr>
          <p:nvPr>
            <p:ph type="body" sz="quarter" idx="57" hasCustomPrompt="1"/>
          </p:nvPr>
        </p:nvSpPr>
        <p:spPr>
          <a:xfrm>
            <a:off x="1848294" y="3279627"/>
            <a:ext cx="369779" cy="235975"/>
          </a:xfrm>
        </p:spPr>
        <p:txBody>
          <a:bodyPr anchor="ctr">
            <a:noAutofit/>
          </a:bodyPr>
          <a:lstStyle>
            <a:lvl1pPr>
              <a:defRPr sz="1000" b="1"/>
            </a:lvl1pPr>
          </a:lstStyle>
          <a:p>
            <a:pPr lvl="0"/>
            <a:r>
              <a:rPr lang="fr-FR" dirty="0"/>
              <a:t>xx</a:t>
            </a:r>
          </a:p>
        </p:txBody>
      </p:sp>
      <p:sp>
        <p:nvSpPr>
          <p:cNvPr id="18" name="Espace réservé du texte 61">
            <a:extLst>
              <a:ext uri="{FF2B5EF4-FFF2-40B4-BE49-F238E27FC236}">
                <a16:creationId xmlns:a16="http://schemas.microsoft.com/office/drawing/2014/main" id="{A6C6614B-5B5A-82C7-20B8-17F25186E5B7}"/>
              </a:ext>
            </a:extLst>
          </p:cNvPr>
          <p:cNvSpPr>
            <a:spLocks noGrp="1"/>
          </p:cNvSpPr>
          <p:nvPr>
            <p:ph type="body" sz="quarter" idx="58" hasCustomPrompt="1"/>
          </p:nvPr>
        </p:nvSpPr>
        <p:spPr>
          <a:xfrm>
            <a:off x="1848294" y="3683943"/>
            <a:ext cx="369779" cy="235975"/>
          </a:xfrm>
        </p:spPr>
        <p:txBody>
          <a:bodyPr anchor="ctr">
            <a:noAutofit/>
          </a:bodyPr>
          <a:lstStyle>
            <a:lvl1pPr>
              <a:defRPr sz="1000" b="1"/>
            </a:lvl1pPr>
          </a:lstStyle>
          <a:p>
            <a:pPr lvl="0"/>
            <a:r>
              <a:rPr lang="fr-FR" dirty="0"/>
              <a:t>xx</a:t>
            </a:r>
          </a:p>
        </p:txBody>
      </p:sp>
      <p:sp>
        <p:nvSpPr>
          <p:cNvPr id="19" name="Espace réservé du texte 61">
            <a:extLst>
              <a:ext uri="{FF2B5EF4-FFF2-40B4-BE49-F238E27FC236}">
                <a16:creationId xmlns:a16="http://schemas.microsoft.com/office/drawing/2014/main" id="{B04118B2-7C25-65C3-F0A7-17A834F81467}"/>
              </a:ext>
            </a:extLst>
          </p:cNvPr>
          <p:cNvSpPr>
            <a:spLocks noGrp="1"/>
          </p:cNvSpPr>
          <p:nvPr>
            <p:ph type="body" sz="quarter" idx="59" hasCustomPrompt="1"/>
          </p:nvPr>
        </p:nvSpPr>
        <p:spPr>
          <a:xfrm>
            <a:off x="1848294" y="4060549"/>
            <a:ext cx="369779" cy="235975"/>
          </a:xfrm>
        </p:spPr>
        <p:txBody>
          <a:bodyPr anchor="ctr">
            <a:noAutofit/>
          </a:bodyPr>
          <a:lstStyle>
            <a:lvl1pPr>
              <a:defRPr sz="1000" b="1"/>
            </a:lvl1pPr>
          </a:lstStyle>
          <a:p>
            <a:pPr lvl="0"/>
            <a:r>
              <a:rPr lang="fr-FR" dirty="0"/>
              <a:t>xx</a:t>
            </a:r>
          </a:p>
        </p:txBody>
      </p:sp>
      <p:sp>
        <p:nvSpPr>
          <p:cNvPr id="20" name="Espace réservé du texte 61">
            <a:extLst>
              <a:ext uri="{FF2B5EF4-FFF2-40B4-BE49-F238E27FC236}">
                <a16:creationId xmlns:a16="http://schemas.microsoft.com/office/drawing/2014/main" id="{EA6F9670-8030-4964-DC9B-084DB105CC11}"/>
              </a:ext>
            </a:extLst>
          </p:cNvPr>
          <p:cNvSpPr>
            <a:spLocks noGrp="1"/>
          </p:cNvSpPr>
          <p:nvPr>
            <p:ph type="body" sz="quarter" idx="60" hasCustomPrompt="1"/>
          </p:nvPr>
        </p:nvSpPr>
        <p:spPr>
          <a:xfrm>
            <a:off x="1848294" y="4437155"/>
            <a:ext cx="369779" cy="235975"/>
          </a:xfrm>
        </p:spPr>
        <p:txBody>
          <a:bodyPr anchor="ctr">
            <a:noAutofit/>
          </a:bodyPr>
          <a:lstStyle>
            <a:lvl1pPr>
              <a:defRPr sz="1000" b="1"/>
            </a:lvl1pPr>
          </a:lstStyle>
          <a:p>
            <a:pPr lvl="0"/>
            <a:r>
              <a:rPr lang="fr-FR" dirty="0"/>
              <a:t>xx</a:t>
            </a:r>
          </a:p>
        </p:txBody>
      </p:sp>
      <p:sp>
        <p:nvSpPr>
          <p:cNvPr id="23" name="Espace réservé du texte 61">
            <a:extLst>
              <a:ext uri="{FF2B5EF4-FFF2-40B4-BE49-F238E27FC236}">
                <a16:creationId xmlns:a16="http://schemas.microsoft.com/office/drawing/2014/main" id="{328A2FF3-2A1F-36A3-9CE3-12C1E4FDDCDA}"/>
              </a:ext>
            </a:extLst>
          </p:cNvPr>
          <p:cNvSpPr>
            <a:spLocks noGrp="1"/>
          </p:cNvSpPr>
          <p:nvPr>
            <p:ph type="body" sz="quarter" idx="61" hasCustomPrompt="1"/>
          </p:nvPr>
        </p:nvSpPr>
        <p:spPr>
          <a:xfrm>
            <a:off x="1848294" y="4848291"/>
            <a:ext cx="369779" cy="235975"/>
          </a:xfrm>
        </p:spPr>
        <p:txBody>
          <a:bodyPr anchor="ctr">
            <a:noAutofit/>
          </a:bodyPr>
          <a:lstStyle>
            <a:lvl1pPr>
              <a:defRPr sz="1000" b="1"/>
            </a:lvl1pPr>
          </a:lstStyle>
          <a:p>
            <a:pPr lvl="0"/>
            <a:r>
              <a:rPr lang="fr-FR" dirty="0"/>
              <a:t>xx</a:t>
            </a:r>
          </a:p>
        </p:txBody>
      </p:sp>
      <p:sp>
        <p:nvSpPr>
          <p:cNvPr id="25" name="Espace réservé du texte 61">
            <a:extLst>
              <a:ext uri="{FF2B5EF4-FFF2-40B4-BE49-F238E27FC236}">
                <a16:creationId xmlns:a16="http://schemas.microsoft.com/office/drawing/2014/main" id="{DE9AC47D-9F64-A68B-5564-AAB91F608859}"/>
              </a:ext>
            </a:extLst>
          </p:cNvPr>
          <p:cNvSpPr>
            <a:spLocks noGrp="1"/>
          </p:cNvSpPr>
          <p:nvPr>
            <p:ph type="body" sz="quarter" idx="62" hasCustomPrompt="1"/>
          </p:nvPr>
        </p:nvSpPr>
        <p:spPr>
          <a:xfrm>
            <a:off x="1848294" y="5252607"/>
            <a:ext cx="369779" cy="235975"/>
          </a:xfrm>
        </p:spPr>
        <p:txBody>
          <a:bodyPr anchor="ctr">
            <a:noAutofit/>
          </a:bodyPr>
          <a:lstStyle>
            <a:lvl1pPr>
              <a:defRPr sz="1000" b="1"/>
            </a:lvl1pPr>
          </a:lstStyle>
          <a:p>
            <a:pPr lvl="0"/>
            <a:r>
              <a:rPr lang="fr-FR" dirty="0"/>
              <a:t>xx</a:t>
            </a:r>
          </a:p>
        </p:txBody>
      </p:sp>
      <p:sp>
        <p:nvSpPr>
          <p:cNvPr id="26" name="Espace réservé du texte 61">
            <a:extLst>
              <a:ext uri="{FF2B5EF4-FFF2-40B4-BE49-F238E27FC236}">
                <a16:creationId xmlns:a16="http://schemas.microsoft.com/office/drawing/2014/main" id="{522A657B-1D0A-5189-310D-6468E09C9867}"/>
              </a:ext>
            </a:extLst>
          </p:cNvPr>
          <p:cNvSpPr>
            <a:spLocks noGrp="1"/>
          </p:cNvSpPr>
          <p:nvPr>
            <p:ph type="body" sz="quarter" idx="63" hasCustomPrompt="1"/>
          </p:nvPr>
        </p:nvSpPr>
        <p:spPr>
          <a:xfrm>
            <a:off x="1848294" y="5629213"/>
            <a:ext cx="369779" cy="235975"/>
          </a:xfrm>
        </p:spPr>
        <p:txBody>
          <a:bodyPr anchor="ctr">
            <a:noAutofit/>
          </a:bodyPr>
          <a:lstStyle>
            <a:lvl1pPr>
              <a:defRPr sz="1000" b="1"/>
            </a:lvl1pPr>
          </a:lstStyle>
          <a:p>
            <a:pPr lvl="0"/>
            <a:r>
              <a:rPr lang="fr-FR" dirty="0"/>
              <a:t>xx</a:t>
            </a:r>
          </a:p>
        </p:txBody>
      </p:sp>
      <p:sp>
        <p:nvSpPr>
          <p:cNvPr id="27" name="Espace réservé du texte 61">
            <a:extLst>
              <a:ext uri="{FF2B5EF4-FFF2-40B4-BE49-F238E27FC236}">
                <a16:creationId xmlns:a16="http://schemas.microsoft.com/office/drawing/2014/main" id="{8BE3F620-52C5-DA79-B868-52B987BCD580}"/>
              </a:ext>
            </a:extLst>
          </p:cNvPr>
          <p:cNvSpPr>
            <a:spLocks noGrp="1"/>
          </p:cNvSpPr>
          <p:nvPr>
            <p:ph type="body" sz="quarter" idx="64" hasCustomPrompt="1"/>
          </p:nvPr>
        </p:nvSpPr>
        <p:spPr>
          <a:xfrm>
            <a:off x="1848294" y="6005819"/>
            <a:ext cx="369779" cy="235975"/>
          </a:xfrm>
        </p:spPr>
        <p:txBody>
          <a:bodyPr anchor="ctr">
            <a:noAutofit/>
          </a:bodyPr>
          <a:lstStyle>
            <a:lvl1pPr>
              <a:defRPr sz="1000" b="1"/>
            </a:lvl1pPr>
          </a:lstStyle>
          <a:p>
            <a:pPr lvl="0"/>
            <a:r>
              <a:rPr lang="fr-FR" dirty="0"/>
              <a:t>xx</a:t>
            </a:r>
          </a:p>
        </p:txBody>
      </p:sp>
      <p:sp>
        <p:nvSpPr>
          <p:cNvPr id="36" name="Espace réservé du texte 61">
            <a:extLst>
              <a:ext uri="{FF2B5EF4-FFF2-40B4-BE49-F238E27FC236}">
                <a16:creationId xmlns:a16="http://schemas.microsoft.com/office/drawing/2014/main" id="{6B86DA16-427C-158D-9FDE-5DC7D0B20A61}"/>
              </a:ext>
            </a:extLst>
          </p:cNvPr>
          <p:cNvSpPr>
            <a:spLocks noGrp="1"/>
          </p:cNvSpPr>
          <p:nvPr>
            <p:ph type="body" sz="quarter" idx="65" hasCustomPrompt="1"/>
          </p:nvPr>
        </p:nvSpPr>
        <p:spPr>
          <a:xfrm>
            <a:off x="10948743" y="1629910"/>
            <a:ext cx="795600" cy="235975"/>
          </a:xfrm>
          <a:ln w="25400">
            <a:solidFill>
              <a:schemeClr val="accent1"/>
            </a:solidFill>
          </a:ln>
        </p:spPr>
        <p:txBody>
          <a:bodyPr anchor="ctr">
            <a:noAutofit/>
          </a:bodyPr>
          <a:lstStyle>
            <a:lvl1pPr>
              <a:defRPr sz="1000" b="1"/>
            </a:lvl1pPr>
          </a:lstStyle>
          <a:p>
            <a:pPr lvl="0"/>
            <a:r>
              <a:rPr lang="fr-FR" dirty="0"/>
              <a:t>xx</a:t>
            </a:r>
          </a:p>
        </p:txBody>
      </p:sp>
      <p:sp>
        <p:nvSpPr>
          <p:cNvPr id="38" name="Espace réservé du texte 61">
            <a:extLst>
              <a:ext uri="{FF2B5EF4-FFF2-40B4-BE49-F238E27FC236}">
                <a16:creationId xmlns:a16="http://schemas.microsoft.com/office/drawing/2014/main" id="{C03935F4-5F94-C8BA-E337-8126E189A1EC}"/>
              </a:ext>
            </a:extLst>
          </p:cNvPr>
          <p:cNvSpPr>
            <a:spLocks noGrp="1"/>
          </p:cNvSpPr>
          <p:nvPr>
            <p:ph type="body" sz="quarter" idx="66" hasCustomPrompt="1"/>
          </p:nvPr>
        </p:nvSpPr>
        <p:spPr>
          <a:xfrm>
            <a:off x="10948743" y="2034226"/>
            <a:ext cx="795600" cy="235975"/>
          </a:xfrm>
          <a:ln w="25400">
            <a:solidFill>
              <a:schemeClr val="accent1"/>
            </a:solidFill>
          </a:ln>
        </p:spPr>
        <p:txBody>
          <a:bodyPr anchor="ctr">
            <a:noAutofit/>
          </a:bodyPr>
          <a:lstStyle>
            <a:lvl1pPr>
              <a:defRPr sz="1000" b="1"/>
            </a:lvl1pPr>
          </a:lstStyle>
          <a:p>
            <a:pPr lvl="0"/>
            <a:r>
              <a:rPr lang="fr-FR" dirty="0"/>
              <a:t>xx</a:t>
            </a:r>
          </a:p>
        </p:txBody>
      </p:sp>
      <p:sp>
        <p:nvSpPr>
          <p:cNvPr id="39" name="Espace réservé du texte 61">
            <a:extLst>
              <a:ext uri="{FF2B5EF4-FFF2-40B4-BE49-F238E27FC236}">
                <a16:creationId xmlns:a16="http://schemas.microsoft.com/office/drawing/2014/main" id="{6A5269F6-C5D8-2C46-7856-FD3B1BD4B003}"/>
              </a:ext>
            </a:extLst>
          </p:cNvPr>
          <p:cNvSpPr>
            <a:spLocks noGrp="1"/>
          </p:cNvSpPr>
          <p:nvPr>
            <p:ph type="body" sz="quarter" idx="67" hasCustomPrompt="1"/>
          </p:nvPr>
        </p:nvSpPr>
        <p:spPr>
          <a:xfrm>
            <a:off x="10948743" y="2410832"/>
            <a:ext cx="795600" cy="235975"/>
          </a:xfrm>
          <a:ln w="25400">
            <a:solidFill>
              <a:schemeClr val="accent1"/>
            </a:solidFill>
          </a:ln>
        </p:spPr>
        <p:txBody>
          <a:bodyPr anchor="ctr">
            <a:noAutofit/>
          </a:bodyPr>
          <a:lstStyle>
            <a:lvl1pPr>
              <a:defRPr sz="1000" b="1"/>
            </a:lvl1pPr>
          </a:lstStyle>
          <a:p>
            <a:pPr lvl="0"/>
            <a:r>
              <a:rPr lang="fr-FR" dirty="0"/>
              <a:t>xx</a:t>
            </a:r>
          </a:p>
        </p:txBody>
      </p:sp>
      <p:sp>
        <p:nvSpPr>
          <p:cNvPr id="41" name="Espace réservé du texte 61">
            <a:extLst>
              <a:ext uri="{FF2B5EF4-FFF2-40B4-BE49-F238E27FC236}">
                <a16:creationId xmlns:a16="http://schemas.microsoft.com/office/drawing/2014/main" id="{EB47A571-BF2A-59DF-29C0-0834C51C77D1}"/>
              </a:ext>
            </a:extLst>
          </p:cNvPr>
          <p:cNvSpPr>
            <a:spLocks noGrp="1"/>
          </p:cNvSpPr>
          <p:nvPr>
            <p:ph type="body" sz="quarter" idx="68" hasCustomPrompt="1"/>
          </p:nvPr>
        </p:nvSpPr>
        <p:spPr>
          <a:xfrm>
            <a:off x="10948743" y="2787438"/>
            <a:ext cx="795600" cy="235975"/>
          </a:xfrm>
          <a:ln w="25400">
            <a:solidFill>
              <a:schemeClr val="accent1"/>
            </a:solidFill>
          </a:ln>
        </p:spPr>
        <p:txBody>
          <a:bodyPr anchor="ctr">
            <a:noAutofit/>
          </a:bodyPr>
          <a:lstStyle>
            <a:lvl1pPr>
              <a:defRPr sz="1000" b="1"/>
            </a:lvl1pPr>
          </a:lstStyle>
          <a:p>
            <a:pPr lvl="0"/>
            <a:r>
              <a:rPr lang="fr-FR" dirty="0"/>
              <a:t>xx</a:t>
            </a:r>
          </a:p>
        </p:txBody>
      </p:sp>
      <p:sp>
        <p:nvSpPr>
          <p:cNvPr id="42" name="Espace réservé du texte 61">
            <a:extLst>
              <a:ext uri="{FF2B5EF4-FFF2-40B4-BE49-F238E27FC236}">
                <a16:creationId xmlns:a16="http://schemas.microsoft.com/office/drawing/2014/main" id="{64E1740E-59D3-ECBC-D462-96D8AFE6643F}"/>
              </a:ext>
            </a:extLst>
          </p:cNvPr>
          <p:cNvSpPr>
            <a:spLocks noGrp="1"/>
          </p:cNvSpPr>
          <p:nvPr>
            <p:ph type="body" sz="quarter" idx="69" hasCustomPrompt="1"/>
          </p:nvPr>
        </p:nvSpPr>
        <p:spPr>
          <a:xfrm>
            <a:off x="10948743" y="3238979"/>
            <a:ext cx="795600" cy="235975"/>
          </a:xfrm>
          <a:ln w="25400">
            <a:solidFill>
              <a:schemeClr val="accent1"/>
            </a:solidFill>
          </a:ln>
        </p:spPr>
        <p:txBody>
          <a:bodyPr anchor="ctr">
            <a:noAutofit/>
          </a:bodyPr>
          <a:lstStyle>
            <a:lvl1pPr>
              <a:defRPr sz="1000" b="1"/>
            </a:lvl1pPr>
          </a:lstStyle>
          <a:p>
            <a:pPr lvl="0"/>
            <a:r>
              <a:rPr lang="fr-FR" dirty="0"/>
              <a:t>xx</a:t>
            </a:r>
          </a:p>
        </p:txBody>
      </p:sp>
      <p:sp>
        <p:nvSpPr>
          <p:cNvPr id="43" name="Espace réservé du texte 61">
            <a:extLst>
              <a:ext uri="{FF2B5EF4-FFF2-40B4-BE49-F238E27FC236}">
                <a16:creationId xmlns:a16="http://schemas.microsoft.com/office/drawing/2014/main" id="{8CAE63F5-06ED-F519-629D-025FFFB6B3A5}"/>
              </a:ext>
            </a:extLst>
          </p:cNvPr>
          <p:cNvSpPr>
            <a:spLocks noGrp="1"/>
          </p:cNvSpPr>
          <p:nvPr>
            <p:ph type="body" sz="quarter" idx="70" hasCustomPrompt="1"/>
          </p:nvPr>
        </p:nvSpPr>
        <p:spPr>
          <a:xfrm>
            <a:off x="10948743" y="3643295"/>
            <a:ext cx="795600" cy="235975"/>
          </a:xfrm>
          <a:ln w="25400">
            <a:solidFill>
              <a:schemeClr val="accent1"/>
            </a:solidFill>
          </a:ln>
        </p:spPr>
        <p:txBody>
          <a:bodyPr anchor="ctr">
            <a:noAutofit/>
          </a:bodyPr>
          <a:lstStyle>
            <a:lvl1pPr>
              <a:defRPr sz="1000" b="1"/>
            </a:lvl1pPr>
          </a:lstStyle>
          <a:p>
            <a:pPr lvl="0"/>
            <a:r>
              <a:rPr lang="fr-FR" dirty="0"/>
              <a:t>xx</a:t>
            </a:r>
          </a:p>
        </p:txBody>
      </p:sp>
      <p:sp>
        <p:nvSpPr>
          <p:cNvPr id="45" name="Espace réservé du texte 61">
            <a:extLst>
              <a:ext uri="{FF2B5EF4-FFF2-40B4-BE49-F238E27FC236}">
                <a16:creationId xmlns:a16="http://schemas.microsoft.com/office/drawing/2014/main" id="{BB3D94AE-405B-8B35-761F-86176056B854}"/>
              </a:ext>
            </a:extLst>
          </p:cNvPr>
          <p:cNvSpPr>
            <a:spLocks noGrp="1"/>
          </p:cNvSpPr>
          <p:nvPr>
            <p:ph type="body" sz="quarter" idx="71" hasCustomPrompt="1"/>
          </p:nvPr>
        </p:nvSpPr>
        <p:spPr>
          <a:xfrm>
            <a:off x="10948743" y="4019901"/>
            <a:ext cx="795600" cy="235975"/>
          </a:xfrm>
          <a:ln w="25400">
            <a:solidFill>
              <a:schemeClr val="accent1"/>
            </a:solidFill>
          </a:ln>
        </p:spPr>
        <p:txBody>
          <a:bodyPr anchor="ctr">
            <a:noAutofit/>
          </a:bodyPr>
          <a:lstStyle>
            <a:lvl1pPr>
              <a:defRPr sz="1000" b="1"/>
            </a:lvl1pPr>
          </a:lstStyle>
          <a:p>
            <a:pPr lvl="0"/>
            <a:r>
              <a:rPr lang="fr-FR" dirty="0"/>
              <a:t>xx</a:t>
            </a:r>
          </a:p>
        </p:txBody>
      </p:sp>
      <p:sp>
        <p:nvSpPr>
          <p:cNvPr id="46" name="Espace réservé du texte 61">
            <a:extLst>
              <a:ext uri="{FF2B5EF4-FFF2-40B4-BE49-F238E27FC236}">
                <a16:creationId xmlns:a16="http://schemas.microsoft.com/office/drawing/2014/main" id="{FCDB2884-FB13-4B75-D1FF-A31DA4890227}"/>
              </a:ext>
            </a:extLst>
          </p:cNvPr>
          <p:cNvSpPr>
            <a:spLocks noGrp="1"/>
          </p:cNvSpPr>
          <p:nvPr>
            <p:ph type="body" sz="quarter" idx="72" hasCustomPrompt="1"/>
          </p:nvPr>
        </p:nvSpPr>
        <p:spPr>
          <a:xfrm>
            <a:off x="10948743" y="4396507"/>
            <a:ext cx="795600" cy="235975"/>
          </a:xfrm>
          <a:ln w="25400">
            <a:solidFill>
              <a:schemeClr val="accent1"/>
            </a:solidFill>
          </a:ln>
        </p:spPr>
        <p:txBody>
          <a:bodyPr anchor="ctr">
            <a:noAutofit/>
          </a:bodyPr>
          <a:lstStyle>
            <a:lvl1pPr>
              <a:defRPr sz="1000" b="1"/>
            </a:lvl1pPr>
          </a:lstStyle>
          <a:p>
            <a:pPr lvl="0"/>
            <a:r>
              <a:rPr lang="fr-FR" dirty="0"/>
              <a:t>xx</a:t>
            </a:r>
          </a:p>
        </p:txBody>
      </p:sp>
      <p:sp>
        <p:nvSpPr>
          <p:cNvPr id="47" name="Espace réservé du texte 61">
            <a:extLst>
              <a:ext uri="{FF2B5EF4-FFF2-40B4-BE49-F238E27FC236}">
                <a16:creationId xmlns:a16="http://schemas.microsoft.com/office/drawing/2014/main" id="{38BAB8EA-FE78-671A-63C7-AAFEEACF9C1E}"/>
              </a:ext>
            </a:extLst>
          </p:cNvPr>
          <p:cNvSpPr>
            <a:spLocks noGrp="1"/>
          </p:cNvSpPr>
          <p:nvPr>
            <p:ph type="body" sz="quarter" idx="73" hasCustomPrompt="1"/>
          </p:nvPr>
        </p:nvSpPr>
        <p:spPr>
          <a:xfrm>
            <a:off x="10948743" y="4857350"/>
            <a:ext cx="795600" cy="235975"/>
          </a:xfrm>
          <a:ln w="25400">
            <a:solidFill>
              <a:schemeClr val="accent1"/>
            </a:solidFill>
          </a:ln>
        </p:spPr>
        <p:txBody>
          <a:bodyPr anchor="ctr">
            <a:noAutofit/>
          </a:bodyPr>
          <a:lstStyle>
            <a:lvl1pPr>
              <a:defRPr sz="1000" b="1"/>
            </a:lvl1pPr>
          </a:lstStyle>
          <a:p>
            <a:pPr lvl="0"/>
            <a:r>
              <a:rPr lang="fr-FR" dirty="0"/>
              <a:t>xx</a:t>
            </a:r>
          </a:p>
        </p:txBody>
      </p:sp>
      <p:sp>
        <p:nvSpPr>
          <p:cNvPr id="49" name="Espace réservé du texte 61">
            <a:extLst>
              <a:ext uri="{FF2B5EF4-FFF2-40B4-BE49-F238E27FC236}">
                <a16:creationId xmlns:a16="http://schemas.microsoft.com/office/drawing/2014/main" id="{29498534-5BC1-6D15-1935-36CDE340F58C}"/>
              </a:ext>
            </a:extLst>
          </p:cNvPr>
          <p:cNvSpPr>
            <a:spLocks noGrp="1"/>
          </p:cNvSpPr>
          <p:nvPr>
            <p:ph type="body" sz="quarter" idx="74" hasCustomPrompt="1"/>
          </p:nvPr>
        </p:nvSpPr>
        <p:spPr>
          <a:xfrm>
            <a:off x="10948743" y="5261666"/>
            <a:ext cx="795600" cy="235975"/>
          </a:xfrm>
          <a:ln w="25400">
            <a:solidFill>
              <a:schemeClr val="accent1"/>
            </a:solidFill>
          </a:ln>
        </p:spPr>
        <p:txBody>
          <a:bodyPr anchor="ctr">
            <a:noAutofit/>
          </a:bodyPr>
          <a:lstStyle>
            <a:lvl1pPr>
              <a:defRPr sz="1000" b="1"/>
            </a:lvl1pPr>
          </a:lstStyle>
          <a:p>
            <a:pPr lvl="0"/>
            <a:r>
              <a:rPr lang="fr-FR" dirty="0"/>
              <a:t>xx</a:t>
            </a:r>
          </a:p>
        </p:txBody>
      </p:sp>
      <p:sp>
        <p:nvSpPr>
          <p:cNvPr id="50" name="Espace réservé du texte 61">
            <a:extLst>
              <a:ext uri="{FF2B5EF4-FFF2-40B4-BE49-F238E27FC236}">
                <a16:creationId xmlns:a16="http://schemas.microsoft.com/office/drawing/2014/main" id="{2F199515-245C-0C70-3972-319EBBE82280}"/>
              </a:ext>
            </a:extLst>
          </p:cNvPr>
          <p:cNvSpPr>
            <a:spLocks noGrp="1"/>
          </p:cNvSpPr>
          <p:nvPr>
            <p:ph type="body" sz="quarter" idx="75" hasCustomPrompt="1"/>
          </p:nvPr>
        </p:nvSpPr>
        <p:spPr>
          <a:xfrm>
            <a:off x="10948743" y="5638272"/>
            <a:ext cx="795600" cy="235975"/>
          </a:xfrm>
          <a:ln w="25400">
            <a:solidFill>
              <a:schemeClr val="accent1"/>
            </a:solidFill>
          </a:ln>
        </p:spPr>
        <p:txBody>
          <a:bodyPr anchor="ctr">
            <a:noAutofit/>
          </a:bodyPr>
          <a:lstStyle>
            <a:lvl1pPr>
              <a:defRPr sz="1000" b="1"/>
            </a:lvl1pPr>
          </a:lstStyle>
          <a:p>
            <a:pPr lvl="0"/>
            <a:r>
              <a:rPr lang="fr-FR" dirty="0"/>
              <a:t>xx</a:t>
            </a:r>
          </a:p>
        </p:txBody>
      </p:sp>
      <p:sp>
        <p:nvSpPr>
          <p:cNvPr id="51" name="Espace réservé du texte 61">
            <a:extLst>
              <a:ext uri="{FF2B5EF4-FFF2-40B4-BE49-F238E27FC236}">
                <a16:creationId xmlns:a16="http://schemas.microsoft.com/office/drawing/2014/main" id="{7B677B44-9F55-55F3-023A-DF2AB8762467}"/>
              </a:ext>
            </a:extLst>
          </p:cNvPr>
          <p:cNvSpPr>
            <a:spLocks noGrp="1"/>
          </p:cNvSpPr>
          <p:nvPr>
            <p:ph type="body" sz="quarter" idx="76" hasCustomPrompt="1"/>
          </p:nvPr>
        </p:nvSpPr>
        <p:spPr>
          <a:xfrm>
            <a:off x="10948743" y="6014878"/>
            <a:ext cx="795600" cy="235975"/>
          </a:xfrm>
          <a:ln w="25400">
            <a:solidFill>
              <a:schemeClr val="accent1"/>
            </a:solidFill>
          </a:ln>
        </p:spPr>
        <p:txBody>
          <a:bodyPr anchor="ctr">
            <a:noAutofit/>
          </a:bodyPr>
          <a:lstStyle>
            <a:lvl1pPr>
              <a:defRPr sz="1000" b="1"/>
            </a:lvl1pPr>
          </a:lstStyle>
          <a:p>
            <a:pPr lvl="0"/>
            <a:r>
              <a:rPr lang="fr-FR" dirty="0"/>
              <a:t>xx</a:t>
            </a:r>
          </a:p>
        </p:txBody>
      </p:sp>
      <p:sp>
        <p:nvSpPr>
          <p:cNvPr id="6" name="Espace réservé du texte 61">
            <a:extLst>
              <a:ext uri="{FF2B5EF4-FFF2-40B4-BE49-F238E27FC236}">
                <a16:creationId xmlns:a16="http://schemas.microsoft.com/office/drawing/2014/main" id="{CD35AD80-6179-B2AA-AC3C-73C0633062F5}"/>
              </a:ext>
            </a:extLst>
          </p:cNvPr>
          <p:cNvSpPr>
            <a:spLocks noGrp="1"/>
          </p:cNvSpPr>
          <p:nvPr>
            <p:ph type="body" sz="quarter" idx="77"/>
          </p:nvPr>
        </p:nvSpPr>
        <p:spPr>
          <a:xfrm>
            <a:off x="2454915" y="3179878"/>
            <a:ext cx="8080776" cy="396000"/>
          </a:xfrm>
        </p:spPr>
        <p:txBody>
          <a:bodyPr>
            <a:noAutofit/>
          </a:bodyPr>
          <a:lstStyle>
            <a:lvl1pPr marL="171450" indent="-171450">
              <a:spcAft>
                <a:spcPts val="0"/>
              </a:spcAft>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7" name="Espace réservé du texte 61">
            <a:extLst>
              <a:ext uri="{FF2B5EF4-FFF2-40B4-BE49-F238E27FC236}">
                <a16:creationId xmlns:a16="http://schemas.microsoft.com/office/drawing/2014/main" id="{E90B1F23-7207-501B-8601-576A466108CC}"/>
              </a:ext>
            </a:extLst>
          </p:cNvPr>
          <p:cNvSpPr>
            <a:spLocks noGrp="1"/>
          </p:cNvSpPr>
          <p:nvPr>
            <p:ph type="body" sz="quarter" idx="78"/>
          </p:nvPr>
        </p:nvSpPr>
        <p:spPr>
          <a:xfrm>
            <a:off x="2454915" y="3560404"/>
            <a:ext cx="8080776" cy="396000"/>
          </a:xfrm>
        </p:spPr>
        <p:txBody>
          <a:bodyPr>
            <a:noAutofit/>
          </a:bodyPr>
          <a:lstStyle>
            <a:lvl1pPr marL="171450" indent="-171450">
              <a:buClr>
                <a:schemeClr val="tx1"/>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8" name="Espace réservé du texte 61">
            <a:extLst>
              <a:ext uri="{FF2B5EF4-FFF2-40B4-BE49-F238E27FC236}">
                <a16:creationId xmlns:a16="http://schemas.microsoft.com/office/drawing/2014/main" id="{736EE05F-42D7-D7A8-3932-65D5783D1BF8}"/>
              </a:ext>
            </a:extLst>
          </p:cNvPr>
          <p:cNvSpPr>
            <a:spLocks noGrp="1"/>
          </p:cNvSpPr>
          <p:nvPr>
            <p:ph type="body" sz="quarter" idx="79"/>
          </p:nvPr>
        </p:nvSpPr>
        <p:spPr>
          <a:xfrm>
            <a:off x="2454915" y="3940930"/>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9" name="Espace réservé du texte 61">
            <a:extLst>
              <a:ext uri="{FF2B5EF4-FFF2-40B4-BE49-F238E27FC236}">
                <a16:creationId xmlns:a16="http://schemas.microsoft.com/office/drawing/2014/main" id="{E41AFD23-E127-EA39-6047-961E841D1AC1}"/>
              </a:ext>
            </a:extLst>
          </p:cNvPr>
          <p:cNvSpPr>
            <a:spLocks noGrp="1"/>
          </p:cNvSpPr>
          <p:nvPr>
            <p:ph type="body" sz="quarter" idx="80"/>
          </p:nvPr>
        </p:nvSpPr>
        <p:spPr>
          <a:xfrm>
            <a:off x="2454915" y="4321457"/>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12" name="Espace réservé du texte 61">
            <a:extLst>
              <a:ext uri="{FF2B5EF4-FFF2-40B4-BE49-F238E27FC236}">
                <a16:creationId xmlns:a16="http://schemas.microsoft.com/office/drawing/2014/main" id="{4D56BC4C-55D4-C182-D489-FE818ECFC966}"/>
              </a:ext>
            </a:extLst>
          </p:cNvPr>
          <p:cNvSpPr>
            <a:spLocks noGrp="1"/>
          </p:cNvSpPr>
          <p:nvPr>
            <p:ph type="body" sz="quarter" idx="81"/>
          </p:nvPr>
        </p:nvSpPr>
        <p:spPr>
          <a:xfrm>
            <a:off x="2454915" y="4803741"/>
            <a:ext cx="8080776" cy="396000"/>
          </a:xfrm>
        </p:spPr>
        <p:txBody>
          <a:bodyPr>
            <a:noAutofit/>
          </a:bodyPr>
          <a:lstStyle>
            <a:lvl1pPr marL="171450" indent="-171450">
              <a:spcAft>
                <a:spcPts val="0"/>
              </a:spcAft>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13" name="Espace réservé du texte 61">
            <a:extLst>
              <a:ext uri="{FF2B5EF4-FFF2-40B4-BE49-F238E27FC236}">
                <a16:creationId xmlns:a16="http://schemas.microsoft.com/office/drawing/2014/main" id="{CEA203A8-694B-EB1A-2A38-B864168FAB07}"/>
              </a:ext>
            </a:extLst>
          </p:cNvPr>
          <p:cNvSpPr>
            <a:spLocks noGrp="1"/>
          </p:cNvSpPr>
          <p:nvPr>
            <p:ph type="body" sz="quarter" idx="82"/>
          </p:nvPr>
        </p:nvSpPr>
        <p:spPr>
          <a:xfrm>
            <a:off x="2454915" y="5184267"/>
            <a:ext cx="8080776" cy="396000"/>
          </a:xfrm>
        </p:spPr>
        <p:txBody>
          <a:bodyPr>
            <a:noAutofit/>
          </a:bodyPr>
          <a:lstStyle>
            <a:lvl1pPr marL="171450" indent="-171450">
              <a:buClr>
                <a:schemeClr val="tx1"/>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28" name="Espace réservé du texte 61">
            <a:extLst>
              <a:ext uri="{FF2B5EF4-FFF2-40B4-BE49-F238E27FC236}">
                <a16:creationId xmlns:a16="http://schemas.microsoft.com/office/drawing/2014/main" id="{AC3AFD27-4388-74AB-7939-4AEBDE99ADB1}"/>
              </a:ext>
            </a:extLst>
          </p:cNvPr>
          <p:cNvSpPr>
            <a:spLocks noGrp="1"/>
          </p:cNvSpPr>
          <p:nvPr>
            <p:ph type="body" sz="quarter" idx="83"/>
          </p:nvPr>
        </p:nvSpPr>
        <p:spPr>
          <a:xfrm>
            <a:off x="2454915" y="5564793"/>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
        <p:nvSpPr>
          <p:cNvPr id="30" name="Espace réservé du texte 61">
            <a:extLst>
              <a:ext uri="{FF2B5EF4-FFF2-40B4-BE49-F238E27FC236}">
                <a16:creationId xmlns:a16="http://schemas.microsoft.com/office/drawing/2014/main" id="{1E8EB8F7-8047-46FD-C438-FF454110AF83}"/>
              </a:ext>
            </a:extLst>
          </p:cNvPr>
          <p:cNvSpPr>
            <a:spLocks noGrp="1"/>
          </p:cNvSpPr>
          <p:nvPr>
            <p:ph type="body" sz="quarter" idx="84"/>
          </p:nvPr>
        </p:nvSpPr>
        <p:spPr>
          <a:xfrm>
            <a:off x="2454915" y="5945320"/>
            <a:ext cx="8080776" cy="396000"/>
          </a:xfrm>
        </p:spPr>
        <p:txBody>
          <a:bodyPr>
            <a:noAutofit/>
          </a:bodyPr>
          <a:lstStyle>
            <a:lvl1pPr marL="171450" indent="-171450">
              <a:buClr>
                <a:schemeClr val="tx1"/>
              </a:buClr>
              <a:buSzPct val="80000"/>
              <a:buFont typeface="Arial" panose="020B0604020202020204" pitchFamily="34" charset="0"/>
              <a:buChar char="•"/>
              <a:defRPr sz="1000" b="0"/>
            </a:lvl1pPr>
          </a:lstStyle>
          <a:p>
            <a:pPr lvl="0"/>
            <a:r>
              <a:rPr lang="fr-FR"/>
              <a:t>Cliquez pour modifier les styles du texte du masque</a:t>
            </a:r>
          </a:p>
        </p:txBody>
      </p:sp>
    </p:spTree>
    <p:extLst>
      <p:ext uri="{BB962C8B-B14F-4D97-AF65-F5344CB8AC3E}">
        <p14:creationId xmlns:p14="http://schemas.microsoft.com/office/powerpoint/2010/main" val="1888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_ba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A3176-89F6-3130-F1C0-D595C93001CF}"/>
              </a:ext>
            </a:extLst>
          </p:cNvPr>
          <p:cNvSpPr>
            <a:spLocks noGrp="1"/>
          </p:cNvSpPr>
          <p:nvPr>
            <p:ph type="title" hasCustomPrompt="1"/>
          </p:nvPr>
        </p:nvSpPr>
        <p:spPr>
          <a:xfrm>
            <a:off x="838200" y="436024"/>
            <a:ext cx="10515600" cy="915554"/>
          </a:xfrm>
        </p:spPr>
        <p:txBody>
          <a:bodyPr>
            <a:normAutofit/>
          </a:bodyPr>
          <a:lstStyle>
            <a:lvl1pPr marL="0" indent="0" algn="ctr">
              <a:defRPr sz="2800">
                <a:solidFill>
                  <a:srgbClr val="000091"/>
                </a:solidFill>
              </a:defRPr>
            </a:lvl1pPr>
          </a:lstStyle>
          <a:p>
            <a:r>
              <a:rPr lang="fr-FR" dirty="0"/>
              <a:t>Titre</a:t>
            </a:r>
          </a:p>
        </p:txBody>
      </p:sp>
      <p:sp>
        <p:nvSpPr>
          <p:cNvPr id="3" name="Espace réservé du contenu 2">
            <a:extLst>
              <a:ext uri="{FF2B5EF4-FFF2-40B4-BE49-F238E27FC236}">
                <a16:creationId xmlns:a16="http://schemas.microsoft.com/office/drawing/2014/main" id="{5F286A08-C84F-D684-778B-B6345B9D1E3B}"/>
              </a:ext>
            </a:extLst>
          </p:cNvPr>
          <p:cNvSpPr>
            <a:spLocks noGrp="1"/>
          </p:cNvSpPr>
          <p:nvPr>
            <p:ph idx="1"/>
          </p:nvPr>
        </p:nvSpPr>
        <p:spPr>
          <a:xfrm>
            <a:off x="838200" y="1969477"/>
            <a:ext cx="10515600" cy="4144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98D04C91-85EC-0F14-F88C-0B1B2D0B190C}"/>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F4E17DF2-E4B5-3DE8-3655-F95E1D7FC8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DF1666-4EC6-393B-9D9B-E14F00380963}"/>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9" name="Espace réservé du texte 8">
            <a:extLst>
              <a:ext uri="{FF2B5EF4-FFF2-40B4-BE49-F238E27FC236}">
                <a16:creationId xmlns:a16="http://schemas.microsoft.com/office/drawing/2014/main" id="{CFF2ECB0-09DB-56D9-0C48-10D324A56160}"/>
              </a:ext>
            </a:extLst>
          </p:cNvPr>
          <p:cNvSpPr>
            <a:spLocks noGrp="1"/>
          </p:cNvSpPr>
          <p:nvPr>
            <p:ph type="body" sz="quarter" idx="13" hasCustomPrompt="1"/>
          </p:nvPr>
        </p:nvSpPr>
        <p:spPr>
          <a:xfrm>
            <a:off x="838200" y="1444198"/>
            <a:ext cx="10515600" cy="427466"/>
          </a:xfrm>
        </p:spPr>
        <p:txBody>
          <a:bodyPr/>
          <a:lstStyle>
            <a:lvl1pPr>
              <a:defRPr>
                <a:solidFill>
                  <a:schemeClr val="bg1">
                    <a:lumMod val="50000"/>
                  </a:schemeClr>
                </a:solidFill>
              </a:defRPr>
            </a:lvl1pPr>
          </a:lstStyle>
          <a:p>
            <a:pPr lvl="0"/>
            <a:r>
              <a:rPr lang="fr-FR" dirty="0"/>
              <a:t>Sous-titre</a:t>
            </a:r>
          </a:p>
        </p:txBody>
      </p:sp>
    </p:spTree>
    <p:extLst>
      <p:ext uri="{BB962C8B-B14F-4D97-AF65-F5344CB8AC3E}">
        <p14:creationId xmlns:p14="http://schemas.microsoft.com/office/powerpoint/2010/main" val="2387889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Recommandation_pilote_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F97BF-D356-F7E9-10E1-E862A78D0E98}"/>
              </a:ext>
            </a:extLst>
          </p:cNvPr>
          <p:cNvSpPr>
            <a:spLocks noGrp="1"/>
          </p:cNvSpPr>
          <p:nvPr>
            <p:ph type="title"/>
          </p:nvPr>
        </p:nvSpPr>
        <p:spPr/>
        <p:txBody>
          <a:body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6C0F0140-0F6D-CE90-FA1F-ACAD7627AFE5}"/>
              </a:ext>
            </a:extLst>
          </p:cNvPr>
          <p:cNvSpPr>
            <a:spLocks noGrp="1"/>
          </p:cNvSpPr>
          <p:nvPr>
            <p:ph type="dt" sz="half" idx="10"/>
          </p:nvPr>
        </p:nvSpPr>
        <p:spPr/>
        <p:txBody>
          <a:bodyPr/>
          <a:lstStyle/>
          <a:p>
            <a:fld id="{BA653D23-30D3-46C8-A0E2-CB6C4E1C1242}" type="datetime1">
              <a:rPr lang="fr-FR" smtClean="0"/>
              <a:t>23/09/2025</a:t>
            </a:fld>
            <a:endParaRPr lang="fr-FR"/>
          </a:p>
        </p:txBody>
      </p:sp>
      <p:sp>
        <p:nvSpPr>
          <p:cNvPr id="4" name="Espace réservé du pied de page 3">
            <a:extLst>
              <a:ext uri="{FF2B5EF4-FFF2-40B4-BE49-F238E27FC236}">
                <a16:creationId xmlns:a16="http://schemas.microsoft.com/office/drawing/2014/main" id="{B712440D-A837-A84A-0A36-1C848EC7F8D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BE137C2-08BD-312A-3CEE-9E0D6087BCF4}"/>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0" name="Espace réservé du texte 9">
            <a:extLst>
              <a:ext uri="{FF2B5EF4-FFF2-40B4-BE49-F238E27FC236}">
                <a16:creationId xmlns:a16="http://schemas.microsoft.com/office/drawing/2014/main" id="{D6A5516E-281F-3C85-1CF2-609893ECE8BE}"/>
              </a:ext>
            </a:extLst>
          </p:cNvPr>
          <p:cNvSpPr>
            <a:spLocks noGrp="1"/>
          </p:cNvSpPr>
          <p:nvPr>
            <p:ph type="body" sz="quarter" idx="13"/>
          </p:nvPr>
        </p:nvSpPr>
        <p:spPr>
          <a:xfrm>
            <a:off x="780957" y="1596699"/>
            <a:ext cx="779074" cy="1436785"/>
          </a:xfrm>
          <a:ln w="25400">
            <a:solidFill>
              <a:schemeClr val="accent2"/>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1" name="ZoneTexte 10">
            <a:extLst>
              <a:ext uri="{FF2B5EF4-FFF2-40B4-BE49-F238E27FC236}">
                <a16:creationId xmlns:a16="http://schemas.microsoft.com/office/drawing/2014/main" id="{ABA33958-CF17-D694-10FF-150434099267}"/>
              </a:ext>
            </a:extLst>
          </p:cNvPr>
          <p:cNvSpPr txBox="1"/>
          <p:nvPr/>
        </p:nvSpPr>
        <p:spPr>
          <a:xfrm>
            <a:off x="795942" y="1251027"/>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Thème</a:t>
            </a:r>
          </a:p>
        </p:txBody>
      </p:sp>
      <p:sp>
        <p:nvSpPr>
          <p:cNvPr id="14" name="Espace réservé du texte 9">
            <a:extLst>
              <a:ext uri="{FF2B5EF4-FFF2-40B4-BE49-F238E27FC236}">
                <a16:creationId xmlns:a16="http://schemas.microsoft.com/office/drawing/2014/main" id="{F103114D-1AE5-7AED-3871-4AED3A8DC6CE}"/>
              </a:ext>
            </a:extLst>
          </p:cNvPr>
          <p:cNvSpPr>
            <a:spLocks noGrp="1"/>
          </p:cNvSpPr>
          <p:nvPr>
            <p:ph type="body" sz="quarter" idx="14"/>
          </p:nvPr>
        </p:nvSpPr>
        <p:spPr>
          <a:xfrm>
            <a:off x="780957" y="3218800"/>
            <a:ext cx="779074" cy="1436785"/>
          </a:xfrm>
          <a:ln w="25400">
            <a:solidFill>
              <a:schemeClr val="accent5"/>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sp>
        <p:nvSpPr>
          <p:cNvPr id="15" name="Espace réservé du texte 9">
            <a:extLst>
              <a:ext uri="{FF2B5EF4-FFF2-40B4-BE49-F238E27FC236}">
                <a16:creationId xmlns:a16="http://schemas.microsoft.com/office/drawing/2014/main" id="{1BE188F5-8BA1-D7DD-A336-FE9A2C20F6CB}"/>
              </a:ext>
            </a:extLst>
          </p:cNvPr>
          <p:cNvSpPr>
            <a:spLocks noGrp="1"/>
          </p:cNvSpPr>
          <p:nvPr>
            <p:ph type="body" sz="quarter" idx="15"/>
          </p:nvPr>
        </p:nvSpPr>
        <p:spPr>
          <a:xfrm>
            <a:off x="780957" y="4840902"/>
            <a:ext cx="779074" cy="1436785"/>
          </a:xfrm>
          <a:ln w="25400">
            <a:solidFill>
              <a:schemeClr val="accent6"/>
            </a:solidFill>
          </a:ln>
        </p:spPr>
        <p:txBody>
          <a:bodyPr vert="vert270">
            <a:normAutofit/>
          </a:bodyPr>
          <a:lstStyle>
            <a:lvl1pPr>
              <a:defRPr sz="1000" b="0"/>
            </a:lvl1pPr>
            <a:lvl2pPr marL="457200" indent="0">
              <a:buNone/>
              <a:defRPr sz="1000" b="0"/>
            </a:lvl2pPr>
          </a:lstStyle>
          <a:p>
            <a:pPr lvl="0"/>
            <a:r>
              <a:rPr lang="fr-FR"/>
              <a:t>Cliquez pour modifier les styles du texte du masque</a:t>
            </a:r>
          </a:p>
        </p:txBody>
      </p:sp>
      <p:cxnSp>
        <p:nvCxnSpPr>
          <p:cNvPr id="17" name="Connecteur droit 16">
            <a:extLst>
              <a:ext uri="{FF2B5EF4-FFF2-40B4-BE49-F238E27FC236}">
                <a16:creationId xmlns:a16="http://schemas.microsoft.com/office/drawing/2014/main" id="{B61EEE65-94B3-104D-CD1C-829FFE65927E}"/>
              </a:ext>
            </a:extLst>
          </p:cNvPr>
          <p:cNvCxnSpPr>
            <a:cxnSpLocks/>
          </p:cNvCxnSpPr>
          <p:nvPr/>
        </p:nvCxnSpPr>
        <p:spPr>
          <a:xfrm>
            <a:off x="1770822"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41EE19A-124B-6BA7-8A1E-F1962624E201}"/>
              </a:ext>
            </a:extLst>
          </p:cNvPr>
          <p:cNvCxnSpPr>
            <a:cxnSpLocks/>
          </p:cNvCxnSpPr>
          <p:nvPr/>
        </p:nvCxnSpPr>
        <p:spPr>
          <a:xfrm>
            <a:off x="10703283" y="1657625"/>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661CC03-A5A2-298D-0E23-40D4E012DC36}"/>
              </a:ext>
            </a:extLst>
          </p:cNvPr>
          <p:cNvSpPr txBox="1"/>
          <p:nvPr/>
        </p:nvSpPr>
        <p:spPr>
          <a:xfrm>
            <a:off x="1734536" y="1251026"/>
            <a:ext cx="785723"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N°</a:t>
            </a:r>
          </a:p>
        </p:txBody>
      </p:sp>
      <p:sp>
        <p:nvSpPr>
          <p:cNvPr id="24" name="ZoneTexte 23">
            <a:extLst>
              <a:ext uri="{FF2B5EF4-FFF2-40B4-BE49-F238E27FC236}">
                <a16:creationId xmlns:a16="http://schemas.microsoft.com/office/drawing/2014/main" id="{B313B3D6-EDC2-7403-D1BB-E25E7B36FC3F}"/>
              </a:ext>
            </a:extLst>
          </p:cNvPr>
          <p:cNvSpPr txBox="1"/>
          <p:nvPr/>
        </p:nvSpPr>
        <p:spPr>
          <a:xfrm>
            <a:off x="2520259"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Recommandation</a:t>
            </a:r>
          </a:p>
        </p:txBody>
      </p:sp>
      <p:sp>
        <p:nvSpPr>
          <p:cNvPr id="29" name="ZoneTexte 28">
            <a:extLst>
              <a:ext uri="{FF2B5EF4-FFF2-40B4-BE49-F238E27FC236}">
                <a16:creationId xmlns:a16="http://schemas.microsoft.com/office/drawing/2014/main" id="{2DBE488B-CFF7-E99D-182E-D54C189C6207}"/>
              </a:ext>
            </a:extLst>
          </p:cNvPr>
          <p:cNvSpPr txBox="1"/>
          <p:nvPr/>
        </p:nvSpPr>
        <p:spPr>
          <a:xfrm>
            <a:off x="10741178" y="1251025"/>
            <a:ext cx="1297074" cy="246221"/>
          </a:xfrm>
          <a:prstGeom prst="rect">
            <a:avLst/>
          </a:prstGeom>
          <a:noFill/>
        </p:spPr>
        <p:txBody>
          <a:bodyPr wrap="square" rtlCol="0">
            <a:spAutoFit/>
          </a:bodyPr>
          <a:lstStyle/>
          <a:p>
            <a:r>
              <a:rPr lang="fr-FR" sz="1000" b="1" dirty="0">
                <a:solidFill>
                  <a:schemeClr val="tx1"/>
                </a:solidFill>
                <a:latin typeface="Marianne" panose="02000000000000000000" pitchFamily="2" charset="0"/>
              </a:rPr>
              <a:t>Pilote</a:t>
            </a:r>
          </a:p>
        </p:txBody>
      </p:sp>
      <p:cxnSp>
        <p:nvCxnSpPr>
          <p:cNvPr id="33" name="Connecteur droit 32">
            <a:extLst>
              <a:ext uri="{FF2B5EF4-FFF2-40B4-BE49-F238E27FC236}">
                <a16:creationId xmlns:a16="http://schemas.microsoft.com/office/drawing/2014/main" id="{B22AD7BD-8418-1740-5C4C-F3C86995CD81}"/>
              </a:ext>
            </a:extLst>
          </p:cNvPr>
          <p:cNvCxnSpPr>
            <a:cxnSpLocks/>
          </p:cNvCxnSpPr>
          <p:nvPr/>
        </p:nvCxnSpPr>
        <p:spPr>
          <a:xfrm>
            <a:off x="2351393" y="1596698"/>
            <a:ext cx="0" cy="4680988"/>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15FCD1A-2DFD-A069-2938-6BBF57B49797}"/>
              </a:ext>
            </a:extLst>
          </p:cNvPr>
          <p:cNvCxnSpPr>
            <a:cxnSpLocks/>
          </p:cNvCxnSpPr>
          <p:nvPr/>
        </p:nvCxnSpPr>
        <p:spPr>
          <a:xfrm>
            <a:off x="780957" y="1522646"/>
            <a:ext cx="90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A1A4F27-4A89-7CB8-1EC3-0993CDD92CB1}"/>
              </a:ext>
            </a:extLst>
          </p:cNvPr>
          <p:cNvCxnSpPr>
            <a:cxnSpLocks/>
          </p:cNvCxnSpPr>
          <p:nvPr/>
        </p:nvCxnSpPr>
        <p:spPr>
          <a:xfrm>
            <a:off x="1843200" y="1522646"/>
            <a:ext cx="41832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55BF6D5-E6AF-F49C-C03D-795CEC1E064C}"/>
              </a:ext>
            </a:extLst>
          </p:cNvPr>
          <p:cNvCxnSpPr>
            <a:cxnSpLocks/>
          </p:cNvCxnSpPr>
          <p:nvPr/>
        </p:nvCxnSpPr>
        <p:spPr>
          <a:xfrm>
            <a:off x="2423773" y="1522646"/>
            <a:ext cx="817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ABF48259-BA31-4913-0381-EA5C5E9FBC83}"/>
              </a:ext>
            </a:extLst>
          </p:cNvPr>
          <p:cNvCxnSpPr>
            <a:cxnSpLocks/>
          </p:cNvCxnSpPr>
          <p:nvPr/>
        </p:nvCxnSpPr>
        <p:spPr>
          <a:xfrm>
            <a:off x="10700404" y="1522646"/>
            <a:ext cx="105415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A7621223-4E46-942A-AD8F-82991CF18238}"/>
              </a:ext>
            </a:extLst>
          </p:cNvPr>
          <p:cNvCxnSpPr>
            <a:cxnSpLocks/>
          </p:cNvCxnSpPr>
          <p:nvPr/>
        </p:nvCxnSpPr>
        <p:spPr>
          <a:xfrm>
            <a:off x="767734" y="3131716"/>
            <a:ext cx="110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F51C2B25-A416-3C74-C7B7-041876DA4AB8}"/>
              </a:ext>
            </a:extLst>
          </p:cNvPr>
          <p:cNvCxnSpPr>
            <a:cxnSpLocks/>
          </p:cNvCxnSpPr>
          <p:nvPr/>
        </p:nvCxnSpPr>
        <p:spPr>
          <a:xfrm>
            <a:off x="767734" y="4761418"/>
            <a:ext cx="1101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Espace réservé du texte 61">
            <a:extLst>
              <a:ext uri="{FF2B5EF4-FFF2-40B4-BE49-F238E27FC236}">
                <a16:creationId xmlns:a16="http://schemas.microsoft.com/office/drawing/2014/main" id="{87130A58-F138-BB52-EA40-DDD5234FF454}"/>
              </a:ext>
            </a:extLst>
          </p:cNvPr>
          <p:cNvSpPr>
            <a:spLocks noGrp="1"/>
          </p:cNvSpPr>
          <p:nvPr>
            <p:ph type="body" sz="quarter" idx="16" hasCustomPrompt="1"/>
          </p:nvPr>
        </p:nvSpPr>
        <p:spPr>
          <a:xfrm>
            <a:off x="1891748" y="1657625"/>
            <a:ext cx="369779" cy="235975"/>
          </a:xfrm>
        </p:spPr>
        <p:txBody>
          <a:bodyPr anchor="ctr">
            <a:noAutofit/>
          </a:bodyPr>
          <a:lstStyle>
            <a:lvl1pPr>
              <a:defRPr sz="1000" b="1"/>
            </a:lvl1pPr>
          </a:lstStyle>
          <a:p>
            <a:pPr lvl="0"/>
            <a:r>
              <a:rPr lang="fr-FR" dirty="0"/>
              <a:t>xx</a:t>
            </a:r>
          </a:p>
        </p:txBody>
      </p:sp>
      <p:sp>
        <p:nvSpPr>
          <p:cNvPr id="63" name="Espace réservé du texte 61">
            <a:extLst>
              <a:ext uri="{FF2B5EF4-FFF2-40B4-BE49-F238E27FC236}">
                <a16:creationId xmlns:a16="http://schemas.microsoft.com/office/drawing/2014/main" id="{97090062-0A64-4BE7-0D68-18E74FD8D0A0}"/>
              </a:ext>
            </a:extLst>
          </p:cNvPr>
          <p:cNvSpPr>
            <a:spLocks noGrp="1"/>
          </p:cNvSpPr>
          <p:nvPr>
            <p:ph type="body" sz="quarter" idx="17"/>
          </p:nvPr>
        </p:nvSpPr>
        <p:spPr>
          <a:xfrm>
            <a:off x="2454915" y="1571101"/>
            <a:ext cx="8080776" cy="396000"/>
          </a:xfrm>
        </p:spPr>
        <p:txBody>
          <a:bodyPr>
            <a:noAutofit/>
          </a:bodyPr>
          <a:lstStyle>
            <a:lvl1pPr marL="171450" indent="-171450">
              <a:spcAft>
                <a:spcPts val="0"/>
              </a:spcAft>
              <a:buClr>
                <a:schemeClr val="accent2"/>
              </a:buClr>
              <a:buSzPct val="80000"/>
              <a:buFont typeface="Arial" panose="020B0604020202020204" pitchFamily="34" charset="0"/>
              <a:buChar char="•"/>
              <a:defRPr sz="1000" b="0"/>
            </a:lvl1pPr>
          </a:lstStyle>
          <a:p>
            <a:pPr lvl="0"/>
            <a:r>
              <a:rPr lang="fr-FR"/>
              <a:t>Cliquez pour modifier les styles du texte du masque</a:t>
            </a:r>
          </a:p>
        </p:txBody>
      </p:sp>
      <p:sp>
        <p:nvSpPr>
          <p:cNvPr id="78" name="Espace réservé du texte 61">
            <a:extLst>
              <a:ext uri="{FF2B5EF4-FFF2-40B4-BE49-F238E27FC236}">
                <a16:creationId xmlns:a16="http://schemas.microsoft.com/office/drawing/2014/main" id="{EBEC7E44-9EB5-5947-5B98-B906854D010F}"/>
              </a:ext>
            </a:extLst>
          </p:cNvPr>
          <p:cNvSpPr>
            <a:spLocks noGrp="1"/>
          </p:cNvSpPr>
          <p:nvPr>
            <p:ph type="body" sz="quarter" idx="31" hasCustomPrompt="1"/>
          </p:nvPr>
        </p:nvSpPr>
        <p:spPr>
          <a:xfrm>
            <a:off x="1891748" y="2061941"/>
            <a:ext cx="369779" cy="235975"/>
          </a:xfrm>
        </p:spPr>
        <p:txBody>
          <a:bodyPr anchor="ctr">
            <a:noAutofit/>
          </a:bodyPr>
          <a:lstStyle>
            <a:lvl1pPr>
              <a:defRPr sz="1000" b="1"/>
            </a:lvl1pPr>
          </a:lstStyle>
          <a:p>
            <a:pPr lvl="0"/>
            <a:r>
              <a:rPr lang="fr-FR" dirty="0"/>
              <a:t>xx</a:t>
            </a:r>
          </a:p>
        </p:txBody>
      </p:sp>
      <p:sp>
        <p:nvSpPr>
          <p:cNvPr id="79" name="Espace réservé du texte 61">
            <a:extLst>
              <a:ext uri="{FF2B5EF4-FFF2-40B4-BE49-F238E27FC236}">
                <a16:creationId xmlns:a16="http://schemas.microsoft.com/office/drawing/2014/main" id="{564F08E4-A1F8-4D26-A772-5215B1FEDC5A}"/>
              </a:ext>
            </a:extLst>
          </p:cNvPr>
          <p:cNvSpPr>
            <a:spLocks noGrp="1"/>
          </p:cNvSpPr>
          <p:nvPr>
            <p:ph type="body" sz="quarter" idx="32" hasCustomPrompt="1"/>
          </p:nvPr>
        </p:nvSpPr>
        <p:spPr>
          <a:xfrm>
            <a:off x="1898309" y="2438547"/>
            <a:ext cx="369779" cy="235975"/>
          </a:xfrm>
        </p:spPr>
        <p:txBody>
          <a:bodyPr anchor="ctr">
            <a:noAutofit/>
          </a:bodyPr>
          <a:lstStyle>
            <a:lvl1pPr>
              <a:defRPr sz="1000" b="1"/>
            </a:lvl1pPr>
          </a:lstStyle>
          <a:p>
            <a:pPr lvl="0"/>
            <a:r>
              <a:rPr lang="fr-FR" dirty="0"/>
              <a:t>xx</a:t>
            </a:r>
          </a:p>
        </p:txBody>
      </p:sp>
      <p:sp>
        <p:nvSpPr>
          <p:cNvPr id="80" name="Espace réservé du texte 61">
            <a:extLst>
              <a:ext uri="{FF2B5EF4-FFF2-40B4-BE49-F238E27FC236}">
                <a16:creationId xmlns:a16="http://schemas.microsoft.com/office/drawing/2014/main" id="{FB374A50-F524-4FFC-EEBD-BD2CA02D3458}"/>
              </a:ext>
            </a:extLst>
          </p:cNvPr>
          <p:cNvSpPr>
            <a:spLocks noGrp="1"/>
          </p:cNvSpPr>
          <p:nvPr>
            <p:ph type="body" sz="quarter" idx="33" hasCustomPrompt="1"/>
          </p:nvPr>
        </p:nvSpPr>
        <p:spPr>
          <a:xfrm>
            <a:off x="1898309" y="2815153"/>
            <a:ext cx="369779" cy="235975"/>
          </a:xfrm>
        </p:spPr>
        <p:txBody>
          <a:bodyPr anchor="ctr">
            <a:noAutofit/>
          </a:bodyPr>
          <a:lstStyle>
            <a:lvl1pPr>
              <a:defRPr sz="1000" b="1"/>
            </a:lvl1pPr>
          </a:lstStyle>
          <a:p>
            <a:pPr lvl="0"/>
            <a:r>
              <a:rPr lang="fr-FR" dirty="0"/>
              <a:t>xx</a:t>
            </a:r>
          </a:p>
        </p:txBody>
      </p:sp>
      <p:sp>
        <p:nvSpPr>
          <p:cNvPr id="92" name="Espace réservé du texte 61">
            <a:extLst>
              <a:ext uri="{FF2B5EF4-FFF2-40B4-BE49-F238E27FC236}">
                <a16:creationId xmlns:a16="http://schemas.microsoft.com/office/drawing/2014/main" id="{EB65DBBC-DED7-5926-05A7-D38A2CC9FF98}"/>
              </a:ext>
            </a:extLst>
          </p:cNvPr>
          <p:cNvSpPr>
            <a:spLocks noGrp="1"/>
          </p:cNvSpPr>
          <p:nvPr>
            <p:ph type="body" sz="quarter" idx="42"/>
          </p:nvPr>
        </p:nvSpPr>
        <p:spPr>
          <a:xfrm>
            <a:off x="2454915" y="1951627"/>
            <a:ext cx="8080776" cy="396000"/>
          </a:xfrm>
        </p:spPr>
        <p:txBody>
          <a:bodyPr>
            <a:noAutofit/>
          </a:bodyPr>
          <a:lstStyle>
            <a:lvl1pPr marL="171450" indent="-171450">
              <a:buClr>
                <a:schemeClr val="accent2"/>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93" name="Espace réservé du texte 61">
            <a:extLst>
              <a:ext uri="{FF2B5EF4-FFF2-40B4-BE49-F238E27FC236}">
                <a16:creationId xmlns:a16="http://schemas.microsoft.com/office/drawing/2014/main" id="{633B9678-CD92-5467-2B92-152A6173A7F2}"/>
              </a:ext>
            </a:extLst>
          </p:cNvPr>
          <p:cNvSpPr>
            <a:spLocks noGrp="1"/>
          </p:cNvSpPr>
          <p:nvPr>
            <p:ph type="body" sz="quarter" idx="43"/>
          </p:nvPr>
        </p:nvSpPr>
        <p:spPr>
          <a:xfrm>
            <a:off x="2454915" y="2332153"/>
            <a:ext cx="8080776" cy="396000"/>
          </a:xfrm>
        </p:spPr>
        <p:txBody>
          <a:bodyPr>
            <a:noAutofit/>
          </a:bodyPr>
          <a:lstStyle>
            <a:lvl1pPr marL="171450" indent="-171450">
              <a:buClr>
                <a:schemeClr val="accent2"/>
              </a:buClr>
              <a:buSzPct val="80000"/>
              <a:buFont typeface="Arial" panose="020B0604020202020204" pitchFamily="34" charset="0"/>
              <a:buChar char="•"/>
              <a:defRPr sz="1000" b="0"/>
            </a:lvl1pPr>
          </a:lstStyle>
          <a:p>
            <a:pPr lvl="0"/>
            <a:r>
              <a:rPr lang="fr-FR"/>
              <a:t>Cliquez pour modifier les styles du texte du masque</a:t>
            </a:r>
          </a:p>
        </p:txBody>
      </p:sp>
      <p:sp>
        <p:nvSpPr>
          <p:cNvPr id="94" name="Espace réservé du texte 61">
            <a:extLst>
              <a:ext uri="{FF2B5EF4-FFF2-40B4-BE49-F238E27FC236}">
                <a16:creationId xmlns:a16="http://schemas.microsoft.com/office/drawing/2014/main" id="{A8EB43F8-C0EA-2A31-2B3E-4B970FD29CAA}"/>
              </a:ext>
            </a:extLst>
          </p:cNvPr>
          <p:cNvSpPr>
            <a:spLocks noGrp="1"/>
          </p:cNvSpPr>
          <p:nvPr>
            <p:ph type="body" sz="quarter" idx="44"/>
          </p:nvPr>
        </p:nvSpPr>
        <p:spPr>
          <a:xfrm>
            <a:off x="2454915" y="2712680"/>
            <a:ext cx="8080776" cy="396000"/>
          </a:xfrm>
        </p:spPr>
        <p:txBody>
          <a:bodyPr>
            <a:noAutofit/>
          </a:bodyPr>
          <a:lstStyle>
            <a:lvl1pPr marL="171450" indent="-171450">
              <a:buClr>
                <a:schemeClr val="accent2"/>
              </a:buClr>
              <a:buSzPct val="80000"/>
              <a:buFont typeface="Arial" panose="020B0604020202020204" pitchFamily="34" charset="0"/>
              <a:buChar char="•"/>
              <a:defRPr sz="1000" b="0"/>
            </a:lvl1pPr>
          </a:lstStyle>
          <a:p>
            <a:pPr lvl="0"/>
            <a:r>
              <a:rPr lang="fr-FR"/>
              <a:t>Cliquez pour modifier les styles du texte du masque</a:t>
            </a:r>
          </a:p>
        </p:txBody>
      </p:sp>
      <p:sp>
        <p:nvSpPr>
          <p:cNvPr id="16" name="Espace réservé du texte 61">
            <a:extLst>
              <a:ext uri="{FF2B5EF4-FFF2-40B4-BE49-F238E27FC236}">
                <a16:creationId xmlns:a16="http://schemas.microsoft.com/office/drawing/2014/main" id="{53F2C2C8-1216-7BEE-2092-B9A5DD10EE95}"/>
              </a:ext>
            </a:extLst>
          </p:cNvPr>
          <p:cNvSpPr>
            <a:spLocks noGrp="1"/>
          </p:cNvSpPr>
          <p:nvPr>
            <p:ph type="body" sz="quarter" idx="57" hasCustomPrompt="1"/>
          </p:nvPr>
        </p:nvSpPr>
        <p:spPr>
          <a:xfrm>
            <a:off x="1848294" y="3279627"/>
            <a:ext cx="369779" cy="235975"/>
          </a:xfrm>
        </p:spPr>
        <p:txBody>
          <a:bodyPr anchor="ctr">
            <a:noAutofit/>
          </a:bodyPr>
          <a:lstStyle>
            <a:lvl1pPr>
              <a:defRPr sz="1000" b="1"/>
            </a:lvl1pPr>
          </a:lstStyle>
          <a:p>
            <a:pPr lvl="0"/>
            <a:r>
              <a:rPr lang="fr-FR" dirty="0"/>
              <a:t>xx</a:t>
            </a:r>
          </a:p>
        </p:txBody>
      </p:sp>
      <p:sp>
        <p:nvSpPr>
          <p:cNvPr id="18" name="Espace réservé du texte 61">
            <a:extLst>
              <a:ext uri="{FF2B5EF4-FFF2-40B4-BE49-F238E27FC236}">
                <a16:creationId xmlns:a16="http://schemas.microsoft.com/office/drawing/2014/main" id="{A6C6614B-5B5A-82C7-20B8-17F25186E5B7}"/>
              </a:ext>
            </a:extLst>
          </p:cNvPr>
          <p:cNvSpPr>
            <a:spLocks noGrp="1"/>
          </p:cNvSpPr>
          <p:nvPr>
            <p:ph type="body" sz="quarter" idx="58" hasCustomPrompt="1"/>
          </p:nvPr>
        </p:nvSpPr>
        <p:spPr>
          <a:xfrm>
            <a:off x="1848294" y="3683943"/>
            <a:ext cx="369779" cy="235975"/>
          </a:xfrm>
        </p:spPr>
        <p:txBody>
          <a:bodyPr anchor="ctr">
            <a:noAutofit/>
          </a:bodyPr>
          <a:lstStyle>
            <a:lvl1pPr>
              <a:defRPr sz="1000" b="1"/>
            </a:lvl1pPr>
          </a:lstStyle>
          <a:p>
            <a:pPr lvl="0"/>
            <a:r>
              <a:rPr lang="fr-FR" dirty="0"/>
              <a:t>xx</a:t>
            </a:r>
          </a:p>
        </p:txBody>
      </p:sp>
      <p:sp>
        <p:nvSpPr>
          <p:cNvPr id="19" name="Espace réservé du texte 61">
            <a:extLst>
              <a:ext uri="{FF2B5EF4-FFF2-40B4-BE49-F238E27FC236}">
                <a16:creationId xmlns:a16="http://schemas.microsoft.com/office/drawing/2014/main" id="{B04118B2-7C25-65C3-F0A7-17A834F81467}"/>
              </a:ext>
            </a:extLst>
          </p:cNvPr>
          <p:cNvSpPr>
            <a:spLocks noGrp="1"/>
          </p:cNvSpPr>
          <p:nvPr>
            <p:ph type="body" sz="quarter" idx="59" hasCustomPrompt="1"/>
          </p:nvPr>
        </p:nvSpPr>
        <p:spPr>
          <a:xfrm>
            <a:off x="1848294" y="4060549"/>
            <a:ext cx="369779" cy="235975"/>
          </a:xfrm>
        </p:spPr>
        <p:txBody>
          <a:bodyPr anchor="ctr">
            <a:noAutofit/>
          </a:bodyPr>
          <a:lstStyle>
            <a:lvl1pPr>
              <a:defRPr sz="1000" b="1"/>
            </a:lvl1pPr>
          </a:lstStyle>
          <a:p>
            <a:pPr lvl="0"/>
            <a:r>
              <a:rPr lang="fr-FR" dirty="0"/>
              <a:t>xx</a:t>
            </a:r>
          </a:p>
        </p:txBody>
      </p:sp>
      <p:sp>
        <p:nvSpPr>
          <p:cNvPr id="20" name="Espace réservé du texte 61">
            <a:extLst>
              <a:ext uri="{FF2B5EF4-FFF2-40B4-BE49-F238E27FC236}">
                <a16:creationId xmlns:a16="http://schemas.microsoft.com/office/drawing/2014/main" id="{EA6F9670-8030-4964-DC9B-084DB105CC11}"/>
              </a:ext>
            </a:extLst>
          </p:cNvPr>
          <p:cNvSpPr>
            <a:spLocks noGrp="1"/>
          </p:cNvSpPr>
          <p:nvPr>
            <p:ph type="body" sz="quarter" idx="60" hasCustomPrompt="1"/>
          </p:nvPr>
        </p:nvSpPr>
        <p:spPr>
          <a:xfrm>
            <a:off x="1848294" y="4437155"/>
            <a:ext cx="369779" cy="235975"/>
          </a:xfrm>
        </p:spPr>
        <p:txBody>
          <a:bodyPr anchor="ctr">
            <a:noAutofit/>
          </a:bodyPr>
          <a:lstStyle>
            <a:lvl1pPr>
              <a:defRPr sz="1000" b="1"/>
            </a:lvl1pPr>
          </a:lstStyle>
          <a:p>
            <a:pPr lvl="0"/>
            <a:r>
              <a:rPr lang="fr-FR" dirty="0"/>
              <a:t>xx</a:t>
            </a:r>
          </a:p>
        </p:txBody>
      </p:sp>
      <p:sp>
        <p:nvSpPr>
          <p:cNvPr id="23" name="Espace réservé du texte 61">
            <a:extLst>
              <a:ext uri="{FF2B5EF4-FFF2-40B4-BE49-F238E27FC236}">
                <a16:creationId xmlns:a16="http://schemas.microsoft.com/office/drawing/2014/main" id="{328A2FF3-2A1F-36A3-9CE3-12C1E4FDDCDA}"/>
              </a:ext>
            </a:extLst>
          </p:cNvPr>
          <p:cNvSpPr>
            <a:spLocks noGrp="1"/>
          </p:cNvSpPr>
          <p:nvPr>
            <p:ph type="body" sz="quarter" idx="61" hasCustomPrompt="1"/>
          </p:nvPr>
        </p:nvSpPr>
        <p:spPr>
          <a:xfrm>
            <a:off x="1848294" y="4848291"/>
            <a:ext cx="369779" cy="235975"/>
          </a:xfrm>
        </p:spPr>
        <p:txBody>
          <a:bodyPr anchor="ctr">
            <a:noAutofit/>
          </a:bodyPr>
          <a:lstStyle>
            <a:lvl1pPr>
              <a:defRPr sz="1000" b="1"/>
            </a:lvl1pPr>
          </a:lstStyle>
          <a:p>
            <a:pPr lvl="0"/>
            <a:r>
              <a:rPr lang="fr-FR" dirty="0"/>
              <a:t>xx</a:t>
            </a:r>
          </a:p>
        </p:txBody>
      </p:sp>
      <p:sp>
        <p:nvSpPr>
          <p:cNvPr id="25" name="Espace réservé du texte 61">
            <a:extLst>
              <a:ext uri="{FF2B5EF4-FFF2-40B4-BE49-F238E27FC236}">
                <a16:creationId xmlns:a16="http://schemas.microsoft.com/office/drawing/2014/main" id="{DE9AC47D-9F64-A68B-5564-AAB91F608859}"/>
              </a:ext>
            </a:extLst>
          </p:cNvPr>
          <p:cNvSpPr>
            <a:spLocks noGrp="1"/>
          </p:cNvSpPr>
          <p:nvPr>
            <p:ph type="body" sz="quarter" idx="62" hasCustomPrompt="1"/>
          </p:nvPr>
        </p:nvSpPr>
        <p:spPr>
          <a:xfrm>
            <a:off x="1848294" y="5252607"/>
            <a:ext cx="369779" cy="235975"/>
          </a:xfrm>
        </p:spPr>
        <p:txBody>
          <a:bodyPr anchor="ctr">
            <a:noAutofit/>
          </a:bodyPr>
          <a:lstStyle>
            <a:lvl1pPr>
              <a:defRPr sz="1000" b="1"/>
            </a:lvl1pPr>
          </a:lstStyle>
          <a:p>
            <a:pPr lvl="0"/>
            <a:r>
              <a:rPr lang="fr-FR" dirty="0"/>
              <a:t>xx</a:t>
            </a:r>
          </a:p>
        </p:txBody>
      </p:sp>
      <p:sp>
        <p:nvSpPr>
          <p:cNvPr id="26" name="Espace réservé du texte 61">
            <a:extLst>
              <a:ext uri="{FF2B5EF4-FFF2-40B4-BE49-F238E27FC236}">
                <a16:creationId xmlns:a16="http://schemas.microsoft.com/office/drawing/2014/main" id="{522A657B-1D0A-5189-310D-6468E09C9867}"/>
              </a:ext>
            </a:extLst>
          </p:cNvPr>
          <p:cNvSpPr>
            <a:spLocks noGrp="1"/>
          </p:cNvSpPr>
          <p:nvPr>
            <p:ph type="body" sz="quarter" idx="63" hasCustomPrompt="1"/>
          </p:nvPr>
        </p:nvSpPr>
        <p:spPr>
          <a:xfrm>
            <a:off x="1848294" y="5629213"/>
            <a:ext cx="369779" cy="235975"/>
          </a:xfrm>
        </p:spPr>
        <p:txBody>
          <a:bodyPr anchor="ctr">
            <a:noAutofit/>
          </a:bodyPr>
          <a:lstStyle>
            <a:lvl1pPr>
              <a:defRPr sz="1000" b="1"/>
            </a:lvl1pPr>
          </a:lstStyle>
          <a:p>
            <a:pPr lvl="0"/>
            <a:r>
              <a:rPr lang="fr-FR" dirty="0"/>
              <a:t>xx</a:t>
            </a:r>
          </a:p>
        </p:txBody>
      </p:sp>
      <p:sp>
        <p:nvSpPr>
          <p:cNvPr id="27" name="Espace réservé du texte 61">
            <a:extLst>
              <a:ext uri="{FF2B5EF4-FFF2-40B4-BE49-F238E27FC236}">
                <a16:creationId xmlns:a16="http://schemas.microsoft.com/office/drawing/2014/main" id="{8BE3F620-52C5-DA79-B868-52B987BCD580}"/>
              </a:ext>
            </a:extLst>
          </p:cNvPr>
          <p:cNvSpPr>
            <a:spLocks noGrp="1"/>
          </p:cNvSpPr>
          <p:nvPr>
            <p:ph type="body" sz="quarter" idx="64" hasCustomPrompt="1"/>
          </p:nvPr>
        </p:nvSpPr>
        <p:spPr>
          <a:xfrm>
            <a:off x="1848294" y="6005819"/>
            <a:ext cx="369779" cy="235975"/>
          </a:xfrm>
        </p:spPr>
        <p:txBody>
          <a:bodyPr anchor="ctr">
            <a:noAutofit/>
          </a:bodyPr>
          <a:lstStyle>
            <a:lvl1pPr>
              <a:defRPr sz="1000" b="1"/>
            </a:lvl1pPr>
          </a:lstStyle>
          <a:p>
            <a:pPr lvl="0"/>
            <a:r>
              <a:rPr lang="fr-FR" dirty="0"/>
              <a:t>xx</a:t>
            </a:r>
          </a:p>
        </p:txBody>
      </p:sp>
      <p:sp>
        <p:nvSpPr>
          <p:cNvPr id="36" name="Espace réservé du texte 61">
            <a:extLst>
              <a:ext uri="{FF2B5EF4-FFF2-40B4-BE49-F238E27FC236}">
                <a16:creationId xmlns:a16="http://schemas.microsoft.com/office/drawing/2014/main" id="{6B86DA16-427C-158D-9FDE-5DC7D0B20A61}"/>
              </a:ext>
            </a:extLst>
          </p:cNvPr>
          <p:cNvSpPr>
            <a:spLocks noGrp="1"/>
          </p:cNvSpPr>
          <p:nvPr>
            <p:ph type="body" sz="quarter" idx="65" hasCustomPrompt="1"/>
          </p:nvPr>
        </p:nvSpPr>
        <p:spPr>
          <a:xfrm>
            <a:off x="10948743" y="1629910"/>
            <a:ext cx="795600" cy="235975"/>
          </a:xfrm>
          <a:ln w="25400">
            <a:solidFill>
              <a:schemeClr val="accent2"/>
            </a:solidFill>
          </a:ln>
        </p:spPr>
        <p:txBody>
          <a:bodyPr anchor="ctr">
            <a:noAutofit/>
          </a:bodyPr>
          <a:lstStyle>
            <a:lvl1pPr>
              <a:defRPr sz="1000" b="1"/>
            </a:lvl1pPr>
          </a:lstStyle>
          <a:p>
            <a:pPr lvl="0"/>
            <a:r>
              <a:rPr lang="fr-FR" dirty="0"/>
              <a:t>xx</a:t>
            </a:r>
          </a:p>
        </p:txBody>
      </p:sp>
      <p:sp>
        <p:nvSpPr>
          <p:cNvPr id="38" name="Espace réservé du texte 61">
            <a:extLst>
              <a:ext uri="{FF2B5EF4-FFF2-40B4-BE49-F238E27FC236}">
                <a16:creationId xmlns:a16="http://schemas.microsoft.com/office/drawing/2014/main" id="{C03935F4-5F94-C8BA-E337-8126E189A1EC}"/>
              </a:ext>
            </a:extLst>
          </p:cNvPr>
          <p:cNvSpPr>
            <a:spLocks noGrp="1"/>
          </p:cNvSpPr>
          <p:nvPr>
            <p:ph type="body" sz="quarter" idx="66" hasCustomPrompt="1"/>
          </p:nvPr>
        </p:nvSpPr>
        <p:spPr>
          <a:xfrm>
            <a:off x="10948743" y="2034226"/>
            <a:ext cx="795600" cy="235975"/>
          </a:xfrm>
          <a:ln w="25400">
            <a:solidFill>
              <a:schemeClr val="accent2"/>
            </a:solidFill>
          </a:ln>
        </p:spPr>
        <p:txBody>
          <a:bodyPr anchor="ctr">
            <a:noAutofit/>
          </a:bodyPr>
          <a:lstStyle>
            <a:lvl1pPr>
              <a:defRPr sz="1000" b="1"/>
            </a:lvl1pPr>
          </a:lstStyle>
          <a:p>
            <a:pPr lvl="0"/>
            <a:r>
              <a:rPr lang="fr-FR" dirty="0"/>
              <a:t>xx</a:t>
            </a:r>
          </a:p>
        </p:txBody>
      </p:sp>
      <p:sp>
        <p:nvSpPr>
          <p:cNvPr id="39" name="Espace réservé du texte 61">
            <a:extLst>
              <a:ext uri="{FF2B5EF4-FFF2-40B4-BE49-F238E27FC236}">
                <a16:creationId xmlns:a16="http://schemas.microsoft.com/office/drawing/2014/main" id="{6A5269F6-C5D8-2C46-7856-FD3B1BD4B003}"/>
              </a:ext>
            </a:extLst>
          </p:cNvPr>
          <p:cNvSpPr>
            <a:spLocks noGrp="1"/>
          </p:cNvSpPr>
          <p:nvPr>
            <p:ph type="body" sz="quarter" idx="67" hasCustomPrompt="1"/>
          </p:nvPr>
        </p:nvSpPr>
        <p:spPr>
          <a:xfrm>
            <a:off x="10948743" y="2410832"/>
            <a:ext cx="795600" cy="235975"/>
          </a:xfrm>
          <a:ln w="25400">
            <a:solidFill>
              <a:schemeClr val="accent2"/>
            </a:solidFill>
          </a:ln>
        </p:spPr>
        <p:txBody>
          <a:bodyPr anchor="ctr">
            <a:noAutofit/>
          </a:bodyPr>
          <a:lstStyle>
            <a:lvl1pPr>
              <a:defRPr sz="1000" b="1"/>
            </a:lvl1pPr>
          </a:lstStyle>
          <a:p>
            <a:pPr lvl="0"/>
            <a:r>
              <a:rPr lang="fr-FR" dirty="0"/>
              <a:t>xx</a:t>
            </a:r>
          </a:p>
        </p:txBody>
      </p:sp>
      <p:sp>
        <p:nvSpPr>
          <p:cNvPr id="41" name="Espace réservé du texte 61">
            <a:extLst>
              <a:ext uri="{FF2B5EF4-FFF2-40B4-BE49-F238E27FC236}">
                <a16:creationId xmlns:a16="http://schemas.microsoft.com/office/drawing/2014/main" id="{EB47A571-BF2A-59DF-29C0-0834C51C77D1}"/>
              </a:ext>
            </a:extLst>
          </p:cNvPr>
          <p:cNvSpPr>
            <a:spLocks noGrp="1"/>
          </p:cNvSpPr>
          <p:nvPr>
            <p:ph type="body" sz="quarter" idx="68" hasCustomPrompt="1"/>
          </p:nvPr>
        </p:nvSpPr>
        <p:spPr>
          <a:xfrm>
            <a:off x="10948743" y="2787438"/>
            <a:ext cx="795600" cy="235975"/>
          </a:xfrm>
          <a:ln w="25400">
            <a:solidFill>
              <a:schemeClr val="accent2"/>
            </a:solidFill>
          </a:ln>
        </p:spPr>
        <p:txBody>
          <a:bodyPr anchor="ctr">
            <a:noAutofit/>
          </a:bodyPr>
          <a:lstStyle>
            <a:lvl1pPr>
              <a:defRPr sz="1000" b="1"/>
            </a:lvl1pPr>
          </a:lstStyle>
          <a:p>
            <a:pPr lvl="0"/>
            <a:r>
              <a:rPr lang="fr-FR" dirty="0"/>
              <a:t>xx</a:t>
            </a:r>
          </a:p>
        </p:txBody>
      </p:sp>
      <p:sp>
        <p:nvSpPr>
          <p:cNvPr id="42" name="Espace réservé du texte 61">
            <a:extLst>
              <a:ext uri="{FF2B5EF4-FFF2-40B4-BE49-F238E27FC236}">
                <a16:creationId xmlns:a16="http://schemas.microsoft.com/office/drawing/2014/main" id="{64E1740E-59D3-ECBC-D462-96D8AFE6643F}"/>
              </a:ext>
            </a:extLst>
          </p:cNvPr>
          <p:cNvSpPr>
            <a:spLocks noGrp="1"/>
          </p:cNvSpPr>
          <p:nvPr>
            <p:ph type="body" sz="quarter" idx="69" hasCustomPrompt="1"/>
          </p:nvPr>
        </p:nvSpPr>
        <p:spPr>
          <a:xfrm>
            <a:off x="10948743" y="3238979"/>
            <a:ext cx="795600" cy="235975"/>
          </a:xfrm>
          <a:ln w="25400">
            <a:solidFill>
              <a:schemeClr val="accent5"/>
            </a:solidFill>
          </a:ln>
        </p:spPr>
        <p:txBody>
          <a:bodyPr anchor="ctr">
            <a:noAutofit/>
          </a:bodyPr>
          <a:lstStyle>
            <a:lvl1pPr>
              <a:defRPr sz="1000" b="1"/>
            </a:lvl1pPr>
          </a:lstStyle>
          <a:p>
            <a:pPr lvl="0"/>
            <a:r>
              <a:rPr lang="fr-FR" dirty="0"/>
              <a:t>xx</a:t>
            </a:r>
          </a:p>
        </p:txBody>
      </p:sp>
      <p:sp>
        <p:nvSpPr>
          <p:cNvPr id="43" name="Espace réservé du texte 61">
            <a:extLst>
              <a:ext uri="{FF2B5EF4-FFF2-40B4-BE49-F238E27FC236}">
                <a16:creationId xmlns:a16="http://schemas.microsoft.com/office/drawing/2014/main" id="{8CAE63F5-06ED-F519-629D-025FFFB6B3A5}"/>
              </a:ext>
            </a:extLst>
          </p:cNvPr>
          <p:cNvSpPr>
            <a:spLocks noGrp="1"/>
          </p:cNvSpPr>
          <p:nvPr>
            <p:ph type="body" sz="quarter" idx="70" hasCustomPrompt="1"/>
          </p:nvPr>
        </p:nvSpPr>
        <p:spPr>
          <a:xfrm>
            <a:off x="10948743" y="3643295"/>
            <a:ext cx="795600" cy="235975"/>
          </a:xfrm>
          <a:ln w="25400">
            <a:solidFill>
              <a:schemeClr val="accent5"/>
            </a:solidFill>
          </a:ln>
        </p:spPr>
        <p:txBody>
          <a:bodyPr anchor="ctr">
            <a:noAutofit/>
          </a:bodyPr>
          <a:lstStyle>
            <a:lvl1pPr>
              <a:defRPr sz="1000" b="1"/>
            </a:lvl1pPr>
          </a:lstStyle>
          <a:p>
            <a:pPr lvl="0"/>
            <a:r>
              <a:rPr lang="fr-FR" dirty="0"/>
              <a:t>xx</a:t>
            </a:r>
          </a:p>
        </p:txBody>
      </p:sp>
      <p:sp>
        <p:nvSpPr>
          <p:cNvPr id="45" name="Espace réservé du texte 61">
            <a:extLst>
              <a:ext uri="{FF2B5EF4-FFF2-40B4-BE49-F238E27FC236}">
                <a16:creationId xmlns:a16="http://schemas.microsoft.com/office/drawing/2014/main" id="{BB3D94AE-405B-8B35-761F-86176056B854}"/>
              </a:ext>
            </a:extLst>
          </p:cNvPr>
          <p:cNvSpPr>
            <a:spLocks noGrp="1"/>
          </p:cNvSpPr>
          <p:nvPr>
            <p:ph type="body" sz="quarter" idx="71" hasCustomPrompt="1"/>
          </p:nvPr>
        </p:nvSpPr>
        <p:spPr>
          <a:xfrm>
            <a:off x="10948743" y="4019901"/>
            <a:ext cx="795600" cy="235975"/>
          </a:xfrm>
          <a:ln w="25400">
            <a:solidFill>
              <a:schemeClr val="accent5"/>
            </a:solidFill>
          </a:ln>
        </p:spPr>
        <p:txBody>
          <a:bodyPr anchor="ctr">
            <a:noAutofit/>
          </a:bodyPr>
          <a:lstStyle>
            <a:lvl1pPr>
              <a:defRPr sz="1000" b="1"/>
            </a:lvl1pPr>
          </a:lstStyle>
          <a:p>
            <a:pPr lvl="0"/>
            <a:r>
              <a:rPr lang="fr-FR" dirty="0"/>
              <a:t>xx</a:t>
            </a:r>
          </a:p>
        </p:txBody>
      </p:sp>
      <p:sp>
        <p:nvSpPr>
          <p:cNvPr id="46" name="Espace réservé du texte 61">
            <a:extLst>
              <a:ext uri="{FF2B5EF4-FFF2-40B4-BE49-F238E27FC236}">
                <a16:creationId xmlns:a16="http://schemas.microsoft.com/office/drawing/2014/main" id="{FCDB2884-FB13-4B75-D1FF-A31DA4890227}"/>
              </a:ext>
            </a:extLst>
          </p:cNvPr>
          <p:cNvSpPr>
            <a:spLocks noGrp="1"/>
          </p:cNvSpPr>
          <p:nvPr>
            <p:ph type="body" sz="quarter" idx="72" hasCustomPrompt="1"/>
          </p:nvPr>
        </p:nvSpPr>
        <p:spPr>
          <a:xfrm>
            <a:off x="10948743" y="4396507"/>
            <a:ext cx="795600" cy="235975"/>
          </a:xfrm>
          <a:ln w="25400">
            <a:solidFill>
              <a:schemeClr val="accent5"/>
            </a:solidFill>
          </a:ln>
        </p:spPr>
        <p:txBody>
          <a:bodyPr anchor="ctr">
            <a:noAutofit/>
          </a:bodyPr>
          <a:lstStyle>
            <a:lvl1pPr>
              <a:defRPr sz="1000" b="1"/>
            </a:lvl1pPr>
          </a:lstStyle>
          <a:p>
            <a:pPr lvl="0"/>
            <a:r>
              <a:rPr lang="fr-FR" dirty="0"/>
              <a:t>xx</a:t>
            </a:r>
          </a:p>
        </p:txBody>
      </p:sp>
      <p:sp>
        <p:nvSpPr>
          <p:cNvPr id="47" name="Espace réservé du texte 61">
            <a:extLst>
              <a:ext uri="{FF2B5EF4-FFF2-40B4-BE49-F238E27FC236}">
                <a16:creationId xmlns:a16="http://schemas.microsoft.com/office/drawing/2014/main" id="{38BAB8EA-FE78-671A-63C7-AAFEEACF9C1E}"/>
              </a:ext>
            </a:extLst>
          </p:cNvPr>
          <p:cNvSpPr>
            <a:spLocks noGrp="1"/>
          </p:cNvSpPr>
          <p:nvPr>
            <p:ph type="body" sz="quarter" idx="73" hasCustomPrompt="1"/>
          </p:nvPr>
        </p:nvSpPr>
        <p:spPr>
          <a:xfrm>
            <a:off x="10948743" y="4857350"/>
            <a:ext cx="795600" cy="235975"/>
          </a:xfrm>
          <a:ln w="25400">
            <a:solidFill>
              <a:schemeClr val="accent6"/>
            </a:solidFill>
          </a:ln>
        </p:spPr>
        <p:txBody>
          <a:bodyPr anchor="ctr">
            <a:noAutofit/>
          </a:bodyPr>
          <a:lstStyle>
            <a:lvl1pPr>
              <a:defRPr sz="1000" b="1"/>
            </a:lvl1pPr>
          </a:lstStyle>
          <a:p>
            <a:pPr lvl="0"/>
            <a:r>
              <a:rPr lang="fr-FR" dirty="0"/>
              <a:t>xx</a:t>
            </a:r>
          </a:p>
        </p:txBody>
      </p:sp>
      <p:sp>
        <p:nvSpPr>
          <p:cNvPr id="49" name="Espace réservé du texte 61">
            <a:extLst>
              <a:ext uri="{FF2B5EF4-FFF2-40B4-BE49-F238E27FC236}">
                <a16:creationId xmlns:a16="http://schemas.microsoft.com/office/drawing/2014/main" id="{29498534-5BC1-6D15-1935-36CDE340F58C}"/>
              </a:ext>
            </a:extLst>
          </p:cNvPr>
          <p:cNvSpPr>
            <a:spLocks noGrp="1"/>
          </p:cNvSpPr>
          <p:nvPr>
            <p:ph type="body" sz="quarter" idx="74" hasCustomPrompt="1"/>
          </p:nvPr>
        </p:nvSpPr>
        <p:spPr>
          <a:xfrm>
            <a:off x="10948743" y="5261666"/>
            <a:ext cx="795600" cy="235975"/>
          </a:xfrm>
          <a:ln w="25400">
            <a:solidFill>
              <a:schemeClr val="accent6"/>
            </a:solidFill>
          </a:ln>
        </p:spPr>
        <p:txBody>
          <a:bodyPr anchor="ctr">
            <a:noAutofit/>
          </a:bodyPr>
          <a:lstStyle>
            <a:lvl1pPr>
              <a:defRPr sz="1000" b="1"/>
            </a:lvl1pPr>
          </a:lstStyle>
          <a:p>
            <a:pPr lvl="0"/>
            <a:r>
              <a:rPr lang="fr-FR" dirty="0"/>
              <a:t>xx</a:t>
            </a:r>
          </a:p>
        </p:txBody>
      </p:sp>
      <p:sp>
        <p:nvSpPr>
          <p:cNvPr id="50" name="Espace réservé du texte 61">
            <a:extLst>
              <a:ext uri="{FF2B5EF4-FFF2-40B4-BE49-F238E27FC236}">
                <a16:creationId xmlns:a16="http://schemas.microsoft.com/office/drawing/2014/main" id="{2F199515-245C-0C70-3972-319EBBE82280}"/>
              </a:ext>
            </a:extLst>
          </p:cNvPr>
          <p:cNvSpPr>
            <a:spLocks noGrp="1"/>
          </p:cNvSpPr>
          <p:nvPr>
            <p:ph type="body" sz="quarter" idx="75" hasCustomPrompt="1"/>
          </p:nvPr>
        </p:nvSpPr>
        <p:spPr>
          <a:xfrm>
            <a:off x="10948743" y="5638272"/>
            <a:ext cx="795600" cy="235975"/>
          </a:xfrm>
          <a:ln w="25400">
            <a:solidFill>
              <a:schemeClr val="accent6"/>
            </a:solidFill>
          </a:ln>
        </p:spPr>
        <p:txBody>
          <a:bodyPr anchor="ctr">
            <a:noAutofit/>
          </a:bodyPr>
          <a:lstStyle>
            <a:lvl1pPr>
              <a:defRPr sz="1000" b="1"/>
            </a:lvl1pPr>
          </a:lstStyle>
          <a:p>
            <a:pPr lvl="0"/>
            <a:r>
              <a:rPr lang="fr-FR" dirty="0"/>
              <a:t>xx</a:t>
            </a:r>
          </a:p>
        </p:txBody>
      </p:sp>
      <p:sp>
        <p:nvSpPr>
          <p:cNvPr id="51" name="Espace réservé du texte 61">
            <a:extLst>
              <a:ext uri="{FF2B5EF4-FFF2-40B4-BE49-F238E27FC236}">
                <a16:creationId xmlns:a16="http://schemas.microsoft.com/office/drawing/2014/main" id="{7B677B44-9F55-55F3-023A-DF2AB8762467}"/>
              </a:ext>
            </a:extLst>
          </p:cNvPr>
          <p:cNvSpPr>
            <a:spLocks noGrp="1"/>
          </p:cNvSpPr>
          <p:nvPr>
            <p:ph type="body" sz="quarter" idx="76" hasCustomPrompt="1"/>
          </p:nvPr>
        </p:nvSpPr>
        <p:spPr>
          <a:xfrm>
            <a:off x="10948743" y="6014878"/>
            <a:ext cx="795600" cy="235975"/>
          </a:xfrm>
          <a:ln w="25400">
            <a:solidFill>
              <a:schemeClr val="accent6"/>
            </a:solidFill>
          </a:ln>
        </p:spPr>
        <p:txBody>
          <a:bodyPr anchor="ctr">
            <a:noAutofit/>
          </a:bodyPr>
          <a:lstStyle>
            <a:lvl1pPr>
              <a:defRPr sz="1000" b="1"/>
            </a:lvl1pPr>
          </a:lstStyle>
          <a:p>
            <a:pPr lvl="0"/>
            <a:r>
              <a:rPr lang="fr-FR" dirty="0"/>
              <a:t>xx</a:t>
            </a:r>
          </a:p>
        </p:txBody>
      </p:sp>
      <p:sp>
        <p:nvSpPr>
          <p:cNvPr id="6" name="Espace réservé du texte 61">
            <a:extLst>
              <a:ext uri="{FF2B5EF4-FFF2-40B4-BE49-F238E27FC236}">
                <a16:creationId xmlns:a16="http://schemas.microsoft.com/office/drawing/2014/main" id="{CD35AD80-6179-B2AA-AC3C-73C0633062F5}"/>
              </a:ext>
            </a:extLst>
          </p:cNvPr>
          <p:cNvSpPr>
            <a:spLocks noGrp="1"/>
          </p:cNvSpPr>
          <p:nvPr>
            <p:ph type="body" sz="quarter" idx="77"/>
          </p:nvPr>
        </p:nvSpPr>
        <p:spPr>
          <a:xfrm>
            <a:off x="2454915" y="3179878"/>
            <a:ext cx="8080776" cy="396000"/>
          </a:xfrm>
        </p:spPr>
        <p:txBody>
          <a:bodyPr>
            <a:noAutofit/>
          </a:bodyPr>
          <a:lstStyle>
            <a:lvl1pPr marL="171450" indent="-171450">
              <a:spcAft>
                <a:spcPts val="0"/>
              </a:spcAft>
              <a:buClr>
                <a:schemeClr val="accent4"/>
              </a:buClr>
              <a:buSzPct val="80000"/>
              <a:buFont typeface="Arial" panose="020B0604020202020204" pitchFamily="34" charset="0"/>
              <a:buChar char="•"/>
              <a:defRPr sz="1000" b="0"/>
            </a:lvl1pPr>
          </a:lstStyle>
          <a:p>
            <a:pPr lvl="0"/>
            <a:r>
              <a:rPr lang="fr-FR"/>
              <a:t>Cliquez pour modifier les styles du texte du masque</a:t>
            </a:r>
          </a:p>
        </p:txBody>
      </p:sp>
      <p:sp>
        <p:nvSpPr>
          <p:cNvPr id="7" name="Espace réservé du texte 61">
            <a:extLst>
              <a:ext uri="{FF2B5EF4-FFF2-40B4-BE49-F238E27FC236}">
                <a16:creationId xmlns:a16="http://schemas.microsoft.com/office/drawing/2014/main" id="{E90B1F23-7207-501B-8601-576A466108CC}"/>
              </a:ext>
            </a:extLst>
          </p:cNvPr>
          <p:cNvSpPr>
            <a:spLocks noGrp="1"/>
          </p:cNvSpPr>
          <p:nvPr>
            <p:ph type="body" sz="quarter" idx="78"/>
          </p:nvPr>
        </p:nvSpPr>
        <p:spPr>
          <a:xfrm>
            <a:off x="2454915" y="3560404"/>
            <a:ext cx="8080776" cy="396000"/>
          </a:xfrm>
        </p:spPr>
        <p:txBody>
          <a:bodyPr>
            <a:noAutofit/>
          </a:bodyPr>
          <a:lstStyle>
            <a:lvl1pPr marL="171450" indent="-171450">
              <a:buClr>
                <a:schemeClr val="accent4"/>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8" name="Espace réservé du texte 61">
            <a:extLst>
              <a:ext uri="{FF2B5EF4-FFF2-40B4-BE49-F238E27FC236}">
                <a16:creationId xmlns:a16="http://schemas.microsoft.com/office/drawing/2014/main" id="{736EE05F-42D7-D7A8-3932-65D5783D1BF8}"/>
              </a:ext>
            </a:extLst>
          </p:cNvPr>
          <p:cNvSpPr>
            <a:spLocks noGrp="1"/>
          </p:cNvSpPr>
          <p:nvPr>
            <p:ph type="body" sz="quarter" idx="79"/>
          </p:nvPr>
        </p:nvSpPr>
        <p:spPr>
          <a:xfrm>
            <a:off x="2454915" y="3940930"/>
            <a:ext cx="8080776" cy="396000"/>
          </a:xfrm>
        </p:spPr>
        <p:txBody>
          <a:bodyPr>
            <a:noAutofit/>
          </a:bodyPr>
          <a:lstStyle>
            <a:lvl1pPr marL="171450" indent="-171450">
              <a:buClr>
                <a:schemeClr val="accent4"/>
              </a:buClr>
              <a:buSzPct val="80000"/>
              <a:buFont typeface="Arial" panose="020B0604020202020204" pitchFamily="34" charset="0"/>
              <a:buChar char="•"/>
              <a:defRPr sz="1000" b="0"/>
            </a:lvl1pPr>
          </a:lstStyle>
          <a:p>
            <a:pPr lvl="0"/>
            <a:r>
              <a:rPr lang="fr-FR"/>
              <a:t>Cliquez pour modifier les styles du texte du masque</a:t>
            </a:r>
          </a:p>
        </p:txBody>
      </p:sp>
      <p:sp>
        <p:nvSpPr>
          <p:cNvPr id="9" name="Espace réservé du texte 61">
            <a:extLst>
              <a:ext uri="{FF2B5EF4-FFF2-40B4-BE49-F238E27FC236}">
                <a16:creationId xmlns:a16="http://schemas.microsoft.com/office/drawing/2014/main" id="{E41AFD23-E127-EA39-6047-961E841D1AC1}"/>
              </a:ext>
            </a:extLst>
          </p:cNvPr>
          <p:cNvSpPr>
            <a:spLocks noGrp="1"/>
          </p:cNvSpPr>
          <p:nvPr>
            <p:ph type="body" sz="quarter" idx="80"/>
          </p:nvPr>
        </p:nvSpPr>
        <p:spPr>
          <a:xfrm>
            <a:off x="2454915" y="4321457"/>
            <a:ext cx="8080776" cy="396000"/>
          </a:xfrm>
        </p:spPr>
        <p:txBody>
          <a:bodyPr>
            <a:noAutofit/>
          </a:bodyPr>
          <a:lstStyle>
            <a:lvl1pPr marL="171450" indent="-171450">
              <a:buClr>
                <a:schemeClr val="accent4"/>
              </a:buClr>
              <a:buSzPct val="80000"/>
              <a:buFont typeface="Arial" panose="020B0604020202020204" pitchFamily="34" charset="0"/>
              <a:buChar char="•"/>
              <a:defRPr sz="1000" b="0"/>
            </a:lvl1pPr>
          </a:lstStyle>
          <a:p>
            <a:pPr lvl="0"/>
            <a:r>
              <a:rPr lang="fr-FR"/>
              <a:t>Cliquez pour modifier les styles du texte du masque</a:t>
            </a:r>
          </a:p>
        </p:txBody>
      </p:sp>
      <p:sp>
        <p:nvSpPr>
          <p:cNvPr id="12" name="Espace réservé du texte 61">
            <a:extLst>
              <a:ext uri="{FF2B5EF4-FFF2-40B4-BE49-F238E27FC236}">
                <a16:creationId xmlns:a16="http://schemas.microsoft.com/office/drawing/2014/main" id="{4D56BC4C-55D4-C182-D489-FE818ECFC966}"/>
              </a:ext>
            </a:extLst>
          </p:cNvPr>
          <p:cNvSpPr>
            <a:spLocks noGrp="1"/>
          </p:cNvSpPr>
          <p:nvPr>
            <p:ph type="body" sz="quarter" idx="81"/>
          </p:nvPr>
        </p:nvSpPr>
        <p:spPr>
          <a:xfrm>
            <a:off x="2454915" y="4803741"/>
            <a:ext cx="8080776" cy="396000"/>
          </a:xfrm>
        </p:spPr>
        <p:txBody>
          <a:bodyPr>
            <a:noAutofit/>
          </a:bodyPr>
          <a:lstStyle>
            <a:lvl1pPr marL="171450" indent="-171450">
              <a:spcAft>
                <a:spcPts val="0"/>
              </a:spcAft>
              <a:buClr>
                <a:schemeClr val="accent6"/>
              </a:buClr>
              <a:buSzPct val="80000"/>
              <a:buFont typeface="Arial" panose="020B0604020202020204" pitchFamily="34" charset="0"/>
              <a:buChar char="•"/>
              <a:defRPr sz="1000" b="0"/>
            </a:lvl1pPr>
          </a:lstStyle>
          <a:p>
            <a:pPr lvl="0"/>
            <a:r>
              <a:rPr lang="fr-FR"/>
              <a:t>Cliquez pour modifier les styles du texte du masque</a:t>
            </a:r>
          </a:p>
        </p:txBody>
      </p:sp>
      <p:sp>
        <p:nvSpPr>
          <p:cNvPr id="13" name="Espace réservé du texte 61">
            <a:extLst>
              <a:ext uri="{FF2B5EF4-FFF2-40B4-BE49-F238E27FC236}">
                <a16:creationId xmlns:a16="http://schemas.microsoft.com/office/drawing/2014/main" id="{CEA203A8-694B-EB1A-2A38-B864168FAB07}"/>
              </a:ext>
            </a:extLst>
          </p:cNvPr>
          <p:cNvSpPr>
            <a:spLocks noGrp="1"/>
          </p:cNvSpPr>
          <p:nvPr>
            <p:ph type="body" sz="quarter" idx="82"/>
          </p:nvPr>
        </p:nvSpPr>
        <p:spPr>
          <a:xfrm>
            <a:off x="2454915" y="5184267"/>
            <a:ext cx="8080776" cy="396000"/>
          </a:xfrm>
        </p:spPr>
        <p:txBody>
          <a:bodyPr>
            <a:noAutofit/>
          </a:bodyPr>
          <a:lstStyle>
            <a:lvl1pPr marL="171450" indent="-171450">
              <a:buClr>
                <a:schemeClr val="accent6"/>
              </a:buClr>
              <a:buSzPct val="80000"/>
              <a:buFont typeface="Arial" panose="020B0604020202020204" pitchFamily="34" charset="0"/>
              <a:buChar char="•"/>
              <a:defRPr lang="fr-FR" sz="1000" b="0" kern="1200" dirty="0" smtClean="0">
                <a:solidFill>
                  <a:schemeClr val="tx1"/>
                </a:solidFill>
                <a:latin typeface="Marianne" panose="02000000000000000000" pitchFamily="2" charset="0"/>
                <a:ea typeface="+mn-ea"/>
                <a:cs typeface="+mn-cs"/>
              </a:defRPr>
            </a:lvl1pPr>
          </a:lstStyle>
          <a:p>
            <a:pPr lvl="0"/>
            <a:r>
              <a:rPr lang="fr-FR"/>
              <a:t>Cliquez pour modifier les styles du texte du masque</a:t>
            </a:r>
          </a:p>
        </p:txBody>
      </p:sp>
      <p:sp>
        <p:nvSpPr>
          <p:cNvPr id="28" name="Espace réservé du texte 61">
            <a:extLst>
              <a:ext uri="{FF2B5EF4-FFF2-40B4-BE49-F238E27FC236}">
                <a16:creationId xmlns:a16="http://schemas.microsoft.com/office/drawing/2014/main" id="{AC3AFD27-4388-74AB-7939-4AEBDE99ADB1}"/>
              </a:ext>
            </a:extLst>
          </p:cNvPr>
          <p:cNvSpPr>
            <a:spLocks noGrp="1"/>
          </p:cNvSpPr>
          <p:nvPr>
            <p:ph type="body" sz="quarter" idx="83"/>
          </p:nvPr>
        </p:nvSpPr>
        <p:spPr>
          <a:xfrm>
            <a:off x="2454915" y="5564793"/>
            <a:ext cx="8080776" cy="396000"/>
          </a:xfrm>
        </p:spPr>
        <p:txBody>
          <a:bodyPr>
            <a:noAutofit/>
          </a:bodyPr>
          <a:lstStyle>
            <a:lvl1pPr marL="171450" indent="-171450">
              <a:buClr>
                <a:schemeClr val="accent6"/>
              </a:buClr>
              <a:buSzPct val="80000"/>
              <a:buFont typeface="Arial" panose="020B0604020202020204" pitchFamily="34" charset="0"/>
              <a:buChar char="•"/>
              <a:defRPr sz="1000" b="0"/>
            </a:lvl1pPr>
          </a:lstStyle>
          <a:p>
            <a:pPr lvl="0"/>
            <a:r>
              <a:rPr lang="fr-FR"/>
              <a:t>Cliquez pour modifier les styles du texte du masque</a:t>
            </a:r>
          </a:p>
        </p:txBody>
      </p:sp>
      <p:sp>
        <p:nvSpPr>
          <p:cNvPr id="30" name="Espace réservé du texte 61">
            <a:extLst>
              <a:ext uri="{FF2B5EF4-FFF2-40B4-BE49-F238E27FC236}">
                <a16:creationId xmlns:a16="http://schemas.microsoft.com/office/drawing/2014/main" id="{1E8EB8F7-8047-46FD-C438-FF454110AF83}"/>
              </a:ext>
            </a:extLst>
          </p:cNvPr>
          <p:cNvSpPr>
            <a:spLocks noGrp="1"/>
          </p:cNvSpPr>
          <p:nvPr>
            <p:ph type="body" sz="quarter" idx="84"/>
          </p:nvPr>
        </p:nvSpPr>
        <p:spPr>
          <a:xfrm>
            <a:off x="2454915" y="5945320"/>
            <a:ext cx="8080776" cy="396000"/>
          </a:xfrm>
        </p:spPr>
        <p:txBody>
          <a:bodyPr>
            <a:noAutofit/>
          </a:bodyPr>
          <a:lstStyle>
            <a:lvl1pPr marL="171450" indent="-171450">
              <a:buClr>
                <a:schemeClr val="accent6"/>
              </a:buClr>
              <a:buSzPct val="80000"/>
              <a:buFont typeface="Arial" panose="020B0604020202020204" pitchFamily="34" charset="0"/>
              <a:buChar char="•"/>
              <a:defRPr sz="1000" b="0"/>
            </a:lvl1pPr>
          </a:lstStyle>
          <a:p>
            <a:pPr lvl="0"/>
            <a:r>
              <a:rPr lang="fr-FR"/>
              <a:t>Cliquez pour modifier les styles du texte du masque</a:t>
            </a:r>
          </a:p>
        </p:txBody>
      </p:sp>
    </p:spTree>
    <p:extLst>
      <p:ext uri="{BB962C8B-B14F-4D97-AF65-F5344CB8AC3E}">
        <p14:creationId xmlns:p14="http://schemas.microsoft.com/office/powerpoint/2010/main" val="503674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erbati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F97BF-D356-F7E9-10E1-E862A78D0E98}"/>
              </a:ext>
            </a:extLst>
          </p:cNvPr>
          <p:cNvSpPr>
            <a:spLocks noGrp="1"/>
          </p:cNvSpPr>
          <p:nvPr>
            <p:ph type="title"/>
          </p:nvPr>
        </p:nvSpPr>
        <p:spPr/>
        <p:txBody>
          <a:body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6C0F0140-0F6D-CE90-FA1F-ACAD7627AFE5}"/>
              </a:ext>
            </a:extLst>
          </p:cNvPr>
          <p:cNvSpPr>
            <a:spLocks noGrp="1"/>
          </p:cNvSpPr>
          <p:nvPr>
            <p:ph type="dt" sz="half" idx="10"/>
          </p:nvPr>
        </p:nvSpPr>
        <p:spPr/>
        <p:txBody>
          <a:bodyPr/>
          <a:lstStyle/>
          <a:p>
            <a:fld id="{BA653D23-30D3-46C8-A0E2-CB6C4E1C1242}" type="datetime1">
              <a:rPr lang="fr-FR" smtClean="0"/>
              <a:t>23/09/2025</a:t>
            </a:fld>
            <a:endParaRPr lang="fr-FR"/>
          </a:p>
        </p:txBody>
      </p:sp>
      <p:sp>
        <p:nvSpPr>
          <p:cNvPr id="4" name="Espace réservé du pied de page 3">
            <a:extLst>
              <a:ext uri="{FF2B5EF4-FFF2-40B4-BE49-F238E27FC236}">
                <a16:creationId xmlns:a16="http://schemas.microsoft.com/office/drawing/2014/main" id="{B712440D-A837-A84A-0A36-1C848EC7F8DA}"/>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BE137C2-08BD-312A-3CEE-9E0D6087BCF4}"/>
              </a:ext>
            </a:extLst>
          </p:cNvPr>
          <p:cNvSpPr>
            <a:spLocks noGrp="1"/>
          </p:cNvSpPr>
          <p:nvPr>
            <p:ph type="sldNum" sz="quarter" idx="12"/>
          </p:nvPr>
        </p:nvSpPr>
        <p:spPr/>
        <p:txBody>
          <a:bodyPr/>
          <a:lstStyle/>
          <a:p>
            <a:fld id="{FAF3068D-1071-4799-B5DC-0F61DF5D3D59}" type="slidenum">
              <a:rPr lang="fr-FR" smtClean="0"/>
              <a:pPr/>
              <a:t>‹N°›</a:t>
            </a:fld>
            <a:endParaRPr lang="fr-FR" dirty="0"/>
          </a:p>
        </p:txBody>
      </p:sp>
      <p:pic>
        <p:nvPicPr>
          <p:cNvPr id="53" name="Graphique 52" descr="Utilisateurs contour">
            <a:extLst>
              <a:ext uri="{FF2B5EF4-FFF2-40B4-BE49-F238E27FC236}">
                <a16:creationId xmlns:a16="http://schemas.microsoft.com/office/drawing/2014/main" id="{85DA6B53-1109-6DD8-FAF1-0EBBB1329D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56" name="Graphique 55" descr="Utilisateurs avec un remplissage uni">
            <a:extLst>
              <a:ext uri="{FF2B5EF4-FFF2-40B4-BE49-F238E27FC236}">
                <a16:creationId xmlns:a16="http://schemas.microsoft.com/office/drawing/2014/main" id="{89BBDAE6-2430-98B1-2193-0D348B950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3886200"/>
            <a:ext cx="914400" cy="914400"/>
          </a:xfrm>
          <a:prstGeom prst="rect">
            <a:avLst/>
          </a:prstGeom>
        </p:spPr>
      </p:pic>
      <p:sp>
        <p:nvSpPr>
          <p:cNvPr id="58" name="Espace réservé du texte 57">
            <a:extLst>
              <a:ext uri="{FF2B5EF4-FFF2-40B4-BE49-F238E27FC236}">
                <a16:creationId xmlns:a16="http://schemas.microsoft.com/office/drawing/2014/main" id="{5382D2CD-2057-1937-D531-18D1F7E81B7F}"/>
              </a:ext>
            </a:extLst>
          </p:cNvPr>
          <p:cNvSpPr>
            <a:spLocks noGrp="1"/>
          </p:cNvSpPr>
          <p:nvPr>
            <p:ph type="body" sz="quarter" idx="13"/>
          </p:nvPr>
        </p:nvSpPr>
        <p:spPr>
          <a:xfrm>
            <a:off x="940083" y="1644688"/>
            <a:ext cx="2387034" cy="1379806"/>
          </a:xfrm>
          <a:prstGeom prst="wedgeEllipseCallout">
            <a:avLst>
              <a:gd name="adj1" fmla="val 37364"/>
              <a:gd name="adj2" fmla="val 56484"/>
            </a:avLst>
          </a:prstGeom>
          <a:ln w="3175">
            <a:solidFill>
              <a:schemeClr val="accent1"/>
            </a:solidFill>
            <a:prstDash val="sysDot"/>
          </a:ln>
        </p:spPr>
        <p:txBody>
          <a:bodyPr>
            <a:normAutofit/>
          </a:bodyPr>
          <a:lstStyle>
            <a:lvl1pPr>
              <a:defRPr sz="1400" b="0"/>
            </a:lvl1pPr>
          </a:lstStyle>
          <a:p>
            <a:pPr lvl="0"/>
            <a:r>
              <a:rPr lang="fr-FR"/>
              <a:t>Cliquez pour modifier les styles du texte du masque</a:t>
            </a:r>
          </a:p>
        </p:txBody>
      </p:sp>
      <p:sp>
        <p:nvSpPr>
          <p:cNvPr id="60" name="Espace réservé du texte 57">
            <a:extLst>
              <a:ext uri="{FF2B5EF4-FFF2-40B4-BE49-F238E27FC236}">
                <a16:creationId xmlns:a16="http://schemas.microsoft.com/office/drawing/2014/main" id="{42CAD446-824C-0BF2-3F83-17FE43573D5E}"/>
              </a:ext>
            </a:extLst>
          </p:cNvPr>
          <p:cNvSpPr>
            <a:spLocks noGrp="1"/>
          </p:cNvSpPr>
          <p:nvPr>
            <p:ph type="body" sz="quarter" idx="14"/>
          </p:nvPr>
        </p:nvSpPr>
        <p:spPr>
          <a:xfrm>
            <a:off x="3842316" y="1371834"/>
            <a:ext cx="2387034" cy="1379806"/>
          </a:xfrm>
          <a:prstGeom prst="wedgeEllipseCallout">
            <a:avLst>
              <a:gd name="adj1" fmla="val 12624"/>
              <a:gd name="adj2" fmla="val 64767"/>
            </a:avLst>
          </a:prstGeom>
          <a:ln w="3175">
            <a:solidFill>
              <a:schemeClr val="accent1"/>
            </a:solidFill>
            <a:prstDash val="sysDot"/>
          </a:ln>
        </p:spPr>
        <p:txBody>
          <a:bodyPr>
            <a:normAutofit/>
          </a:bodyPr>
          <a:lstStyle>
            <a:lvl1pPr>
              <a:defRPr sz="1400" b="0"/>
            </a:lvl1pPr>
          </a:lstStyle>
          <a:p>
            <a:pPr lvl="0"/>
            <a:r>
              <a:rPr lang="fr-FR"/>
              <a:t>Cliquez pour modifier les styles du texte du masque</a:t>
            </a:r>
          </a:p>
        </p:txBody>
      </p:sp>
      <p:sp>
        <p:nvSpPr>
          <p:cNvPr id="61" name="Espace réservé du texte 57">
            <a:extLst>
              <a:ext uri="{FF2B5EF4-FFF2-40B4-BE49-F238E27FC236}">
                <a16:creationId xmlns:a16="http://schemas.microsoft.com/office/drawing/2014/main" id="{E48C2D9F-D2FF-C18A-4E86-9CA55A766A43}"/>
              </a:ext>
            </a:extLst>
          </p:cNvPr>
          <p:cNvSpPr>
            <a:spLocks noGrp="1"/>
          </p:cNvSpPr>
          <p:nvPr>
            <p:ph type="body" sz="quarter" idx="15"/>
          </p:nvPr>
        </p:nvSpPr>
        <p:spPr>
          <a:xfrm>
            <a:off x="6959883" y="1484083"/>
            <a:ext cx="2387034" cy="1379806"/>
          </a:xfrm>
          <a:prstGeom prst="wedgeEllipseCallout">
            <a:avLst>
              <a:gd name="adj1" fmla="val -44038"/>
              <a:gd name="adj2" fmla="val 46819"/>
            </a:avLst>
          </a:prstGeom>
          <a:ln w="3175">
            <a:solidFill>
              <a:schemeClr val="accent1"/>
            </a:solidFill>
            <a:prstDash val="sysDot"/>
          </a:ln>
        </p:spPr>
        <p:txBody>
          <a:bodyPr>
            <a:normAutofit/>
          </a:bodyPr>
          <a:lstStyle>
            <a:lvl1pPr>
              <a:defRPr sz="1400" b="0"/>
            </a:lvl1pPr>
          </a:lstStyle>
          <a:p>
            <a:pPr lvl="0"/>
            <a:r>
              <a:rPr lang="fr-FR"/>
              <a:t>Cliquez pour modifier les styles du texte du masque</a:t>
            </a:r>
          </a:p>
        </p:txBody>
      </p:sp>
      <p:sp>
        <p:nvSpPr>
          <p:cNvPr id="64" name="Espace réservé du texte 57">
            <a:extLst>
              <a:ext uri="{FF2B5EF4-FFF2-40B4-BE49-F238E27FC236}">
                <a16:creationId xmlns:a16="http://schemas.microsoft.com/office/drawing/2014/main" id="{DD83C456-3157-7D76-D3BF-964C9AD56901}"/>
              </a:ext>
            </a:extLst>
          </p:cNvPr>
          <p:cNvSpPr>
            <a:spLocks noGrp="1"/>
          </p:cNvSpPr>
          <p:nvPr>
            <p:ph type="body" sz="quarter" idx="16"/>
          </p:nvPr>
        </p:nvSpPr>
        <p:spPr>
          <a:xfrm>
            <a:off x="2972649" y="4772992"/>
            <a:ext cx="2387034" cy="1379806"/>
          </a:xfrm>
          <a:prstGeom prst="wedgeEllipseCallout">
            <a:avLst>
              <a:gd name="adj1" fmla="val 54922"/>
              <a:gd name="adj2" fmla="val -30496"/>
            </a:avLst>
          </a:prstGeom>
          <a:ln w="3175">
            <a:solidFill>
              <a:schemeClr val="accent1"/>
            </a:solidFill>
            <a:prstDash val="sysDot"/>
          </a:ln>
        </p:spPr>
        <p:txBody>
          <a:bodyPr>
            <a:normAutofit/>
          </a:bodyPr>
          <a:lstStyle>
            <a:lvl1pPr>
              <a:defRPr sz="1400" b="0"/>
            </a:lvl1pPr>
          </a:lstStyle>
          <a:p>
            <a:pPr lvl="0"/>
            <a:r>
              <a:rPr lang="fr-FR"/>
              <a:t>Cliquez pour modifier les styles du texte du masque</a:t>
            </a:r>
          </a:p>
        </p:txBody>
      </p:sp>
      <p:sp>
        <p:nvSpPr>
          <p:cNvPr id="65" name="Espace réservé du texte 57">
            <a:extLst>
              <a:ext uri="{FF2B5EF4-FFF2-40B4-BE49-F238E27FC236}">
                <a16:creationId xmlns:a16="http://schemas.microsoft.com/office/drawing/2014/main" id="{F3DA8968-7711-93B5-E741-5B63A742A9D0}"/>
              </a:ext>
            </a:extLst>
          </p:cNvPr>
          <p:cNvSpPr>
            <a:spLocks noGrp="1"/>
          </p:cNvSpPr>
          <p:nvPr>
            <p:ph type="body" sz="quarter" idx="17"/>
          </p:nvPr>
        </p:nvSpPr>
        <p:spPr>
          <a:xfrm>
            <a:off x="838201" y="3490251"/>
            <a:ext cx="2387034" cy="1379806"/>
          </a:xfrm>
          <a:prstGeom prst="wedgeEllipseCallout">
            <a:avLst>
              <a:gd name="adj1" fmla="val 56518"/>
              <a:gd name="adj2" fmla="val 31632"/>
            </a:avLst>
          </a:prstGeom>
          <a:ln w="3175">
            <a:solidFill>
              <a:schemeClr val="accent1"/>
            </a:solidFill>
            <a:prstDash val="sysDot"/>
          </a:ln>
        </p:spPr>
        <p:txBody>
          <a:bodyPr>
            <a:normAutofit/>
          </a:bodyPr>
          <a:lstStyle>
            <a:lvl1pPr>
              <a:defRPr sz="1400" b="0"/>
            </a:lvl1pPr>
          </a:lstStyle>
          <a:p>
            <a:pPr lvl="0"/>
            <a:r>
              <a:rPr lang="fr-FR"/>
              <a:t>Cliquez pour modifier les styles du texte du masque</a:t>
            </a:r>
          </a:p>
        </p:txBody>
      </p:sp>
      <p:sp>
        <p:nvSpPr>
          <p:cNvPr id="66" name="Espace réservé du texte 57">
            <a:extLst>
              <a:ext uri="{FF2B5EF4-FFF2-40B4-BE49-F238E27FC236}">
                <a16:creationId xmlns:a16="http://schemas.microsoft.com/office/drawing/2014/main" id="{BF50228F-B039-AF1D-989B-C6087EE04362}"/>
              </a:ext>
            </a:extLst>
          </p:cNvPr>
          <p:cNvSpPr>
            <a:spLocks noGrp="1"/>
          </p:cNvSpPr>
          <p:nvPr>
            <p:ph type="body" sz="quarter" idx="18"/>
          </p:nvPr>
        </p:nvSpPr>
        <p:spPr>
          <a:xfrm>
            <a:off x="9124101" y="3215582"/>
            <a:ext cx="2387034" cy="1379806"/>
          </a:xfrm>
          <a:prstGeom prst="wedgeEllipseCallout">
            <a:avLst>
              <a:gd name="adj1" fmla="val -62394"/>
              <a:gd name="adj2" fmla="val 1258"/>
            </a:avLst>
          </a:prstGeom>
          <a:ln w="3175">
            <a:solidFill>
              <a:schemeClr val="accent1"/>
            </a:solidFill>
            <a:prstDash val="sysDot"/>
          </a:ln>
        </p:spPr>
        <p:txBody>
          <a:bodyPr>
            <a:normAutofit/>
          </a:bodyPr>
          <a:lstStyle>
            <a:lvl1pPr>
              <a:defRPr sz="1400" b="0"/>
            </a:lvl1pPr>
          </a:lstStyle>
          <a:p>
            <a:pPr lvl="0"/>
            <a:r>
              <a:rPr lang="fr-FR"/>
              <a:t>Cliquez pour modifier les styles du texte du masque</a:t>
            </a:r>
          </a:p>
        </p:txBody>
      </p:sp>
      <p:sp>
        <p:nvSpPr>
          <p:cNvPr id="67" name="Espace réservé du texte 57">
            <a:extLst>
              <a:ext uri="{FF2B5EF4-FFF2-40B4-BE49-F238E27FC236}">
                <a16:creationId xmlns:a16="http://schemas.microsoft.com/office/drawing/2014/main" id="{5E57AD9E-BE56-0F62-0B32-AAA8B0126FBE}"/>
              </a:ext>
            </a:extLst>
          </p:cNvPr>
          <p:cNvSpPr>
            <a:spLocks noGrp="1"/>
          </p:cNvSpPr>
          <p:nvPr>
            <p:ph type="body" sz="quarter" idx="19"/>
          </p:nvPr>
        </p:nvSpPr>
        <p:spPr>
          <a:xfrm>
            <a:off x="6737067" y="4595388"/>
            <a:ext cx="2387034" cy="1379806"/>
          </a:xfrm>
          <a:prstGeom prst="wedgeEllipseCallout">
            <a:avLst>
              <a:gd name="adj1" fmla="val -54413"/>
              <a:gd name="adj2" fmla="val -40160"/>
            </a:avLst>
          </a:prstGeom>
          <a:ln w="3175">
            <a:solidFill>
              <a:schemeClr val="accent1"/>
            </a:solidFill>
            <a:prstDash val="sysDot"/>
          </a:ln>
        </p:spPr>
        <p:txBody>
          <a:bodyPr>
            <a:normAutofit/>
          </a:bodyPr>
          <a:lstStyle>
            <a:lvl1pPr>
              <a:defRPr sz="1400" b="0"/>
            </a:lvl1pPr>
          </a:lstStyle>
          <a:p>
            <a:pPr lvl="0"/>
            <a:r>
              <a:rPr lang="fr-FR"/>
              <a:t>Cliquez pour modifier les styles du texte du masque</a:t>
            </a:r>
          </a:p>
        </p:txBody>
      </p:sp>
    </p:spTree>
    <p:extLst>
      <p:ext uri="{BB962C8B-B14F-4D97-AF65-F5344CB8AC3E}">
        <p14:creationId xmlns:p14="http://schemas.microsoft.com/office/powerpoint/2010/main" val="47949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_base_doub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A3176-89F6-3130-F1C0-D595C93001CF}"/>
              </a:ext>
            </a:extLst>
          </p:cNvPr>
          <p:cNvSpPr>
            <a:spLocks noGrp="1"/>
          </p:cNvSpPr>
          <p:nvPr>
            <p:ph type="title" hasCustomPrompt="1"/>
          </p:nvPr>
        </p:nvSpPr>
        <p:spPr>
          <a:xfrm>
            <a:off x="838200" y="436024"/>
            <a:ext cx="10515600" cy="915554"/>
          </a:xfrm>
        </p:spPr>
        <p:txBody>
          <a:bodyPr>
            <a:normAutofit/>
          </a:bodyPr>
          <a:lstStyle>
            <a:lvl1pPr marL="0" indent="0" algn="ctr">
              <a:defRPr sz="2800">
                <a:solidFill>
                  <a:srgbClr val="000091"/>
                </a:solidFill>
              </a:defRPr>
            </a:lvl1pPr>
          </a:lstStyle>
          <a:p>
            <a:r>
              <a:rPr lang="fr-FR" dirty="0"/>
              <a:t>Titre</a:t>
            </a:r>
          </a:p>
        </p:txBody>
      </p:sp>
      <p:sp>
        <p:nvSpPr>
          <p:cNvPr id="3" name="Espace réservé du contenu 2">
            <a:extLst>
              <a:ext uri="{FF2B5EF4-FFF2-40B4-BE49-F238E27FC236}">
                <a16:creationId xmlns:a16="http://schemas.microsoft.com/office/drawing/2014/main" id="{5F286A08-C84F-D684-778B-B6345B9D1E3B}"/>
              </a:ext>
            </a:extLst>
          </p:cNvPr>
          <p:cNvSpPr>
            <a:spLocks noGrp="1"/>
          </p:cNvSpPr>
          <p:nvPr>
            <p:ph idx="1"/>
          </p:nvPr>
        </p:nvSpPr>
        <p:spPr>
          <a:xfrm>
            <a:off x="838200" y="1969477"/>
            <a:ext cx="4915486" cy="4144176"/>
          </a:xfrm>
        </p:spPr>
        <p:txBody>
          <a:bodyPr/>
          <a:lstStyle>
            <a:lvl4pPr marL="987425" indent="-363538">
              <a:defRPr/>
            </a:lvl4pPr>
            <a:lvl5pPr marL="1074738" indent="-174625">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98D04C91-85EC-0F14-F88C-0B1B2D0B190C}"/>
              </a:ext>
            </a:extLst>
          </p:cNvPr>
          <p:cNvSpPr>
            <a:spLocks noGrp="1"/>
          </p:cNvSpPr>
          <p:nvPr>
            <p:ph type="dt" sz="half" idx="10"/>
          </p:nvPr>
        </p:nvSpPr>
        <p:spPr/>
        <p:txBody>
          <a:bodyPr/>
          <a:lstStyle/>
          <a:p>
            <a:fld id="{FD9642F2-E8BE-490C-8490-1D52E5A44CF2}" type="datetime1">
              <a:rPr lang="fr-FR" smtClean="0"/>
              <a:t>23/09/2025</a:t>
            </a:fld>
            <a:endParaRPr lang="fr-FR"/>
          </a:p>
        </p:txBody>
      </p:sp>
      <p:sp>
        <p:nvSpPr>
          <p:cNvPr id="5" name="Espace réservé du pied de page 4">
            <a:extLst>
              <a:ext uri="{FF2B5EF4-FFF2-40B4-BE49-F238E27FC236}">
                <a16:creationId xmlns:a16="http://schemas.microsoft.com/office/drawing/2014/main" id="{F4E17DF2-E4B5-3DE8-3655-F95E1D7FC8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DF1666-4EC6-393B-9D9B-E14F00380963}"/>
              </a:ext>
            </a:extLst>
          </p:cNvPr>
          <p:cNvSpPr>
            <a:spLocks noGrp="1"/>
          </p:cNvSpPr>
          <p:nvPr>
            <p:ph type="sldNum" sz="quarter" idx="12"/>
          </p:nvPr>
        </p:nvSpPr>
        <p:spPr/>
        <p:txBody>
          <a:bodyPr/>
          <a:lstStyle/>
          <a:p>
            <a:fld id="{FAF3068D-1071-4799-B5DC-0F61DF5D3D59}" type="slidenum">
              <a:rPr lang="fr-FR" smtClean="0"/>
              <a:t>‹N°›</a:t>
            </a:fld>
            <a:endParaRPr lang="fr-FR"/>
          </a:p>
        </p:txBody>
      </p:sp>
      <p:sp>
        <p:nvSpPr>
          <p:cNvPr id="9" name="Espace réservé du texte 8">
            <a:extLst>
              <a:ext uri="{FF2B5EF4-FFF2-40B4-BE49-F238E27FC236}">
                <a16:creationId xmlns:a16="http://schemas.microsoft.com/office/drawing/2014/main" id="{CFF2ECB0-09DB-56D9-0C48-10D324A56160}"/>
              </a:ext>
            </a:extLst>
          </p:cNvPr>
          <p:cNvSpPr>
            <a:spLocks noGrp="1"/>
          </p:cNvSpPr>
          <p:nvPr>
            <p:ph type="body" sz="quarter" idx="13" hasCustomPrompt="1"/>
          </p:nvPr>
        </p:nvSpPr>
        <p:spPr>
          <a:xfrm>
            <a:off x="838200" y="1444198"/>
            <a:ext cx="4915486" cy="427466"/>
          </a:xfrm>
        </p:spPr>
        <p:txBody>
          <a:bodyPr/>
          <a:lstStyle>
            <a:lvl1pPr>
              <a:defRPr>
                <a:solidFill>
                  <a:schemeClr val="bg1">
                    <a:lumMod val="50000"/>
                  </a:schemeClr>
                </a:solidFill>
              </a:defRPr>
            </a:lvl1pPr>
          </a:lstStyle>
          <a:p>
            <a:pPr lvl="0"/>
            <a:r>
              <a:rPr lang="fr-FR" dirty="0"/>
              <a:t>Sous-titre</a:t>
            </a:r>
          </a:p>
        </p:txBody>
      </p:sp>
      <p:sp>
        <p:nvSpPr>
          <p:cNvPr id="12" name="Espace réservé du contenu 2">
            <a:extLst>
              <a:ext uri="{FF2B5EF4-FFF2-40B4-BE49-F238E27FC236}">
                <a16:creationId xmlns:a16="http://schemas.microsoft.com/office/drawing/2014/main" id="{72E76B43-30B1-C1BA-0C1F-C007E2C2C0AD}"/>
              </a:ext>
            </a:extLst>
          </p:cNvPr>
          <p:cNvSpPr>
            <a:spLocks noGrp="1"/>
          </p:cNvSpPr>
          <p:nvPr>
            <p:ph idx="14"/>
          </p:nvPr>
        </p:nvSpPr>
        <p:spPr>
          <a:xfrm>
            <a:off x="6438316" y="1969477"/>
            <a:ext cx="4915486" cy="4144176"/>
          </a:xfrm>
        </p:spPr>
        <p:txBody>
          <a:bodyPr/>
          <a:lstStyle>
            <a:lvl4pPr marL="987425" indent="-363538">
              <a:defRPr/>
            </a:lvl4pPr>
            <a:lvl5pPr marL="1160463" indent="-26035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texte 8">
            <a:extLst>
              <a:ext uri="{FF2B5EF4-FFF2-40B4-BE49-F238E27FC236}">
                <a16:creationId xmlns:a16="http://schemas.microsoft.com/office/drawing/2014/main" id="{98B7F91E-B666-9F96-F232-F55D9598678E}"/>
              </a:ext>
            </a:extLst>
          </p:cNvPr>
          <p:cNvSpPr>
            <a:spLocks noGrp="1"/>
          </p:cNvSpPr>
          <p:nvPr>
            <p:ph type="body" sz="quarter" idx="15" hasCustomPrompt="1"/>
          </p:nvPr>
        </p:nvSpPr>
        <p:spPr>
          <a:xfrm>
            <a:off x="6438316" y="1444198"/>
            <a:ext cx="4915486" cy="427466"/>
          </a:xfrm>
        </p:spPr>
        <p:txBody>
          <a:bodyPr/>
          <a:lstStyle>
            <a:lvl1pPr>
              <a:defRPr>
                <a:solidFill>
                  <a:schemeClr val="bg1">
                    <a:lumMod val="50000"/>
                  </a:schemeClr>
                </a:solidFill>
              </a:defRPr>
            </a:lvl1pPr>
          </a:lstStyle>
          <a:p>
            <a:pPr lvl="0"/>
            <a:r>
              <a:rPr lang="fr-FR" dirty="0"/>
              <a:t>Sous-titre</a:t>
            </a:r>
          </a:p>
        </p:txBody>
      </p:sp>
    </p:spTree>
    <p:extLst>
      <p:ext uri="{BB962C8B-B14F-4D97-AF65-F5344CB8AC3E}">
        <p14:creationId xmlns:p14="http://schemas.microsoft.com/office/powerpoint/2010/main" val="39540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mande_calendrier">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FAB10DC-8598-7021-977A-88B7D9D93CF7}"/>
              </a:ext>
            </a:extLst>
          </p:cNvPr>
          <p:cNvSpPr>
            <a:spLocks noGrp="1"/>
          </p:cNvSpPr>
          <p:nvPr>
            <p:ph type="body" sz="quarter" idx="13"/>
          </p:nvPr>
        </p:nvSpPr>
        <p:spPr>
          <a:xfrm>
            <a:off x="600621" y="1949426"/>
            <a:ext cx="3263172" cy="4115521"/>
          </a:xfrm>
          <a:ln w="6350">
            <a:solidFill>
              <a:srgbClr val="000091">
                <a:alpha val="68000"/>
              </a:srgbClr>
            </a:solidFill>
            <a:prstDash val="sysDot"/>
          </a:ln>
        </p:spPr>
        <p:txBody>
          <a:bodyPr/>
          <a:lstStyle>
            <a:lvl1pPr>
              <a:lnSpc>
                <a:spcPct val="100000"/>
              </a:lnSpc>
              <a:spcAft>
                <a:spcPts val="300"/>
              </a:spcAft>
              <a:defRPr sz="1600"/>
            </a:lvl1pPr>
            <a:lvl2pPr marL="263525" indent="-263525">
              <a:lnSpc>
                <a:spcPct val="100000"/>
              </a:lnSpc>
              <a:spcAft>
                <a:spcPts val="300"/>
              </a:spcAft>
              <a:defRPr sz="1400"/>
            </a:lvl2pPr>
            <a:lvl3pPr marL="442913" indent="-263525">
              <a:lnSpc>
                <a:spcPct val="100000"/>
              </a:lnSpc>
              <a:spcAft>
                <a:spcPts val="300"/>
              </a:spcAft>
              <a:defRPr sz="1400"/>
            </a:lvl3pPr>
            <a:lvl4pPr marL="623888" indent="-263525">
              <a:lnSpc>
                <a:spcPct val="100000"/>
              </a:lnSpc>
              <a:spcAft>
                <a:spcPts val="300"/>
              </a:spcAft>
              <a:tabLst>
                <a:tab pos="623888" algn="l"/>
              </a:tabLst>
              <a:defRPr sz="1300"/>
            </a:lvl4pPr>
            <a:lvl5pPr marL="720725" indent="-277813">
              <a:lnSpc>
                <a:spcPct val="100000"/>
              </a:lnSpc>
              <a:spcAft>
                <a:spcPts val="300"/>
              </a:spcAft>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A44AEADE-2A80-0794-0E84-E94F1390A8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D5B602-0E39-904C-4CDB-5DC89BB32477}"/>
              </a:ext>
            </a:extLst>
          </p:cNvPr>
          <p:cNvSpPr>
            <a:spLocks noGrp="1"/>
          </p:cNvSpPr>
          <p:nvPr>
            <p:ph type="dt" sz="half" idx="10"/>
          </p:nvPr>
        </p:nvSpPr>
        <p:spPr/>
        <p:txBody>
          <a:bodyPr/>
          <a:lstStyle/>
          <a:p>
            <a:fld id="{26660AE6-3B32-49B3-9952-15EE7CFACD68}" type="datetime1">
              <a:rPr lang="fr-FR" smtClean="0"/>
              <a:t>23/09/2025</a:t>
            </a:fld>
            <a:endParaRPr lang="fr-FR"/>
          </a:p>
        </p:txBody>
      </p:sp>
      <p:sp>
        <p:nvSpPr>
          <p:cNvPr id="4" name="Espace réservé du pied de page 3">
            <a:extLst>
              <a:ext uri="{FF2B5EF4-FFF2-40B4-BE49-F238E27FC236}">
                <a16:creationId xmlns:a16="http://schemas.microsoft.com/office/drawing/2014/main" id="{C61E920A-188C-8ED6-415E-2F84D4D896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6BD5159-2E6E-C578-4B3E-45B853693C2B}"/>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2" name="Espace réservé du texte 6">
            <a:extLst>
              <a:ext uri="{FF2B5EF4-FFF2-40B4-BE49-F238E27FC236}">
                <a16:creationId xmlns:a16="http://schemas.microsoft.com/office/drawing/2014/main" id="{F9555FE7-F08E-2E81-6BE2-3E1E012FB23F}"/>
              </a:ext>
            </a:extLst>
          </p:cNvPr>
          <p:cNvSpPr>
            <a:spLocks noGrp="1"/>
          </p:cNvSpPr>
          <p:nvPr>
            <p:ph type="body" sz="quarter" idx="14"/>
          </p:nvPr>
        </p:nvSpPr>
        <p:spPr>
          <a:xfrm>
            <a:off x="4464414" y="1921831"/>
            <a:ext cx="3263172" cy="4143116"/>
          </a:xfrm>
          <a:ln w="6350">
            <a:solidFill>
              <a:srgbClr val="000091">
                <a:alpha val="68000"/>
              </a:srgbClr>
            </a:solidFill>
            <a:prstDash val="sysDot"/>
          </a:ln>
        </p:spPr>
        <p:txBody>
          <a:bodyPr vert="horz" lIns="91440" tIns="45720" rIns="91440" bIns="45720" rtlCol="0">
            <a:normAutofit/>
          </a:bodyPr>
          <a:lstStyle>
            <a:lvl1pPr>
              <a:lnSpc>
                <a:spcPct val="100000"/>
              </a:lnSpc>
              <a:spcAft>
                <a:spcPts val="300"/>
              </a:spcAft>
              <a:defRPr lang="fr-FR" sz="1600" dirty="0" smtClean="0"/>
            </a:lvl1pPr>
            <a:lvl2pPr>
              <a:lnSpc>
                <a:spcPct val="100000"/>
              </a:lnSpc>
              <a:spcAft>
                <a:spcPts val="300"/>
              </a:spcAft>
              <a:defRPr lang="fr-FR" sz="1400" dirty="0" smtClean="0"/>
            </a:lvl2pPr>
            <a:lvl3pPr>
              <a:lnSpc>
                <a:spcPct val="100000"/>
              </a:lnSpc>
              <a:spcAft>
                <a:spcPts val="300"/>
              </a:spcAft>
              <a:defRPr lang="fr-FR" sz="1400" dirty="0" smtClean="0"/>
            </a:lvl3pPr>
            <a:lvl4pPr>
              <a:lnSpc>
                <a:spcPct val="100000"/>
              </a:lnSpc>
              <a:spcAft>
                <a:spcPts val="300"/>
              </a:spcAft>
              <a:defRPr lang="fr-FR" sz="1300" dirty="0" smtClean="0"/>
            </a:lvl4pPr>
            <a:lvl5pPr marL="1160463" indent="-260350">
              <a:lnSpc>
                <a:spcPct val="100000"/>
              </a:lnSpc>
              <a:spcAft>
                <a:spcPts val="300"/>
              </a:spcAft>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texte 6">
            <a:extLst>
              <a:ext uri="{FF2B5EF4-FFF2-40B4-BE49-F238E27FC236}">
                <a16:creationId xmlns:a16="http://schemas.microsoft.com/office/drawing/2014/main" id="{2ACE1E9C-87FD-1EEE-6B67-C90EB3D6B747}"/>
              </a:ext>
            </a:extLst>
          </p:cNvPr>
          <p:cNvSpPr>
            <a:spLocks noGrp="1"/>
          </p:cNvSpPr>
          <p:nvPr>
            <p:ph type="body" sz="quarter" idx="15"/>
          </p:nvPr>
        </p:nvSpPr>
        <p:spPr>
          <a:xfrm>
            <a:off x="8328207" y="1921830"/>
            <a:ext cx="3263172" cy="4115521"/>
          </a:xfrm>
          <a:ln w="6350">
            <a:solidFill>
              <a:srgbClr val="000091">
                <a:alpha val="68000"/>
              </a:srgbClr>
            </a:solidFill>
            <a:prstDash val="sysDot"/>
          </a:ln>
        </p:spPr>
        <p:txBody>
          <a:bodyPr vert="horz" lIns="91440" tIns="45720" rIns="91440" bIns="45720" rtlCol="0">
            <a:normAutofit/>
          </a:bodyPr>
          <a:lstStyle>
            <a:lvl1pPr>
              <a:lnSpc>
                <a:spcPct val="100000"/>
              </a:lnSpc>
              <a:spcAft>
                <a:spcPts val="300"/>
              </a:spcAft>
              <a:defRPr lang="fr-FR" sz="1600" dirty="0" smtClean="0"/>
            </a:lvl1pPr>
            <a:lvl2pPr>
              <a:lnSpc>
                <a:spcPct val="100000"/>
              </a:lnSpc>
              <a:spcAft>
                <a:spcPts val="300"/>
              </a:spcAft>
              <a:defRPr lang="fr-FR" sz="1400" dirty="0" smtClean="0"/>
            </a:lvl2pPr>
            <a:lvl3pPr>
              <a:lnSpc>
                <a:spcPct val="100000"/>
              </a:lnSpc>
              <a:spcAft>
                <a:spcPts val="300"/>
              </a:spcAft>
              <a:defRPr lang="fr-FR" sz="1400" dirty="0" smtClean="0"/>
            </a:lvl3pPr>
            <a:lvl4pPr>
              <a:lnSpc>
                <a:spcPct val="100000"/>
              </a:lnSpc>
              <a:spcAft>
                <a:spcPts val="300"/>
              </a:spcAft>
              <a:defRPr lang="fr-FR" sz="1300" dirty="0" smtClean="0"/>
            </a:lvl4pPr>
            <a:lvl5pPr marL="1262063" indent="-361950">
              <a:lnSpc>
                <a:spcPct val="100000"/>
              </a:lnSpc>
              <a:spcAft>
                <a:spcPts val="300"/>
              </a:spcAft>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ZoneTexte 17">
            <a:extLst>
              <a:ext uri="{FF2B5EF4-FFF2-40B4-BE49-F238E27FC236}">
                <a16:creationId xmlns:a16="http://schemas.microsoft.com/office/drawing/2014/main" id="{335E3386-1E69-6146-47D1-687E648AD626}"/>
              </a:ext>
            </a:extLst>
          </p:cNvPr>
          <p:cNvSpPr txBox="1"/>
          <p:nvPr/>
        </p:nvSpPr>
        <p:spPr>
          <a:xfrm>
            <a:off x="1561991" y="1473487"/>
            <a:ext cx="1340432" cy="338554"/>
          </a:xfrm>
          <a:prstGeom prst="rect">
            <a:avLst/>
          </a:prstGeom>
          <a:noFill/>
        </p:spPr>
        <p:txBody>
          <a:bodyPr wrap="none" rtlCol="0">
            <a:spAutoFit/>
          </a:bodyPr>
          <a:lstStyle/>
          <a:p>
            <a:r>
              <a:rPr lang="fr-FR" sz="1600" b="1" kern="1200" dirty="0">
                <a:solidFill>
                  <a:srgbClr val="000091"/>
                </a:solidFill>
                <a:latin typeface="Marianne" panose="02000000000000000000" pitchFamily="2" charset="0"/>
                <a:ea typeface="+mn-ea"/>
                <a:cs typeface="+mn-cs"/>
              </a:rPr>
              <a:t>Commande</a:t>
            </a:r>
          </a:p>
        </p:txBody>
      </p:sp>
      <p:sp>
        <p:nvSpPr>
          <p:cNvPr id="20" name="ZoneTexte 19">
            <a:extLst>
              <a:ext uri="{FF2B5EF4-FFF2-40B4-BE49-F238E27FC236}">
                <a16:creationId xmlns:a16="http://schemas.microsoft.com/office/drawing/2014/main" id="{7370B571-97EE-A08C-3C48-F58C66E50F68}"/>
              </a:ext>
            </a:extLst>
          </p:cNvPr>
          <p:cNvSpPr txBox="1"/>
          <p:nvPr/>
        </p:nvSpPr>
        <p:spPr>
          <a:xfrm>
            <a:off x="5456846" y="1473487"/>
            <a:ext cx="1085554" cy="338554"/>
          </a:xfrm>
          <a:prstGeom prst="rect">
            <a:avLst/>
          </a:prstGeom>
          <a:noFill/>
        </p:spPr>
        <p:txBody>
          <a:bodyPr wrap="none" rtlCol="0">
            <a:spAutoFit/>
          </a:bodyPr>
          <a:lstStyle/>
          <a:p>
            <a:r>
              <a:rPr lang="fr-FR" sz="1600" b="1" kern="1200" dirty="0">
                <a:solidFill>
                  <a:srgbClr val="000091"/>
                </a:solidFill>
                <a:latin typeface="Marianne" panose="02000000000000000000" pitchFamily="2" charset="0"/>
                <a:ea typeface="+mn-ea"/>
                <a:cs typeface="+mn-cs"/>
              </a:rPr>
              <a:t>Méthode</a:t>
            </a:r>
          </a:p>
        </p:txBody>
      </p:sp>
      <p:sp>
        <p:nvSpPr>
          <p:cNvPr id="22" name="ZoneTexte 21">
            <a:extLst>
              <a:ext uri="{FF2B5EF4-FFF2-40B4-BE49-F238E27FC236}">
                <a16:creationId xmlns:a16="http://schemas.microsoft.com/office/drawing/2014/main" id="{11C6F77D-2E5F-F6FA-DED7-FC52E0973C54}"/>
              </a:ext>
            </a:extLst>
          </p:cNvPr>
          <p:cNvSpPr txBox="1"/>
          <p:nvPr/>
        </p:nvSpPr>
        <p:spPr>
          <a:xfrm>
            <a:off x="9213547" y="1493143"/>
            <a:ext cx="1233030" cy="338554"/>
          </a:xfrm>
          <a:prstGeom prst="rect">
            <a:avLst/>
          </a:prstGeom>
          <a:noFill/>
        </p:spPr>
        <p:txBody>
          <a:bodyPr wrap="none" rtlCol="0">
            <a:spAutoFit/>
          </a:bodyPr>
          <a:lstStyle/>
          <a:p>
            <a:r>
              <a:rPr lang="fr-FR" sz="1600" b="1" kern="1200" dirty="0">
                <a:solidFill>
                  <a:srgbClr val="000091"/>
                </a:solidFill>
                <a:latin typeface="Marianne" panose="02000000000000000000" pitchFamily="2" charset="0"/>
                <a:ea typeface="+mn-ea"/>
                <a:cs typeface="+mn-cs"/>
              </a:rPr>
              <a:t>Calendrier</a:t>
            </a:r>
          </a:p>
        </p:txBody>
      </p:sp>
      <p:pic>
        <p:nvPicPr>
          <p:cNvPr id="26" name="Graphique 25" descr="Engrenages contour">
            <a:extLst>
              <a:ext uri="{FF2B5EF4-FFF2-40B4-BE49-F238E27FC236}">
                <a16:creationId xmlns:a16="http://schemas.microsoft.com/office/drawing/2014/main" id="{A6D4A3B6-E747-EAF5-FD3F-8EA70C43A0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4414" y="1408764"/>
            <a:ext cx="468000" cy="468000"/>
          </a:xfrm>
          <a:prstGeom prst="rect">
            <a:avLst/>
          </a:prstGeom>
        </p:spPr>
      </p:pic>
      <p:pic>
        <p:nvPicPr>
          <p:cNvPr id="28" name="Graphique 27" descr="Document contour">
            <a:extLst>
              <a:ext uri="{FF2B5EF4-FFF2-40B4-BE49-F238E27FC236}">
                <a16:creationId xmlns:a16="http://schemas.microsoft.com/office/drawing/2014/main" id="{A646D791-1B4A-C4BB-BA21-A5E473D36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621" y="1363697"/>
            <a:ext cx="468000" cy="468000"/>
          </a:xfrm>
          <a:prstGeom prst="rect">
            <a:avLst/>
          </a:prstGeom>
        </p:spPr>
      </p:pic>
      <p:pic>
        <p:nvPicPr>
          <p:cNvPr id="30" name="Graphique 29" descr="Calendrier à feuilles contour">
            <a:extLst>
              <a:ext uri="{FF2B5EF4-FFF2-40B4-BE49-F238E27FC236}">
                <a16:creationId xmlns:a16="http://schemas.microsoft.com/office/drawing/2014/main" id="{76084A78-5B2B-0894-C243-A8BD5176BA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8207" y="1363697"/>
            <a:ext cx="468000" cy="468000"/>
          </a:xfrm>
          <a:prstGeom prst="rect">
            <a:avLst/>
          </a:prstGeom>
        </p:spPr>
      </p:pic>
    </p:spTree>
    <p:extLst>
      <p:ext uri="{BB962C8B-B14F-4D97-AF65-F5344CB8AC3E}">
        <p14:creationId xmlns:p14="http://schemas.microsoft.com/office/powerpoint/2010/main" val="93657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mande_calendrier_2">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FAB10DC-8598-7021-977A-88B7D9D93CF7}"/>
              </a:ext>
            </a:extLst>
          </p:cNvPr>
          <p:cNvSpPr>
            <a:spLocks noGrp="1"/>
          </p:cNvSpPr>
          <p:nvPr>
            <p:ph type="body" sz="quarter" idx="13"/>
          </p:nvPr>
        </p:nvSpPr>
        <p:spPr>
          <a:xfrm>
            <a:off x="600621" y="1949426"/>
            <a:ext cx="3263172" cy="4115521"/>
          </a:xfrm>
          <a:ln w="6350">
            <a:solidFill>
              <a:schemeClr val="accent1">
                <a:alpha val="68000"/>
              </a:schemeClr>
            </a:solidFill>
            <a:prstDash val="sysDot"/>
          </a:ln>
        </p:spPr>
        <p:txBody>
          <a:bodyPr/>
          <a:lstStyle>
            <a:lvl1pPr>
              <a:lnSpc>
                <a:spcPct val="100000"/>
              </a:lnSpc>
              <a:spcAft>
                <a:spcPts val="300"/>
              </a:spcAft>
              <a:defRPr sz="1600"/>
            </a:lvl1pPr>
            <a:lvl2pPr marL="263525" indent="-263525">
              <a:lnSpc>
                <a:spcPct val="100000"/>
              </a:lnSpc>
              <a:spcAft>
                <a:spcPts val="300"/>
              </a:spcAft>
              <a:buClr>
                <a:schemeClr val="accent1"/>
              </a:buClr>
              <a:defRPr sz="1400"/>
            </a:lvl2pPr>
            <a:lvl3pPr marL="442913" indent="-263525">
              <a:lnSpc>
                <a:spcPct val="100000"/>
              </a:lnSpc>
              <a:spcAft>
                <a:spcPts val="300"/>
              </a:spcAft>
              <a:buClr>
                <a:schemeClr val="accent1"/>
              </a:buClr>
              <a:defRPr sz="1400"/>
            </a:lvl3pPr>
            <a:lvl4pPr marL="623888" indent="-263525">
              <a:lnSpc>
                <a:spcPct val="100000"/>
              </a:lnSpc>
              <a:spcAft>
                <a:spcPts val="300"/>
              </a:spcAft>
              <a:buClr>
                <a:schemeClr val="accent1"/>
              </a:buClr>
              <a:tabLst>
                <a:tab pos="623888" algn="l"/>
              </a:tabLst>
              <a:defRPr sz="1300"/>
            </a:lvl4pPr>
            <a:lvl5pPr marL="720725" indent="-277813">
              <a:lnSpc>
                <a:spcPct val="100000"/>
              </a:lnSpc>
              <a:spcAft>
                <a:spcPts val="300"/>
              </a:spcAft>
              <a:buClr>
                <a:schemeClr val="accent1"/>
              </a:buCl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A44AEADE-2A80-0794-0E84-E94F1390A8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8D5B602-0E39-904C-4CDB-5DC89BB32477}"/>
              </a:ext>
            </a:extLst>
          </p:cNvPr>
          <p:cNvSpPr>
            <a:spLocks noGrp="1"/>
          </p:cNvSpPr>
          <p:nvPr>
            <p:ph type="dt" sz="half" idx="10"/>
          </p:nvPr>
        </p:nvSpPr>
        <p:spPr/>
        <p:txBody>
          <a:bodyPr/>
          <a:lstStyle/>
          <a:p>
            <a:fld id="{26660AE6-3B32-49B3-9952-15EE7CFACD68}" type="datetime1">
              <a:rPr lang="fr-FR" smtClean="0"/>
              <a:t>23/09/2025</a:t>
            </a:fld>
            <a:endParaRPr lang="fr-FR"/>
          </a:p>
        </p:txBody>
      </p:sp>
      <p:sp>
        <p:nvSpPr>
          <p:cNvPr id="4" name="Espace réservé du pied de page 3">
            <a:extLst>
              <a:ext uri="{FF2B5EF4-FFF2-40B4-BE49-F238E27FC236}">
                <a16:creationId xmlns:a16="http://schemas.microsoft.com/office/drawing/2014/main" id="{C61E920A-188C-8ED6-415E-2F84D4D896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6BD5159-2E6E-C578-4B3E-45B853693C2B}"/>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12" name="Espace réservé du texte 6">
            <a:extLst>
              <a:ext uri="{FF2B5EF4-FFF2-40B4-BE49-F238E27FC236}">
                <a16:creationId xmlns:a16="http://schemas.microsoft.com/office/drawing/2014/main" id="{F9555FE7-F08E-2E81-6BE2-3E1E012FB23F}"/>
              </a:ext>
            </a:extLst>
          </p:cNvPr>
          <p:cNvSpPr>
            <a:spLocks noGrp="1"/>
          </p:cNvSpPr>
          <p:nvPr>
            <p:ph type="body" sz="quarter" idx="14"/>
          </p:nvPr>
        </p:nvSpPr>
        <p:spPr>
          <a:xfrm>
            <a:off x="4464414" y="1921831"/>
            <a:ext cx="3263172" cy="4143116"/>
          </a:xfrm>
          <a:ln w="6350">
            <a:solidFill>
              <a:schemeClr val="accent3">
                <a:alpha val="68000"/>
              </a:schemeClr>
            </a:solidFill>
            <a:prstDash val="sysDot"/>
          </a:ln>
        </p:spPr>
        <p:txBody>
          <a:bodyPr vert="horz" lIns="91440" tIns="45720" rIns="91440" bIns="45720" rtlCol="0">
            <a:normAutofit/>
          </a:bodyPr>
          <a:lstStyle>
            <a:lvl1pPr>
              <a:lnSpc>
                <a:spcPct val="100000"/>
              </a:lnSpc>
              <a:spcAft>
                <a:spcPts val="300"/>
              </a:spcAft>
              <a:defRPr lang="fr-FR" sz="1600" dirty="0" smtClean="0"/>
            </a:lvl1pPr>
            <a:lvl2pPr>
              <a:lnSpc>
                <a:spcPct val="100000"/>
              </a:lnSpc>
              <a:spcAft>
                <a:spcPts val="300"/>
              </a:spcAft>
              <a:buClr>
                <a:schemeClr val="accent3"/>
              </a:buClr>
              <a:defRPr lang="fr-FR" sz="1400" dirty="0" smtClean="0"/>
            </a:lvl2pPr>
            <a:lvl3pPr>
              <a:lnSpc>
                <a:spcPct val="100000"/>
              </a:lnSpc>
              <a:spcAft>
                <a:spcPts val="300"/>
              </a:spcAft>
              <a:buClr>
                <a:schemeClr val="accent3"/>
              </a:buClr>
              <a:defRPr lang="fr-FR" sz="1400" dirty="0" smtClean="0"/>
            </a:lvl3pPr>
            <a:lvl4pPr>
              <a:lnSpc>
                <a:spcPct val="100000"/>
              </a:lnSpc>
              <a:spcAft>
                <a:spcPts val="300"/>
              </a:spcAft>
              <a:buClr>
                <a:schemeClr val="accent3"/>
              </a:buClr>
              <a:defRPr lang="fr-FR" sz="1300" dirty="0" smtClean="0"/>
            </a:lvl4pPr>
            <a:lvl5pPr marL="1160463" indent="-260350">
              <a:lnSpc>
                <a:spcPct val="100000"/>
              </a:lnSpc>
              <a:spcAft>
                <a:spcPts val="300"/>
              </a:spcAft>
              <a:buClr>
                <a:schemeClr val="accent3"/>
              </a:buCl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texte 6">
            <a:extLst>
              <a:ext uri="{FF2B5EF4-FFF2-40B4-BE49-F238E27FC236}">
                <a16:creationId xmlns:a16="http://schemas.microsoft.com/office/drawing/2014/main" id="{2ACE1E9C-87FD-1EEE-6B67-C90EB3D6B747}"/>
              </a:ext>
            </a:extLst>
          </p:cNvPr>
          <p:cNvSpPr>
            <a:spLocks noGrp="1"/>
          </p:cNvSpPr>
          <p:nvPr>
            <p:ph type="body" sz="quarter" idx="15"/>
          </p:nvPr>
        </p:nvSpPr>
        <p:spPr>
          <a:xfrm>
            <a:off x="8328207" y="1921830"/>
            <a:ext cx="3263172" cy="4115521"/>
          </a:xfrm>
          <a:ln w="6350">
            <a:solidFill>
              <a:schemeClr val="accent4">
                <a:alpha val="68000"/>
              </a:schemeClr>
            </a:solidFill>
            <a:prstDash val="sysDot"/>
          </a:ln>
        </p:spPr>
        <p:txBody>
          <a:bodyPr vert="horz" lIns="91440" tIns="45720" rIns="91440" bIns="45720" rtlCol="0">
            <a:normAutofit/>
          </a:bodyPr>
          <a:lstStyle>
            <a:lvl1pPr>
              <a:lnSpc>
                <a:spcPct val="100000"/>
              </a:lnSpc>
              <a:spcAft>
                <a:spcPts val="300"/>
              </a:spcAft>
              <a:defRPr lang="fr-FR" sz="1600" dirty="0" smtClean="0"/>
            </a:lvl1pPr>
            <a:lvl2pPr>
              <a:lnSpc>
                <a:spcPct val="100000"/>
              </a:lnSpc>
              <a:spcAft>
                <a:spcPts val="300"/>
              </a:spcAft>
              <a:buClr>
                <a:schemeClr val="accent4"/>
              </a:buClr>
              <a:defRPr lang="fr-FR" sz="1400" dirty="0" smtClean="0"/>
            </a:lvl2pPr>
            <a:lvl3pPr>
              <a:lnSpc>
                <a:spcPct val="100000"/>
              </a:lnSpc>
              <a:spcAft>
                <a:spcPts val="300"/>
              </a:spcAft>
              <a:buClr>
                <a:schemeClr val="accent4"/>
              </a:buClr>
              <a:defRPr lang="fr-FR" sz="1400" dirty="0" smtClean="0"/>
            </a:lvl3pPr>
            <a:lvl4pPr>
              <a:lnSpc>
                <a:spcPct val="100000"/>
              </a:lnSpc>
              <a:spcAft>
                <a:spcPts val="300"/>
              </a:spcAft>
              <a:buClr>
                <a:schemeClr val="accent4"/>
              </a:buClr>
              <a:defRPr lang="fr-FR" sz="1300" dirty="0" smtClean="0"/>
            </a:lvl4pPr>
            <a:lvl5pPr marL="1160463" indent="-260350">
              <a:lnSpc>
                <a:spcPct val="100000"/>
              </a:lnSpc>
              <a:spcAft>
                <a:spcPts val="300"/>
              </a:spcAft>
              <a:buClr>
                <a:schemeClr val="accent4"/>
              </a:buClr>
              <a:defRPr lang="fr-FR"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ZoneTexte 17">
            <a:extLst>
              <a:ext uri="{FF2B5EF4-FFF2-40B4-BE49-F238E27FC236}">
                <a16:creationId xmlns:a16="http://schemas.microsoft.com/office/drawing/2014/main" id="{335E3386-1E69-6146-47D1-687E648AD626}"/>
              </a:ext>
            </a:extLst>
          </p:cNvPr>
          <p:cNvSpPr txBox="1"/>
          <p:nvPr/>
        </p:nvSpPr>
        <p:spPr>
          <a:xfrm>
            <a:off x="1561991" y="1473487"/>
            <a:ext cx="1340432" cy="338554"/>
          </a:xfrm>
          <a:prstGeom prst="rect">
            <a:avLst/>
          </a:prstGeom>
          <a:noFill/>
        </p:spPr>
        <p:txBody>
          <a:bodyPr wrap="none" rtlCol="0">
            <a:spAutoFit/>
          </a:bodyPr>
          <a:lstStyle/>
          <a:p>
            <a:r>
              <a:rPr lang="fr-FR" sz="1600" b="1" kern="1200" dirty="0">
                <a:solidFill>
                  <a:srgbClr val="000091"/>
                </a:solidFill>
                <a:latin typeface="Marianne" panose="02000000000000000000" pitchFamily="2" charset="0"/>
                <a:ea typeface="+mn-ea"/>
                <a:cs typeface="+mn-cs"/>
              </a:rPr>
              <a:t>Commande</a:t>
            </a:r>
          </a:p>
        </p:txBody>
      </p:sp>
      <p:sp>
        <p:nvSpPr>
          <p:cNvPr id="20" name="ZoneTexte 19">
            <a:extLst>
              <a:ext uri="{FF2B5EF4-FFF2-40B4-BE49-F238E27FC236}">
                <a16:creationId xmlns:a16="http://schemas.microsoft.com/office/drawing/2014/main" id="{7370B571-97EE-A08C-3C48-F58C66E50F68}"/>
              </a:ext>
            </a:extLst>
          </p:cNvPr>
          <p:cNvSpPr txBox="1"/>
          <p:nvPr/>
        </p:nvSpPr>
        <p:spPr>
          <a:xfrm>
            <a:off x="5456846" y="1473487"/>
            <a:ext cx="1085554" cy="338554"/>
          </a:xfrm>
          <a:prstGeom prst="rect">
            <a:avLst/>
          </a:prstGeom>
          <a:noFill/>
        </p:spPr>
        <p:txBody>
          <a:bodyPr wrap="none" rtlCol="0">
            <a:spAutoFit/>
          </a:bodyPr>
          <a:lstStyle/>
          <a:p>
            <a:r>
              <a:rPr lang="fr-FR" sz="1600" b="1" kern="1200" dirty="0">
                <a:solidFill>
                  <a:schemeClr val="accent3"/>
                </a:solidFill>
                <a:latin typeface="Marianne" panose="02000000000000000000" pitchFamily="2" charset="0"/>
                <a:ea typeface="+mn-ea"/>
                <a:cs typeface="+mn-cs"/>
              </a:rPr>
              <a:t>Méthode</a:t>
            </a:r>
          </a:p>
        </p:txBody>
      </p:sp>
      <p:sp>
        <p:nvSpPr>
          <p:cNvPr id="22" name="ZoneTexte 21">
            <a:extLst>
              <a:ext uri="{FF2B5EF4-FFF2-40B4-BE49-F238E27FC236}">
                <a16:creationId xmlns:a16="http://schemas.microsoft.com/office/drawing/2014/main" id="{11C6F77D-2E5F-F6FA-DED7-FC52E0973C54}"/>
              </a:ext>
            </a:extLst>
          </p:cNvPr>
          <p:cNvSpPr txBox="1"/>
          <p:nvPr/>
        </p:nvSpPr>
        <p:spPr>
          <a:xfrm>
            <a:off x="9213547" y="1493143"/>
            <a:ext cx="1233030" cy="338554"/>
          </a:xfrm>
          <a:prstGeom prst="rect">
            <a:avLst/>
          </a:prstGeom>
          <a:noFill/>
        </p:spPr>
        <p:txBody>
          <a:bodyPr wrap="none" rtlCol="0">
            <a:spAutoFit/>
          </a:bodyPr>
          <a:lstStyle/>
          <a:p>
            <a:r>
              <a:rPr lang="fr-FR" sz="1600" b="1" kern="1200" dirty="0">
                <a:solidFill>
                  <a:schemeClr val="accent4"/>
                </a:solidFill>
                <a:latin typeface="Marianne" panose="02000000000000000000" pitchFamily="2" charset="0"/>
                <a:ea typeface="+mn-ea"/>
                <a:cs typeface="+mn-cs"/>
              </a:rPr>
              <a:t>Calendrier</a:t>
            </a:r>
          </a:p>
        </p:txBody>
      </p:sp>
      <p:pic>
        <p:nvPicPr>
          <p:cNvPr id="26" name="Graphique 25" descr="Engrenages contour">
            <a:extLst>
              <a:ext uri="{FF2B5EF4-FFF2-40B4-BE49-F238E27FC236}">
                <a16:creationId xmlns:a16="http://schemas.microsoft.com/office/drawing/2014/main" id="{A6D4A3B6-E747-EAF5-FD3F-8EA70C43A0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4414" y="1408764"/>
            <a:ext cx="468000" cy="468000"/>
          </a:xfrm>
          <a:prstGeom prst="rect">
            <a:avLst/>
          </a:prstGeom>
        </p:spPr>
      </p:pic>
      <p:pic>
        <p:nvPicPr>
          <p:cNvPr id="28" name="Graphique 27" descr="Document contour">
            <a:extLst>
              <a:ext uri="{FF2B5EF4-FFF2-40B4-BE49-F238E27FC236}">
                <a16:creationId xmlns:a16="http://schemas.microsoft.com/office/drawing/2014/main" id="{A646D791-1B4A-C4BB-BA21-A5E473D36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621" y="1363697"/>
            <a:ext cx="468000" cy="468000"/>
          </a:xfrm>
          <a:prstGeom prst="rect">
            <a:avLst/>
          </a:prstGeom>
        </p:spPr>
      </p:pic>
      <p:pic>
        <p:nvPicPr>
          <p:cNvPr id="30" name="Graphique 29" descr="Calendrier à feuilles contour">
            <a:extLst>
              <a:ext uri="{FF2B5EF4-FFF2-40B4-BE49-F238E27FC236}">
                <a16:creationId xmlns:a16="http://schemas.microsoft.com/office/drawing/2014/main" id="{76084A78-5B2B-0894-C243-A8BD5176BA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8207" y="1363697"/>
            <a:ext cx="468000" cy="468000"/>
          </a:xfrm>
          <a:prstGeom prst="rect">
            <a:avLst/>
          </a:prstGeom>
        </p:spPr>
      </p:pic>
    </p:spTree>
    <p:extLst>
      <p:ext uri="{BB962C8B-B14F-4D97-AF65-F5344CB8AC3E}">
        <p14:creationId xmlns:p14="http://schemas.microsoft.com/office/powerpoint/2010/main" val="322365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dré_points_clé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B7F20-D7DE-A383-C846-184A023F45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FFC1D65-1E4C-76DB-CD52-899B27DDDFCC}"/>
              </a:ext>
            </a:extLst>
          </p:cNvPr>
          <p:cNvSpPr>
            <a:spLocks noGrp="1"/>
          </p:cNvSpPr>
          <p:nvPr>
            <p:ph type="dt" sz="half" idx="10"/>
          </p:nvPr>
        </p:nvSpPr>
        <p:spPr/>
        <p:txBody>
          <a:bodyPr/>
          <a:lstStyle/>
          <a:p>
            <a:fld id="{D7931569-86C2-43F6-B9F8-5FC8171D23B5}" type="datetime1">
              <a:rPr lang="fr-FR" smtClean="0"/>
              <a:t>23/09/2025</a:t>
            </a:fld>
            <a:endParaRPr lang="fr-FR"/>
          </a:p>
        </p:txBody>
      </p:sp>
      <p:sp>
        <p:nvSpPr>
          <p:cNvPr id="4" name="Espace réservé du pied de page 3">
            <a:extLst>
              <a:ext uri="{FF2B5EF4-FFF2-40B4-BE49-F238E27FC236}">
                <a16:creationId xmlns:a16="http://schemas.microsoft.com/office/drawing/2014/main" id="{BB25D0E0-140F-FA43-8446-A9B3D29452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DDB906-31DA-B8C2-E246-F8C0A89CDC1B}"/>
              </a:ext>
            </a:extLst>
          </p:cNvPr>
          <p:cNvSpPr>
            <a:spLocks noGrp="1"/>
          </p:cNvSpPr>
          <p:nvPr>
            <p:ph type="sldNum" sz="quarter" idx="12"/>
          </p:nvPr>
        </p:nvSpPr>
        <p:spPr/>
        <p:txBody>
          <a:bodyPr/>
          <a:lstStyle/>
          <a:p>
            <a:fld id="{FAF3068D-1071-4799-B5DC-0F61DF5D3D59}" type="slidenum">
              <a:rPr lang="fr-FR" smtClean="0"/>
              <a:pPr/>
              <a:t>‹N°›</a:t>
            </a:fld>
            <a:endParaRPr lang="fr-FR" dirty="0"/>
          </a:p>
        </p:txBody>
      </p:sp>
      <p:sp>
        <p:nvSpPr>
          <p:cNvPr id="7" name="Espace réservé du texte 6">
            <a:extLst>
              <a:ext uri="{FF2B5EF4-FFF2-40B4-BE49-F238E27FC236}">
                <a16:creationId xmlns:a16="http://schemas.microsoft.com/office/drawing/2014/main" id="{72B9B9C7-4052-408E-2CA0-09D8B59BDB9C}"/>
              </a:ext>
            </a:extLst>
          </p:cNvPr>
          <p:cNvSpPr>
            <a:spLocks noGrp="1"/>
          </p:cNvSpPr>
          <p:nvPr>
            <p:ph type="body" sz="quarter" idx="13"/>
          </p:nvPr>
        </p:nvSpPr>
        <p:spPr>
          <a:xfrm>
            <a:off x="692150" y="1635125"/>
            <a:ext cx="2473200" cy="4308475"/>
          </a:xfrm>
          <a:solidFill>
            <a:schemeClr val="accent1"/>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
        <p:nvSpPr>
          <p:cNvPr id="9" name="Espace réservé du texte 6">
            <a:extLst>
              <a:ext uri="{FF2B5EF4-FFF2-40B4-BE49-F238E27FC236}">
                <a16:creationId xmlns:a16="http://schemas.microsoft.com/office/drawing/2014/main" id="{86C13DCA-D0E2-4A42-1C61-D9595D9B1287}"/>
              </a:ext>
            </a:extLst>
          </p:cNvPr>
          <p:cNvSpPr>
            <a:spLocks noGrp="1"/>
          </p:cNvSpPr>
          <p:nvPr>
            <p:ph type="body" sz="quarter" idx="14"/>
          </p:nvPr>
        </p:nvSpPr>
        <p:spPr>
          <a:xfrm>
            <a:off x="3527903" y="1664203"/>
            <a:ext cx="2473200" cy="4308475"/>
          </a:xfrm>
          <a:solidFill>
            <a:schemeClr val="accent1"/>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
        <p:nvSpPr>
          <p:cNvPr id="10" name="Espace réservé du texte 6">
            <a:extLst>
              <a:ext uri="{FF2B5EF4-FFF2-40B4-BE49-F238E27FC236}">
                <a16:creationId xmlns:a16="http://schemas.microsoft.com/office/drawing/2014/main" id="{CD6B54BD-88DF-82B5-F530-FC1E8CB5B7BA}"/>
              </a:ext>
            </a:extLst>
          </p:cNvPr>
          <p:cNvSpPr>
            <a:spLocks noGrp="1"/>
          </p:cNvSpPr>
          <p:nvPr>
            <p:ph type="body" sz="quarter" idx="15"/>
          </p:nvPr>
        </p:nvSpPr>
        <p:spPr>
          <a:xfrm>
            <a:off x="6363656" y="1635124"/>
            <a:ext cx="2473200" cy="4308475"/>
          </a:xfrm>
          <a:solidFill>
            <a:schemeClr val="accent1"/>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
        <p:nvSpPr>
          <p:cNvPr id="11" name="Espace réservé du texte 6">
            <a:extLst>
              <a:ext uri="{FF2B5EF4-FFF2-40B4-BE49-F238E27FC236}">
                <a16:creationId xmlns:a16="http://schemas.microsoft.com/office/drawing/2014/main" id="{49F974DF-A32B-7F64-41D7-04BF6FD4B0E7}"/>
              </a:ext>
            </a:extLst>
          </p:cNvPr>
          <p:cNvSpPr>
            <a:spLocks noGrp="1"/>
          </p:cNvSpPr>
          <p:nvPr>
            <p:ph type="body" sz="quarter" idx="16"/>
          </p:nvPr>
        </p:nvSpPr>
        <p:spPr>
          <a:xfrm>
            <a:off x="9199410" y="1635123"/>
            <a:ext cx="2473200" cy="4308475"/>
          </a:xfrm>
          <a:solidFill>
            <a:schemeClr val="accent1"/>
          </a:solidFill>
        </p:spPr>
        <p:txBody>
          <a:bodyPr>
            <a:normAutofit/>
          </a:bodyPr>
          <a:lstStyle>
            <a:lvl1pPr marL="285750" indent="-285750">
              <a:buClr>
                <a:schemeClr val="bg1"/>
              </a:buClr>
              <a:buFont typeface="Arial" panose="020B0604020202020204" pitchFamily="34" charset="0"/>
              <a:buChar char="•"/>
              <a:defRPr sz="1300" b="1">
                <a:solidFill>
                  <a:schemeClr val="bg1"/>
                </a:solidFill>
              </a:defRPr>
            </a:lvl1pPr>
          </a:lstStyle>
          <a:p>
            <a:pPr lvl="0"/>
            <a:r>
              <a:rPr lang="fr-FR"/>
              <a:t>Cliquez pour modifier les styles du texte du masque</a:t>
            </a:r>
          </a:p>
        </p:txBody>
      </p:sp>
    </p:spTree>
    <p:extLst>
      <p:ext uri="{BB962C8B-B14F-4D97-AF65-F5344CB8AC3E}">
        <p14:creationId xmlns:p14="http://schemas.microsoft.com/office/powerpoint/2010/main" val="23307246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118D92-3E82-3349-376B-3004DD14292E}"/>
              </a:ext>
            </a:extLst>
          </p:cNvPr>
          <p:cNvSpPr>
            <a:spLocks noGrp="1"/>
          </p:cNvSpPr>
          <p:nvPr>
            <p:ph type="title"/>
          </p:nvPr>
        </p:nvSpPr>
        <p:spPr>
          <a:xfrm>
            <a:off x="838201" y="172229"/>
            <a:ext cx="10515600" cy="91555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DAC271B0-F16D-EEAE-FDE9-1E1D0AA45155}"/>
              </a:ext>
            </a:extLst>
          </p:cNvPr>
          <p:cNvSpPr>
            <a:spLocks noGrp="1"/>
          </p:cNvSpPr>
          <p:nvPr>
            <p:ph type="body" idx="1"/>
          </p:nvPr>
        </p:nvSpPr>
        <p:spPr>
          <a:xfrm>
            <a:off x="838200" y="1385455"/>
            <a:ext cx="10515600" cy="48412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56BFDA9A-CAFA-1F17-D0C3-1E4868E76EA2}"/>
              </a:ext>
            </a:extLst>
          </p:cNvPr>
          <p:cNvSpPr>
            <a:spLocks noGrp="1"/>
          </p:cNvSpPr>
          <p:nvPr>
            <p:ph type="dt" sz="half" idx="2"/>
          </p:nvPr>
        </p:nvSpPr>
        <p:spPr>
          <a:xfrm>
            <a:off x="0" y="6532148"/>
            <a:ext cx="2743200" cy="325852"/>
          </a:xfrm>
          <a:prstGeom prst="rect">
            <a:avLst/>
          </a:prstGeom>
        </p:spPr>
        <p:txBody>
          <a:bodyPr vert="horz" lIns="91440" tIns="45720" rIns="91440" bIns="45720" rtlCol="0" anchor="ctr"/>
          <a:lstStyle>
            <a:lvl1pPr algn="l">
              <a:defRPr sz="900">
                <a:solidFill>
                  <a:schemeClr val="tx1">
                    <a:lumMod val="50000"/>
                    <a:lumOff val="50000"/>
                  </a:schemeClr>
                </a:solidFill>
                <a:latin typeface="Marianne" panose="02000000000000000000" pitchFamily="2" charset="0"/>
              </a:defRPr>
            </a:lvl1pPr>
          </a:lstStyle>
          <a:p>
            <a:fld id="{BA653D23-30D3-46C8-A0E2-CB6C4E1C1242}" type="datetime1">
              <a:rPr lang="fr-FR" smtClean="0"/>
              <a:t>23/09/2025</a:t>
            </a:fld>
            <a:endParaRPr lang="fr-FR"/>
          </a:p>
        </p:txBody>
      </p:sp>
      <p:sp>
        <p:nvSpPr>
          <p:cNvPr id="5" name="Espace réservé du pied de page 4">
            <a:extLst>
              <a:ext uri="{FF2B5EF4-FFF2-40B4-BE49-F238E27FC236}">
                <a16:creationId xmlns:a16="http://schemas.microsoft.com/office/drawing/2014/main" id="{BA845EB9-527D-9722-7CBD-6D5635038150}"/>
              </a:ext>
            </a:extLst>
          </p:cNvPr>
          <p:cNvSpPr>
            <a:spLocks noGrp="1"/>
          </p:cNvSpPr>
          <p:nvPr>
            <p:ph type="ftr" sz="quarter" idx="3"/>
          </p:nvPr>
        </p:nvSpPr>
        <p:spPr>
          <a:xfrm>
            <a:off x="4038600" y="6549098"/>
            <a:ext cx="4114800" cy="308902"/>
          </a:xfrm>
          <a:prstGeom prst="rect">
            <a:avLst/>
          </a:prstGeom>
        </p:spPr>
        <p:txBody>
          <a:bodyPr vert="horz" lIns="91440" tIns="45720" rIns="91440" bIns="45720" rtlCol="0" anchor="ctr"/>
          <a:lstStyle>
            <a:lvl1pPr algn="ctr">
              <a:defRPr lang="fr-FR" sz="1200" dirty="0">
                <a:solidFill>
                  <a:schemeClr val="tx1">
                    <a:lumMod val="50000"/>
                    <a:lumOff val="50000"/>
                  </a:schemeClr>
                </a:solidFill>
                <a:latin typeface="Marianne" panose="02000000000000000000" pitchFamily="2" charset="0"/>
              </a:defRPr>
            </a:lvl1pPr>
          </a:lstStyle>
          <a:p>
            <a:endParaRPr lang="fr-FR" dirty="0"/>
          </a:p>
        </p:txBody>
      </p:sp>
      <p:sp>
        <p:nvSpPr>
          <p:cNvPr id="6" name="Espace réservé du numéro de diapositive 5">
            <a:extLst>
              <a:ext uri="{FF2B5EF4-FFF2-40B4-BE49-F238E27FC236}">
                <a16:creationId xmlns:a16="http://schemas.microsoft.com/office/drawing/2014/main" id="{3BA81DEC-EB13-DFE7-BFF4-36AB3E7C6676}"/>
              </a:ext>
            </a:extLst>
          </p:cNvPr>
          <p:cNvSpPr>
            <a:spLocks noGrp="1"/>
          </p:cNvSpPr>
          <p:nvPr>
            <p:ph type="sldNum" sz="quarter" idx="4"/>
          </p:nvPr>
        </p:nvSpPr>
        <p:spPr>
          <a:xfrm>
            <a:off x="9448800" y="6579929"/>
            <a:ext cx="2743200" cy="278071"/>
          </a:xfrm>
          <a:prstGeom prst="rect">
            <a:avLst/>
          </a:prstGeom>
        </p:spPr>
        <p:txBody>
          <a:bodyPr vert="horz" lIns="91440" tIns="45720" rIns="91440" bIns="45720" rtlCol="0" anchor="ctr"/>
          <a:lstStyle>
            <a:lvl1pPr algn="r">
              <a:defRPr sz="900">
                <a:solidFill>
                  <a:schemeClr val="tx1">
                    <a:lumMod val="50000"/>
                    <a:lumOff val="50000"/>
                  </a:schemeClr>
                </a:solidFill>
                <a:latin typeface="Marianne" panose="02000000000000000000" pitchFamily="2" charset="0"/>
              </a:defRPr>
            </a:lvl1pPr>
          </a:lstStyle>
          <a:p>
            <a:fld id="{FAF3068D-1071-4799-B5DC-0F61DF5D3D59}" type="slidenum">
              <a:rPr lang="fr-FR" smtClean="0"/>
              <a:pPr/>
              <a:t>‹N°›</a:t>
            </a:fld>
            <a:endParaRPr lang="fr-FR" dirty="0"/>
          </a:p>
        </p:txBody>
      </p:sp>
      <p:pic>
        <p:nvPicPr>
          <p:cNvPr id="8" name="Image 7" descr="Une image contenant texte, Police, logo, cercle&#10;&#10;Description générée automatiquement">
            <a:extLst>
              <a:ext uri="{FF2B5EF4-FFF2-40B4-BE49-F238E27FC236}">
                <a16:creationId xmlns:a16="http://schemas.microsoft.com/office/drawing/2014/main" id="{0B1F5944-CE5E-FB0F-89C5-1D256F5AC570}"/>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1296650" y="243177"/>
            <a:ext cx="715429" cy="720000"/>
          </a:xfrm>
          <a:prstGeom prst="rect">
            <a:avLst/>
          </a:prstGeom>
        </p:spPr>
      </p:pic>
      <p:pic>
        <p:nvPicPr>
          <p:cNvPr id="10" name="Image 9" descr="Une image contenant texte, Police, logo, Graphique&#10;&#10;Description générée automatiquement">
            <a:extLst>
              <a:ext uri="{FF2B5EF4-FFF2-40B4-BE49-F238E27FC236}">
                <a16:creationId xmlns:a16="http://schemas.microsoft.com/office/drawing/2014/main" id="{8377FD38-2341-8F9E-DC71-F125B3F2F50D}"/>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5498" y="12834"/>
            <a:ext cx="1197351" cy="1080000"/>
          </a:xfrm>
          <a:prstGeom prst="rect">
            <a:avLst/>
          </a:prstGeom>
        </p:spPr>
      </p:pic>
    </p:spTree>
    <p:extLst>
      <p:ext uri="{BB962C8B-B14F-4D97-AF65-F5344CB8AC3E}">
        <p14:creationId xmlns:p14="http://schemas.microsoft.com/office/powerpoint/2010/main" val="287444561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51" r:id="rId4"/>
    <p:sldLayoutId id="2147483658" r:id="rId5"/>
    <p:sldLayoutId id="2147483670" r:id="rId6"/>
    <p:sldLayoutId id="2147483667" r:id="rId7"/>
    <p:sldLayoutId id="2147483704" r:id="rId8"/>
    <p:sldLayoutId id="2147483665" r:id="rId9"/>
    <p:sldLayoutId id="2147483731" r:id="rId10"/>
    <p:sldLayoutId id="2147483718" r:id="rId11"/>
    <p:sldLayoutId id="2147483719" r:id="rId12"/>
    <p:sldLayoutId id="2147483678" r:id="rId13"/>
    <p:sldLayoutId id="2147483691" r:id="rId14"/>
    <p:sldLayoutId id="2147483679" r:id="rId15"/>
    <p:sldLayoutId id="2147483692" r:id="rId16"/>
    <p:sldLayoutId id="2147483663" r:id="rId17"/>
    <p:sldLayoutId id="2147483676" r:id="rId18"/>
    <p:sldLayoutId id="2147483729" r:id="rId19"/>
    <p:sldLayoutId id="2147483730" r:id="rId20"/>
    <p:sldLayoutId id="2147483728" r:id="rId21"/>
    <p:sldLayoutId id="2147483680" r:id="rId22"/>
    <p:sldLayoutId id="2147483675" r:id="rId23"/>
    <p:sldLayoutId id="2147483684" r:id="rId24"/>
    <p:sldLayoutId id="2147483708" r:id="rId25"/>
    <p:sldLayoutId id="2147483709" r:id="rId26"/>
    <p:sldLayoutId id="2147483715" r:id="rId27"/>
    <p:sldLayoutId id="2147483710" r:id="rId28"/>
    <p:sldLayoutId id="2147483711" r:id="rId29"/>
    <p:sldLayoutId id="2147483712" r:id="rId30"/>
    <p:sldLayoutId id="2147483734" r:id="rId31"/>
    <p:sldLayoutId id="2147483732" r:id="rId32"/>
    <p:sldLayoutId id="2147483735" r:id="rId33"/>
    <p:sldLayoutId id="2147483716" r:id="rId34"/>
    <p:sldLayoutId id="2147483717" r:id="rId35"/>
    <p:sldLayoutId id="2147483657" r:id="rId36"/>
    <p:sldLayoutId id="2147483722" r:id="rId37"/>
    <p:sldLayoutId id="2147483723" r:id="rId38"/>
    <p:sldLayoutId id="2147483698" r:id="rId39"/>
    <p:sldLayoutId id="2147483702" r:id="rId40"/>
    <p:sldLayoutId id="2147483700" r:id="rId41"/>
    <p:sldLayoutId id="2147483701" r:id="rId42"/>
    <p:sldLayoutId id="2147483666" r:id="rId43"/>
    <p:sldLayoutId id="2147483703" r:id="rId44"/>
    <p:sldLayoutId id="2147483671" r:id="rId45"/>
    <p:sldLayoutId id="2147483672" r:id="rId46"/>
    <p:sldLayoutId id="2147483705" r:id="rId47"/>
    <p:sldLayoutId id="2147483724" r:id="rId48"/>
    <p:sldLayoutId id="2147483726" r:id="rId49"/>
    <p:sldLayoutId id="2147483727" r:id="rId50"/>
    <p:sldLayoutId id="2147483720" r:id="rId51"/>
  </p:sldLayoutIdLst>
  <p:hf hdr="0"/>
  <p:txStyles>
    <p:titleStyle>
      <a:lvl1pPr marL="0" indent="0" algn="ctr" defTabSz="914400" rtl="0" eaLnBrk="1" latinLnBrk="0" hangingPunct="1">
        <a:lnSpc>
          <a:spcPct val="90000"/>
        </a:lnSpc>
        <a:spcBef>
          <a:spcPct val="0"/>
        </a:spcBef>
        <a:buNone/>
        <a:defRPr sz="2400" b="1" kern="1200">
          <a:solidFill>
            <a:srgbClr val="000091"/>
          </a:solidFill>
          <a:latin typeface="Marianne" panose="02000000000000000000" pitchFamily="2" charset="0"/>
          <a:ea typeface="+mj-ea"/>
          <a:cs typeface="+mj-cs"/>
        </a:defRPr>
      </a:lvl1pPr>
    </p:titleStyle>
    <p:bodyStyle>
      <a:lvl1pPr marL="0" indent="0" algn="just" defTabSz="914400" rtl="0" eaLnBrk="1" latinLnBrk="0" hangingPunct="1">
        <a:lnSpc>
          <a:spcPct val="100000"/>
        </a:lnSpc>
        <a:spcBef>
          <a:spcPts val="0"/>
        </a:spcBef>
        <a:spcAft>
          <a:spcPts val="300"/>
        </a:spcAft>
        <a:buClrTx/>
        <a:buSzPct val="100000"/>
        <a:buFont typeface="Arial" panose="020B0604020202020204" pitchFamily="34" charset="0"/>
        <a:buNone/>
        <a:defRPr sz="1800" b="1" kern="1200">
          <a:solidFill>
            <a:schemeClr val="tx1"/>
          </a:solidFill>
          <a:latin typeface="Marianne" panose="02000000000000000000" pitchFamily="2" charset="0"/>
          <a:ea typeface="+mn-ea"/>
          <a:cs typeface="+mn-cs"/>
        </a:defRPr>
      </a:lvl1pPr>
      <a:lvl2pPr marL="444500" indent="-26670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arianne" panose="02000000000000000000" pitchFamily="2" charset="0"/>
          <a:ea typeface="+mn-ea"/>
          <a:cs typeface="+mn-cs"/>
        </a:defRPr>
      </a:lvl2pPr>
      <a:lvl3pPr marL="812800" indent="-368300" algn="l" defTabSz="914400" rtl="0" eaLnBrk="1" latinLnBrk="0" hangingPunct="1">
        <a:lnSpc>
          <a:spcPct val="100000"/>
        </a:lnSpc>
        <a:spcBef>
          <a:spcPts val="0"/>
        </a:spcBef>
        <a:spcAft>
          <a:spcPts val="300"/>
        </a:spcAft>
        <a:buClrTx/>
        <a:buSzPct val="100000"/>
        <a:buFont typeface="Courier New" panose="02070309020205020404" pitchFamily="49" charset="0"/>
        <a:buChar char="o"/>
        <a:defRPr sz="1400" kern="1200">
          <a:solidFill>
            <a:schemeClr val="tx1"/>
          </a:solidFill>
          <a:latin typeface="Marianne" panose="02000000000000000000" pitchFamily="2" charset="0"/>
          <a:ea typeface="+mn-ea"/>
          <a:cs typeface="+mn-cs"/>
        </a:defRPr>
      </a:lvl3pPr>
      <a:lvl4pPr marL="1079500" indent="-355600" algn="l" defTabSz="914400" rtl="0" eaLnBrk="1" latinLnBrk="0" hangingPunct="1">
        <a:lnSpc>
          <a:spcPct val="100000"/>
        </a:lnSpc>
        <a:spcBef>
          <a:spcPts val="0"/>
        </a:spcBef>
        <a:spcAft>
          <a:spcPts val="300"/>
        </a:spcAft>
        <a:buClr>
          <a:schemeClr val="tx1"/>
        </a:buClr>
        <a:buSzPct val="100000"/>
        <a:buFont typeface="Wingdings" panose="05000000000000000000" pitchFamily="2" charset="2"/>
        <a:buChar char="ü"/>
        <a:defRPr sz="1300" kern="1200">
          <a:solidFill>
            <a:schemeClr val="tx1"/>
          </a:solidFill>
          <a:latin typeface="Marianne" panose="02000000000000000000" pitchFamily="2" charset="0"/>
          <a:ea typeface="+mn-ea"/>
          <a:cs typeface="+mn-cs"/>
        </a:defRPr>
      </a:lvl4pPr>
      <a:lvl5pPr marL="1346200" indent="-355600" algn="l" defTabSz="914400" rtl="0" eaLnBrk="1" latinLnBrk="0" hangingPunct="1">
        <a:lnSpc>
          <a:spcPct val="100000"/>
        </a:lnSpc>
        <a:spcBef>
          <a:spcPts val="0"/>
        </a:spcBef>
        <a:spcAft>
          <a:spcPts val="300"/>
        </a:spcAft>
        <a:buClrTx/>
        <a:buSzPct val="80000"/>
        <a:buFont typeface="Arial" panose="020B0604020202020204" pitchFamily="34" charset="0"/>
        <a:buChar char="•"/>
        <a:defRPr sz="1200" kern="1200">
          <a:solidFill>
            <a:schemeClr val="tx1"/>
          </a:solidFill>
          <a:latin typeface="Mariann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nominations.hospimedia.fr/carte-des-ght/" TargetMode="Externa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grand-est.ars.sante.fr/media/112212/" TargetMode="External"/><Relationship Id="rId2" Type="http://schemas.openxmlformats.org/officeDocument/2006/relationships/hyperlink" Target="https://igas.gouv.fr/sites/igas/files/2025-03/2024-017R%20rapport%20.pdf" TargetMode="External"/><Relationship Id="rId1" Type="http://schemas.openxmlformats.org/officeDocument/2006/relationships/slideLayout" Target="../slideLayouts/slideLayout5.xml"/><Relationship Id="rId6" Type="http://schemas.openxmlformats.org/officeDocument/2006/relationships/hyperlink" Target="https://sante.gouv.fr/IMG/pdf/rapport_claris_version_finale_1_.pdf" TargetMode="External"/><Relationship Id="rId5" Type="http://schemas.openxmlformats.org/officeDocument/2006/relationships/hyperlink" Target="https://igas.gouv.fr/sites/igas/files/2024-05/Bilan%20d%E2%80%99%C3%A9tape%20des%20groupements%20hospitaliers%20de%20territoire%20(GHT).pdf" TargetMode="External"/><Relationship Id="rId4" Type="http://schemas.openxmlformats.org/officeDocument/2006/relationships/hyperlink" Target="https://www.apmnews.com/documents/202211141350150.Lettre_mission_Mme_Cecile_COURREGE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5D8D50B-0EA9-876E-5BD5-3A9AEF4E7ED3}"/>
              </a:ext>
            </a:extLst>
          </p:cNvPr>
          <p:cNvSpPr>
            <a:spLocks noGrp="1"/>
          </p:cNvSpPr>
          <p:nvPr>
            <p:ph type="subTitle" idx="1"/>
          </p:nvPr>
        </p:nvSpPr>
        <p:spPr>
          <a:xfrm>
            <a:off x="1581665" y="4942335"/>
            <a:ext cx="9144000" cy="768563"/>
          </a:xfrm>
        </p:spPr>
        <p:txBody>
          <a:bodyPr>
            <a:normAutofit fontScale="92500" lnSpcReduction="10000"/>
          </a:bodyPr>
          <a:lstStyle/>
          <a:p>
            <a:r>
              <a:rPr lang="fr-FR" dirty="0"/>
              <a:t>Fabienne Bartoli</a:t>
            </a:r>
          </a:p>
          <a:p>
            <a:r>
              <a:rPr lang="fr-FR" dirty="0" err="1"/>
              <a:t>Inspector</a:t>
            </a:r>
            <a:r>
              <a:rPr lang="fr-FR" dirty="0"/>
              <a:t> General of Social </a:t>
            </a:r>
            <a:r>
              <a:rPr lang="fr-FR" dirty="0" err="1"/>
              <a:t>Affairs</a:t>
            </a:r>
            <a:r>
              <a:rPr lang="fr-FR" dirty="0"/>
              <a:t>, France</a:t>
            </a:r>
          </a:p>
        </p:txBody>
      </p:sp>
      <p:sp>
        <p:nvSpPr>
          <p:cNvPr id="8" name="ZoneTexte 7">
            <a:extLst>
              <a:ext uri="{FF2B5EF4-FFF2-40B4-BE49-F238E27FC236}">
                <a16:creationId xmlns:a16="http://schemas.microsoft.com/office/drawing/2014/main" id="{CBB836E6-8881-D23D-2B7E-F21BF2D03353}"/>
              </a:ext>
            </a:extLst>
          </p:cNvPr>
          <p:cNvSpPr txBox="1"/>
          <p:nvPr/>
        </p:nvSpPr>
        <p:spPr>
          <a:xfrm>
            <a:off x="1729946" y="2351782"/>
            <a:ext cx="9144000" cy="2154436"/>
          </a:xfrm>
          <a:prstGeom prst="rect">
            <a:avLst/>
          </a:prstGeom>
          <a:noFill/>
        </p:spPr>
        <p:txBody>
          <a:bodyPr wrap="square" rtlCol="0" anchor="ctr">
            <a:spAutoFit/>
          </a:bodyPr>
          <a:lstStyle/>
          <a:p>
            <a:pPr algn="ctr"/>
            <a:r>
              <a:rPr lang="en-US" sz="3800" b="1" dirty="0">
                <a:solidFill>
                  <a:schemeClr val="accent1"/>
                </a:solidFill>
              </a:rPr>
              <a:t>From Recommendations to Reality: </a:t>
            </a:r>
            <a:r>
              <a:rPr lang="en-US" sz="3200" b="1" dirty="0">
                <a:solidFill>
                  <a:schemeClr val="accent1"/>
                </a:solidFill>
              </a:rPr>
              <a:t>Lessons from IGAS Inspections on Trust, Control and Compliance in French Health and Social Care</a:t>
            </a:r>
            <a:endParaRPr lang="fr-FR" sz="3800" b="1" dirty="0">
              <a:solidFill>
                <a:schemeClr val="accent1"/>
              </a:solidFill>
            </a:endParaRPr>
          </a:p>
        </p:txBody>
      </p:sp>
    </p:spTree>
    <p:extLst>
      <p:ext uri="{BB962C8B-B14F-4D97-AF65-F5344CB8AC3E}">
        <p14:creationId xmlns:p14="http://schemas.microsoft.com/office/powerpoint/2010/main" val="360716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D5F82-911F-339B-F550-84222932C546}"/>
              </a:ext>
            </a:extLst>
          </p:cNvPr>
          <p:cNvSpPr>
            <a:spLocks noGrp="1"/>
          </p:cNvSpPr>
          <p:nvPr>
            <p:ph type="title"/>
          </p:nvPr>
        </p:nvSpPr>
        <p:spPr/>
        <p:txBody>
          <a:bodyPr/>
          <a:lstStyle/>
          <a:p>
            <a:r>
              <a:rPr lang="en-US" dirty="0"/>
              <a:t>Part 2 : When guidance is not fully embraced</a:t>
            </a:r>
            <a:endParaRPr lang="fr-FR" dirty="0"/>
          </a:p>
        </p:txBody>
      </p:sp>
      <p:sp>
        <p:nvSpPr>
          <p:cNvPr id="3" name="Espace réservé du contenu 2">
            <a:extLst>
              <a:ext uri="{FF2B5EF4-FFF2-40B4-BE49-F238E27FC236}">
                <a16:creationId xmlns:a16="http://schemas.microsoft.com/office/drawing/2014/main" id="{8760AF40-20E1-0A6C-774E-A87E66388D67}"/>
              </a:ext>
            </a:extLst>
          </p:cNvPr>
          <p:cNvSpPr>
            <a:spLocks noGrp="1"/>
          </p:cNvSpPr>
          <p:nvPr>
            <p:ph idx="1"/>
          </p:nvPr>
        </p:nvSpPr>
        <p:spPr/>
        <p:txBody>
          <a:bodyPr/>
          <a:lstStyle/>
          <a:p>
            <a:r>
              <a:rPr lang="en-US" b="0" dirty="0"/>
              <a:t>Created in 2016 to coordinate public hospitals within a territory</a:t>
            </a:r>
          </a:p>
          <a:p>
            <a:pPr marL="285750" indent="-285750">
              <a:buClr>
                <a:srgbClr val="002060"/>
              </a:buClr>
              <a:buFont typeface="Wingdings" panose="05000000000000000000" pitchFamily="2" charset="2"/>
              <a:buChar char="Ø"/>
            </a:pPr>
            <a:r>
              <a:rPr lang="en-US" dirty="0"/>
              <a:t>Goal</a:t>
            </a:r>
            <a:r>
              <a:rPr lang="en-US" b="0" dirty="0"/>
              <a:t> : common medical strategy and pooling of support functions</a:t>
            </a:r>
          </a:p>
          <a:p>
            <a:pPr marL="285750" indent="-285750">
              <a:buClr>
                <a:srgbClr val="002060"/>
              </a:buClr>
              <a:buFont typeface="Wingdings" panose="05000000000000000000" pitchFamily="2" charset="2"/>
              <a:buChar char="Ø"/>
            </a:pPr>
            <a:r>
              <a:rPr lang="en-US" dirty="0"/>
              <a:t>Guidance</a:t>
            </a:r>
            <a:r>
              <a:rPr lang="en-US" b="0" dirty="0"/>
              <a:t> : clear leadership, shared governance, delegated responsibilities</a:t>
            </a:r>
          </a:p>
          <a:p>
            <a:pPr marL="285750" indent="-285750">
              <a:buClr>
                <a:srgbClr val="002060"/>
              </a:buClr>
              <a:buFont typeface="Wingdings" panose="05000000000000000000" pitchFamily="2" charset="2"/>
              <a:buChar char="Ø"/>
            </a:pPr>
            <a:r>
              <a:rPr lang="en-US" dirty="0"/>
              <a:t>Achievements</a:t>
            </a:r>
            <a:r>
              <a:rPr lang="en-US" b="0" dirty="0"/>
              <a:t> : </a:t>
            </a:r>
          </a:p>
          <a:p>
            <a:pPr marL="730250" lvl="1" indent="-285750">
              <a:buClr>
                <a:srgbClr val="002060"/>
              </a:buClr>
              <a:buFont typeface="Wingdings" panose="05000000000000000000" pitchFamily="2" charset="2"/>
              <a:buChar char="ü"/>
            </a:pPr>
            <a:r>
              <a:rPr lang="en-US" b="0" dirty="0"/>
              <a:t>Shared hospital IT systems</a:t>
            </a:r>
          </a:p>
          <a:p>
            <a:pPr marL="730250" lvl="1" indent="-285750">
              <a:buClr>
                <a:srgbClr val="002060"/>
              </a:buClr>
              <a:buFont typeface="Wingdings" panose="05000000000000000000" pitchFamily="2" charset="2"/>
              <a:buChar char="ü"/>
            </a:pPr>
            <a:r>
              <a:rPr lang="en-US" b="0" dirty="0" err="1"/>
              <a:t>Centralised</a:t>
            </a:r>
            <a:r>
              <a:rPr lang="en-US" b="0" dirty="0"/>
              <a:t> procurement &amp; purchasing</a:t>
            </a:r>
          </a:p>
          <a:p>
            <a:pPr marL="730250" lvl="1" indent="-285750">
              <a:buClr>
                <a:srgbClr val="002060"/>
              </a:buClr>
              <a:buFont typeface="Wingdings" panose="05000000000000000000" pitchFamily="2" charset="2"/>
              <a:buChar char="ü"/>
            </a:pPr>
            <a:r>
              <a:rPr lang="en-US" b="0" dirty="0"/>
              <a:t>Joint training programs</a:t>
            </a:r>
          </a:p>
          <a:p>
            <a:pPr marL="730250" lvl="1" indent="-285750">
              <a:buClr>
                <a:srgbClr val="002060"/>
              </a:buClr>
              <a:buFont typeface="Wingdings" panose="05000000000000000000" pitchFamily="2" charset="2"/>
              <a:buChar char="ü"/>
            </a:pPr>
            <a:r>
              <a:rPr lang="en-US" b="0" dirty="0"/>
              <a:t>Some shared medical projects (oncology, imaging, laboratories)</a:t>
            </a:r>
          </a:p>
          <a:p>
            <a:pPr marL="285750" indent="-285750">
              <a:buClr>
                <a:srgbClr val="002060"/>
              </a:buClr>
              <a:buFont typeface="Wingdings" panose="05000000000000000000" pitchFamily="2" charset="2"/>
              <a:buChar char="Ø"/>
            </a:pPr>
            <a:r>
              <a:rPr lang="en-US" dirty="0"/>
              <a:t>Limits</a:t>
            </a:r>
            <a:r>
              <a:rPr lang="en-US" b="0" dirty="0"/>
              <a:t> : </a:t>
            </a:r>
          </a:p>
          <a:p>
            <a:pPr marL="730250" lvl="1" indent="-285750">
              <a:buClr>
                <a:srgbClr val="002060"/>
              </a:buClr>
              <a:buFont typeface="Wingdings" panose="05000000000000000000" pitchFamily="2" charset="2"/>
              <a:buChar char="ü"/>
            </a:pPr>
            <a:r>
              <a:rPr lang="en-US" b="0" dirty="0"/>
              <a:t>No “number one” leader (Director + CME President not unified)</a:t>
            </a:r>
          </a:p>
          <a:p>
            <a:pPr marL="730250" lvl="1" indent="-285750">
              <a:buClr>
                <a:srgbClr val="002060"/>
              </a:buClr>
              <a:buFont typeface="Wingdings" panose="05000000000000000000" pitchFamily="2" charset="2"/>
              <a:buChar char="ü"/>
            </a:pPr>
            <a:r>
              <a:rPr lang="en-US" b="0" dirty="0"/>
              <a:t>HR &amp; recruitment powers not delegated</a:t>
            </a:r>
          </a:p>
          <a:p>
            <a:pPr marL="730250" lvl="1" indent="-285750">
              <a:buClr>
                <a:srgbClr val="002060"/>
              </a:buClr>
              <a:buFont typeface="Wingdings" panose="05000000000000000000" pitchFamily="2" charset="2"/>
              <a:buChar char="ü"/>
            </a:pPr>
            <a:r>
              <a:rPr lang="en-US" b="0" dirty="0"/>
              <a:t>Weak medical project integration</a:t>
            </a:r>
          </a:p>
          <a:p>
            <a:pPr marL="730250" lvl="1" indent="-285750">
              <a:buClr>
                <a:srgbClr val="002060"/>
              </a:buClr>
              <a:buFont typeface="Wingdings" panose="05000000000000000000" pitchFamily="2" charset="2"/>
              <a:buChar char="ü"/>
            </a:pPr>
            <a:r>
              <a:rPr lang="en-US" b="0" dirty="0"/>
              <a:t>Trust deficit between institutions</a:t>
            </a:r>
            <a:endParaRPr lang="fr-FR" b="0" dirty="0"/>
          </a:p>
        </p:txBody>
      </p:sp>
      <p:sp>
        <p:nvSpPr>
          <p:cNvPr id="4" name="Espace réservé de la date 3">
            <a:extLst>
              <a:ext uri="{FF2B5EF4-FFF2-40B4-BE49-F238E27FC236}">
                <a16:creationId xmlns:a16="http://schemas.microsoft.com/office/drawing/2014/main" id="{C30CD92C-96E5-C08F-02DA-FA552B85D35A}"/>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BC8DCCEA-6DD5-1086-46B1-0533D04A07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FA5019-4D76-3845-1F74-E0AC516F1597}"/>
              </a:ext>
            </a:extLst>
          </p:cNvPr>
          <p:cNvSpPr>
            <a:spLocks noGrp="1"/>
          </p:cNvSpPr>
          <p:nvPr>
            <p:ph type="sldNum" sz="quarter" idx="12"/>
          </p:nvPr>
        </p:nvSpPr>
        <p:spPr/>
        <p:txBody>
          <a:bodyPr/>
          <a:lstStyle/>
          <a:p>
            <a:fld id="{FAF3068D-1071-4799-B5DC-0F61DF5D3D59}" type="slidenum">
              <a:rPr lang="fr-FR" smtClean="0"/>
              <a:t>10</a:t>
            </a:fld>
            <a:endParaRPr lang="fr-FR"/>
          </a:p>
        </p:txBody>
      </p:sp>
      <p:sp>
        <p:nvSpPr>
          <p:cNvPr id="7" name="Espace réservé du texte 6">
            <a:extLst>
              <a:ext uri="{FF2B5EF4-FFF2-40B4-BE49-F238E27FC236}">
                <a16:creationId xmlns:a16="http://schemas.microsoft.com/office/drawing/2014/main" id="{CF4F46B9-8881-B540-0F81-F317707A4448}"/>
              </a:ext>
            </a:extLst>
          </p:cNvPr>
          <p:cNvSpPr>
            <a:spLocks noGrp="1"/>
          </p:cNvSpPr>
          <p:nvPr>
            <p:ph type="body" sz="quarter" idx="13"/>
          </p:nvPr>
        </p:nvSpPr>
        <p:spPr/>
        <p:txBody>
          <a:bodyPr/>
          <a:lstStyle/>
          <a:p>
            <a:r>
              <a:rPr lang="en-US" i="1" dirty="0">
                <a:solidFill>
                  <a:schemeClr val="accent1">
                    <a:lumMod val="75000"/>
                  </a:schemeClr>
                </a:solidFill>
              </a:rPr>
              <a:t>Regional Hospital Groups (GHTs) : Ambition vs Reality</a:t>
            </a:r>
            <a:endParaRPr lang="fr-FR" dirty="0">
              <a:solidFill>
                <a:schemeClr val="accent1">
                  <a:lumMod val="75000"/>
                </a:schemeClr>
              </a:solidFill>
            </a:endParaRPr>
          </a:p>
        </p:txBody>
      </p:sp>
    </p:spTree>
    <p:extLst>
      <p:ext uri="{BB962C8B-B14F-4D97-AF65-F5344CB8AC3E}">
        <p14:creationId xmlns:p14="http://schemas.microsoft.com/office/powerpoint/2010/main" val="13919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799D19-BE90-1F23-A79E-0E6F13BF82EE}"/>
              </a:ext>
            </a:extLst>
          </p:cNvPr>
          <p:cNvSpPr>
            <a:spLocks noGrp="1"/>
          </p:cNvSpPr>
          <p:nvPr>
            <p:ph type="title"/>
          </p:nvPr>
        </p:nvSpPr>
        <p:spPr/>
        <p:txBody>
          <a:bodyPr/>
          <a:lstStyle/>
          <a:p>
            <a:r>
              <a:rPr lang="en-US" dirty="0"/>
              <a:t>Part 2 : When guidance is not fully embraced</a:t>
            </a:r>
            <a:endParaRPr lang="fr-FR" dirty="0"/>
          </a:p>
        </p:txBody>
      </p:sp>
      <p:sp>
        <p:nvSpPr>
          <p:cNvPr id="3" name="Espace réservé du contenu 2">
            <a:extLst>
              <a:ext uri="{FF2B5EF4-FFF2-40B4-BE49-F238E27FC236}">
                <a16:creationId xmlns:a16="http://schemas.microsoft.com/office/drawing/2014/main" id="{4E244383-CCD8-1328-607E-8C3B284ED19B}"/>
              </a:ext>
            </a:extLst>
          </p:cNvPr>
          <p:cNvSpPr>
            <a:spLocks noGrp="1"/>
          </p:cNvSpPr>
          <p:nvPr>
            <p:ph idx="1"/>
          </p:nvPr>
        </p:nvSpPr>
        <p:spPr>
          <a:xfrm>
            <a:off x="721453" y="1969476"/>
            <a:ext cx="10632347" cy="4562671"/>
          </a:xfrm>
        </p:spPr>
        <p:txBody>
          <a:bodyPr/>
          <a:lstStyle/>
          <a:p>
            <a:r>
              <a:rPr lang="fr-FR" dirty="0"/>
              <a:t>2025 </a:t>
            </a:r>
            <a:r>
              <a:rPr lang="fr-FR" dirty="0" err="1"/>
              <a:t>Map</a:t>
            </a:r>
            <a:r>
              <a:rPr lang="fr-FR" dirty="0"/>
              <a:t> </a:t>
            </a:r>
            <a:r>
              <a:rPr lang="fr-FR" sz="1100" dirty="0">
                <a:hlinkClick r:id="rId2"/>
              </a:rPr>
              <a:t>https://nominations.hospimedia.fr/carte-des-ght/</a:t>
            </a:r>
            <a:r>
              <a:rPr lang="fr-FR" sz="1100" dirty="0"/>
              <a:t> </a:t>
            </a:r>
          </a:p>
          <a:p>
            <a:endParaRPr lang="fr-FR" dirty="0"/>
          </a:p>
        </p:txBody>
      </p:sp>
      <p:sp>
        <p:nvSpPr>
          <p:cNvPr id="4" name="Espace réservé de la date 3">
            <a:extLst>
              <a:ext uri="{FF2B5EF4-FFF2-40B4-BE49-F238E27FC236}">
                <a16:creationId xmlns:a16="http://schemas.microsoft.com/office/drawing/2014/main" id="{4C95E68A-7E31-1575-CBBB-9A0DEBAD7586}"/>
              </a:ext>
            </a:extLst>
          </p:cNvPr>
          <p:cNvSpPr>
            <a:spLocks noGrp="1"/>
          </p:cNvSpPr>
          <p:nvPr>
            <p:ph type="dt" sz="half" idx="10"/>
          </p:nvPr>
        </p:nvSpPr>
        <p:spPr/>
        <p:txBody>
          <a:bodyPr/>
          <a:lstStyle/>
          <a:p>
            <a:fld id="{6293A1F5-8B82-40AE-A1FF-66610068645C}" type="datetime1">
              <a:rPr lang="fr-FR" smtClean="0"/>
              <a:t>23/09/2025</a:t>
            </a:fld>
            <a:endParaRPr lang="fr-FR" dirty="0"/>
          </a:p>
        </p:txBody>
      </p:sp>
      <p:sp>
        <p:nvSpPr>
          <p:cNvPr id="5" name="Espace réservé du pied de page 4">
            <a:extLst>
              <a:ext uri="{FF2B5EF4-FFF2-40B4-BE49-F238E27FC236}">
                <a16:creationId xmlns:a16="http://schemas.microsoft.com/office/drawing/2014/main" id="{31979393-F8D5-2D2C-A8B3-04D3EBB779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1C3777-8EA1-E86C-95A8-80FF2CB1049E}"/>
              </a:ext>
            </a:extLst>
          </p:cNvPr>
          <p:cNvSpPr>
            <a:spLocks noGrp="1"/>
          </p:cNvSpPr>
          <p:nvPr>
            <p:ph type="sldNum" sz="quarter" idx="12"/>
          </p:nvPr>
        </p:nvSpPr>
        <p:spPr/>
        <p:txBody>
          <a:bodyPr/>
          <a:lstStyle/>
          <a:p>
            <a:fld id="{FAF3068D-1071-4799-B5DC-0F61DF5D3D59}" type="slidenum">
              <a:rPr lang="fr-FR" smtClean="0"/>
              <a:t>11</a:t>
            </a:fld>
            <a:endParaRPr lang="fr-FR"/>
          </a:p>
        </p:txBody>
      </p:sp>
      <p:sp>
        <p:nvSpPr>
          <p:cNvPr id="7" name="Espace réservé du texte 6">
            <a:extLst>
              <a:ext uri="{FF2B5EF4-FFF2-40B4-BE49-F238E27FC236}">
                <a16:creationId xmlns:a16="http://schemas.microsoft.com/office/drawing/2014/main" id="{58AEAAB1-D484-85D3-5F95-BEBDCA315F1F}"/>
              </a:ext>
            </a:extLst>
          </p:cNvPr>
          <p:cNvSpPr>
            <a:spLocks noGrp="1"/>
          </p:cNvSpPr>
          <p:nvPr>
            <p:ph type="body" sz="quarter" idx="13"/>
          </p:nvPr>
        </p:nvSpPr>
        <p:spPr/>
        <p:txBody>
          <a:bodyPr/>
          <a:lstStyle/>
          <a:p>
            <a:r>
              <a:rPr lang="en-US" i="1" dirty="0">
                <a:solidFill>
                  <a:schemeClr val="accent1">
                    <a:lumMod val="75000"/>
                  </a:schemeClr>
                </a:solidFill>
              </a:rPr>
              <a:t>Regional Hospital Groups (GHTs) : Ambition vs Reality</a:t>
            </a:r>
            <a:endParaRPr lang="fr-FR" dirty="0">
              <a:solidFill>
                <a:schemeClr val="accent1">
                  <a:lumMod val="75000"/>
                </a:schemeClr>
              </a:solidFill>
            </a:endParaRPr>
          </a:p>
        </p:txBody>
      </p:sp>
      <p:pic>
        <p:nvPicPr>
          <p:cNvPr id="9" name="Image 8">
            <a:extLst>
              <a:ext uri="{FF2B5EF4-FFF2-40B4-BE49-F238E27FC236}">
                <a16:creationId xmlns:a16="http://schemas.microsoft.com/office/drawing/2014/main" id="{444798E0-4F68-7F35-F27C-60645F10BDA8}"/>
              </a:ext>
            </a:extLst>
          </p:cNvPr>
          <p:cNvPicPr>
            <a:picLocks noChangeAspect="1"/>
          </p:cNvPicPr>
          <p:nvPr/>
        </p:nvPicPr>
        <p:blipFill>
          <a:blip r:embed="rId3"/>
          <a:stretch>
            <a:fillRect/>
          </a:stretch>
        </p:blipFill>
        <p:spPr>
          <a:xfrm>
            <a:off x="167735" y="2379495"/>
            <a:ext cx="5661915" cy="4144177"/>
          </a:xfrm>
          <a:prstGeom prst="rect">
            <a:avLst/>
          </a:prstGeom>
        </p:spPr>
      </p:pic>
      <p:pic>
        <p:nvPicPr>
          <p:cNvPr id="11" name="Image 10">
            <a:extLst>
              <a:ext uri="{FF2B5EF4-FFF2-40B4-BE49-F238E27FC236}">
                <a16:creationId xmlns:a16="http://schemas.microsoft.com/office/drawing/2014/main" id="{CFB0AA85-F1FE-ECF7-019C-F9F3BFA8CCC9}"/>
              </a:ext>
            </a:extLst>
          </p:cNvPr>
          <p:cNvPicPr>
            <a:picLocks noChangeAspect="1"/>
          </p:cNvPicPr>
          <p:nvPr/>
        </p:nvPicPr>
        <p:blipFill>
          <a:blip r:embed="rId4"/>
          <a:stretch>
            <a:fillRect/>
          </a:stretch>
        </p:blipFill>
        <p:spPr>
          <a:xfrm>
            <a:off x="5824931" y="2379494"/>
            <a:ext cx="5533588" cy="4020173"/>
          </a:xfrm>
          <a:prstGeom prst="rect">
            <a:avLst/>
          </a:prstGeom>
        </p:spPr>
      </p:pic>
    </p:spTree>
    <p:extLst>
      <p:ext uri="{BB962C8B-B14F-4D97-AF65-F5344CB8AC3E}">
        <p14:creationId xmlns:p14="http://schemas.microsoft.com/office/powerpoint/2010/main" val="252534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D9037-C2FB-3A35-9366-4A408D467EA6}"/>
              </a:ext>
            </a:extLst>
          </p:cNvPr>
          <p:cNvSpPr>
            <a:spLocks noGrp="1"/>
          </p:cNvSpPr>
          <p:nvPr>
            <p:ph type="title"/>
          </p:nvPr>
        </p:nvSpPr>
        <p:spPr/>
        <p:txBody>
          <a:bodyPr/>
          <a:lstStyle/>
          <a:p>
            <a:r>
              <a:rPr lang="fr-FR" dirty="0"/>
              <a:t>Part 2 </a:t>
            </a:r>
            <a:r>
              <a:rPr lang="en-US" dirty="0"/>
              <a:t>When guidance is not fully embraced </a:t>
            </a:r>
            <a:endParaRPr lang="fr-FR" dirty="0"/>
          </a:p>
        </p:txBody>
      </p:sp>
      <p:sp>
        <p:nvSpPr>
          <p:cNvPr id="4" name="Espace réservé de la date 3">
            <a:extLst>
              <a:ext uri="{FF2B5EF4-FFF2-40B4-BE49-F238E27FC236}">
                <a16:creationId xmlns:a16="http://schemas.microsoft.com/office/drawing/2014/main" id="{63E8F030-41FB-3268-0268-34095B4A403D}"/>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B613890C-4611-5D86-32C1-D2759B0D4C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8E2EE-C08E-06E2-D4C3-EE5FD703CDB9}"/>
              </a:ext>
            </a:extLst>
          </p:cNvPr>
          <p:cNvSpPr>
            <a:spLocks noGrp="1"/>
          </p:cNvSpPr>
          <p:nvPr>
            <p:ph type="sldNum" sz="quarter" idx="12"/>
          </p:nvPr>
        </p:nvSpPr>
        <p:spPr/>
        <p:txBody>
          <a:bodyPr/>
          <a:lstStyle/>
          <a:p>
            <a:fld id="{FAF3068D-1071-4799-B5DC-0F61DF5D3D59}" type="slidenum">
              <a:rPr lang="fr-FR" smtClean="0"/>
              <a:t>12</a:t>
            </a:fld>
            <a:endParaRPr lang="fr-FR"/>
          </a:p>
        </p:txBody>
      </p:sp>
      <p:sp>
        <p:nvSpPr>
          <p:cNvPr id="7" name="Espace réservé du texte 6">
            <a:extLst>
              <a:ext uri="{FF2B5EF4-FFF2-40B4-BE49-F238E27FC236}">
                <a16:creationId xmlns:a16="http://schemas.microsoft.com/office/drawing/2014/main" id="{19C7F511-302A-68A5-2D0E-52B9DF50CA82}"/>
              </a:ext>
            </a:extLst>
          </p:cNvPr>
          <p:cNvSpPr>
            <a:spLocks noGrp="1"/>
          </p:cNvSpPr>
          <p:nvPr>
            <p:ph type="body" sz="quarter" idx="13"/>
          </p:nvPr>
        </p:nvSpPr>
        <p:spPr/>
        <p:txBody>
          <a:bodyPr/>
          <a:lstStyle/>
          <a:p>
            <a:r>
              <a:rPr lang="en-US" dirty="0">
                <a:solidFill>
                  <a:schemeClr val="accent1">
                    <a:lumMod val="75000"/>
                  </a:schemeClr>
                </a:solidFill>
              </a:rPr>
              <a:t>From Ad hoc to Permanent : Crisis Management at the Ministry of Health</a:t>
            </a:r>
            <a:endParaRPr lang="fr-FR" dirty="0">
              <a:solidFill>
                <a:schemeClr val="accent1">
                  <a:lumMod val="75000"/>
                </a:schemeClr>
              </a:solidFill>
            </a:endParaRPr>
          </a:p>
        </p:txBody>
      </p:sp>
      <p:sp>
        <p:nvSpPr>
          <p:cNvPr id="8" name="Rectangle 1">
            <a:extLst>
              <a:ext uri="{FF2B5EF4-FFF2-40B4-BE49-F238E27FC236}">
                <a16:creationId xmlns:a16="http://schemas.microsoft.com/office/drawing/2014/main" id="{2231C88C-6352-CAA6-07EA-0AD7CB85AFB6}"/>
              </a:ext>
            </a:extLst>
          </p:cNvPr>
          <p:cNvSpPr>
            <a:spLocks noGrp="1" noChangeArrowheads="1"/>
          </p:cNvSpPr>
          <p:nvPr>
            <p:ph idx="1"/>
          </p:nvPr>
        </p:nvSpPr>
        <p:spPr bwMode="auto">
          <a:xfrm>
            <a:off x="838200" y="1994851"/>
            <a:ext cx="919501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
                <a:srgbClr val="002060"/>
              </a:buClr>
              <a:buSzTx/>
              <a:tabLst/>
            </a:pPr>
            <a:r>
              <a:rPr kumimoji="0" lang="fr-FR" altLang="fr-FR" sz="1800" b="1" i="0" u="none" strike="noStrike" cap="none" normalizeH="0" baseline="0" dirty="0">
                <a:ln>
                  <a:noFill/>
                </a:ln>
                <a:solidFill>
                  <a:schemeClr val="tx1"/>
                </a:solidFill>
                <a:effectLst/>
                <a:latin typeface="Arial" panose="020B0604020202020204" pitchFamily="34" charset="0"/>
              </a:rPr>
              <a:t>2022:</a:t>
            </a:r>
            <a:r>
              <a:rPr kumimoji="0" lang="fr-FR" altLang="fr-FR" sz="1800" b="0" i="0" u="none" strike="noStrike" cap="none" normalizeH="0" baseline="0" dirty="0">
                <a:ln>
                  <a:noFill/>
                </a:ln>
                <a:solidFill>
                  <a:schemeClr val="tx1"/>
                </a:solidFill>
                <a:effectLst/>
                <a:latin typeface="Arial" panose="020B0604020202020204" pitchFamily="34" charset="0"/>
              </a:rPr>
              <a:t> IGAS mission : </a:t>
            </a:r>
            <a:r>
              <a:rPr kumimoji="0" lang="fr-FR" altLang="fr-FR" sz="1800" b="0" i="0" u="none" strike="noStrike" cap="none" normalizeH="0" baseline="0" dirty="0" err="1">
                <a:ln>
                  <a:noFill/>
                </a:ln>
                <a:solidFill>
                  <a:schemeClr val="tx1"/>
                </a:solidFill>
                <a:effectLst/>
                <a:latin typeface="Arial" panose="020B0604020202020204" pitchFamily="34" charset="0"/>
              </a:rPr>
              <a:t>proposal</a:t>
            </a:r>
            <a:r>
              <a:rPr kumimoji="0" lang="fr-FR" altLang="fr-FR" sz="1800" b="0" i="0" u="none" strike="noStrike" cap="none" normalizeH="0" baseline="0" dirty="0">
                <a:ln>
                  <a:noFill/>
                </a:ln>
                <a:solidFill>
                  <a:schemeClr val="tx1"/>
                </a:solidFill>
                <a:effectLst/>
                <a:latin typeface="Arial" panose="020B0604020202020204" pitchFamily="34" charset="0"/>
              </a:rPr>
              <a:t> for a </a:t>
            </a:r>
            <a:r>
              <a:rPr kumimoji="0" lang="fr-FR" altLang="fr-FR" sz="1800" b="0" i="0" u="none" strike="noStrike" cap="none" normalizeH="0" baseline="0" dirty="0" err="1">
                <a:ln>
                  <a:noFill/>
                </a:ln>
                <a:solidFill>
                  <a:schemeClr val="tx1"/>
                </a:solidFill>
                <a:effectLst/>
                <a:latin typeface="Arial" panose="020B0604020202020204" pitchFamily="34" charset="0"/>
              </a:rPr>
              <a:t>dedicated</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1" u="none" strike="noStrike" cap="none" normalizeH="0" baseline="0" dirty="0">
                <a:ln>
                  <a:noFill/>
                </a:ln>
                <a:solidFill>
                  <a:schemeClr val="tx1"/>
                </a:solidFill>
                <a:effectLst/>
                <a:latin typeface="Arial" panose="020B0604020202020204" pitchFamily="34" charset="0"/>
              </a:rPr>
              <a:t>Crisis Management </a:t>
            </a:r>
            <a:r>
              <a:rPr kumimoji="0" lang="fr-FR" altLang="fr-FR" sz="1800" b="0" i="1" u="none" strike="noStrike" cap="none" normalizeH="0" baseline="0" dirty="0" err="1">
                <a:ln>
                  <a:noFill/>
                </a:ln>
                <a:solidFill>
                  <a:schemeClr val="tx1"/>
                </a:solidFill>
                <a:effectLst/>
                <a:latin typeface="Arial" panose="020B0604020202020204" pitchFamily="34" charset="0"/>
              </a:rPr>
              <a:t>Directorate</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err="1">
                <a:ln>
                  <a:noFill/>
                </a:ln>
                <a:solidFill>
                  <a:schemeClr val="tx1"/>
                </a:solidFill>
                <a:effectLst/>
                <a:latin typeface="Arial" panose="020B0604020202020204" pitchFamily="34" charset="0"/>
              </a:rPr>
              <a:t>Diagnosis</a:t>
            </a:r>
            <a:r>
              <a:rPr kumimoji="0" lang="fr-FR" altLang="fr-FR" sz="1800" b="1" i="0" u="none" strike="noStrike" cap="none" normalizeH="0" baseline="0" dirty="0">
                <a:ln>
                  <a:noFill/>
                </a:ln>
                <a:solidFill>
                  <a:schemeClr val="tx1"/>
                </a:solidFill>
                <a:effectLst/>
                <a:latin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err="1">
                <a:ln>
                  <a:noFill/>
                </a:ln>
                <a:solidFill>
                  <a:schemeClr val="tx1"/>
                </a:solidFill>
                <a:effectLst/>
                <a:latin typeface="Arial" panose="020B0604020202020204" pitchFamily="34" charset="0"/>
              </a:rPr>
              <a:t>Fragmented</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responsibilities</a:t>
            </a:r>
            <a:r>
              <a:rPr kumimoji="0" lang="fr-FR" altLang="fr-FR" b="0" i="0" u="none" strike="noStrike" cap="none" normalizeH="0" baseline="0" dirty="0">
                <a:ln>
                  <a:noFill/>
                </a:ln>
                <a:solidFill>
                  <a:schemeClr val="tx1"/>
                </a:solidFill>
                <a:effectLst/>
                <a:latin typeface="Arial" panose="020B0604020202020204" pitchFamily="34" charset="0"/>
              </a:rPr>
              <a:t> (DGS, DGOS, SG)</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a:ln>
                  <a:noFill/>
                </a:ln>
                <a:solidFill>
                  <a:schemeClr val="tx1"/>
                </a:solidFill>
                <a:effectLst/>
                <a:latin typeface="Arial" panose="020B0604020202020204" pitchFamily="34" charset="0"/>
              </a:rPr>
              <a:t>Weak anticipation &amp; </a:t>
            </a:r>
            <a:r>
              <a:rPr kumimoji="0" lang="fr-FR" altLang="fr-FR" b="0" i="0" u="none" strike="noStrike" cap="none" normalizeH="0" baseline="0" dirty="0" err="1">
                <a:ln>
                  <a:noFill/>
                </a:ln>
                <a:solidFill>
                  <a:schemeClr val="tx1"/>
                </a:solidFill>
                <a:effectLst/>
                <a:latin typeface="Arial" panose="020B0604020202020204" pitchFamily="34" charset="0"/>
              </a:rPr>
              <a:t>preparedness</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capacity</a:t>
            </a:r>
            <a:endParaRPr kumimoji="0" lang="fr-FR" altLang="fr-FR"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a:ln>
                  <a:noFill/>
                </a:ln>
                <a:solidFill>
                  <a:schemeClr val="tx1"/>
                </a:solidFill>
                <a:effectLst/>
                <a:latin typeface="Arial" panose="020B0604020202020204" pitchFamily="34" charset="0"/>
              </a:rPr>
              <a:t>Under-</a:t>
            </a:r>
            <a:r>
              <a:rPr kumimoji="0" lang="fr-FR" altLang="fr-FR" b="0" i="0" u="none" strike="noStrike" cap="none" normalizeH="0" baseline="0" dirty="0" err="1">
                <a:ln>
                  <a:noFill/>
                </a:ln>
                <a:solidFill>
                  <a:schemeClr val="tx1"/>
                </a:solidFill>
                <a:effectLst/>
                <a:latin typeface="Arial" panose="020B0604020202020204" pitchFamily="34" charset="0"/>
              </a:rPr>
              <a:t>investment</a:t>
            </a:r>
            <a:r>
              <a:rPr kumimoji="0" lang="fr-FR" altLang="fr-FR" b="0" i="0" u="none" strike="noStrike" cap="none" normalizeH="0" baseline="0" dirty="0">
                <a:ln>
                  <a:noFill/>
                </a:ln>
                <a:solidFill>
                  <a:schemeClr val="tx1"/>
                </a:solidFill>
                <a:effectLst/>
                <a:latin typeface="Arial" panose="020B0604020202020204" pitchFamily="34" charset="0"/>
              </a:rPr>
              <a:t> in digital </a:t>
            </a:r>
            <a:r>
              <a:rPr kumimoji="0" lang="fr-FR" altLang="fr-FR" b="0" i="0" u="none" strike="noStrike" cap="none" normalizeH="0" baseline="0" dirty="0" err="1">
                <a:ln>
                  <a:noFill/>
                </a:ln>
                <a:solidFill>
                  <a:schemeClr val="tx1"/>
                </a:solidFill>
                <a:effectLst/>
                <a:latin typeface="Arial" panose="020B0604020202020204" pitchFamily="34" charset="0"/>
              </a:rPr>
              <a:t>tools</a:t>
            </a:r>
            <a:r>
              <a:rPr kumimoji="0" lang="fr-FR" altLang="fr-FR" b="0" i="0" u="none" strike="noStrike" cap="none" normalizeH="0" baseline="0" dirty="0">
                <a:ln>
                  <a:noFill/>
                </a:ln>
                <a:solidFill>
                  <a:schemeClr val="tx1"/>
                </a:solidFill>
                <a:effectLst/>
                <a:latin typeface="Arial" panose="020B0604020202020204" pitchFamily="34" charset="0"/>
              </a:rPr>
              <a:t> and </a:t>
            </a:r>
            <a:r>
              <a:rPr kumimoji="0" lang="fr-FR" altLang="fr-FR" b="0" i="0" u="none" strike="noStrike" cap="none" normalizeH="0" baseline="0" dirty="0" err="1">
                <a:ln>
                  <a:noFill/>
                </a:ln>
                <a:solidFill>
                  <a:schemeClr val="tx1"/>
                </a:solidFill>
                <a:effectLst/>
                <a:latin typeface="Arial" panose="020B0604020202020204" pitchFamily="34" charset="0"/>
              </a:rPr>
              <a:t>crisis</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staffing</a:t>
            </a:r>
            <a:endParaRPr kumimoji="0" lang="fr-FR" altLang="fr-FR"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a:ln>
                  <a:noFill/>
                </a:ln>
                <a:solidFill>
                  <a:schemeClr val="tx1"/>
                </a:solidFill>
                <a:effectLst/>
                <a:latin typeface="Arial" panose="020B0604020202020204" pitchFamily="34" charset="0"/>
              </a:rPr>
              <a:t>2023 </a:t>
            </a:r>
            <a:r>
              <a:rPr kumimoji="0" lang="fr-FR" altLang="fr-FR" sz="1800" b="1" i="0" u="none" strike="noStrike" cap="none" normalizeH="0" baseline="0" dirty="0" err="1">
                <a:ln>
                  <a:noFill/>
                </a:ln>
                <a:solidFill>
                  <a:schemeClr val="tx1"/>
                </a:solidFill>
                <a:effectLst/>
                <a:latin typeface="Arial" panose="020B0604020202020204" pitchFamily="34" charset="0"/>
              </a:rPr>
              <a:t>outcome</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 </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err="1">
                <a:ln>
                  <a:noFill/>
                </a:ln>
                <a:solidFill>
                  <a:schemeClr val="tx1"/>
                </a:solidFill>
                <a:effectLst/>
                <a:latin typeface="Arial" panose="020B0604020202020204" pitchFamily="34" charset="0"/>
              </a:rPr>
              <a:t>creation</a:t>
            </a:r>
            <a:r>
              <a:rPr kumimoji="0" lang="fr-FR" altLang="fr-FR" b="0" i="0" u="none" strike="noStrike" cap="none" normalizeH="0" baseline="0" dirty="0">
                <a:ln>
                  <a:noFill/>
                </a:ln>
                <a:solidFill>
                  <a:schemeClr val="tx1"/>
                </a:solidFill>
                <a:effectLst/>
                <a:latin typeface="Arial" panose="020B0604020202020204" pitchFamily="34" charset="0"/>
              </a:rPr>
              <a:t> of a </a:t>
            </a:r>
            <a:r>
              <a:rPr kumimoji="0" lang="fr-FR" altLang="fr-FR" b="0" i="1" u="none" strike="noStrike" cap="none" normalizeH="0" baseline="0" dirty="0">
                <a:ln>
                  <a:noFill/>
                </a:ln>
                <a:solidFill>
                  <a:schemeClr val="tx1"/>
                </a:solidFill>
                <a:effectLst/>
                <a:latin typeface="Arial" panose="020B0604020202020204" pitchFamily="34" charset="0"/>
              </a:rPr>
              <a:t>permanent Crisis Management Service</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within</a:t>
            </a:r>
            <a:r>
              <a:rPr kumimoji="0" lang="fr-FR" altLang="fr-FR" b="0" i="0" u="none" strike="noStrike" cap="none" normalizeH="0" baseline="0" dirty="0">
                <a:ln>
                  <a:noFill/>
                </a:ln>
                <a:solidFill>
                  <a:schemeClr val="tx1"/>
                </a:solidFill>
                <a:effectLst/>
                <a:latin typeface="Arial" panose="020B0604020202020204" pitchFamily="34" charset="0"/>
              </a:rPr>
              <a:t> DGS</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err="1">
                <a:ln>
                  <a:noFill/>
                </a:ln>
                <a:solidFill>
                  <a:schemeClr val="tx1"/>
                </a:solidFill>
                <a:effectLst/>
                <a:latin typeface="Arial" panose="020B0604020202020204" pitchFamily="34" charset="0"/>
              </a:rPr>
              <a:t>Implemented</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err="1">
                <a:ln>
                  <a:noFill/>
                </a:ln>
                <a:solidFill>
                  <a:schemeClr val="tx1"/>
                </a:solidFill>
                <a:effectLst/>
                <a:latin typeface="Arial" panose="020B0604020202020204" pitchFamily="34" charset="0"/>
              </a:rPr>
              <a:t>measures</a:t>
            </a:r>
            <a:r>
              <a:rPr kumimoji="0" lang="fr-FR" altLang="fr-FR" sz="1800" b="1" i="0" u="none" strike="noStrike" cap="none" normalizeH="0" baseline="0" dirty="0">
                <a:ln>
                  <a:noFill/>
                </a:ln>
                <a:solidFill>
                  <a:schemeClr val="tx1"/>
                </a:solidFill>
                <a:effectLst/>
                <a:latin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a:ln>
                  <a:noFill/>
                </a:ln>
                <a:solidFill>
                  <a:schemeClr val="tx1"/>
                </a:solidFill>
                <a:effectLst/>
                <a:latin typeface="Arial" panose="020B0604020202020204" pitchFamily="34" charset="0"/>
              </a:rPr>
              <a:t>Standing </a:t>
            </a:r>
            <a:r>
              <a:rPr kumimoji="0" lang="fr-FR" altLang="fr-FR" b="0" i="0" u="none" strike="noStrike" cap="none" normalizeH="0" baseline="0" dirty="0" err="1">
                <a:ln>
                  <a:noFill/>
                </a:ln>
                <a:solidFill>
                  <a:schemeClr val="tx1"/>
                </a:solidFill>
                <a:effectLst/>
                <a:latin typeface="Arial" panose="020B0604020202020204" pitchFamily="34" charset="0"/>
              </a:rPr>
              <a:t>crisis</a:t>
            </a:r>
            <a:r>
              <a:rPr kumimoji="0" lang="fr-FR" altLang="fr-FR" b="0" i="0" u="none" strike="noStrike" cap="none" normalizeH="0" baseline="0" dirty="0">
                <a:ln>
                  <a:noFill/>
                </a:ln>
                <a:solidFill>
                  <a:schemeClr val="tx1"/>
                </a:solidFill>
                <a:effectLst/>
                <a:latin typeface="Arial" panose="020B0604020202020204" pitchFamily="34" charset="0"/>
              </a:rPr>
              <a:t> unit </a:t>
            </a:r>
            <a:r>
              <a:rPr kumimoji="0" lang="fr-FR" altLang="fr-FR" b="0" i="0" u="none" strike="noStrike" cap="none" normalizeH="0" baseline="0" dirty="0" err="1">
                <a:ln>
                  <a:noFill/>
                </a:ln>
                <a:solidFill>
                  <a:schemeClr val="tx1"/>
                </a:solidFill>
                <a:effectLst/>
                <a:latin typeface="Arial" panose="020B0604020202020204" pitchFamily="34" charset="0"/>
              </a:rPr>
              <a:t>established</a:t>
            </a:r>
            <a:endParaRPr kumimoji="0" lang="fr-FR" altLang="fr-FR"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err="1">
                <a:ln>
                  <a:noFill/>
                </a:ln>
                <a:solidFill>
                  <a:schemeClr val="tx1"/>
                </a:solidFill>
                <a:effectLst/>
                <a:latin typeface="Arial" panose="020B0604020202020204" pitchFamily="34" charset="0"/>
              </a:rPr>
              <a:t>Stronger</a:t>
            </a:r>
            <a:r>
              <a:rPr kumimoji="0" lang="fr-FR" altLang="fr-FR" b="0" i="0" u="none" strike="noStrike" cap="none" normalizeH="0" baseline="0" dirty="0">
                <a:ln>
                  <a:noFill/>
                </a:ln>
                <a:solidFill>
                  <a:schemeClr val="tx1"/>
                </a:solidFill>
                <a:effectLst/>
                <a:latin typeface="Arial" panose="020B0604020202020204" pitchFamily="34" charset="0"/>
              </a:rPr>
              <a:t> coordination </a:t>
            </a:r>
            <a:r>
              <a:rPr kumimoji="0" lang="fr-FR" altLang="fr-FR" b="0" i="0" u="none" strike="noStrike" cap="none" normalizeH="0" baseline="0" dirty="0" err="1">
                <a:ln>
                  <a:noFill/>
                </a:ln>
                <a:solidFill>
                  <a:schemeClr val="tx1"/>
                </a:solidFill>
                <a:effectLst/>
                <a:latin typeface="Arial" panose="020B0604020202020204" pitchFamily="34" charset="0"/>
              </a:rPr>
              <a:t>with</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Regional</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Health</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Agencies</a:t>
            </a:r>
            <a:r>
              <a:rPr kumimoji="0" lang="fr-FR" altLang="fr-FR" b="0" i="0" u="none" strike="noStrike" cap="none" normalizeH="0" baseline="0" dirty="0">
                <a:ln>
                  <a:noFill/>
                </a:ln>
                <a:solidFill>
                  <a:schemeClr val="tx1"/>
                </a:solidFill>
                <a:effectLst/>
                <a:latin typeface="Arial" panose="020B0604020202020204" pitchFamily="34" charset="0"/>
              </a:rPr>
              <a:t> (ARS) and inter-</a:t>
            </a:r>
            <a:r>
              <a:rPr kumimoji="0" lang="fr-FR" altLang="fr-FR" b="0" i="0" u="none" strike="noStrike" cap="none" normalizeH="0" baseline="0" dirty="0" err="1">
                <a:ln>
                  <a:noFill/>
                </a:ln>
                <a:solidFill>
                  <a:schemeClr val="tx1"/>
                </a:solidFill>
                <a:effectLst/>
                <a:latin typeface="Arial" panose="020B0604020202020204" pitchFamily="34" charset="0"/>
              </a:rPr>
              <a:t>ministerial</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partners</a:t>
            </a:r>
            <a:endParaRPr kumimoji="0" lang="fr-FR" altLang="fr-FR"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a:ln>
                  <a:noFill/>
                </a:ln>
                <a:solidFill>
                  <a:schemeClr val="tx1"/>
                </a:solidFill>
                <a:effectLst/>
                <a:latin typeface="Arial" panose="020B0604020202020204" pitchFamily="34" charset="0"/>
              </a:rPr>
              <a:t>Investment in </a:t>
            </a:r>
            <a:r>
              <a:rPr kumimoji="0" lang="fr-FR" altLang="fr-FR" b="0" i="0" u="none" strike="noStrike" cap="none" normalizeH="0" baseline="0" dirty="0" err="1">
                <a:ln>
                  <a:noFill/>
                </a:ln>
                <a:solidFill>
                  <a:schemeClr val="tx1"/>
                </a:solidFill>
                <a:effectLst/>
                <a:latin typeface="Arial" panose="020B0604020202020204" pitchFamily="34" charset="0"/>
              </a:rPr>
              <a:t>crisis</a:t>
            </a:r>
            <a:r>
              <a:rPr kumimoji="0" lang="fr-FR" altLang="fr-FR" b="0" i="0" u="none" strike="noStrike" cap="none" normalizeH="0" baseline="0" dirty="0">
                <a:ln>
                  <a:noFill/>
                </a:ln>
                <a:solidFill>
                  <a:schemeClr val="tx1"/>
                </a:solidFill>
                <a:effectLst/>
                <a:latin typeface="Arial" panose="020B0604020202020204" pitchFamily="34" charset="0"/>
              </a:rPr>
              <a:t> IT </a:t>
            </a:r>
            <a:r>
              <a:rPr kumimoji="0" lang="fr-FR" altLang="fr-FR" b="0" i="0" u="none" strike="noStrike" cap="none" normalizeH="0" baseline="0" dirty="0" err="1">
                <a:ln>
                  <a:noFill/>
                </a:ln>
                <a:solidFill>
                  <a:schemeClr val="tx1"/>
                </a:solidFill>
                <a:effectLst/>
                <a:latin typeface="Arial" panose="020B0604020202020204" pitchFamily="34" charset="0"/>
              </a:rPr>
              <a:t>systems</a:t>
            </a:r>
            <a:endParaRPr kumimoji="0" lang="fr-FR" altLang="fr-FR"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err="1">
                <a:ln>
                  <a:noFill/>
                </a:ln>
                <a:solidFill>
                  <a:schemeClr val="tx1"/>
                </a:solidFill>
                <a:effectLst/>
                <a:latin typeface="Arial" panose="020B0604020202020204" pitchFamily="34" charset="0"/>
              </a:rPr>
              <a:t>Remaining</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err="1">
                <a:ln>
                  <a:noFill/>
                </a:ln>
                <a:solidFill>
                  <a:schemeClr val="tx1"/>
                </a:solidFill>
                <a:effectLst/>
                <a:latin typeface="Arial" panose="020B0604020202020204" pitchFamily="34" charset="0"/>
              </a:rPr>
              <a:t>limits</a:t>
            </a:r>
            <a:r>
              <a:rPr kumimoji="0" lang="fr-FR" altLang="fr-FR" sz="1800" b="1" i="0" u="none" strike="noStrike" cap="none" normalizeH="0" baseline="0" dirty="0">
                <a:ln>
                  <a:noFill/>
                </a:ln>
                <a:solidFill>
                  <a:schemeClr val="tx1"/>
                </a:solidFill>
                <a:effectLst/>
                <a:latin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a:ln>
                  <a:noFill/>
                </a:ln>
                <a:solidFill>
                  <a:schemeClr val="tx1"/>
                </a:solidFill>
                <a:effectLst/>
                <a:latin typeface="Arial" panose="020B0604020202020204" pitchFamily="34" charset="0"/>
              </a:rPr>
              <a:t>Not a full “</a:t>
            </a:r>
            <a:r>
              <a:rPr kumimoji="0" lang="fr-FR" altLang="fr-FR" b="0" i="0" u="none" strike="noStrike" cap="none" normalizeH="0" baseline="0" dirty="0" err="1">
                <a:ln>
                  <a:noFill/>
                </a:ln>
                <a:solidFill>
                  <a:schemeClr val="tx1"/>
                </a:solidFill>
                <a:effectLst/>
                <a:latin typeface="Arial" panose="020B0604020202020204" pitchFamily="34" charset="0"/>
              </a:rPr>
              <a:t>directorate</a:t>
            </a:r>
            <a:r>
              <a:rPr kumimoji="0" lang="fr-FR" altLang="fr-FR" b="0" i="0" u="none" strike="noStrike" cap="none" normalizeH="0" baseline="0" dirty="0">
                <a:ln>
                  <a:noFill/>
                </a:ln>
                <a:solidFill>
                  <a:schemeClr val="tx1"/>
                </a:solidFill>
                <a:effectLst/>
                <a:latin typeface="Arial" panose="020B0604020202020204" pitchFamily="34" charset="0"/>
              </a:rPr>
              <a:t>” as </a:t>
            </a:r>
            <a:r>
              <a:rPr kumimoji="0" lang="fr-FR" altLang="fr-FR" b="0" i="0" u="none" strike="noStrike" cap="none" normalizeH="0" baseline="0" dirty="0" err="1">
                <a:ln>
                  <a:noFill/>
                </a:ln>
                <a:solidFill>
                  <a:schemeClr val="tx1"/>
                </a:solidFill>
                <a:effectLst/>
                <a:latin typeface="Arial" panose="020B0604020202020204" pitchFamily="34" charset="0"/>
              </a:rPr>
              <a:t>initially</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envisaged</a:t>
            </a:r>
            <a:endParaRPr kumimoji="0" lang="fr-FR" altLang="fr-FR"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err="1">
                <a:ln>
                  <a:noFill/>
                </a:ln>
                <a:solidFill>
                  <a:schemeClr val="tx1"/>
                </a:solidFill>
                <a:effectLst/>
                <a:latin typeface="Arial" panose="020B0604020202020204" pitchFamily="34" charset="0"/>
              </a:rPr>
              <a:t>Resources</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still</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below</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strategic</a:t>
            </a:r>
            <a:r>
              <a:rPr kumimoji="0" lang="fr-FR" altLang="fr-FR" b="0" i="0" u="none" strike="noStrike" cap="none" normalizeH="0" baseline="0" dirty="0">
                <a:ln>
                  <a:noFill/>
                </a:ln>
                <a:solidFill>
                  <a:schemeClr val="tx1"/>
                </a:solidFill>
                <a:effectLst/>
                <a:latin typeface="Arial" panose="020B0604020202020204" pitchFamily="34" charset="0"/>
              </a:rPr>
              <a:t> </a:t>
            </a:r>
            <a:r>
              <a:rPr kumimoji="0" lang="fr-FR" altLang="fr-FR" b="0" i="0" u="none" strike="noStrike" cap="none" normalizeH="0" baseline="0" dirty="0" err="1">
                <a:ln>
                  <a:noFill/>
                </a:ln>
                <a:solidFill>
                  <a:schemeClr val="tx1"/>
                </a:solidFill>
                <a:effectLst/>
                <a:latin typeface="Arial" panose="020B0604020202020204" pitchFamily="34" charset="0"/>
              </a:rPr>
              <a:t>needs</a:t>
            </a:r>
            <a:endParaRPr kumimoji="0" lang="fr-FR" altLang="fr-F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377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8DDC0-07C6-F682-6C67-DEEBEFCA218E}"/>
              </a:ext>
            </a:extLst>
          </p:cNvPr>
          <p:cNvSpPr>
            <a:spLocks noGrp="1"/>
          </p:cNvSpPr>
          <p:nvPr>
            <p:ph type="title"/>
          </p:nvPr>
        </p:nvSpPr>
        <p:spPr/>
        <p:txBody>
          <a:bodyPr/>
          <a:lstStyle/>
          <a:p>
            <a:r>
              <a:rPr lang="fr-FR" dirty="0"/>
              <a:t>Part 2 </a:t>
            </a:r>
            <a:r>
              <a:rPr lang="en-US" dirty="0"/>
              <a:t>When guidance is not fully embraced </a:t>
            </a:r>
            <a:endParaRPr lang="fr-FR" dirty="0"/>
          </a:p>
        </p:txBody>
      </p:sp>
      <p:sp>
        <p:nvSpPr>
          <p:cNvPr id="4" name="Espace réservé de la date 3">
            <a:extLst>
              <a:ext uri="{FF2B5EF4-FFF2-40B4-BE49-F238E27FC236}">
                <a16:creationId xmlns:a16="http://schemas.microsoft.com/office/drawing/2014/main" id="{F0B4586F-E97C-AF18-AE15-825416664D70}"/>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5B4FB4BF-5297-7FDB-8529-E93D6D62FC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6F6F51-A1A9-52F6-8F75-2F4780A9F3B9}"/>
              </a:ext>
            </a:extLst>
          </p:cNvPr>
          <p:cNvSpPr>
            <a:spLocks noGrp="1"/>
          </p:cNvSpPr>
          <p:nvPr>
            <p:ph type="sldNum" sz="quarter" idx="12"/>
          </p:nvPr>
        </p:nvSpPr>
        <p:spPr/>
        <p:txBody>
          <a:bodyPr/>
          <a:lstStyle/>
          <a:p>
            <a:fld id="{FAF3068D-1071-4799-B5DC-0F61DF5D3D59}" type="slidenum">
              <a:rPr lang="fr-FR" smtClean="0"/>
              <a:t>13</a:t>
            </a:fld>
            <a:endParaRPr lang="fr-FR"/>
          </a:p>
        </p:txBody>
      </p:sp>
      <p:sp>
        <p:nvSpPr>
          <p:cNvPr id="7" name="Espace réservé du texte 6">
            <a:extLst>
              <a:ext uri="{FF2B5EF4-FFF2-40B4-BE49-F238E27FC236}">
                <a16:creationId xmlns:a16="http://schemas.microsoft.com/office/drawing/2014/main" id="{52CB3B77-2165-643E-7F7F-06DDD36F0740}"/>
              </a:ext>
            </a:extLst>
          </p:cNvPr>
          <p:cNvSpPr>
            <a:spLocks noGrp="1"/>
          </p:cNvSpPr>
          <p:nvPr>
            <p:ph type="body" sz="quarter" idx="13"/>
          </p:nvPr>
        </p:nvSpPr>
        <p:spPr/>
        <p:txBody>
          <a:bodyPr/>
          <a:lstStyle/>
          <a:p>
            <a:r>
              <a:rPr lang="en-US" i="1" dirty="0">
                <a:solidFill>
                  <a:schemeClr val="accent1">
                    <a:lumMod val="75000"/>
                  </a:schemeClr>
                </a:solidFill>
              </a:rPr>
              <a:t>Hospital Clinical Divisions : Delegation Without Autonomy</a:t>
            </a:r>
            <a:endParaRPr lang="fr-FR" dirty="0">
              <a:solidFill>
                <a:schemeClr val="accent1">
                  <a:lumMod val="75000"/>
                </a:schemeClr>
              </a:solidFill>
            </a:endParaRPr>
          </a:p>
        </p:txBody>
      </p:sp>
      <p:sp>
        <p:nvSpPr>
          <p:cNvPr id="8" name="Rectangle 1">
            <a:extLst>
              <a:ext uri="{FF2B5EF4-FFF2-40B4-BE49-F238E27FC236}">
                <a16:creationId xmlns:a16="http://schemas.microsoft.com/office/drawing/2014/main" id="{580137AA-901B-373D-60A7-34E80F6F0EE8}"/>
              </a:ext>
            </a:extLst>
          </p:cNvPr>
          <p:cNvSpPr>
            <a:spLocks noGrp="1" noChangeArrowheads="1"/>
          </p:cNvSpPr>
          <p:nvPr>
            <p:ph idx="1"/>
          </p:nvPr>
        </p:nvSpPr>
        <p:spPr bwMode="auto">
          <a:xfrm>
            <a:off x="570451" y="2453811"/>
            <a:ext cx="1073087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Clr>
                <a:srgbClr val="002060"/>
              </a:buClr>
              <a:buSzTx/>
              <a:buFont typeface="Wingdings" panose="05000000000000000000" pitchFamily="2" charset="2"/>
              <a:buChar char="Ø"/>
            </a:pPr>
            <a:r>
              <a:rPr kumimoji="0" lang="fr-FR" altLang="fr-FR" sz="1800" i="0" u="none" strike="noStrike" cap="none" normalizeH="0" baseline="0" dirty="0">
                <a:ln>
                  <a:noFill/>
                </a:ln>
                <a:solidFill>
                  <a:schemeClr val="tx1"/>
                </a:solidFill>
                <a:effectLst/>
                <a:latin typeface="Arial" panose="020B0604020202020204" pitchFamily="34" charset="0"/>
              </a:rPr>
              <a:t>Reform</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created</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err="1">
                <a:ln>
                  <a:noFill/>
                </a:ln>
                <a:solidFill>
                  <a:schemeClr val="tx1"/>
                </a:solidFill>
                <a:effectLst/>
                <a:latin typeface="Arial" panose="020B0604020202020204" pitchFamily="34" charset="0"/>
              </a:rPr>
              <a:t>Clinical</a:t>
            </a:r>
            <a:r>
              <a:rPr kumimoji="0" lang="fr-FR" altLang="fr-FR" sz="1800" b="1" i="0" u="none" strike="noStrike" cap="none" normalizeH="0" baseline="0" dirty="0">
                <a:ln>
                  <a:noFill/>
                </a:ln>
                <a:solidFill>
                  <a:schemeClr val="tx1"/>
                </a:solidFill>
                <a:effectLst/>
                <a:latin typeface="Arial" panose="020B0604020202020204" pitchFamily="34" charset="0"/>
              </a:rPr>
              <a:t> Divisions (pôles),</a:t>
            </a:r>
            <a:r>
              <a:rPr kumimoji="0" lang="fr-FR" altLang="fr-FR" sz="1800" b="0" i="0" u="none" strike="noStrike" cap="none" normalizeH="0" baseline="0" dirty="0">
                <a:ln>
                  <a:noFill/>
                </a:ln>
                <a:solidFill>
                  <a:schemeClr val="tx1"/>
                </a:solidFill>
                <a:effectLst/>
                <a:latin typeface="Arial" panose="020B0604020202020204" pitchFamily="34" charset="0"/>
              </a:rPr>
              <a:t> </a:t>
            </a:r>
            <a:r>
              <a:rPr lang="fr-FR" b="0" dirty="0" err="1"/>
              <a:t>grouping</a:t>
            </a:r>
            <a:r>
              <a:rPr lang="en-US" b="0" dirty="0"/>
              <a:t> several departments, each led by a division head</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i="0" u="none" strike="noStrike" cap="none" normalizeH="0" baseline="0" dirty="0">
                <a:ln>
                  <a:noFill/>
                </a:ln>
                <a:solidFill>
                  <a:schemeClr val="tx1"/>
                </a:solidFill>
                <a:effectLst/>
                <a:latin typeface="Arial" panose="020B0604020202020204" pitchFamily="34" charset="0"/>
              </a:rPr>
              <a:t>Goal</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delegate</a:t>
            </a:r>
            <a:r>
              <a:rPr kumimoji="0" lang="fr-FR" altLang="fr-FR" sz="1800" b="0" i="0" u="none" strike="noStrike" cap="none" normalizeH="0" baseline="0" dirty="0">
                <a:ln>
                  <a:noFill/>
                </a:ln>
                <a:solidFill>
                  <a:schemeClr val="tx1"/>
                </a:solidFill>
                <a:effectLst/>
                <a:latin typeface="Arial" panose="020B0604020202020204" pitchFamily="34" charset="0"/>
              </a:rPr>
              <a:t> budget, HR, and </a:t>
            </a:r>
            <a:r>
              <a:rPr kumimoji="0" lang="fr-FR" altLang="fr-FR" sz="1800" b="0" i="0" u="none" strike="noStrike" cap="none" normalizeH="0" baseline="0" dirty="0" err="1">
                <a:ln>
                  <a:noFill/>
                </a:ln>
                <a:solidFill>
                  <a:schemeClr val="tx1"/>
                </a:solidFill>
                <a:effectLst/>
                <a:latin typeface="Arial" panose="020B0604020202020204" pitchFamily="34" charset="0"/>
              </a:rPr>
              <a:t>operational</a:t>
            </a:r>
            <a:r>
              <a:rPr kumimoji="0" lang="fr-FR" altLang="fr-FR" sz="1800" b="0" i="0" u="none" strike="noStrike" cap="none" normalizeH="0" baseline="0" dirty="0">
                <a:ln>
                  <a:noFill/>
                </a:ln>
                <a:solidFill>
                  <a:schemeClr val="tx1"/>
                </a:solidFill>
                <a:effectLst/>
                <a:latin typeface="Arial" panose="020B0604020202020204" pitchFamily="34" charset="0"/>
              </a:rPr>
              <a:t> management to division </a:t>
            </a:r>
            <a:r>
              <a:rPr kumimoji="0" lang="fr-FR" altLang="fr-FR" sz="1800" b="0" i="0" u="none" strike="noStrike" cap="none" normalizeH="0" baseline="0" dirty="0" err="1">
                <a:ln>
                  <a:noFill/>
                </a:ln>
                <a:solidFill>
                  <a:schemeClr val="tx1"/>
                </a:solidFill>
                <a:effectLst/>
                <a:latin typeface="Arial" panose="020B0604020202020204" pitchFamily="34" charset="0"/>
              </a:rPr>
              <a:t>heads</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lvl="0" indent="-285750" algn="l" eaLnBrk="0" fontAlgn="base" hangingPunct="0">
              <a:spcBef>
                <a:spcPct val="0"/>
              </a:spcBef>
              <a:spcAft>
                <a:spcPct val="0"/>
              </a:spcAft>
              <a:buClr>
                <a:srgbClr val="002060"/>
              </a:buClr>
              <a:buSzTx/>
              <a:buFont typeface="Wingdings" panose="05000000000000000000" pitchFamily="2" charset="2"/>
              <a:buChar char="Ø"/>
            </a:pPr>
            <a:r>
              <a:rPr lang="en-US" dirty="0"/>
              <a:t>Claris 2020 mission (with IGAS support) : </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lang="en-US" b="0" dirty="0"/>
              <a:t>Expected stronger delegation to divisions and services;</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lang="en-US" b="0" dirty="0"/>
              <a:t>57% of respondents supported internal delegation;</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lang="en-US" b="0" dirty="0"/>
              <a:t>Yet 89–92% of division and service heads reported insufficient resources to exercise managerial roles</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a:ln>
                  <a:noFill/>
                </a:ln>
                <a:solidFill>
                  <a:schemeClr val="tx1"/>
                </a:solidFill>
                <a:effectLst/>
                <a:latin typeface="Arial" panose="020B0604020202020204" pitchFamily="34" charset="0"/>
              </a:rPr>
              <a:t>Reality:</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en-US" altLang="fr-FR" b="0" i="0" u="none" strike="noStrike" cap="none" normalizeH="0" baseline="0" dirty="0">
                <a:ln>
                  <a:noFill/>
                </a:ln>
                <a:solidFill>
                  <a:schemeClr val="tx1"/>
                </a:solidFill>
                <a:effectLst/>
                <a:latin typeface="Arial" panose="020B0604020202020204" pitchFamily="34" charset="0"/>
              </a:rPr>
              <a:t>Recruitment and budget decisions remain centralized;</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en-US" altLang="fr-FR" b="0" i="0" u="none" strike="noStrike" cap="none" normalizeH="0" baseline="0" dirty="0">
                <a:ln>
                  <a:noFill/>
                </a:ln>
                <a:solidFill>
                  <a:schemeClr val="tx1"/>
                </a:solidFill>
                <a:effectLst/>
                <a:latin typeface="Arial" panose="020B0604020202020204" pitchFamily="34" charset="0"/>
              </a:rPr>
              <a:t>Few effective contracts between management and division heads;</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en-US" altLang="fr-FR" b="0" i="0" u="none" strike="noStrike" cap="none" normalizeH="0" baseline="0" dirty="0">
                <a:ln>
                  <a:noFill/>
                </a:ln>
                <a:solidFill>
                  <a:schemeClr val="tx1"/>
                </a:solidFill>
                <a:effectLst/>
                <a:latin typeface="Arial" panose="020B0604020202020204" pitchFamily="34" charset="0"/>
              </a:rPr>
              <a:t>Leadership perceived as distant (Director / Medical Executive Committee dyad)</a:t>
            </a:r>
          </a:p>
          <a:p>
            <a:pPr marL="285750"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sz="2000" b="1" i="0" u="none" strike="noStrike" cap="none" normalizeH="0" baseline="0" dirty="0">
                <a:ln>
                  <a:noFill/>
                </a:ln>
                <a:solidFill>
                  <a:schemeClr val="tx1"/>
                </a:solidFill>
                <a:effectLst/>
                <a:latin typeface="Arial" panose="020B0604020202020204" pitchFamily="34" charset="0"/>
              </a:rPr>
              <a:t>Lesson :</a:t>
            </a:r>
            <a:r>
              <a:rPr kumimoji="0" lang="fr-FR" altLang="fr-FR" sz="2000" b="0" i="0" u="none" strike="noStrike" cap="none" normalizeH="0" baseline="0" dirty="0">
                <a:ln>
                  <a:noFill/>
                </a:ln>
                <a:solidFill>
                  <a:schemeClr val="tx1"/>
                </a:solidFill>
                <a:effectLst/>
                <a:latin typeface="Arial" panose="020B0604020202020204" pitchFamily="34" charset="0"/>
              </a:rPr>
              <a:t> </a:t>
            </a:r>
            <a:r>
              <a:rPr lang="en-US" b="0" dirty="0">
                <a:latin typeface="Arial" panose="020B0604020202020204" pitchFamily="34" charset="0"/>
              </a:rPr>
              <a:t>symbolic delegation without resources or authority undermines trust and blocks reform</a:t>
            </a:r>
            <a:endParaRPr lang="fr-FR" altLang="fr-FR" b="0" dirty="0">
              <a:latin typeface="Arial" panose="020B0604020202020204" pitchFamily="34" charset="0"/>
            </a:endParaRPr>
          </a:p>
        </p:txBody>
      </p:sp>
    </p:spTree>
    <p:extLst>
      <p:ext uri="{BB962C8B-B14F-4D97-AF65-F5344CB8AC3E}">
        <p14:creationId xmlns:p14="http://schemas.microsoft.com/office/powerpoint/2010/main" val="10184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B9CA9-889C-3B8C-8406-2C8B99881898}"/>
              </a:ext>
            </a:extLst>
          </p:cNvPr>
          <p:cNvSpPr>
            <a:spLocks noGrp="1"/>
          </p:cNvSpPr>
          <p:nvPr>
            <p:ph type="title"/>
          </p:nvPr>
        </p:nvSpPr>
        <p:spPr/>
        <p:txBody>
          <a:bodyPr/>
          <a:lstStyle/>
          <a:p>
            <a:r>
              <a:rPr lang="en-US" dirty="0"/>
              <a:t>From Case Studies to Cross-cutting Lessons</a:t>
            </a:r>
            <a:endParaRPr lang="fr-FR" dirty="0"/>
          </a:p>
        </p:txBody>
      </p:sp>
      <p:sp>
        <p:nvSpPr>
          <p:cNvPr id="3" name="Espace réservé du texte 2">
            <a:extLst>
              <a:ext uri="{FF2B5EF4-FFF2-40B4-BE49-F238E27FC236}">
                <a16:creationId xmlns:a16="http://schemas.microsoft.com/office/drawing/2014/main" id="{25862C8D-5A78-1CAE-63C3-71C0FCEEE1DD}"/>
              </a:ext>
            </a:extLst>
          </p:cNvPr>
          <p:cNvSpPr>
            <a:spLocks noGrp="1"/>
          </p:cNvSpPr>
          <p:nvPr>
            <p:ph type="body" idx="1"/>
          </p:nvPr>
        </p:nvSpPr>
        <p:spPr/>
        <p:txBody>
          <a:bodyPr/>
          <a:lstStyle/>
          <a:p>
            <a:r>
              <a:rPr lang="en-US" dirty="0"/>
              <a:t>Why some reforms succeed Why others stall</a:t>
            </a:r>
          </a:p>
          <a:p>
            <a:r>
              <a:rPr lang="fr-FR" dirty="0"/>
              <a:t>Cross-</a:t>
            </a:r>
            <a:r>
              <a:rPr lang="fr-FR" dirty="0" err="1"/>
              <a:t>cutting</a:t>
            </a:r>
            <a:r>
              <a:rPr lang="fr-FR" dirty="0"/>
              <a:t> </a:t>
            </a:r>
            <a:r>
              <a:rPr lang="fr-FR" dirty="0" err="1"/>
              <a:t>Lessons</a:t>
            </a:r>
            <a:endParaRPr lang="en-US" dirty="0"/>
          </a:p>
          <a:p>
            <a:endParaRPr lang="fr-FR" dirty="0"/>
          </a:p>
        </p:txBody>
      </p:sp>
      <p:sp>
        <p:nvSpPr>
          <p:cNvPr id="4" name="Espace réservé de la date 3">
            <a:extLst>
              <a:ext uri="{FF2B5EF4-FFF2-40B4-BE49-F238E27FC236}">
                <a16:creationId xmlns:a16="http://schemas.microsoft.com/office/drawing/2014/main" id="{7F3F1FFA-D73A-E236-F8C8-EDBE72743A0A}"/>
              </a:ext>
            </a:extLst>
          </p:cNvPr>
          <p:cNvSpPr>
            <a:spLocks noGrp="1"/>
          </p:cNvSpPr>
          <p:nvPr>
            <p:ph type="dt" sz="half" idx="10"/>
          </p:nvPr>
        </p:nvSpPr>
        <p:spPr/>
        <p:txBody>
          <a:bodyPr/>
          <a:lstStyle/>
          <a:p>
            <a:fld id="{1D3574C6-3A0C-480F-B682-B78FBE14553E}" type="datetime1">
              <a:rPr lang="fr-FR" smtClean="0"/>
              <a:t>23/09/2025</a:t>
            </a:fld>
            <a:endParaRPr lang="fr-FR"/>
          </a:p>
        </p:txBody>
      </p:sp>
      <p:sp>
        <p:nvSpPr>
          <p:cNvPr id="5" name="Espace réservé du pied de page 4">
            <a:extLst>
              <a:ext uri="{FF2B5EF4-FFF2-40B4-BE49-F238E27FC236}">
                <a16:creationId xmlns:a16="http://schemas.microsoft.com/office/drawing/2014/main" id="{0E562920-2A9E-F54B-A18E-E3CDEB5B9E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3F39F0-990C-1871-AD36-12F0B716FD15}"/>
              </a:ext>
            </a:extLst>
          </p:cNvPr>
          <p:cNvSpPr>
            <a:spLocks noGrp="1"/>
          </p:cNvSpPr>
          <p:nvPr>
            <p:ph type="sldNum" sz="quarter" idx="12"/>
          </p:nvPr>
        </p:nvSpPr>
        <p:spPr/>
        <p:txBody>
          <a:bodyPr/>
          <a:lstStyle/>
          <a:p>
            <a:fld id="{FAF3068D-1071-4799-B5DC-0F61DF5D3D59}" type="slidenum">
              <a:rPr lang="fr-FR" smtClean="0"/>
              <a:t>14</a:t>
            </a:fld>
            <a:endParaRPr lang="fr-FR"/>
          </a:p>
        </p:txBody>
      </p:sp>
    </p:spTree>
    <p:extLst>
      <p:ext uri="{BB962C8B-B14F-4D97-AF65-F5344CB8AC3E}">
        <p14:creationId xmlns:p14="http://schemas.microsoft.com/office/powerpoint/2010/main" val="321578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23788-92B9-589A-5712-1CDCEC473740}"/>
              </a:ext>
            </a:extLst>
          </p:cNvPr>
          <p:cNvSpPr>
            <a:spLocks noGrp="1"/>
          </p:cNvSpPr>
          <p:nvPr>
            <p:ph type="title"/>
          </p:nvPr>
        </p:nvSpPr>
        <p:spPr/>
        <p:txBody>
          <a:bodyPr/>
          <a:lstStyle/>
          <a:p>
            <a:r>
              <a:rPr lang="fr-FR" dirty="0"/>
              <a:t>Part 3 : </a:t>
            </a:r>
            <a:r>
              <a:rPr lang="en-US" dirty="0"/>
              <a:t>From Case Studies to Cross-cutting Lessons</a:t>
            </a:r>
            <a:br>
              <a:rPr lang="fr-FR" dirty="0"/>
            </a:br>
            <a:endParaRPr lang="fr-FR" dirty="0"/>
          </a:p>
        </p:txBody>
      </p:sp>
      <p:sp>
        <p:nvSpPr>
          <p:cNvPr id="4" name="Espace réservé de la date 3">
            <a:extLst>
              <a:ext uri="{FF2B5EF4-FFF2-40B4-BE49-F238E27FC236}">
                <a16:creationId xmlns:a16="http://schemas.microsoft.com/office/drawing/2014/main" id="{3EACC534-DB9C-DA3E-B740-72D29CCCDB7F}"/>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0CC5664F-B7E3-2920-F191-ED734EBD57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DA7285-FBB1-444F-28D5-A8D5379F4943}"/>
              </a:ext>
            </a:extLst>
          </p:cNvPr>
          <p:cNvSpPr>
            <a:spLocks noGrp="1"/>
          </p:cNvSpPr>
          <p:nvPr>
            <p:ph type="sldNum" sz="quarter" idx="12"/>
          </p:nvPr>
        </p:nvSpPr>
        <p:spPr/>
        <p:txBody>
          <a:bodyPr/>
          <a:lstStyle/>
          <a:p>
            <a:fld id="{FAF3068D-1071-4799-B5DC-0F61DF5D3D59}" type="slidenum">
              <a:rPr lang="fr-FR" smtClean="0"/>
              <a:t>15</a:t>
            </a:fld>
            <a:endParaRPr lang="fr-FR"/>
          </a:p>
        </p:txBody>
      </p:sp>
      <p:sp>
        <p:nvSpPr>
          <p:cNvPr id="7" name="Espace réservé du texte 6">
            <a:extLst>
              <a:ext uri="{FF2B5EF4-FFF2-40B4-BE49-F238E27FC236}">
                <a16:creationId xmlns:a16="http://schemas.microsoft.com/office/drawing/2014/main" id="{D868939F-29D4-F449-4057-0FE8C16093E5}"/>
              </a:ext>
            </a:extLst>
          </p:cNvPr>
          <p:cNvSpPr>
            <a:spLocks noGrp="1"/>
          </p:cNvSpPr>
          <p:nvPr>
            <p:ph type="body" sz="quarter" idx="13"/>
          </p:nvPr>
        </p:nvSpPr>
        <p:spPr/>
        <p:txBody>
          <a:bodyPr/>
          <a:lstStyle/>
          <a:p>
            <a:r>
              <a:rPr lang="en-US" dirty="0">
                <a:solidFill>
                  <a:schemeClr val="accent1">
                    <a:lumMod val="75000"/>
                  </a:schemeClr>
                </a:solidFill>
              </a:rPr>
              <a:t>Why Some Reforms Succeed and Others Stall</a:t>
            </a:r>
            <a:endParaRPr lang="fr-FR" dirty="0">
              <a:solidFill>
                <a:schemeClr val="accent1">
                  <a:lumMod val="75000"/>
                </a:schemeClr>
              </a:solidFill>
            </a:endParaRPr>
          </a:p>
        </p:txBody>
      </p:sp>
      <p:sp>
        <p:nvSpPr>
          <p:cNvPr id="8" name="Rectangle 1">
            <a:extLst>
              <a:ext uri="{FF2B5EF4-FFF2-40B4-BE49-F238E27FC236}">
                <a16:creationId xmlns:a16="http://schemas.microsoft.com/office/drawing/2014/main" id="{B94708F2-42AC-EC0B-6892-598EC4265C8B}"/>
              </a:ext>
            </a:extLst>
          </p:cNvPr>
          <p:cNvSpPr>
            <a:spLocks noGrp="1" noChangeArrowheads="1"/>
          </p:cNvSpPr>
          <p:nvPr>
            <p:ph idx="1"/>
          </p:nvPr>
        </p:nvSpPr>
        <p:spPr bwMode="auto">
          <a:xfrm>
            <a:off x="956344" y="1801753"/>
            <a:ext cx="9454393"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err="1">
                <a:ln>
                  <a:noFill/>
                </a:ln>
                <a:solidFill>
                  <a:schemeClr val="tx1"/>
                </a:solidFill>
                <a:effectLst/>
                <a:latin typeface="Arial" panose="020B0604020202020204" pitchFamily="34" charset="0"/>
              </a:rPr>
              <a:t>Two</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reforms</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where</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a:ln>
                  <a:noFill/>
                </a:ln>
                <a:solidFill>
                  <a:schemeClr val="tx1"/>
                </a:solidFill>
                <a:effectLst/>
                <a:latin typeface="Arial" panose="020B0604020202020204" pitchFamily="34" charset="0"/>
              </a:rPr>
              <a:t>guidance </a:t>
            </a:r>
            <a:r>
              <a:rPr kumimoji="0" lang="fr-FR" altLang="fr-FR" sz="1800" b="1" i="0" u="none" strike="noStrike" cap="none" normalizeH="0" baseline="0" dirty="0" err="1">
                <a:ln>
                  <a:noFill/>
                </a:ln>
                <a:solidFill>
                  <a:schemeClr val="tx1"/>
                </a:solidFill>
                <a:effectLst/>
                <a:latin typeface="Arial" panose="020B0604020202020204" pitchFamily="34" charset="0"/>
              </a:rPr>
              <a:t>was</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err="1">
                <a:ln>
                  <a:noFill/>
                </a:ln>
                <a:solidFill>
                  <a:schemeClr val="tx1"/>
                </a:solidFill>
                <a:effectLst/>
                <a:latin typeface="Arial" panose="020B0604020202020204" pitchFamily="34" charset="0"/>
              </a:rPr>
              <a:t>implemented</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0" i="0" u="none" strike="noStrike" cap="none" normalizeH="0" baseline="0" dirty="0" err="1">
                <a:ln>
                  <a:noFill/>
                </a:ln>
                <a:solidFill>
                  <a:schemeClr val="tx1"/>
                </a:solidFill>
                <a:effectLst/>
                <a:latin typeface="Arial" panose="020B0604020202020204" pitchFamily="34" charset="0"/>
              </a:rPr>
              <a:t>Disability</a:t>
            </a:r>
            <a:r>
              <a:rPr kumimoji="0" lang="fr-FR" altLang="fr-FR" sz="1800" b="0" i="0" u="none" strike="noStrike" cap="none" normalizeH="0" baseline="0" dirty="0">
                <a:ln>
                  <a:noFill/>
                </a:ln>
                <a:solidFill>
                  <a:schemeClr val="tx1"/>
                </a:solidFill>
                <a:effectLst/>
                <a:latin typeface="Arial" panose="020B0604020202020204" pitchFamily="34" charset="0"/>
              </a:rPr>
              <a:t> care transformation</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0" i="0" u="none" strike="noStrike" cap="none" normalizeH="0" baseline="0" dirty="0">
                <a:ln>
                  <a:noFill/>
                </a:ln>
                <a:solidFill>
                  <a:schemeClr val="tx1"/>
                </a:solidFill>
                <a:effectLst/>
                <a:latin typeface="Arial" panose="020B0604020202020204" pitchFamily="34" charset="0"/>
              </a:rPr>
              <a:t>Academic </a:t>
            </a:r>
            <a:r>
              <a:rPr kumimoji="0" lang="fr-FR" altLang="fr-FR" sz="1800" b="0" i="0" u="none" strike="noStrike" cap="none" normalizeH="0" baseline="0" dirty="0" err="1">
                <a:ln>
                  <a:noFill/>
                </a:ln>
                <a:solidFill>
                  <a:schemeClr val="tx1"/>
                </a:solidFill>
                <a:effectLst/>
                <a:latin typeface="Arial" panose="020B0604020202020204" pitchFamily="34" charset="0"/>
              </a:rPr>
              <a:t>hospital</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development</a:t>
            </a:r>
            <a:r>
              <a:rPr kumimoji="0" lang="fr-FR" altLang="fr-FR" sz="1800" b="0" i="0" u="none" strike="noStrike" cap="none" normalizeH="0" baseline="0" dirty="0">
                <a:ln>
                  <a:noFill/>
                </a:ln>
                <a:solidFill>
                  <a:schemeClr val="tx1"/>
                </a:solidFill>
                <a:effectLst/>
                <a:latin typeface="Arial" panose="020B0604020202020204" pitchFamily="34" charset="0"/>
              </a:rPr>
              <a:t> in Metz</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err="1">
                <a:ln>
                  <a:noFill/>
                </a:ln>
                <a:solidFill>
                  <a:schemeClr val="tx1"/>
                </a:solidFill>
                <a:effectLst/>
                <a:latin typeface="Arial" panose="020B0604020202020204" pitchFamily="34" charset="0"/>
              </a:rPr>
              <a:t>Three</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reforms</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where</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a:ln>
                  <a:noFill/>
                </a:ln>
                <a:solidFill>
                  <a:schemeClr val="tx1"/>
                </a:solidFill>
                <a:effectLst/>
                <a:latin typeface="Arial" panose="020B0604020202020204" pitchFamily="34" charset="0"/>
              </a:rPr>
              <a:t>guidance </a:t>
            </a:r>
            <a:r>
              <a:rPr kumimoji="0" lang="fr-FR" altLang="fr-FR" sz="1800" b="1" i="0" u="none" strike="noStrike" cap="none" normalizeH="0" baseline="0" dirty="0" err="1">
                <a:ln>
                  <a:noFill/>
                </a:ln>
                <a:solidFill>
                  <a:schemeClr val="tx1"/>
                </a:solidFill>
                <a:effectLst/>
                <a:latin typeface="Arial" panose="020B0604020202020204" pitchFamily="34" charset="0"/>
              </a:rPr>
              <a:t>remained</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err="1">
                <a:ln>
                  <a:noFill/>
                </a:ln>
                <a:solidFill>
                  <a:schemeClr val="tx1"/>
                </a:solidFill>
                <a:effectLst/>
                <a:latin typeface="Arial" panose="020B0604020202020204" pitchFamily="34" charset="0"/>
              </a:rPr>
              <a:t>unfulfilled</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lang="fr-FR" altLang="fr-FR" b="0" dirty="0">
                <a:latin typeface="Arial" panose="020B0604020202020204" pitchFamily="34" charset="0"/>
              </a:rPr>
              <a:t>Crisis management structure</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err="1">
                <a:ln>
                  <a:noFill/>
                </a:ln>
                <a:solidFill>
                  <a:schemeClr val="tx1"/>
                </a:solidFill>
                <a:effectLst/>
                <a:latin typeface="Arial" panose="020B0604020202020204" pitchFamily="34" charset="0"/>
              </a:rPr>
              <a:t>Regional</a:t>
            </a:r>
            <a:r>
              <a:rPr kumimoji="0" lang="fr-FR" altLang="fr-FR" b="0" i="0" u="none" strike="noStrike" cap="none" normalizeH="0" baseline="0" dirty="0">
                <a:ln>
                  <a:noFill/>
                </a:ln>
                <a:solidFill>
                  <a:schemeClr val="tx1"/>
                </a:solidFill>
                <a:effectLst/>
                <a:latin typeface="Arial" panose="020B0604020202020204" pitchFamily="34" charset="0"/>
              </a:rPr>
              <a:t> Hospital Groups (</a:t>
            </a:r>
            <a:r>
              <a:rPr kumimoji="0" lang="fr-FR" altLang="fr-FR" b="0" i="0" u="none" strike="noStrike" cap="none" normalizeH="0" baseline="0" dirty="0" err="1">
                <a:ln>
                  <a:noFill/>
                </a:ln>
                <a:solidFill>
                  <a:schemeClr val="tx1"/>
                </a:solidFill>
                <a:effectLst/>
                <a:latin typeface="Arial" panose="020B0604020202020204" pitchFamily="34" charset="0"/>
              </a:rPr>
              <a:t>GHTs</a:t>
            </a:r>
            <a:r>
              <a:rPr kumimoji="0" lang="fr-FR" altLang="fr-FR" b="0" i="0" u="none" strike="noStrike" cap="none" normalizeH="0" baseline="0" dirty="0">
                <a:ln>
                  <a:noFill/>
                </a:ln>
                <a:solidFill>
                  <a:schemeClr val="tx1"/>
                </a:solidFill>
                <a:effectLst/>
                <a:latin typeface="Arial" panose="020B0604020202020204" pitchFamily="34" charset="0"/>
              </a:rPr>
              <a:t>)</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b="0" i="0" u="none" strike="noStrike" cap="none" normalizeH="0" baseline="0" dirty="0">
                <a:ln>
                  <a:noFill/>
                </a:ln>
                <a:solidFill>
                  <a:schemeClr val="tx1"/>
                </a:solidFill>
                <a:effectLst/>
                <a:latin typeface="Arial" panose="020B0604020202020204" pitchFamily="34" charset="0"/>
              </a:rPr>
              <a:t>Hospital </a:t>
            </a:r>
            <a:r>
              <a:rPr kumimoji="0" lang="fr-FR" altLang="fr-FR" b="0" i="0" u="none" strike="noStrike" cap="none" normalizeH="0" baseline="0" dirty="0" err="1">
                <a:ln>
                  <a:noFill/>
                </a:ln>
                <a:solidFill>
                  <a:schemeClr val="tx1"/>
                </a:solidFill>
                <a:effectLst/>
                <a:latin typeface="Arial" panose="020B0604020202020204" pitchFamily="34" charset="0"/>
              </a:rPr>
              <a:t>Clinical</a:t>
            </a:r>
            <a:r>
              <a:rPr kumimoji="0" lang="fr-FR" altLang="fr-FR" b="0" i="0" u="none" strike="noStrike" cap="none" normalizeH="0" baseline="0" dirty="0">
                <a:ln>
                  <a:noFill/>
                </a:ln>
                <a:solidFill>
                  <a:schemeClr val="tx1"/>
                </a:solidFill>
                <a:effectLst/>
                <a:latin typeface="Arial" panose="020B0604020202020204" pitchFamily="34" charset="0"/>
              </a:rPr>
              <a:t> Divisions</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err="1">
                <a:ln>
                  <a:noFill/>
                </a:ln>
                <a:solidFill>
                  <a:schemeClr val="tx1"/>
                </a:solidFill>
                <a:effectLst/>
                <a:latin typeface="Arial" panose="020B0604020202020204" pitchFamily="34" charset="0"/>
              </a:rPr>
              <a:t>What</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makes</a:t>
            </a:r>
            <a:r>
              <a:rPr kumimoji="0" lang="fr-FR" altLang="fr-FR" sz="1800" b="0" i="0" u="none" strike="noStrike" cap="none" normalizeH="0" baseline="0" dirty="0">
                <a:ln>
                  <a:noFill/>
                </a:ln>
                <a:solidFill>
                  <a:schemeClr val="tx1"/>
                </a:solidFill>
                <a:effectLst/>
                <a:latin typeface="Arial" panose="020B0604020202020204" pitchFamily="34" charset="0"/>
              </a:rPr>
              <a:t> the </a:t>
            </a:r>
            <a:r>
              <a:rPr kumimoji="0" lang="fr-FR" altLang="fr-FR" sz="1800" b="0" i="0" u="none" strike="noStrike" cap="none" normalizeH="0" baseline="0" dirty="0" err="1">
                <a:ln>
                  <a:noFill/>
                </a:ln>
                <a:solidFill>
                  <a:schemeClr val="tx1"/>
                </a:solidFill>
                <a:effectLst/>
                <a:latin typeface="Arial" panose="020B0604020202020204" pitchFamily="34" charset="0"/>
              </a:rPr>
              <a:t>difference</a:t>
            </a:r>
            <a:r>
              <a:rPr kumimoji="0" lang="fr-FR" altLang="fr-FR"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a:ln>
                  <a:noFill/>
                </a:ln>
                <a:solidFill>
                  <a:schemeClr val="tx1"/>
                </a:solidFill>
                <a:effectLst/>
                <a:latin typeface="Arial" panose="020B0604020202020204" pitchFamily="34" charset="0"/>
              </a:rPr>
              <a:t>Trust </a:t>
            </a:r>
            <a:r>
              <a:rPr kumimoji="0" lang="fr-FR" altLang="fr-FR" sz="1800" b="1" i="0" u="none" strike="noStrike" cap="none" normalizeH="0" baseline="0" dirty="0" err="1">
                <a:ln>
                  <a:noFill/>
                </a:ln>
                <a:solidFill>
                  <a:schemeClr val="tx1"/>
                </a:solidFill>
                <a:effectLst/>
                <a:latin typeface="Arial" panose="020B0604020202020204" pitchFamily="34" charset="0"/>
              </a:rPr>
              <a:t>between</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err="1">
                <a:ln>
                  <a:noFill/>
                </a:ln>
                <a:solidFill>
                  <a:schemeClr val="tx1"/>
                </a:solidFill>
                <a:effectLst/>
                <a:latin typeface="Arial" panose="020B0604020202020204" pitchFamily="34" charset="0"/>
              </a:rPr>
              <a:t>actors</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a:ln>
                  <a:noFill/>
                </a:ln>
                <a:solidFill>
                  <a:schemeClr val="tx1"/>
                </a:solidFill>
                <a:effectLst/>
                <a:latin typeface="Arial" panose="020B0604020202020204" pitchFamily="34" charset="0"/>
              </a:rPr>
              <a:t>Clear leadership</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a:ln>
                  <a:noFill/>
                </a:ln>
                <a:solidFill>
                  <a:schemeClr val="tx1"/>
                </a:solidFill>
                <a:effectLst/>
                <a:latin typeface="Arial" panose="020B0604020202020204" pitchFamily="34" charset="0"/>
              </a:rPr>
              <a:t>Real </a:t>
            </a:r>
            <a:r>
              <a:rPr kumimoji="0" lang="fr-FR" altLang="fr-FR" sz="1800" b="1" i="0" u="none" strike="noStrike" cap="none" normalizeH="0" baseline="0" dirty="0" err="1">
                <a:ln>
                  <a:noFill/>
                </a:ln>
                <a:solidFill>
                  <a:schemeClr val="tx1"/>
                </a:solidFill>
                <a:effectLst/>
                <a:latin typeface="Arial" panose="020B0604020202020204" pitchFamily="34" charset="0"/>
              </a:rPr>
              <a:t>delegation</a:t>
            </a:r>
            <a:r>
              <a:rPr kumimoji="0" lang="fr-FR" altLang="fr-FR" sz="1800" b="1" i="0" u="none" strike="noStrike" cap="none" normalizeH="0" baseline="0" dirty="0">
                <a:ln>
                  <a:noFill/>
                </a:ln>
                <a:solidFill>
                  <a:schemeClr val="tx1"/>
                </a:solidFill>
                <a:effectLst/>
                <a:latin typeface="Arial" panose="020B0604020202020204" pitchFamily="34" charset="0"/>
              </a:rPr>
              <a:t> of </a:t>
            </a:r>
            <a:r>
              <a:rPr kumimoji="0" lang="fr-FR" altLang="fr-FR" sz="1800" b="1" i="0" u="none" strike="noStrike" cap="none" normalizeH="0" baseline="0" dirty="0" err="1">
                <a:ln>
                  <a:noFill/>
                </a:ln>
                <a:solidFill>
                  <a:schemeClr val="tx1"/>
                </a:solidFill>
                <a:effectLst/>
                <a:latin typeface="Arial" panose="020B0604020202020204" pitchFamily="34" charset="0"/>
              </a:rPr>
              <a:t>authority</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1" i="0" u="none" strike="noStrike" cap="none" normalizeH="0" baseline="0" dirty="0" err="1">
                <a:ln>
                  <a:noFill/>
                </a:ln>
                <a:solidFill>
                  <a:schemeClr val="tx1"/>
                </a:solidFill>
                <a:effectLst/>
                <a:latin typeface="Arial" panose="020B0604020202020204" pitchFamily="34" charset="0"/>
              </a:rPr>
              <a:t>Adequate</a:t>
            </a:r>
            <a:r>
              <a:rPr kumimoji="0" lang="fr-FR" altLang="fr-FR" sz="1800" b="1"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err="1">
                <a:ln>
                  <a:noFill/>
                </a:ln>
                <a:solidFill>
                  <a:schemeClr val="tx1"/>
                </a:solidFill>
                <a:effectLst/>
                <a:latin typeface="Arial" panose="020B0604020202020204" pitchFamily="34" charset="0"/>
              </a:rPr>
              <a:t>resources</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302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0FC87-8897-6A62-7D8D-3A20BD1C20C8}"/>
              </a:ext>
            </a:extLst>
          </p:cNvPr>
          <p:cNvSpPr>
            <a:spLocks noGrp="1"/>
          </p:cNvSpPr>
          <p:nvPr>
            <p:ph type="title"/>
          </p:nvPr>
        </p:nvSpPr>
        <p:spPr/>
        <p:txBody>
          <a:bodyPr/>
          <a:lstStyle/>
          <a:p>
            <a:r>
              <a:rPr lang="en-US" dirty="0"/>
              <a:t>From Case Studies to Cross-cutting Lessons</a:t>
            </a:r>
            <a:endParaRPr lang="fr-FR" dirty="0"/>
          </a:p>
        </p:txBody>
      </p:sp>
      <p:sp>
        <p:nvSpPr>
          <p:cNvPr id="3" name="Espace réservé du contenu 2">
            <a:extLst>
              <a:ext uri="{FF2B5EF4-FFF2-40B4-BE49-F238E27FC236}">
                <a16:creationId xmlns:a16="http://schemas.microsoft.com/office/drawing/2014/main" id="{918749DF-86F9-BF4F-B438-0CE76180D875}"/>
              </a:ext>
            </a:extLst>
          </p:cNvPr>
          <p:cNvSpPr>
            <a:spLocks noGrp="1"/>
          </p:cNvSpPr>
          <p:nvPr>
            <p:ph idx="1"/>
          </p:nvPr>
        </p:nvSpPr>
        <p:spPr/>
        <p:txBody>
          <a:bodyPr/>
          <a:lstStyle/>
          <a:p>
            <a:endParaRPr lang="fr-FR" dirty="0"/>
          </a:p>
          <a:p>
            <a:r>
              <a:rPr lang="en-US" dirty="0"/>
              <a:t>Trust vs Control :</a:t>
            </a:r>
          </a:p>
          <a:p>
            <a:r>
              <a:rPr lang="en-US" dirty="0"/>
              <a:t>Sustainable reforms require both : rules and monitoring </a:t>
            </a:r>
            <a:r>
              <a:rPr lang="en-US" i="1" dirty="0"/>
              <a:t>and</a:t>
            </a:r>
            <a:r>
              <a:rPr lang="en-US" dirty="0"/>
              <a:t> mutual trust between actors.</a:t>
            </a:r>
          </a:p>
          <a:p>
            <a:r>
              <a:rPr lang="en-US" dirty="0"/>
              <a:t>Leadership Matters : </a:t>
            </a:r>
          </a:p>
          <a:p>
            <a:r>
              <a:rPr lang="en-US" dirty="0"/>
              <a:t>Clear, </a:t>
            </a:r>
            <a:r>
              <a:rPr lang="en-US" dirty="0" err="1"/>
              <a:t>recognised</a:t>
            </a:r>
            <a:r>
              <a:rPr lang="en-US" dirty="0"/>
              <a:t> leadership (not divided between several heads) is essential for reform credibility.</a:t>
            </a:r>
          </a:p>
          <a:p>
            <a:r>
              <a:rPr lang="en-US" dirty="0"/>
              <a:t>Delegation Must Be Real :</a:t>
            </a:r>
          </a:p>
          <a:p>
            <a:r>
              <a:rPr lang="en-US" dirty="0"/>
              <a:t>Accountability without genuine authority frustrates professionals and blocks change.</a:t>
            </a:r>
          </a:p>
          <a:p>
            <a:r>
              <a:rPr lang="en-US" dirty="0"/>
              <a:t>Resources Shape Reality: </a:t>
            </a:r>
          </a:p>
          <a:p>
            <a:r>
              <a:rPr lang="en-US" dirty="0"/>
              <a:t>Even well-designed reforms fail without adequate staffing, funding, and digital tools.</a:t>
            </a:r>
            <a:endParaRPr lang="fr-FR" dirty="0"/>
          </a:p>
        </p:txBody>
      </p:sp>
      <p:sp>
        <p:nvSpPr>
          <p:cNvPr id="4" name="Espace réservé de la date 3">
            <a:extLst>
              <a:ext uri="{FF2B5EF4-FFF2-40B4-BE49-F238E27FC236}">
                <a16:creationId xmlns:a16="http://schemas.microsoft.com/office/drawing/2014/main" id="{F5357D50-26CB-5944-719F-D83CC79E16DD}"/>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7B7E0F56-150F-9105-4675-77B7664D0B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F86E09-CE46-056A-66E9-237F04E82A9D}"/>
              </a:ext>
            </a:extLst>
          </p:cNvPr>
          <p:cNvSpPr>
            <a:spLocks noGrp="1"/>
          </p:cNvSpPr>
          <p:nvPr>
            <p:ph type="sldNum" sz="quarter" idx="12"/>
          </p:nvPr>
        </p:nvSpPr>
        <p:spPr/>
        <p:txBody>
          <a:bodyPr/>
          <a:lstStyle/>
          <a:p>
            <a:fld id="{FAF3068D-1071-4799-B5DC-0F61DF5D3D59}" type="slidenum">
              <a:rPr lang="fr-FR" smtClean="0"/>
              <a:t>16</a:t>
            </a:fld>
            <a:endParaRPr lang="fr-FR"/>
          </a:p>
        </p:txBody>
      </p:sp>
      <p:sp>
        <p:nvSpPr>
          <p:cNvPr id="7" name="Espace réservé du texte 6">
            <a:extLst>
              <a:ext uri="{FF2B5EF4-FFF2-40B4-BE49-F238E27FC236}">
                <a16:creationId xmlns:a16="http://schemas.microsoft.com/office/drawing/2014/main" id="{531926C5-1867-CFEC-4720-16E18C99756D}"/>
              </a:ext>
            </a:extLst>
          </p:cNvPr>
          <p:cNvSpPr>
            <a:spLocks noGrp="1"/>
          </p:cNvSpPr>
          <p:nvPr>
            <p:ph type="body" sz="quarter" idx="13"/>
          </p:nvPr>
        </p:nvSpPr>
        <p:spPr/>
        <p:txBody>
          <a:bodyPr/>
          <a:lstStyle/>
          <a:p>
            <a:r>
              <a:rPr lang="en-US" dirty="0">
                <a:solidFill>
                  <a:schemeClr val="accent1">
                    <a:lumMod val="75000"/>
                  </a:schemeClr>
                </a:solidFill>
              </a:rPr>
              <a:t>Cross-cutting Lessons</a:t>
            </a:r>
            <a:endParaRPr lang="fr-FR" dirty="0">
              <a:solidFill>
                <a:schemeClr val="accent1">
                  <a:lumMod val="75000"/>
                </a:schemeClr>
              </a:solidFill>
            </a:endParaRPr>
          </a:p>
        </p:txBody>
      </p:sp>
    </p:spTree>
    <p:extLst>
      <p:ext uri="{BB962C8B-B14F-4D97-AF65-F5344CB8AC3E}">
        <p14:creationId xmlns:p14="http://schemas.microsoft.com/office/powerpoint/2010/main" val="257216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1EC6C-BE4C-F26C-C598-F89AB2E190BB}"/>
              </a:ext>
            </a:extLst>
          </p:cNvPr>
          <p:cNvSpPr>
            <a:spLocks noGrp="1"/>
          </p:cNvSpPr>
          <p:nvPr>
            <p:ph type="title"/>
          </p:nvPr>
        </p:nvSpPr>
        <p:spPr/>
        <p:txBody>
          <a:bodyPr/>
          <a:lstStyle/>
          <a:p>
            <a:r>
              <a:rPr lang="en-US" dirty="0"/>
              <a:t>From Case Studies to Cross-cutting Lessons</a:t>
            </a:r>
            <a:endParaRPr lang="fr-FR" dirty="0"/>
          </a:p>
        </p:txBody>
      </p:sp>
      <p:sp>
        <p:nvSpPr>
          <p:cNvPr id="3" name="Espace réservé du contenu 2">
            <a:extLst>
              <a:ext uri="{FF2B5EF4-FFF2-40B4-BE49-F238E27FC236}">
                <a16:creationId xmlns:a16="http://schemas.microsoft.com/office/drawing/2014/main" id="{72988EAF-E2FC-ECA7-AAB3-9E7265B311B0}"/>
              </a:ext>
            </a:extLst>
          </p:cNvPr>
          <p:cNvSpPr>
            <a:spLocks noGrp="1"/>
          </p:cNvSpPr>
          <p:nvPr>
            <p:ph idx="1"/>
          </p:nvPr>
        </p:nvSpPr>
        <p:spPr/>
        <p:txBody>
          <a:bodyPr/>
          <a:lstStyle/>
          <a:p>
            <a:endParaRPr lang="fr-FR" dirty="0"/>
          </a:p>
        </p:txBody>
      </p:sp>
      <p:sp>
        <p:nvSpPr>
          <p:cNvPr id="4" name="Espace réservé de la date 3">
            <a:extLst>
              <a:ext uri="{FF2B5EF4-FFF2-40B4-BE49-F238E27FC236}">
                <a16:creationId xmlns:a16="http://schemas.microsoft.com/office/drawing/2014/main" id="{59CB1493-593A-67BD-78EF-085F8EFA2C7C}"/>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271C49E7-75AE-A107-1F6D-43A5D586A3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6C168F-AB76-22A4-5DDA-41672B341318}"/>
              </a:ext>
            </a:extLst>
          </p:cNvPr>
          <p:cNvSpPr>
            <a:spLocks noGrp="1"/>
          </p:cNvSpPr>
          <p:nvPr>
            <p:ph type="sldNum" sz="quarter" idx="12"/>
          </p:nvPr>
        </p:nvSpPr>
        <p:spPr/>
        <p:txBody>
          <a:bodyPr/>
          <a:lstStyle/>
          <a:p>
            <a:fld id="{FAF3068D-1071-4799-B5DC-0F61DF5D3D59}" type="slidenum">
              <a:rPr lang="fr-FR" smtClean="0"/>
              <a:t>17</a:t>
            </a:fld>
            <a:endParaRPr lang="fr-FR"/>
          </a:p>
        </p:txBody>
      </p:sp>
      <p:sp>
        <p:nvSpPr>
          <p:cNvPr id="7" name="Espace réservé du texte 6">
            <a:extLst>
              <a:ext uri="{FF2B5EF4-FFF2-40B4-BE49-F238E27FC236}">
                <a16:creationId xmlns:a16="http://schemas.microsoft.com/office/drawing/2014/main" id="{78DF8978-5771-95AB-9246-1D98C345A75A}"/>
              </a:ext>
            </a:extLst>
          </p:cNvPr>
          <p:cNvSpPr>
            <a:spLocks noGrp="1"/>
          </p:cNvSpPr>
          <p:nvPr>
            <p:ph type="body" sz="quarter" idx="13"/>
          </p:nvPr>
        </p:nvSpPr>
        <p:spPr/>
        <p:txBody>
          <a:bodyPr/>
          <a:lstStyle/>
          <a:p>
            <a:r>
              <a:rPr lang="en-US">
                <a:solidFill>
                  <a:schemeClr val="accent1">
                    <a:lumMod val="75000"/>
                  </a:schemeClr>
                </a:solidFill>
              </a:rPr>
              <a:t>Cross-cutting Lessons</a:t>
            </a:r>
            <a:endParaRPr lang="fr-FR" dirty="0">
              <a:solidFill>
                <a:schemeClr val="accent1">
                  <a:lumMod val="75000"/>
                </a:schemeClr>
              </a:solidFill>
            </a:endParaRPr>
          </a:p>
        </p:txBody>
      </p:sp>
      <p:sp>
        <p:nvSpPr>
          <p:cNvPr id="17" name="Rectangle 16">
            <a:extLst>
              <a:ext uri="{FF2B5EF4-FFF2-40B4-BE49-F238E27FC236}">
                <a16:creationId xmlns:a16="http://schemas.microsoft.com/office/drawing/2014/main" id="{EC3B1BB6-E96B-FD64-27C8-F8937B806069}"/>
              </a:ext>
            </a:extLst>
          </p:cNvPr>
          <p:cNvSpPr/>
          <p:nvPr/>
        </p:nvSpPr>
        <p:spPr>
          <a:xfrm>
            <a:off x="1602297" y="5293453"/>
            <a:ext cx="9185945" cy="7663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Trust</a:t>
            </a:r>
          </a:p>
        </p:txBody>
      </p:sp>
      <p:sp>
        <p:nvSpPr>
          <p:cNvPr id="18" name="Rectangle 17">
            <a:extLst>
              <a:ext uri="{FF2B5EF4-FFF2-40B4-BE49-F238E27FC236}">
                <a16:creationId xmlns:a16="http://schemas.microsoft.com/office/drawing/2014/main" id="{828A12D5-5A05-0B87-78E9-B85D9647F72B}"/>
              </a:ext>
            </a:extLst>
          </p:cNvPr>
          <p:cNvSpPr/>
          <p:nvPr/>
        </p:nvSpPr>
        <p:spPr>
          <a:xfrm>
            <a:off x="2525086" y="4488110"/>
            <a:ext cx="7432646" cy="80534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Leadership</a:t>
            </a:r>
          </a:p>
        </p:txBody>
      </p:sp>
      <p:sp>
        <p:nvSpPr>
          <p:cNvPr id="19" name="Rectangle 18">
            <a:extLst>
              <a:ext uri="{FF2B5EF4-FFF2-40B4-BE49-F238E27FC236}">
                <a16:creationId xmlns:a16="http://schemas.microsoft.com/office/drawing/2014/main" id="{F2E269EC-9803-CA96-BF37-8CC12C930504}"/>
              </a:ext>
            </a:extLst>
          </p:cNvPr>
          <p:cNvSpPr/>
          <p:nvPr/>
        </p:nvSpPr>
        <p:spPr>
          <a:xfrm>
            <a:off x="3514987" y="3721720"/>
            <a:ext cx="5318620" cy="76639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err="1"/>
              <a:t>Delegation</a:t>
            </a:r>
            <a:endParaRPr lang="fr-FR" sz="2800" dirty="0"/>
          </a:p>
        </p:txBody>
      </p:sp>
      <p:sp>
        <p:nvSpPr>
          <p:cNvPr id="20" name="Rectangle 19">
            <a:extLst>
              <a:ext uri="{FF2B5EF4-FFF2-40B4-BE49-F238E27FC236}">
                <a16:creationId xmlns:a16="http://schemas.microsoft.com/office/drawing/2014/main" id="{D70820DF-5B27-2682-9EAF-E6CF973FBA32}"/>
              </a:ext>
            </a:extLst>
          </p:cNvPr>
          <p:cNvSpPr/>
          <p:nvPr/>
        </p:nvSpPr>
        <p:spPr>
          <a:xfrm>
            <a:off x="4446165" y="3103821"/>
            <a:ext cx="3456264" cy="61789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err="1"/>
              <a:t>Resources</a:t>
            </a:r>
            <a:endParaRPr lang="fr-FR" sz="2800" dirty="0"/>
          </a:p>
        </p:txBody>
      </p:sp>
    </p:spTree>
    <p:extLst>
      <p:ext uri="{BB962C8B-B14F-4D97-AF65-F5344CB8AC3E}">
        <p14:creationId xmlns:p14="http://schemas.microsoft.com/office/powerpoint/2010/main" val="350211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F9D6D-8D2D-4AA2-2CD5-3F5918047983}"/>
              </a:ext>
            </a:extLst>
          </p:cNvPr>
          <p:cNvSpPr>
            <a:spLocks noGrp="1"/>
          </p:cNvSpPr>
          <p:nvPr>
            <p:ph type="title"/>
          </p:nvPr>
        </p:nvSpPr>
        <p:spPr/>
        <p:txBody>
          <a:bodyPr/>
          <a:lstStyle/>
          <a:p>
            <a:r>
              <a:rPr lang="fr-FR" dirty="0"/>
              <a:t>Conclusion</a:t>
            </a:r>
          </a:p>
        </p:txBody>
      </p:sp>
      <p:sp>
        <p:nvSpPr>
          <p:cNvPr id="3" name="Espace réservé du texte 2">
            <a:extLst>
              <a:ext uri="{FF2B5EF4-FFF2-40B4-BE49-F238E27FC236}">
                <a16:creationId xmlns:a16="http://schemas.microsoft.com/office/drawing/2014/main" id="{7B0E0067-1C26-6270-9BCA-42F9B426B5E5}"/>
              </a:ext>
            </a:extLst>
          </p:cNvPr>
          <p:cNvSpPr>
            <a:spLocks noGrp="1"/>
          </p:cNvSpPr>
          <p:nvPr>
            <p:ph type="body" idx="1"/>
          </p:nvPr>
        </p:nvSpPr>
        <p:spPr/>
        <p:txBody>
          <a:bodyPr/>
          <a:lstStyle/>
          <a:p>
            <a:pPr algn="ctr"/>
            <a:endParaRPr lang="en-US" dirty="0"/>
          </a:p>
          <a:p>
            <a:pPr algn="ctr"/>
            <a:r>
              <a:rPr lang="en-US" dirty="0"/>
              <a:t>Sustainable Compliance : Balancing Trust and Control</a:t>
            </a:r>
            <a:endParaRPr lang="fr-FR" dirty="0"/>
          </a:p>
        </p:txBody>
      </p:sp>
      <p:sp>
        <p:nvSpPr>
          <p:cNvPr id="4" name="Espace réservé de la date 3">
            <a:extLst>
              <a:ext uri="{FF2B5EF4-FFF2-40B4-BE49-F238E27FC236}">
                <a16:creationId xmlns:a16="http://schemas.microsoft.com/office/drawing/2014/main" id="{18C40F78-A945-3E1F-AB75-6BE97E65838F}"/>
              </a:ext>
            </a:extLst>
          </p:cNvPr>
          <p:cNvSpPr>
            <a:spLocks noGrp="1"/>
          </p:cNvSpPr>
          <p:nvPr>
            <p:ph type="dt" sz="half" idx="10"/>
          </p:nvPr>
        </p:nvSpPr>
        <p:spPr/>
        <p:txBody>
          <a:bodyPr/>
          <a:lstStyle/>
          <a:p>
            <a:fld id="{1D3574C6-3A0C-480F-B682-B78FBE14553E}" type="datetime1">
              <a:rPr lang="fr-FR" smtClean="0"/>
              <a:t>23/09/2025</a:t>
            </a:fld>
            <a:endParaRPr lang="fr-FR"/>
          </a:p>
        </p:txBody>
      </p:sp>
      <p:sp>
        <p:nvSpPr>
          <p:cNvPr id="5" name="Espace réservé du pied de page 4">
            <a:extLst>
              <a:ext uri="{FF2B5EF4-FFF2-40B4-BE49-F238E27FC236}">
                <a16:creationId xmlns:a16="http://schemas.microsoft.com/office/drawing/2014/main" id="{8185D381-916A-179C-D88C-438B7B39D6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7F663D-9D90-975C-7CEF-8944DA62AEFE}"/>
              </a:ext>
            </a:extLst>
          </p:cNvPr>
          <p:cNvSpPr>
            <a:spLocks noGrp="1"/>
          </p:cNvSpPr>
          <p:nvPr>
            <p:ph type="sldNum" sz="quarter" idx="12"/>
          </p:nvPr>
        </p:nvSpPr>
        <p:spPr/>
        <p:txBody>
          <a:bodyPr/>
          <a:lstStyle/>
          <a:p>
            <a:fld id="{FAF3068D-1071-4799-B5DC-0F61DF5D3D59}" type="slidenum">
              <a:rPr lang="fr-FR" smtClean="0"/>
              <a:t>18</a:t>
            </a:fld>
            <a:endParaRPr lang="fr-FR"/>
          </a:p>
        </p:txBody>
      </p:sp>
    </p:spTree>
    <p:extLst>
      <p:ext uri="{BB962C8B-B14F-4D97-AF65-F5344CB8AC3E}">
        <p14:creationId xmlns:p14="http://schemas.microsoft.com/office/powerpoint/2010/main" val="41809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F6E82-3B12-8B73-6C82-4C7F99B1ECCE}"/>
              </a:ext>
            </a:extLst>
          </p:cNvPr>
          <p:cNvSpPr>
            <a:spLocks noGrp="1"/>
          </p:cNvSpPr>
          <p:nvPr>
            <p:ph type="title"/>
          </p:nvPr>
        </p:nvSpPr>
        <p:spPr/>
        <p:txBody>
          <a:bodyPr/>
          <a:lstStyle/>
          <a:p>
            <a:r>
              <a:rPr lang="fr-FR" dirty="0"/>
              <a:t>Conclusion</a:t>
            </a:r>
          </a:p>
        </p:txBody>
      </p:sp>
      <p:sp>
        <p:nvSpPr>
          <p:cNvPr id="4" name="Espace réservé de la date 3">
            <a:extLst>
              <a:ext uri="{FF2B5EF4-FFF2-40B4-BE49-F238E27FC236}">
                <a16:creationId xmlns:a16="http://schemas.microsoft.com/office/drawing/2014/main" id="{66DBEBB0-53B9-20D3-E259-3B2E8CFBBEB1}"/>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B4F2D8F8-71F5-9B0E-78B4-950CFC305F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D4F7E8-AD81-0F04-AC7F-71F313A44FD5}"/>
              </a:ext>
            </a:extLst>
          </p:cNvPr>
          <p:cNvSpPr>
            <a:spLocks noGrp="1"/>
          </p:cNvSpPr>
          <p:nvPr>
            <p:ph type="sldNum" sz="quarter" idx="12"/>
          </p:nvPr>
        </p:nvSpPr>
        <p:spPr/>
        <p:txBody>
          <a:bodyPr/>
          <a:lstStyle/>
          <a:p>
            <a:fld id="{FAF3068D-1071-4799-B5DC-0F61DF5D3D59}" type="slidenum">
              <a:rPr lang="fr-FR" smtClean="0"/>
              <a:t>19</a:t>
            </a:fld>
            <a:endParaRPr lang="fr-FR"/>
          </a:p>
        </p:txBody>
      </p:sp>
      <p:sp>
        <p:nvSpPr>
          <p:cNvPr id="7" name="Espace réservé du texte 6">
            <a:extLst>
              <a:ext uri="{FF2B5EF4-FFF2-40B4-BE49-F238E27FC236}">
                <a16:creationId xmlns:a16="http://schemas.microsoft.com/office/drawing/2014/main" id="{96899A7D-4E5C-4B16-7A35-BBBAF62034BC}"/>
              </a:ext>
            </a:extLst>
          </p:cNvPr>
          <p:cNvSpPr>
            <a:spLocks noGrp="1"/>
          </p:cNvSpPr>
          <p:nvPr>
            <p:ph type="body" sz="quarter" idx="13"/>
          </p:nvPr>
        </p:nvSpPr>
        <p:spPr/>
        <p:txBody>
          <a:bodyPr/>
          <a:lstStyle/>
          <a:p>
            <a:r>
              <a:rPr lang="en-US" dirty="0">
                <a:solidFill>
                  <a:schemeClr val="accent1">
                    <a:lumMod val="75000"/>
                  </a:schemeClr>
                </a:solidFill>
              </a:rPr>
              <a:t>Sustainable Compliance : Balancing Trust and Control</a:t>
            </a:r>
            <a:endParaRPr lang="fr-FR" dirty="0">
              <a:solidFill>
                <a:schemeClr val="accent1">
                  <a:lumMod val="75000"/>
                </a:schemeClr>
              </a:solidFill>
            </a:endParaRPr>
          </a:p>
          <a:p>
            <a:endParaRPr lang="fr-FR" dirty="0"/>
          </a:p>
        </p:txBody>
      </p:sp>
      <p:sp>
        <p:nvSpPr>
          <p:cNvPr id="8" name="Rectangle 1">
            <a:extLst>
              <a:ext uri="{FF2B5EF4-FFF2-40B4-BE49-F238E27FC236}">
                <a16:creationId xmlns:a16="http://schemas.microsoft.com/office/drawing/2014/main" id="{93C9D8D9-BFCF-89EB-700F-3A375B9BD080}"/>
              </a:ext>
            </a:extLst>
          </p:cNvPr>
          <p:cNvSpPr>
            <a:spLocks noGrp="1" noChangeArrowheads="1"/>
          </p:cNvSpPr>
          <p:nvPr>
            <p:ph idx="1"/>
          </p:nvPr>
        </p:nvSpPr>
        <p:spPr bwMode="auto">
          <a:xfrm>
            <a:off x="838200" y="2887404"/>
            <a:ext cx="80073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Arial" panose="020B0604020202020204" pitchFamily="34" charset="0"/>
              </a:rPr>
              <a:t>Our case </a:t>
            </a:r>
            <a:r>
              <a:rPr kumimoji="0" lang="fr-FR" altLang="fr-FR" sz="1800" b="0" i="0" u="none" strike="noStrike" cap="none" normalizeH="0" baseline="0" dirty="0" err="1">
                <a:ln>
                  <a:noFill/>
                </a:ln>
                <a:solidFill>
                  <a:schemeClr val="tx1"/>
                </a:solidFill>
                <a:effectLst/>
                <a:latin typeface="Arial" panose="020B0604020202020204" pitchFamily="34" charset="0"/>
              </a:rPr>
              <a:t>studies</a:t>
            </a:r>
            <a:r>
              <a:rPr kumimoji="0" lang="fr-FR" altLang="fr-FR" sz="1800" b="0" i="0" u="none" strike="noStrike" cap="none" normalizeH="0" baseline="0" dirty="0">
                <a:ln>
                  <a:noFill/>
                </a:ln>
                <a:solidFill>
                  <a:schemeClr val="tx1"/>
                </a:solidFill>
                <a:effectLst/>
                <a:latin typeface="Arial" panose="020B0604020202020204" pitchFamily="34" charset="0"/>
              </a:rPr>
              <a:t> show a simple </a:t>
            </a:r>
            <a:r>
              <a:rPr kumimoji="0" lang="fr-FR" altLang="fr-FR" sz="1800" b="0" i="0" u="none" strike="noStrike" cap="none" normalizeH="0" baseline="0" dirty="0" err="1">
                <a:ln>
                  <a:noFill/>
                </a:ln>
                <a:solidFill>
                  <a:schemeClr val="tx1"/>
                </a:solidFill>
                <a:effectLst/>
                <a:latin typeface="Arial" panose="020B0604020202020204" pitchFamily="34" charset="0"/>
              </a:rPr>
              <a:t>truth</a:t>
            </a:r>
            <a:r>
              <a:rPr kumimoji="0" lang="fr-FR" altLang="fr-F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0" i="0" u="none" strike="noStrike" cap="none" normalizeH="0" baseline="0" dirty="0" err="1">
                <a:ln>
                  <a:noFill/>
                </a:ln>
                <a:solidFill>
                  <a:schemeClr val="tx1"/>
                </a:solidFill>
                <a:effectLst/>
                <a:latin typeface="Arial" panose="020B0604020202020204" pitchFamily="34" charset="0"/>
              </a:rPr>
              <a:t>Reforms</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succeed</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when</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a:ln>
                  <a:noFill/>
                </a:ln>
                <a:solidFill>
                  <a:schemeClr val="tx1"/>
                </a:solidFill>
                <a:effectLst/>
                <a:latin typeface="Arial" panose="020B0604020202020204" pitchFamily="34" charset="0"/>
              </a:rPr>
              <a:t>trust</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is</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built</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among</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actors</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0" i="0" u="none" strike="noStrike" cap="none" normalizeH="0" baseline="0" dirty="0">
                <a:ln>
                  <a:noFill/>
                </a:ln>
                <a:solidFill>
                  <a:schemeClr val="tx1"/>
                </a:solidFill>
                <a:effectLst/>
                <a:latin typeface="Arial" panose="020B0604020202020204" pitchFamily="34" charset="0"/>
              </a:rPr>
              <a:t>And </a:t>
            </a:r>
            <a:r>
              <a:rPr kumimoji="0" lang="fr-FR" altLang="fr-FR" sz="1800" b="0" i="0" u="none" strike="noStrike" cap="none" normalizeH="0" baseline="0" dirty="0" err="1">
                <a:ln>
                  <a:noFill/>
                </a:ln>
                <a:solidFill>
                  <a:schemeClr val="tx1"/>
                </a:solidFill>
                <a:effectLst/>
                <a:latin typeface="Arial" panose="020B0604020202020204" pitchFamily="34" charset="0"/>
              </a:rPr>
              <a:t>when</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1" i="0" u="none" strike="noStrike" cap="none" normalizeH="0" baseline="0" dirty="0">
                <a:ln>
                  <a:noFill/>
                </a:ln>
                <a:solidFill>
                  <a:schemeClr val="tx1"/>
                </a:solidFill>
                <a:effectLst/>
                <a:latin typeface="Arial" panose="020B0604020202020204" pitchFamily="34" charset="0"/>
              </a:rPr>
              <a:t>control </a:t>
            </a:r>
            <a:r>
              <a:rPr kumimoji="0" lang="fr-FR" altLang="fr-FR" sz="1800" b="1" i="0" u="none" strike="noStrike" cap="none" normalizeH="0" baseline="0" dirty="0" err="1">
                <a:ln>
                  <a:noFill/>
                </a:ln>
                <a:solidFill>
                  <a:schemeClr val="tx1"/>
                </a:solidFill>
                <a:effectLst/>
                <a:latin typeface="Arial" panose="020B0604020202020204" pitchFamily="34" charset="0"/>
              </a:rPr>
              <a:t>mechanisms</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ensure</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clarity</a:t>
            </a:r>
            <a:r>
              <a:rPr kumimoji="0" lang="fr-FR" altLang="fr-FR" sz="1800" b="0" i="0" u="none" strike="noStrike" cap="none" normalizeH="0" baseline="0" dirty="0">
                <a:ln>
                  <a:noFill/>
                </a:ln>
                <a:solidFill>
                  <a:schemeClr val="tx1"/>
                </a:solidFill>
                <a:effectLst/>
                <a:latin typeface="Arial" panose="020B0604020202020204" pitchFamily="34" charset="0"/>
              </a:rPr>
              <a:t> and </a:t>
            </a:r>
            <a:r>
              <a:rPr kumimoji="0" lang="fr-FR" altLang="fr-FR" sz="1800" b="0" i="0" u="none" strike="noStrike" cap="none" normalizeH="0" baseline="0" dirty="0" err="1">
                <a:ln>
                  <a:noFill/>
                </a:ln>
                <a:solidFill>
                  <a:schemeClr val="tx1"/>
                </a:solidFill>
                <a:effectLst/>
                <a:latin typeface="Arial" panose="020B0604020202020204" pitchFamily="34" charset="0"/>
              </a:rPr>
              <a:t>accountability</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0" i="0" u="none" strike="noStrike" cap="none" normalizeH="0" baseline="0" dirty="0" err="1">
                <a:ln>
                  <a:noFill/>
                </a:ln>
                <a:solidFill>
                  <a:schemeClr val="tx1"/>
                </a:solidFill>
                <a:effectLst/>
                <a:latin typeface="Arial" panose="020B0604020202020204" pitchFamily="34" charset="0"/>
              </a:rPr>
              <a:t>Without</a:t>
            </a:r>
            <a:r>
              <a:rPr kumimoji="0" lang="fr-FR" altLang="fr-FR" sz="1800" b="0" i="0" u="none" strike="noStrike" cap="none" normalizeH="0" baseline="0" dirty="0">
                <a:ln>
                  <a:noFill/>
                </a:ln>
                <a:solidFill>
                  <a:schemeClr val="tx1"/>
                </a:solidFill>
                <a:effectLst/>
                <a:latin typeface="Arial" panose="020B0604020202020204" pitchFamily="34" charset="0"/>
              </a:rPr>
              <a:t> trust, </a:t>
            </a:r>
            <a:r>
              <a:rPr kumimoji="0" lang="fr-FR" altLang="fr-FR" sz="1800" b="0" i="0" u="none" strike="noStrike" cap="none" normalizeH="0" baseline="0" dirty="0" err="1">
                <a:ln>
                  <a:noFill/>
                </a:ln>
                <a:solidFill>
                  <a:schemeClr val="tx1"/>
                </a:solidFill>
                <a:effectLst/>
                <a:latin typeface="Arial" panose="020B0604020202020204" pitchFamily="34" charset="0"/>
              </a:rPr>
              <a:t>cooperation</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stalls</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1800" b="0" i="0" u="none" strike="noStrike" cap="none" normalizeH="0" baseline="0" dirty="0" err="1">
                <a:ln>
                  <a:noFill/>
                </a:ln>
                <a:solidFill>
                  <a:schemeClr val="tx1"/>
                </a:solidFill>
                <a:effectLst/>
                <a:latin typeface="Arial" panose="020B0604020202020204" pitchFamily="34" charset="0"/>
              </a:rPr>
              <a:t>Without</a:t>
            </a:r>
            <a:r>
              <a:rPr kumimoji="0" lang="fr-FR" altLang="fr-FR" sz="1800" b="0" i="0" u="none" strike="noStrike" cap="none" normalizeH="0" baseline="0" dirty="0">
                <a:ln>
                  <a:noFill/>
                </a:ln>
                <a:solidFill>
                  <a:schemeClr val="tx1"/>
                </a:solidFill>
                <a:effectLst/>
                <a:latin typeface="Arial" panose="020B0604020202020204" pitchFamily="34" charset="0"/>
              </a:rPr>
              <a:t> control, </a:t>
            </a:r>
            <a:r>
              <a:rPr kumimoji="0" lang="fr-FR" altLang="fr-FR" sz="1800" b="0" i="0" u="none" strike="noStrike" cap="none" normalizeH="0" baseline="0" dirty="0" err="1">
                <a:ln>
                  <a:noFill/>
                </a:ln>
                <a:solidFill>
                  <a:schemeClr val="tx1"/>
                </a:solidFill>
                <a:effectLst/>
                <a:latin typeface="Arial" panose="020B0604020202020204" pitchFamily="34" charset="0"/>
              </a:rPr>
              <a:t>reforms</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lack</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consistency</a:t>
            </a:r>
            <a:r>
              <a:rPr kumimoji="0" lang="fr-FR" altLang="fr-FR" sz="1800" b="0" i="0" u="none" strike="noStrike" cap="none" normalizeH="0" baseline="0" dirty="0">
                <a:ln>
                  <a:noFill/>
                </a:ln>
                <a:solidFill>
                  <a:schemeClr val="tx1"/>
                </a:solidFill>
                <a:effectLst/>
                <a:latin typeface="Arial" panose="020B0604020202020204" pitchFamily="34" charset="0"/>
              </a:rPr>
              <a:t> and </a:t>
            </a:r>
            <a:r>
              <a:rPr kumimoji="0" lang="fr-FR" altLang="fr-FR" sz="1800" b="0" i="0" u="none" strike="noStrike" cap="none" normalizeH="0" baseline="0" dirty="0" err="1">
                <a:ln>
                  <a:noFill/>
                </a:ln>
                <a:solidFill>
                  <a:schemeClr val="tx1"/>
                </a:solidFill>
                <a:effectLst/>
                <a:latin typeface="Arial" panose="020B0604020202020204" pitchFamily="34" charset="0"/>
              </a:rPr>
              <a:t>durability</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Arial" panose="020B0604020202020204" pitchFamily="34" charset="0"/>
              </a:rPr>
              <a:t>The balance of </a:t>
            </a:r>
            <a:r>
              <a:rPr kumimoji="0" lang="fr-FR" altLang="fr-FR" sz="1800" b="1" i="0" u="none" strike="noStrike" cap="none" normalizeH="0" baseline="0" dirty="0">
                <a:ln>
                  <a:noFill/>
                </a:ln>
                <a:solidFill>
                  <a:schemeClr val="tx1"/>
                </a:solidFill>
                <a:effectLst/>
                <a:latin typeface="Arial" panose="020B0604020202020204" pitchFamily="34" charset="0"/>
              </a:rPr>
              <a:t>trust and control</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is</a:t>
            </a:r>
            <a:r>
              <a:rPr kumimoji="0" lang="fr-FR" altLang="fr-FR" sz="1800" b="0" i="0" u="none" strike="noStrike" cap="none" normalizeH="0" baseline="0" dirty="0">
                <a:ln>
                  <a:noFill/>
                </a:ln>
                <a:solidFill>
                  <a:schemeClr val="tx1"/>
                </a:solidFill>
                <a:effectLst/>
                <a:latin typeface="Arial" panose="020B0604020202020204" pitchFamily="34" charset="0"/>
              </a:rPr>
              <a:t> the condition for </a:t>
            </a:r>
            <a:r>
              <a:rPr kumimoji="0" lang="fr-FR" altLang="fr-FR" sz="1800" b="0" i="1" u="none" strike="noStrike" cap="none" normalizeH="0" baseline="0" dirty="0" err="1">
                <a:ln>
                  <a:noFill/>
                </a:ln>
                <a:solidFill>
                  <a:schemeClr val="tx1"/>
                </a:solidFill>
                <a:effectLst/>
                <a:latin typeface="Arial" panose="020B0604020202020204" pitchFamily="34" charset="0"/>
              </a:rPr>
              <a:t>sustainable</a:t>
            </a:r>
            <a:r>
              <a:rPr kumimoji="0" lang="fr-FR" altLang="fr-FR" sz="1800" b="0" i="1" u="none" strike="noStrike" cap="none" normalizeH="0" baseline="0" dirty="0">
                <a:ln>
                  <a:noFill/>
                </a:ln>
                <a:solidFill>
                  <a:schemeClr val="tx1"/>
                </a:solidFill>
                <a:effectLst/>
                <a:latin typeface="Arial" panose="020B0604020202020204" pitchFamily="34" charset="0"/>
              </a:rPr>
              <a:t> compliance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526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33D12DF-DCA0-A71D-BD8B-C5D12E660A9B}"/>
              </a:ext>
            </a:extLst>
          </p:cNvPr>
          <p:cNvSpPr>
            <a:spLocks noGrp="1"/>
          </p:cNvSpPr>
          <p:nvPr>
            <p:ph type="title"/>
          </p:nvPr>
        </p:nvSpPr>
        <p:spPr/>
        <p:txBody>
          <a:bodyPr/>
          <a:lstStyle/>
          <a:p>
            <a:pPr algn="l"/>
            <a:r>
              <a:rPr lang="en-US" dirty="0"/>
              <a:t>IGAS (France)</a:t>
            </a:r>
            <a:endParaRPr lang="fr-FR" dirty="0"/>
          </a:p>
        </p:txBody>
      </p:sp>
      <p:sp>
        <p:nvSpPr>
          <p:cNvPr id="2" name="Espace réservé du texte 1">
            <a:extLst>
              <a:ext uri="{FF2B5EF4-FFF2-40B4-BE49-F238E27FC236}">
                <a16:creationId xmlns:a16="http://schemas.microsoft.com/office/drawing/2014/main" id="{E294974D-1E29-710E-9F45-239B8F33D7A4}"/>
              </a:ext>
            </a:extLst>
          </p:cNvPr>
          <p:cNvSpPr>
            <a:spLocks noGrp="1"/>
          </p:cNvSpPr>
          <p:nvPr>
            <p:ph type="body" sz="quarter" idx="13"/>
          </p:nvPr>
        </p:nvSpPr>
        <p:spPr/>
        <p:txBody>
          <a:bodyPr/>
          <a:lstStyle/>
          <a:p>
            <a:r>
              <a:rPr lang="en-US" dirty="0">
                <a:solidFill>
                  <a:schemeClr val="accent1">
                    <a:lumMod val="75000"/>
                  </a:schemeClr>
                </a:solidFill>
              </a:rPr>
              <a:t>Who We Are </a:t>
            </a:r>
            <a:endParaRPr lang="fr-FR" dirty="0">
              <a:solidFill>
                <a:schemeClr val="accent1">
                  <a:lumMod val="75000"/>
                </a:schemeClr>
              </a:solidFill>
            </a:endParaRPr>
          </a:p>
        </p:txBody>
      </p:sp>
      <p:sp>
        <p:nvSpPr>
          <p:cNvPr id="9" name="Rectangle 2">
            <a:extLst>
              <a:ext uri="{FF2B5EF4-FFF2-40B4-BE49-F238E27FC236}">
                <a16:creationId xmlns:a16="http://schemas.microsoft.com/office/drawing/2014/main" id="{28BFD8B3-1535-E1EB-82AE-6FC139A3CB28}"/>
              </a:ext>
            </a:extLst>
          </p:cNvPr>
          <p:cNvSpPr>
            <a:spLocks noGrp="1" noChangeArrowheads="1"/>
          </p:cNvSpPr>
          <p:nvPr>
            <p:ph idx="1"/>
          </p:nvPr>
        </p:nvSpPr>
        <p:spPr bwMode="auto">
          <a:xfrm>
            <a:off x="906162" y="3082962"/>
            <a:ext cx="10972240" cy="307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2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IGAS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is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the French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interministerial</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inspectorate</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for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health</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social protection,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employment</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and inclusion.</a:t>
            </a:r>
          </a:p>
          <a:p>
            <a:pPr marL="285750" marR="0" lvl="0" indent="-285750" algn="l" defTabSz="914400" rtl="0" eaLnBrk="0" fontAlgn="base" latinLnBrk="0" hangingPunct="0">
              <a:lnSpc>
                <a:spcPct val="200000"/>
              </a:lnSpc>
              <a:spcBef>
                <a:spcPct val="0"/>
              </a:spcBef>
              <a:spcAft>
                <a:spcPct val="0"/>
              </a:spcAft>
              <a:buClr>
                <a:srgbClr val="002060"/>
              </a:buClr>
              <a:buSzTx/>
              <a:buFont typeface="Wingdings" panose="05000000000000000000" pitchFamily="2" charset="2"/>
              <a:buChar char="Ø"/>
              <a:tabLst/>
            </a:pPr>
            <a:r>
              <a:rPr lang="fr-FR" altLang="fr-FR" sz="2000" b="0" dirty="0">
                <a:ln w="0"/>
                <a:effectLst>
                  <a:outerShdw blurRad="38100" dist="19050" dir="2700000" algn="tl" rotWithShape="0">
                    <a:schemeClr val="dk1">
                      <a:alpha val="40000"/>
                    </a:schemeClr>
                  </a:outerShdw>
                </a:effectLst>
                <a:latin typeface="Arial" panose="020B0604020202020204" pitchFamily="34" charset="0"/>
              </a:rPr>
              <a:t>I</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ndependent body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conducting</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audits,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evaluations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and inspections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since</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1967.</a:t>
            </a:r>
          </a:p>
          <a:p>
            <a:pPr marL="285750" marR="0" lvl="0" indent="-285750" algn="l" defTabSz="914400" rtl="0" eaLnBrk="0" fontAlgn="base" latinLnBrk="0" hangingPunct="0">
              <a:lnSpc>
                <a:spcPct val="2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Advises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government</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supports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reforms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and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ensures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compliance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with</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rules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and standards.</a:t>
            </a:r>
          </a:p>
          <a:p>
            <a:pPr marL="285750" marR="0" lvl="0" indent="-285750" algn="l" defTabSz="914400" rtl="0" eaLnBrk="0" fontAlgn="base" latinLnBrk="0" hangingPunct="0">
              <a:lnSpc>
                <a:spcPct val="2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Mission: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improve</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effectiveness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efficiency</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and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quality</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of social and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health</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 </a:t>
            </a:r>
            <a:r>
              <a:rPr kumimoji="0" lang="fr-FR" altLang="fr-FR" sz="2000" b="0" i="0" u="none" strike="noStrike" normalizeH="0" baseline="0" dirty="0" err="1">
                <a:ln w="0"/>
                <a:effectLst>
                  <a:outerShdw blurRad="38100" dist="19050" dir="2700000" algn="tl" rotWithShape="0">
                    <a:schemeClr val="dk1">
                      <a:alpha val="40000"/>
                    </a:schemeClr>
                  </a:outerShdw>
                </a:effectLst>
                <a:latin typeface="Arial" panose="020B0604020202020204" pitchFamily="34" charset="0"/>
              </a:rPr>
              <a:t>policies</a:t>
            </a:r>
            <a:r>
              <a:rPr kumimoji="0" lang="fr-FR" altLang="fr-FR" sz="20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a:t>
            </a:r>
          </a:p>
        </p:txBody>
      </p:sp>
    </p:spTree>
    <p:extLst>
      <p:ext uri="{BB962C8B-B14F-4D97-AF65-F5344CB8AC3E}">
        <p14:creationId xmlns:p14="http://schemas.microsoft.com/office/powerpoint/2010/main" val="2727648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CF4799-0113-2C5D-3422-4882228C2C86}"/>
              </a:ext>
            </a:extLst>
          </p:cNvPr>
          <p:cNvSpPr>
            <a:spLocks noGrp="1"/>
          </p:cNvSpPr>
          <p:nvPr>
            <p:ph type="title"/>
          </p:nvPr>
        </p:nvSpPr>
        <p:spPr/>
        <p:txBody>
          <a:bodyPr/>
          <a:lstStyle/>
          <a:p>
            <a:r>
              <a:rPr lang="fr-FR" dirty="0">
                <a:solidFill>
                  <a:schemeClr val="accent1">
                    <a:lumMod val="75000"/>
                  </a:schemeClr>
                </a:solidFill>
              </a:rPr>
              <a:t>Sources</a:t>
            </a:r>
            <a:endParaRPr lang="fr-FR" dirty="0"/>
          </a:p>
        </p:txBody>
      </p:sp>
      <p:sp>
        <p:nvSpPr>
          <p:cNvPr id="4" name="Espace réservé de la date 3">
            <a:extLst>
              <a:ext uri="{FF2B5EF4-FFF2-40B4-BE49-F238E27FC236}">
                <a16:creationId xmlns:a16="http://schemas.microsoft.com/office/drawing/2014/main" id="{397CF12A-C097-5BBD-ABD1-C45F06FFB852}"/>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BC17A23A-FEAF-BA8C-50CD-AAD01D3021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EA464E-E0F1-82EB-BDCE-D1B98BD938A0}"/>
              </a:ext>
            </a:extLst>
          </p:cNvPr>
          <p:cNvSpPr>
            <a:spLocks noGrp="1"/>
          </p:cNvSpPr>
          <p:nvPr>
            <p:ph type="sldNum" sz="quarter" idx="12"/>
          </p:nvPr>
        </p:nvSpPr>
        <p:spPr/>
        <p:txBody>
          <a:bodyPr/>
          <a:lstStyle/>
          <a:p>
            <a:fld id="{FAF3068D-1071-4799-B5DC-0F61DF5D3D59}" type="slidenum">
              <a:rPr lang="fr-FR" smtClean="0"/>
              <a:t>20</a:t>
            </a:fld>
            <a:endParaRPr lang="fr-FR"/>
          </a:p>
        </p:txBody>
      </p:sp>
      <p:sp>
        <p:nvSpPr>
          <p:cNvPr id="8" name="Rectangle 1">
            <a:extLst>
              <a:ext uri="{FF2B5EF4-FFF2-40B4-BE49-F238E27FC236}">
                <a16:creationId xmlns:a16="http://schemas.microsoft.com/office/drawing/2014/main" id="{0C7E56DE-FEA7-4715-C8C3-EF1B0D0E078F}"/>
              </a:ext>
            </a:extLst>
          </p:cNvPr>
          <p:cNvSpPr>
            <a:spLocks noGrp="1" noChangeArrowheads="1"/>
          </p:cNvSpPr>
          <p:nvPr>
            <p:ph idx="1"/>
          </p:nvPr>
        </p:nvSpPr>
        <p:spPr bwMode="auto">
          <a:xfrm>
            <a:off x="947256" y="1545903"/>
            <a:ext cx="10008765"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mj-lt"/>
              </a:rPr>
              <a:t>Transformation of care provision for </a:t>
            </a:r>
            <a:r>
              <a:rPr kumimoji="0" lang="fr-FR" altLang="fr-FR" sz="2000" b="0" i="0" u="none" strike="noStrike" cap="none" normalizeH="0" baseline="0" dirty="0" err="1">
                <a:ln>
                  <a:noFill/>
                </a:ln>
                <a:solidFill>
                  <a:schemeClr val="tx1"/>
                </a:solidFill>
                <a:effectLst/>
                <a:latin typeface="+mj-lt"/>
              </a:rPr>
              <a:t>persons</a:t>
            </a:r>
            <a:r>
              <a:rPr kumimoji="0" lang="fr-FR" altLang="fr-FR" sz="2000" b="0" i="0" u="none" strike="noStrike" cap="none" normalizeH="0" baseline="0" dirty="0">
                <a:ln>
                  <a:noFill/>
                </a:ln>
                <a:solidFill>
                  <a:schemeClr val="tx1"/>
                </a:solidFill>
                <a:effectLst/>
                <a:latin typeface="+mj-lt"/>
              </a:rPr>
              <a:t> </a:t>
            </a:r>
            <a:r>
              <a:rPr kumimoji="0" lang="fr-FR" altLang="fr-FR" sz="2000" b="0" i="0" u="none" strike="noStrike" cap="none" normalizeH="0" baseline="0" dirty="0" err="1">
                <a:ln>
                  <a:noFill/>
                </a:ln>
                <a:solidFill>
                  <a:schemeClr val="tx1"/>
                </a:solidFill>
                <a:effectLst/>
                <a:latin typeface="+mj-lt"/>
              </a:rPr>
              <a:t>with</a:t>
            </a:r>
            <a:r>
              <a:rPr kumimoji="0" lang="fr-FR" altLang="fr-FR" sz="2000" b="0" i="0" u="none" strike="noStrike" cap="none" normalizeH="0" baseline="0" dirty="0">
                <a:ln>
                  <a:noFill/>
                </a:ln>
                <a:solidFill>
                  <a:schemeClr val="tx1"/>
                </a:solidFill>
                <a:effectLst/>
                <a:latin typeface="+mj-lt"/>
              </a:rPr>
              <a:t> </a:t>
            </a:r>
            <a:r>
              <a:rPr kumimoji="0" lang="fr-FR" altLang="fr-FR" sz="2000" b="0" i="0" u="none" strike="noStrike" cap="none" normalizeH="0" baseline="0" dirty="0" err="1">
                <a:ln>
                  <a:noFill/>
                </a:ln>
                <a:solidFill>
                  <a:schemeClr val="tx1"/>
                </a:solidFill>
                <a:effectLst/>
                <a:latin typeface="+mj-lt"/>
              </a:rPr>
              <a:t>disabilities</a:t>
            </a:r>
            <a:r>
              <a:rPr kumimoji="0" lang="fr-FR" altLang="fr-FR" sz="2000" b="0" i="0" u="none" strike="noStrike" cap="none" normalizeH="0" baseline="0" dirty="0">
                <a:ln>
                  <a:noFill/>
                </a:ln>
                <a:solidFill>
                  <a:schemeClr val="tx1"/>
                </a:solidFill>
                <a:effectLst/>
                <a:latin typeface="+mj-lt"/>
              </a:rPr>
              <a:t> – IGAS Report (2024)</a:t>
            </a:r>
          </a:p>
          <a:p>
            <a:pPr lvl="1" indent="0" eaLnBrk="0" fontAlgn="base" hangingPunct="0">
              <a:spcBef>
                <a:spcPct val="0"/>
              </a:spcBef>
              <a:spcAft>
                <a:spcPct val="0"/>
              </a:spcAft>
              <a:buClr>
                <a:srgbClr val="002060"/>
              </a:buClr>
              <a:buSzTx/>
              <a:buNone/>
            </a:pPr>
            <a:r>
              <a:rPr lang="fr-FR" sz="1800" dirty="0"/>
              <a:t>(</a:t>
            </a:r>
            <a:r>
              <a:rPr lang="fr-FR" sz="1800" i="1" dirty="0"/>
              <a:t>Transformation de l’offre d’accueil des personnes handicapées</a:t>
            </a:r>
            <a:r>
              <a:rPr lang="fr-FR" sz="1800" dirty="0"/>
              <a:t>, IGAS Report n° 2024-017R)</a:t>
            </a:r>
          </a:p>
          <a:p>
            <a:pPr lvl="1" indent="0" eaLnBrk="0" fontAlgn="base" hangingPunct="0">
              <a:spcBef>
                <a:spcPct val="0"/>
              </a:spcBef>
              <a:spcAft>
                <a:spcPct val="0"/>
              </a:spcAft>
              <a:buClr>
                <a:srgbClr val="002060"/>
              </a:buClr>
              <a:buSzTx/>
              <a:buNone/>
            </a:pPr>
            <a:r>
              <a:rPr lang="fr-FR" altLang="fr-FR" sz="1800" dirty="0">
                <a:latin typeface="+mj-lt"/>
                <a:hlinkClick r:id="rId2"/>
              </a:rPr>
              <a:t>https://igas.gouv.fr/sites/igas/files/2025-03/2024-017R%20rapport%20.pdf</a:t>
            </a:r>
            <a:r>
              <a:rPr lang="fr-FR" altLang="fr-FR" sz="1800" dirty="0">
                <a:latin typeface="+mj-lt"/>
              </a:rPr>
              <a:t> </a:t>
            </a:r>
            <a:endParaRPr kumimoji="0" lang="fr-FR" altLang="fr-FR" sz="1800" b="0" i="0" u="none" strike="noStrike" cap="none" normalizeH="0" baseline="0" dirty="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mj-lt"/>
              </a:rPr>
              <a:t>Universitarisation of Metz-Thionville </a:t>
            </a:r>
            <a:r>
              <a:rPr kumimoji="0" lang="fr-FR" altLang="fr-FR" sz="2000" b="0" i="0" u="none" strike="noStrike" cap="none" normalizeH="0" baseline="0" dirty="0" err="1">
                <a:ln>
                  <a:noFill/>
                </a:ln>
                <a:solidFill>
                  <a:schemeClr val="tx1"/>
                </a:solidFill>
                <a:effectLst/>
                <a:latin typeface="+mj-lt"/>
              </a:rPr>
              <a:t>Regional</a:t>
            </a:r>
            <a:r>
              <a:rPr kumimoji="0" lang="fr-FR" altLang="fr-FR" sz="2000" b="0" i="0" u="none" strike="noStrike" cap="none" normalizeH="0" baseline="0" dirty="0">
                <a:ln>
                  <a:noFill/>
                </a:ln>
                <a:solidFill>
                  <a:schemeClr val="tx1"/>
                </a:solidFill>
                <a:effectLst/>
                <a:latin typeface="+mj-lt"/>
              </a:rPr>
              <a:t> Hospital – IGAS/IGÉSR Report (2023)</a:t>
            </a:r>
          </a:p>
          <a:p>
            <a:pPr lvl="1" indent="0" eaLnBrk="0" fontAlgn="base" hangingPunct="0">
              <a:spcBef>
                <a:spcPct val="0"/>
              </a:spcBef>
              <a:spcAft>
                <a:spcPct val="0"/>
              </a:spcAft>
              <a:buClr>
                <a:srgbClr val="002060"/>
              </a:buClr>
              <a:buSzTx/>
              <a:buNone/>
            </a:pPr>
            <a:r>
              <a:rPr lang="fr-FR" altLang="fr-FR" sz="1800" dirty="0">
                <a:latin typeface="+mj-lt"/>
                <a:hlinkClick r:id="rId3"/>
              </a:rPr>
              <a:t>https://www.grand-est.ars.sante.fr/media/112212/</a:t>
            </a:r>
            <a:endParaRPr lang="fr-FR" altLang="fr-FR" sz="1800" dirty="0">
              <a:latin typeface="+mj-lt"/>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mj-lt"/>
              </a:rPr>
              <a:t>Crisis management structure at the Ministry of </a:t>
            </a:r>
            <a:r>
              <a:rPr kumimoji="0" lang="fr-FR" altLang="fr-FR" sz="2000" b="0" i="0" u="none" strike="noStrike" cap="none" normalizeH="0" baseline="0" dirty="0" err="1">
                <a:ln>
                  <a:noFill/>
                </a:ln>
                <a:solidFill>
                  <a:schemeClr val="tx1"/>
                </a:solidFill>
                <a:effectLst/>
                <a:latin typeface="+mj-lt"/>
              </a:rPr>
              <a:t>Health</a:t>
            </a:r>
            <a:r>
              <a:rPr kumimoji="0" lang="fr-FR" altLang="fr-FR" sz="2000" b="0" i="0" u="none" strike="noStrike" cap="none" normalizeH="0" baseline="0" dirty="0">
                <a:ln>
                  <a:noFill/>
                </a:ln>
                <a:solidFill>
                  <a:schemeClr val="tx1"/>
                </a:solidFill>
                <a:effectLst/>
                <a:latin typeface="+mj-lt"/>
              </a:rPr>
              <a:t> – Mission </a:t>
            </a:r>
            <a:r>
              <a:rPr kumimoji="0" lang="fr-FR" altLang="fr-FR" sz="2000" b="0" i="0" u="none" strike="noStrike" cap="none" normalizeH="0" baseline="0" dirty="0" err="1">
                <a:ln>
                  <a:noFill/>
                </a:ln>
                <a:solidFill>
                  <a:schemeClr val="tx1"/>
                </a:solidFill>
                <a:effectLst/>
                <a:latin typeface="+mj-lt"/>
              </a:rPr>
              <a:t>Letter</a:t>
            </a:r>
            <a:r>
              <a:rPr kumimoji="0" lang="fr-FR" altLang="fr-FR" sz="2000" b="0" i="0" u="none" strike="noStrike" cap="none" normalizeH="0" baseline="0" dirty="0">
                <a:ln>
                  <a:noFill/>
                </a:ln>
                <a:solidFill>
                  <a:schemeClr val="tx1"/>
                </a:solidFill>
                <a:effectLst/>
                <a:latin typeface="+mj-lt"/>
              </a:rPr>
              <a:t> (2022)</a:t>
            </a:r>
          </a:p>
          <a:p>
            <a:pPr lvl="0" algn="l" eaLnBrk="0" fontAlgn="base" hangingPunct="0">
              <a:spcBef>
                <a:spcPct val="0"/>
              </a:spcBef>
              <a:spcAft>
                <a:spcPct val="0"/>
              </a:spcAft>
              <a:buClr>
                <a:srgbClr val="002060"/>
              </a:buClr>
              <a:buSzTx/>
            </a:pPr>
            <a:r>
              <a:rPr lang="fr-FR" altLang="fr-FR" sz="1400" b="0" dirty="0">
                <a:latin typeface="+mj-lt"/>
                <a:hlinkClick r:id="rId4"/>
              </a:rPr>
              <a:t>	https://www.apmnews.com/documents/202211141350150.Lettre_mission_Mme_Cecile_COURREGES.pdf</a:t>
            </a:r>
            <a:r>
              <a:rPr lang="fr-FR" altLang="fr-FR" sz="1400" b="0" dirty="0">
                <a:latin typeface="+mj-lt"/>
              </a:rPr>
              <a:t> </a:t>
            </a:r>
            <a:endParaRPr kumimoji="0" lang="fr-FR" altLang="fr-FR" sz="1400" b="0" i="0" u="none" strike="noStrike" cap="none" normalizeH="0" baseline="0" dirty="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err="1">
                <a:ln>
                  <a:noFill/>
                </a:ln>
                <a:solidFill>
                  <a:schemeClr val="tx1"/>
                </a:solidFill>
                <a:effectLst/>
                <a:latin typeface="+mj-lt"/>
              </a:rPr>
              <a:t>Regional</a:t>
            </a:r>
            <a:r>
              <a:rPr kumimoji="0" lang="fr-FR" altLang="fr-FR" sz="2000" b="0" i="0" u="none" strike="noStrike" cap="none" normalizeH="0" baseline="0" dirty="0">
                <a:ln>
                  <a:noFill/>
                </a:ln>
                <a:solidFill>
                  <a:schemeClr val="tx1"/>
                </a:solidFill>
                <a:effectLst/>
                <a:latin typeface="+mj-lt"/>
              </a:rPr>
              <a:t> Hospital Groups (</a:t>
            </a:r>
            <a:r>
              <a:rPr kumimoji="0" lang="fr-FR" altLang="fr-FR" sz="2000" b="0" i="0" u="none" strike="noStrike" cap="none" normalizeH="0" baseline="0" dirty="0" err="1">
                <a:ln>
                  <a:noFill/>
                </a:ln>
                <a:solidFill>
                  <a:schemeClr val="tx1"/>
                </a:solidFill>
                <a:effectLst/>
                <a:latin typeface="+mj-lt"/>
              </a:rPr>
              <a:t>GHTs</a:t>
            </a:r>
            <a:r>
              <a:rPr kumimoji="0" lang="fr-FR" altLang="fr-FR" sz="2000" b="0" i="0" u="none" strike="noStrike" cap="none" normalizeH="0" baseline="0" dirty="0">
                <a:ln>
                  <a:noFill/>
                </a:ln>
                <a:solidFill>
                  <a:schemeClr val="tx1"/>
                </a:solidFill>
                <a:effectLst/>
                <a:latin typeface="+mj-lt"/>
              </a:rPr>
              <a:t>) – </a:t>
            </a:r>
            <a:r>
              <a:rPr kumimoji="0" lang="fr-FR" altLang="fr-FR" sz="2000" b="0" i="0" u="none" strike="noStrike" cap="none" normalizeH="0" baseline="0" dirty="0" err="1">
                <a:ln>
                  <a:noFill/>
                </a:ln>
                <a:solidFill>
                  <a:schemeClr val="tx1"/>
                </a:solidFill>
                <a:effectLst/>
                <a:latin typeface="+mj-lt"/>
              </a:rPr>
              <a:t>Interim</a:t>
            </a:r>
            <a:r>
              <a:rPr kumimoji="0" lang="fr-FR" altLang="fr-FR" sz="2000" b="0" i="0" u="none" strike="noStrike" cap="none" normalizeH="0" baseline="0" dirty="0">
                <a:ln>
                  <a:noFill/>
                </a:ln>
                <a:solidFill>
                  <a:schemeClr val="tx1"/>
                </a:solidFill>
                <a:effectLst/>
                <a:latin typeface="+mj-lt"/>
              </a:rPr>
              <a:t> </a:t>
            </a:r>
            <a:r>
              <a:rPr kumimoji="0" lang="fr-FR" altLang="fr-FR" sz="2000" b="0" i="0" u="none" strike="noStrike" cap="none" normalizeH="0" baseline="0" dirty="0" err="1">
                <a:ln>
                  <a:noFill/>
                </a:ln>
                <a:solidFill>
                  <a:schemeClr val="tx1"/>
                </a:solidFill>
                <a:effectLst/>
                <a:latin typeface="+mj-lt"/>
              </a:rPr>
              <a:t>Review</a:t>
            </a:r>
            <a:r>
              <a:rPr kumimoji="0" lang="fr-FR" altLang="fr-FR" sz="2000" b="0" i="0" u="none" strike="noStrike" cap="none" normalizeH="0" baseline="0" dirty="0">
                <a:ln>
                  <a:noFill/>
                </a:ln>
                <a:solidFill>
                  <a:schemeClr val="tx1"/>
                </a:solidFill>
                <a:effectLst/>
                <a:latin typeface="+mj-lt"/>
              </a:rPr>
              <a:t> – IGAS Report (2019) </a:t>
            </a:r>
          </a:p>
          <a:p>
            <a:pPr lvl="0" algn="l" eaLnBrk="0" fontAlgn="base" hangingPunct="0">
              <a:spcBef>
                <a:spcPct val="0"/>
              </a:spcBef>
              <a:spcAft>
                <a:spcPct val="0"/>
              </a:spcAft>
              <a:buClr>
                <a:srgbClr val="002060"/>
              </a:buClr>
              <a:buSzTx/>
            </a:pPr>
            <a:r>
              <a:rPr lang="fr-FR" altLang="fr-FR" sz="1200" b="0" dirty="0">
                <a:latin typeface="+mj-lt"/>
                <a:hlinkClick r:id="rId5"/>
              </a:rPr>
              <a:t>https://igas.gouv.fr/sites/igas/files/2024-05/Bilan%20d%E2%80%99%C3%A9tape%20des%20groupements%20hospitaliers%20de%20territoire%20(GHT).pdf</a:t>
            </a:r>
            <a:r>
              <a:rPr lang="fr-FR" altLang="fr-FR" sz="1200" b="0" dirty="0">
                <a:latin typeface="+mj-lt"/>
              </a:rPr>
              <a:t> 	</a:t>
            </a:r>
            <a:endParaRPr kumimoji="0" lang="fr-FR" altLang="fr-FR" sz="1200" b="0" i="0" u="none" strike="noStrike" cap="none" normalizeH="0" baseline="0" dirty="0">
              <a:ln>
                <a:noFill/>
              </a:ln>
              <a:solidFill>
                <a:schemeClr val="tx1"/>
              </a:solidFill>
              <a:effectLst/>
              <a:latin typeface="+mj-lt"/>
            </a:endParaRPr>
          </a:p>
          <a:p>
            <a:pPr marL="285750" lvl="0" indent="-285750" algn="l" eaLnBrk="0" fontAlgn="base" hangingPunct="0">
              <a:spcBef>
                <a:spcPct val="0"/>
              </a:spcBef>
              <a:spcAft>
                <a:spcPct val="0"/>
              </a:spcAft>
              <a:buClr>
                <a:srgbClr val="002060"/>
              </a:buClr>
              <a:buSzTx/>
              <a:buFont typeface="Wingdings" panose="05000000000000000000" pitchFamily="2" charset="2"/>
              <a:buChar char="Ø"/>
            </a:pPr>
            <a:r>
              <a:rPr kumimoji="0" lang="fr-FR" altLang="fr-FR" sz="2000" b="0" i="0" u="none" strike="noStrike" cap="none" normalizeH="0" baseline="0" dirty="0">
                <a:ln>
                  <a:noFill/>
                </a:ln>
                <a:solidFill>
                  <a:schemeClr val="tx1"/>
                </a:solidFill>
                <a:effectLst/>
                <a:latin typeface="+mj-lt"/>
              </a:rPr>
              <a:t>Hospital </a:t>
            </a:r>
            <a:r>
              <a:rPr kumimoji="0" lang="fr-FR" altLang="fr-FR" sz="2000" b="0" i="0" u="none" strike="noStrike" cap="none" normalizeH="0" baseline="0" dirty="0" err="1">
                <a:ln>
                  <a:noFill/>
                </a:ln>
                <a:solidFill>
                  <a:schemeClr val="tx1"/>
                </a:solidFill>
                <a:effectLst/>
                <a:latin typeface="+mj-lt"/>
              </a:rPr>
              <a:t>Clinical</a:t>
            </a:r>
            <a:r>
              <a:rPr kumimoji="0" lang="fr-FR" altLang="fr-FR" sz="2000" b="0" i="0" u="none" strike="noStrike" cap="none" normalizeH="0" baseline="0" dirty="0">
                <a:ln>
                  <a:noFill/>
                </a:ln>
                <a:solidFill>
                  <a:schemeClr val="tx1"/>
                </a:solidFill>
                <a:effectLst/>
                <a:latin typeface="+mj-lt"/>
              </a:rPr>
              <a:t> Divisions and </a:t>
            </a:r>
            <a:r>
              <a:rPr kumimoji="0" lang="fr-FR" altLang="fr-FR" sz="2000" b="0" i="0" u="none" strike="noStrike" cap="none" normalizeH="0" baseline="0" dirty="0" err="1">
                <a:ln>
                  <a:noFill/>
                </a:ln>
                <a:solidFill>
                  <a:schemeClr val="tx1"/>
                </a:solidFill>
                <a:effectLst/>
                <a:latin typeface="+mj-lt"/>
              </a:rPr>
              <a:t>governance</a:t>
            </a:r>
            <a:r>
              <a:rPr kumimoji="0" lang="fr-FR" altLang="fr-FR" sz="2000" b="0" i="0" u="none" strike="noStrike" cap="none" normalizeH="0" baseline="0" dirty="0">
                <a:ln>
                  <a:noFill/>
                </a:ln>
                <a:solidFill>
                  <a:schemeClr val="tx1"/>
                </a:solidFill>
                <a:effectLst/>
                <a:latin typeface="+mj-lt"/>
              </a:rPr>
              <a:t> – </a:t>
            </a:r>
            <a:r>
              <a:rPr kumimoji="0" lang="fr-FR" altLang="fr-FR" sz="2000" b="0" i="0" u="none" strike="noStrike" cap="none" normalizeH="0" baseline="0" dirty="0" err="1">
                <a:ln>
                  <a:noFill/>
                </a:ln>
                <a:solidFill>
                  <a:schemeClr val="tx1"/>
                </a:solidFill>
                <a:effectLst/>
                <a:latin typeface="+mj-lt"/>
              </a:rPr>
              <a:t>Claris</a:t>
            </a:r>
            <a:r>
              <a:rPr kumimoji="0" lang="fr-FR" altLang="fr-FR" sz="2000" b="0" i="0" u="none" strike="noStrike" cap="none" normalizeH="0" baseline="0" dirty="0">
                <a:ln>
                  <a:noFill/>
                </a:ln>
                <a:solidFill>
                  <a:schemeClr val="tx1"/>
                </a:solidFill>
                <a:effectLst/>
                <a:latin typeface="+mj-lt"/>
              </a:rPr>
              <a:t> Mission </a:t>
            </a:r>
            <a:r>
              <a:rPr kumimoji="0" lang="fr-FR" altLang="fr-FR" sz="2000" b="0" i="0" u="none" strike="noStrike" cap="none" normalizeH="0" baseline="0" dirty="0" err="1">
                <a:ln>
                  <a:noFill/>
                </a:ln>
                <a:solidFill>
                  <a:schemeClr val="tx1"/>
                </a:solidFill>
                <a:effectLst/>
                <a:latin typeface="+mj-lt"/>
              </a:rPr>
              <a:t>with</a:t>
            </a:r>
            <a:r>
              <a:rPr kumimoji="0" lang="fr-FR" altLang="fr-FR" sz="2000" b="0" i="0" u="none" strike="noStrike" cap="none" normalizeH="0" baseline="0" dirty="0">
                <a:ln>
                  <a:noFill/>
                </a:ln>
                <a:solidFill>
                  <a:schemeClr val="tx1"/>
                </a:solidFill>
                <a:effectLst/>
                <a:latin typeface="+mj-lt"/>
              </a:rPr>
              <a:t> IGAS support (2020)</a:t>
            </a:r>
            <a:r>
              <a:rPr lang="fr-FR" altLang="fr-FR" sz="2000" b="0" dirty="0">
                <a:latin typeface="+mj-lt"/>
              </a:rPr>
              <a:t> </a:t>
            </a:r>
            <a:r>
              <a:rPr lang="fr-FR" altLang="fr-FR" sz="1600" b="0" dirty="0">
                <a:latin typeface="+mj-lt"/>
                <a:hlinkClick r:id="rId6"/>
              </a:rPr>
              <a:t>https://sante.gouv.fr/IMG/pdf/rapport_claris_version_finale_1_.pdf</a:t>
            </a:r>
            <a:r>
              <a:rPr lang="fr-FR" altLang="fr-FR" sz="1600" b="0" dirty="0">
                <a:latin typeface="+mj-lt"/>
              </a:rPr>
              <a:t> </a:t>
            </a:r>
            <a:endParaRPr kumimoji="0" lang="fr-FR" altLang="fr-FR"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6823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33D12DF-DCA0-A71D-BD8B-C5D12E660A9B}"/>
              </a:ext>
            </a:extLst>
          </p:cNvPr>
          <p:cNvSpPr>
            <a:spLocks noGrp="1"/>
          </p:cNvSpPr>
          <p:nvPr>
            <p:ph type="title"/>
          </p:nvPr>
        </p:nvSpPr>
        <p:spPr/>
        <p:txBody>
          <a:bodyPr>
            <a:normAutofit/>
          </a:bodyPr>
          <a:lstStyle/>
          <a:p>
            <a:pPr algn="l"/>
            <a:r>
              <a:rPr lang="en-US" dirty="0"/>
              <a:t>From Guidance to Reality</a:t>
            </a:r>
            <a:endParaRPr lang="fr-FR" dirty="0"/>
          </a:p>
        </p:txBody>
      </p:sp>
      <p:sp>
        <p:nvSpPr>
          <p:cNvPr id="6" name="Espace réservé du contenu 5">
            <a:extLst>
              <a:ext uri="{FF2B5EF4-FFF2-40B4-BE49-F238E27FC236}">
                <a16:creationId xmlns:a16="http://schemas.microsoft.com/office/drawing/2014/main" id="{138F2EAA-8C27-D28C-DE66-D6E622CAB9DF}"/>
              </a:ext>
            </a:extLst>
          </p:cNvPr>
          <p:cNvSpPr>
            <a:spLocks noGrp="1"/>
          </p:cNvSpPr>
          <p:nvPr>
            <p:ph idx="1"/>
          </p:nvPr>
        </p:nvSpPr>
        <p:spPr/>
        <p:txBody>
          <a:bodyPr/>
          <a:lstStyle/>
          <a:p>
            <a:pPr marL="342900" indent="-342900">
              <a:buClr>
                <a:srgbClr val="002060"/>
              </a:buClr>
              <a:buFont typeface="+mj-lt"/>
              <a:buAutoNum type="arabicPeriod"/>
            </a:pPr>
            <a:r>
              <a:rPr lang="en-US" dirty="0"/>
              <a:t>When guidance is followed :</a:t>
            </a:r>
          </a:p>
          <a:p>
            <a:pPr marL="730250" lvl="1" indent="-285750">
              <a:buClr>
                <a:srgbClr val="002060"/>
              </a:buClr>
              <a:buFont typeface="Wingdings" panose="05000000000000000000" pitchFamily="2" charset="2"/>
              <a:buChar char="Ø"/>
            </a:pPr>
            <a:r>
              <a:rPr lang="en-US" dirty="0"/>
              <a:t>Disability services reform</a:t>
            </a:r>
          </a:p>
          <a:p>
            <a:pPr marL="730250" lvl="1" indent="-285750">
              <a:buClr>
                <a:srgbClr val="002060"/>
              </a:buClr>
              <a:buFont typeface="Wingdings" panose="05000000000000000000" pitchFamily="2" charset="2"/>
              <a:buChar char="Ø"/>
            </a:pPr>
            <a:r>
              <a:rPr lang="en-US" dirty="0"/>
              <a:t>Transition of Metz Hospital into a Teaching Hospital </a:t>
            </a:r>
          </a:p>
          <a:p>
            <a:pPr marL="730250" lvl="1" indent="-285750">
              <a:buClr>
                <a:srgbClr val="002060"/>
              </a:buClr>
              <a:buFont typeface="Wingdings" panose="05000000000000000000" pitchFamily="2" charset="2"/>
              <a:buChar char="Ø"/>
            </a:pPr>
            <a:r>
              <a:rPr lang="en-US" dirty="0"/>
              <a:t>Crisis management structure</a:t>
            </a:r>
          </a:p>
          <a:p>
            <a:pPr marL="342900" indent="-342900">
              <a:buClr>
                <a:srgbClr val="002060"/>
              </a:buClr>
              <a:buFont typeface="+mj-lt"/>
              <a:buAutoNum type="arabicPeriod"/>
            </a:pPr>
            <a:r>
              <a:rPr lang="en-US" dirty="0"/>
              <a:t>When guidance is not fully embraced :</a:t>
            </a:r>
          </a:p>
          <a:p>
            <a:pPr marL="730250" lvl="1" indent="-285750">
              <a:buClr>
                <a:srgbClr val="002060"/>
              </a:buClr>
              <a:buFont typeface="Wingdings" panose="05000000000000000000" pitchFamily="2" charset="2"/>
              <a:buChar char="Ø"/>
            </a:pPr>
            <a:r>
              <a:rPr lang="en-US" dirty="0"/>
              <a:t>Territorial Hospital Groups (GHTs)</a:t>
            </a:r>
          </a:p>
          <a:p>
            <a:pPr marL="730250" lvl="1" indent="-285750">
              <a:buClr>
                <a:srgbClr val="002060"/>
              </a:buClr>
              <a:buFont typeface="Wingdings" panose="05000000000000000000" pitchFamily="2" charset="2"/>
              <a:buChar char="Ø"/>
            </a:pPr>
            <a:r>
              <a:rPr lang="en-US" dirty="0"/>
              <a:t>Hospital “</a:t>
            </a:r>
            <a:r>
              <a:rPr lang="en-US" dirty="0" err="1"/>
              <a:t>Pôles</a:t>
            </a:r>
            <a:r>
              <a:rPr lang="en-US" dirty="0"/>
              <a:t>”</a:t>
            </a:r>
          </a:p>
          <a:p>
            <a:pPr marL="342900" indent="-342900">
              <a:buClr>
                <a:srgbClr val="002060"/>
              </a:buClr>
              <a:buFont typeface="+mj-lt"/>
              <a:buAutoNum type="arabicPeriod"/>
            </a:pPr>
            <a:r>
              <a:rPr lang="en-US" dirty="0"/>
              <a:t>What these cases teach us : </a:t>
            </a:r>
          </a:p>
          <a:p>
            <a:pPr marL="730250" lvl="1" indent="-285750">
              <a:buClr>
                <a:srgbClr val="002060"/>
              </a:buClr>
              <a:buFont typeface="Wingdings" panose="05000000000000000000" pitchFamily="2" charset="2"/>
              <a:buChar char="Ø"/>
            </a:pPr>
            <a:r>
              <a:rPr lang="en-US" dirty="0"/>
              <a:t>Why some reforms succeed</a:t>
            </a:r>
          </a:p>
          <a:p>
            <a:pPr marL="730250" lvl="1" indent="-285750">
              <a:buClr>
                <a:srgbClr val="002060"/>
              </a:buClr>
              <a:buFont typeface="Wingdings" panose="05000000000000000000" pitchFamily="2" charset="2"/>
              <a:buChar char="Ø"/>
            </a:pPr>
            <a:r>
              <a:rPr lang="en-US" dirty="0"/>
              <a:t>Why others stall</a:t>
            </a:r>
          </a:p>
          <a:p>
            <a:pPr marL="342900" indent="-342900">
              <a:buClr>
                <a:srgbClr val="002060"/>
              </a:buClr>
              <a:buFont typeface="+mj-lt"/>
              <a:buAutoNum type="arabicPeriod"/>
            </a:pPr>
            <a:r>
              <a:rPr lang="en-US" dirty="0"/>
              <a:t>Closing message :</a:t>
            </a:r>
          </a:p>
          <a:p>
            <a:pPr marL="730250" lvl="1" indent="-285750">
              <a:buClr>
                <a:srgbClr val="002060"/>
              </a:buClr>
              <a:buFont typeface="Wingdings" panose="05000000000000000000" pitchFamily="2" charset="2"/>
              <a:buChar char="Ø"/>
            </a:pPr>
            <a:r>
              <a:rPr lang="en-US" dirty="0"/>
              <a:t>Trust and control as twin pillars of compliance</a:t>
            </a:r>
            <a:endParaRPr lang="fr-FR" dirty="0"/>
          </a:p>
        </p:txBody>
      </p:sp>
      <p:sp>
        <p:nvSpPr>
          <p:cNvPr id="8" name="Espace réservé du texte 7">
            <a:extLst>
              <a:ext uri="{FF2B5EF4-FFF2-40B4-BE49-F238E27FC236}">
                <a16:creationId xmlns:a16="http://schemas.microsoft.com/office/drawing/2014/main" id="{328BD733-EB7C-E762-D69E-4EF1B8B479AF}"/>
              </a:ext>
            </a:extLst>
          </p:cNvPr>
          <p:cNvSpPr>
            <a:spLocks noGrp="1"/>
          </p:cNvSpPr>
          <p:nvPr>
            <p:ph type="body" sz="quarter" idx="13"/>
          </p:nvPr>
        </p:nvSpPr>
        <p:spPr/>
        <p:txBody>
          <a:bodyPr/>
          <a:lstStyle/>
          <a:p>
            <a:r>
              <a:rPr lang="en-US" dirty="0">
                <a:solidFill>
                  <a:schemeClr val="accent1">
                    <a:lumMod val="75000"/>
                  </a:schemeClr>
                </a:solidFill>
              </a:rPr>
              <a:t>Roadmap for Today</a:t>
            </a:r>
            <a:endParaRPr lang="fr-FR" dirty="0">
              <a:solidFill>
                <a:schemeClr val="accent1">
                  <a:lumMod val="75000"/>
                </a:schemeClr>
              </a:solidFill>
            </a:endParaRPr>
          </a:p>
        </p:txBody>
      </p:sp>
    </p:spTree>
    <p:extLst>
      <p:ext uri="{BB962C8B-B14F-4D97-AF65-F5344CB8AC3E}">
        <p14:creationId xmlns:p14="http://schemas.microsoft.com/office/powerpoint/2010/main" val="83400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1422BB9A-F3B3-9691-069E-EA1ADE5D3D7B}"/>
              </a:ext>
            </a:extLst>
          </p:cNvPr>
          <p:cNvSpPr>
            <a:spLocks noGrp="1"/>
          </p:cNvSpPr>
          <p:nvPr>
            <p:ph type="title"/>
          </p:nvPr>
        </p:nvSpPr>
        <p:spPr/>
        <p:txBody>
          <a:bodyPr/>
          <a:lstStyle/>
          <a:p>
            <a:pPr algn="l"/>
            <a:r>
              <a:rPr lang="fr-FR" dirty="0"/>
              <a:t>Part 1 </a:t>
            </a:r>
            <a:r>
              <a:rPr lang="en-US" dirty="0"/>
              <a:t>When guidance is followed :</a:t>
            </a:r>
            <a:br>
              <a:rPr lang="en-US" dirty="0"/>
            </a:br>
            <a:endParaRPr lang="fr-FR" dirty="0"/>
          </a:p>
        </p:txBody>
      </p:sp>
      <p:sp>
        <p:nvSpPr>
          <p:cNvPr id="8" name="Espace réservé du texte 7">
            <a:extLst>
              <a:ext uri="{FF2B5EF4-FFF2-40B4-BE49-F238E27FC236}">
                <a16:creationId xmlns:a16="http://schemas.microsoft.com/office/drawing/2014/main" id="{BAC20AA1-836D-F509-B8E2-6475D3E43E7A}"/>
              </a:ext>
            </a:extLst>
          </p:cNvPr>
          <p:cNvSpPr>
            <a:spLocks noGrp="1"/>
          </p:cNvSpPr>
          <p:nvPr>
            <p:ph type="body" idx="1"/>
          </p:nvPr>
        </p:nvSpPr>
        <p:spPr/>
        <p:txBody>
          <a:bodyPr/>
          <a:lstStyle/>
          <a:p>
            <a:pPr marL="730250" lvl="1" indent="-285750">
              <a:buClr>
                <a:srgbClr val="002060"/>
              </a:buClr>
              <a:buFont typeface="Wingdings" panose="05000000000000000000" pitchFamily="2" charset="2"/>
              <a:buChar char="Ø"/>
            </a:pPr>
            <a:r>
              <a:rPr lang="en-US" dirty="0"/>
              <a:t>Disability services reform</a:t>
            </a:r>
          </a:p>
          <a:p>
            <a:pPr marL="730250" lvl="1" indent="-285750">
              <a:buClr>
                <a:srgbClr val="002060"/>
              </a:buClr>
              <a:buFont typeface="Wingdings" panose="05000000000000000000" pitchFamily="2" charset="2"/>
              <a:buChar char="Ø"/>
            </a:pPr>
            <a:r>
              <a:rPr lang="en-US" dirty="0"/>
              <a:t>Transition of Metz Hospital into a Teaching Hospital </a:t>
            </a:r>
          </a:p>
          <a:p>
            <a:endParaRPr lang="fr-FR" dirty="0"/>
          </a:p>
        </p:txBody>
      </p:sp>
    </p:spTree>
    <p:extLst>
      <p:ext uri="{BB962C8B-B14F-4D97-AF65-F5344CB8AC3E}">
        <p14:creationId xmlns:p14="http://schemas.microsoft.com/office/powerpoint/2010/main" val="202983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0505E-7B03-6C04-9949-F74D869E5489}"/>
              </a:ext>
            </a:extLst>
          </p:cNvPr>
          <p:cNvSpPr>
            <a:spLocks noGrp="1"/>
          </p:cNvSpPr>
          <p:nvPr>
            <p:ph type="title"/>
          </p:nvPr>
        </p:nvSpPr>
        <p:spPr/>
        <p:txBody>
          <a:bodyPr/>
          <a:lstStyle/>
          <a:p>
            <a:r>
              <a:rPr lang="fr-FR" dirty="0"/>
              <a:t>Part 1 : </a:t>
            </a:r>
            <a:r>
              <a:rPr lang="en-US" dirty="0"/>
              <a:t>When guidance is followed </a:t>
            </a:r>
            <a:endParaRPr lang="fr-FR" dirty="0"/>
          </a:p>
        </p:txBody>
      </p:sp>
      <p:sp>
        <p:nvSpPr>
          <p:cNvPr id="4" name="Espace réservé de la date 3">
            <a:extLst>
              <a:ext uri="{FF2B5EF4-FFF2-40B4-BE49-F238E27FC236}">
                <a16:creationId xmlns:a16="http://schemas.microsoft.com/office/drawing/2014/main" id="{A796CC68-5BE8-D31C-099E-906ABEE51133}"/>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5A63A5EE-97BC-1BB2-CBF8-351B725A3B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ACC802-F212-0E23-1AFF-B3F46F66EFAB}"/>
              </a:ext>
            </a:extLst>
          </p:cNvPr>
          <p:cNvSpPr>
            <a:spLocks noGrp="1"/>
          </p:cNvSpPr>
          <p:nvPr>
            <p:ph type="sldNum" sz="quarter" idx="12"/>
          </p:nvPr>
        </p:nvSpPr>
        <p:spPr/>
        <p:txBody>
          <a:bodyPr/>
          <a:lstStyle/>
          <a:p>
            <a:fld id="{FAF3068D-1071-4799-B5DC-0F61DF5D3D59}" type="slidenum">
              <a:rPr lang="fr-FR" smtClean="0"/>
              <a:t>5</a:t>
            </a:fld>
            <a:endParaRPr lang="fr-FR"/>
          </a:p>
        </p:txBody>
      </p:sp>
      <p:sp>
        <p:nvSpPr>
          <p:cNvPr id="7" name="Espace réservé du texte 6">
            <a:extLst>
              <a:ext uri="{FF2B5EF4-FFF2-40B4-BE49-F238E27FC236}">
                <a16:creationId xmlns:a16="http://schemas.microsoft.com/office/drawing/2014/main" id="{7D73969E-86DC-9A9F-B4B2-C503C7CF9EB6}"/>
              </a:ext>
            </a:extLst>
          </p:cNvPr>
          <p:cNvSpPr>
            <a:spLocks noGrp="1"/>
          </p:cNvSpPr>
          <p:nvPr>
            <p:ph type="body" sz="quarter" idx="13"/>
          </p:nvPr>
        </p:nvSpPr>
        <p:spPr/>
        <p:txBody>
          <a:bodyPr>
            <a:normAutofit lnSpcReduction="10000"/>
          </a:bodyPr>
          <a:lstStyle/>
          <a:p>
            <a:r>
              <a:rPr lang="fr-FR" sz="2400" dirty="0" err="1">
                <a:solidFill>
                  <a:schemeClr val="accent1">
                    <a:lumMod val="75000"/>
                  </a:schemeClr>
                </a:solidFill>
              </a:rPr>
              <a:t>Disability</a:t>
            </a:r>
            <a:r>
              <a:rPr lang="fr-FR" sz="2400" dirty="0">
                <a:solidFill>
                  <a:schemeClr val="accent1">
                    <a:lumMod val="75000"/>
                  </a:schemeClr>
                </a:solidFill>
              </a:rPr>
              <a:t> Services Reform</a:t>
            </a:r>
          </a:p>
        </p:txBody>
      </p:sp>
      <p:sp>
        <p:nvSpPr>
          <p:cNvPr id="8" name="Rectangle 1">
            <a:extLst>
              <a:ext uri="{FF2B5EF4-FFF2-40B4-BE49-F238E27FC236}">
                <a16:creationId xmlns:a16="http://schemas.microsoft.com/office/drawing/2014/main" id="{CC4FAB22-2087-21A7-38D9-D6375E22F924}"/>
              </a:ext>
            </a:extLst>
          </p:cNvPr>
          <p:cNvSpPr>
            <a:spLocks noGrp="1" noChangeArrowheads="1"/>
          </p:cNvSpPr>
          <p:nvPr>
            <p:ph idx="1"/>
          </p:nvPr>
        </p:nvSpPr>
        <p:spPr bwMode="auto">
          <a:xfrm>
            <a:off x="838200" y="2302628"/>
            <a:ext cx="1391759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800" i="0" u="none" strike="noStrike" cap="none" normalizeH="0" baseline="0" dirty="0">
                <a:ln>
                  <a:noFill/>
                </a:ln>
                <a:solidFill>
                  <a:schemeClr val="tx1"/>
                </a:solidFill>
                <a:effectLst/>
                <a:latin typeface="Arial" panose="020B0604020202020204" pitchFamily="34" charset="0"/>
              </a:rPr>
              <a:t>IGAS Report (2025)</a:t>
            </a:r>
            <a:r>
              <a:rPr kumimoji="0" lang="fr-FR" altLang="fr-FR" sz="2800" b="0" i="0" u="none" strike="noStrike" cap="none" normalizeH="0" baseline="0" dirty="0">
                <a:ln>
                  <a:noFill/>
                </a:ln>
                <a:solidFill>
                  <a:schemeClr val="tx1"/>
                </a:solidFill>
                <a:effectLst/>
                <a:latin typeface="Arial" panose="020B0604020202020204" pitchFamily="34" charset="0"/>
              </a:rPr>
              <a:t>: “Transformation of support for people </a:t>
            </a:r>
          </a:p>
          <a:p>
            <a:pPr marR="0" lvl="0" algn="l" defTabSz="914400" rtl="0" eaLnBrk="0" fontAlgn="base" latinLnBrk="0" hangingPunct="0">
              <a:lnSpc>
                <a:spcPct val="100000"/>
              </a:lnSpc>
              <a:spcBef>
                <a:spcPct val="0"/>
              </a:spcBef>
              <a:spcAft>
                <a:spcPct val="0"/>
              </a:spcAft>
              <a:buClr>
                <a:srgbClr val="002060"/>
              </a:buClr>
              <a:buSzTx/>
              <a:tabLst/>
            </a:pPr>
            <a:r>
              <a:rPr kumimoji="0" lang="fr-FR" altLang="fr-FR" sz="2800" b="0" i="0" u="none" strike="noStrike" cap="none" normalizeH="0" baseline="0" dirty="0" err="1">
                <a:ln>
                  <a:noFill/>
                </a:ln>
                <a:solidFill>
                  <a:schemeClr val="tx1"/>
                </a:solidFill>
                <a:effectLst/>
                <a:latin typeface="Arial" panose="020B0604020202020204" pitchFamily="34" charset="0"/>
              </a:rPr>
              <a:t>with</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disabilities</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Recommendation</a:t>
            </a:r>
            <a:r>
              <a:rPr kumimoji="0" lang="fr-FR" altLang="fr-FR" sz="2800" b="0" i="0" u="none" strike="noStrike" cap="none" normalizeH="0" baseline="0" dirty="0">
                <a:ln>
                  <a:noFill/>
                </a:ln>
                <a:solidFill>
                  <a:schemeClr val="tx1"/>
                </a:solidFill>
                <a:effectLst/>
                <a:latin typeface="Arial" panose="020B0604020202020204" pitchFamily="34" charset="0"/>
              </a:rPr>
              <a:t> : shift </a:t>
            </a:r>
            <a:r>
              <a:rPr kumimoji="0" lang="fr-FR" altLang="fr-FR" sz="2800" b="0" i="0" u="none" strike="noStrike" cap="none" normalizeH="0" baseline="0" dirty="0" err="1">
                <a:ln>
                  <a:noFill/>
                </a:ln>
                <a:solidFill>
                  <a:schemeClr val="tx1"/>
                </a:solidFill>
                <a:effectLst/>
                <a:latin typeface="Arial" panose="020B0604020202020204" pitchFamily="34" charset="0"/>
              </a:rPr>
              <a:t>from</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institutional</a:t>
            </a:r>
            <a:r>
              <a:rPr kumimoji="0" lang="fr-FR" altLang="fr-FR" sz="2800" b="0" i="0" u="none" strike="noStrike" cap="none" normalizeH="0" baseline="0" dirty="0">
                <a:ln>
                  <a:noFill/>
                </a:ln>
                <a:solidFill>
                  <a:schemeClr val="tx1"/>
                </a:solidFill>
                <a:effectLst/>
                <a:latin typeface="Arial" panose="020B0604020202020204" pitchFamily="34" charset="0"/>
              </a:rPr>
              <a:t> care to inclusive </a:t>
            </a:r>
            <a:r>
              <a:rPr kumimoji="0" lang="fr-FR" altLang="fr-FR" sz="2800" b="0" i="0" u="none" strike="noStrike" cap="none" normalizeH="0" baseline="0" dirty="0" err="1">
                <a:ln>
                  <a:noFill/>
                </a:ln>
                <a:solidFill>
                  <a:schemeClr val="tx1"/>
                </a:solidFill>
                <a:effectLst/>
                <a:latin typeface="Arial" panose="020B0604020202020204" pitchFamily="34" charset="0"/>
              </a:rPr>
              <a:t>community</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
                <a:srgbClr val="002060"/>
              </a:buClr>
              <a:buSzTx/>
              <a:tabLst/>
            </a:pPr>
            <a:r>
              <a:rPr kumimoji="0" lang="fr-FR" altLang="fr-FR" sz="2800" b="0" i="0" u="none" strike="noStrike" cap="none" normalizeH="0" baseline="0" dirty="0">
                <a:ln>
                  <a:noFill/>
                </a:ln>
                <a:solidFill>
                  <a:schemeClr val="tx1"/>
                </a:solidFill>
                <a:effectLst/>
                <a:latin typeface="Arial" panose="020B0604020202020204" pitchFamily="34" charset="0"/>
              </a:rPr>
              <a:t> services</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800" i="0" u="none" strike="noStrike" cap="none" normalizeH="0" baseline="0" dirty="0">
                <a:ln>
                  <a:noFill/>
                </a:ln>
                <a:solidFill>
                  <a:schemeClr val="tx1"/>
                </a:solidFill>
                <a:effectLst/>
                <a:latin typeface="Arial" panose="020B0604020202020204" pitchFamily="34" charset="0"/>
              </a:rPr>
              <a:t>Follow-up</a:t>
            </a:r>
            <a:r>
              <a:rPr kumimoji="0" lang="fr-FR" altLang="fr-FR" sz="2800" b="0" i="0" u="none" strike="noStrike" cap="none" normalizeH="0" baseline="0" dirty="0">
                <a:ln>
                  <a:noFill/>
                </a:ln>
                <a:solidFill>
                  <a:schemeClr val="tx1"/>
                </a:solidFill>
                <a:effectLst/>
                <a:latin typeface="Arial" panose="020B0604020202020204" pitchFamily="34" charset="0"/>
              </a:rPr>
              <a:t> :</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sz="2600" b="0" i="0" u="none" strike="noStrike" cap="none" normalizeH="0" baseline="0" dirty="0">
                <a:ln>
                  <a:noFill/>
                </a:ln>
                <a:solidFill>
                  <a:schemeClr val="tx1"/>
                </a:solidFill>
                <a:effectLst/>
                <a:latin typeface="Arial" panose="020B0604020202020204" pitchFamily="34" charset="0"/>
              </a:rPr>
              <a:t>New inclusive </a:t>
            </a:r>
            <a:r>
              <a:rPr kumimoji="0" lang="fr-FR" altLang="fr-FR" sz="2600" b="0" i="0" u="none" strike="noStrike" cap="none" normalizeH="0" baseline="0" dirty="0" err="1">
                <a:ln>
                  <a:noFill/>
                </a:ln>
                <a:solidFill>
                  <a:schemeClr val="tx1"/>
                </a:solidFill>
                <a:effectLst/>
                <a:latin typeface="Arial" panose="020B0604020202020204" pitchFamily="34" charset="0"/>
              </a:rPr>
              <a:t>housing</a:t>
            </a:r>
            <a:r>
              <a:rPr kumimoji="0" lang="fr-FR" altLang="fr-FR" sz="2600" b="0" i="0" u="none" strike="noStrike" cap="none" normalizeH="0" baseline="0" dirty="0">
                <a:ln>
                  <a:noFill/>
                </a:ln>
                <a:solidFill>
                  <a:schemeClr val="tx1"/>
                </a:solidFill>
                <a:effectLst/>
                <a:latin typeface="Arial" panose="020B0604020202020204" pitchFamily="34" charset="0"/>
              </a:rPr>
              <a:t> &amp; </a:t>
            </a:r>
            <a:r>
              <a:rPr kumimoji="0" lang="fr-FR" altLang="fr-FR" sz="2600" b="0" i="0" u="none" strike="noStrike" cap="none" normalizeH="0" baseline="0" dirty="0" err="1">
                <a:ln>
                  <a:noFill/>
                </a:ln>
                <a:solidFill>
                  <a:schemeClr val="tx1"/>
                </a:solidFill>
                <a:effectLst/>
                <a:latin typeface="Arial" panose="020B0604020202020204" pitchFamily="34" charset="0"/>
              </a:rPr>
              <a:t>schooling</a:t>
            </a:r>
            <a:r>
              <a:rPr kumimoji="0" lang="fr-FR" altLang="fr-FR" sz="2600" b="0" i="0" u="none" strike="noStrike" cap="none" normalizeH="0" baseline="0" dirty="0">
                <a:ln>
                  <a:noFill/>
                </a:ln>
                <a:solidFill>
                  <a:schemeClr val="tx1"/>
                </a:solidFill>
                <a:effectLst/>
                <a:latin typeface="Arial" panose="020B0604020202020204" pitchFamily="34" charset="0"/>
              </a:rPr>
              <a:t> initiatives</a:t>
            </a:r>
          </a:p>
          <a:p>
            <a:pPr marL="730250" lvl="1" indent="-285750" eaLnBrk="0" fontAlgn="base" hangingPunct="0">
              <a:spcBef>
                <a:spcPct val="0"/>
              </a:spcBef>
              <a:spcAft>
                <a:spcPct val="0"/>
              </a:spcAft>
              <a:buClr>
                <a:srgbClr val="002060"/>
              </a:buClr>
              <a:buSzTx/>
              <a:buFont typeface="Wingdings" panose="05000000000000000000" pitchFamily="2" charset="2"/>
              <a:buChar char="Ø"/>
            </a:pPr>
            <a:r>
              <a:rPr kumimoji="0" lang="fr-FR" altLang="fr-FR" sz="2600" b="0" i="0" u="none" strike="noStrike" cap="none" normalizeH="0" baseline="0" dirty="0">
                <a:ln>
                  <a:noFill/>
                </a:ln>
                <a:solidFill>
                  <a:schemeClr val="tx1"/>
                </a:solidFill>
                <a:effectLst/>
                <a:latin typeface="Arial" panose="020B0604020202020204" pitchFamily="34" charset="0"/>
              </a:rPr>
              <a:t>Strong </a:t>
            </a:r>
            <a:r>
              <a:rPr kumimoji="0" lang="fr-FR" altLang="fr-FR" sz="2600" b="0" i="0" u="none" strike="noStrike" cap="none" normalizeH="0" baseline="0" dirty="0" err="1">
                <a:ln>
                  <a:noFill/>
                </a:ln>
                <a:solidFill>
                  <a:schemeClr val="tx1"/>
                </a:solidFill>
                <a:effectLst/>
                <a:latin typeface="Arial" panose="020B0604020202020204" pitchFamily="34" charset="0"/>
              </a:rPr>
              <a:t>involvement</a:t>
            </a:r>
            <a:r>
              <a:rPr kumimoji="0" lang="fr-FR" altLang="fr-FR" sz="2600" b="0" i="0" u="none" strike="noStrike" cap="none" normalizeH="0" baseline="0" dirty="0">
                <a:ln>
                  <a:noFill/>
                </a:ln>
                <a:solidFill>
                  <a:schemeClr val="tx1"/>
                </a:solidFill>
                <a:effectLst/>
                <a:latin typeface="Arial" panose="020B0604020202020204" pitchFamily="34" charset="0"/>
              </a:rPr>
              <a:t> of user associations</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800" b="1" i="0" u="none" strike="noStrike" cap="none" normalizeH="0" baseline="0" dirty="0">
                <a:ln>
                  <a:noFill/>
                </a:ln>
                <a:solidFill>
                  <a:schemeClr val="tx1"/>
                </a:solidFill>
                <a:effectLst/>
                <a:latin typeface="Arial" panose="020B0604020202020204" pitchFamily="34" charset="0"/>
              </a:rPr>
              <a:t>Lesson :</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Alignment</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with</a:t>
            </a:r>
            <a:r>
              <a:rPr kumimoji="0" lang="fr-FR" altLang="fr-FR" sz="2800" b="0" i="0" u="none" strike="noStrike" cap="none" normalizeH="0" baseline="0" dirty="0">
                <a:ln>
                  <a:noFill/>
                </a:ln>
                <a:solidFill>
                  <a:schemeClr val="tx1"/>
                </a:solidFill>
                <a:effectLst/>
                <a:latin typeface="Arial" panose="020B0604020202020204" pitchFamily="34" charset="0"/>
              </a:rPr>
              <a:t> international standards (UN CRPD);</a:t>
            </a:r>
          </a:p>
          <a:p>
            <a:pPr marR="0" lvl="0" algn="l" defTabSz="914400" rtl="0" eaLnBrk="0" fontAlgn="base" latinLnBrk="0" hangingPunct="0">
              <a:lnSpc>
                <a:spcPct val="100000"/>
              </a:lnSpc>
              <a:spcBef>
                <a:spcPct val="0"/>
              </a:spcBef>
              <a:spcAft>
                <a:spcPct val="0"/>
              </a:spcAft>
              <a:buClr>
                <a:srgbClr val="002060"/>
              </a:buClr>
              <a:buSzTx/>
              <a:tabLst/>
            </a:pPr>
            <a:r>
              <a:rPr lang="fr-FR" altLang="fr-FR" sz="2800" b="0" dirty="0">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strong</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advocacy</a:t>
            </a:r>
            <a:r>
              <a:rPr kumimoji="0" lang="fr-FR" altLang="fr-FR" sz="2800" b="0" i="0" u="none" strike="noStrike" cap="none" normalizeH="0" baseline="0" dirty="0">
                <a:ln>
                  <a:noFill/>
                </a:ln>
                <a:solidFill>
                  <a:schemeClr val="tx1"/>
                </a:solidFill>
                <a:effectLst/>
                <a:latin typeface="Arial" panose="020B0604020202020204" pitchFamily="34" charset="0"/>
              </a:rPr>
              <a:t> push to effective </a:t>
            </a:r>
            <a:r>
              <a:rPr kumimoji="0" lang="fr-FR" altLang="fr-FR" sz="2800" b="0" i="0" u="none" strike="noStrike" cap="none" normalizeH="0" baseline="0" dirty="0" err="1">
                <a:ln>
                  <a:noFill/>
                </a:ln>
                <a:solidFill>
                  <a:schemeClr val="tx1"/>
                </a:solidFill>
                <a:effectLst/>
                <a:latin typeface="Arial" panose="020B0604020202020204" pitchFamily="34" charset="0"/>
              </a:rPr>
              <a:t>implementation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500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3CEBD-EC01-8900-DF20-CA5C97FBDD7E}"/>
              </a:ext>
            </a:extLst>
          </p:cNvPr>
          <p:cNvSpPr>
            <a:spLocks noGrp="1"/>
          </p:cNvSpPr>
          <p:nvPr>
            <p:ph type="title"/>
          </p:nvPr>
        </p:nvSpPr>
        <p:spPr/>
        <p:txBody>
          <a:bodyPr/>
          <a:lstStyle/>
          <a:p>
            <a:r>
              <a:rPr lang="fr-FR" dirty="0"/>
              <a:t>Part 1 : </a:t>
            </a:r>
            <a:r>
              <a:rPr lang="en-US" dirty="0"/>
              <a:t>When guidance is followed </a:t>
            </a:r>
            <a:endParaRPr lang="fr-FR" dirty="0"/>
          </a:p>
        </p:txBody>
      </p:sp>
      <p:pic>
        <p:nvPicPr>
          <p:cNvPr id="9" name="Espace réservé du contenu 8">
            <a:extLst>
              <a:ext uri="{FF2B5EF4-FFF2-40B4-BE49-F238E27FC236}">
                <a16:creationId xmlns:a16="http://schemas.microsoft.com/office/drawing/2014/main" id="{B673D575-9DBE-2377-C0E4-ACC7EFFA1BA9}"/>
              </a:ext>
            </a:extLst>
          </p:cNvPr>
          <p:cNvPicPr>
            <a:picLocks noGrp="1" noChangeAspect="1"/>
          </p:cNvPicPr>
          <p:nvPr>
            <p:ph idx="1"/>
          </p:nvPr>
        </p:nvPicPr>
        <p:blipFill>
          <a:blip r:embed="rId3"/>
          <a:stretch>
            <a:fillRect/>
          </a:stretch>
        </p:blipFill>
        <p:spPr>
          <a:xfrm>
            <a:off x="1680520" y="1970088"/>
            <a:ext cx="7858896" cy="4143375"/>
          </a:xfrm>
        </p:spPr>
      </p:pic>
      <p:sp>
        <p:nvSpPr>
          <p:cNvPr id="4" name="Espace réservé de la date 3">
            <a:extLst>
              <a:ext uri="{FF2B5EF4-FFF2-40B4-BE49-F238E27FC236}">
                <a16:creationId xmlns:a16="http://schemas.microsoft.com/office/drawing/2014/main" id="{0B6D15C9-B395-D1BE-59A5-AFD70591A6F9}"/>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C13027E6-E214-4CD2-2320-F161A22D2C5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BCA71FF-01A2-7EF2-ED5F-ABF44A01A829}"/>
              </a:ext>
            </a:extLst>
          </p:cNvPr>
          <p:cNvSpPr>
            <a:spLocks noGrp="1"/>
          </p:cNvSpPr>
          <p:nvPr>
            <p:ph type="sldNum" sz="quarter" idx="12"/>
          </p:nvPr>
        </p:nvSpPr>
        <p:spPr/>
        <p:txBody>
          <a:bodyPr/>
          <a:lstStyle/>
          <a:p>
            <a:fld id="{FAF3068D-1071-4799-B5DC-0F61DF5D3D59}" type="slidenum">
              <a:rPr lang="fr-FR" smtClean="0"/>
              <a:t>6</a:t>
            </a:fld>
            <a:endParaRPr lang="fr-FR"/>
          </a:p>
        </p:txBody>
      </p:sp>
      <p:sp>
        <p:nvSpPr>
          <p:cNvPr id="7" name="Espace réservé du texte 6">
            <a:extLst>
              <a:ext uri="{FF2B5EF4-FFF2-40B4-BE49-F238E27FC236}">
                <a16:creationId xmlns:a16="http://schemas.microsoft.com/office/drawing/2014/main" id="{2AC1F7FB-00BA-A5EB-1B40-E9AB832E1AD3}"/>
              </a:ext>
            </a:extLst>
          </p:cNvPr>
          <p:cNvSpPr>
            <a:spLocks noGrp="1"/>
          </p:cNvSpPr>
          <p:nvPr>
            <p:ph type="body" sz="quarter" idx="13"/>
          </p:nvPr>
        </p:nvSpPr>
        <p:spPr/>
        <p:txBody>
          <a:bodyPr/>
          <a:lstStyle/>
          <a:p>
            <a:r>
              <a:rPr lang="fr-FR" dirty="0" err="1">
                <a:solidFill>
                  <a:schemeClr val="accent1">
                    <a:lumMod val="75000"/>
                  </a:schemeClr>
                </a:solidFill>
              </a:rPr>
              <a:t>Disability</a:t>
            </a:r>
            <a:r>
              <a:rPr lang="fr-FR" dirty="0">
                <a:solidFill>
                  <a:schemeClr val="accent1">
                    <a:lumMod val="75000"/>
                  </a:schemeClr>
                </a:solidFill>
              </a:rPr>
              <a:t> Services Reform</a:t>
            </a:r>
          </a:p>
          <a:p>
            <a:endParaRPr lang="fr-FR" dirty="0"/>
          </a:p>
        </p:txBody>
      </p:sp>
    </p:spTree>
    <p:extLst>
      <p:ext uri="{BB962C8B-B14F-4D97-AF65-F5344CB8AC3E}">
        <p14:creationId xmlns:p14="http://schemas.microsoft.com/office/powerpoint/2010/main" val="182238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3C26B-493F-E6CD-1793-F17015D51569}"/>
              </a:ext>
            </a:extLst>
          </p:cNvPr>
          <p:cNvSpPr>
            <a:spLocks noGrp="1"/>
          </p:cNvSpPr>
          <p:nvPr>
            <p:ph type="title"/>
          </p:nvPr>
        </p:nvSpPr>
        <p:spPr/>
        <p:txBody>
          <a:bodyPr/>
          <a:lstStyle/>
          <a:p>
            <a:r>
              <a:rPr lang="fr-FR" dirty="0"/>
              <a:t>Part 1 : </a:t>
            </a:r>
            <a:r>
              <a:rPr lang="en-US" dirty="0"/>
              <a:t>When guidance is followed </a:t>
            </a:r>
            <a:endParaRPr lang="fr-FR" dirty="0"/>
          </a:p>
        </p:txBody>
      </p:sp>
      <p:pic>
        <p:nvPicPr>
          <p:cNvPr id="9" name="Espace réservé du contenu 8">
            <a:extLst>
              <a:ext uri="{FF2B5EF4-FFF2-40B4-BE49-F238E27FC236}">
                <a16:creationId xmlns:a16="http://schemas.microsoft.com/office/drawing/2014/main" id="{64F0612E-1973-C007-4847-A854364C587A}"/>
              </a:ext>
            </a:extLst>
          </p:cNvPr>
          <p:cNvPicPr>
            <a:picLocks noGrp="1" noChangeAspect="1"/>
          </p:cNvPicPr>
          <p:nvPr>
            <p:ph idx="1"/>
          </p:nvPr>
        </p:nvPicPr>
        <p:blipFill>
          <a:blip r:embed="rId3"/>
          <a:stretch>
            <a:fillRect/>
          </a:stretch>
        </p:blipFill>
        <p:spPr>
          <a:xfrm>
            <a:off x="2657707" y="1970088"/>
            <a:ext cx="6876586" cy="4143375"/>
          </a:xfrm>
        </p:spPr>
      </p:pic>
      <p:sp>
        <p:nvSpPr>
          <p:cNvPr id="4" name="Espace réservé de la date 3">
            <a:extLst>
              <a:ext uri="{FF2B5EF4-FFF2-40B4-BE49-F238E27FC236}">
                <a16:creationId xmlns:a16="http://schemas.microsoft.com/office/drawing/2014/main" id="{B538F394-8480-3EA4-C72E-2FDF1EA40E0E}"/>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A30C3CCC-7E3D-439D-008F-A8F41D9824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B0F094-EADC-5515-5195-9303310FC9DA}"/>
              </a:ext>
            </a:extLst>
          </p:cNvPr>
          <p:cNvSpPr>
            <a:spLocks noGrp="1"/>
          </p:cNvSpPr>
          <p:nvPr>
            <p:ph type="sldNum" sz="quarter" idx="12"/>
          </p:nvPr>
        </p:nvSpPr>
        <p:spPr/>
        <p:txBody>
          <a:bodyPr/>
          <a:lstStyle/>
          <a:p>
            <a:fld id="{FAF3068D-1071-4799-B5DC-0F61DF5D3D59}" type="slidenum">
              <a:rPr lang="fr-FR" smtClean="0"/>
              <a:t>7</a:t>
            </a:fld>
            <a:endParaRPr lang="fr-FR"/>
          </a:p>
        </p:txBody>
      </p:sp>
      <p:sp>
        <p:nvSpPr>
          <p:cNvPr id="7" name="Espace réservé du texte 6">
            <a:extLst>
              <a:ext uri="{FF2B5EF4-FFF2-40B4-BE49-F238E27FC236}">
                <a16:creationId xmlns:a16="http://schemas.microsoft.com/office/drawing/2014/main" id="{3734BAF6-8B87-74D5-1FA3-B93FD6661A12}"/>
              </a:ext>
            </a:extLst>
          </p:cNvPr>
          <p:cNvSpPr>
            <a:spLocks noGrp="1"/>
          </p:cNvSpPr>
          <p:nvPr>
            <p:ph type="body" sz="quarter" idx="13"/>
          </p:nvPr>
        </p:nvSpPr>
        <p:spPr/>
        <p:txBody>
          <a:bodyPr/>
          <a:lstStyle/>
          <a:p>
            <a:r>
              <a:rPr lang="fr-FR" dirty="0" err="1">
                <a:solidFill>
                  <a:schemeClr val="accent1">
                    <a:lumMod val="75000"/>
                  </a:schemeClr>
                </a:solidFill>
              </a:rPr>
              <a:t>Disability</a:t>
            </a:r>
            <a:r>
              <a:rPr lang="fr-FR" dirty="0">
                <a:solidFill>
                  <a:schemeClr val="accent1">
                    <a:lumMod val="75000"/>
                  </a:schemeClr>
                </a:solidFill>
              </a:rPr>
              <a:t> Services Reform</a:t>
            </a:r>
          </a:p>
          <a:p>
            <a:endParaRPr lang="fr-FR" dirty="0"/>
          </a:p>
        </p:txBody>
      </p:sp>
    </p:spTree>
    <p:extLst>
      <p:ext uri="{BB962C8B-B14F-4D97-AF65-F5344CB8AC3E}">
        <p14:creationId xmlns:p14="http://schemas.microsoft.com/office/powerpoint/2010/main" val="252020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39974-324F-0DC6-BD66-C694AED4B56F}"/>
              </a:ext>
            </a:extLst>
          </p:cNvPr>
          <p:cNvSpPr>
            <a:spLocks noGrp="1"/>
          </p:cNvSpPr>
          <p:nvPr>
            <p:ph type="title"/>
          </p:nvPr>
        </p:nvSpPr>
        <p:spPr/>
        <p:txBody>
          <a:bodyPr/>
          <a:lstStyle/>
          <a:p>
            <a:r>
              <a:rPr lang="fr-FR" dirty="0"/>
              <a:t>Part 1 : </a:t>
            </a:r>
            <a:r>
              <a:rPr lang="en-US" dirty="0"/>
              <a:t>When guidance is followed </a:t>
            </a:r>
            <a:endParaRPr lang="fr-FR" dirty="0"/>
          </a:p>
        </p:txBody>
      </p:sp>
      <p:sp>
        <p:nvSpPr>
          <p:cNvPr id="4" name="Espace réservé de la date 3">
            <a:extLst>
              <a:ext uri="{FF2B5EF4-FFF2-40B4-BE49-F238E27FC236}">
                <a16:creationId xmlns:a16="http://schemas.microsoft.com/office/drawing/2014/main" id="{9FC82FA7-77D1-708B-F881-8903DE2EEC53}"/>
              </a:ext>
            </a:extLst>
          </p:cNvPr>
          <p:cNvSpPr>
            <a:spLocks noGrp="1"/>
          </p:cNvSpPr>
          <p:nvPr>
            <p:ph type="dt" sz="half" idx="10"/>
          </p:nvPr>
        </p:nvSpPr>
        <p:spPr/>
        <p:txBody>
          <a:bodyPr/>
          <a:lstStyle/>
          <a:p>
            <a:fld id="{6293A1F5-8B82-40AE-A1FF-66610068645C}" type="datetime1">
              <a:rPr lang="fr-FR" smtClean="0"/>
              <a:t>23/09/2025</a:t>
            </a:fld>
            <a:endParaRPr lang="fr-FR"/>
          </a:p>
        </p:txBody>
      </p:sp>
      <p:sp>
        <p:nvSpPr>
          <p:cNvPr id="5" name="Espace réservé du pied de page 4">
            <a:extLst>
              <a:ext uri="{FF2B5EF4-FFF2-40B4-BE49-F238E27FC236}">
                <a16:creationId xmlns:a16="http://schemas.microsoft.com/office/drawing/2014/main" id="{E946F382-3C74-F23B-A280-9926623CE6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188834-9F54-0465-8B24-72D79D21584F}"/>
              </a:ext>
            </a:extLst>
          </p:cNvPr>
          <p:cNvSpPr>
            <a:spLocks noGrp="1"/>
          </p:cNvSpPr>
          <p:nvPr>
            <p:ph type="sldNum" sz="quarter" idx="12"/>
          </p:nvPr>
        </p:nvSpPr>
        <p:spPr/>
        <p:txBody>
          <a:bodyPr/>
          <a:lstStyle/>
          <a:p>
            <a:fld id="{FAF3068D-1071-4799-B5DC-0F61DF5D3D59}" type="slidenum">
              <a:rPr lang="fr-FR" smtClean="0"/>
              <a:t>8</a:t>
            </a:fld>
            <a:endParaRPr lang="fr-FR"/>
          </a:p>
        </p:txBody>
      </p:sp>
      <p:sp>
        <p:nvSpPr>
          <p:cNvPr id="7" name="Espace réservé du texte 6">
            <a:extLst>
              <a:ext uri="{FF2B5EF4-FFF2-40B4-BE49-F238E27FC236}">
                <a16:creationId xmlns:a16="http://schemas.microsoft.com/office/drawing/2014/main" id="{6CAD39C9-F337-778E-00AF-F1EE25F73CE4}"/>
              </a:ext>
            </a:extLst>
          </p:cNvPr>
          <p:cNvSpPr>
            <a:spLocks noGrp="1"/>
          </p:cNvSpPr>
          <p:nvPr>
            <p:ph type="body" sz="quarter" idx="13"/>
          </p:nvPr>
        </p:nvSpPr>
        <p:spPr/>
        <p:txBody>
          <a:bodyPr/>
          <a:lstStyle/>
          <a:p>
            <a:r>
              <a:rPr lang="en-US" dirty="0">
                <a:solidFill>
                  <a:schemeClr val="accent1">
                    <a:lumMod val="75000"/>
                  </a:schemeClr>
                </a:solidFill>
              </a:rPr>
              <a:t>Transition of Metz Hospital into a Teaching Hospital</a:t>
            </a:r>
            <a:endParaRPr lang="fr-FR" dirty="0">
              <a:solidFill>
                <a:schemeClr val="accent1">
                  <a:lumMod val="75000"/>
                </a:schemeClr>
              </a:solidFill>
            </a:endParaRPr>
          </a:p>
        </p:txBody>
      </p:sp>
      <p:sp>
        <p:nvSpPr>
          <p:cNvPr id="8" name="Rectangle 1">
            <a:extLst>
              <a:ext uri="{FF2B5EF4-FFF2-40B4-BE49-F238E27FC236}">
                <a16:creationId xmlns:a16="http://schemas.microsoft.com/office/drawing/2014/main" id="{0BCECC3F-11C9-2BC8-3CB4-54554E9E599C}"/>
              </a:ext>
            </a:extLst>
          </p:cNvPr>
          <p:cNvSpPr>
            <a:spLocks noGrp="1" noChangeArrowheads="1"/>
          </p:cNvSpPr>
          <p:nvPr>
            <p:ph idx="1"/>
          </p:nvPr>
        </p:nvSpPr>
        <p:spPr bwMode="auto">
          <a:xfrm>
            <a:off x="301925" y="2524431"/>
            <a:ext cx="1167727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Arial" panose="020B0604020202020204" pitchFamily="34" charset="0"/>
              </a:rPr>
              <a:t>Metz–Thionville </a:t>
            </a:r>
            <a:r>
              <a:rPr kumimoji="0" lang="fr-FR" altLang="fr-FR" sz="2000" b="0" i="0" u="none" strike="noStrike" cap="none" normalizeH="0" baseline="0" dirty="0" err="1">
                <a:ln>
                  <a:noFill/>
                </a:ln>
                <a:solidFill>
                  <a:schemeClr val="tx1"/>
                </a:solidFill>
                <a:effectLst/>
                <a:latin typeface="Arial" panose="020B0604020202020204" pitchFamily="34" charset="0"/>
              </a:rPr>
              <a:t>Regional</a:t>
            </a:r>
            <a:r>
              <a:rPr kumimoji="0" lang="fr-FR" altLang="fr-FR" sz="2000" b="0" i="0" u="none" strike="noStrike" cap="none" normalizeH="0" baseline="0" dirty="0">
                <a:ln>
                  <a:noFill/>
                </a:ln>
                <a:solidFill>
                  <a:schemeClr val="tx1"/>
                </a:solidFill>
                <a:effectLst/>
                <a:latin typeface="Arial" panose="020B0604020202020204" pitchFamily="34" charset="0"/>
              </a:rPr>
              <a:t> Hospital (</a:t>
            </a:r>
            <a:r>
              <a:rPr kumimoji="0" lang="fr-FR" altLang="fr-FR" sz="2000" b="0" i="1" u="none" strike="noStrike" cap="none" normalizeH="0" baseline="0" dirty="0">
                <a:ln>
                  <a:noFill/>
                </a:ln>
                <a:solidFill>
                  <a:schemeClr val="tx1"/>
                </a:solidFill>
                <a:effectLst/>
                <a:latin typeface="Arial" panose="020B0604020202020204" pitchFamily="34" charset="0"/>
              </a:rPr>
              <a:t>CHR</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created</a:t>
            </a:r>
            <a:r>
              <a:rPr kumimoji="0" lang="fr-FR" altLang="fr-FR" sz="2000" b="0" i="0" u="none" strike="noStrike" cap="none" normalizeH="0" baseline="0" dirty="0">
                <a:ln>
                  <a:noFill/>
                </a:ln>
                <a:solidFill>
                  <a:schemeClr val="tx1"/>
                </a:solidFill>
                <a:effectLst/>
                <a:latin typeface="Arial" panose="020B0604020202020204" pitchFamily="34" charset="0"/>
              </a:rPr>
              <a:t> in 1977</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err="1">
                <a:ln>
                  <a:noFill/>
                </a:ln>
                <a:solidFill>
                  <a:schemeClr val="tx1"/>
                </a:solidFill>
                <a:effectLst/>
                <a:latin typeface="Arial" panose="020B0604020202020204" pitchFamily="34" charset="0"/>
              </a:rPr>
              <a:t>Today</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1" i="0" u="none" strike="noStrike" cap="none" normalizeH="0" baseline="0" dirty="0">
                <a:ln>
                  <a:noFill/>
                </a:ln>
                <a:solidFill>
                  <a:schemeClr val="tx1"/>
                </a:solidFill>
                <a:effectLst/>
                <a:latin typeface="Arial" panose="020B0604020202020204" pitchFamily="34" charset="0"/>
              </a:rPr>
              <a:t>the </a:t>
            </a:r>
            <a:r>
              <a:rPr kumimoji="0" lang="fr-FR" altLang="fr-FR" sz="2000" b="1" i="0" u="none" strike="noStrike" cap="none" normalizeH="0" baseline="0" dirty="0" err="1">
                <a:ln>
                  <a:noFill/>
                </a:ln>
                <a:solidFill>
                  <a:schemeClr val="tx1"/>
                </a:solidFill>
                <a:effectLst/>
                <a:latin typeface="Arial" panose="020B0604020202020204" pitchFamily="34" charset="0"/>
              </a:rPr>
              <a:t>only</a:t>
            </a:r>
            <a:r>
              <a:rPr kumimoji="0" lang="fr-FR" altLang="fr-FR" sz="2000" b="1" i="0" u="none" strike="noStrike" cap="none" normalizeH="0" baseline="0" dirty="0">
                <a:ln>
                  <a:noFill/>
                </a:ln>
                <a:solidFill>
                  <a:schemeClr val="tx1"/>
                </a:solidFill>
                <a:effectLst/>
                <a:latin typeface="Arial" panose="020B0604020202020204" pitchFamily="34" charset="0"/>
              </a:rPr>
              <a:t> French </a:t>
            </a:r>
            <a:r>
              <a:rPr kumimoji="0" lang="fr-FR" altLang="fr-FR" sz="2000" b="1" i="0" u="none" strike="noStrike" cap="none" normalizeH="0" baseline="0" dirty="0" err="1">
                <a:ln>
                  <a:noFill/>
                </a:ln>
                <a:solidFill>
                  <a:schemeClr val="tx1"/>
                </a:solidFill>
                <a:effectLst/>
                <a:latin typeface="Arial" panose="020B0604020202020204" pitchFamily="34" charset="0"/>
              </a:rPr>
              <a:t>regional</a:t>
            </a:r>
            <a:r>
              <a:rPr kumimoji="0" lang="fr-FR" altLang="fr-FR" sz="2000" b="1" i="0" u="none" strike="noStrike" cap="none" normalizeH="0" baseline="0" dirty="0">
                <a:ln>
                  <a:noFill/>
                </a:ln>
                <a:solidFill>
                  <a:schemeClr val="tx1"/>
                </a:solidFill>
                <a:effectLst/>
                <a:latin typeface="Arial" panose="020B0604020202020204" pitchFamily="34" charset="0"/>
              </a:rPr>
              <a:t> </a:t>
            </a:r>
            <a:r>
              <a:rPr kumimoji="0" lang="fr-FR" altLang="fr-FR" sz="2000" b="1" i="0" u="none" strike="noStrike" cap="none" normalizeH="0" baseline="0" dirty="0" err="1">
                <a:ln>
                  <a:noFill/>
                </a:ln>
                <a:solidFill>
                  <a:schemeClr val="tx1"/>
                </a:solidFill>
                <a:effectLst/>
                <a:latin typeface="Arial" panose="020B0604020202020204" pitchFamily="34" charset="0"/>
              </a:rPr>
              <a:t>hospital</a:t>
            </a:r>
            <a:r>
              <a:rPr kumimoji="0" lang="fr-FR" altLang="fr-FR" sz="2000" b="1" i="0" u="none" strike="noStrike" cap="none" normalizeH="0" baseline="0" dirty="0">
                <a:ln>
                  <a:noFill/>
                </a:ln>
                <a:solidFill>
                  <a:schemeClr val="tx1"/>
                </a:solidFill>
                <a:effectLst/>
                <a:latin typeface="Arial" panose="020B0604020202020204" pitchFamily="34" charset="0"/>
              </a:rPr>
              <a:t> of </a:t>
            </a:r>
            <a:r>
              <a:rPr kumimoji="0" lang="fr-FR" altLang="fr-FR" sz="2000" b="1" i="0" u="none" strike="noStrike" cap="none" normalizeH="0" baseline="0" dirty="0" err="1">
                <a:ln>
                  <a:noFill/>
                </a:ln>
                <a:solidFill>
                  <a:schemeClr val="tx1"/>
                </a:solidFill>
                <a:effectLst/>
                <a:latin typeface="Arial" panose="020B0604020202020204" pitchFamily="34" charset="0"/>
              </a:rPr>
              <a:t>its</a:t>
            </a:r>
            <a:r>
              <a:rPr kumimoji="0" lang="fr-FR" altLang="fr-FR" sz="2000" b="1" i="0" u="none" strike="noStrike" cap="none" normalizeH="0" baseline="0" dirty="0">
                <a:ln>
                  <a:noFill/>
                </a:ln>
                <a:solidFill>
                  <a:schemeClr val="tx1"/>
                </a:solidFill>
                <a:effectLst/>
                <a:latin typeface="Arial" panose="020B0604020202020204" pitchFamily="34" charset="0"/>
              </a:rPr>
              <a:t> </a:t>
            </a:r>
            <a:r>
              <a:rPr kumimoji="0" lang="fr-FR" altLang="fr-FR" sz="2000" b="1" i="0" u="none" strike="noStrike" cap="none" normalizeH="0" baseline="0" dirty="0" err="1">
                <a:ln>
                  <a:noFill/>
                </a:ln>
                <a:solidFill>
                  <a:schemeClr val="tx1"/>
                </a:solidFill>
                <a:effectLst/>
                <a:latin typeface="Arial" panose="020B0604020202020204" pitchFamily="34" charset="0"/>
              </a:rPr>
              <a:t>category</a:t>
            </a:r>
            <a:r>
              <a:rPr kumimoji="0" lang="fr-FR" altLang="fr-FR" sz="2000" b="1" i="0" u="none" strike="noStrike" cap="none" normalizeH="0" baseline="0" dirty="0">
                <a:ln>
                  <a:noFill/>
                </a:ln>
                <a:solidFill>
                  <a:schemeClr val="tx1"/>
                </a:solidFill>
                <a:effectLst/>
                <a:latin typeface="Arial" panose="020B0604020202020204" pitchFamily="34" charset="0"/>
              </a:rPr>
              <a:t> not </a:t>
            </a:r>
            <a:r>
              <a:rPr kumimoji="0" lang="fr-FR" altLang="fr-FR" sz="2000" b="1" i="0" u="none" strike="noStrike" cap="none" normalizeH="0" baseline="0" dirty="0" err="1">
                <a:ln>
                  <a:noFill/>
                </a:ln>
                <a:solidFill>
                  <a:schemeClr val="tx1"/>
                </a:solidFill>
                <a:effectLst/>
                <a:latin typeface="Arial" panose="020B0604020202020204" pitchFamily="34" charset="0"/>
              </a:rPr>
              <a:t>yet</a:t>
            </a:r>
            <a:r>
              <a:rPr kumimoji="0" lang="fr-FR" altLang="fr-FR" sz="2000" b="1" i="0" u="none" strike="noStrike" cap="none" normalizeH="0" baseline="0" dirty="0">
                <a:ln>
                  <a:noFill/>
                </a:ln>
                <a:solidFill>
                  <a:schemeClr val="tx1"/>
                </a:solidFill>
                <a:effectLst/>
                <a:latin typeface="Arial" panose="020B0604020202020204" pitchFamily="34" charset="0"/>
              </a:rPr>
              <a:t> a </a:t>
            </a:r>
            <a:r>
              <a:rPr kumimoji="0" lang="fr-FR" altLang="fr-FR" sz="2000" b="1" i="0" u="none" strike="noStrike" cap="none" normalizeH="0" baseline="0" dirty="0" err="1">
                <a:ln>
                  <a:noFill/>
                </a:ln>
                <a:solidFill>
                  <a:schemeClr val="tx1"/>
                </a:solidFill>
                <a:effectLst/>
                <a:latin typeface="Arial" panose="020B0604020202020204" pitchFamily="34" charset="0"/>
              </a:rPr>
              <a:t>university</a:t>
            </a:r>
            <a:r>
              <a:rPr kumimoji="0" lang="fr-FR" altLang="fr-FR" sz="2000" b="1" i="0" u="none" strike="noStrike" cap="none" normalizeH="0" baseline="0" dirty="0">
                <a:ln>
                  <a:noFill/>
                </a:ln>
                <a:solidFill>
                  <a:schemeClr val="tx1"/>
                </a:solidFill>
                <a:effectLst/>
                <a:latin typeface="Arial" panose="020B0604020202020204" pitchFamily="34" charset="0"/>
              </a:rPr>
              <a:t> </a:t>
            </a:r>
            <a:r>
              <a:rPr kumimoji="0" lang="fr-FR" altLang="fr-FR" sz="2000" b="1" i="0" u="none" strike="noStrike" cap="none" normalizeH="0" baseline="0" dirty="0" err="1">
                <a:ln>
                  <a:noFill/>
                </a:ln>
                <a:solidFill>
                  <a:schemeClr val="tx1"/>
                </a:solidFill>
                <a:effectLst/>
                <a:latin typeface="Arial" panose="020B0604020202020204" pitchFamily="34" charset="0"/>
              </a:rPr>
              <a:t>hospital</a:t>
            </a:r>
            <a:endParaRPr kumimoji="0" lang="fr-FR" altLang="fr-FR"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Arial" panose="020B0604020202020204" pitchFamily="34" charset="0"/>
              </a:rPr>
              <a:t>Large </a:t>
            </a:r>
            <a:r>
              <a:rPr kumimoji="0" lang="fr-FR" altLang="fr-FR" sz="2000" b="0" i="0" u="none" strike="noStrike" cap="none" normalizeH="0" baseline="0" dirty="0" err="1">
                <a:ln>
                  <a:noFill/>
                </a:ln>
                <a:solidFill>
                  <a:schemeClr val="tx1"/>
                </a:solidFill>
                <a:effectLst/>
                <a:latin typeface="Arial" panose="020B0604020202020204" pitchFamily="34" charset="0"/>
              </a:rPr>
              <a:t>catchment</a:t>
            </a:r>
            <a:r>
              <a:rPr kumimoji="0" lang="fr-FR" altLang="fr-FR" sz="2000" b="0" i="0" u="none" strike="noStrike" cap="none" normalizeH="0" baseline="0" dirty="0">
                <a:ln>
                  <a:noFill/>
                </a:ln>
                <a:solidFill>
                  <a:schemeClr val="tx1"/>
                </a:solidFill>
                <a:effectLst/>
                <a:latin typeface="Arial" panose="020B0604020202020204" pitchFamily="34" charset="0"/>
              </a:rPr>
              <a:t> area in Lorraine (</a:t>
            </a:r>
            <a:r>
              <a:rPr kumimoji="0" lang="fr-FR" altLang="fr-FR" sz="2000" b="0" i="1" u="none" strike="noStrike" cap="none" normalizeH="0" baseline="0" dirty="0">
                <a:ln>
                  <a:noFill/>
                </a:ln>
                <a:solidFill>
                  <a:schemeClr val="tx1"/>
                </a:solidFill>
                <a:effectLst/>
                <a:latin typeface="Arial" panose="020B0604020202020204" pitchFamily="34" charset="0"/>
              </a:rPr>
              <a:t>4 départements, Sillon Lorrain</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with</a:t>
            </a:r>
            <a:r>
              <a:rPr kumimoji="0" lang="fr-FR" altLang="fr-FR" sz="2000" b="0" i="0" u="none" strike="noStrike" cap="none" normalizeH="0" baseline="0" dirty="0">
                <a:ln>
                  <a:noFill/>
                </a:ln>
                <a:solidFill>
                  <a:schemeClr val="tx1"/>
                </a:solidFill>
                <a:effectLst/>
                <a:latin typeface="Arial" panose="020B0604020202020204" pitchFamily="34" charset="0"/>
              </a:rPr>
              <a:t> high </a:t>
            </a:r>
            <a:r>
              <a:rPr kumimoji="0" lang="fr-FR" altLang="fr-FR" sz="2000" b="0" i="0" u="none" strike="noStrike" cap="none" normalizeH="0" baseline="0" dirty="0" err="1">
                <a:ln>
                  <a:noFill/>
                </a:ln>
                <a:solidFill>
                  <a:schemeClr val="tx1"/>
                </a:solidFill>
                <a:effectLst/>
                <a:latin typeface="Arial" panose="020B0604020202020204" pitchFamily="34" charset="0"/>
              </a:rPr>
              <a:t>level</a:t>
            </a:r>
            <a:r>
              <a:rPr kumimoji="0" lang="fr-FR" altLang="fr-FR" sz="2000" b="0" i="0" u="none" strike="noStrike" cap="none" normalizeH="0" baseline="0" dirty="0">
                <a:ln>
                  <a:noFill/>
                </a:ln>
                <a:solidFill>
                  <a:schemeClr val="tx1"/>
                </a:solidFill>
                <a:effectLst/>
                <a:latin typeface="Arial" panose="020B0604020202020204" pitchFamily="34" charset="0"/>
              </a:rPr>
              <a:t> of </a:t>
            </a:r>
            <a:r>
              <a:rPr kumimoji="0" lang="fr-FR" altLang="fr-FR" sz="2000" b="0" i="0" u="none" strike="noStrike" cap="none" normalizeH="0" baseline="0" dirty="0" err="1">
                <a:ln>
                  <a:noFill/>
                </a:ln>
                <a:solidFill>
                  <a:schemeClr val="tx1"/>
                </a:solidFill>
                <a:effectLst/>
                <a:latin typeface="Arial" panose="020B0604020202020204" pitchFamily="34" charset="0"/>
              </a:rPr>
              <a:t>clinical</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activity</a:t>
            </a:r>
            <a:endParaRPr kumimoji="0" lang="fr-FR" altLang="fr-FR"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Arial" panose="020B0604020202020204" pitchFamily="34" charset="0"/>
              </a:rPr>
              <a:t>2019 convention </a:t>
            </a:r>
            <a:r>
              <a:rPr kumimoji="0" lang="fr-FR" altLang="fr-FR" sz="2000" b="0" i="0" u="none" strike="noStrike" cap="none" normalizeH="0" baseline="0" dirty="0" err="1">
                <a:ln>
                  <a:noFill/>
                </a:ln>
                <a:solidFill>
                  <a:schemeClr val="tx1"/>
                </a:solidFill>
                <a:effectLst/>
                <a:latin typeface="Arial" panose="020B0604020202020204" pitchFamily="34" charset="0"/>
              </a:rPr>
              <a:t>with</a:t>
            </a:r>
            <a:r>
              <a:rPr kumimoji="0" lang="fr-FR" altLang="fr-FR" sz="2000" b="0" i="0" u="none" strike="noStrike" cap="none" normalizeH="0" baseline="0" dirty="0">
                <a:ln>
                  <a:noFill/>
                </a:ln>
                <a:solidFill>
                  <a:schemeClr val="tx1"/>
                </a:solidFill>
                <a:effectLst/>
                <a:latin typeface="Arial" panose="020B0604020202020204" pitchFamily="34" charset="0"/>
              </a:rPr>
              <a:t> Nancy </a:t>
            </a:r>
            <a:r>
              <a:rPr kumimoji="0" lang="fr-FR" altLang="fr-FR" sz="2000" b="0" i="0" u="none" strike="noStrike" cap="none" normalizeH="0" baseline="0" dirty="0" err="1">
                <a:ln>
                  <a:noFill/>
                </a:ln>
                <a:solidFill>
                  <a:schemeClr val="tx1"/>
                </a:solidFill>
                <a:effectLst/>
                <a:latin typeface="Arial" panose="020B0604020202020204" pitchFamily="34" charset="0"/>
              </a:rPr>
              <a:t>University</a:t>
            </a:r>
            <a:r>
              <a:rPr kumimoji="0" lang="fr-FR" altLang="fr-FR" sz="2000" b="0" i="0" u="none" strike="noStrike" cap="none" normalizeH="0" baseline="0" dirty="0">
                <a:ln>
                  <a:noFill/>
                </a:ln>
                <a:solidFill>
                  <a:schemeClr val="tx1"/>
                </a:solidFill>
                <a:effectLst/>
                <a:latin typeface="Arial" panose="020B0604020202020204" pitchFamily="34" charset="0"/>
              </a:rPr>
              <a:t> Hospital &amp; </a:t>
            </a:r>
            <a:r>
              <a:rPr kumimoji="0" lang="fr-FR" altLang="fr-FR" sz="2000" b="0" i="0" u="none" strike="noStrike" cap="none" normalizeH="0" baseline="0" dirty="0" err="1">
                <a:ln>
                  <a:noFill/>
                </a:ln>
                <a:solidFill>
                  <a:schemeClr val="tx1"/>
                </a:solidFill>
                <a:effectLst/>
                <a:latin typeface="Arial" panose="020B0604020202020204" pitchFamily="34" charset="0"/>
              </a:rPr>
              <a:t>University</a:t>
            </a:r>
            <a:r>
              <a:rPr kumimoji="0" lang="fr-FR" altLang="fr-FR" sz="2000" b="0" i="0" u="none" strike="noStrike" cap="none" normalizeH="0" baseline="0" dirty="0">
                <a:ln>
                  <a:noFill/>
                </a:ln>
                <a:solidFill>
                  <a:schemeClr val="tx1"/>
                </a:solidFill>
                <a:effectLst/>
                <a:latin typeface="Arial" panose="020B0604020202020204" pitchFamily="34" charset="0"/>
              </a:rPr>
              <a:t> of Lorraine </a:t>
            </a:r>
          </a:p>
          <a:p>
            <a:pPr marR="0" lvl="0" algn="l" defTabSz="914400" rtl="0" eaLnBrk="0" fontAlgn="base" latinLnBrk="0" hangingPunct="0">
              <a:lnSpc>
                <a:spcPct val="100000"/>
              </a:lnSpc>
              <a:spcBef>
                <a:spcPct val="0"/>
              </a:spcBef>
              <a:spcAft>
                <a:spcPct val="0"/>
              </a:spcAft>
              <a:buClr>
                <a:srgbClr val="002060"/>
              </a:buClr>
              <a:buSzTx/>
              <a:tabLst/>
            </a:pPr>
            <a:r>
              <a:rPr lang="fr-FR" altLang="fr-FR" sz="2000" b="0" dirty="0">
                <a:latin typeface="Arial" panose="020B0604020202020204" pitchFamily="34" charset="0"/>
              </a:rPr>
              <a:t>	but </a:t>
            </a:r>
            <a:r>
              <a:rPr kumimoji="0" lang="fr-FR" altLang="fr-FR" sz="2000" b="0" i="0" u="none" strike="noStrike" cap="none" normalizeH="0" baseline="0" dirty="0" err="1">
                <a:ln>
                  <a:noFill/>
                </a:ln>
                <a:solidFill>
                  <a:schemeClr val="tx1"/>
                </a:solidFill>
                <a:effectLst/>
                <a:latin typeface="Arial" panose="020B0604020202020204" pitchFamily="34" charset="0"/>
              </a:rPr>
              <a:t>results</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below</a:t>
            </a:r>
            <a:r>
              <a:rPr kumimoji="0" lang="fr-FR" altLang="fr-FR" sz="2000" b="0" i="0" u="none" strike="noStrike" cap="none" normalizeH="0" baseline="0" dirty="0">
                <a:ln>
                  <a:noFill/>
                </a:ln>
                <a:solidFill>
                  <a:schemeClr val="tx1"/>
                </a:solidFill>
                <a:effectLst/>
                <a:latin typeface="Arial" panose="020B0604020202020204" pitchFamily="34" charset="0"/>
              </a:rPr>
              <a:t> expectations</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i="0" u="none" strike="noStrike" cap="none" normalizeH="0" baseline="0" dirty="0">
                <a:ln>
                  <a:noFill/>
                </a:ln>
                <a:solidFill>
                  <a:schemeClr val="tx1"/>
                </a:solidFill>
                <a:effectLst/>
                <a:latin typeface="Arial" panose="020B0604020202020204" pitchFamily="34" charset="0"/>
              </a:rPr>
              <a:t>IGAS–IGESR guidance (2023):</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Arial" panose="020B0604020202020204" pitchFamily="34" charset="0"/>
              </a:rPr>
              <a:t>Progressive transition </a:t>
            </a:r>
            <a:r>
              <a:rPr kumimoji="0" lang="fr-FR" altLang="fr-FR" sz="2000" b="0" i="0" u="none" strike="noStrike" cap="none" normalizeH="0" baseline="0" dirty="0" err="1">
                <a:ln>
                  <a:noFill/>
                </a:ln>
                <a:solidFill>
                  <a:schemeClr val="tx1"/>
                </a:solidFill>
                <a:effectLst/>
                <a:latin typeface="Arial" panose="020B0604020202020204" pitchFamily="34" charset="0"/>
              </a:rPr>
              <a:t>with</a:t>
            </a:r>
            <a:r>
              <a:rPr kumimoji="0" lang="fr-FR" altLang="fr-FR" sz="2000" b="0" i="0" u="none" strike="noStrike" cap="none" normalizeH="0" baseline="0" dirty="0">
                <a:ln>
                  <a:noFill/>
                </a:ln>
                <a:solidFill>
                  <a:schemeClr val="tx1"/>
                </a:solidFill>
                <a:effectLst/>
                <a:latin typeface="Arial" panose="020B0604020202020204" pitchFamily="34" charset="0"/>
              </a:rPr>
              <a:t> a </a:t>
            </a:r>
            <a:r>
              <a:rPr kumimoji="0" lang="fr-FR" altLang="fr-FR" sz="2000" b="0" i="0" u="none" strike="noStrike" cap="none" normalizeH="0" baseline="0" dirty="0" err="1">
                <a:ln>
                  <a:noFill/>
                </a:ln>
                <a:solidFill>
                  <a:schemeClr val="tx1"/>
                </a:solidFill>
                <a:effectLst/>
                <a:latin typeface="Arial" panose="020B0604020202020204" pitchFamily="34" charset="0"/>
              </a:rPr>
              <a:t>defined</a:t>
            </a:r>
            <a:r>
              <a:rPr kumimoji="0" lang="fr-FR" altLang="fr-FR" sz="2000" b="0" i="0" u="none" strike="noStrike" cap="none" normalizeH="0" baseline="0" dirty="0">
                <a:ln>
                  <a:noFill/>
                </a:ln>
                <a:solidFill>
                  <a:schemeClr val="tx1"/>
                </a:solidFill>
                <a:effectLst/>
                <a:latin typeface="Arial" panose="020B0604020202020204" pitchFamily="34" charset="0"/>
              </a:rPr>
              <a:t> scope of </a:t>
            </a:r>
            <a:r>
              <a:rPr kumimoji="0" lang="fr-FR" altLang="fr-FR" sz="2000" b="0" i="0" u="none" strike="noStrike" cap="none" normalizeH="0" baseline="0" dirty="0" err="1">
                <a:ln>
                  <a:noFill/>
                </a:ln>
                <a:solidFill>
                  <a:schemeClr val="tx1"/>
                </a:solidFill>
                <a:effectLst/>
                <a:latin typeface="Arial" panose="020B0604020202020204" pitchFamily="34" charset="0"/>
              </a:rPr>
              <a:t>specialties</a:t>
            </a:r>
            <a:endParaRPr kumimoji="0" lang="fr-FR" altLang="fr-FR"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Arial" panose="020B0604020202020204" pitchFamily="34" charset="0"/>
              </a:rPr>
              <a:t>Adoption of an </a:t>
            </a:r>
            <a:r>
              <a:rPr kumimoji="0" lang="fr-FR" altLang="fr-FR" sz="2000" b="0" i="1" u="none" strike="noStrike" cap="none" normalizeH="0" baseline="0" dirty="0" err="1">
                <a:ln>
                  <a:noFill/>
                </a:ln>
                <a:solidFill>
                  <a:schemeClr val="tx1"/>
                </a:solidFill>
                <a:effectLst/>
                <a:latin typeface="Arial" panose="020B0604020202020204" pitchFamily="34" charset="0"/>
              </a:rPr>
              <a:t>operational</a:t>
            </a:r>
            <a:r>
              <a:rPr kumimoji="0" lang="fr-FR" altLang="fr-FR" sz="2000" b="0" i="1" u="none" strike="noStrike" cap="none" normalizeH="0" baseline="0" dirty="0">
                <a:ln>
                  <a:noFill/>
                </a:ln>
                <a:solidFill>
                  <a:schemeClr val="tx1"/>
                </a:solidFill>
                <a:effectLst/>
                <a:latin typeface="Arial" panose="020B0604020202020204" pitchFamily="34" charset="0"/>
              </a:rPr>
              <a:t> guide</a:t>
            </a:r>
            <a:endParaRPr kumimoji="0" lang="fr-FR" altLang="fr-FR"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err="1">
                <a:ln>
                  <a:noFill/>
                </a:ln>
                <a:solidFill>
                  <a:schemeClr val="tx1"/>
                </a:solidFill>
                <a:effectLst/>
                <a:latin typeface="Arial" panose="020B0604020202020204" pitchFamily="34" charset="0"/>
              </a:rPr>
              <a:t>Shared</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medical</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projects</a:t>
            </a:r>
            <a:r>
              <a:rPr kumimoji="0" lang="fr-FR" altLang="fr-FR" sz="2000" b="0" i="0" u="none" strike="noStrike" cap="none" normalizeH="0" baseline="0" dirty="0">
                <a:ln>
                  <a:noFill/>
                </a:ln>
                <a:solidFill>
                  <a:schemeClr val="tx1"/>
                </a:solidFill>
                <a:effectLst/>
                <a:latin typeface="Arial" panose="020B0604020202020204" pitchFamily="34" charset="0"/>
              </a:rPr>
              <a:t> in </a:t>
            </a:r>
            <a:r>
              <a:rPr kumimoji="0" lang="fr-FR" altLang="fr-FR" sz="2000" b="0" i="0" u="none" strike="noStrike" cap="none" normalizeH="0" baseline="0" dirty="0" err="1">
                <a:ln>
                  <a:noFill/>
                </a:ln>
                <a:solidFill>
                  <a:schemeClr val="tx1"/>
                </a:solidFill>
                <a:effectLst/>
                <a:latin typeface="Arial" panose="020B0604020202020204" pitchFamily="34" charset="0"/>
              </a:rPr>
              <a:t>teaching</a:t>
            </a:r>
            <a:r>
              <a:rPr kumimoji="0" lang="fr-FR" altLang="fr-FR" sz="2000" b="0" i="0" u="none" strike="noStrike" cap="none" normalizeH="0" baseline="0" dirty="0">
                <a:ln>
                  <a:noFill/>
                </a:ln>
                <a:solidFill>
                  <a:schemeClr val="tx1"/>
                </a:solidFill>
                <a:effectLst/>
                <a:latin typeface="Arial" panose="020B0604020202020204" pitchFamily="34" charset="0"/>
              </a:rPr>
              <a:t> &amp; </a:t>
            </a:r>
            <a:r>
              <a:rPr kumimoji="0" lang="fr-FR" altLang="fr-FR" sz="2000" b="0" i="0" u="none" strike="noStrike" cap="none" normalizeH="0" baseline="0" dirty="0" err="1">
                <a:ln>
                  <a:noFill/>
                </a:ln>
                <a:solidFill>
                  <a:schemeClr val="tx1"/>
                </a:solidFill>
                <a:effectLst/>
                <a:latin typeface="Arial" panose="020B0604020202020204" pitchFamily="34" charset="0"/>
              </a:rPr>
              <a:t>research</a:t>
            </a:r>
            <a:r>
              <a:rPr kumimoji="0" lang="fr-FR" altLang="fr-FR" sz="2000" b="0" i="0" u="none" strike="noStrike" cap="none" normalizeH="0" baseline="0" dirty="0">
                <a:ln>
                  <a:noFill/>
                </a:ln>
                <a:solidFill>
                  <a:schemeClr val="tx1"/>
                </a:solidFill>
                <a:effectLst/>
                <a:latin typeface="Arial" panose="020B0604020202020204" pitchFamily="34" charset="0"/>
              </a:rPr>
              <a:t> (e.g. </a:t>
            </a:r>
            <a:r>
              <a:rPr kumimoji="0" lang="fr-FR" altLang="fr-FR" sz="2000" b="0" i="0" u="none" strike="noStrike" cap="none" normalizeH="0" baseline="0" dirty="0" err="1">
                <a:ln>
                  <a:noFill/>
                </a:ln>
                <a:solidFill>
                  <a:schemeClr val="tx1"/>
                </a:solidFill>
                <a:effectLst/>
                <a:latin typeface="Arial" panose="020B0604020202020204" pitchFamily="34" charset="0"/>
              </a:rPr>
              <a:t>cardiology</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hematology</a:t>
            </a:r>
            <a:r>
              <a:rPr kumimoji="0" lang="fr-FR" altLang="fr-FR" sz="20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
                <a:srgbClr val="002060"/>
              </a:buClr>
              <a:buSzTx/>
              <a:buFont typeface="Wingdings" panose="05000000000000000000" pitchFamily="2" charset="2"/>
              <a:buChar char="Ø"/>
              <a:tabLst/>
            </a:pPr>
            <a:r>
              <a:rPr kumimoji="0" lang="fr-FR" altLang="fr-FR" sz="2000" b="0" i="0" u="none" strike="noStrike" cap="none" normalizeH="0" baseline="0" dirty="0">
                <a:ln>
                  <a:noFill/>
                </a:ln>
                <a:solidFill>
                  <a:schemeClr val="tx1"/>
                </a:solidFill>
                <a:effectLst/>
                <a:latin typeface="Arial" panose="020B0604020202020204" pitchFamily="34" charset="0"/>
              </a:rPr>
              <a:t>Lesson: </a:t>
            </a:r>
            <a:r>
              <a:rPr kumimoji="0" lang="fr-FR" altLang="fr-FR" sz="2000" b="0" i="0" u="none" strike="noStrike" cap="none" normalizeH="0" baseline="0" dirty="0" err="1">
                <a:ln>
                  <a:noFill/>
                </a:ln>
                <a:solidFill>
                  <a:schemeClr val="tx1"/>
                </a:solidFill>
                <a:effectLst/>
                <a:latin typeface="Arial" panose="020B0604020202020204" pitchFamily="34" charset="0"/>
              </a:rPr>
              <a:t>requires</a:t>
            </a:r>
            <a:r>
              <a:rPr kumimoji="0" lang="fr-FR" altLang="fr-FR" sz="2000" b="0" i="0" u="none" strike="noStrike" cap="none" normalizeH="0" baseline="0" dirty="0">
                <a:ln>
                  <a:noFill/>
                </a:ln>
                <a:solidFill>
                  <a:schemeClr val="tx1"/>
                </a:solidFill>
                <a:effectLst/>
                <a:latin typeface="Arial" panose="020B0604020202020204" pitchFamily="34" charset="0"/>
              </a:rPr>
              <a:t> trust, </a:t>
            </a:r>
            <a:r>
              <a:rPr kumimoji="0" lang="fr-FR" altLang="fr-FR" sz="2000" b="0" i="0" u="none" strike="noStrike" cap="none" normalizeH="0" baseline="0" dirty="0" err="1">
                <a:ln>
                  <a:noFill/>
                </a:ln>
                <a:solidFill>
                  <a:schemeClr val="tx1"/>
                </a:solidFill>
                <a:effectLst/>
                <a:latin typeface="Arial" panose="020B0604020202020204" pitchFamily="34" charset="0"/>
              </a:rPr>
              <a:t>governance</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clarity</a:t>
            </a:r>
            <a:r>
              <a:rPr kumimoji="0" lang="fr-FR" altLang="fr-FR" sz="2000" b="0" i="0" u="none" strike="noStrike" cap="none" normalizeH="0" baseline="0" dirty="0">
                <a:ln>
                  <a:noFill/>
                </a:ln>
                <a:solidFill>
                  <a:schemeClr val="tx1"/>
                </a:solidFill>
                <a:effectLst/>
                <a:latin typeface="Arial" panose="020B0604020202020204" pitchFamily="34" charset="0"/>
              </a:rPr>
              <a:t>, and </a:t>
            </a:r>
            <a:r>
              <a:rPr kumimoji="0" lang="fr-FR" altLang="fr-FR" sz="2000" b="0" i="0" u="none" strike="noStrike" cap="none" normalizeH="0" baseline="0" dirty="0" err="1">
                <a:ln>
                  <a:noFill/>
                </a:ln>
                <a:solidFill>
                  <a:schemeClr val="tx1"/>
                </a:solidFill>
                <a:effectLst/>
                <a:latin typeface="Arial" panose="020B0604020202020204" pitchFamily="34" charset="0"/>
              </a:rPr>
              <a:t>step</a:t>
            </a:r>
            <a:r>
              <a:rPr kumimoji="0" lang="fr-FR" altLang="fr-FR" sz="2000" b="0" i="0" u="none" strike="noStrike" cap="none" normalizeH="0" baseline="0" dirty="0">
                <a:ln>
                  <a:noFill/>
                </a:ln>
                <a:solidFill>
                  <a:schemeClr val="tx1"/>
                </a:solidFill>
                <a:effectLst/>
                <a:latin typeface="Arial" panose="020B0604020202020204" pitchFamily="34" charset="0"/>
              </a:rPr>
              <a:t>-by-</a:t>
            </a:r>
            <a:r>
              <a:rPr kumimoji="0" lang="fr-FR" altLang="fr-FR" sz="2000" b="0" i="0" u="none" strike="noStrike" cap="none" normalizeH="0" baseline="0" dirty="0" err="1">
                <a:ln>
                  <a:noFill/>
                </a:ln>
                <a:solidFill>
                  <a:schemeClr val="tx1"/>
                </a:solidFill>
                <a:effectLst/>
                <a:latin typeface="Arial" panose="020B0604020202020204" pitchFamily="34" charset="0"/>
              </a:rPr>
              <a:t>step</a:t>
            </a:r>
            <a:r>
              <a:rPr kumimoji="0" lang="fr-FR" altLang="fr-FR" sz="2000" b="0" i="0" u="none" strike="noStrike" cap="none" normalizeH="0" baseline="0" dirty="0">
                <a:ln>
                  <a:noFill/>
                </a:ln>
                <a:solidFill>
                  <a:schemeClr val="tx1"/>
                </a:solidFill>
                <a:effectLst/>
                <a:latin typeface="Arial" panose="020B0604020202020204" pitchFamily="34" charset="0"/>
              </a:rPr>
              <a:t> </a:t>
            </a:r>
            <a:r>
              <a:rPr kumimoji="0" lang="fr-FR" altLang="fr-FR" sz="2000" b="0" i="0" u="none" strike="noStrike" cap="none" normalizeH="0" baseline="0" dirty="0" err="1">
                <a:ln>
                  <a:noFill/>
                </a:ln>
                <a:solidFill>
                  <a:schemeClr val="tx1"/>
                </a:solidFill>
                <a:effectLst/>
                <a:latin typeface="Arial" panose="020B0604020202020204" pitchFamily="34" charset="0"/>
              </a:rPr>
              <a:t>integration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312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9CE5-205E-CBB5-4A2E-AA80347DCA6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C948058-3416-F263-B5B7-8055124ED1BE}"/>
              </a:ext>
            </a:extLst>
          </p:cNvPr>
          <p:cNvSpPr>
            <a:spLocks noGrp="1"/>
          </p:cNvSpPr>
          <p:nvPr>
            <p:ph type="title"/>
          </p:nvPr>
        </p:nvSpPr>
        <p:spPr/>
        <p:txBody>
          <a:bodyPr/>
          <a:lstStyle/>
          <a:p>
            <a:pPr algn="l"/>
            <a:r>
              <a:rPr lang="fr-FR" dirty="0"/>
              <a:t>Part 2 </a:t>
            </a:r>
            <a:r>
              <a:rPr lang="en-US" dirty="0"/>
              <a:t>When guidance is not fully embraced </a:t>
            </a:r>
            <a:endParaRPr lang="fr-FR" dirty="0"/>
          </a:p>
        </p:txBody>
      </p:sp>
      <p:sp>
        <p:nvSpPr>
          <p:cNvPr id="8" name="Espace réservé du texte 7">
            <a:extLst>
              <a:ext uri="{FF2B5EF4-FFF2-40B4-BE49-F238E27FC236}">
                <a16:creationId xmlns:a16="http://schemas.microsoft.com/office/drawing/2014/main" id="{10D3C69C-9DAF-B5E8-D6DD-50EB8F2A91DA}"/>
              </a:ext>
            </a:extLst>
          </p:cNvPr>
          <p:cNvSpPr>
            <a:spLocks noGrp="1"/>
          </p:cNvSpPr>
          <p:nvPr>
            <p:ph type="body" idx="1"/>
          </p:nvPr>
        </p:nvSpPr>
        <p:spPr/>
        <p:txBody>
          <a:bodyPr>
            <a:normAutofit/>
          </a:bodyPr>
          <a:lstStyle/>
          <a:p>
            <a:pPr marL="730250" lvl="1" indent="-285750">
              <a:buClr>
                <a:srgbClr val="002060"/>
              </a:buClr>
              <a:buFont typeface="Wingdings" panose="05000000000000000000" pitchFamily="2" charset="2"/>
              <a:buChar char="Ø"/>
            </a:pPr>
            <a:r>
              <a:rPr lang="en-US" sz="2400" dirty="0"/>
              <a:t>Territorial Hospital Groups (GHTs)</a:t>
            </a:r>
          </a:p>
          <a:p>
            <a:pPr marL="730250" lvl="1" indent="-285750">
              <a:buClr>
                <a:srgbClr val="002060"/>
              </a:buClr>
              <a:buFont typeface="Wingdings" panose="05000000000000000000" pitchFamily="2" charset="2"/>
              <a:buChar char="Ø"/>
            </a:pPr>
            <a:r>
              <a:rPr lang="en-US" sz="2400" dirty="0"/>
              <a:t>Crisis management structure</a:t>
            </a:r>
          </a:p>
          <a:p>
            <a:pPr marL="730250" lvl="1" indent="-285750">
              <a:buClr>
                <a:srgbClr val="002060"/>
              </a:buClr>
              <a:buFont typeface="Wingdings" panose="05000000000000000000" pitchFamily="2" charset="2"/>
              <a:buChar char="Ø"/>
            </a:pPr>
            <a:r>
              <a:rPr lang="en-US" sz="2400" dirty="0"/>
              <a:t>Hospital “</a:t>
            </a:r>
            <a:r>
              <a:rPr lang="en-US" sz="2400" dirty="0" err="1"/>
              <a:t>Pôles</a:t>
            </a:r>
            <a:r>
              <a:rPr lang="en-US" sz="2400" dirty="0"/>
              <a:t>”, Clinical hospital divisions</a:t>
            </a:r>
          </a:p>
          <a:p>
            <a:endParaRPr lang="fr-FR" dirty="0"/>
          </a:p>
        </p:txBody>
      </p:sp>
    </p:spTree>
    <p:extLst>
      <p:ext uri="{BB962C8B-B14F-4D97-AF65-F5344CB8AC3E}">
        <p14:creationId xmlns:p14="http://schemas.microsoft.com/office/powerpoint/2010/main" val="383094584"/>
      </p:ext>
    </p:extLst>
  </p:cSld>
  <p:clrMapOvr>
    <a:masterClrMapping/>
  </p:clrMapOvr>
</p:sld>
</file>

<file path=ppt/theme/theme1.xml><?xml version="1.0" encoding="utf-8"?>
<a:theme xmlns:a="http://schemas.openxmlformats.org/drawingml/2006/main" name="ThèmeIGAS2">
  <a:themeElements>
    <a:clrScheme name="Igas - Nuancier 2">
      <a:dk1>
        <a:sysClr val="windowText" lastClr="000000"/>
      </a:dk1>
      <a:lt1>
        <a:sysClr val="window" lastClr="FFFFFF"/>
      </a:lt1>
      <a:dk2>
        <a:srgbClr val="44546A"/>
      </a:dk2>
      <a:lt2>
        <a:srgbClr val="E7E6E6"/>
      </a:lt2>
      <a:accent1>
        <a:srgbClr val="000091"/>
      </a:accent1>
      <a:accent2>
        <a:srgbClr val="660237"/>
      </a:accent2>
      <a:accent3>
        <a:srgbClr val="A80347"/>
      </a:accent3>
      <a:accent4>
        <a:srgbClr val="D20233"/>
      </a:accent4>
      <a:accent5>
        <a:srgbClr val="35D5DD"/>
      </a:accent5>
      <a:accent6>
        <a:srgbClr val="BCF1F4"/>
      </a:accent6>
      <a:hlink>
        <a:srgbClr val="0563C1"/>
      </a:hlink>
      <a:folHlink>
        <a:srgbClr val="954F72"/>
      </a:folHlink>
    </a:clrScheme>
    <a:fontScheme name="IGAS">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A31C644E-F9E1-4474-9B9C-F0A0C7C93496}" vid="{90141861-0350-4FC5-AAC1-DF85DB1EF07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Test masque Igas</Template>
  <TotalTime>8209</TotalTime>
  <Words>3033</Words>
  <Application>Microsoft Office PowerPoint</Application>
  <PresentationFormat>Grand écran</PresentationFormat>
  <Paragraphs>252</Paragraphs>
  <Slides>20</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Aptos</vt:lpstr>
      <vt:lpstr>Arial</vt:lpstr>
      <vt:lpstr>Courier New</vt:lpstr>
      <vt:lpstr>Marianne</vt:lpstr>
      <vt:lpstr>Marianne ExtraBold</vt:lpstr>
      <vt:lpstr>Wingdings</vt:lpstr>
      <vt:lpstr>ThèmeIGAS2</vt:lpstr>
      <vt:lpstr>Présentation PowerPoint</vt:lpstr>
      <vt:lpstr>IGAS (France)</vt:lpstr>
      <vt:lpstr>From Guidance to Reality</vt:lpstr>
      <vt:lpstr>Part 1 When guidance is followed : </vt:lpstr>
      <vt:lpstr>Part 1 : When guidance is followed </vt:lpstr>
      <vt:lpstr>Part 1 : When guidance is followed </vt:lpstr>
      <vt:lpstr>Part 1 : When guidance is followed </vt:lpstr>
      <vt:lpstr>Part 1 : When guidance is followed </vt:lpstr>
      <vt:lpstr>Part 2 When guidance is not fully embraced </vt:lpstr>
      <vt:lpstr>Part 2 : When guidance is not fully embraced</vt:lpstr>
      <vt:lpstr>Part 2 : When guidance is not fully embraced</vt:lpstr>
      <vt:lpstr>Part 2 When guidance is not fully embraced </vt:lpstr>
      <vt:lpstr>Part 2 When guidance is not fully embraced </vt:lpstr>
      <vt:lpstr>From Case Studies to Cross-cutting Lessons</vt:lpstr>
      <vt:lpstr>Part 3 : From Case Studies to Cross-cutting Lessons </vt:lpstr>
      <vt:lpstr>From Case Studies to Cross-cutting Lessons</vt:lpstr>
      <vt:lpstr>From Case Studies to Cross-cutting Lessons</vt:lpstr>
      <vt:lpstr>Conclusion</vt:lpstr>
      <vt:lpstr>Conclusion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BARTOLI, Fabienne (IGAS/INSPECTANTS)</cp:lastModifiedBy>
  <cp:revision>10</cp:revision>
  <dcterms:created xsi:type="dcterms:W3CDTF">2024-11-27T14:39:35Z</dcterms:created>
  <dcterms:modified xsi:type="dcterms:W3CDTF">2025-09-23T11:12:29Z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94c1fb-3db8-4cce-b079-9b022302847f_Enabled">
    <vt:lpwstr>true</vt:lpwstr>
  </property>
  <property fmtid="{D5CDD505-2E9C-101B-9397-08002B2CF9AE}" pid="3" name="MSIP_Label_3094c1fb-3db8-4cce-b079-9b022302847f_SetDate">
    <vt:lpwstr>2025-09-19T18:55:39Z</vt:lpwstr>
  </property>
  <property fmtid="{D5CDD505-2E9C-101B-9397-08002B2CF9AE}" pid="4" name="MSIP_Label_3094c1fb-3db8-4cce-b079-9b022302847f_Method">
    <vt:lpwstr>Standard</vt:lpwstr>
  </property>
  <property fmtid="{D5CDD505-2E9C-101B-9397-08002B2CF9AE}" pid="5" name="MSIP_Label_3094c1fb-3db8-4cce-b079-9b022302847f_Name">
    <vt:lpwstr>[Prod v5] C1 - Standard</vt:lpwstr>
  </property>
  <property fmtid="{D5CDD505-2E9C-101B-9397-08002B2CF9AE}" pid="6" name="MSIP_Label_3094c1fb-3db8-4cce-b079-9b022302847f_SiteId">
    <vt:lpwstr>035e5292-5a25-4509-bb08-a555f7d31a8b</vt:lpwstr>
  </property>
  <property fmtid="{D5CDD505-2E9C-101B-9397-08002B2CF9AE}" pid="7" name="MSIP_Label_3094c1fb-3db8-4cce-b079-9b022302847f_ActionId">
    <vt:lpwstr>fe6f3afb-a236-4f48-9b65-aba1f5b5d86a</vt:lpwstr>
  </property>
  <property fmtid="{D5CDD505-2E9C-101B-9397-08002B2CF9AE}" pid="8" name="MSIP_Label_3094c1fb-3db8-4cce-b079-9b022302847f_ContentBits">
    <vt:lpwstr>0</vt:lpwstr>
  </property>
  <property fmtid="{D5CDD505-2E9C-101B-9397-08002B2CF9AE}" pid="9" name="MSIP_Label_3094c1fb-3db8-4cce-b079-9b022302847f_Tag">
    <vt:lpwstr>10, 3, 0, 1</vt:lpwstr>
  </property>
</Properties>
</file>