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1" r:id="rId2"/>
    <p:sldId id="2575" r:id="rId3"/>
    <p:sldId id="2562" r:id="rId4"/>
    <p:sldId id="2563" r:id="rId5"/>
    <p:sldId id="2564" r:id="rId6"/>
    <p:sldId id="2565" r:id="rId7"/>
    <p:sldId id="2566" r:id="rId8"/>
    <p:sldId id="2567" r:id="rId9"/>
    <p:sldId id="2568" r:id="rId10"/>
    <p:sldId id="2569" r:id="rId11"/>
    <p:sldId id="2570" r:id="rId12"/>
    <p:sldId id="2571" r:id="rId13"/>
    <p:sldId id="2572" r:id="rId14"/>
    <p:sldId id="2573" r:id="rId15"/>
    <p:sldId id="25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risis Preparedness of the State Agency of Medicines (ZVA)" id="{5036AA10-4249-44CE-A648-9EE7CF2FE3CF}">
          <p14:sldIdLst>
            <p14:sldId id="2561"/>
            <p14:sldId id="2575"/>
          </p14:sldIdLst>
        </p14:section>
        <p14:section name="Strategic Role of ZVA in Crisis Preparedness" id="{4FAB0A86-19F7-4362-BEC6-E286F6782EF2}">
          <p14:sldIdLst>
            <p14:sldId id="2562"/>
            <p14:sldId id="2563"/>
            <p14:sldId id="2564"/>
          </p14:sldIdLst>
        </p14:section>
        <p14:section name="European Regulatory Insights and Strategic Context" id="{FC226DF7-A8F0-40A9-B345-24CBC7D8827F}">
          <p14:sldIdLst>
            <p14:sldId id="2565"/>
            <p14:sldId id="2566"/>
            <p14:sldId id="2567"/>
          </p14:sldIdLst>
        </p14:section>
        <p14:section name="Latvia’s Evolving Regulatory Landscape" id="{BFA1F1E5-3C83-48AB-871B-A3155952A047}">
          <p14:sldIdLst>
            <p14:sldId id="2568"/>
            <p14:sldId id="2569"/>
            <p14:sldId id="2570"/>
          </p14:sldIdLst>
        </p14:section>
        <p14:section name="Strategic Outlook and Conclusion" id="{1EEC5AE9-B8AB-44BF-A570-4E4BE618774D}">
          <p14:sldIdLst>
            <p14:sldId id="2571"/>
            <p14:sldId id="2572"/>
            <p14:sldId id="2573"/>
            <p14:sldId id="25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1" d="100"/>
          <a:sy n="71" d="100"/>
        </p:scale>
        <p:origin x="77"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836C9-EC5A-4CD0-B30B-E6C335575293}" type="doc">
      <dgm:prSet loTypeId="urn:microsoft.com/office/officeart/2024/3/layout/verticalVisualTextBlock1" loCatId="Picture" qsTypeId="urn:microsoft.com/office/officeart/2005/8/quickstyle/simple4" qsCatId="simple" csTypeId="urn:microsoft.com/office/officeart/2005/8/colors/accent3_2" csCatId="accent3" phldr="1"/>
      <dgm:spPr/>
      <dgm:t>
        <a:bodyPr/>
        <a:lstStyle/>
        <a:p>
          <a:endParaRPr lang="en-US"/>
        </a:p>
      </dgm:t>
    </dgm:pt>
    <dgm:pt modelId="{42568E9E-377E-4991-BB90-4206C6C8F68D}">
      <dgm:prSet/>
      <dgm:spPr/>
      <dgm:t>
        <a:bodyPr/>
        <a:lstStyle/>
        <a:p>
          <a:pPr>
            <a:defRPr b="1"/>
          </a:pPr>
          <a:r>
            <a:rPr lang="en-US"/>
            <a:t>Strategic Positioning</a:t>
          </a:r>
        </a:p>
      </dgm:t>
    </dgm:pt>
    <dgm:pt modelId="{0C4600F3-2A29-4DE6-8401-3044546E99BF}" type="parTrans" cxnId="{3BD59DAC-E2C1-4DF2-B9E7-01FF8ABB26F1}">
      <dgm:prSet/>
      <dgm:spPr/>
      <dgm:t>
        <a:bodyPr/>
        <a:lstStyle/>
        <a:p>
          <a:endParaRPr lang="en-US"/>
        </a:p>
      </dgm:t>
    </dgm:pt>
    <dgm:pt modelId="{2B100A35-4A11-46D8-9750-AB2E76D38224}" type="sibTrans" cxnId="{3BD59DAC-E2C1-4DF2-B9E7-01FF8ABB26F1}">
      <dgm:prSet/>
      <dgm:spPr/>
      <dgm:t>
        <a:bodyPr/>
        <a:lstStyle/>
        <a:p>
          <a:pPr>
            <a:defRPr b="1"/>
          </a:pPr>
          <a:endParaRPr lang="en-US"/>
        </a:p>
      </dgm:t>
    </dgm:pt>
    <dgm:pt modelId="{73E12BA1-EB21-46C5-8B5D-E6C9E2423401}">
      <dgm:prSet/>
      <dgm:spPr/>
      <dgm:t>
        <a:bodyPr/>
        <a:lstStyle/>
        <a:p>
          <a:r>
            <a:rPr lang="lv-LV" dirty="0"/>
            <a:t>EUROPE IS IMPORTANT, </a:t>
          </a:r>
          <a:r>
            <a:rPr lang="lv-LV" dirty="0" err="1"/>
            <a:t>but</a:t>
          </a:r>
          <a:r>
            <a:rPr lang="lv-LV" dirty="0"/>
            <a:t> </a:t>
          </a:r>
          <a:r>
            <a:rPr lang="lv-LV" dirty="0" err="1"/>
            <a:t>we</a:t>
          </a:r>
          <a:r>
            <a:rPr lang="lv-LV" dirty="0"/>
            <a:t> </a:t>
          </a:r>
          <a:r>
            <a:rPr lang="lv-LV" dirty="0" err="1"/>
            <a:t>have</a:t>
          </a:r>
          <a:r>
            <a:rPr lang="lv-LV" dirty="0"/>
            <a:t> to do </a:t>
          </a:r>
          <a:r>
            <a:rPr lang="lv-LV" dirty="0" err="1"/>
            <a:t>our</a:t>
          </a:r>
          <a:r>
            <a:rPr lang="lv-LV" dirty="0"/>
            <a:t> </a:t>
          </a:r>
          <a:r>
            <a:rPr lang="lv-LV" dirty="0" err="1"/>
            <a:t>homework</a:t>
          </a:r>
          <a:r>
            <a:rPr lang="lv-LV" dirty="0"/>
            <a:t> first</a:t>
          </a:r>
        </a:p>
        <a:p>
          <a:r>
            <a:rPr lang="lv-LV" dirty="0" err="1"/>
            <a:t>For</a:t>
          </a:r>
          <a:r>
            <a:rPr lang="lv-LV" dirty="0"/>
            <a:t> the </a:t>
          </a:r>
          <a:r>
            <a:rPr lang="lv-LV" dirty="0" err="1"/>
            <a:t>best</a:t>
          </a:r>
          <a:r>
            <a:rPr lang="lv-LV" dirty="0"/>
            <a:t> </a:t>
          </a:r>
          <a:r>
            <a:rPr lang="lv-LV" dirty="0" err="1"/>
            <a:t>interest</a:t>
          </a:r>
          <a:r>
            <a:rPr lang="lv-LV" dirty="0"/>
            <a:t> of </a:t>
          </a:r>
          <a:r>
            <a:rPr lang="lv-LV" dirty="0" err="1"/>
            <a:t>patients</a:t>
          </a:r>
          <a:r>
            <a:rPr lang="lv-LV" dirty="0"/>
            <a:t> </a:t>
          </a:r>
          <a:r>
            <a:rPr lang="lv-LV" dirty="0" err="1"/>
            <a:t>and</a:t>
          </a:r>
          <a:r>
            <a:rPr lang="lv-LV" dirty="0"/>
            <a:t> the </a:t>
          </a:r>
          <a:r>
            <a:rPr lang="lv-LV" dirty="0" err="1"/>
            <a:t>healthies</a:t>
          </a:r>
          <a:r>
            <a:rPr lang="lv-LV" dirty="0"/>
            <a:t> </a:t>
          </a:r>
          <a:r>
            <a:rPr lang="lv-LV" dirty="0" err="1"/>
            <a:t>population</a:t>
          </a:r>
          <a:r>
            <a:rPr lang="lv-LV" dirty="0"/>
            <a:t> </a:t>
          </a:r>
          <a:r>
            <a:rPr lang="en-US" dirty="0"/>
            <a:t>ZVA is positioned to strengthen Latvia’s resilience during health crises through strategic foresight and innovation.</a:t>
          </a:r>
        </a:p>
      </dgm:t>
    </dgm:pt>
    <dgm:pt modelId="{676B347E-F8CB-43E9-B40A-9D701DFDBB85}" type="parTrans" cxnId="{6E6233A9-AC8C-4E0E-A7FF-2E5DFDD67F84}">
      <dgm:prSet/>
      <dgm:spPr/>
      <dgm:t>
        <a:bodyPr/>
        <a:lstStyle/>
        <a:p>
          <a:endParaRPr lang="en-US"/>
        </a:p>
      </dgm:t>
    </dgm:pt>
    <dgm:pt modelId="{986FA92E-441D-4D7F-B2D3-10511C88CD70}" type="sibTrans" cxnId="{6E6233A9-AC8C-4E0E-A7FF-2E5DFDD67F84}">
      <dgm:prSet/>
      <dgm:spPr/>
      <dgm:t>
        <a:bodyPr/>
        <a:lstStyle/>
        <a:p>
          <a:endParaRPr lang="en-US"/>
        </a:p>
      </dgm:t>
    </dgm:pt>
    <dgm:pt modelId="{50CA8057-7546-4F6F-A1B2-E263DC74AAC0}">
      <dgm:prSet/>
      <dgm:spPr/>
      <dgm:t>
        <a:bodyPr/>
        <a:lstStyle/>
        <a:p>
          <a:pPr>
            <a:defRPr b="1"/>
          </a:pPr>
          <a:r>
            <a:rPr lang="en-US"/>
            <a:t>European Alignment</a:t>
          </a:r>
        </a:p>
      </dgm:t>
    </dgm:pt>
    <dgm:pt modelId="{911B65FF-03F7-4732-8A0E-3997D6177160}" type="parTrans" cxnId="{CEC61259-DD9B-4D17-8D81-F5E67E121E1D}">
      <dgm:prSet/>
      <dgm:spPr/>
      <dgm:t>
        <a:bodyPr/>
        <a:lstStyle/>
        <a:p>
          <a:endParaRPr lang="en-US"/>
        </a:p>
      </dgm:t>
    </dgm:pt>
    <dgm:pt modelId="{C7FE6635-A4BD-4877-845E-93B05BC3B1E1}" type="sibTrans" cxnId="{CEC61259-DD9B-4D17-8D81-F5E67E121E1D}">
      <dgm:prSet/>
      <dgm:spPr/>
      <dgm:t>
        <a:bodyPr/>
        <a:lstStyle/>
        <a:p>
          <a:pPr>
            <a:defRPr b="1"/>
          </a:pPr>
          <a:endParaRPr lang="en-US"/>
        </a:p>
      </dgm:t>
    </dgm:pt>
    <dgm:pt modelId="{8B6768FA-BD9B-468D-8CE7-6460E4210D36}">
      <dgm:prSet/>
      <dgm:spPr/>
      <dgm:t>
        <a:bodyPr/>
        <a:lstStyle/>
        <a:p>
          <a:r>
            <a:rPr lang="en-US"/>
            <a:t>Rigorous Joint Assessment Procedure (JAP) and Mutual Recognition Procedure (MRP) standards.</a:t>
          </a:r>
        </a:p>
      </dgm:t>
    </dgm:pt>
    <dgm:pt modelId="{3FD2990A-6CB2-4442-889D-4F538A542C67}" type="parTrans" cxnId="{957D28E3-9557-416D-A7F4-DED7A4455460}">
      <dgm:prSet/>
      <dgm:spPr/>
      <dgm:t>
        <a:bodyPr/>
        <a:lstStyle/>
        <a:p>
          <a:endParaRPr lang="en-US"/>
        </a:p>
      </dgm:t>
    </dgm:pt>
    <dgm:pt modelId="{DEC6A9B9-9A6E-4960-9601-9A25A3D524ED}" type="sibTrans" cxnId="{957D28E3-9557-416D-A7F4-DED7A4455460}">
      <dgm:prSet/>
      <dgm:spPr/>
      <dgm:t>
        <a:bodyPr/>
        <a:lstStyle/>
        <a:p>
          <a:endParaRPr lang="en-US"/>
        </a:p>
      </dgm:t>
    </dgm:pt>
    <dgm:pt modelId="{36CE8429-FCB3-4BF1-B100-BA80084E90F6}">
      <dgm:prSet/>
      <dgm:spPr/>
      <dgm:t>
        <a:bodyPr/>
        <a:lstStyle/>
        <a:p>
          <a:pPr>
            <a:defRPr b="1"/>
          </a:pPr>
          <a:r>
            <a:rPr lang="en-US"/>
            <a:t>Future Preparedness</a:t>
          </a:r>
        </a:p>
      </dgm:t>
    </dgm:pt>
    <dgm:pt modelId="{325D8792-7547-49E5-B20E-E2089F356642}" type="parTrans" cxnId="{88DE0461-892B-4389-965F-DE8853C659C2}">
      <dgm:prSet/>
      <dgm:spPr/>
      <dgm:t>
        <a:bodyPr/>
        <a:lstStyle/>
        <a:p>
          <a:endParaRPr lang="en-US"/>
        </a:p>
      </dgm:t>
    </dgm:pt>
    <dgm:pt modelId="{FD4D1CA6-4F78-4A4D-873F-A0A30687BDD3}" type="sibTrans" cxnId="{88DE0461-892B-4389-965F-DE8853C659C2}">
      <dgm:prSet/>
      <dgm:spPr/>
      <dgm:t>
        <a:bodyPr/>
        <a:lstStyle/>
        <a:p>
          <a:endParaRPr lang="en-US"/>
        </a:p>
      </dgm:t>
    </dgm:pt>
    <dgm:pt modelId="{18E39C95-D475-4170-B34C-D3434149C916}">
      <dgm:prSet/>
      <dgm:spPr/>
      <dgm:t>
        <a:bodyPr/>
        <a:lstStyle/>
        <a:p>
          <a:r>
            <a:rPr lang="en-US"/>
            <a:t>Investment in regulatory capacity and anticipatory governance ensures Latvia’s readiness for future health emergencies.</a:t>
          </a:r>
        </a:p>
      </dgm:t>
    </dgm:pt>
    <dgm:pt modelId="{0230FE04-6D47-4B70-A362-1A12C57E872B}" type="parTrans" cxnId="{D9D2B1ED-8FAD-4945-8B50-A31BE67CFD8E}">
      <dgm:prSet/>
      <dgm:spPr/>
      <dgm:t>
        <a:bodyPr/>
        <a:lstStyle/>
        <a:p>
          <a:endParaRPr lang="en-US"/>
        </a:p>
      </dgm:t>
    </dgm:pt>
    <dgm:pt modelId="{9117295F-FF45-41C5-9E7B-CCA398066662}" type="sibTrans" cxnId="{D9D2B1ED-8FAD-4945-8B50-A31BE67CFD8E}">
      <dgm:prSet/>
      <dgm:spPr/>
      <dgm:t>
        <a:bodyPr/>
        <a:lstStyle/>
        <a:p>
          <a:endParaRPr lang="en-US"/>
        </a:p>
      </dgm:t>
    </dgm:pt>
    <dgm:pt modelId="{9E5775EC-3769-4ABA-860C-AAF2DEFD2C01}">
      <dgm:prSet/>
      <dgm:spPr/>
      <dgm:t>
        <a:bodyPr/>
        <a:lstStyle/>
        <a:p>
          <a:r>
            <a:rPr lang="en-US"/>
            <a:t>Capacity building remains a key challenge, requiring strategic investment in inspectorate resources.</a:t>
          </a:r>
        </a:p>
      </dgm:t>
    </dgm:pt>
    <dgm:pt modelId="{71F26E44-BFD3-4B75-9C64-810ECBCBD7D5}" type="parTrans" cxnId="{996E5988-49D9-45BA-BE70-FBE1D106FDCD}">
      <dgm:prSet/>
      <dgm:spPr/>
      <dgm:t>
        <a:bodyPr/>
        <a:lstStyle/>
        <a:p>
          <a:endParaRPr lang="lv-LV"/>
        </a:p>
      </dgm:t>
    </dgm:pt>
    <dgm:pt modelId="{0F1C1FC2-2610-42E5-80F0-3233F9A33496}" type="sibTrans" cxnId="{996E5988-49D9-45BA-BE70-FBE1D106FDCD}">
      <dgm:prSet/>
      <dgm:spPr/>
      <dgm:t>
        <a:bodyPr/>
        <a:lstStyle/>
        <a:p>
          <a:endParaRPr lang="lv-LV"/>
        </a:p>
      </dgm:t>
    </dgm:pt>
    <dgm:pt modelId="{BC5DFFFA-51D9-412B-945A-5CD335FA1139}">
      <dgm:prSet/>
      <dgm:spPr/>
      <dgm:t>
        <a:bodyPr/>
        <a:lstStyle/>
        <a:p>
          <a:r>
            <a:rPr lang="en-US"/>
            <a:t>Networking: </a:t>
          </a:r>
          <a:r>
            <a:rPr lang="lv-LV"/>
            <a:t>EPSO, HMA </a:t>
          </a:r>
          <a:r>
            <a:rPr lang="en-US"/>
            <a:t> PIC/S and joint training programs enhances harmonization and inspector competence.</a:t>
          </a:r>
        </a:p>
      </dgm:t>
    </dgm:pt>
    <dgm:pt modelId="{5D6553F5-F572-410C-B554-52F1059D079B}" type="parTrans" cxnId="{B5B1AEA1-BBDD-4101-945E-01D5AA1A65B6}">
      <dgm:prSet/>
      <dgm:spPr/>
      <dgm:t>
        <a:bodyPr/>
        <a:lstStyle/>
        <a:p>
          <a:endParaRPr lang="lv-LV"/>
        </a:p>
      </dgm:t>
    </dgm:pt>
    <dgm:pt modelId="{5E155DA1-F349-43A8-8A3C-F0C69BB6AFB7}" type="sibTrans" cxnId="{B5B1AEA1-BBDD-4101-945E-01D5AA1A65B6}">
      <dgm:prSet/>
      <dgm:spPr/>
      <dgm:t>
        <a:bodyPr/>
        <a:lstStyle/>
        <a:p>
          <a:endParaRPr lang="lv-LV"/>
        </a:p>
      </dgm:t>
    </dgm:pt>
    <dgm:pt modelId="{FD434CD1-FBE4-4450-99E7-783A92354269}">
      <dgm:prSet/>
      <dgm:spPr/>
      <dgm:t>
        <a:bodyPr/>
        <a:lstStyle/>
        <a:p>
          <a:r>
            <a:rPr lang="en-US"/>
            <a:t>Strengthening inspection capabilities is essential for maintaining high regulatory standards.</a:t>
          </a:r>
        </a:p>
      </dgm:t>
    </dgm:pt>
    <dgm:pt modelId="{67BD67E6-8245-4EAC-AF3A-366EEEFB7230}" type="parTrans" cxnId="{44AAF49B-725A-4C62-9054-92218CF06BF6}">
      <dgm:prSet/>
      <dgm:spPr/>
      <dgm:t>
        <a:bodyPr/>
        <a:lstStyle/>
        <a:p>
          <a:endParaRPr lang="lv-LV"/>
        </a:p>
      </dgm:t>
    </dgm:pt>
    <dgm:pt modelId="{4C85FED6-5A57-482A-8AEA-794D69219BA2}" type="sibTrans" cxnId="{44AAF49B-725A-4C62-9054-92218CF06BF6}">
      <dgm:prSet/>
      <dgm:spPr/>
      <dgm:t>
        <a:bodyPr/>
        <a:lstStyle/>
        <a:p>
          <a:endParaRPr lang="lv-LV"/>
        </a:p>
      </dgm:t>
    </dgm:pt>
    <dgm:pt modelId="{FE031A79-8E46-4338-BBE8-FE87E5BA2023}">
      <dgm:prSet/>
      <dgm:spPr/>
      <dgm:t>
        <a:bodyPr/>
        <a:lstStyle/>
        <a:p>
          <a:r>
            <a:rPr lang="en-US"/>
            <a:t>Ensuring consistency across Member States demands advanced regulatory alignment.</a:t>
          </a:r>
        </a:p>
      </dgm:t>
    </dgm:pt>
    <dgm:pt modelId="{45230139-A44C-49D8-9DD5-41A886992BF1}" type="parTrans" cxnId="{6BA75D96-2FB4-4FF7-A966-602515FC0893}">
      <dgm:prSet/>
      <dgm:spPr/>
      <dgm:t>
        <a:bodyPr/>
        <a:lstStyle/>
        <a:p>
          <a:endParaRPr lang="lv-LV"/>
        </a:p>
      </dgm:t>
    </dgm:pt>
    <dgm:pt modelId="{4746D18A-ADD7-4FE2-8C22-406752F90672}" type="sibTrans" cxnId="{6BA75D96-2FB4-4FF7-A966-602515FC0893}">
      <dgm:prSet/>
      <dgm:spPr/>
      <dgm:t>
        <a:bodyPr/>
        <a:lstStyle/>
        <a:p>
          <a:endParaRPr lang="lv-LV"/>
        </a:p>
      </dgm:t>
    </dgm:pt>
    <dgm:pt modelId="{B3DC4410-3810-4FE4-84C6-E63DA56B2835}">
      <dgm:prSet/>
      <dgm:spPr/>
      <dgm:t>
        <a:bodyPr/>
        <a:lstStyle/>
        <a:p>
          <a:r>
            <a:rPr lang="en-US"/>
            <a:t>These requirements place significant demands on ZVA’s operational capacity and expertise</a:t>
          </a:r>
        </a:p>
      </dgm:t>
    </dgm:pt>
    <dgm:pt modelId="{84EB4076-C6A9-428F-8698-FAA43777B7D5}" type="parTrans" cxnId="{5B551A04-5963-4F4A-AD4C-C940ECF79100}">
      <dgm:prSet/>
      <dgm:spPr/>
      <dgm:t>
        <a:bodyPr/>
        <a:lstStyle/>
        <a:p>
          <a:endParaRPr lang="lv-LV"/>
        </a:p>
      </dgm:t>
    </dgm:pt>
    <dgm:pt modelId="{029AE3C4-D03C-4284-862E-81878D29C09D}" type="sibTrans" cxnId="{5B551A04-5963-4F4A-AD4C-C940ECF79100}">
      <dgm:prSet/>
      <dgm:spPr/>
      <dgm:t>
        <a:bodyPr/>
        <a:lstStyle/>
        <a:p>
          <a:endParaRPr lang="lv-LV"/>
        </a:p>
      </dgm:t>
    </dgm:pt>
    <dgm:pt modelId="{F60B4936-8CDE-4E07-90EA-E1CED48F2EB3}">
      <dgm:prSet/>
      <dgm:spPr/>
      <dgm:t>
        <a:bodyPr/>
        <a:lstStyle/>
        <a:p>
          <a:r>
            <a:rPr lang="en-US"/>
            <a:t>High-quality documentation and robust coordination mechanisms are critical.</a:t>
          </a:r>
        </a:p>
      </dgm:t>
    </dgm:pt>
    <dgm:pt modelId="{491AE920-146D-44E3-B055-422B8BE0CFBA}" type="parTrans" cxnId="{45A0442D-5D01-43D6-BD72-37651D303A2C}">
      <dgm:prSet/>
      <dgm:spPr/>
      <dgm:t>
        <a:bodyPr/>
        <a:lstStyle/>
        <a:p>
          <a:endParaRPr lang="lv-LV"/>
        </a:p>
      </dgm:t>
    </dgm:pt>
    <dgm:pt modelId="{0C37AFB3-1736-407E-8560-CC586B91F872}" type="sibTrans" cxnId="{45A0442D-5D01-43D6-BD72-37651D303A2C}">
      <dgm:prSet/>
      <dgm:spPr/>
      <dgm:t>
        <a:bodyPr/>
        <a:lstStyle/>
        <a:p>
          <a:endParaRPr lang="lv-LV"/>
        </a:p>
      </dgm:t>
    </dgm:pt>
    <dgm:pt modelId="{D3C44B5C-C90A-471E-A206-890F573E4A55}">
      <dgm:prSet/>
      <dgm:spPr/>
      <dgm:t>
        <a:bodyPr/>
        <a:lstStyle/>
        <a:p>
          <a:r>
            <a:rPr lang="en-US"/>
            <a:t>Aligning with European foresight and megatrends enables ZVA to lead in regulatory innovation and preparedness.</a:t>
          </a:r>
        </a:p>
      </dgm:t>
    </dgm:pt>
    <dgm:pt modelId="{B9C158E1-3DE6-496A-911F-C04B2CC3E7DF}" type="parTrans" cxnId="{C8CE6FE0-6C6B-4F93-A64E-356F46762DE7}">
      <dgm:prSet/>
      <dgm:spPr/>
      <dgm:t>
        <a:bodyPr/>
        <a:lstStyle/>
        <a:p>
          <a:endParaRPr lang="lv-LV"/>
        </a:p>
      </dgm:t>
    </dgm:pt>
    <dgm:pt modelId="{9292B346-1F85-4995-8D2B-6BD3D484C707}" type="sibTrans" cxnId="{C8CE6FE0-6C6B-4F93-A64E-356F46762DE7}">
      <dgm:prSet/>
      <dgm:spPr/>
      <dgm:t>
        <a:bodyPr/>
        <a:lstStyle/>
        <a:p>
          <a:endParaRPr lang="lv-LV"/>
        </a:p>
      </dgm:t>
    </dgm:pt>
    <dgm:pt modelId="{D91AC558-B859-46FE-9674-89E7E2119DC4}" type="pres">
      <dgm:prSet presAssocID="{BDF836C9-EC5A-4CD0-B30B-E6C335575293}" presName="Root" presStyleCnt="0">
        <dgm:presLayoutVars>
          <dgm:dir/>
          <dgm:resizeHandles val="exact"/>
        </dgm:presLayoutVars>
      </dgm:prSet>
      <dgm:spPr/>
    </dgm:pt>
    <dgm:pt modelId="{C7058D8C-77B2-4B4B-AF79-F2460748C54D}" type="pres">
      <dgm:prSet presAssocID="{42568E9E-377E-4991-BB90-4206C6C8F68D}" presName="Composite" presStyleCnt="0"/>
      <dgm:spPr/>
    </dgm:pt>
    <dgm:pt modelId="{BBA06AF2-D3D4-451B-8B33-4AF118163C97}" type="pres">
      <dgm:prSet presAssocID="{42568E9E-377E-4991-BB90-4206C6C8F68D}"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18338" r="14916" b="7"/>
          <a:stretch>
            <a:fillRect l="-25000" r="-25000"/>
          </a:stretch>
        </a:blipFill>
      </dgm:spPr>
      <dgm:extLst>
        <a:ext uri="{E40237B7-FDA0-4F09-8148-C483321AD2D9}">
          <dgm14:cNvPr xmlns:dgm14="http://schemas.microsoft.com/office/drawing/2010/diagram" id="0" name="" descr="Resilience concept on blackboard"/>
        </a:ext>
      </dgm:extLst>
    </dgm:pt>
    <dgm:pt modelId="{C2EFEF78-B903-48E2-9BBB-D74D4F53809C}" type="pres">
      <dgm:prSet presAssocID="{42568E9E-377E-4991-BB90-4206C6C8F68D}" presName="Subtitle" presStyleLbl="revTx" presStyleIdx="0" presStyleCnt="6">
        <dgm:presLayoutVars>
          <dgm:chMax val="0"/>
          <dgm:bulletEnabled/>
        </dgm:presLayoutVars>
      </dgm:prSet>
      <dgm:spPr/>
    </dgm:pt>
    <dgm:pt modelId="{37716E3D-220D-4BF7-9949-39D0432DDA46}" type="pres">
      <dgm:prSet presAssocID="{42568E9E-377E-4991-BB90-4206C6C8F68D}" presName="Description" presStyleLbl="revTx" presStyleIdx="1" presStyleCnt="6">
        <dgm:presLayoutVars>
          <dgm:bulletEnabled/>
        </dgm:presLayoutVars>
      </dgm:prSet>
      <dgm:spPr/>
    </dgm:pt>
    <dgm:pt modelId="{B52F0120-52C3-4F22-8923-99C7CAA580AF}" type="pres">
      <dgm:prSet presAssocID="{2B100A35-4A11-46D8-9750-AB2E76D38224}" presName="sibTrans" presStyleLbl="sibTrans2D1" presStyleIdx="0" presStyleCnt="0"/>
      <dgm:spPr/>
    </dgm:pt>
    <dgm:pt modelId="{012BA205-3A90-437C-91B6-85E370115719}" type="pres">
      <dgm:prSet presAssocID="{50CA8057-7546-4F6F-A1B2-E263DC74AAC0}" presName="Composite" presStyleCnt="0"/>
      <dgm:spPr/>
    </dgm:pt>
    <dgm:pt modelId="{439FFCFF-A3E2-4937-BF77-103354712AFF}" type="pres">
      <dgm:prSet presAssocID="{50CA8057-7546-4F6F-A1B2-E263DC74AAC0}"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18870" r="22127" b="-5"/>
          <a:stretch>
            <a:fillRect l="-35000" r="-35000"/>
          </a:stretch>
        </a:blipFill>
      </dgm:spPr>
      <dgm:extLst>
        <a:ext uri="{E40237B7-FDA0-4F09-8148-C483321AD2D9}">
          <dgm14:cNvPr xmlns:dgm14="http://schemas.microsoft.com/office/drawing/2010/diagram" id="0" name="" descr="Figures and European Union Flag."/>
        </a:ext>
      </dgm:extLst>
    </dgm:pt>
    <dgm:pt modelId="{0F843777-F4CC-48C7-ADD7-9FAC707627FE}" type="pres">
      <dgm:prSet presAssocID="{50CA8057-7546-4F6F-A1B2-E263DC74AAC0}" presName="Subtitle" presStyleLbl="revTx" presStyleIdx="2" presStyleCnt="6">
        <dgm:presLayoutVars>
          <dgm:chMax val="0"/>
          <dgm:bulletEnabled/>
        </dgm:presLayoutVars>
      </dgm:prSet>
      <dgm:spPr/>
    </dgm:pt>
    <dgm:pt modelId="{5799E4FE-9778-4316-9F83-811BD185DBE2}" type="pres">
      <dgm:prSet presAssocID="{50CA8057-7546-4F6F-A1B2-E263DC74AAC0}" presName="Description" presStyleLbl="revTx" presStyleIdx="3" presStyleCnt="6">
        <dgm:presLayoutVars>
          <dgm:bulletEnabled/>
        </dgm:presLayoutVars>
      </dgm:prSet>
      <dgm:spPr/>
    </dgm:pt>
    <dgm:pt modelId="{8B9AA85E-D540-4DEC-B774-B80EF651F5FB}" type="pres">
      <dgm:prSet presAssocID="{C7FE6635-A4BD-4877-845E-93B05BC3B1E1}" presName="sibTrans" presStyleLbl="sibTrans2D1" presStyleIdx="0" presStyleCnt="0"/>
      <dgm:spPr/>
    </dgm:pt>
    <dgm:pt modelId="{6D1F1F39-B87C-4484-921C-E65798E4AD5E}" type="pres">
      <dgm:prSet presAssocID="{36CE8429-FCB3-4BF1-B100-BA80084E90F6}" presName="Composite" presStyleCnt="0"/>
      <dgm:spPr/>
    </dgm:pt>
    <dgm:pt modelId="{CFCFABFF-C40D-45A5-B66C-ACEBAAE9AEC1}" type="pres">
      <dgm:prSet presAssocID="{36CE8429-FCB3-4BF1-B100-BA80084E90F6}"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6911" r="16595" b="8"/>
          <a:stretch>
            <a:fillRect l="-25000" r="-25000"/>
          </a:stretch>
        </a:blipFill>
      </dgm:spPr>
      <dgm:extLst>
        <a:ext uri="{E40237B7-FDA0-4F09-8148-C483321AD2D9}">
          <dgm14:cNvPr xmlns:dgm14="http://schemas.microsoft.com/office/drawing/2010/diagram" id="0" name="" descr="Abstract Arrow"/>
        </a:ext>
      </dgm:extLst>
    </dgm:pt>
    <dgm:pt modelId="{74C92B4A-2914-484B-A5FE-0E5F85ACC8CF}" type="pres">
      <dgm:prSet presAssocID="{36CE8429-FCB3-4BF1-B100-BA80084E90F6}" presName="Subtitle" presStyleLbl="revTx" presStyleIdx="4" presStyleCnt="6">
        <dgm:presLayoutVars>
          <dgm:chMax val="0"/>
          <dgm:bulletEnabled/>
        </dgm:presLayoutVars>
      </dgm:prSet>
      <dgm:spPr/>
    </dgm:pt>
    <dgm:pt modelId="{CBC708E0-A7DD-44DE-9F63-552AA8186ABF}" type="pres">
      <dgm:prSet presAssocID="{36CE8429-FCB3-4BF1-B100-BA80084E90F6}" presName="Description" presStyleLbl="revTx" presStyleIdx="5" presStyleCnt="6">
        <dgm:presLayoutVars>
          <dgm:bulletEnabled/>
        </dgm:presLayoutVars>
      </dgm:prSet>
      <dgm:spPr/>
    </dgm:pt>
  </dgm:ptLst>
  <dgm:cxnLst>
    <dgm:cxn modelId="{5B551A04-5963-4F4A-AD4C-C940ECF79100}" srcId="{42568E9E-377E-4991-BB90-4206C6C8F68D}" destId="{B3DC4410-3810-4FE4-84C6-E63DA56B2835}" srcOrd="2" destOrd="0" parTransId="{84EB4076-C6A9-428F-8698-FAA43777B7D5}" sibTransId="{029AE3C4-D03C-4284-862E-81878D29C09D}"/>
    <dgm:cxn modelId="{45A0442D-5D01-43D6-BD72-37651D303A2C}" srcId="{50CA8057-7546-4F6F-A1B2-E263DC74AAC0}" destId="{F60B4936-8CDE-4E07-90EA-E1CED48F2EB3}" srcOrd="1" destOrd="0" parTransId="{491AE920-146D-44E3-B055-422B8BE0CFBA}" sibTransId="{0C37AFB3-1736-407E-8560-CC586B91F872}"/>
    <dgm:cxn modelId="{05547F34-0FD2-42EE-9F23-8476772DF79D}" type="presOf" srcId="{BC5DFFFA-51D9-412B-945A-5CD335FA1139}" destId="{CBC708E0-A7DD-44DE-9F63-552AA8186ABF}" srcOrd="0" destOrd="2" presId="urn:microsoft.com/office/officeart/2024/3/layout/verticalVisualTextBlock1"/>
    <dgm:cxn modelId="{2F81F135-5710-4234-980B-99FDAA7CD4F6}" type="presOf" srcId="{BDF836C9-EC5A-4CD0-B30B-E6C335575293}" destId="{D91AC558-B859-46FE-9674-89E7E2119DC4}" srcOrd="0" destOrd="0" presId="urn:microsoft.com/office/officeart/2024/3/layout/verticalVisualTextBlock1"/>
    <dgm:cxn modelId="{AB54043B-B243-4984-9118-D2B00A232E5F}" type="presOf" srcId="{8B6768FA-BD9B-468D-8CE7-6460E4210D36}" destId="{5799E4FE-9778-4316-9F83-811BD185DBE2}" srcOrd="0" destOrd="0" presId="urn:microsoft.com/office/officeart/2024/3/layout/verticalVisualTextBlock1"/>
    <dgm:cxn modelId="{BC0F6C5B-5712-4C9D-830B-0DF65C31AA18}" type="presOf" srcId="{9E5775EC-3769-4ABA-860C-AAF2DEFD2C01}" destId="{CBC708E0-A7DD-44DE-9F63-552AA8186ABF}" srcOrd="0" destOrd="1" presId="urn:microsoft.com/office/officeart/2024/3/layout/verticalVisualTextBlock1"/>
    <dgm:cxn modelId="{4B2EA65F-50DC-4024-BFBD-F8F2CBCD0665}" type="presOf" srcId="{FD434CD1-FBE4-4450-99E7-783A92354269}" destId="{CBC708E0-A7DD-44DE-9F63-552AA8186ABF}" srcOrd="0" destOrd="3" presId="urn:microsoft.com/office/officeart/2024/3/layout/verticalVisualTextBlock1"/>
    <dgm:cxn modelId="{88DE0461-892B-4389-965F-DE8853C659C2}" srcId="{BDF836C9-EC5A-4CD0-B30B-E6C335575293}" destId="{36CE8429-FCB3-4BF1-B100-BA80084E90F6}" srcOrd="2" destOrd="0" parTransId="{325D8792-7547-49E5-B20E-E2089F356642}" sibTransId="{FD4D1CA6-4F78-4A4D-873F-A0A30687BDD3}"/>
    <dgm:cxn modelId="{C92E5641-B2A2-4F57-8764-1978F872AD56}" type="presOf" srcId="{D3C44B5C-C90A-471E-A206-890F573E4A55}" destId="{5799E4FE-9778-4316-9F83-811BD185DBE2}" srcOrd="0" destOrd="2" presId="urn:microsoft.com/office/officeart/2024/3/layout/verticalVisualTextBlock1"/>
    <dgm:cxn modelId="{85BDFA4F-41FC-4BFE-99D5-6038567D3D6A}" type="presOf" srcId="{36CE8429-FCB3-4BF1-B100-BA80084E90F6}" destId="{74C92B4A-2914-484B-A5FE-0E5F85ACC8CF}" srcOrd="0" destOrd="0" presId="urn:microsoft.com/office/officeart/2024/3/layout/verticalVisualTextBlock1"/>
    <dgm:cxn modelId="{7F341655-040B-47C7-9470-FBD7A4AB3456}" type="presOf" srcId="{FE031A79-8E46-4338-BBE8-FE87E5BA2023}" destId="{37716E3D-220D-4BF7-9949-39D0432DDA46}" srcOrd="0" destOrd="1" presId="urn:microsoft.com/office/officeart/2024/3/layout/verticalVisualTextBlock1"/>
    <dgm:cxn modelId="{CEC61259-DD9B-4D17-8D81-F5E67E121E1D}" srcId="{BDF836C9-EC5A-4CD0-B30B-E6C335575293}" destId="{50CA8057-7546-4F6F-A1B2-E263DC74AAC0}" srcOrd="1" destOrd="0" parTransId="{911B65FF-03F7-4732-8A0E-3997D6177160}" sibTransId="{C7FE6635-A4BD-4877-845E-93B05BC3B1E1}"/>
    <dgm:cxn modelId="{996E5988-49D9-45BA-BE70-FBE1D106FDCD}" srcId="{36CE8429-FCB3-4BF1-B100-BA80084E90F6}" destId="{9E5775EC-3769-4ABA-860C-AAF2DEFD2C01}" srcOrd="1" destOrd="0" parTransId="{71F26E44-BFD3-4B75-9C64-810ECBCBD7D5}" sibTransId="{0F1C1FC2-2610-42E5-80F0-3233F9A33496}"/>
    <dgm:cxn modelId="{6BA75D96-2FB4-4FF7-A966-602515FC0893}" srcId="{42568E9E-377E-4991-BB90-4206C6C8F68D}" destId="{FE031A79-8E46-4338-BBE8-FE87E5BA2023}" srcOrd="1" destOrd="0" parTransId="{45230139-A44C-49D8-9DD5-41A886992BF1}" sibTransId="{4746D18A-ADD7-4FE2-8C22-406752F90672}"/>
    <dgm:cxn modelId="{44AAF49B-725A-4C62-9054-92218CF06BF6}" srcId="{36CE8429-FCB3-4BF1-B100-BA80084E90F6}" destId="{FD434CD1-FBE4-4450-99E7-783A92354269}" srcOrd="3" destOrd="0" parTransId="{67BD67E6-8245-4EAC-AF3A-366EEEFB7230}" sibTransId="{4C85FED6-5A57-482A-8AEA-794D69219BA2}"/>
    <dgm:cxn modelId="{B5B1AEA1-BBDD-4101-945E-01D5AA1A65B6}" srcId="{36CE8429-FCB3-4BF1-B100-BA80084E90F6}" destId="{BC5DFFFA-51D9-412B-945A-5CD335FA1139}" srcOrd="2" destOrd="0" parTransId="{5D6553F5-F572-410C-B554-52F1059D079B}" sibTransId="{5E155DA1-F349-43A8-8A3C-F0C69BB6AFB7}"/>
    <dgm:cxn modelId="{09BF94A5-C197-48ED-B8BC-5F3B558D112F}" type="presOf" srcId="{C7FE6635-A4BD-4877-845E-93B05BC3B1E1}" destId="{8B9AA85E-D540-4DEC-B774-B80EF651F5FB}" srcOrd="0" destOrd="0" presId="urn:microsoft.com/office/officeart/2024/3/layout/verticalVisualTextBlock1"/>
    <dgm:cxn modelId="{6E6233A9-AC8C-4E0E-A7FF-2E5DFDD67F84}" srcId="{42568E9E-377E-4991-BB90-4206C6C8F68D}" destId="{73E12BA1-EB21-46C5-8B5D-E6C9E2423401}" srcOrd="0" destOrd="0" parTransId="{676B347E-F8CB-43E9-B40A-9D701DFDBB85}" sibTransId="{986FA92E-441D-4D7F-B2D3-10511C88CD70}"/>
    <dgm:cxn modelId="{3BD59DAC-E2C1-4DF2-B9E7-01FF8ABB26F1}" srcId="{BDF836C9-EC5A-4CD0-B30B-E6C335575293}" destId="{42568E9E-377E-4991-BB90-4206C6C8F68D}" srcOrd="0" destOrd="0" parTransId="{0C4600F3-2A29-4DE6-8401-3044546E99BF}" sibTransId="{2B100A35-4A11-46D8-9750-AB2E76D38224}"/>
    <dgm:cxn modelId="{E47240BB-A0AB-4494-9BCE-5CAAE5A250EE}" type="presOf" srcId="{2B100A35-4A11-46D8-9750-AB2E76D38224}" destId="{B52F0120-52C3-4F22-8923-99C7CAA580AF}" srcOrd="0" destOrd="0" presId="urn:microsoft.com/office/officeart/2024/3/layout/verticalVisualTextBlock1"/>
    <dgm:cxn modelId="{DE3995CF-5DA4-441C-B24C-3817DBB31022}" type="presOf" srcId="{B3DC4410-3810-4FE4-84C6-E63DA56B2835}" destId="{37716E3D-220D-4BF7-9949-39D0432DDA46}" srcOrd="0" destOrd="2" presId="urn:microsoft.com/office/officeart/2024/3/layout/verticalVisualTextBlock1"/>
    <dgm:cxn modelId="{FC87A8CF-61C9-42DF-AD4C-60F9CB12A994}" type="presOf" srcId="{73E12BA1-EB21-46C5-8B5D-E6C9E2423401}" destId="{37716E3D-220D-4BF7-9949-39D0432DDA46}" srcOrd="0" destOrd="0" presId="urn:microsoft.com/office/officeart/2024/3/layout/verticalVisualTextBlock1"/>
    <dgm:cxn modelId="{9BB6D3CF-DA20-45A4-B139-0ADF7C1A4C49}" type="presOf" srcId="{F60B4936-8CDE-4E07-90EA-E1CED48F2EB3}" destId="{5799E4FE-9778-4316-9F83-811BD185DBE2}" srcOrd="0" destOrd="1" presId="urn:microsoft.com/office/officeart/2024/3/layout/verticalVisualTextBlock1"/>
    <dgm:cxn modelId="{34C0F8DC-71DF-4E64-96F5-6E0DD3002C42}" type="presOf" srcId="{18E39C95-D475-4170-B34C-D3434149C916}" destId="{CBC708E0-A7DD-44DE-9F63-552AA8186ABF}" srcOrd="0" destOrd="0" presId="urn:microsoft.com/office/officeart/2024/3/layout/verticalVisualTextBlock1"/>
    <dgm:cxn modelId="{C8CE6FE0-6C6B-4F93-A64E-356F46762DE7}" srcId="{50CA8057-7546-4F6F-A1B2-E263DC74AAC0}" destId="{D3C44B5C-C90A-471E-A206-890F573E4A55}" srcOrd="2" destOrd="0" parTransId="{B9C158E1-3DE6-496A-911F-C04B2CC3E7DF}" sibTransId="{9292B346-1F85-4995-8D2B-6BD3D484C707}"/>
    <dgm:cxn modelId="{957D28E3-9557-416D-A7F4-DED7A4455460}" srcId="{50CA8057-7546-4F6F-A1B2-E263DC74AAC0}" destId="{8B6768FA-BD9B-468D-8CE7-6460E4210D36}" srcOrd="0" destOrd="0" parTransId="{3FD2990A-6CB2-4442-889D-4F538A542C67}" sibTransId="{DEC6A9B9-9A6E-4960-9601-9A25A3D524ED}"/>
    <dgm:cxn modelId="{D9D2B1ED-8FAD-4945-8B50-A31BE67CFD8E}" srcId="{36CE8429-FCB3-4BF1-B100-BA80084E90F6}" destId="{18E39C95-D475-4170-B34C-D3434149C916}" srcOrd="0" destOrd="0" parTransId="{0230FE04-6D47-4B70-A362-1A12C57E872B}" sibTransId="{9117295F-FF45-41C5-9E7B-CCA398066662}"/>
    <dgm:cxn modelId="{CC8F09F1-7F22-4328-B7FB-F080C4797F4E}" type="presOf" srcId="{50CA8057-7546-4F6F-A1B2-E263DC74AAC0}" destId="{0F843777-F4CC-48C7-ADD7-9FAC707627FE}" srcOrd="0" destOrd="0" presId="urn:microsoft.com/office/officeart/2024/3/layout/verticalVisualTextBlock1"/>
    <dgm:cxn modelId="{6529CFFC-BA90-43E8-97DE-593D22435F16}" type="presOf" srcId="{42568E9E-377E-4991-BB90-4206C6C8F68D}" destId="{C2EFEF78-B903-48E2-9BBB-D74D4F53809C}" srcOrd="0" destOrd="0" presId="urn:microsoft.com/office/officeart/2024/3/layout/verticalVisualTextBlock1"/>
    <dgm:cxn modelId="{4F2AAC97-9DE3-44C0-9491-07879D3195B0}" type="presParOf" srcId="{D91AC558-B859-46FE-9674-89E7E2119DC4}" destId="{C7058D8C-77B2-4B4B-AF79-F2460748C54D}" srcOrd="0" destOrd="0" presId="urn:microsoft.com/office/officeart/2024/3/layout/verticalVisualTextBlock1"/>
    <dgm:cxn modelId="{4484F5CE-D269-4464-BF61-AA731F61E822}" type="presParOf" srcId="{C7058D8C-77B2-4B4B-AF79-F2460748C54D}" destId="{BBA06AF2-D3D4-451B-8B33-4AF118163C97}" srcOrd="0" destOrd="0" presId="urn:microsoft.com/office/officeart/2024/3/layout/verticalVisualTextBlock1"/>
    <dgm:cxn modelId="{97BCD97E-CD78-424E-B15C-D78A29B1B804}" type="presParOf" srcId="{C7058D8C-77B2-4B4B-AF79-F2460748C54D}" destId="{C2EFEF78-B903-48E2-9BBB-D74D4F53809C}" srcOrd="1" destOrd="0" presId="urn:microsoft.com/office/officeart/2024/3/layout/verticalVisualTextBlock1"/>
    <dgm:cxn modelId="{A0934E12-1A73-4903-9D97-734618BB25B2}" type="presParOf" srcId="{C7058D8C-77B2-4B4B-AF79-F2460748C54D}" destId="{37716E3D-220D-4BF7-9949-39D0432DDA46}" srcOrd="2" destOrd="0" presId="urn:microsoft.com/office/officeart/2024/3/layout/verticalVisualTextBlock1"/>
    <dgm:cxn modelId="{C7D68BC3-019F-4F6A-976B-A60C81B9D2C7}" type="presParOf" srcId="{D91AC558-B859-46FE-9674-89E7E2119DC4}" destId="{B52F0120-52C3-4F22-8923-99C7CAA580AF}" srcOrd="1" destOrd="0" presId="urn:microsoft.com/office/officeart/2024/3/layout/verticalVisualTextBlock1"/>
    <dgm:cxn modelId="{27715724-9AC0-4A4F-9F54-00EB41B18E1F}" type="presParOf" srcId="{D91AC558-B859-46FE-9674-89E7E2119DC4}" destId="{012BA205-3A90-437C-91B6-85E370115719}" srcOrd="2" destOrd="0" presId="urn:microsoft.com/office/officeart/2024/3/layout/verticalVisualTextBlock1"/>
    <dgm:cxn modelId="{1919CE6A-574C-4CAB-B6B6-EEECC3E0DD21}" type="presParOf" srcId="{012BA205-3A90-437C-91B6-85E370115719}" destId="{439FFCFF-A3E2-4937-BF77-103354712AFF}" srcOrd="0" destOrd="0" presId="urn:microsoft.com/office/officeart/2024/3/layout/verticalVisualTextBlock1"/>
    <dgm:cxn modelId="{BCCF81D6-1EB5-4BA6-840A-613A22542D0D}" type="presParOf" srcId="{012BA205-3A90-437C-91B6-85E370115719}" destId="{0F843777-F4CC-48C7-ADD7-9FAC707627FE}" srcOrd="1" destOrd="0" presId="urn:microsoft.com/office/officeart/2024/3/layout/verticalVisualTextBlock1"/>
    <dgm:cxn modelId="{52AAA18C-AFE5-46EB-95AC-DCBBE4749D0C}" type="presParOf" srcId="{012BA205-3A90-437C-91B6-85E370115719}" destId="{5799E4FE-9778-4316-9F83-811BD185DBE2}" srcOrd="2" destOrd="0" presId="urn:microsoft.com/office/officeart/2024/3/layout/verticalVisualTextBlock1"/>
    <dgm:cxn modelId="{56F6D0E4-7A23-47AF-B9F2-CE709623D08C}" type="presParOf" srcId="{D91AC558-B859-46FE-9674-89E7E2119DC4}" destId="{8B9AA85E-D540-4DEC-B774-B80EF651F5FB}" srcOrd="3" destOrd="0" presId="urn:microsoft.com/office/officeart/2024/3/layout/verticalVisualTextBlock1"/>
    <dgm:cxn modelId="{7A3C43CD-0726-4F80-92DC-34C385011B44}" type="presParOf" srcId="{D91AC558-B859-46FE-9674-89E7E2119DC4}" destId="{6D1F1F39-B87C-4484-921C-E65798E4AD5E}" srcOrd="4" destOrd="0" presId="urn:microsoft.com/office/officeart/2024/3/layout/verticalVisualTextBlock1"/>
    <dgm:cxn modelId="{74B525B2-97C5-4F98-AB23-090AE9B1F112}" type="presParOf" srcId="{6D1F1F39-B87C-4484-921C-E65798E4AD5E}" destId="{CFCFABFF-C40D-45A5-B66C-ACEBAAE9AEC1}" srcOrd="0" destOrd="0" presId="urn:microsoft.com/office/officeart/2024/3/layout/verticalVisualTextBlock1"/>
    <dgm:cxn modelId="{D2C4DBD7-C387-4DA6-B393-64D4D92A0849}" type="presParOf" srcId="{6D1F1F39-B87C-4484-921C-E65798E4AD5E}" destId="{74C92B4A-2914-484B-A5FE-0E5F85ACC8CF}" srcOrd="1" destOrd="0" presId="urn:microsoft.com/office/officeart/2024/3/layout/verticalVisualTextBlock1"/>
    <dgm:cxn modelId="{2280589C-A86A-4622-BBAC-EAB85E73CDED}" type="presParOf" srcId="{6D1F1F39-B87C-4484-921C-E65798E4AD5E}" destId="{CBC708E0-A7DD-44DE-9F63-552AA8186AB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06AF2-D3D4-451B-8B33-4AF118163C97}">
      <dsp:nvSpPr>
        <dsp:cNvPr id="0" name=""/>
        <dsp:cNvSpPr/>
      </dsp:nvSpPr>
      <dsp:spPr>
        <a:xfrm>
          <a:off x="0" y="0"/>
          <a:ext cx="1487350" cy="14873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18338" r="14916" b="7"/>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C2EFEF78-B903-48E2-9BBB-D74D4F53809C}">
      <dsp:nvSpPr>
        <dsp:cNvPr id="0" name=""/>
        <dsp:cNvSpPr/>
      </dsp:nvSpPr>
      <dsp:spPr>
        <a:xfrm>
          <a:off x="1667350" y="0"/>
          <a:ext cx="9586317" cy="26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90000"/>
            </a:lnSpc>
            <a:spcBef>
              <a:spcPct val="0"/>
            </a:spcBef>
            <a:spcAft>
              <a:spcPct val="35000"/>
            </a:spcAft>
            <a:buNone/>
            <a:defRPr b="1"/>
          </a:pPr>
          <a:r>
            <a:rPr lang="en-US" sz="1600" kern="1200"/>
            <a:t>Strategic Positioning</a:t>
          </a:r>
        </a:p>
      </dsp:txBody>
      <dsp:txXfrm>
        <a:off x="1667350" y="0"/>
        <a:ext cx="9586317" cy="263916"/>
      </dsp:txXfrm>
    </dsp:sp>
    <dsp:sp modelId="{37716E3D-220D-4BF7-9949-39D0432DDA46}">
      <dsp:nvSpPr>
        <dsp:cNvPr id="0" name=""/>
        <dsp:cNvSpPr/>
      </dsp:nvSpPr>
      <dsp:spPr>
        <a:xfrm>
          <a:off x="1667350" y="263916"/>
          <a:ext cx="9586317" cy="1108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15240" bIns="15240" numCol="1" spcCol="1270" anchor="t" anchorCtr="0">
          <a:noAutofit/>
        </a:bodyPr>
        <a:lstStyle/>
        <a:p>
          <a:pPr marL="0" lvl="0" indent="0" algn="l" defTabSz="533400">
            <a:lnSpc>
              <a:spcPct val="90000"/>
            </a:lnSpc>
            <a:spcBef>
              <a:spcPct val="0"/>
            </a:spcBef>
            <a:spcAft>
              <a:spcPct val="35000"/>
            </a:spcAft>
            <a:buNone/>
          </a:pPr>
          <a:r>
            <a:rPr lang="lv-LV" sz="1200" kern="1200" dirty="0"/>
            <a:t>EUROPE IS IMPORTANT, </a:t>
          </a:r>
          <a:r>
            <a:rPr lang="lv-LV" sz="1200" kern="1200" dirty="0" err="1"/>
            <a:t>but</a:t>
          </a:r>
          <a:r>
            <a:rPr lang="lv-LV" sz="1200" kern="1200" dirty="0"/>
            <a:t> </a:t>
          </a:r>
          <a:r>
            <a:rPr lang="lv-LV" sz="1200" kern="1200" dirty="0" err="1"/>
            <a:t>we</a:t>
          </a:r>
          <a:r>
            <a:rPr lang="lv-LV" sz="1200" kern="1200" dirty="0"/>
            <a:t> </a:t>
          </a:r>
          <a:r>
            <a:rPr lang="lv-LV" sz="1200" kern="1200" dirty="0" err="1"/>
            <a:t>have</a:t>
          </a:r>
          <a:r>
            <a:rPr lang="lv-LV" sz="1200" kern="1200" dirty="0"/>
            <a:t> to do </a:t>
          </a:r>
          <a:r>
            <a:rPr lang="lv-LV" sz="1200" kern="1200" dirty="0" err="1"/>
            <a:t>our</a:t>
          </a:r>
          <a:r>
            <a:rPr lang="lv-LV" sz="1200" kern="1200" dirty="0"/>
            <a:t> </a:t>
          </a:r>
          <a:r>
            <a:rPr lang="lv-LV" sz="1200" kern="1200" dirty="0" err="1"/>
            <a:t>homework</a:t>
          </a:r>
          <a:r>
            <a:rPr lang="lv-LV" sz="1200" kern="1200" dirty="0"/>
            <a:t> first</a:t>
          </a:r>
        </a:p>
        <a:p>
          <a:pPr marL="0" lvl="0" indent="0" algn="l" defTabSz="533400">
            <a:lnSpc>
              <a:spcPct val="90000"/>
            </a:lnSpc>
            <a:spcBef>
              <a:spcPct val="0"/>
            </a:spcBef>
            <a:spcAft>
              <a:spcPct val="35000"/>
            </a:spcAft>
            <a:buNone/>
          </a:pPr>
          <a:r>
            <a:rPr lang="lv-LV" sz="1200" kern="1200" dirty="0" err="1"/>
            <a:t>For</a:t>
          </a:r>
          <a:r>
            <a:rPr lang="lv-LV" sz="1200" kern="1200" dirty="0"/>
            <a:t> the </a:t>
          </a:r>
          <a:r>
            <a:rPr lang="lv-LV" sz="1200" kern="1200" dirty="0" err="1"/>
            <a:t>best</a:t>
          </a:r>
          <a:r>
            <a:rPr lang="lv-LV" sz="1200" kern="1200" dirty="0"/>
            <a:t> </a:t>
          </a:r>
          <a:r>
            <a:rPr lang="lv-LV" sz="1200" kern="1200" dirty="0" err="1"/>
            <a:t>interest</a:t>
          </a:r>
          <a:r>
            <a:rPr lang="lv-LV" sz="1200" kern="1200" dirty="0"/>
            <a:t> of </a:t>
          </a:r>
          <a:r>
            <a:rPr lang="lv-LV" sz="1200" kern="1200" dirty="0" err="1"/>
            <a:t>patients</a:t>
          </a:r>
          <a:r>
            <a:rPr lang="lv-LV" sz="1200" kern="1200" dirty="0"/>
            <a:t> </a:t>
          </a:r>
          <a:r>
            <a:rPr lang="lv-LV" sz="1200" kern="1200" dirty="0" err="1"/>
            <a:t>and</a:t>
          </a:r>
          <a:r>
            <a:rPr lang="lv-LV" sz="1200" kern="1200" dirty="0"/>
            <a:t> the </a:t>
          </a:r>
          <a:r>
            <a:rPr lang="lv-LV" sz="1200" kern="1200" dirty="0" err="1"/>
            <a:t>healthies</a:t>
          </a:r>
          <a:r>
            <a:rPr lang="lv-LV" sz="1200" kern="1200" dirty="0"/>
            <a:t> </a:t>
          </a:r>
          <a:r>
            <a:rPr lang="lv-LV" sz="1200" kern="1200" dirty="0" err="1"/>
            <a:t>population</a:t>
          </a:r>
          <a:r>
            <a:rPr lang="lv-LV" sz="1200" kern="1200" dirty="0"/>
            <a:t> </a:t>
          </a:r>
          <a:r>
            <a:rPr lang="en-US" sz="1200" kern="1200" dirty="0"/>
            <a:t>ZVA is positioned to strengthen Latvia’s resilience during health crises through strategic foresight and innovation.</a:t>
          </a:r>
        </a:p>
        <a:p>
          <a:pPr marL="0" lvl="0" indent="0" algn="l" defTabSz="533400">
            <a:lnSpc>
              <a:spcPct val="90000"/>
            </a:lnSpc>
            <a:spcBef>
              <a:spcPct val="0"/>
            </a:spcBef>
            <a:spcAft>
              <a:spcPct val="35000"/>
            </a:spcAft>
            <a:buNone/>
          </a:pPr>
          <a:r>
            <a:rPr lang="en-US" sz="1200" kern="1200"/>
            <a:t>Ensuring consistency across Member States demands advanced regulatory alignment.</a:t>
          </a:r>
        </a:p>
        <a:p>
          <a:pPr marL="0" lvl="0" indent="0" algn="l" defTabSz="533400">
            <a:lnSpc>
              <a:spcPct val="90000"/>
            </a:lnSpc>
            <a:spcBef>
              <a:spcPct val="0"/>
            </a:spcBef>
            <a:spcAft>
              <a:spcPct val="35000"/>
            </a:spcAft>
            <a:buNone/>
          </a:pPr>
          <a:r>
            <a:rPr lang="en-US" sz="1200" kern="1200"/>
            <a:t>These requirements place significant demands on ZVA’s operational capacity and expertise</a:t>
          </a:r>
        </a:p>
      </dsp:txBody>
      <dsp:txXfrm>
        <a:off x="1667350" y="263916"/>
        <a:ext cx="9586317" cy="1108253"/>
      </dsp:txXfrm>
    </dsp:sp>
    <dsp:sp modelId="{439FFCFF-A3E2-4937-BF77-103354712AFF}">
      <dsp:nvSpPr>
        <dsp:cNvPr id="0" name=""/>
        <dsp:cNvSpPr/>
      </dsp:nvSpPr>
      <dsp:spPr>
        <a:xfrm>
          <a:off x="0" y="1606338"/>
          <a:ext cx="1487350" cy="148735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18870" r="22127" b="-5"/>
          <a:stretch>
            <a:fillRect l="-35000" r="-35000"/>
          </a:stretch>
        </a:blipFill>
        <a:ln>
          <a:noFill/>
        </a:ln>
        <a:effectLst/>
      </dsp:spPr>
      <dsp:style>
        <a:lnRef idx="0">
          <a:scrgbClr r="0" g="0" b="0"/>
        </a:lnRef>
        <a:fillRef idx="3">
          <a:scrgbClr r="0" g="0" b="0"/>
        </a:fillRef>
        <a:effectRef idx="2">
          <a:scrgbClr r="0" g="0" b="0"/>
        </a:effectRef>
        <a:fontRef idx="minor">
          <a:schemeClr val="lt1"/>
        </a:fontRef>
      </dsp:style>
    </dsp:sp>
    <dsp:sp modelId="{0F843777-F4CC-48C7-ADD7-9FAC707627FE}">
      <dsp:nvSpPr>
        <dsp:cNvPr id="0" name=""/>
        <dsp:cNvSpPr/>
      </dsp:nvSpPr>
      <dsp:spPr>
        <a:xfrm>
          <a:off x="1667350" y="1606338"/>
          <a:ext cx="9586317" cy="26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90000"/>
            </a:lnSpc>
            <a:spcBef>
              <a:spcPct val="0"/>
            </a:spcBef>
            <a:spcAft>
              <a:spcPct val="35000"/>
            </a:spcAft>
            <a:buNone/>
            <a:defRPr b="1"/>
          </a:pPr>
          <a:r>
            <a:rPr lang="en-US" sz="1600" kern="1200"/>
            <a:t>European Alignment</a:t>
          </a:r>
        </a:p>
      </dsp:txBody>
      <dsp:txXfrm>
        <a:off x="1667350" y="1606338"/>
        <a:ext cx="9586317" cy="263916"/>
      </dsp:txXfrm>
    </dsp:sp>
    <dsp:sp modelId="{5799E4FE-9778-4316-9F83-811BD185DBE2}">
      <dsp:nvSpPr>
        <dsp:cNvPr id="0" name=""/>
        <dsp:cNvSpPr/>
      </dsp:nvSpPr>
      <dsp:spPr>
        <a:xfrm>
          <a:off x="1667350" y="1870254"/>
          <a:ext cx="9586317" cy="1223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15240" bIns="15240" numCol="1" spcCol="1270" anchor="t" anchorCtr="0">
          <a:noAutofit/>
        </a:bodyPr>
        <a:lstStyle/>
        <a:p>
          <a:pPr marL="0" lvl="0" indent="0" algn="l" defTabSz="533400">
            <a:lnSpc>
              <a:spcPct val="90000"/>
            </a:lnSpc>
            <a:spcBef>
              <a:spcPct val="0"/>
            </a:spcBef>
            <a:spcAft>
              <a:spcPct val="35000"/>
            </a:spcAft>
            <a:buNone/>
          </a:pPr>
          <a:r>
            <a:rPr lang="en-US" sz="1200" kern="1200"/>
            <a:t>Rigorous Joint Assessment Procedure (JAP) and Mutual Recognition Procedure (MRP) standards.</a:t>
          </a:r>
        </a:p>
        <a:p>
          <a:pPr marL="0" lvl="0" indent="0" algn="l" defTabSz="533400">
            <a:lnSpc>
              <a:spcPct val="90000"/>
            </a:lnSpc>
            <a:spcBef>
              <a:spcPct val="0"/>
            </a:spcBef>
            <a:spcAft>
              <a:spcPct val="35000"/>
            </a:spcAft>
            <a:buNone/>
          </a:pPr>
          <a:r>
            <a:rPr lang="en-US" sz="1200" kern="1200"/>
            <a:t>High-quality documentation and robust coordination mechanisms are critical.</a:t>
          </a:r>
        </a:p>
        <a:p>
          <a:pPr marL="0" lvl="0" indent="0" algn="l" defTabSz="533400">
            <a:lnSpc>
              <a:spcPct val="90000"/>
            </a:lnSpc>
            <a:spcBef>
              <a:spcPct val="0"/>
            </a:spcBef>
            <a:spcAft>
              <a:spcPct val="35000"/>
            </a:spcAft>
            <a:buNone/>
          </a:pPr>
          <a:r>
            <a:rPr lang="en-US" sz="1200" kern="1200"/>
            <a:t>Aligning with European foresight and megatrends enables ZVA to lead in regulatory innovation and preparedness.</a:t>
          </a:r>
        </a:p>
      </dsp:txBody>
      <dsp:txXfrm>
        <a:off x="1667350" y="1870254"/>
        <a:ext cx="9586317" cy="1223434"/>
      </dsp:txXfrm>
    </dsp:sp>
    <dsp:sp modelId="{CFCFABFF-C40D-45A5-B66C-ACEBAAE9AEC1}">
      <dsp:nvSpPr>
        <dsp:cNvPr id="0" name=""/>
        <dsp:cNvSpPr/>
      </dsp:nvSpPr>
      <dsp:spPr>
        <a:xfrm>
          <a:off x="0" y="3212676"/>
          <a:ext cx="1487350" cy="14873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6911" r="16595" b="8"/>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74C92B4A-2914-484B-A5FE-0E5F85ACC8CF}">
      <dsp:nvSpPr>
        <dsp:cNvPr id="0" name=""/>
        <dsp:cNvSpPr/>
      </dsp:nvSpPr>
      <dsp:spPr>
        <a:xfrm>
          <a:off x="1667350" y="3212676"/>
          <a:ext cx="9586317" cy="26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90000"/>
            </a:lnSpc>
            <a:spcBef>
              <a:spcPct val="0"/>
            </a:spcBef>
            <a:spcAft>
              <a:spcPct val="35000"/>
            </a:spcAft>
            <a:buNone/>
            <a:defRPr b="1"/>
          </a:pPr>
          <a:r>
            <a:rPr lang="en-US" sz="1600" kern="1200"/>
            <a:t>Future Preparedness</a:t>
          </a:r>
        </a:p>
      </dsp:txBody>
      <dsp:txXfrm>
        <a:off x="1667350" y="3212676"/>
        <a:ext cx="9586317" cy="263916"/>
      </dsp:txXfrm>
    </dsp:sp>
    <dsp:sp modelId="{CBC708E0-A7DD-44DE-9F63-552AA8186ABF}">
      <dsp:nvSpPr>
        <dsp:cNvPr id="0" name=""/>
        <dsp:cNvSpPr/>
      </dsp:nvSpPr>
      <dsp:spPr>
        <a:xfrm>
          <a:off x="1667350" y="3476592"/>
          <a:ext cx="9586317" cy="1223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15240" bIns="15240" numCol="1" spcCol="1270" anchor="t" anchorCtr="0">
          <a:noAutofit/>
        </a:bodyPr>
        <a:lstStyle/>
        <a:p>
          <a:pPr marL="0" lvl="0" indent="0" algn="l" defTabSz="533400">
            <a:lnSpc>
              <a:spcPct val="90000"/>
            </a:lnSpc>
            <a:spcBef>
              <a:spcPct val="0"/>
            </a:spcBef>
            <a:spcAft>
              <a:spcPct val="35000"/>
            </a:spcAft>
            <a:buNone/>
          </a:pPr>
          <a:r>
            <a:rPr lang="en-US" sz="1200" kern="1200"/>
            <a:t>Investment in regulatory capacity and anticipatory governance ensures Latvia’s readiness for future health emergencies.</a:t>
          </a:r>
        </a:p>
        <a:p>
          <a:pPr marL="0" lvl="0" indent="0" algn="l" defTabSz="533400">
            <a:lnSpc>
              <a:spcPct val="90000"/>
            </a:lnSpc>
            <a:spcBef>
              <a:spcPct val="0"/>
            </a:spcBef>
            <a:spcAft>
              <a:spcPct val="35000"/>
            </a:spcAft>
            <a:buNone/>
          </a:pPr>
          <a:r>
            <a:rPr lang="en-US" sz="1200" kern="1200"/>
            <a:t>Capacity building remains a key challenge, requiring strategic investment in inspectorate resources.</a:t>
          </a:r>
        </a:p>
        <a:p>
          <a:pPr marL="0" lvl="0" indent="0" algn="l" defTabSz="533400">
            <a:lnSpc>
              <a:spcPct val="90000"/>
            </a:lnSpc>
            <a:spcBef>
              <a:spcPct val="0"/>
            </a:spcBef>
            <a:spcAft>
              <a:spcPct val="35000"/>
            </a:spcAft>
            <a:buNone/>
          </a:pPr>
          <a:r>
            <a:rPr lang="en-US" sz="1200" kern="1200"/>
            <a:t>Networking: </a:t>
          </a:r>
          <a:r>
            <a:rPr lang="lv-LV" sz="1200" kern="1200"/>
            <a:t>EPSO, HMA </a:t>
          </a:r>
          <a:r>
            <a:rPr lang="en-US" sz="1200" kern="1200"/>
            <a:t> PIC/S and joint training programs enhances harmonization and inspector competence.</a:t>
          </a:r>
        </a:p>
        <a:p>
          <a:pPr marL="0" lvl="0" indent="0" algn="l" defTabSz="533400">
            <a:lnSpc>
              <a:spcPct val="90000"/>
            </a:lnSpc>
            <a:spcBef>
              <a:spcPct val="0"/>
            </a:spcBef>
            <a:spcAft>
              <a:spcPct val="35000"/>
            </a:spcAft>
            <a:buNone/>
          </a:pPr>
          <a:r>
            <a:rPr lang="en-US" sz="1200" kern="1200"/>
            <a:t>Strengthening inspection capabilities is essential for maintaining high regulatory standards.</a:t>
          </a:r>
        </a:p>
      </dsp:txBody>
      <dsp:txXfrm>
        <a:off x="1667350" y="3476592"/>
        <a:ext cx="9586317" cy="1223434"/>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CF9A1-0893-4493-9A69-0580D83C6A09}" type="datetimeFigureOut">
              <a:t>12.09.2025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CC6D9-45BF-460F-A1BD-E4B604E0701E}" type="slidenum">
              <a:t>‹#›</a:t>
            </a:fld>
            <a:endParaRPr lang="en-US"/>
          </a:p>
        </p:txBody>
      </p:sp>
    </p:spTree>
    <p:extLst>
      <p:ext uri="{BB962C8B-B14F-4D97-AF65-F5344CB8AC3E}">
        <p14:creationId xmlns:p14="http://schemas.microsoft.com/office/powerpoint/2010/main" val="140210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5EC4FF0F-6FF7-4A11-A35E-8ED18EC1A240}" type="slidenum">
              <a:t>1</a:t>
            </a:fld>
            <a:endParaRPr lang="en-US"/>
          </a:p>
        </p:txBody>
      </p:sp>
    </p:spTree>
    <p:extLst>
      <p:ext uri="{BB962C8B-B14F-4D97-AF65-F5344CB8AC3E}">
        <p14:creationId xmlns:p14="http://schemas.microsoft.com/office/powerpoint/2010/main" val="347372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ZVA is central to Latvia’s crisis response framework. It coordinates with wholesalers to ensure medicine availability, manages rapid alert systems, and supports emergency procurement strategies. During crises, ZVA facilitates the redistribution of medicine stocks, oversees critical infrastructure in pharmacies, and ensures continuity of care through regulatory flexibility. It also collaborates with international partners to activate solidarity mechanisms and secure essential supplies. These actions demonstrate ZVA’s proactive approach to crisis management, emphasizing preparedness, coordination, and adaptability. By integrating enforcement functions and aligning with European strategies, ZVA can further enhance its role in safeguarding public health during emergencies.</a:t>
            </a:r>
          </a:p>
        </p:txBody>
      </p:sp>
      <p:sp>
        <p:nvSpPr>
          <p:cNvPr id="4" name="Slide Number Placeholder 3"/>
          <p:cNvSpPr>
            <a:spLocks noGrp="1"/>
          </p:cNvSpPr>
          <p:nvPr>
            <p:ph type="sldNum" sz="quarter" idx="5"/>
          </p:nvPr>
        </p:nvSpPr>
        <p:spPr/>
        <p:txBody>
          <a:bodyPr/>
          <a:lstStyle/>
          <a:p>
            <a:fld id="{5EC4FF0F-6FF7-4A11-A35E-8ED18EC1A240}" type="slidenum">
              <a:t>11</a:t>
            </a:fld>
            <a:endParaRPr lang="en-US"/>
          </a:p>
        </p:txBody>
      </p:sp>
    </p:spTree>
    <p:extLst>
      <p:ext uri="{BB962C8B-B14F-4D97-AF65-F5344CB8AC3E}">
        <p14:creationId xmlns:p14="http://schemas.microsoft.com/office/powerpoint/2010/main" val="1732565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Strategic Choices for Europe, Conclusion</a:t>
            </a:r>
          </a:p>
        </p:txBody>
      </p:sp>
      <p:sp>
        <p:nvSpPr>
          <p:cNvPr id="4" name="Slide Number Placeholder 3"/>
          <p:cNvSpPr>
            <a:spLocks noGrp="1"/>
          </p:cNvSpPr>
          <p:nvPr>
            <p:ph type="sldNum" sz="quarter" idx="5"/>
          </p:nvPr>
        </p:nvSpPr>
        <p:spPr/>
        <p:txBody>
          <a:bodyPr/>
          <a:lstStyle/>
          <a:p>
            <a:fld id="{5EC4FF0F-6FF7-4A11-A35E-8ED18EC1A240}" type="slidenum">
              <a:t>12</a:t>
            </a:fld>
            <a:endParaRPr lang="en-US"/>
          </a:p>
        </p:txBody>
      </p:sp>
    </p:spTree>
    <p:extLst>
      <p:ext uri="{BB962C8B-B14F-4D97-AF65-F5344CB8AC3E}">
        <p14:creationId xmlns:p14="http://schemas.microsoft.com/office/powerpoint/2010/main" val="245403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Europe faces critical strategic choices in the coming decades, as outlined in the ESPAS report. These include balancing autonomy and cooperation in geopolitics, ensuring equitable green transitions, adapting economic models for sustainability, regulating emerging technologies, and reinforcing social solidarity. For health regulators like ZVA, these choices translate into operational priorities: investing in digital infrastructure, enhancing regulatory agility, and fostering public trust. The EU’s emphasis on resilience, innovation, and inclusiveness provides a framework for national agencies to align their strategies. ZVA must navigate these choices to remain effective and responsive in a rapidly changing global environment.</a:t>
            </a:r>
          </a:p>
        </p:txBody>
      </p:sp>
      <p:sp>
        <p:nvSpPr>
          <p:cNvPr id="4" name="Slide Number Placeholder 3"/>
          <p:cNvSpPr>
            <a:spLocks noGrp="1"/>
          </p:cNvSpPr>
          <p:nvPr>
            <p:ph type="sldNum" sz="quarter" idx="5"/>
          </p:nvPr>
        </p:nvSpPr>
        <p:spPr/>
        <p:txBody>
          <a:bodyPr/>
          <a:lstStyle/>
          <a:p>
            <a:fld id="{5EC4FF0F-6FF7-4A11-A35E-8ED18EC1A240}" type="slidenum">
              <a:t>13</a:t>
            </a:fld>
            <a:endParaRPr lang="en-US"/>
          </a:p>
        </p:txBody>
      </p:sp>
    </p:spTree>
    <p:extLst>
      <p:ext uri="{BB962C8B-B14F-4D97-AF65-F5344CB8AC3E}">
        <p14:creationId xmlns:p14="http://schemas.microsoft.com/office/powerpoint/2010/main" val="401925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ZVA is strategically positioned to enhance Latvia’s resilience in health crises. By aligning with European foresight and megatrends, ZVA can lead in regulatory innovation and preparedness. The agency’s expanding mandate, proactive crisis response, and integration into European networks underscore its importance in safeguarding public health. As global challenges intensify, ZVA’s role will become increasingly vital. This presentation calls for continued investment in regulatory capacity, strategic alignment with EU initiatives, and a commitment to anticipatory governance. Through these efforts, ZVA can ensure that Latvia remains prepared, responsive, and resilient in the face of future health emergencies.</a:t>
            </a:r>
          </a:p>
        </p:txBody>
      </p:sp>
      <p:sp>
        <p:nvSpPr>
          <p:cNvPr id="4" name="Slide Number Placeholder 3"/>
          <p:cNvSpPr>
            <a:spLocks noGrp="1"/>
          </p:cNvSpPr>
          <p:nvPr>
            <p:ph type="sldNum" sz="quarter" idx="5"/>
          </p:nvPr>
        </p:nvSpPr>
        <p:spPr/>
        <p:txBody>
          <a:bodyPr/>
          <a:lstStyle/>
          <a:p>
            <a:fld id="{5EC4FF0F-6FF7-4A11-A35E-8ED18EC1A240}" type="slidenum">
              <a:t>14</a:t>
            </a:fld>
            <a:endParaRPr lang="en-US"/>
          </a:p>
        </p:txBody>
      </p:sp>
    </p:spTree>
    <p:extLst>
      <p:ext uri="{BB962C8B-B14F-4D97-AF65-F5344CB8AC3E}">
        <p14:creationId xmlns:p14="http://schemas.microsoft.com/office/powerpoint/2010/main" val="376104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ZVA's Critical and High-Priority Functions</a:t>
            </a:r>
          </a:p>
        </p:txBody>
      </p:sp>
      <p:sp>
        <p:nvSpPr>
          <p:cNvPr id="4" name="Slide Number Placeholder 3"/>
          <p:cNvSpPr>
            <a:spLocks noGrp="1"/>
          </p:cNvSpPr>
          <p:nvPr>
            <p:ph type="sldNum" sz="quarter" idx="5"/>
          </p:nvPr>
        </p:nvSpPr>
        <p:spPr/>
        <p:txBody>
          <a:bodyPr/>
          <a:lstStyle/>
          <a:p>
            <a:fld id="{5EC4FF0F-6FF7-4A11-A35E-8ED18EC1A240}" type="slidenum">
              <a:t>3</a:t>
            </a:fld>
            <a:endParaRPr lang="en-US"/>
          </a:p>
        </p:txBody>
      </p:sp>
    </p:spTree>
    <p:extLst>
      <p:ext uri="{BB962C8B-B14F-4D97-AF65-F5344CB8AC3E}">
        <p14:creationId xmlns:p14="http://schemas.microsoft.com/office/powerpoint/2010/main" val="2370181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presentation outlines the strategic role of the State Agency of Medicines (ZVA) in crisis preparedness, highlighting global megatrends, European strategic choices, and Latvia's evolving regulatory landscape. It is designed for inspection leaders attending the EPSO Conference in Dublin in September 2025. The presentation draws on insights from the HMA meeting report, the VOMK training presentation, and the ESPAS Global Trends to 2040 report. It aims to provide a comprehensive overview of ZVA’s current functions, its role in national and European health security, and the implications of potential regulatory changes in Latvia. The content is structured to support a detailed and substantive presentation lasting over 25 minutes.</a:t>
            </a:r>
          </a:p>
        </p:txBody>
      </p:sp>
      <p:sp>
        <p:nvSpPr>
          <p:cNvPr id="4" name="Slide Number Placeholder 3"/>
          <p:cNvSpPr>
            <a:spLocks noGrp="1"/>
          </p:cNvSpPr>
          <p:nvPr>
            <p:ph type="sldNum" sz="quarter" idx="5"/>
          </p:nvPr>
        </p:nvSpPr>
        <p:spPr/>
        <p:txBody>
          <a:bodyPr/>
          <a:lstStyle/>
          <a:p>
            <a:fld id="{5EC4FF0F-6FF7-4A11-A35E-8ED18EC1A240}" type="slidenum">
              <a:t>4</a:t>
            </a:fld>
            <a:endParaRPr lang="en-US"/>
          </a:p>
        </p:txBody>
      </p:sp>
    </p:spTree>
    <p:extLst>
      <p:ext uri="{BB962C8B-B14F-4D97-AF65-F5344CB8AC3E}">
        <p14:creationId xmlns:p14="http://schemas.microsoft.com/office/powerpoint/2010/main" val="370473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ZVA plays a pivotal role in Latvia’s health system, particularly in ensuring continuity and safety during crises. Its critical functions include participation in national emergency coordination meetings, rapid evaluation of alerts from the EU’s Rapid Alert System, and maintaining uninterrupted IT services for medicine registries. High-priority functions encompass laboratory testing, maintaining data on medicine availability and pricing, issuing licenses and certificates for manufacturers and distributors, and overseeing vigilance systems for pharmaceuticals, biovigilance, and medical devices. ZVA also manages clinical trial authorizations and supervises SoHO structures. These responsibilities position ZVA as a central actor in Latvia’s health crisis response infrastructure.</a:t>
            </a:r>
          </a:p>
        </p:txBody>
      </p:sp>
      <p:sp>
        <p:nvSpPr>
          <p:cNvPr id="4" name="Slide Number Placeholder 3"/>
          <p:cNvSpPr>
            <a:spLocks noGrp="1"/>
          </p:cNvSpPr>
          <p:nvPr>
            <p:ph type="sldNum" sz="quarter" idx="5"/>
          </p:nvPr>
        </p:nvSpPr>
        <p:spPr/>
        <p:txBody>
          <a:bodyPr/>
          <a:lstStyle/>
          <a:p>
            <a:fld id="{5EC4FF0F-6FF7-4A11-A35E-8ED18EC1A240}" type="slidenum">
              <a:t>5</a:t>
            </a:fld>
            <a:endParaRPr lang="en-US"/>
          </a:p>
        </p:txBody>
      </p:sp>
    </p:spTree>
    <p:extLst>
      <p:ext uri="{BB962C8B-B14F-4D97-AF65-F5344CB8AC3E}">
        <p14:creationId xmlns:p14="http://schemas.microsoft.com/office/powerpoint/2010/main" val="165339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Insights from HMA Meeting Report, Global Megatrends and Challenges</a:t>
            </a:r>
          </a:p>
        </p:txBody>
      </p:sp>
      <p:sp>
        <p:nvSpPr>
          <p:cNvPr id="4" name="Slide Number Placeholder 3"/>
          <p:cNvSpPr>
            <a:spLocks noGrp="1"/>
          </p:cNvSpPr>
          <p:nvPr>
            <p:ph type="sldNum" sz="quarter" idx="5"/>
          </p:nvPr>
        </p:nvSpPr>
        <p:spPr/>
        <p:txBody>
          <a:bodyPr/>
          <a:lstStyle/>
          <a:p>
            <a:fld id="{5EC4FF0F-6FF7-4A11-A35E-8ED18EC1A240}" type="slidenum">
              <a:t>6</a:t>
            </a:fld>
            <a:endParaRPr lang="en-US"/>
          </a:p>
        </p:txBody>
      </p:sp>
    </p:spTree>
    <p:extLst>
      <p:ext uri="{BB962C8B-B14F-4D97-AF65-F5344CB8AC3E}">
        <p14:creationId xmlns:p14="http://schemas.microsoft.com/office/powerpoint/2010/main" val="304172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HMA meeting in Copenhagen in September 2025 provided critical updates on European regulatory strategies. Key discussions included the EMANS 2028 strategy, which emphasizes access to medicines, digitalization, and network sustainability. The meeting highlighted the importance of megatrends such as technological acceleration, demographic shifts, and climate change. Initiatives like the EU4Health program and the Critical Medicines Act aim to bolster regulatory capacity and supply chain resilience. The meeting also addressed the integration of enforcement inspections and the need for coordinated responses to environmental and health threats. These insights underscore the strategic alignment between ZVA’s national role and broader European objectives.</a:t>
            </a:r>
          </a:p>
        </p:txBody>
      </p:sp>
      <p:sp>
        <p:nvSpPr>
          <p:cNvPr id="4" name="Slide Number Placeholder 3"/>
          <p:cNvSpPr>
            <a:spLocks noGrp="1"/>
          </p:cNvSpPr>
          <p:nvPr>
            <p:ph type="sldNum" sz="quarter" idx="5"/>
          </p:nvPr>
        </p:nvSpPr>
        <p:spPr/>
        <p:txBody>
          <a:bodyPr/>
          <a:lstStyle/>
          <a:p>
            <a:fld id="{5EC4FF0F-6FF7-4A11-A35E-8ED18EC1A240}" type="slidenum">
              <a:t>7</a:t>
            </a:fld>
            <a:endParaRPr lang="en-US"/>
          </a:p>
        </p:txBody>
      </p:sp>
    </p:spTree>
    <p:extLst>
      <p:ext uri="{BB962C8B-B14F-4D97-AF65-F5344CB8AC3E}">
        <p14:creationId xmlns:p14="http://schemas.microsoft.com/office/powerpoint/2010/main" val="261493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ESPAS Global Trends to 2040 report identifies ten key megatrends that will shape Europe’s future, including geopolitical fragmentation, economic pressures, demographic shifts, environmental emergencies, and technological convergence. These trends present both challenges and opportunities for health regulators. For example, climate change and antimicrobial resistance demand robust preparedness strategies, while technological advances offer tools for innovation and efficiency. The report emphasizes the need for anticipatory governance and strategic foresight to navigate a complex and uncertain global landscape. ZVA’s preparedness efforts must align with these trends to ensure resilience and adaptability in the face of evolving threats.</a:t>
            </a:r>
          </a:p>
        </p:txBody>
      </p:sp>
      <p:sp>
        <p:nvSpPr>
          <p:cNvPr id="4" name="Slide Number Placeholder 3"/>
          <p:cNvSpPr>
            <a:spLocks noGrp="1"/>
          </p:cNvSpPr>
          <p:nvPr>
            <p:ph type="sldNum" sz="quarter" idx="5"/>
          </p:nvPr>
        </p:nvSpPr>
        <p:spPr/>
        <p:txBody>
          <a:bodyPr/>
          <a:lstStyle/>
          <a:p>
            <a:fld id="{5EC4FF0F-6FF7-4A11-A35E-8ED18EC1A240}" type="slidenum">
              <a:t>8</a:t>
            </a:fld>
            <a:endParaRPr lang="en-US"/>
          </a:p>
        </p:txBody>
      </p:sp>
    </p:spTree>
    <p:extLst>
      <p:ext uri="{BB962C8B-B14F-4D97-AF65-F5344CB8AC3E}">
        <p14:creationId xmlns:p14="http://schemas.microsoft.com/office/powerpoint/2010/main" val="320731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Latvia's Regulatory Evolution, ZVA's Role in Crisis Response</a:t>
            </a:r>
          </a:p>
        </p:txBody>
      </p:sp>
      <p:sp>
        <p:nvSpPr>
          <p:cNvPr id="4" name="Slide Number Placeholder 3"/>
          <p:cNvSpPr>
            <a:spLocks noGrp="1"/>
          </p:cNvSpPr>
          <p:nvPr>
            <p:ph type="sldNum" sz="quarter" idx="5"/>
          </p:nvPr>
        </p:nvSpPr>
        <p:spPr/>
        <p:txBody>
          <a:bodyPr/>
          <a:lstStyle/>
          <a:p>
            <a:fld id="{5EC4FF0F-6FF7-4A11-A35E-8ED18EC1A240}" type="slidenum">
              <a:t>9</a:t>
            </a:fld>
            <a:endParaRPr lang="en-US"/>
          </a:p>
        </p:txBody>
      </p:sp>
    </p:spTree>
    <p:extLst>
      <p:ext uri="{BB962C8B-B14F-4D97-AF65-F5344CB8AC3E}">
        <p14:creationId xmlns:p14="http://schemas.microsoft.com/office/powerpoint/2010/main" val="175408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Latvian Ministry of Health is currently evaluating the transfer of enforcement inspection functions from the Health Inspectorate to ZVA. This potential shift would expand ZVA’s mandate beyond GxP inspections to include enforcement activities, aligning with European trends toward integrated regulatory oversight. Such a change would enhance ZVA’s capacity to respond to crises, ensure compliance, and streamline regulatory processes. It reflects a broader strategic move to consolidate expertise and resources within a single competent authority, thereby improving efficiency and responsiveness in health regulation. This evolution is critical for strengthening Latvia’s preparedness and resilience in the face of future health emergencies.</a:t>
            </a:r>
          </a:p>
        </p:txBody>
      </p:sp>
      <p:sp>
        <p:nvSpPr>
          <p:cNvPr id="4" name="Slide Number Placeholder 3"/>
          <p:cNvSpPr>
            <a:spLocks noGrp="1"/>
          </p:cNvSpPr>
          <p:nvPr>
            <p:ph type="sldNum" sz="quarter" idx="5"/>
          </p:nvPr>
        </p:nvSpPr>
        <p:spPr/>
        <p:txBody>
          <a:bodyPr/>
          <a:lstStyle/>
          <a:p>
            <a:fld id="{5EC4FF0F-6FF7-4A11-A35E-8ED18EC1A240}" type="slidenum">
              <a:t>10</a:t>
            </a:fld>
            <a:endParaRPr lang="en-US"/>
          </a:p>
        </p:txBody>
      </p:sp>
    </p:spTree>
    <p:extLst>
      <p:ext uri="{BB962C8B-B14F-4D97-AF65-F5344CB8AC3E}">
        <p14:creationId xmlns:p14="http://schemas.microsoft.com/office/powerpoint/2010/main" val="2365451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402336" y="731407"/>
            <a:ext cx="6480450" cy="3038878"/>
          </a:xfrm>
        </p:spPr>
        <p:txBody>
          <a:bodyPr anchor="t">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F79075-DF30-526B-9548-3F9D7EF9FAA8}"/>
              </a:ext>
            </a:extLst>
          </p:cNvPr>
          <p:cNvSpPr>
            <a:spLocks noGrp="1"/>
          </p:cNvSpPr>
          <p:nvPr>
            <p:ph type="body" idx="1"/>
          </p:nvPr>
        </p:nvSpPr>
        <p:spPr>
          <a:xfrm>
            <a:off x="429315" y="5264528"/>
            <a:ext cx="6577526" cy="1001354"/>
          </a:xfrm>
        </p:spPr>
        <p:txBody>
          <a:bodyPr anchor="ct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a:xfrm>
            <a:off x="426780" y="6426091"/>
            <a:ext cx="4357544" cy="365125"/>
          </a:xfrm>
        </p:spPr>
        <p:txBody>
          <a:bodyPr/>
          <a:lstStyle/>
          <a:p>
            <a:r>
              <a:rPr lang="en-US"/>
              <a:t>Sample Footer Text</a:t>
            </a:r>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a:xfrm>
            <a:off x="4932188" y="6426091"/>
            <a:ext cx="1431447" cy="365125"/>
          </a:xfrm>
        </p:spPr>
        <p:txBody>
          <a:bodyPr/>
          <a:lstStyle/>
          <a:p>
            <a:fld id="{395357C0-6E0D-46EB-9F8F-43803F348F24}" type="datetime1">
              <a:rPr lang="en-US" smtClean="0"/>
              <a:t>9/12/2025</a:t>
            </a:fld>
            <a:endParaRPr lang="en-US"/>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a:xfrm>
            <a:off x="6382685" y="6426091"/>
            <a:ext cx="603114" cy="365125"/>
          </a:xfrm>
        </p:spPr>
        <p:txBody>
          <a:bodyPr/>
          <a:lstStyle/>
          <a:p>
            <a:fld id="{DD84031F-D6BF-4677-B12E-7D8B88BA70F7}" type="slidenum">
              <a:rPr lang="en-US" smtClean="0"/>
              <a:t>‹#›</a:t>
            </a:fld>
            <a:endParaRPr lang="en-US" dirty="0"/>
          </a:p>
        </p:txBody>
      </p:sp>
      <p:sp>
        <p:nvSpPr>
          <p:cNvPr id="9" name="Picture Placeholder 8">
            <a:extLst>
              <a:ext uri="{FF2B5EF4-FFF2-40B4-BE49-F238E27FC236}">
                <a16:creationId xmlns:a16="http://schemas.microsoft.com/office/drawing/2014/main" id="{6D3F2A15-2C96-2533-3F11-3EFA30B56716}"/>
              </a:ext>
            </a:extLst>
          </p:cNvPr>
          <p:cNvSpPr>
            <a:spLocks noGrp="1"/>
          </p:cNvSpPr>
          <p:nvPr>
            <p:ph type="pic" sz="quarter" idx="13" hasCustomPrompt="1"/>
          </p:nvPr>
        </p:nvSpPr>
        <p:spPr>
          <a:xfrm>
            <a:off x="7620000" y="0"/>
            <a:ext cx="4571999" cy="6858000"/>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cxnSp>
        <p:nvCxnSpPr>
          <p:cNvPr id="10" name="Straight Connector 9">
            <a:extLst>
              <a:ext uri="{FF2B5EF4-FFF2-40B4-BE49-F238E27FC236}">
                <a16:creationId xmlns:a16="http://schemas.microsoft.com/office/drawing/2014/main" id="{5022CE8C-DC47-AF8A-A37E-C04D364B8D63}"/>
              </a:ext>
            </a:extLst>
          </p:cNvPr>
          <p:cNvCxnSpPr>
            <a:cxnSpLocks/>
          </p:cNvCxnSpPr>
          <p:nvPr/>
        </p:nvCxnSpPr>
        <p:spPr>
          <a:xfrm>
            <a:off x="533400" y="6324773"/>
            <a:ext cx="648045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35A6ADE-4FF0-6E84-4D25-A3E7A481303D}"/>
              </a:ext>
            </a:extLst>
          </p:cNvPr>
          <p:cNvCxnSpPr>
            <a:cxnSpLocks/>
          </p:cNvCxnSpPr>
          <p:nvPr/>
        </p:nvCxnSpPr>
        <p:spPr>
          <a:xfrm>
            <a:off x="533400" y="5184424"/>
            <a:ext cx="646050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B306735-74E7-C788-FB5F-7BC551ED5CDD}"/>
              </a:ext>
            </a:extLst>
          </p:cNvPr>
          <p:cNvCxnSpPr>
            <a:cxnSpLocks/>
          </p:cNvCxnSpPr>
          <p:nvPr/>
        </p:nvCxnSpPr>
        <p:spPr>
          <a:xfrm>
            <a:off x="533400" y="512722"/>
            <a:ext cx="6456409" cy="0"/>
          </a:xfrm>
          <a:prstGeom prst="line">
            <a:avLst/>
          </a:prstGeom>
          <a:ln w="476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0600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02336" y="392851"/>
            <a:ext cx="7525512" cy="1882595"/>
          </a:xfrm>
        </p:spPr>
        <p:txBody>
          <a:bodyPr anchor="t">
            <a:normAutofit/>
          </a:bodyPr>
          <a:lstStyle>
            <a:lvl1pPr>
              <a:defRPr sz="66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34856" y="2502245"/>
            <a:ext cx="7492991" cy="3669956"/>
          </a:xfrm>
        </p:spPr>
        <p:txBody>
          <a:bodyPr vert="horz" lIns="91440" tIns="45720" rIns="91440" bIns="45720" rtlCol="0" anchor="t">
            <a:normAutofit/>
          </a:bodyPr>
          <a:lstStyle>
            <a:lvl1pPr marL="457200" indent="-457200">
              <a:buFont typeface="+mj-lt"/>
              <a:buAutoNum type="arabicPeriod"/>
              <a:defRPr lang="en-US" sz="2000" dirty="0"/>
            </a:lvl1pPr>
            <a:lvl2pPr marL="800100" indent="-342900">
              <a:buFont typeface="+mj-lt"/>
              <a:buAutoNum type="arabicPeriod"/>
              <a:defRPr lang="en-US" sz="1800" dirty="0"/>
            </a:lvl2pPr>
            <a:lvl3pPr marL="1257300" indent="-342900">
              <a:buFont typeface="+mj-lt"/>
              <a:buAutoNum type="arabicPeriod"/>
              <a:defRPr lang="en-US" sz="1600" dirty="0"/>
            </a:lvl3pPr>
            <a:lvl4pPr marL="1714500" indent="-342900">
              <a:buFont typeface="+mj-lt"/>
              <a:buAutoNum type="arabicPeriod"/>
              <a:defRPr lang="en-US" sz="1600" dirty="0"/>
            </a:lvl4pPr>
            <a:lvl5pPr marL="2171700" indent="-342900">
              <a:buFont typeface="+mj-lt"/>
              <a:buAutoNum type="arabicPeriod"/>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395056F1-F5E2-4ED8-9ED2-B4DCC32FE4B1}" type="datetime1">
              <a:rPr lang="en-US" smtClean="0"/>
              <a:t>9/12/2025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365463245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Agenda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02336" y="401519"/>
            <a:ext cx="6516938" cy="2091068"/>
          </a:xfrm>
        </p:spPr>
        <p:txBody>
          <a:bodyPr anchor="t">
            <a:normAutofit/>
          </a:bodyPr>
          <a:lstStyle>
            <a:lvl1pPr>
              <a:defRPr sz="66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36526" y="2897442"/>
            <a:ext cx="6482747" cy="3279838"/>
          </a:xfrm>
        </p:spPr>
        <p:txBody>
          <a:bodyPr vert="horz" lIns="91440" tIns="45720" rIns="91440" bIns="45720" rtlCol="0">
            <a:normAutofit/>
          </a:bodyPr>
          <a:lstStyle>
            <a:lvl1pPr marL="457200" indent="-457200">
              <a:buFont typeface="+mj-lt"/>
              <a:buAutoNum type="arabicPeriod"/>
              <a:defRPr lang="en-US" sz="2000" dirty="0"/>
            </a:lvl1pPr>
            <a:lvl2pPr marL="800100" indent="-342900">
              <a:buFont typeface="+mj-lt"/>
              <a:buAutoNum type="arabicPeriod"/>
              <a:defRPr lang="en-US" sz="1800" dirty="0"/>
            </a:lvl2pPr>
            <a:lvl3pPr marL="1257300" indent="-342900">
              <a:buFont typeface="+mj-lt"/>
              <a:buAutoNum type="arabicPeriod"/>
              <a:defRPr lang="en-US" sz="1600" dirty="0"/>
            </a:lvl3pPr>
            <a:lvl4pPr marL="1714500" indent="-342900">
              <a:buFont typeface="+mj-lt"/>
              <a:buAutoNum type="arabicPeriod"/>
              <a:defRPr lang="en-US" sz="1600" dirty="0"/>
            </a:lvl4pPr>
            <a:lvl5pPr marL="2171700" indent="-342900">
              <a:buFont typeface="+mj-lt"/>
              <a:buAutoNum type="arabicPeriod"/>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02336" y="6426091"/>
            <a:ext cx="4303014" cy="365125"/>
          </a:xfrm>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4895850" y="6416667"/>
            <a:ext cx="1420310" cy="365125"/>
          </a:xfrm>
        </p:spPr>
        <p:txBody>
          <a:bodyPr/>
          <a:lstStyle/>
          <a:p>
            <a:fld id="{87333073-65C1-4CC7-BBE7-8F5A3AFB183B}" type="datetime1">
              <a:rPr lang="en-US" smtClean="0"/>
              <a:t>9/12/2025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6316160" y="6416667"/>
            <a:ext cx="603114" cy="365125"/>
          </a:xfrm>
        </p:spPr>
        <p:txBody>
          <a:bodyPr/>
          <a:lstStyle/>
          <a:p>
            <a:fld id="{DD84031F-D6BF-4677-B12E-7D8B88BA70F7}" type="slidenum">
              <a:rPr lang="en-US" smtClean="0"/>
              <a:t>‹#›</a:t>
            </a:fld>
            <a:endParaRPr lang="en-US"/>
          </a:p>
        </p:txBody>
      </p:sp>
      <p:sp>
        <p:nvSpPr>
          <p:cNvPr id="8" name="Picture Placeholder 8">
            <a:extLst>
              <a:ext uri="{FF2B5EF4-FFF2-40B4-BE49-F238E27FC236}">
                <a16:creationId xmlns:a16="http://schemas.microsoft.com/office/drawing/2014/main" id="{FBFCD9F4-28CD-7877-8D0E-B6685E2A124F}"/>
              </a:ext>
            </a:extLst>
          </p:cNvPr>
          <p:cNvSpPr>
            <a:spLocks noGrp="1"/>
          </p:cNvSpPr>
          <p:nvPr>
            <p:ph type="pic" sz="quarter" idx="14" hasCustomPrompt="1"/>
          </p:nvPr>
        </p:nvSpPr>
        <p:spPr>
          <a:xfrm>
            <a:off x="7619999" y="0"/>
            <a:ext cx="4571999" cy="6857999"/>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0E6481B7-DF51-286F-B976-0777FDDAC524}"/>
              </a:ext>
            </a:extLst>
          </p:cNvPr>
          <p:cNvCxnSpPr>
            <a:cxnSpLocks/>
          </p:cNvCxnSpPr>
          <p:nvPr/>
        </p:nvCxnSpPr>
        <p:spPr>
          <a:xfrm>
            <a:off x="530352" y="2670800"/>
            <a:ext cx="6402856" cy="0"/>
          </a:xfrm>
          <a:prstGeom prst="line">
            <a:avLst/>
          </a:prstGeom>
          <a:ln w="9525">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56350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genda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02336" y="3380188"/>
            <a:ext cx="4688732" cy="2313195"/>
          </a:xfrm>
        </p:spPr>
        <p:txBody>
          <a:bodyPr anchor="t">
            <a:normAutofit/>
          </a:bodyPr>
          <a:lstStyle>
            <a:lvl1pPr>
              <a:defRPr sz="5400">
                <a:solidFill>
                  <a:schemeClr val="accent1"/>
                </a:solidFill>
              </a:defRPr>
            </a:lvl1pPr>
          </a:lstStyle>
          <a:p>
            <a:r>
              <a:rPr lang="en-US"/>
              <a:t>Click to edit Master title style</a:t>
            </a:r>
            <a:endParaRPr lang="en-US" dirty="0"/>
          </a:p>
        </p:txBody>
      </p:sp>
      <p:sp>
        <p:nvSpPr>
          <p:cNvPr id="8" name="Picture Placeholder 8">
            <a:extLst>
              <a:ext uri="{FF2B5EF4-FFF2-40B4-BE49-F238E27FC236}">
                <a16:creationId xmlns:a16="http://schemas.microsoft.com/office/drawing/2014/main" id="{E6BFF2B7-0DC8-E068-0F08-D1CF291F8EA2}"/>
              </a:ext>
            </a:extLst>
          </p:cNvPr>
          <p:cNvSpPr>
            <a:spLocks noGrp="1"/>
          </p:cNvSpPr>
          <p:nvPr>
            <p:ph type="pic" sz="quarter" idx="14" hasCustomPrompt="1"/>
          </p:nvPr>
        </p:nvSpPr>
        <p:spPr>
          <a:xfrm>
            <a:off x="0" y="0"/>
            <a:ext cx="12192000" cy="3041367"/>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38800" y="3363190"/>
            <a:ext cx="6029721" cy="2759316"/>
          </a:xfrm>
        </p:spPr>
        <p:txBody>
          <a:bodyPr vert="horz" lIns="91440" tIns="45720" rIns="91440" bIns="45720" rtlCol="0">
            <a:normAutofit/>
          </a:bodyPr>
          <a:lstStyle>
            <a:lvl1pPr marL="457200" indent="-457200">
              <a:buFont typeface="+mj-lt"/>
              <a:buAutoNum type="arabicPeriod"/>
              <a:defRPr lang="en-US" sz="2000" dirty="0"/>
            </a:lvl1pPr>
            <a:lvl2pPr marL="800100" indent="-342900">
              <a:buFont typeface="+mj-lt"/>
              <a:buAutoNum type="arabicPeriod"/>
              <a:defRPr lang="en-US" sz="1800" dirty="0"/>
            </a:lvl2pPr>
            <a:lvl3pPr marL="1257300" indent="-342900">
              <a:buFont typeface="+mj-lt"/>
              <a:buAutoNum type="arabicPeriod"/>
              <a:defRPr lang="en-US" sz="1600" dirty="0"/>
            </a:lvl3pPr>
            <a:lvl4pPr marL="1714500" indent="-342900">
              <a:buFont typeface="+mj-lt"/>
              <a:buAutoNum type="arabicPeriod"/>
              <a:defRPr lang="en-US" sz="1600" dirty="0"/>
            </a:lvl4pPr>
            <a:lvl5pPr marL="2171700" indent="-342900">
              <a:buFont typeface="+mj-lt"/>
              <a:buAutoNum type="arabicPeriod"/>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E872102-C255-4B2E-9A7E-2603C5FAD6D4}" type="datetime1">
              <a:rPr lang="en-US" smtClean="0"/>
              <a:t>9/12/2025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11" name="Straight Connector 10">
            <a:extLst>
              <a:ext uri="{FF2B5EF4-FFF2-40B4-BE49-F238E27FC236}">
                <a16:creationId xmlns:a16="http://schemas.microsoft.com/office/drawing/2014/main" id="{A4981961-B802-677C-4957-E24CA14D5E6D}"/>
              </a:ext>
            </a:extLst>
          </p:cNvPr>
          <p:cNvCxnSpPr>
            <a:cxnSpLocks/>
          </p:cNvCxnSpPr>
          <p:nvPr/>
        </p:nvCxnSpPr>
        <p:spPr>
          <a:xfrm>
            <a:off x="533400" y="6324600"/>
            <a:ext cx="11125200" cy="0"/>
          </a:xfrm>
          <a:prstGeom prst="line">
            <a:avLst/>
          </a:prstGeom>
          <a:ln w="9525">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19895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ontent 2">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107B931-214A-9578-5A7A-FDEB9ADB5080}"/>
              </a:ext>
            </a:extLst>
          </p:cNvPr>
          <p:cNvCxnSpPr>
            <a:cxnSpLocks/>
          </p:cNvCxnSpPr>
          <p:nvPr/>
        </p:nvCxnSpPr>
        <p:spPr>
          <a:xfrm>
            <a:off x="3751277" y="2791386"/>
            <a:ext cx="468944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550862" y="1429789"/>
            <a:ext cx="5090277" cy="1196713"/>
          </a:xfrm>
        </p:spPr>
        <p:txBody>
          <a:bodyPr anchor="b"/>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676880" y="2999629"/>
            <a:ext cx="4838241" cy="219582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5070A7D6-92E1-4CDF-BD2F-79F298197135}"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260518727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nt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1303089" y="1673352"/>
            <a:ext cx="3360352" cy="2324365"/>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103780" y="1673352"/>
            <a:ext cx="5785132" cy="2918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FFBEE3B3-6EA8-4914-BDAC-89234BD2AD09}"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45987"/>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44078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Content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560" y="1399734"/>
            <a:ext cx="4136461" cy="2918754"/>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103780" y="1398419"/>
            <a:ext cx="625002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32BB48EB-6AF5-4207-A153-D1AA963F0AC1}"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22906"/>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84953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2400" y="694944"/>
            <a:ext cx="3334120" cy="2734056"/>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229100" y="694943"/>
            <a:ext cx="7439421"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C0016614-595C-443F-AE20-86D2AC6A0013}"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267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7765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t 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2400" y="435785"/>
            <a:ext cx="4268573" cy="2918754"/>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91452" y="743106"/>
            <a:ext cx="6277070" cy="531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37FC8A85-8FD1-45F0-99DE-E338DC5235BC}"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59F873DB-8FEF-C24C-ECA0-EABFFF560476}"/>
              </a:ext>
            </a:extLst>
          </p:cNvPr>
          <p:cNvCxnSpPr>
            <a:cxnSpLocks/>
          </p:cNvCxnSpPr>
          <p:nvPr/>
        </p:nvCxnSpPr>
        <p:spPr>
          <a:xfrm>
            <a:off x="5486400" y="528489"/>
            <a:ext cx="6172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6906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t 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560" y="433576"/>
            <a:ext cx="3263496" cy="2821439"/>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309946" y="694944"/>
            <a:ext cx="7358769" cy="54864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392DEB38-22AD-484B-BEB1-12B18D8CEE64}"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290E8417-C758-AC09-72D4-D07CE8D5D1EB}"/>
              </a:ext>
            </a:extLst>
          </p:cNvPr>
          <p:cNvCxnSpPr>
            <a:cxnSpLocks/>
          </p:cNvCxnSpPr>
          <p:nvPr/>
        </p:nvCxnSpPr>
        <p:spPr>
          <a:xfrm>
            <a:off x="4347151" y="528489"/>
            <a:ext cx="7326605"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0352"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75994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5993867" y="691867"/>
            <a:ext cx="5664732" cy="1212661"/>
          </a:xfrm>
        </p:spPr>
        <p:txBody>
          <a:bodyPr/>
          <a:lstStyle/>
          <a:p>
            <a:r>
              <a:rPr lang="en-US"/>
              <a:t>Click to edit Master title style</a:t>
            </a:r>
            <a:endParaRPr lang="en-US" dirty="0"/>
          </a:p>
        </p:txBody>
      </p:sp>
      <p:sp>
        <p:nvSpPr>
          <p:cNvPr id="34" name="Picture Placeholder 8">
            <a:extLst>
              <a:ext uri="{FF2B5EF4-FFF2-40B4-BE49-F238E27FC236}">
                <a16:creationId xmlns:a16="http://schemas.microsoft.com/office/drawing/2014/main" id="{38FD2E6A-E1F7-36FC-E50F-AD4CE76910EA}"/>
              </a:ext>
            </a:extLst>
          </p:cNvPr>
          <p:cNvSpPr>
            <a:spLocks noGrp="1"/>
          </p:cNvSpPr>
          <p:nvPr>
            <p:ph type="pic" sz="quarter" idx="13" hasCustomPrompt="1"/>
          </p:nvPr>
        </p:nvSpPr>
        <p:spPr>
          <a:xfrm>
            <a:off x="533401" y="533400"/>
            <a:ext cx="4953000" cy="5811928"/>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993865" y="2007652"/>
            <a:ext cx="5664732" cy="4315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957C2DDA-91DD-4B15-B0D6-0E3634C6CC2A}"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6058518" y="530352"/>
            <a:ext cx="56000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7297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9679" y="332308"/>
            <a:ext cx="11253667" cy="909921"/>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02336" y="1488931"/>
            <a:ext cx="11253668" cy="4700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3C889C35-F31B-4EAB-A4E6-687A63844314}"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530352"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2359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562" y="691868"/>
            <a:ext cx="5593338" cy="115731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34928" y="2010699"/>
            <a:ext cx="5577972" cy="43346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8">
            <a:extLst>
              <a:ext uri="{FF2B5EF4-FFF2-40B4-BE49-F238E27FC236}">
                <a16:creationId xmlns:a16="http://schemas.microsoft.com/office/drawing/2014/main" id="{38FD2E6A-E1F7-36FC-E50F-AD4CE76910EA}"/>
              </a:ext>
            </a:extLst>
          </p:cNvPr>
          <p:cNvSpPr>
            <a:spLocks noGrp="1"/>
          </p:cNvSpPr>
          <p:nvPr>
            <p:ph type="pic" sz="quarter" idx="13" hasCustomPrompt="1"/>
          </p:nvPr>
        </p:nvSpPr>
        <p:spPr>
          <a:xfrm>
            <a:off x="6553200" y="533400"/>
            <a:ext cx="5105400" cy="5791200"/>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2217B7B5-5BBE-40BC-B471-E2BA9D71AA0E}"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518028" y="530352"/>
            <a:ext cx="549487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97945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977971" y="691866"/>
            <a:ext cx="6680630" cy="1217337"/>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7BA63699-2EA2-4B8B-E296-BEF5937412F5}"/>
              </a:ext>
            </a:extLst>
          </p:cNvPr>
          <p:cNvSpPr>
            <a:spLocks noGrp="1"/>
          </p:cNvSpPr>
          <p:nvPr>
            <p:ph type="pic" sz="quarter" idx="13" hasCustomPrompt="1"/>
          </p:nvPr>
        </p:nvSpPr>
        <p:spPr>
          <a:xfrm>
            <a:off x="533400" y="533400"/>
            <a:ext cx="3886200" cy="5811924"/>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977971" y="2010699"/>
            <a:ext cx="6680630" cy="4313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EF607E7C-B760-45A7-AB98-EEAB39EBFFA9}"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4984096" y="533400"/>
            <a:ext cx="668063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9208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559" y="691867"/>
            <a:ext cx="6664559" cy="121734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22217" y="2010699"/>
            <a:ext cx="6661902" cy="4330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7BA63699-2EA2-4B8B-E296-BEF5937412F5}"/>
              </a:ext>
            </a:extLst>
          </p:cNvPr>
          <p:cNvSpPr>
            <a:spLocks noGrp="1"/>
          </p:cNvSpPr>
          <p:nvPr>
            <p:ph type="pic" sz="quarter" idx="13" hasCustomPrompt="1"/>
          </p:nvPr>
        </p:nvSpPr>
        <p:spPr>
          <a:xfrm>
            <a:off x="7620000" y="533400"/>
            <a:ext cx="4038600" cy="5791200"/>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620000" y="6426091"/>
            <a:ext cx="3553839" cy="365125"/>
          </a:xfrm>
        </p:spPr>
        <p:txBody>
          <a:bodyPr/>
          <a:lstStyle/>
          <a:p>
            <a:fld id="{C4680711-5BFA-4199-BAD0-B0C15B04A070}"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CA3F4131-F439-B360-2C50-DC4ED02C5AF2}"/>
              </a:ext>
            </a:extLst>
          </p:cNvPr>
          <p:cNvCxnSpPr>
            <a:cxnSpLocks/>
          </p:cNvCxnSpPr>
          <p:nvPr/>
        </p:nvCxnSpPr>
        <p:spPr>
          <a:xfrm>
            <a:off x="516418" y="530352"/>
            <a:ext cx="65677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626531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007497" y="691868"/>
            <a:ext cx="4660247" cy="1439210"/>
          </a:xfrm>
        </p:spPr>
        <p:txBody>
          <a:body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57807F9F-79B5-ED92-41CC-A1D1A8D03E35}"/>
              </a:ext>
            </a:extLst>
          </p:cNvPr>
          <p:cNvSpPr>
            <a:spLocks noGrp="1"/>
          </p:cNvSpPr>
          <p:nvPr>
            <p:ph type="pic" sz="quarter" idx="13" hasCustomPrompt="1"/>
          </p:nvPr>
        </p:nvSpPr>
        <p:spPr>
          <a:xfrm>
            <a:off x="533400" y="533399"/>
            <a:ext cx="6029286" cy="5791201"/>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007497" y="2211184"/>
            <a:ext cx="4660247" cy="4113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20C9332B-92F1-4946-B218-9926114AAEA1}"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7095744" y="530921"/>
            <a:ext cx="456285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794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376" y="691868"/>
            <a:ext cx="4577602" cy="143921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19376" y="2211185"/>
            <a:ext cx="4577602" cy="3954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57807F9F-79B5-ED92-41CC-A1D1A8D03E35}"/>
              </a:ext>
            </a:extLst>
          </p:cNvPr>
          <p:cNvSpPr>
            <a:spLocks noGrp="1"/>
          </p:cNvSpPr>
          <p:nvPr>
            <p:ph type="pic" sz="quarter" idx="13" hasCustomPrompt="1"/>
          </p:nvPr>
        </p:nvSpPr>
        <p:spPr>
          <a:xfrm>
            <a:off x="5486400" y="533399"/>
            <a:ext cx="6172200" cy="5791201"/>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E2F630AA-266B-4EED-8F37-1EEA7BB36798}"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516418" y="530352"/>
            <a:ext cx="44365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39063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8029814" y="512011"/>
            <a:ext cx="3628786" cy="1259920"/>
          </a:xfrm>
        </p:spPr>
        <p:txBody>
          <a:bodyPr anchor="b"/>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3400" y="533399"/>
            <a:ext cx="7086600" cy="5791199"/>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8043065" y="2170611"/>
            <a:ext cx="3628786" cy="416237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8029813" y="6426091"/>
            <a:ext cx="3144025" cy="365125"/>
          </a:xfrm>
        </p:spPr>
        <p:txBody>
          <a:bodyPr/>
          <a:lstStyle/>
          <a:p>
            <a:fld id="{A2E4BA8A-8D99-4942-A6AE-3429BB81C9B0}"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789C51D6-8120-DE83-0A77-B4C479640664}"/>
              </a:ext>
            </a:extLst>
          </p:cNvPr>
          <p:cNvCxnSpPr>
            <a:cxnSpLocks/>
          </p:cNvCxnSpPr>
          <p:nvPr/>
        </p:nvCxnSpPr>
        <p:spPr>
          <a:xfrm>
            <a:off x="8153400" y="1892587"/>
            <a:ext cx="350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65129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8">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848555" y="512011"/>
            <a:ext cx="6792069" cy="1259920"/>
          </a:xfrm>
        </p:spPr>
        <p:txBody>
          <a:bodyPr anchor="b"/>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3400" y="533399"/>
            <a:ext cx="3886200" cy="5791201"/>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4137143" cy="365125"/>
          </a:xfrm>
        </p:spPr>
        <p:txBody>
          <a:bodyPr/>
          <a:lstStyle/>
          <a:p>
            <a:r>
              <a:rPr lang="en-US" dirty="0"/>
              <a:t>Sample 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848555" y="2148840"/>
            <a:ext cx="6792069" cy="4162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5BCB8B90-98AD-44EA-88CB-87E0482D47C5}"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789C51D6-8120-DE83-0A77-B4C479640664}"/>
              </a:ext>
            </a:extLst>
          </p:cNvPr>
          <p:cNvCxnSpPr>
            <a:cxnSpLocks/>
          </p:cNvCxnSpPr>
          <p:nvPr/>
        </p:nvCxnSpPr>
        <p:spPr>
          <a:xfrm>
            <a:off x="4953000" y="1892587"/>
            <a:ext cx="67056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04340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9">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8621935" y="691867"/>
            <a:ext cx="3052570" cy="2011680"/>
          </a:xfrm>
        </p:spPr>
        <p:txBody>
          <a:bodyPr/>
          <a:lstStyle/>
          <a:p>
            <a:r>
              <a:rPr lang="en-US"/>
              <a:t>Click to edit Master title style</a:t>
            </a:r>
            <a:endParaRPr lang="en-US" dirty="0"/>
          </a:p>
        </p:txBody>
      </p:sp>
      <p:sp>
        <p:nvSpPr>
          <p:cNvPr id="14" name="Picture Placeholder 8">
            <a:extLst>
              <a:ext uri="{FF2B5EF4-FFF2-40B4-BE49-F238E27FC236}">
                <a16:creationId xmlns:a16="http://schemas.microsoft.com/office/drawing/2014/main" id="{6BC46AA6-BED0-04C6-38E0-12160144CC38}"/>
              </a:ext>
            </a:extLst>
          </p:cNvPr>
          <p:cNvSpPr>
            <a:spLocks noGrp="1"/>
          </p:cNvSpPr>
          <p:nvPr>
            <p:ph type="pic" sz="quarter" idx="13" hasCustomPrompt="1"/>
          </p:nvPr>
        </p:nvSpPr>
        <p:spPr>
          <a:xfrm>
            <a:off x="533399" y="533400"/>
            <a:ext cx="7667626" cy="5788757"/>
          </a:xfrm>
          <a:blipFill>
            <a:blip r:embed="rId2">
              <a:alphaModFix amt="70000"/>
            </a:blip>
            <a:stretch>
              <a:fillRect/>
            </a:stretch>
          </a:blipFill>
          <a:effectLst>
            <a:outerShdw blurRad="203200" dist="12700" dir="7800000" algn="r" rotWithShape="0">
              <a:prstClr val="black">
                <a:alpha val="10000"/>
              </a:prstClr>
            </a:outerShdw>
          </a:effectLst>
        </p:spPr>
        <p:txBody>
          <a:bodyPr vert="horz" lIns="91440" tIns="45720" rIns="91440" bIns="45720" rtlCol="0">
            <a:normAutofit/>
          </a:bodyPr>
          <a:lstStyle>
            <a:lvl1pPr marL="0" indent="0">
              <a:buNone/>
              <a:defRPr lang="en-US"/>
            </a:lvl1pPr>
          </a:lstStyle>
          <a:p>
            <a:pPr lvl="0"/>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8621935" y="2889848"/>
            <a:ext cx="3052570" cy="343475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17">
            <a:extLst>
              <a:ext uri="{FF2B5EF4-FFF2-40B4-BE49-F238E27FC236}">
                <a16:creationId xmlns:a16="http://schemas.microsoft.com/office/drawing/2014/main" id="{5C6323EE-3C7E-2716-8BD0-C89545F04FC6}"/>
              </a:ext>
            </a:extLst>
          </p:cNvPr>
          <p:cNvSpPr>
            <a:spLocks noGrp="1"/>
          </p:cNvSpPr>
          <p:nvPr>
            <p:ph type="ftr" sz="quarter" idx="15"/>
          </p:nvPr>
        </p:nvSpPr>
        <p:spPr/>
        <p:txBody>
          <a:bodyPr/>
          <a:lstStyle/>
          <a:p>
            <a:r>
              <a:rPr lang="en-US"/>
              <a:t>Sample Footer Text</a:t>
            </a:r>
          </a:p>
        </p:txBody>
      </p:sp>
      <p:sp>
        <p:nvSpPr>
          <p:cNvPr id="17" name="Date Placeholder 16">
            <a:extLst>
              <a:ext uri="{FF2B5EF4-FFF2-40B4-BE49-F238E27FC236}">
                <a16:creationId xmlns:a16="http://schemas.microsoft.com/office/drawing/2014/main" id="{F01E841F-9F6D-0E74-84D5-4BA2AF78F5C2}"/>
              </a:ext>
            </a:extLst>
          </p:cNvPr>
          <p:cNvSpPr>
            <a:spLocks noGrp="1"/>
          </p:cNvSpPr>
          <p:nvPr>
            <p:ph type="dt" sz="half" idx="14"/>
          </p:nvPr>
        </p:nvSpPr>
        <p:spPr/>
        <p:txBody>
          <a:bodyPr/>
          <a:lstStyle/>
          <a:p>
            <a:fld id="{0672E3CE-9562-4779-875D-570AC5656D0F}" type="datetime1">
              <a:rPr lang="en-US" smtClean="0"/>
              <a:t>9/12/2025</a:t>
            </a:fld>
            <a:endParaRPr lang="en-US"/>
          </a:p>
        </p:txBody>
      </p:sp>
      <p:sp>
        <p:nvSpPr>
          <p:cNvPr id="19" name="Slide Number Placeholder 18">
            <a:extLst>
              <a:ext uri="{FF2B5EF4-FFF2-40B4-BE49-F238E27FC236}">
                <a16:creationId xmlns:a16="http://schemas.microsoft.com/office/drawing/2014/main" id="{ACE2DCFD-EFAB-71DF-776D-014822C0ABEC}"/>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2CFBB608-C785-A34D-1B6D-96361A676495}"/>
              </a:ext>
            </a:extLst>
          </p:cNvPr>
          <p:cNvCxnSpPr>
            <a:cxnSpLocks/>
          </p:cNvCxnSpPr>
          <p:nvPr/>
        </p:nvCxnSpPr>
        <p:spPr>
          <a:xfrm>
            <a:off x="8727541" y="533400"/>
            <a:ext cx="293106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800635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10">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2401" y="691866"/>
            <a:ext cx="3448141" cy="2247273"/>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C4C6F3D6-B9C8-D66A-B29A-CE5D5FBDE500}"/>
              </a:ext>
            </a:extLst>
          </p:cNvPr>
          <p:cNvSpPr>
            <a:spLocks noGrp="1"/>
          </p:cNvSpPr>
          <p:nvPr>
            <p:ph type="pic" sz="quarter" idx="13" hasCustomPrompt="1"/>
          </p:nvPr>
        </p:nvSpPr>
        <p:spPr>
          <a:xfrm>
            <a:off x="4419600" y="530353"/>
            <a:ext cx="7239000" cy="4019112"/>
          </a:xfrm>
          <a:blipFill>
            <a:blip r:embed="rId2">
              <a:alphaModFix amt="70000"/>
            </a:blip>
            <a:stretch>
              <a:fillRect/>
            </a:stretch>
          </a:blipFill>
          <a:effectLst>
            <a:outerShdw blurRad="190500" dir="144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405470" y="4735286"/>
            <a:ext cx="7239000" cy="142487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BF4D8B86-78FA-4747-9401-2399B1893341}"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4A0C081E-1CAD-8E64-5453-4CC21A0A90FD}"/>
              </a:ext>
            </a:extLst>
          </p:cNvPr>
          <p:cNvCxnSpPr>
            <a:cxnSpLocks/>
          </p:cNvCxnSpPr>
          <p:nvPr/>
        </p:nvCxnSpPr>
        <p:spPr>
          <a:xfrm>
            <a:off x="530274" y="530352"/>
            <a:ext cx="3354124"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3400" y="6326367"/>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842448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1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756" y="691866"/>
            <a:ext cx="3540062" cy="2247273"/>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C4C6F3D6-B9C8-D66A-B29A-CE5D5FBDE500}"/>
              </a:ext>
            </a:extLst>
          </p:cNvPr>
          <p:cNvSpPr>
            <a:spLocks noGrp="1"/>
          </p:cNvSpPr>
          <p:nvPr>
            <p:ph type="pic" sz="quarter" idx="13" hasCustomPrompt="1"/>
          </p:nvPr>
        </p:nvSpPr>
        <p:spPr>
          <a:xfrm>
            <a:off x="4419600" y="533400"/>
            <a:ext cx="7239000" cy="3157452"/>
          </a:xfrm>
          <a:blipFill>
            <a:blip r:embed="rId2">
              <a:alphaModFix amt="70000"/>
            </a:blip>
            <a:stretch>
              <a:fillRect/>
            </a:stretch>
          </a:blipFill>
          <a:effectLst>
            <a:outerShdw blurRad="190500" dir="144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419600" y="3933645"/>
            <a:ext cx="7261323" cy="2382111"/>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55ECC63D-CDB3-4317-A945-BF72F7BF98EB}"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4A0C081E-1CAD-8E64-5453-4CC21A0A90FD}"/>
              </a:ext>
            </a:extLst>
          </p:cNvPr>
          <p:cNvCxnSpPr>
            <a:cxnSpLocks/>
          </p:cNvCxnSpPr>
          <p:nvPr/>
        </p:nvCxnSpPr>
        <p:spPr>
          <a:xfrm>
            <a:off x="533400" y="530352"/>
            <a:ext cx="33528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3400" y="6324542"/>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F4D8D45-8224-ED36-94DF-FAE863F412D1}"/>
              </a:ext>
            </a:extLst>
          </p:cNvPr>
          <p:cNvCxnSpPr>
            <a:cxnSpLocks/>
          </p:cNvCxnSpPr>
          <p:nvPr/>
        </p:nvCxnSpPr>
        <p:spPr>
          <a:xfrm>
            <a:off x="5013762" y="1892587"/>
            <a:ext cx="654409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8637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AAFFBF3-C898-85FC-D25A-592E29515C23}"/>
              </a:ext>
            </a:extLst>
          </p:cNvPr>
          <p:cNvSpPr>
            <a:spLocks noGrp="1"/>
          </p:cNvSpPr>
          <p:nvPr>
            <p:ph type="pic" sz="quarter" idx="13" hasCustomPrompt="1"/>
          </p:nvPr>
        </p:nvSpPr>
        <p:spPr>
          <a:xfrm>
            <a:off x="0" y="0"/>
            <a:ext cx="12192000" cy="6858000"/>
          </a:xfrm>
          <a:custGeom>
            <a:avLst/>
            <a:gdLst>
              <a:gd name="connsiteX0" fmla="*/ 510023 w 12192000"/>
              <a:gd name="connsiteY0" fmla="*/ 505353 h 6858000"/>
              <a:gd name="connsiteX1" fmla="*/ 510023 w 12192000"/>
              <a:gd name="connsiteY1" fmla="*/ 6352647 h 6858000"/>
              <a:gd name="connsiteX2" fmla="*/ 5415398 w 12192000"/>
              <a:gd name="connsiteY2" fmla="*/ 6352647 h 6858000"/>
              <a:gd name="connsiteX3" fmla="*/ 5415398 w 12192000"/>
              <a:gd name="connsiteY3" fmla="*/ 5053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10023" y="505353"/>
                </a:moveTo>
                <a:lnTo>
                  <a:pt x="510023" y="6352647"/>
                </a:lnTo>
                <a:lnTo>
                  <a:pt x="5415398" y="6352647"/>
                </a:lnTo>
                <a:lnTo>
                  <a:pt x="5415398" y="505353"/>
                </a:lnTo>
                <a:close/>
                <a:moveTo>
                  <a:pt x="0" y="0"/>
                </a:moveTo>
                <a:lnTo>
                  <a:pt x="12192000" y="0"/>
                </a:lnTo>
                <a:lnTo>
                  <a:pt x="12192000" y="6858000"/>
                </a:lnTo>
                <a:lnTo>
                  <a:pt x="0" y="6858000"/>
                </a:lnTo>
                <a:close/>
              </a:path>
            </a:pathLst>
          </a:custGeom>
          <a:blipFill>
            <a:blip r:embed="rId2">
              <a:alphaModFix amt="70000"/>
            </a:blip>
            <a:stretch>
              <a:fillRect/>
            </a:stretch>
          </a:blipFill>
          <a:effectLst>
            <a:innerShdw blurRad="215900" dist="25400" dir="13500000">
              <a:prstClr val="black">
                <a:alpha val="15000"/>
              </a:prstClr>
            </a:innerShdw>
          </a:effectLst>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839297" y="1136691"/>
            <a:ext cx="4135970" cy="3038878"/>
          </a:xfrm>
        </p:spPr>
        <p:txBody>
          <a:bodyPr anchor="t">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F79075-DF30-526B-9548-3F9D7EF9FAA8}"/>
              </a:ext>
            </a:extLst>
          </p:cNvPr>
          <p:cNvSpPr>
            <a:spLocks noGrp="1"/>
          </p:cNvSpPr>
          <p:nvPr>
            <p:ph type="body" idx="1"/>
          </p:nvPr>
        </p:nvSpPr>
        <p:spPr>
          <a:xfrm>
            <a:off x="842093" y="5282217"/>
            <a:ext cx="4136599" cy="947146"/>
          </a:xfrm>
        </p:spPr>
        <p:txBody>
          <a:bodyPr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a:xfrm>
            <a:off x="402336" y="6426091"/>
            <a:ext cx="3877552" cy="365125"/>
          </a:xfrm>
        </p:spPr>
        <p:txBody>
          <a:bodyPr/>
          <a:lstStyle>
            <a:lvl1pPr>
              <a:defRPr>
                <a:solidFill>
                  <a:schemeClr val="bg1">
                    <a:alpha val="60000"/>
                  </a:schemeClr>
                </a:solidFill>
                <a:effectLst>
                  <a:outerShdw blurRad="38100" dist="38100" dir="2700000" algn="tl">
                    <a:srgbClr val="000000">
                      <a:alpha val="43137"/>
                    </a:srgbClr>
                  </a:outerShdw>
                </a:effectLst>
              </a:defRPr>
            </a:lvl1pPr>
          </a:lstStyle>
          <a:p>
            <a:r>
              <a:rPr lang="en-US"/>
              <a:t>Sample Footer Text</a:t>
            </a:r>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p:txBody>
          <a:bodyPr/>
          <a:lstStyle>
            <a:lvl1pPr>
              <a:defRPr>
                <a:solidFill>
                  <a:schemeClr val="bg1">
                    <a:alpha val="60000"/>
                  </a:schemeClr>
                </a:solidFill>
                <a:effectLst>
                  <a:outerShdw blurRad="38100" dist="38100" dir="2700000" algn="tl">
                    <a:srgbClr val="000000">
                      <a:alpha val="43137"/>
                    </a:srgbClr>
                  </a:outerShdw>
                </a:effectLst>
              </a:defRPr>
            </a:lvl1pPr>
          </a:lstStyle>
          <a:p>
            <a:fld id="{AAD51419-3F0D-4A1E-BC8B-A018756B4625}" type="datetime1">
              <a:rPr lang="en-US" smtClean="0"/>
              <a:t>9/12/2025</a:t>
            </a:fld>
            <a:endParaRPr lang="en-US"/>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a:lstStyle>
            <a:lvl1pPr>
              <a:defRPr>
                <a:solidFill>
                  <a:schemeClr val="bg1">
                    <a:alpha val="60000"/>
                  </a:schemeClr>
                </a:solidFill>
                <a:effectLst>
                  <a:outerShdw blurRad="38100" dist="38100" dir="2700000" algn="tl">
                    <a:srgbClr val="000000">
                      <a:alpha val="43137"/>
                    </a:srgbClr>
                  </a:outerShdw>
                </a:effectLst>
              </a:defRPr>
            </a:lvl1p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A280C4FA-D5DF-A52F-5EBC-E1A231F643A5}"/>
              </a:ext>
            </a:extLst>
          </p:cNvPr>
          <p:cNvCxnSpPr>
            <a:cxnSpLocks/>
          </p:cNvCxnSpPr>
          <p:nvPr/>
        </p:nvCxnSpPr>
        <p:spPr>
          <a:xfrm>
            <a:off x="944438" y="5162641"/>
            <a:ext cx="403082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2BEF2C1-7030-5074-0586-5EBAF7D59A33}"/>
              </a:ext>
            </a:extLst>
          </p:cNvPr>
          <p:cNvCxnSpPr>
            <a:cxnSpLocks/>
          </p:cNvCxnSpPr>
          <p:nvPr/>
        </p:nvCxnSpPr>
        <p:spPr>
          <a:xfrm>
            <a:off x="944438" y="904533"/>
            <a:ext cx="4036971" cy="0"/>
          </a:xfrm>
          <a:prstGeom prst="line">
            <a:avLst/>
          </a:prstGeom>
          <a:ln w="444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96286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1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2399" y="4829695"/>
            <a:ext cx="4289051" cy="1413164"/>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400" y="533400"/>
            <a:ext cx="11125200" cy="4013885"/>
          </a:xfrm>
          <a:blipFill>
            <a:blip r:embed="rId2">
              <a:alphaModFix amt="70000"/>
            </a:blip>
            <a:stretch>
              <a:fillRect/>
            </a:stretch>
          </a:blipFill>
          <a:effectLst>
            <a:outerShdw blurRad="177800" dir="14400000" sx="98000" sy="98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4289051" cy="365125"/>
          </a:xfrm>
        </p:spPr>
        <p:txBody>
          <a:bodyPr/>
          <a:lstStyle/>
          <a:p>
            <a:r>
              <a:rPr lang="en-US" dirty="0"/>
              <a:t>Sample 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103779" y="4829695"/>
            <a:ext cx="6554822" cy="152954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F1B6FEA0-B839-4598-B2DD-445068A8396C}"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162980515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100" y="3910560"/>
            <a:ext cx="3472256" cy="2017604"/>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399" y="533400"/>
            <a:ext cx="11125201" cy="3109082"/>
          </a:xfrm>
          <a:blipFill>
            <a:blip r:embed="rId2">
              <a:alphaModFix amt="70000"/>
            </a:blip>
            <a:stretch>
              <a:fillRect/>
            </a:stretch>
          </a:blipFill>
          <a:effectLst>
            <a:outerShdw blurRad="177800" dir="14400000" sx="98000" sy="98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419600" y="3912655"/>
            <a:ext cx="7239000" cy="240739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BF024032-45C2-4C36-A7D1-3A3BD65AF0CF}"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421588855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099" y="700185"/>
            <a:ext cx="3473587" cy="181536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419601" y="702280"/>
            <a:ext cx="7239000" cy="22409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400" y="3205927"/>
            <a:ext cx="11125200" cy="3118670"/>
          </a:xfrm>
          <a:blipFill>
            <a:blip r:embed="rId2">
              <a:alphaModFix amt="70000"/>
            </a:blip>
            <a:stretch>
              <a:fillRect/>
            </a:stretch>
          </a:blipFill>
          <a:effectLst>
            <a:outerShdw blurRad="177800" dir="14400000" sx="97000" sy="97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70D67178-055F-49DC-969F-AB374B7A5758}"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7A9BF7A8-7F92-8C69-89EE-92496D80C1C2}"/>
              </a:ext>
            </a:extLst>
          </p:cNvPr>
          <p:cNvCxnSpPr>
            <a:cxnSpLocks/>
          </p:cNvCxnSpPr>
          <p:nvPr/>
        </p:nvCxnSpPr>
        <p:spPr>
          <a:xfrm>
            <a:off x="533400" y="533400"/>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89043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100" y="365760"/>
            <a:ext cx="11243982" cy="914400"/>
          </a:xfrm>
        </p:spPr>
        <p:txBody>
          <a:bodyPr anchor="b"/>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0352" y="1720219"/>
            <a:ext cx="6022848" cy="4604382"/>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101260" y="1623629"/>
            <a:ext cx="4557340" cy="4706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BAA5E08-9FB8-6BC2-0794-A92E1336B939}"/>
              </a:ext>
            </a:extLst>
          </p:cNvPr>
          <p:cNvSpPr>
            <a:spLocks noGrp="1"/>
          </p:cNvSpPr>
          <p:nvPr>
            <p:ph type="ftr" sz="quarter" idx="15"/>
          </p:nvPr>
        </p:nvSpPr>
        <p:spPr/>
        <p:txBody>
          <a:bodyPr/>
          <a:lstStyle/>
          <a:p>
            <a:r>
              <a:rPr lang="en-US" dirty="0"/>
              <a:t>Sample Footer Text</a:t>
            </a:r>
          </a:p>
        </p:txBody>
      </p:sp>
      <p:sp>
        <p:nvSpPr>
          <p:cNvPr id="8" name="Date Placeholder 7">
            <a:extLst>
              <a:ext uri="{FF2B5EF4-FFF2-40B4-BE49-F238E27FC236}">
                <a16:creationId xmlns:a16="http://schemas.microsoft.com/office/drawing/2014/main" id="{17819C0A-5C58-B9A1-EDD9-43A971A8DE10}"/>
              </a:ext>
            </a:extLst>
          </p:cNvPr>
          <p:cNvSpPr>
            <a:spLocks noGrp="1"/>
          </p:cNvSpPr>
          <p:nvPr>
            <p:ph type="dt" sz="half" idx="14"/>
          </p:nvPr>
        </p:nvSpPr>
        <p:spPr/>
        <p:txBody>
          <a:bodyPr/>
          <a:lstStyle/>
          <a:p>
            <a:fld id="{85436D6D-18C4-497A-81D8-87B6E0BF7395}" type="datetime1">
              <a:rPr lang="en-US" smtClean="0"/>
              <a:t>9/12/2025</a:t>
            </a:fld>
            <a:endParaRPr lang="en-US"/>
          </a:p>
        </p:txBody>
      </p:sp>
      <p:sp>
        <p:nvSpPr>
          <p:cNvPr id="11" name="Slide Number Placeholder 10">
            <a:extLst>
              <a:ext uri="{FF2B5EF4-FFF2-40B4-BE49-F238E27FC236}">
                <a16:creationId xmlns:a16="http://schemas.microsoft.com/office/drawing/2014/main" id="{EC8A4CD6-C6D7-317B-80FA-CA83089B05F6}"/>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789C51D6-8120-DE83-0A77-B4C479640664}"/>
              </a:ext>
            </a:extLst>
          </p:cNvPr>
          <p:cNvCxnSpPr>
            <a:cxnSpLocks/>
          </p:cNvCxnSpPr>
          <p:nvPr/>
        </p:nvCxnSpPr>
        <p:spPr>
          <a:xfrm>
            <a:off x="530352" y="1353312"/>
            <a:ext cx="11141874"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34250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755" y="691867"/>
            <a:ext cx="4067721" cy="1559555"/>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400" y="2521819"/>
            <a:ext cx="3886200" cy="3802781"/>
          </a:xfrm>
          <a:blipFill>
            <a:blip r:embed="rId2">
              <a:alphaModFix amt="70000"/>
            </a:blip>
            <a:stretch>
              <a:fillRect/>
            </a:stretch>
          </a:blipFill>
          <a:effectLst>
            <a:outerShdw blurRad="190500" dir="144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960685" y="694944"/>
            <a:ext cx="6705600" cy="5629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3984743" cy="365125"/>
          </a:xfrm>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51CE585B-D50B-46C7-90D5-F8C248FB96B3}" type="datetime1">
              <a:rPr lang="en-US" smtClean="0"/>
              <a:t>9/12/2025</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54526878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7">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9100" y="4295957"/>
            <a:ext cx="4000501" cy="1889558"/>
          </a:xfrm>
        </p:spPr>
        <p:txBody>
          <a:bodyPr/>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C4C6F3D6-B9C8-D66A-B29A-CE5D5FBDE500}"/>
              </a:ext>
            </a:extLst>
          </p:cNvPr>
          <p:cNvSpPr>
            <a:spLocks noGrp="1"/>
          </p:cNvSpPr>
          <p:nvPr>
            <p:ph type="pic" sz="quarter" idx="13" hasCustomPrompt="1"/>
          </p:nvPr>
        </p:nvSpPr>
        <p:spPr>
          <a:xfrm>
            <a:off x="533400" y="531891"/>
            <a:ext cx="3886202" cy="3603594"/>
          </a:xfrm>
          <a:blipFill>
            <a:blip r:embed="rId2">
              <a:alphaModFix amt="70000"/>
            </a:blip>
            <a:stretch>
              <a:fillRect/>
            </a:stretch>
          </a:blipFill>
          <a:effectLst>
            <a:outerShdw blurRad="190500" dir="144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953001" y="694944"/>
            <a:ext cx="6705599" cy="5506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2354F31B-6E0C-9ACF-A3B4-2BE5DD2D21D0}"/>
              </a:ext>
            </a:extLst>
          </p:cNvPr>
          <p:cNvSpPr>
            <a:spLocks noGrp="1"/>
          </p:cNvSpPr>
          <p:nvPr>
            <p:ph type="ftr" sz="quarter" idx="15"/>
          </p:nvPr>
        </p:nvSpPr>
        <p:spPr/>
        <p:txBody>
          <a:bodyPr/>
          <a:lstStyle/>
          <a:p>
            <a:r>
              <a:rPr lang="en-US"/>
              <a:t>Sample Footer Text</a:t>
            </a:r>
          </a:p>
        </p:txBody>
      </p:sp>
      <p:sp>
        <p:nvSpPr>
          <p:cNvPr id="9" name="Date Placeholder 8">
            <a:extLst>
              <a:ext uri="{FF2B5EF4-FFF2-40B4-BE49-F238E27FC236}">
                <a16:creationId xmlns:a16="http://schemas.microsoft.com/office/drawing/2014/main" id="{1D4992A1-A620-24C8-73C6-0C53DD6F3868}"/>
              </a:ext>
            </a:extLst>
          </p:cNvPr>
          <p:cNvSpPr>
            <a:spLocks noGrp="1"/>
          </p:cNvSpPr>
          <p:nvPr>
            <p:ph type="dt" sz="half" idx="14"/>
          </p:nvPr>
        </p:nvSpPr>
        <p:spPr/>
        <p:txBody>
          <a:bodyPr/>
          <a:lstStyle/>
          <a:p>
            <a:fld id="{BFA9687D-6191-4AD9-82A2-1B737232915B}" type="datetime1">
              <a:rPr lang="en-US" smtClean="0"/>
              <a:t>9/12/2025</a:t>
            </a:fld>
            <a:endParaRPr lang="en-US"/>
          </a:p>
        </p:txBody>
      </p:sp>
      <p:sp>
        <p:nvSpPr>
          <p:cNvPr id="12" name="Slide Number Placeholder 11">
            <a:extLst>
              <a:ext uri="{FF2B5EF4-FFF2-40B4-BE49-F238E27FC236}">
                <a16:creationId xmlns:a16="http://schemas.microsoft.com/office/drawing/2014/main" id="{F2384E85-ACDE-270D-7478-1B88F47F14A5}"/>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4953001" y="531891"/>
            <a:ext cx="670559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04E4891-5C32-2FDE-C242-EDBA3B5D1AC4}"/>
              </a:ext>
            </a:extLst>
          </p:cNvPr>
          <p:cNvCxnSpPr>
            <a:cxnSpLocks/>
          </p:cNvCxnSpPr>
          <p:nvPr/>
        </p:nvCxnSpPr>
        <p:spPr>
          <a:xfrm>
            <a:off x="533399" y="6324600"/>
            <a:ext cx="1112520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32060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Number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12889" y="5074607"/>
            <a:ext cx="11166223" cy="1068234"/>
          </a:xfrm>
        </p:spPr>
        <p:txBody>
          <a:bodyPr anchor="ctr">
            <a:normAutofit/>
          </a:bodyPr>
          <a:lstStyle>
            <a:lvl1pPr algn="ctr">
              <a:defRPr sz="2800">
                <a:solidFill>
                  <a:schemeClr val="tx1"/>
                </a:solidFill>
                <a:latin typeface="+mj-lt"/>
              </a:defRPr>
            </a:lvl1pPr>
          </a:lstStyle>
          <a:p>
            <a:r>
              <a:rPr lang="en-US" dirty="0"/>
              <a:t>Click to Edit Text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516419" y="495833"/>
            <a:ext cx="11159163" cy="4245996"/>
          </a:xfrm>
        </p:spPr>
        <p:txBody>
          <a:bodyPr anchor="ctr">
            <a:normAutofit/>
          </a:bodyPr>
          <a:lstStyle>
            <a:lvl1pPr marL="0" indent="0" algn="ctr">
              <a:lnSpc>
                <a:spcPct val="90000"/>
              </a:lnSpc>
              <a:buNone/>
              <a:defRPr sz="32000" cap="none" baseline="0">
                <a:solidFill>
                  <a:schemeClr val="accent1"/>
                </a:solidFill>
                <a:latin typeface="+mj-lt"/>
              </a:defRPr>
            </a:lvl1pPr>
            <a:lvl2pPr marL="228600" indent="0" algn="ctr">
              <a:lnSpc>
                <a:spcPct val="110000"/>
              </a:lnSpc>
              <a:buNone/>
              <a:defRPr sz="2400" cap="none" baseline="0">
                <a:solidFill>
                  <a:schemeClr val="tx1"/>
                </a:solidFill>
                <a:latin typeface="+mj-lt"/>
              </a:defRPr>
            </a:lvl2pPr>
            <a:lvl3pPr marL="457200" indent="0" algn="ctr">
              <a:lnSpc>
                <a:spcPct val="110000"/>
              </a:lnSpc>
              <a:buNone/>
              <a:defRPr sz="2000" cap="none" baseline="0">
                <a:solidFill>
                  <a:schemeClr val="tx1"/>
                </a:solidFill>
                <a:latin typeface="+mj-lt"/>
              </a:defRPr>
            </a:lvl3pPr>
            <a:lvl4pPr marL="685800" indent="0" algn="ctr">
              <a:lnSpc>
                <a:spcPct val="110000"/>
              </a:lnSpc>
              <a:buNone/>
              <a:defRPr sz="1800" cap="none" baseline="0">
                <a:solidFill>
                  <a:schemeClr val="tx1"/>
                </a:solidFill>
                <a:latin typeface="+mj-lt"/>
              </a:defRPr>
            </a:lvl4pPr>
            <a:lvl5pPr marL="914400" indent="0" algn="ctr">
              <a:lnSpc>
                <a:spcPct val="110000"/>
              </a:lnSpc>
              <a:buNone/>
              <a:defRPr sz="1600" cap="none" baseline="0">
                <a:solidFill>
                  <a:schemeClr val="tx1"/>
                </a:solidFill>
                <a:latin typeface="+mj-lt"/>
              </a:defRPr>
            </a:lvl5pPr>
          </a:lstStyle>
          <a:p>
            <a:pPr lvl="0"/>
            <a:r>
              <a:rPr lang="en-US" dirty="0"/>
              <a:t>##%</a:t>
            </a:r>
          </a:p>
        </p:txBody>
      </p:sp>
      <p:sp>
        <p:nvSpPr>
          <p:cNvPr id="13" name="Footer Placeholder 12">
            <a:extLst>
              <a:ext uri="{FF2B5EF4-FFF2-40B4-BE49-F238E27FC236}">
                <a16:creationId xmlns:a16="http://schemas.microsoft.com/office/drawing/2014/main" id="{FADD3D14-222C-BA8A-E4C0-8637820CBAB1}"/>
              </a:ext>
            </a:extLst>
          </p:cNvPr>
          <p:cNvSpPr>
            <a:spLocks noGrp="1"/>
          </p:cNvSpPr>
          <p:nvPr>
            <p:ph type="ftr" sz="quarter" idx="15"/>
          </p:nvPr>
        </p:nvSpPr>
        <p:spPr/>
        <p:txBody>
          <a:bodyPr/>
          <a:lstStyle/>
          <a:p>
            <a:r>
              <a:rPr lang="en-US"/>
              <a:t>Sample Footer Text</a:t>
            </a:r>
          </a:p>
        </p:txBody>
      </p:sp>
      <p:sp>
        <p:nvSpPr>
          <p:cNvPr id="12" name="Date Placeholder 11">
            <a:extLst>
              <a:ext uri="{FF2B5EF4-FFF2-40B4-BE49-F238E27FC236}">
                <a16:creationId xmlns:a16="http://schemas.microsoft.com/office/drawing/2014/main" id="{7FEF00E3-D3E5-F5AF-F035-66A1547A0630}"/>
              </a:ext>
            </a:extLst>
          </p:cNvPr>
          <p:cNvSpPr>
            <a:spLocks noGrp="1"/>
          </p:cNvSpPr>
          <p:nvPr>
            <p:ph type="dt" sz="half" idx="14"/>
          </p:nvPr>
        </p:nvSpPr>
        <p:spPr/>
        <p:txBody>
          <a:bodyPr/>
          <a:lstStyle/>
          <a:p>
            <a:fld id="{5F2E741A-92DD-45DF-8212-2D8EB227508B}" type="datetime1">
              <a:rPr lang="en-US" smtClean="0"/>
              <a:t>9/12/2025</a:t>
            </a:fld>
            <a:endParaRPr lang="en-US"/>
          </a:p>
        </p:txBody>
      </p:sp>
      <p:sp>
        <p:nvSpPr>
          <p:cNvPr id="14" name="Slide Number Placeholder 13">
            <a:extLst>
              <a:ext uri="{FF2B5EF4-FFF2-40B4-BE49-F238E27FC236}">
                <a16:creationId xmlns:a16="http://schemas.microsoft.com/office/drawing/2014/main" id="{37222D35-3F63-3753-6F10-57879AFE3C59}"/>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6" name="Straight Connector 5">
            <a:extLst>
              <a:ext uri="{FF2B5EF4-FFF2-40B4-BE49-F238E27FC236}">
                <a16:creationId xmlns:a16="http://schemas.microsoft.com/office/drawing/2014/main" id="{96998540-FFAB-625C-C2E6-DC04B074A2C4}"/>
              </a:ext>
            </a:extLst>
          </p:cNvPr>
          <p:cNvCxnSpPr>
            <a:cxnSpLocks/>
          </p:cNvCxnSpPr>
          <p:nvPr/>
        </p:nvCxnSpPr>
        <p:spPr>
          <a:xfrm>
            <a:off x="530352" y="4839664"/>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FE9B0A1-4C47-68AF-0383-4819E2242D4E}"/>
              </a:ext>
            </a:extLst>
          </p:cNvPr>
          <p:cNvCxnSpPr>
            <a:cxnSpLocks/>
          </p:cNvCxnSpPr>
          <p:nvPr/>
        </p:nvCxnSpPr>
        <p:spPr>
          <a:xfrm>
            <a:off x="530352"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83781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umber Large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12889" y="5074607"/>
            <a:ext cx="11166223" cy="1068234"/>
          </a:xfrm>
        </p:spPr>
        <p:txBody>
          <a:bodyPr anchor="ctr">
            <a:normAutofit/>
          </a:bodyPr>
          <a:lstStyle>
            <a:lvl1pPr algn="ctr">
              <a:defRPr sz="2800">
                <a:solidFill>
                  <a:schemeClr val="tx1"/>
                </a:solidFill>
                <a:latin typeface="+mj-lt"/>
              </a:defRPr>
            </a:lvl1pPr>
          </a:lstStyle>
          <a:p>
            <a:r>
              <a:rPr lang="en-US" dirty="0"/>
              <a:t>Click to Edit Text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516419" y="684675"/>
            <a:ext cx="11159163" cy="4229674"/>
          </a:xfrm>
        </p:spPr>
        <p:txBody>
          <a:bodyPr anchor="ctr">
            <a:normAutofit/>
          </a:bodyPr>
          <a:lstStyle>
            <a:lvl1pPr marL="0" indent="0" algn="ctr">
              <a:lnSpc>
                <a:spcPct val="90000"/>
              </a:lnSpc>
              <a:buNone/>
              <a:defRPr sz="32000" cap="none" baseline="0">
                <a:solidFill>
                  <a:schemeClr val="tx1"/>
                </a:solidFill>
                <a:latin typeface="+mj-lt"/>
              </a:defRPr>
            </a:lvl1pPr>
            <a:lvl2pPr marL="228600" indent="0" algn="ctr">
              <a:lnSpc>
                <a:spcPct val="110000"/>
              </a:lnSpc>
              <a:buNone/>
              <a:defRPr sz="2400" cap="none" baseline="0">
                <a:solidFill>
                  <a:schemeClr val="tx1"/>
                </a:solidFill>
                <a:latin typeface="+mj-lt"/>
              </a:defRPr>
            </a:lvl2pPr>
            <a:lvl3pPr marL="457200" indent="0" algn="ctr">
              <a:lnSpc>
                <a:spcPct val="110000"/>
              </a:lnSpc>
              <a:buNone/>
              <a:defRPr sz="2000" cap="none" baseline="0">
                <a:solidFill>
                  <a:schemeClr val="tx1"/>
                </a:solidFill>
                <a:latin typeface="+mj-lt"/>
              </a:defRPr>
            </a:lvl3pPr>
            <a:lvl4pPr marL="685800" indent="0" algn="ctr">
              <a:lnSpc>
                <a:spcPct val="110000"/>
              </a:lnSpc>
              <a:buNone/>
              <a:defRPr sz="1800" cap="none" baseline="0">
                <a:solidFill>
                  <a:schemeClr val="tx1"/>
                </a:solidFill>
                <a:latin typeface="+mj-lt"/>
              </a:defRPr>
            </a:lvl4pPr>
            <a:lvl5pPr marL="914400" indent="0" algn="ctr">
              <a:lnSpc>
                <a:spcPct val="110000"/>
              </a:lnSpc>
              <a:buNone/>
              <a:defRPr sz="1600" cap="none" baseline="0">
                <a:solidFill>
                  <a:schemeClr val="tx1"/>
                </a:solidFill>
                <a:latin typeface="+mj-lt"/>
              </a:defRPr>
            </a:lvl5pPr>
          </a:lstStyle>
          <a:p>
            <a:pPr lvl="0"/>
            <a:r>
              <a:rPr lang="en-US" dirty="0"/>
              <a:t>##%</a:t>
            </a:r>
          </a:p>
        </p:txBody>
      </p:sp>
      <p:sp>
        <p:nvSpPr>
          <p:cNvPr id="10" name="Footer Placeholder 9">
            <a:extLst>
              <a:ext uri="{FF2B5EF4-FFF2-40B4-BE49-F238E27FC236}">
                <a16:creationId xmlns:a16="http://schemas.microsoft.com/office/drawing/2014/main" id="{897B8847-6473-457E-E96C-6389E70595B5}"/>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9" name="Date Placeholder 8">
            <a:extLst>
              <a:ext uri="{FF2B5EF4-FFF2-40B4-BE49-F238E27FC236}">
                <a16:creationId xmlns:a16="http://schemas.microsoft.com/office/drawing/2014/main" id="{397385FA-3FF0-FCCA-55E3-8E053BA2CA47}"/>
              </a:ext>
            </a:extLst>
          </p:cNvPr>
          <p:cNvSpPr>
            <a:spLocks noGrp="1"/>
          </p:cNvSpPr>
          <p:nvPr>
            <p:ph type="dt" sz="half" idx="14"/>
          </p:nvPr>
        </p:nvSpPr>
        <p:spPr/>
        <p:txBody>
          <a:bodyPr/>
          <a:lstStyle>
            <a:lvl1pPr>
              <a:defRPr>
                <a:solidFill>
                  <a:schemeClr val="tx1"/>
                </a:solidFill>
              </a:defRPr>
            </a:lvl1pPr>
          </a:lstStyle>
          <a:p>
            <a:fld id="{613F8E84-C221-42E2-A88F-FC6CBC7F05E7}" type="datetime1">
              <a:rPr lang="en-US" smtClean="0"/>
              <a:t>9/12/2025</a:t>
            </a:fld>
            <a:endParaRPr lang="en-US"/>
          </a:p>
        </p:txBody>
      </p:sp>
      <p:sp>
        <p:nvSpPr>
          <p:cNvPr id="11" name="Slide Number Placeholder 10">
            <a:extLst>
              <a:ext uri="{FF2B5EF4-FFF2-40B4-BE49-F238E27FC236}">
                <a16:creationId xmlns:a16="http://schemas.microsoft.com/office/drawing/2014/main" id="{E72B5E7B-6D54-E7B9-4307-C655E0BCABB3}"/>
              </a:ext>
            </a:extLst>
          </p:cNvPr>
          <p:cNvSpPr>
            <a:spLocks noGrp="1"/>
          </p:cNvSpPr>
          <p:nvPr>
            <p:ph type="sldNum" sz="quarter" idx="16"/>
          </p:nvPr>
        </p:nvSpPr>
        <p:spPr/>
        <p:txBody>
          <a:bodyPr/>
          <a:lstStyle>
            <a:lvl1pPr>
              <a:defRPr>
                <a:solidFill>
                  <a:schemeClr val="tx1"/>
                </a:solidFill>
              </a:defRPr>
            </a:lvl1pPr>
          </a:lstStyle>
          <a:p>
            <a:fld id="{DD84031F-D6BF-4677-B12E-7D8B88BA70F7}" type="slidenum">
              <a:rPr lang="en-US" smtClean="0"/>
              <a:t>‹#›</a:t>
            </a:fld>
            <a:endParaRPr lang="en-US"/>
          </a:p>
        </p:txBody>
      </p:sp>
      <p:cxnSp>
        <p:nvCxnSpPr>
          <p:cNvPr id="6" name="Straight Connector 5">
            <a:extLst>
              <a:ext uri="{FF2B5EF4-FFF2-40B4-BE49-F238E27FC236}">
                <a16:creationId xmlns:a16="http://schemas.microsoft.com/office/drawing/2014/main" id="{96998540-FFAB-625C-C2E6-DC04B074A2C4}"/>
              </a:ext>
            </a:extLst>
          </p:cNvPr>
          <p:cNvCxnSpPr>
            <a:cxnSpLocks/>
          </p:cNvCxnSpPr>
          <p:nvPr/>
        </p:nvCxnSpPr>
        <p:spPr>
          <a:xfrm>
            <a:off x="530352" y="4839664"/>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FE9B0A1-4C47-68AF-0383-4819E2242D4E}"/>
              </a:ext>
            </a:extLst>
          </p:cNvPr>
          <p:cNvCxnSpPr>
            <a:cxnSpLocks/>
          </p:cNvCxnSpPr>
          <p:nvPr/>
        </p:nvCxnSpPr>
        <p:spPr>
          <a:xfrm>
            <a:off x="530352" y="6328597"/>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0845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umber Larg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8371577" y="1673353"/>
            <a:ext cx="3287023" cy="3510898"/>
          </a:xfrm>
        </p:spPr>
        <p:txBody>
          <a:bodyPr vert="horz" lIns="91440" tIns="45720" rIns="91440" bIns="45720" rtlCol="0" anchor="ctr">
            <a:normAutofit/>
          </a:bodyPr>
          <a:lstStyle>
            <a:lvl1pPr>
              <a:lnSpc>
                <a:spcPct val="110000"/>
              </a:lnSpc>
              <a:defRPr lang="en-US" sz="2800" cap="none" baseline="0" dirty="0">
                <a:latin typeface="+mn-lt"/>
              </a:defRPr>
            </a:lvl1pPr>
          </a:lstStyle>
          <a:p>
            <a:pPr lvl="0"/>
            <a:r>
              <a:rPr lang="en-US" dirty="0"/>
              <a:t>Click to edit text</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365759" y="1328272"/>
            <a:ext cx="7445950" cy="4169651"/>
          </a:xfrm>
        </p:spPr>
        <p:txBody>
          <a:bodyPr anchor="ctr">
            <a:normAutofit/>
          </a:bodyPr>
          <a:lstStyle>
            <a:lvl1pPr marL="0" indent="0" algn="ctr">
              <a:lnSpc>
                <a:spcPct val="110000"/>
              </a:lnSpc>
              <a:buNone/>
              <a:defRPr sz="23700" cap="none" baseline="0">
                <a:solidFill>
                  <a:schemeClr val="accent1"/>
                </a:solidFill>
                <a:latin typeface="+mj-lt"/>
              </a:defRPr>
            </a:lvl1pPr>
            <a:lvl2pPr marL="228600" indent="0" algn="l">
              <a:lnSpc>
                <a:spcPct val="110000"/>
              </a:lnSpc>
              <a:buNone/>
              <a:defRPr sz="2400" cap="none" baseline="0">
                <a:solidFill>
                  <a:schemeClr val="bg1"/>
                </a:solidFill>
              </a:defRPr>
            </a:lvl2pPr>
            <a:lvl3pPr marL="457200" indent="0" algn="l">
              <a:lnSpc>
                <a:spcPct val="110000"/>
              </a:lnSpc>
              <a:buNone/>
              <a:defRPr sz="2000" cap="none" baseline="0">
                <a:solidFill>
                  <a:schemeClr val="bg1"/>
                </a:solidFill>
              </a:defRPr>
            </a:lvl3pPr>
            <a:lvl4pPr marL="685800" indent="0" algn="l">
              <a:lnSpc>
                <a:spcPct val="110000"/>
              </a:lnSpc>
              <a:buNone/>
              <a:defRPr sz="1800" cap="none" baseline="0">
                <a:solidFill>
                  <a:schemeClr val="bg1"/>
                </a:solidFill>
              </a:defRPr>
            </a:lvl4pPr>
            <a:lvl5pPr marL="914400" indent="0" algn="l">
              <a:lnSpc>
                <a:spcPct val="110000"/>
              </a:lnSpc>
              <a:buNone/>
              <a:defRPr sz="1600" cap="none" baseline="0">
                <a:solidFill>
                  <a:schemeClr val="bg1"/>
                </a:solidFill>
              </a:defRPr>
            </a:lvl5pPr>
          </a:lstStyle>
          <a:p>
            <a:pPr lvl="0"/>
            <a:r>
              <a:rPr lang="en-US" dirty="0"/>
              <a:t>##%</a:t>
            </a:r>
          </a:p>
        </p:txBody>
      </p:sp>
      <p:sp>
        <p:nvSpPr>
          <p:cNvPr id="11" name="Footer Placeholder 10">
            <a:extLst>
              <a:ext uri="{FF2B5EF4-FFF2-40B4-BE49-F238E27FC236}">
                <a16:creationId xmlns:a16="http://schemas.microsoft.com/office/drawing/2014/main" id="{446459C9-E9DA-926C-F0C0-5EEDE6960776}"/>
              </a:ext>
            </a:extLst>
          </p:cNvPr>
          <p:cNvSpPr>
            <a:spLocks noGrp="1"/>
          </p:cNvSpPr>
          <p:nvPr>
            <p:ph type="ftr" sz="quarter" idx="15"/>
          </p:nvPr>
        </p:nvSpPr>
        <p:spPr/>
        <p:txBody>
          <a:bodyPr/>
          <a:lstStyle/>
          <a:p>
            <a:r>
              <a:rPr lang="en-US"/>
              <a:t>Sample Footer Text</a:t>
            </a:r>
          </a:p>
        </p:txBody>
      </p:sp>
      <p:sp>
        <p:nvSpPr>
          <p:cNvPr id="8" name="Date Placeholder 7">
            <a:extLst>
              <a:ext uri="{FF2B5EF4-FFF2-40B4-BE49-F238E27FC236}">
                <a16:creationId xmlns:a16="http://schemas.microsoft.com/office/drawing/2014/main" id="{C1D02E87-8057-8AC7-6F57-2066BA1BC9B7}"/>
              </a:ext>
            </a:extLst>
          </p:cNvPr>
          <p:cNvSpPr>
            <a:spLocks noGrp="1"/>
          </p:cNvSpPr>
          <p:nvPr>
            <p:ph type="dt" sz="half" idx="14"/>
          </p:nvPr>
        </p:nvSpPr>
        <p:spPr/>
        <p:txBody>
          <a:bodyPr/>
          <a:lstStyle/>
          <a:p>
            <a:fld id="{34DFD6AF-0F92-4F71-9576-F6847C4CFE31}" type="datetime1">
              <a:rPr lang="en-US" smtClean="0"/>
              <a:t>9/12/2025</a:t>
            </a:fld>
            <a:endParaRPr lang="en-US"/>
          </a:p>
        </p:txBody>
      </p:sp>
      <p:sp>
        <p:nvSpPr>
          <p:cNvPr id="12" name="Slide Number Placeholder 11">
            <a:extLst>
              <a:ext uri="{FF2B5EF4-FFF2-40B4-BE49-F238E27FC236}">
                <a16:creationId xmlns:a16="http://schemas.microsoft.com/office/drawing/2014/main" id="{52EFA3D8-21DC-0E04-B4E7-4C502496DF9B}"/>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9" name="Straight Connector 8">
            <a:extLst>
              <a:ext uri="{FF2B5EF4-FFF2-40B4-BE49-F238E27FC236}">
                <a16:creationId xmlns:a16="http://schemas.microsoft.com/office/drawing/2014/main" id="{2426DA2D-1FAE-447C-839B-22F6F0CB343E}"/>
              </a:ext>
            </a:extLst>
          </p:cNvPr>
          <p:cNvCxnSpPr>
            <a:cxnSpLocks/>
          </p:cNvCxnSpPr>
          <p:nvPr/>
        </p:nvCxnSpPr>
        <p:spPr>
          <a:xfrm>
            <a:off x="516418" y="1198471"/>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9FD6543-37F0-7721-32E4-3B3C905CC66D}"/>
              </a:ext>
            </a:extLst>
          </p:cNvPr>
          <p:cNvCxnSpPr>
            <a:cxnSpLocks/>
          </p:cNvCxnSpPr>
          <p:nvPr/>
        </p:nvCxnSpPr>
        <p:spPr>
          <a:xfrm>
            <a:off x="530352" y="5638290"/>
            <a:ext cx="1114924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1258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1480" y="722376"/>
            <a:ext cx="10762488" cy="5458968"/>
          </a:xfrm>
        </p:spPr>
        <p:txBody>
          <a:bodyPr vert="horz" lIns="91440" tIns="45720" rIns="91440" bIns="45720" rtlCol="0">
            <a:normAutofit/>
          </a:bodyPr>
          <a:lstStyle>
            <a:lvl1pPr marL="0" indent="0">
              <a:lnSpc>
                <a:spcPct val="90000"/>
              </a:lnSpc>
              <a:buNone/>
              <a:defRPr lang="en-US" sz="7200" cap="all" baseline="0" dirty="0">
                <a:latin typeface="+mj-lt"/>
              </a:defRPr>
            </a:lvl1pPr>
            <a:lvl2pPr marL="457200" indent="0">
              <a:lnSpc>
                <a:spcPct val="90000"/>
              </a:lnSpc>
              <a:buNone/>
              <a:defRPr lang="en-US" sz="6600" cap="all" baseline="0" dirty="0">
                <a:latin typeface="+mj-lt"/>
              </a:defRPr>
            </a:lvl2pPr>
            <a:lvl3pPr marL="914400" indent="0">
              <a:lnSpc>
                <a:spcPct val="90000"/>
              </a:lnSpc>
              <a:buNone/>
              <a:defRPr lang="en-US" sz="6000" cap="all" baseline="0" dirty="0">
                <a:latin typeface="+mj-lt"/>
              </a:defRPr>
            </a:lvl3pPr>
            <a:lvl4pPr marL="1371600" indent="0">
              <a:lnSpc>
                <a:spcPct val="90000"/>
              </a:lnSpc>
              <a:buNone/>
              <a:defRPr lang="en-US" sz="6000" cap="all" baseline="0" dirty="0">
                <a:latin typeface="+mj-lt"/>
              </a:defRPr>
            </a:lvl4pPr>
            <a:lvl5pPr marL="1828800" indent="0">
              <a:lnSpc>
                <a:spcPct val="90000"/>
              </a:lnSpc>
              <a:buNone/>
              <a:defRPr lang="en-US" sz="6000" cap="all" baseline="0" dirty="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B4B05AAB-D167-637A-451A-510AF3173A7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6" name="Date Placeholder 5">
            <a:extLst>
              <a:ext uri="{FF2B5EF4-FFF2-40B4-BE49-F238E27FC236}">
                <a16:creationId xmlns:a16="http://schemas.microsoft.com/office/drawing/2014/main" id="{A28B3CFC-5715-1685-A039-A3162E1A6D00}"/>
              </a:ext>
            </a:extLst>
          </p:cNvPr>
          <p:cNvSpPr>
            <a:spLocks noGrp="1"/>
          </p:cNvSpPr>
          <p:nvPr>
            <p:ph type="dt" sz="half" idx="14"/>
          </p:nvPr>
        </p:nvSpPr>
        <p:spPr/>
        <p:txBody>
          <a:bodyPr/>
          <a:lstStyle>
            <a:lvl1pPr>
              <a:defRPr>
                <a:solidFill>
                  <a:schemeClr val="tx1"/>
                </a:solidFill>
              </a:defRPr>
            </a:lvl1pPr>
          </a:lstStyle>
          <a:p>
            <a:fld id="{028211E3-7798-4C1B-A8B7-1D4CC8744C3E}" type="datetime1">
              <a:rPr lang="en-US" smtClean="0"/>
              <a:t>9/12/2025</a:t>
            </a:fld>
            <a:endParaRPr lang="en-US"/>
          </a:p>
        </p:txBody>
      </p:sp>
      <p:sp>
        <p:nvSpPr>
          <p:cNvPr id="11" name="Slide Number Placeholder 10">
            <a:extLst>
              <a:ext uri="{FF2B5EF4-FFF2-40B4-BE49-F238E27FC236}">
                <a16:creationId xmlns:a16="http://schemas.microsoft.com/office/drawing/2014/main" id="{B5256ABD-1750-68C8-B3DD-DDDA3342C7F6}"/>
              </a:ext>
            </a:extLst>
          </p:cNvPr>
          <p:cNvSpPr>
            <a:spLocks noGrp="1"/>
          </p:cNvSpPr>
          <p:nvPr>
            <p:ph type="sldNum" sz="quarter" idx="16"/>
          </p:nvPr>
        </p:nvSpPr>
        <p:spPr/>
        <p:txBody>
          <a:bodyPr/>
          <a:lstStyle>
            <a:lvl1pPr>
              <a:defRPr>
                <a:solidFill>
                  <a:schemeClr val="tx1"/>
                </a:solidFill>
              </a:defRPr>
            </a:lvl1pPr>
          </a:lstStyle>
          <a:p>
            <a:fld id="{DD84031F-D6BF-4677-B12E-7D8B88BA70F7}" type="slidenum">
              <a:rPr lang="en-US" smtClean="0"/>
              <a:pPr/>
              <a:t>‹#›</a:t>
            </a:fld>
            <a:endParaRPr lang="en-US"/>
          </a:p>
        </p:txBody>
      </p:sp>
      <p:cxnSp>
        <p:nvCxnSpPr>
          <p:cNvPr id="8" name="Straight Connector 7">
            <a:extLst>
              <a:ext uri="{FF2B5EF4-FFF2-40B4-BE49-F238E27FC236}">
                <a16:creationId xmlns:a16="http://schemas.microsoft.com/office/drawing/2014/main" id="{07C0A4E9-267E-8FCC-AB27-70F0E33E2D79}"/>
              </a:ext>
            </a:extLst>
          </p:cNvPr>
          <p:cNvCxnSpPr>
            <a:cxnSpLocks/>
          </p:cNvCxnSpPr>
          <p:nvPr/>
        </p:nvCxnSpPr>
        <p:spPr>
          <a:xfrm>
            <a:off x="530352" y="533400"/>
            <a:ext cx="111282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7A1B5A9-A34C-A393-09C0-174C561F5FBF}"/>
              </a:ext>
            </a:extLst>
          </p:cNvPr>
          <p:cNvCxnSpPr>
            <a:cxnSpLocks/>
          </p:cNvCxnSpPr>
          <p:nvPr/>
        </p:nvCxnSpPr>
        <p:spPr>
          <a:xfrm>
            <a:off x="530352" y="6324600"/>
            <a:ext cx="111282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2598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with Picture 3">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1F847F0-1D67-5F49-6571-5F248F11275B}"/>
              </a:ext>
            </a:extLst>
          </p:cNvPr>
          <p:cNvCxnSpPr>
            <a:cxnSpLocks/>
          </p:cNvCxnSpPr>
          <p:nvPr/>
        </p:nvCxnSpPr>
        <p:spPr>
          <a:xfrm>
            <a:off x="8173214" y="530425"/>
            <a:ext cx="3485386" cy="0"/>
          </a:xfrm>
          <a:prstGeom prst="line">
            <a:avLst/>
          </a:prstGeom>
          <a:ln w="412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280C4FA-D5DF-A52F-5EBC-E1A231F643A5}"/>
              </a:ext>
            </a:extLst>
          </p:cNvPr>
          <p:cNvCxnSpPr>
            <a:cxnSpLocks/>
          </p:cNvCxnSpPr>
          <p:nvPr/>
        </p:nvCxnSpPr>
        <p:spPr>
          <a:xfrm>
            <a:off x="8173214" y="5498461"/>
            <a:ext cx="348538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8043968" y="768351"/>
            <a:ext cx="3685656" cy="2843527"/>
          </a:xfrm>
        </p:spPr>
        <p:txBody>
          <a:bodyPr anchor="t">
            <a:normAutofit/>
          </a:bodyPr>
          <a:lstStyle>
            <a:lvl1pPr>
              <a:defRPr sz="4400"/>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6D3F2A15-2C96-2533-3F11-3EFA30B56716}"/>
              </a:ext>
            </a:extLst>
          </p:cNvPr>
          <p:cNvSpPr>
            <a:spLocks noGrp="1"/>
          </p:cNvSpPr>
          <p:nvPr>
            <p:ph type="pic" sz="quarter" idx="13" hasCustomPrompt="1"/>
          </p:nvPr>
        </p:nvSpPr>
        <p:spPr>
          <a:xfrm>
            <a:off x="0" y="0"/>
            <a:ext cx="7605681" cy="6858000"/>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4FF79075-DF30-526B-9548-3F9D7EF9FAA8}"/>
              </a:ext>
            </a:extLst>
          </p:cNvPr>
          <p:cNvSpPr>
            <a:spLocks noGrp="1"/>
          </p:cNvSpPr>
          <p:nvPr>
            <p:ph type="body" idx="1"/>
          </p:nvPr>
        </p:nvSpPr>
        <p:spPr>
          <a:xfrm>
            <a:off x="8073978" y="5681133"/>
            <a:ext cx="3655646" cy="664191"/>
          </a:xfrm>
        </p:spPr>
        <p:txBody>
          <a:bodyPr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1" name="Footer Placeholder 10">
            <a:extLst>
              <a:ext uri="{FF2B5EF4-FFF2-40B4-BE49-F238E27FC236}">
                <a16:creationId xmlns:a16="http://schemas.microsoft.com/office/drawing/2014/main" id="{E2571521-DF5C-DF9C-1A62-5F1513FC610C}"/>
              </a:ext>
            </a:extLst>
          </p:cNvPr>
          <p:cNvSpPr>
            <a:spLocks noGrp="1"/>
          </p:cNvSpPr>
          <p:nvPr>
            <p:ph type="ftr" sz="quarter" idx="15"/>
          </p:nvPr>
        </p:nvSpPr>
        <p:spPr>
          <a:xfrm>
            <a:off x="8073978" y="6426091"/>
            <a:ext cx="2295058" cy="365125"/>
          </a:xfrm>
        </p:spPr>
        <p:txBody>
          <a:bodyPr/>
          <a:lstStyle/>
          <a:p>
            <a:r>
              <a:rPr lang="en-US" dirty="0"/>
              <a:t>Sample Footer Text</a:t>
            </a:r>
          </a:p>
        </p:txBody>
      </p:sp>
      <p:sp>
        <p:nvSpPr>
          <p:cNvPr id="10" name="Date Placeholder 9">
            <a:extLst>
              <a:ext uri="{FF2B5EF4-FFF2-40B4-BE49-F238E27FC236}">
                <a16:creationId xmlns:a16="http://schemas.microsoft.com/office/drawing/2014/main" id="{1135B836-FBFB-89F8-B972-11036B55F5CF}"/>
              </a:ext>
            </a:extLst>
          </p:cNvPr>
          <p:cNvSpPr>
            <a:spLocks noGrp="1"/>
          </p:cNvSpPr>
          <p:nvPr>
            <p:ph type="dt" sz="half" idx="14"/>
          </p:nvPr>
        </p:nvSpPr>
        <p:spPr>
          <a:xfrm>
            <a:off x="10298013" y="6426091"/>
            <a:ext cx="875825" cy="365125"/>
          </a:xfrm>
        </p:spPr>
        <p:txBody>
          <a:bodyPr/>
          <a:lstStyle/>
          <a:p>
            <a:fld id="{DB416C6F-BD23-48A3-9D04-6B6FEC3702B5}" type="datetime1">
              <a:rPr lang="en-US" smtClean="0"/>
              <a:t>9/12/2025</a:t>
            </a:fld>
            <a:endParaRPr lang="en-US"/>
          </a:p>
        </p:txBody>
      </p:sp>
      <p:sp>
        <p:nvSpPr>
          <p:cNvPr id="12" name="Slide Number Placeholder 11">
            <a:extLst>
              <a:ext uri="{FF2B5EF4-FFF2-40B4-BE49-F238E27FC236}">
                <a16:creationId xmlns:a16="http://schemas.microsoft.com/office/drawing/2014/main" id="{50AD8387-A9F9-E9E2-1138-08C0AA495719}"/>
              </a:ext>
            </a:extLst>
          </p:cNvPr>
          <p:cNvSpPr>
            <a:spLocks noGrp="1"/>
          </p:cNvSpPr>
          <p:nvPr>
            <p:ph type="sldNum" sz="quarter" idx="16"/>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47740136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atement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0415" y="717754"/>
            <a:ext cx="10758791" cy="5458159"/>
          </a:xfrm>
        </p:spPr>
        <p:txBody>
          <a:bodyPr vert="horz" lIns="91440" tIns="45720" rIns="91440" bIns="45720" rtlCol="0" anchor="t">
            <a:normAutofit/>
          </a:bodyPr>
          <a:lstStyle>
            <a:lvl1pPr marL="0" indent="0">
              <a:lnSpc>
                <a:spcPct val="90000"/>
              </a:lnSpc>
              <a:spcBef>
                <a:spcPts val="1000"/>
              </a:spcBef>
              <a:buNone/>
              <a:defRPr lang="en-US" sz="7200" b="0" cap="all" baseline="0" dirty="0">
                <a:solidFill>
                  <a:schemeClr val="accent1"/>
                </a:solidFill>
                <a:latin typeface="+mj-lt"/>
                <a:ea typeface="+mj-ea"/>
                <a:cs typeface="+mj-cs"/>
              </a:defRPr>
            </a:lvl1pPr>
            <a:lvl2pPr marL="457200" indent="0">
              <a:lnSpc>
                <a:spcPct val="90000"/>
              </a:lnSpc>
              <a:spcBef>
                <a:spcPts val="1000"/>
              </a:spcBef>
              <a:buNone/>
              <a:defRPr lang="en-US" sz="6600" b="0" cap="all" baseline="0" dirty="0">
                <a:solidFill>
                  <a:schemeClr val="accent1"/>
                </a:solidFill>
                <a:latin typeface="+mj-lt"/>
              </a:defRPr>
            </a:lvl2pPr>
            <a:lvl3pPr marL="914400" indent="0">
              <a:lnSpc>
                <a:spcPct val="90000"/>
              </a:lnSpc>
              <a:spcBef>
                <a:spcPts val="1000"/>
              </a:spcBef>
              <a:buNone/>
              <a:defRPr lang="en-US" sz="6000" b="0" cap="all" baseline="0" dirty="0">
                <a:solidFill>
                  <a:schemeClr val="accent1"/>
                </a:solidFill>
                <a:latin typeface="+mj-lt"/>
              </a:defRPr>
            </a:lvl3pPr>
            <a:lvl4pPr marL="1371600" indent="0">
              <a:lnSpc>
                <a:spcPct val="90000"/>
              </a:lnSpc>
              <a:spcBef>
                <a:spcPts val="1000"/>
              </a:spcBef>
              <a:buNone/>
              <a:defRPr lang="en-US" sz="6000" b="0" cap="all" baseline="0" dirty="0">
                <a:solidFill>
                  <a:schemeClr val="accent1"/>
                </a:solidFill>
                <a:latin typeface="+mj-lt"/>
              </a:defRPr>
            </a:lvl4pPr>
            <a:lvl5pPr marL="1828800" indent="0">
              <a:lnSpc>
                <a:spcPct val="90000"/>
              </a:lnSpc>
              <a:spcBef>
                <a:spcPts val="1000"/>
              </a:spcBef>
              <a:buNone/>
              <a:defRPr lang="en-US" sz="6000" b="0" cap="all" baseline="0" dirty="0">
                <a:solidFill>
                  <a:schemeClr val="accent1"/>
                </a:solidFill>
                <a:latin typeface="+mj-lt"/>
              </a:defRPr>
            </a:lvl5pPr>
          </a:lstStyle>
          <a:p>
            <a:pPr marL="228600" lvl="0" indent="-228600">
              <a:lnSpc>
                <a:spcPct val="90000"/>
              </a:lnSpc>
              <a:spcBef>
                <a:spcPct val="0"/>
              </a:spcBef>
            </a:pPr>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D89B1FA-A3A2-4EEE-AC52-74345FF796E0}" type="datetime1">
              <a:rPr lang="en-US" smtClean="0"/>
              <a:t>9/12/2025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B321C58F-32A5-353B-47A2-C43DAAB8F254}"/>
              </a:ext>
            </a:extLst>
          </p:cNvPr>
          <p:cNvCxnSpPr>
            <a:cxnSpLocks/>
          </p:cNvCxnSpPr>
          <p:nvPr/>
        </p:nvCxnSpPr>
        <p:spPr>
          <a:xfrm>
            <a:off x="530352" y="530352"/>
            <a:ext cx="11128248"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7A1B5A9-A34C-A393-09C0-174C561F5FBF}"/>
              </a:ext>
            </a:extLst>
          </p:cNvPr>
          <p:cNvCxnSpPr>
            <a:cxnSpLocks/>
          </p:cNvCxnSpPr>
          <p:nvPr/>
        </p:nvCxnSpPr>
        <p:spPr>
          <a:xfrm>
            <a:off x="530352" y="6324600"/>
            <a:ext cx="11128248"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06754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tatem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450490" y="1828806"/>
            <a:ext cx="9291020" cy="3132569"/>
          </a:xfrm>
        </p:spPr>
        <p:txBody>
          <a:bodyPr anchor="ctr">
            <a:normAutofit/>
          </a:bodyPr>
          <a:lstStyle>
            <a:lvl1pPr marL="0" indent="0" algn="ctr">
              <a:lnSpc>
                <a:spcPct val="100000"/>
              </a:lnSpc>
              <a:buNone/>
              <a:defRPr sz="5400" b="0">
                <a:solidFill>
                  <a:schemeClr val="accent1"/>
                </a:solidFill>
              </a:defRPr>
            </a:lvl1pPr>
            <a:lvl2pPr marL="228600" indent="0" algn="ctr">
              <a:lnSpc>
                <a:spcPct val="100000"/>
              </a:lnSpc>
              <a:buNone/>
              <a:defRPr sz="4800" b="0">
                <a:solidFill>
                  <a:schemeClr val="accent1"/>
                </a:solidFill>
              </a:defRPr>
            </a:lvl2pPr>
            <a:lvl3pPr marL="457200" indent="0" algn="ctr">
              <a:lnSpc>
                <a:spcPct val="100000"/>
              </a:lnSpc>
              <a:buNone/>
              <a:defRPr sz="4400" b="0">
                <a:solidFill>
                  <a:schemeClr val="accent1"/>
                </a:solidFill>
              </a:defRPr>
            </a:lvl3pPr>
            <a:lvl4pPr marL="685800" indent="0" algn="ctr">
              <a:lnSpc>
                <a:spcPct val="100000"/>
              </a:lnSpc>
              <a:buNone/>
              <a:defRPr sz="4000" b="0">
                <a:solidFill>
                  <a:schemeClr val="accent1"/>
                </a:solidFill>
              </a:defRPr>
            </a:lvl4pPr>
            <a:lvl5pPr marL="914400" indent="0" algn="ctr">
              <a:lnSpc>
                <a:spcPct val="100000"/>
              </a:lnSpc>
              <a:buNone/>
              <a:defRPr sz="36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CB0E27F-4DA4-4250-AB3F-755F95A702F0}" type="datetime1">
              <a:rPr lang="en-US" smtClean="0"/>
              <a:t>9/12/2025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6" name="Straight Connector 5">
            <a:extLst>
              <a:ext uri="{FF2B5EF4-FFF2-40B4-BE49-F238E27FC236}">
                <a16:creationId xmlns:a16="http://schemas.microsoft.com/office/drawing/2014/main" id="{99661B65-925C-C474-4671-6B5CBEB80093}"/>
              </a:ext>
            </a:extLst>
          </p:cNvPr>
          <p:cNvCxnSpPr>
            <a:cxnSpLocks/>
          </p:cNvCxnSpPr>
          <p:nvPr/>
        </p:nvCxnSpPr>
        <p:spPr>
          <a:xfrm>
            <a:off x="1405629" y="1164266"/>
            <a:ext cx="938668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9AEB70E-85D7-3389-E0B5-B0953E3D035D}"/>
              </a:ext>
            </a:extLst>
          </p:cNvPr>
          <p:cNvCxnSpPr>
            <a:cxnSpLocks/>
          </p:cNvCxnSpPr>
          <p:nvPr/>
        </p:nvCxnSpPr>
        <p:spPr>
          <a:xfrm>
            <a:off x="1399690" y="5693732"/>
            <a:ext cx="938668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51716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359764" y="5486400"/>
            <a:ext cx="9472473" cy="939691"/>
          </a:xfrm>
        </p:spPr>
        <p:txBody>
          <a:bodyPr anchor="ctr">
            <a:normAutofit/>
          </a:bodyPr>
          <a:lstStyle>
            <a:lvl1pPr marL="137160" indent="-137160" algn="ctr">
              <a:lnSpc>
                <a:spcPct val="100000"/>
              </a:lnSpc>
              <a:defRPr sz="1800" cap="all" baseline="0">
                <a:latin typeface="+mj-lt"/>
              </a:defRPr>
            </a:lvl1pPr>
          </a:lstStyle>
          <a:p>
            <a:r>
              <a:rPr lang="en-US" dirty="0"/>
              <a:t>Quote Author</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359761" y="667511"/>
            <a:ext cx="9413534" cy="4010998"/>
          </a:xfrm>
        </p:spPr>
        <p:txBody>
          <a:bodyPr anchor="ctr">
            <a:normAutofit/>
          </a:bodyPr>
          <a:lstStyle>
            <a:lvl1pPr marL="0" indent="0" algn="ctr">
              <a:lnSpc>
                <a:spcPct val="100000"/>
              </a:lnSpc>
              <a:buNone/>
              <a:defRPr sz="4400" b="0" cap="none" spc="50" baseline="0">
                <a:solidFill>
                  <a:schemeClr val="accent1"/>
                </a:solidFill>
                <a:latin typeface="+mn-lt"/>
              </a:defRPr>
            </a:lvl1pPr>
            <a:lvl2pPr marL="228600" indent="0" algn="ctr">
              <a:lnSpc>
                <a:spcPct val="100000"/>
              </a:lnSpc>
              <a:buNone/>
              <a:defRPr sz="4000" b="0" cap="none" spc="50" baseline="0">
                <a:solidFill>
                  <a:schemeClr val="accent1"/>
                </a:solidFill>
                <a:latin typeface="+mn-lt"/>
              </a:defRPr>
            </a:lvl2pPr>
            <a:lvl3pPr marL="457200" indent="0" algn="ctr">
              <a:lnSpc>
                <a:spcPct val="100000"/>
              </a:lnSpc>
              <a:buNone/>
              <a:defRPr sz="3600" b="0" cap="none" spc="50" baseline="0">
                <a:solidFill>
                  <a:schemeClr val="accent1"/>
                </a:solidFill>
                <a:latin typeface="+mn-lt"/>
              </a:defRPr>
            </a:lvl3pPr>
            <a:lvl4pPr marL="685800" indent="0" algn="ctr">
              <a:lnSpc>
                <a:spcPct val="100000"/>
              </a:lnSpc>
              <a:buNone/>
              <a:defRPr sz="3200" b="0" cap="none" spc="50" baseline="0">
                <a:solidFill>
                  <a:schemeClr val="accent1"/>
                </a:solidFill>
                <a:latin typeface="+mn-lt"/>
              </a:defRPr>
            </a:lvl4pPr>
            <a:lvl5pPr marL="914400" indent="0" algn="ctr">
              <a:lnSpc>
                <a:spcPct val="100000"/>
              </a:lnSpc>
              <a:buNone/>
              <a:defRPr sz="2800" b="0" cap="none" spc="50" baseline="0">
                <a:solidFill>
                  <a:schemeClr val="accent1"/>
                </a:solidFill>
                <a:latin typeface="+mn-lt"/>
              </a:defRPr>
            </a:lvl5pPr>
          </a:lstStyle>
          <a:p>
            <a:pPr lvl="0"/>
            <a:r>
              <a:rPr lang="en-US" dirty="0"/>
              <a:t>Click to edit quote</a:t>
            </a:r>
          </a:p>
        </p:txBody>
      </p:sp>
      <p:sp>
        <p:nvSpPr>
          <p:cNvPr id="9" name="Footer Placeholder 8">
            <a:extLst>
              <a:ext uri="{FF2B5EF4-FFF2-40B4-BE49-F238E27FC236}">
                <a16:creationId xmlns:a16="http://schemas.microsoft.com/office/drawing/2014/main" id="{468922A5-1A25-C2CB-DB6C-A2CCA7E6E68B}"/>
              </a:ext>
            </a:extLst>
          </p:cNvPr>
          <p:cNvSpPr>
            <a:spLocks noGrp="1"/>
          </p:cNvSpPr>
          <p:nvPr>
            <p:ph type="ftr" sz="quarter" idx="15"/>
          </p:nvPr>
        </p:nvSpPr>
        <p:spPr/>
        <p:txBody>
          <a:bodyPr/>
          <a:lstStyle/>
          <a:p>
            <a:r>
              <a:rPr lang="en-US"/>
              <a:t>Sample Footer Text</a:t>
            </a:r>
          </a:p>
        </p:txBody>
      </p:sp>
      <p:sp>
        <p:nvSpPr>
          <p:cNvPr id="8" name="Date Placeholder 7">
            <a:extLst>
              <a:ext uri="{FF2B5EF4-FFF2-40B4-BE49-F238E27FC236}">
                <a16:creationId xmlns:a16="http://schemas.microsoft.com/office/drawing/2014/main" id="{7AB04756-BB80-4C64-D871-0ADC3A7778F6}"/>
              </a:ext>
            </a:extLst>
          </p:cNvPr>
          <p:cNvSpPr>
            <a:spLocks noGrp="1"/>
          </p:cNvSpPr>
          <p:nvPr>
            <p:ph type="dt" sz="half" idx="14"/>
          </p:nvPr>
        </p:nvSpPr>
        <p:spPr/>
        <p:txBody>
          <a:bodyPr/>
          <a:lstStyle/>
          <a:p>
            <a:fld id="{281718C3-C21D-4CB2-9429-434651DA51E0}" type="datetime1">
              <a:rPr lang="en-US" smtClean="0"/>
              <a:t>9/12/2025</a:t>
            </a:fld>
            <a:endParaRPr lang="en-US"/>
          </a:p>
        </p:txBody>
      </p:sp>
      <p:sp>
        <p:nvSpPr>
          <p:cNvPr id="10" name="Slide Number Placeholder 9">
            <a:extLst>
              <a:ext uri="{FF2B5EF4-FFF2-40B4-BE49-F238E27FC236}">
                <a16:creationId xmlns:a16="http://schemas.microsoft.com/office/drawing/2014/main" id="{3EF70E65-4C3D-A600-1367-6FBA2FDDE55C}"/>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5" name="Straight Connector 4">
            <a:extLst>
              <a:ext uri="{FF2B5EF4-FFF2-40B4-BE49-F238E27FC236}">
                <a16:creationId xmlns:a16="http://schemas.microsoft.com/office/drawing/2014/main" id="{6C95B307-0002-4F55-5801-73F564B37804}"/>
              </a:ext>
            </a:extLst>
          </p:cNvPr>
          <p:cNvCxnSpPr>
            <a:cxnSpLocks/>
          </p:cNvCxnSpPr>
          <p:nvPr/>
        </p:nvCxnSpPr>
        <p:spPr>
          <a:xfrm>
            <a:off x="1399690" y="5178692"/>
            <a:ext cx="938668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49448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548641" y="5422793"/>
            <a:ext cx="8849802" cy="763321"/>
          </a:xfrm>
        </p:spPr>
        <p:txBody>
          <a:bodyPr anchor="t">
            <a:normAutofit/>
          </a:bodyPr>
          <a:lstStyle>
            <a:lvl1pPr marL="0" indent="0">
              <a:lnSpc>
                <a:spcPct val="100000"/>
              </a:lnSpc>
              <a:defRPr sz="2000" cap="all" baseline="0">
                <a:solidFill>
                  <a:schemeClr val="tx1"/>
                </a:solidFill>
                <a:latin typeface="+mj-lt"/>
              </a:defRPr>
            </a:lvl1pPr>
          </a:lstStyle>
          <a:p>
            <a:r>
              <a:rPr lang="en-US" dirty="0"/>
              <a:t>Quote author</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15047" y="364321"/>
            <a:ext cx="8983395" cy="4379976"/>
          </a:xfrm>
        </p:spPr>
        <p:txBody>
          <a:bodyPr anchor="t">
            <a:normAutofit/>
          </a:bodyPr>
          <a:lstStyle>
            <a:lvl1pPr marL="137160" indent="-137160">
              <a:lnSpc>
                <a:spcPct val="100000"/>
              </a:lnSpc>
              <a:buNone/>
              <a:defRPr sz="5400" b="0" cap="none" spc="50" baseline="0">
                <a:solidFill>
                  <a:schemeClr val="accent1"/>
                </a:solidFill>
                <a:latin typeface="+mn-lt"/>
              </a:defRPr>
            </a:lvl1pPr>
            <a:lvl2pPr marL="228600" indent="0">
              <a:buNone/>
              <a:defRPr sz="1600" b="0" cap="all" spc="50" baseline="0">
                <a:solidFill>
                  <a:schemeClr val="tx1"/>
                </a:solidFill>
                <a:latin typeface="+mj-lt"/>
              </a:defRPr>
            </a:lvl2pPr>
            <a:lvl3pPr marL="457200" indent="0">
              <a:buNone/>
              <a:defRPr sz="1400" b="0" cap="all" spc="50" baseline="0">
                <a:solidFill>
                  <a:schemeClr val="tx1"/>
                </a:solidFill>
                <a:latin typeface="+mj-lt"/>
              </a:defRPr>
            </a:lvl3pPr>
            <a:lvl4pPr marL="685800" indent="0">
              <a:buNone/>
              <a:defRPr sz="1200" b="0" cap="all" spc="50" baseline="0">
                <a:solidFill>
                  <a:schemeClr val="tx1"/>
                </a:solidFill>
                <a:latin typeface="+mj-lt"/>
              </a:defRPr>
            </a:lvl4pPr>
            <a:lvl5pPr marL="914400" indent="0">
              <a:buNone/>
              <a:defRPr sz="1100" b="0" cap="all" spc="50" baseline="0">
                <a:solidFill>
                  <a:schemeClr val="tx1"/>
                </a:solidFill>
                <a:latin typeface="+mj-lt"/>
              </a:defRPr>
            </a:lvl5pPr>
          </a:lstStyle>
          <a:p>
            <a:pPr lvl="0"/>
            <a:r>
              <a:rPr lang="en-US" dirty="0"/>
              <a:t>Click to edit quote</a:t>
            </a:r>
          </a:p>
        </p:txBody>
      </p:sp>
      <p:sp>
        <p:nvSpPr>
          <p:cNvPr id="11" name="Footer Placeholder 10">
            <a:extLst>
              <a:ext uri="{FF2B5EF4-FFF2-40B4-BE49-F238E27FC236}">
                <a16:creationId xmlns:a16="http://schemas.microsoft.com/office/drawing/2014/main" id="{BB573913-DF3D-A336-7766-2F2A4077FA24}"/>
              </a:ext>
            </a:extLst>
          </p:cNvPr>
          <p:cNvSpPr>
            <a:spLocks noGrp="1"/>
          </p:cNvSpPr>
          <p:nvPr>
            <p:ph type="ftr" sz="quarter" idx="15"/>
          </p:nvPr>
        </p:nvSpPr>
        <p:spPr/>
        <p:txBody>
          <a:bodyPr/>
          <a:lstStyle/>
          <a:p>
            <a:r>
              <a:rPr lang="en-US"/>
              <a:t>Sample Footer Text</a:t>
            </a:r>
          </a:p>
        </p:txBody>
      </p:sp>
      <p:sp>
        <p:nvSpPr>
          <p:cNvPr id="10" name="Date Placeholder 9">
            <a:extLst>
              <a:ext uri="{FF2B5EF4-FFF2-40B4-BE49-F238E27FC236}">
                <a16:creationId xmlns:a16="http://schemas.microsoft.com/office/drawing/2014/main" id="{82574524-6D35-F65F-291D-C661BC2839A9}"/>
              </a:ext>
            </a:extLst>
          </p:cNvPr>
          <p:cNvSpPr>
            <a:spLocks noGrp="1"/>
          </p:cNvSpPr>
          <p:nvPr>
            <p:ph type="dt" sz="half" idx="14"/>
          </p:nvPr>
        </p:nvSpPr>
        <p:spPr/>
        <p:txBody>
          <a:bodyPr/>
          <a:lstStyle/>
          <a:p>
            <a:fld id="{EF484BAB-BC70-496F-BE5F-77C3800258C1}" type="datetime1">
              <a:rPr lang="en-US" smtClean="0"/>
              <a:t>9/12/2025</a:t>
            </a:fld>
            <a:endParaRPr lang="en-US"/>
          </a:p>
        </p:txBody>
      </p:sp>
      <p:sp>
        <p:nvSpPr>
          <p:cNvPr id="12" name="Slide Number Placeholder 11">
            <a:extLst>
              <a:ext uri="{FF2B5EF4-FFF2-40B4-BE49-F238E27FC236}">
                <a16:creationId xmlns:a16="http://schemas.microsoft.com/office/drawing/2014/main" id="{551DEE08-81D7-3436-67E0-35E4159750B3}"/>
              </a:ext>
            </a:extLst>
          </p:cNvPr>
          <p:cNvSpPr>
            <a:spLocks noGrp="1"/>
          </p:cNvSpPr>
          <p:nvPr>
            <p:ph type="sldNum" sz="quarter" idx="16"/>
          </p:nvPr>
        </p:nvSpPr>
        <p:spPr/>
        <p:txBody>
          <a:bodyPr/>
          <a:lstStyle/>
          <a:p>
            <a:fld id="{DD84031F-D6BF-4677-B12E-7D8B88BA70F7}" type="slidenum">
              <a:rPr lang="en-US" smtClean="0"/>
              <a:t>‹#›</a:t>
            </a:fld>
            <a:endParaRPr lang="en-US"/>
          </a:p>
        </p:txBody>
      </p:sp>
      <p:cxnSp>
        <p:nvCxnSpPr>
          <p:cNvPr id="6" name="Straight Connector 5">
            <a:extLst>
              <a:ext uri="{FF2B5EF4-FFF2-40B4-BE49-F238E27FC236}">
                <a16:creationId xmlns:a16="http://schemas.microsoft.com/office/drawing/2014/main" id="{1A1234A2-3E92-F2E2-45A7-60E39396715E}"/>
              </a:ext>
            </a:extLst>
          </p:cNvPr>
          <p:cNvCxnSpPr>
            <a:cxnSpLocks/>
          </p:cNvCxnSpPr>
          <p:nvPr/>
        </p:nvCxnSpPr>
        <p:spPr>
          <a:xfrm>
            <a:off x="530352" y="5184424"/>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1A2847D-BCD1-DEA8-DC65-258A4946768E}"/>
              </a:ext>
            </a:extLst>
          </p:cNvPr>
          <p:cNvCxnSpPr>
            <a:cxnSpLocks/>
          </p:cNvCxnSpPr>
          <p:nvPr/>
        </p:nvCxnSpPr>
        <p:spPr>
          <a:xfrm>
            <a:off x="530352" y="6326367"/>
            <a:ext cx="1115568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0820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Quot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930302" y="5345083"/>
            <a:ext cx="10243537" cy="847899"/>
          </a:xfrm>
        </p:spPr>
        <p:txBody>
          <a:bodyPr anchor="ctr">
            <a:normAutofit/>
          </a:bodyPr>
          <a:lstStyle>
            <a:lvl1pPr marL="137160" indent="-137160" algn="ctr">
              <a:lnSpc>
                <a:spcPct val="110000"/>
              </a:lnSpc>
              <a:defRPr sz="1800" cap="none" baseline="0">
                <a:solidFill>
                  <a:schemeClr val="accent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930303" y="951364"/>
            <a:ext cx="10243536" cy="3794370"/>
          </a:xfrm>
        </p:spPr>
        <p:txBody>
          <a:bodyPr anchor="ctr">
            <a:normAutofit/>
          </a:bodyPr>
          <a:lstStyle>
            <a:lvl1pPr marL="0" indent="0" algn="ctr">
              <a:buNone/>
              <a:defRPr sz="4400" b="0" cap="all" spc="50" baseline="0">
                <a:solidFill>
                  <a:schemeClr val="tx1"/>
                </a:solidFill>
                <a:latin typeface="+mj-lt"/>
              </a:defRPr>
            </a:lvl1pPr>
            <a:lvl2pPr marL="228600" indent="0">
              <a:buNone/>
              <a:defRPr sz="4400" b="0" cap="all" spc="50" baseline="0">
                <a:solidFill>
                  <a:schemeClr val="accent1"/>
                </a:solidFill>
                <a:latin typeface="+mj-lt"/>
              </a:defRPr>
            </a:lvl2pPr>
            <a:lvl3pPr marL="457200" indent="0">
              <a:buNone/>
              <a:defRPr sz="4400" b="0" cap="all" spc="50" baseline="0">
                <a:solidFill>
                  <a:schemeClr val="accent1"/>
                </a:solidFill>
                <a:latin typeface="+mj-lt"/>
              </a:defRPr>
            </a:lvl3pPr>
            <a:lvl4pPr marL="685800" indent="0">
              <a:buNone/>
              <a:defRPr sz="4400" b="0" cap="all" spc="50" baseline="0">
                <a:solidFill>
                  <a:schemeClr val="accent1"/>
                </a:solidFill>
                <a:latin typeface="+mj-lt"/>
              </a:defRPr>
            </a:lvl4pPr>
            <a:lvl5pPr marL="914400" indent="0">
              <a:buNone/>
              <a:defRPr sz="4400" b="0" cap="all" spc="50" baseline="0">
                <a:solidFill>
                  <a:schemeClr val="accent1"/>
                </a:solidFill>
                <a:latin typeface="+mj-lt"/>
              </a:defRPr>
            </a:lvl5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9245940F-B015-464A-92BD-FC8709C093C5}" type="datetime1">
              <a:rPr lang="en-US" smtClean="0"/>
              <a:t>9/12/2025</a:t>
            </a:fld>
            <a:endParaRPr lang="en-US"/>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56050A9D-B7C5-F464-79AD-0740B311B072}"/>
              </a:ext>
            </a:extLst>
          </p:cNvPr>
          <p:cNvCxnSpPr>
            <a:cxnSpLocks/>
          </p:cNvCxnSpPr>
          <p:nvPr/>
        </p:nvCxnSpPr>
        <p:spPr>
          <a:xfrm>
            <a:off x="524909" y="533400"/>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A1234A2-3E92-F2E2-45A7-60E39396715E}"/>
              </a:ext>
            </a:extLst>
          </p:cNvPr>
          <p:cNvCxnSpPr>
            <a:cxnSpLocks/>
          </p:cNvCxnSpPr>
          <p:nvPr/>
        </p:nvCxnSpPr>
        <p:spPr>
          <a:xfrm>
            <a:off x="516418" y="5184424"/>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F8BEE7C-4A94-0B15-16EB-46B45E9C057E}"/>
              </a:ext>
            </a:extLst>
          </p:cNvPr>
          <p:cNvCxnSpPr>
            <a:cxnSpLocks/>
          </p:cNvCxnSpPr>
          <p:nvPr/>
        </p:nvCxnSpPr>
        <p:spPr>
          <a:xfrm>
            <a:off x="507928"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13553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359764" y="5430743"/>
            <a:ext cx="9472473" cy="704081"/>
          </a:xfrm>
        </p:spPr>
        <p:txBody>
          <a:bodyPr anchor="ctr">
            <a:normAutofit/>
          </a:bodyPr>
          <a:lstStyle>
            <a:lvl1pPr marL="137160" indent="-137160" algn="ctr">
              <a:lnSpc>
                <a:spcPct val="100000"/>
              </a:lnSpc>
              <a:defRPr sz="1800" cap="all" baseline="0">
                <a:solidFill>
                  <a:schemeClr val="tx1"/>
                </a:solidFill>
                <a:latin typeface="+mj-lt"/>
              </a:defRPr>
            </a:lvl1pPr>
          </a:lstStyle>
          <a:p>
            <a:r>
              <a:rPr lang="en-US" dirty="0"/>
              <a:t>Quote Author</a:t>
            </a:r>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359761" y="1081377"/>
            <a:ext cx="9413534" cy="3597131"/>
          </a:xfrm>
        </p:spPr>
        <p:txBody>
          <a:bodyPr anchor="ctr">
            <a:normAutofit/>
          </a:bodyPr>
          <a:lstStyle>
            <a:lvl1pPr marL="0" indent="0" algn="ctr">
              <a:lnSpc>
                <a:spcPct val="100000"/>
              </a:lnSpc>
              <a:buNone/>
              <a:defRPr sz="4400" b="0" cap="none" spc="50" baseline="0">
                <a:solidFill>
                  <a:schemeClr val="tx1"/>
                </a:solidFill>
                <a:latin typeface="+mn-lt"/>
              </a:defRPr>
            </a:lvl1pPr>
            <a:lvl2pPr marL="228600" indent="0" algn="ctr">
              <a:lnSpc>
                <a:spcPct val="100000"/>
              </a:lnSpc>
              <a:buNone/>
              <a:defRPr sz="4000" b="0" cap="none" spc="50" baseline="0">
                <a:solidFill>
                  <a:schemeClr val="accent1"/>
                </a:solidFill>
                <a:latin typeface="+mn-lt"/>
              </a:defRPr>
            </a:lvl2pPr>
            <a:lvl3pPr marL="457200" indent="0" algn="ctr">
              <a:lnSpc>
                <a:spcPct val="100000"/>
              </a:lnSpc>
              <a:buNone/>
              <a:defRPr sz="3600" b="0" cap="none" spc="50" baseline="0">
                <a:solidFill>
                  <a:schemeClr val="accent1"/>
                </a:solidFill>
                <a:latin typeface="+mn-lt"/>
              </a:defRPr>
            </a:lvl3pPr>
            <a:lvl4pPr marL="685800" indent="0" algn="ctr">
              <a:lnSpc>
                <a:spcPct val="100000"/>
              </a:lnSpc>
              <a:buNone/>
              <a:defRPr sz="3200" b="0" cap="none" spc="50" baseline="0">
                <a:solidFill>
                  <a:schemeClr val="accent1"/>
                </a:solidFill>
                <a:latin typeface="+mn-lt"/>
              </a:defRPr>
            </a:lvl4pPr>
            <a:lvl5pPr marL="914400" indent="0" algn="ctr">
              <a:lnSpc>
                <a:spcPct val="100000"/>
              </a:lnSpc>
              <a:buNone/>
              <a:defRPr sz="2800" b="0" cap="none" spc="50" baseline="0">
                <a:solidFill>
                  <a:schemeClr val="accent1"/>
                </a:solidFill>
                <a:latin typeface="+mn-lt"/>
              </a:defRPr>
            </a:lvl5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1"/>
                </a:solidFill>
              </a:defRPr>
            </a:lvl1pPr>
          </a:lstStyle>
          <a:p>
            <a:fld id="{8E6C2023-0583-4B96-882C-68D22DCD46B6}" type="datetime1">
              <a:rPr lang="en-US" smtClean="0"/>
              <a:t>9/12/2025</a:t>
            </a:fld>
            <a:endParaRPr lang="en-US"/>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1"/>
                </a:solidFill>
              </a:defRPr>
            </a:lvl1pPr>
          </a:lstStyle>
          <a:p>
            <a:fld id="{DD84031F-D6BF-4677-B12E-7D8B88BA70F7}" type="slidenum">
              <a:rPr lang="en-US" smtClean="0"/>
              <a:t>‹#›</a:t>
            </a:fld>
            <a:endParaRPr lang="en-US"/>
          </a:p>
        </p:txBody>
      </p:sp>
      <p:cxnSp>
        <p:nvCxnSpPr>
          <p:cNvPr id="10" name="Straight Connector 9">
            <a:extLst>
              <a:ext uri="{FF2B5EF4-FFF2-40B4-BE49-F238E27FC236}">
                <a16:creationId xmlns:a16="http://schemas.microsoft.com/office/drawing/2014/main" id="{3FD77A43-F5D0-235F-35F0-CBDFCF048764}"/>
              </a:ext>
            </a:extLst>
          </p:cNvPr>
          <p:cNvCxnSpPr>
            <a:cxnSpLocks/>
          </p:cNvCxnSpPr>
          <p:nvPr/>
        </p:nvCxnSpPr>
        <p:spPr>
          <a:xfrm>
            <a:off x="530352" y="530352"/>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4577989-BB5F-9AF1-A65F-3B2D0FDB6368}"/>
              </a:ext>
            </a:extLst>
          </p:cNvPr>
          <p:cNvCxnSpPr>
            <a:cxnSpLocks/>
          </p:cNvCxnSpPr>
          <p:nvPr/>
        </p:nvCxnSpPr>
        <p:spPr>
          <a:xfrm>
            <a:off x="530352" y="5180630"/>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066E7AB-929A-6900-35D9-F1C66399874C}"/>
              </a:ext>
            </a:extLst>
          </p:cNvPr>
          <p:cNvCxnSpPr>
            <a:cxnSpLocks/>
          </p:cNvCxnSpPr>
          <p:nvPr/>
        </p:nvCxnSpPr>
        <p:spPr>
          <a:xfrm>
            <a:off x="530352" y="6324600"/>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79561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958D-8125-1BDA-53C9-9E2D338832F5}"/>
              </a:ext>
            </a:extLst>
          </p:cNvPr>
          <p:cNvSpPr>
            <a:spLocks noGrp="1"/>
          </p:cNvSpPr>
          <p:nvPr>
            <p:ph type="title"/>
          </p:nvPr>
        </p:nvSpPr>
        <p:spPr>
          <a:xfrm>
            <a:off x="419100" y="365760"/>
            <a:ext cx="11239498" cy="914400"/>
          </a:xfrm>
        </p:spPr>
        <p:txBody>
          <a:bodyPr anchor="b"/>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FB8DBCC-227D-BB0A-7CD5-02D66CF18745}"/>
              </a:ext>
            </a:extLst>
          </p:cNvPr>
          <p:cNvSpPr>
            <a:spLocks noGrp="1"/>
          </p:cNvSpPr>
          <p:nvPr>
            <p:ph sz="quarter" idx="15"/>
          </p:nvPr>
        </p:nvSpPr>
        <p:spPr>
          <a:xfrm>
            <a:off x="419100" y="1714500"/>
            <a:ext cx="5305425"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0DBB7E01-A7E6-1882-4E9B-8EABAF71F969}"/>
              </a:ext>
            </a:extLst>
          </p:cNvPr>
          <p:cNvSpPr>
            <a:spLocks noGrp="1"/>
          </p:cNvSpPr>
          <p:nvPr>
            <p:ph sz="quarter" idx="16"/>
          </p:nvPr>
        </p:nvSpPr>
        <p:spPr>
          <a:xfrm>
            <a:off x="6345936" y="1719072"/>
            <a:ext cx="5321808" cy="4390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7D294A4A-89C4-68BF-6701-5C47F940E3D6}"/>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977908BC-F48B-81E4-8D93-7DB9E37161B6}"/>
              </a:ext>
            </a:extLst>
          </p:cNvPr>
          <p:cNvSpPr>
            <a:spLocks noGrp="1"/>
          </p:cNvSpPr>
          <p:nvPr>
            <p:ph type="dt" sz="half" idx="10"/>
          </p:nvPr>
        </p:nvSpPr>
        <p:spPr/>
        <p:txBody>
          <a:bodyPr/>
          <a:lstStyle/>
          <a:p>
            <a:fld id="{6504A9F1-814E-44B0-83E3-9DA02F3C243F}" type="datetime1">
              <a:rPr lang="en-US" smtClean="0"/>
              <a:t>9/12/2025</a:t>
            </a:fld>
            <a:endParaRPr lang="en-US"/>
          </a:p>
        </p:txBody>
      </p:sp>
      <p:sp>
        <p:nvSpPr>
          <p:cNvPr id="9" name="Slide Number Placeholder 8">
            <a:extLst>
              <a:ext uri="{FF2B5EF4-FFF2-40B4-BE49-F238E27FC236}">
                <a16:creationId xmlns:a16="http://schemas.microsoft.com/office/drawing/2014/main" id="{27F93A54-CB38-BEAF-260B-84EDDF3011D2}"/>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11" name="Straight Connector 10">
            <a:extLst>
              <a:ext uri="{FF2B5EF4-FFF2-40B4-BE49-F238E27FC236}">
                <a16:creationId xmlns:a16="http://schemas.microsoft.com/office/drawing/2014/main" id="{A90608C5-C55C-14AC-C8E9-7F0530018CE5}"/>
              </a:ext>
            </a:extLst>
          </p:cNvPr>
          <p:cNvCxnSpPr>
            <a:cxnSpLocks/>
          </p:cNvCxnSpPr>
          <p:nvPr/>
        </p:nvCxnSpPr>
        <p:spPr>
          <a:xfrm>
            <a:off x="533400"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42099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958D-8125-1BDA-53C9-9E2D338832F5}"/>
              </a:ext>
            </a:extLst>
          </p:cNvPr>
          <p:cNvSpPr>
            <a:spLocks noGrp="1"/>
          </p:cNvSpPr>
          <p:nvPr>
            <p:ph type="title"/>
          </p:nvPr>
        </p:nvSpPr>
        <p:spPr>
          <a:xfrm>
            <a:off x="402335" y="365760"/>
            <a:ext cx="11256264" cy="914400"/>
          </a:xfr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09FF10-A82A-AAEB-4B8C-921F3BA2028E}"/>
              </a:ext>
            </a:extLst>
          </p:cNvPr>
          <p:cNvSpPr>
            <a:spLocks noGrp="1"/>
          </p:cNvSpPr>
          <p:nvPr>
            <p:ph type="body" idx="1"/>
          </p:nvPr>
        </p:nvSpPr>
        <p:spPr>
          <a:xfrm>
            <a:off x="415048" y="1490472"/>
            <a:ext cx="5321808" cy="642902"/>
          </a:xfrm>
        </p:spPr>
        <p:txBody>
          <a:bodyPr anchor="b">
            <a:normAutofit/>
          </a:bodyPr>
          <a:lstStyle>
            <a:lvl1pPr marL="0" indent="0">
              <a:lnSpc>
                <a:spcPct val="100000"/>
              </a:lnSpc>
              <a:buNone/>
              <a:defRPr sz="2200" b="0"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EFD932-A581-1A49-7FAF-0FED2E2BC182}"/>
              </a:ext>
            </a:extLst>
          </p:cNvPr>
          <p:cNvSpPr>
            <a:spLocks noGrp="1"/>
          </p:cNvSpPr>
          <p:nvPr>
            <p:ph sz="quarter" idx="15"/>
          </p:nvPr>
        </p:nvSpPr>
        <p:spPr>
          <a:xfrm>
            <a:off x="419100" y="2212975"/>
            <a:ext cx="5303838" cy="389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A627A15-4AB2-F230-22C7-0605AFD7DF22}"/>
              </a:ext>
            </a:extLst>
          </p:cNvPr>
          <p:cNvSpPr>
            <a:spLocks noGrp="1"/>
          </p:cNvSpPr>
          <p:nvPr>
            <p:ph type="body" sz="quarter" idx="3"/>
          </p:nvPr>
        </p:nvSpPr>
        <p:spPr>
          <a:xfrm>
            <a:off x="6345936" y="1490472"/>
            <a:ext cx="5321808" cy="642902"/>
          </a:xfrm>
        </p:spPr>
        <p:txBody>
          <a:bodyPr anchor="b">
            <a:normAutofit/>
          </a:bodyPr>
          <a:lstStyle>
            <a:lvl1pPr marL="0" indent="0">
              <a:lnSpc>
                <a:spcPct val="100000"/>
              </a:lnSpc>
              <a:buNone/>
              <a:defRPr sz="2200" b="0"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554404BD-8F2F-278E-C00B-3F1B1DE8CF2C}"/>
              </a:ext>
            </a:extLst>
          </p:cNvPr>
          <p:cNvSpPr>
            <a:spLocks noGrp="1"/>
          </p:cNvSpPr>
          <p:nvPr>
            <p:ph sz="quarter" idx="16"/>
          </p:nvPr>
        </p:nvSpPr>
        <p:spPr>
          <a:xfrm>
            <a:off x="6345238" y="2212975"/>
            <a:ext cx="5321808" cy="389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7D294A4A-89C4-68BF-6701-5C47F940E3D6}"/>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977908BC-F48B-81E4-8D93-7DB9E37161B6}"/>
              </a:ext>
            </a:extLst>
          </p:cNvPr>
          <p:cNvSpPr>
            <a:spLocks noGrp="1"/>
          </p:cNvSpPr>
          <p:nvPr>
            <p:ph type="dt" sz="half" idx="10"/>
          </p:nvPr>
        </p:nvSpPr>
        <p:spPr/>
        <p:txBody>
          <a:bodyPr/>
          <a:lstStyle/>
          <a:p>
            <a:fld id="{6DF15078-AEDD-4B5A-AC6A-C8F87F9646E7}" type="datetime1">
              <a:rPr lang="en-US" smtClean="0"/>
              <a:t>9/12/2025</a:t>
            </a:fld>
            <a:endParaRPr lang="en-US"/>
          </a:p>
        </p:txBody>
      </p:sp>
      <p:sp>
        <p:nvSpPr>
          <p:cNvPr id="9" name="Slide Number Placeholder 8">
            <a:extLst>
              <a:ext uri="{FF2B5EF4-FFF2-40B4-BE49-F238E27FC236}">
                <a16:creationId xmlns:a16="http://schemas.microsoft.com/office/drawing/2014/main" id="{27F93A54-CB38-BEAF-260B-84EDDF3011D2}"/>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11" name="Straight Connector 10">
            <a:extLst>
              <a:ext uri="{FF2B5EF4-FFF2-40B4-BE49-F238E27FC236}">
                <a16:creationId xmlns:a16="http://schemas.microsoft.com/office/drawing/2014/main" id="{A90608C5-C55C-14AC-C8E9-7F0530018CE5}"/>
              </a:ext>
            </a:extLst>
          </p:cNvPr>
          <p:cNvCxnSpPr>
            <a:cxnSpLocks/>
          </p:cNvCxnSpPr>
          <p:nvPr/>
        </p:nvCxnSpPr>
        <p:spPr>
          <a:xfrm>
            <a:off x="530352"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956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3695F-5E74-A380-8592-35FB6FC77542}"/>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9C6149D-58D4-7497-818C-CF30244A29A1}"/>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8E8D2567-C532-BD45-FA85-03DBE3B3C779}"/>
              </a:ext>
            </a:extLst>
          </p:cNvPr>
          <p:cNvSpPr>
            <a:spLocks noGrp="1"/>
          </p:cNvSpPr>
          <p:nvPr>
            <p:ph type="dt" sz="half" idx="10"/>
          </p:nvPr>
        </p:nvSpPr>
        <p:spPr/>
        <p:txBody>
          <a:bodyPr/>
          <a:lstStyle/>
          <a:p>
            <a:fld id="{51B2758D-8EE6-4CC5-A170-BE9501D7BCFF}" type="datetime1">
              <a:rPr lang="en-US" smtClean="0"/>
              <a:t>9/12/2025</a:t>
            </a:fld>
            <a:endParaRPr lang="en-US"/>
          </a:p>
        </p:txBody>
      </p:sp>
      <p:sp>
        <p:nvSpPr>
          <p:cNvPr id="5" name="Slide Number Placeholder 4">
            <a:extLst>
              <a:ext uri="{FF2B5EF4-FFF2-40B4-BE49-F238E27FC236}">
                <a16:creationId xmlns:a16="http://schemas.microsoft.com/office/drawing/2014/main" id="{ABC0E491-56EB-F527-8A63-FBEEE6196FBD}"/>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64216483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Empty">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FE9D82C-4607-0C9D-F241-D35DBEFEF4B1}"/>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B4DCFCC5-7F8E-F549-57BA-7303E9F17466}"/>
              </a:ext>
            </a:extLst>
          </p:cNvPr>
          <p:cNvSpPr>
            <a:spLocks noGrp="1"/>
          </p:cNvSpPr>
          <p:nvPr>
            <p:ph type="dt" sz="half" idx="10"/>
          </p:nvPr>
        </p:nvSpPr>
        <p:spPr/>
        <p:txBody>
          <a:bodyPr/>
          <a:lstStyle/>
          <a:p>
            <a:fld id="{0FCB484E-FEE6-4572-A5E5-40AFA2254CF8}" type="datetime1">
              <a:rPr lang="en-US" smtClean="0"/>
              <a:t>9/12/2025</a:t>
            </a:fld>
            <a:endParaRPr lang="en-US"/>
          </a:p>
        </p:txBody>
      </p:sp>
      <p:sp>
        <p:nvSpPr>
          <p:cNvPr id="5" name="Slide Number Placeholder 4">
            <a:extLst>
              <a:ext uri="{FF2B5EF4-FFF2-40B4-BE49-F238E27FC236}">
                <a16:creationId xmlns:a16="http://schemas.microsoft.com/office/drawing/2014/main" id="{457BEB6A-C028-DA7D-C516-2F1316F031AB}"/>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170042922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429901" y="5056743"/>
            <a:ext cx="11339400" cy="966902"/>
          </a:xfrm>
        </p:spPr>
        <p:txBody>
          <a:bodyPr anchor="b">
            <a:normAutofit/>
          </a:bodyPr>
          <a:lstStyle>
            <a:lvl1pPr>
              <a:defRPr sz="4800">
                <a:solidFill>
                  <a:schemeClr val="tx1"/>
                </a:solidFill>
              </a:defRPr>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6D3F2A15-2C96-2533-3F11-3EFA30B56716}"/>
              </a:ext>
            </a:extLst>
          </p:cNvPr>
          <p:cNvSpPr>
            <a:spLocks noGrp="1"/>
          </p:cNvSpPr>
          <p:nvPr>
            <p:ph type="pic" sz="quarter" idx="13" hasCustomPrompt="1"/>
          </p:nvPr>
        </p:nvSpPr>
        <p:spPr>
          <a:xfrm>
            <a:off x="0" y="0"/>
            <a:ext cx="12192000" cy="4930912"/>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4FF79075-DF30-526B-9548-3F9D7EF9FAA8}"/>
              </a:ext>
            </a:extLst>
          </p:cNvPr>
          <p:cNvSpPr>
            <a:spLocks noGrp="1"/>
          </p:cNvSpPr>
          <p:nvPr>
            <p:ph type="body" idx="1"/>
          </p:nvPr>
        </p:nvSpPr>
        <p:spPr>
          <a:xfrm>
            <a:off x="429902" y="5979576"/>
            <a:ext cx="11339400" cy="365126"/>
          </a:xfrm>
        </p:spPr>
        <p:txBody>
          <a:bodyPr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3F256503-7989-932D-DE04-B424AC0B97DF}"/>
              </a:ext>
            </a:extLst>
          </p:cNvPr>
          <p:cNvSpPr>
            <a:spLocks noGrp="1"/>
          </p:cNvSpPr>
          <p:nvPr>
            <p:ph type="ftr" sz="quarter" idx="15"/>
          </p:nvPr>
        </p:nvSpPr>
        <p:spPr/>
        <p:txBody>
          <a:bodyPr/>
          <a:lstStyle/>
          <a:p>
            <a:r>
              <a:rPr lang="en-US"/>
              <a:t>Sample Footer Text</a:t>
            </a:r>
          </a:p>
        </p:txBody>
      </p:sp>
      <p:sp>
        <p:nvSpPr>
          <p:cNvPr id="7" name="Date Placeholder 6">
            <a:extLst>
              <a:ext uri="{FF2B5EF4-FFF2-40B4-BE49-F238E27FC236}">
                <a16:creationId xmlns:a16="http://schemas.microsoft.com/office/drawing/2014/main" id="{623E99C9-C336-E83E-56A6-D68659547CAF}"/>
              </a:ext>
            </a:extLst>
          </p:cNvPr>
          <p:cNvSpPr>
            <a:spLocks noGrp="1"/>
          </p:cNvSpPr>
          <p:nvPr>
            <p:ph type="dt" sz="half" idx="14"/>
          </p:nvPr>
        </p:nvSpPr>
        <p:spPr/>
        <p:txBody>
          <a:bodyPr/>
          <a:lstStyle/>
          <a:p>
            <a:fld id="{C135F28A-0986-4E7B-B35D-341D39FBD191}" type="datetime1">
              <a:rPr lang="en-US" smtClean="0"/>
              <a:t>9/12/2025</a:t>
            </a:fld>
            <a:endParaRPr lang="en-US"/>
          </a:p>
        </p:txBody>
      </p:sp>
      <p:sp>
        <p:nvSpPr>
          <p:cNvPr id="10" name="Slide Number Placeholder 9">
            <a:extLst>
              <a:ext uri="{FF2B5EF4-FFF2-40B4-BE49-F238E27FC236}">
                <a16:creationId xmlns:a16="http://schemas.microsoft.com/office/drawing/2014/main" id="{757A77FC-B384-BD30-0961-237F594F200F}"/>
              </a:ext>
            </a:extLst>
          </p:cNvPr>
          <p:cNvSpPr>
            <a:spLocks noGrp="1"/>
          </p:cNvSpPr>
          <p:nvPr>
            <p:ph type="sldNum" sz="quarter" idx="16"/>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245172443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BEA7-A772-B39C-F049-D8BA2D3F4EF5}"/>
              </a:ext>
            </a:extLst>
          </p:cNvPr>
          <p:cNvSpPr>
            <a:spLocks noGrp="1"/>
          </p:cNvSpPr>
          <p:nvPr>
            <p:ph type="title"/>
          </p:nvPr>
        </p:nvSpPr>
        <p:spPr>
          <a:xfrm>
            <a:off x="449836" y="694943"/>
            <a:ext cx="3915473" cy="1325880"/>
          </a:xfrm>
        </p:spPr>
        <p:txBody>
          <a:bodyPr anchor="t"/>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D5693C4-36AD-07F9-763E-EE5FC9DFB1AD}"/>
              </a:ext>
            </a:extLst>
          </p:cNvPr>
          <p:cNvSpPr>
            <a:spLocks noGrp="1"/>
          </p:cNvSpPr>
          <p:nvPr>
            <p:ph type="body" sz="half" idx="2"/>
          </p:nvPr>
        </p:nvSpPr>
        <p:spPr>
          <a:xfrm>
            <a:off x="433072" y="2057400"/>
            <a:ext cx="3932237" cy="41769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10FB4614-4148-D757-88D0-D93E5E1EA1A0}"/>
              </a:ext>
            </a:extLst>
          </p:cNvPr>
          <p:cNvSpPr>
            <a:spLocks noGrp="1"/>
          </p:cNvSpPr>
          <p:nvPr>
            <p:ph idx="1"/>
          </p:nvPr>
        </p:nvSpPr>
        <p:spPr>
          <a:xfrm>
            <a:off x="5183188" y="694943"/>
            <a:ext cx="6483096" cy="553936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1AADC46-B01E-DA2E-F24C-C48F5253DD00}"/>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B71A6063-F591-A804-79FE-A80AD399139E}"/>
              </a:ext>
            </a:extLst>
          </p:cNvPr>
          <p:cNvSpPr>
            <a:spLocks noGrp="1"/>
          </p:cNvSpPr>
          <p:nvPr>
            <p:ph type="dt" sz="half" idx="10"/>
          </p:nvPr>
        </p:nvSpPr>
        <p:spPr/>
        <p:txBody>
          <a:bodyPr/>
          <a:lstStyle/>
          <a:p>
            <a:fld id="{A57FC195-9048-4969-9920-6939BE28AE8D}" type="datetime1">
              <a:rPr lang="en-US" smtClean="0"/>
              <a:t>9/12/2025</a:t>
            </a:fld>
            <a:endParaRPr lang="en-US"/>
          </a:p>
        </p:txBody>
      </p:sp>
      <p:sp>
        <p:nvSpPr>
          <p:cNvPr id="7" name="Slide Number Placeholder 6">
            <a:extLst>
              <a:ext uri="{FF2B5EF4-FFF2-40B4-BE49-F238E27FC236}">
                <a16:creationId xmlns:a16="http://schemas.microsoft.com/office/drawing/2014/main" id="{4BEFF439-6DA2-A61B-C94C-BEDC2411D6CC}"/>
              </a:ext>
            </a:extLst>
          </p:cNvPr>
          <p:cNvSpPr>
            <a:spLocks noGrp="1"/>
          </p:cNvSpPr>
          <p:nvPr>
            <p:ph type="sldNum" sz="quarter" idx="12"/>
          </p:nvPr>
        </p:nvSpPr>
        <p:spPr/>
        <p:txBody>
          <a:bodyPr/>
          <a:lstStyle/>
          <a:p>
            <a:fld id="{DD84031F-D6BF-4677-B12E-7D8B88BA70F7}" type="slidenum">
              <a:rPr lang="en-US" smtClean="0"/>
              <a:t>‹#›</a:t>
            </a:fld>
            <a:endParaRPr lang="en-US"/>
          </a:p>
        </p:txBody>
      </p:sp>
    </p:spTree>
    <p:extLst>
      <p:ext uri="{BB962C8B-B14F-4D97-AF65-F5344CB8AC3E}">
        <p14:creationId xmlns:p14="http://schemas.microsoft.com/office/powerpoint/2010/main" val="70869062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A5E-0A3D-E6AD-3C21-DC40BCDEC609}"/>
              </a:ext>
            </a:extLst>
          </p:cNvPr>
          <p:cNvSpPr>
            <a:spLocks noGrp="1"/>
          </p:cNvSpPr>
          <p:nvPr>
            <p:ph type="title"/>
          </p:nvPr>
        </p:nvSpPr>
        <p:spPr>
          <a:xfrm>
            <a:off x="419101" y="694944"/>
            <a:ext cx="3526816" cy="1711825"/>
          </a:xfrm>
        </p:spPr>
        <p:txBody>
          <a:bodyPr anchor="t"/>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CBA8418-7980-9A18-053B-82E4F16EBD61}"/>
              </a:ext>
            </a:extLst>
          </p:cNvPr>
          <p:cNvSpPr>
            <a:spLocks noGrp="1"/>
          </p:cNvSpPr>
          <p:nvPr>
            <p:ph type="body" sz="half" idx="2"/>
          </p:nvPr>
        </p:nvSpPr>
        <p:spPr>
          <a:xfrm>
            <a:off x="425389" y="2508261"/>
            <a:ext cx="3520528" cy="372794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126F9F06-BE63-8EE7-74C5-6D0E3F9B7571}"/>
              </a:ext>
            </a:extLst>
          </p:cNvPr>
          <p:cNvSpPr>
            <a:spLocks noGrp="1"/>
          </p:cNvSpPr>
          <p:nvPr>
            <p:ph type="pic" idx="1" hasCustomPrompt="1"/>
          </p:nvPr>
        </p:nvSpPr>
        <p:spPr>
          <a:xfrm>
            <a:off x="4419600" y="533400"/>
            <a:ext cx="7239000" cy="5791199"/>
          </a:xfrm>
          <a:blipFill>
            <a:blip r:embed="rId2">
              <a:alphaModFix amt="70000"/>
            </a:blip>
            <a:stretch>
              <a:fillRect/>
            </a:stretch>
          </a:blipFill>
          <a:effectLst>
            <a:outerShdw blurRad="203200" dist="12700" dir="7800000" algn="r" rotWithShape="0">
              <a:prstClr val="black">
                <a:alpha val="10000"/>
              </a:prstClr>
            </a:outerShdw>
          </a:effectLst>
        </p:spPr>
        <p:txBody>
          <a:bodyPr vert="horz" lIns="91440" tIns="45720" rIns="91440" bIns="45720" rtlCol="0">
            <a:normAutofit/>
          </a:bodyPr>
          <a:lstStyle>
            <a:lvl1pPr marL="0" indent="0">
              <a:buNone/>
              <a:defRPr lang="en-US"/>
            </a:lvl1pPr>
          </a:lstStyle>
          <a:p>
            <a:pPr lvl="0"/>
            <a:r>
              <a:rPr lang="en-US" dirty="0"/>
              <a:t> </a:t>
            </a:r>
          </a:p>
        </p:txBody>
      </p:sp>
      <p:sp>
        <p:nvSpPr>
          <p:cNvPr id="6" name="Footer Placeholder 5">
            <a:extLst>
              <a:ext uri="{FF2B5EF4-FFF2-40B4-BE49-F238E27FC236}">
                <a16:creationId xmlns:a16="http://schemas.microsoft.com/office/drawing/2014/main" id="{E7F485A3-3BFA-4B57-F6E5-5F41542B7BBD}"/>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600AC9F0-6744-73C8-54FC-5C12BA7BF791}"/>
              </a:ext>
            </a:extLst>
          </p:cNvPr>
          <p:cNvSpPr>
            <a:spLocks noGrp="1"/>
          </p:cNvSpPr>
          <p:nvPr>
            <p:ph type="dt" sz="half" idx="10"/>
          </p:nvPr>
        </p:nvSpPr>
        <p:spPr/>
        <p:txBody>
          <a:bodyPr/>
          <a:lstStyle/>
          <a:p>
            <a:fld id="{8CCE6180-3A1B-4424-AB9F-671C4EBC0A2E}" type="datetime1">
              <a:rPr lang="en-US" smtClean="0"/>
              <a:t>9/12/2025</a:t>
            </a:fld>
            <a:endParaRPr lang="en-US" dirty="0"/>
          </a:p>
        </p:txBody>
      </p:sp>
      <p:sp>
        <p:nvSpPr>
          <p:cNvPr id="7" name="Slide Number Placeholder 6">
            <a:extLst>
              <a:ext uri="{FF2B5EF4-FFF2-40B4-BE49-F238E27FC236}">
                <a16:creationId xmlns:a16="http://schemas.microsoft.com/office/drawing/2014/main" id="{31BAB9F6-C801-466A-4C39-23DCB1CD5489}"/>
              </a:ext>
            </a:extLst>
          </p:cNvPr>
          <p:cNvSpPr>
            <a:spLocks noGrp="1"/>
          </p:cNvSpPr>
          <p:nvPr>
            <p:ph type="sldNum" sz="quarter" idx="12"/>
          </p:nvPr>
        </p:nvSpPr>
        <p:spPr/>
        <p:txBody>
          <a:bodyPr/>
          <a:lstStyle/>
          <a:p>
            <a:fld id="{DD84031F-D6BF-4677-B12E-7D8B88BA70F7}" type="slidenum">
              <a:rPr lang="en-US" smtClean="0"/>
              <a:t>‹#›</a:t>
            </a:fld>
            <a:endParaRPr lang="en-US" dirty="0"/>
          </a:p>
        </p:txBody>
      </p:sp>
      <p:cxnSp>
        <p:nvCxnSpPr>
          <p:cNvPr id="9" name="Straight Connector 8">
            <a:extLst>
              <a:ext uri="{FF2B5EF4-FFF2-40B4-BE49-F238E27FC236}">
                <a16:creationId xmlns:a16="http://schemas.microsoft.com/office/drawing/2014/main" id="{924215D5-0C4C-2E49-3A06-C65652576A64}"/>
              </a:ext>
            </a:extLst>
          </p:cNvPr>
          <p:cNvCxnSpPr>
            <a:cxnSpLocks/>
          </p:cNvCxnSpPr>
          <p:nvPr/>
        </p:nvCxnSpPr>
        <p:spPr>
          <a:xfrm>
            <a:off x="533400" y="533400"/>
            <a:ext cx="35037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47059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02336" y="541942"/>
            <a:ext cx="11256264" cy="2225185"/>
          </a:xfrm>
        </p:spPr>
        <p:txBody>
          <a:bodyPr anchor="b">
            <a:normAutofit/>
          </a:bodyPr>
          <a:lstStyle>
            <a:lvl1pPr>
              <a:defRPr sz="7200">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19099" y="3423301"/>
            <a:ext cx="11239499" cy="2901298"/>
          </a:xfrm>
        </p:spPr>
        <p:txBody>
          <a:bodyPr vert="horz" lIns="91440" tIns="45720" rIns="91440" bIns="45720" rtlCol="0">
            <a:normAutofit/>
          </a:bodyPr>
          <a:lstStyle>
            <a:lvl1pPr marL="0" indent="0">
              <a:buNone/>
              <a:defRPr lang="en-US" dirty="0"/>
            </a:lvl1pPr>
            <a:lvl2pPr marL="457200" indent="0">
              <a:buNone/>
              <a:defRPr lang="en-US" dirty="0"/>
            </a:lvl2pPr>
            <a:lvl3pPr marL="914400" indent="0">
              <a:buNone/>
              <a:defRPr lang="en-US" dirty="0"/>
            </a:lvl3pPr>
            <a:lvl4pPr marL="1371600" indent="0">
              <a:buNone/>
              <a:defRPr lang="en-US" dirty="0"/>
            </a:lvl4pPr>
            <a:lvl5pPr marL="1828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C22330-A382-475A-8519-6A39191EC88E}" type="datetime1">
              <a:rPr lang="en-US" smtClean="0"/>
              <a:t>9/12/2025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3" name="Straight Connector 2">
            <a:extLst>
              <a:ext uri="{FF2B5EF4-FFF2-40B4-BE49-F238E27FC236}">
                <a16:creationId xmlns:a16="http://schemas.microsoft.com/office/drawing/2014/main" id="{BFD55B63-1406-DAD2-DBAB-BD87EA2FB540}"/>
              </a:ext>
            </a:extLst>
          </p:cNvPr>
          <p:cNvCxnSpPr>
            <a:cxnSpLocks/>
          </p:cNvCxnSpPr>
          <p:nvPr/>
        </p:nvCxnSpPr>
        <p:spPr>
          <a:xfrm>
            <a:off x="533400" y="2978854"/>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34820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02336" y="1836238"/>
            <a:ext cx="11256264" cy="2512732"/>
          </a:xfrm>
        </p:spPr>
        <p:txBody>
          <a:bodyPr anchor="b">
            <a:normAutofit/>
          </a:bodyPr>
          <a:lstStyle>
            <a:lvl1pPr>
              <a:defRPr sz="7200">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19099" y="4834052"/>
            <a:ext cx="11239499" cy="1405479"/>
          </a:xfrm>
        </p:spPr>
        <p:txBody>
          <a:bodyPr vert="horz" lIns="91440" tIns="45720" rIns="91440" bIns="45720" rtlCol="0" anchor="t">
            <a:noAutofit/>
          </a:bodyPr>
          <a:lstStyle>
            <a:lvl1pPr marL="0" indent="0">
              <a:buNone/>
              <a:defRPr lang="en-US" sz="2000" dirty="0"/>
            </a:lvl1pPr>
            <a:lvl2pPr marL="457200" indent="0">
              <a:buNone/>
              <a:defRPr lang="en-US" sz="1800" dirty="0"/>
            </a:lvl2pPr>
            <a:lvl3pPr marL="914400" indent="0">
              <a:buNone/>
              <a:defRPr lang="en-US" sz="1600" dirty="0"/>
            </a:lvl3pPr>
            <a:lvl4pPr marL="1371600" indent="0">
              <a:buNone/>
              <a:defRPr lang="en-US" sz="1400" dirty="0"/>
            </a:lvl4pPr>
            <a:lvl5pPr marL="18288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E20DC0D-99C6-4F09-90C7-C0EC6E2F0A06}" type="datetime1">
              <a:rPr lang="en-US" smtClean="0"/>
              <a:t>9/12/2025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9" name="Straight Connector 8">
            <a:extLst>
              <a:ext uri="{FF2B5EF4-FFF2-40B4-BE49-F238E27FC236}">
                <a16:creationId xmlns:a16="http://schemas.microsoft.com/office/drawing/2014/main" id="{05899B98-11E6-7DB0-F79E-50A541026355}"/>
              </a:ext>
            </a:extLst>
          </p:cNvPr>
          <p:cNvCxnSpPr>
            <a:cxnSpLocks/>
          </p:cNvCxnSpPr>
          <p:nvPr/>
        </p:nvCxnSpPr>
        <p:spPr>
          <a:xfrm>
            <a:off x="533400" y="4531625"/>
            <a:ext cx="11125198"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96109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419238" y="398050"/>
            <a:ext cx="9635668" cy="3671398"/>
          </a:xfrm>
        </p:spPr>
        <p:txBody>
          <a:bodyPr vert="horz" lIns="91440" tIns="45720" rIns="91440" bIns="45720" rtlCol="0" anchor="t">
            <a:normAutofit/>
          </a:bodyPr>
          <a:lstStyle>
            <a:lvl1pPr>
              <a:defRPr lang="en-US" sz="66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432322" y="5669280"/>
            <a:ext cx="9620300" cy="756807"/>
          </a:xfr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p>
            <a:fld id="{DD9686BE-81E0-4285-A95D-6934CDF6209E}" type="datetime1">
              <a:rPr lang="en-US" smtClean="0"/>
              <a:t>9/12/2025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9" name="Straight Connector 8">
            <a:extLst>
              <a:ext uri="{FF2B5EF4-FFF2-40B4-BE49-F238E27FC236}">
                <a16:creationId xmlns:a16="http://schemas.microsoft.com/office/drawing/2014/main" id="{46EBC7DB-A84C-6AE6-0446-4E466A133069}"/>
              </a:ext>
            </a:extLst>
          </p:cNvPr>
          <p:cNvCxnSpPr>
            <a:cxnSpLocks/>
          </p:cNvCxnSpPr>
          <p:nvPr/>
        </p:nvCxnSpPr>
        <p:spPr>
          <a:xfrm>
            <a:off x="530352" y="5498461"/>
            <a:ext cx="1112444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47858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402336" y="765750"/>
            <a:ext cx="9635668" cy="3455113"/>
          </a:xfrm>
        </p:spPr>
        <p:txBody>
          <a:bodyPr vert="horz" lIns="91440" tIns="45720" rIns="91440" bIns="45720" rtlCol="0" anchor="t">
            <a:normAutofit/>
          </a:bodyPr>
          <a:lstStyle>
            <a:lvl1pPr>
              <a:defRPr lang="en-US" sz="8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429428" y="5271844"/>
            <a:ext cx="9613065" cy="1001356"/>
          </a:xfrm>
        </p:spPr>
        <p:txBody>
          <a:bodyPr vert="horz" lIns="91440" tIns="45720" rIns="91440" bIns="45720" rtlCol="0" anchor="ctr">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p>
            <a:fld id="{EB464E07-DAE2-4D6D-BDD9-1CE7637F446D}" type="datetime1">
              <a:rPr lang="en-US" smtClean="0"/>
              <a:t>9/12/2025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12" name="Straight Connector 11">
            <a:extLst>
              <a:ext uri="{FF2B5EF4-FFF2-40B4-BE49-F238E27FC236}">
                <a16:creationId xmlns:a16="http://schemas.microsoft.com/office/drawing/2014/main" id="{D4CDCB79-1025-8102-1BC6-378AB173CBFF}"/>
              </a:ext>
            </a:extLst>
          </p:cNvPr>
          <p:cNvCxnSpPr>
            <a:cxnSpLocks/>
          </p:cNvCxnSpPr>
          <p:nvPr/>
        </p:nvCxnSpPr>
        <p:spPr>
          <a:xfrm>
            <a:off x="533400" y="5184424"/>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EF23CAD-F5FD-3FB3-B413-1F54592B07E7}"/>
              </a:ext>
            </a:extLst>
          </p:cNvPr>
          <p:cNvCxnSpPr>
            <a:cxnSpLocks/>
          </p:cNvCxnSpPr>
          <p:nvPr/>
        </p:nvCxnSpPr>
        <p:spPr>
          <a:xfrm>
            <a:off x="533400" y="6324600"/>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4211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402336" y="765750"/>
            <a:ext cx="9635668" cy="3528339"/>
          </a:xfrm>
        </p:spPr>
        <p:txBody>
          <a:bodyPr vert="horz" lIns="91440" tIns="45720" rIns="91440" bIns="45720" rtlCol="0" anchor="t">
            <a:normAutofit/>
          </a:bodyPr>
          <a:lstStyle>
            <a:lvl1pPr>
              <a:defRPr lang="en-US" sz="8800" dirty="0">
                <a:solidFill>
                  <a:schemeClr val="tx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434857" y="5184425"/>
            <a:ext cx="10575756" cy="1153220"/>
          </a:xfrm>
        </p:spPr>
        <p:txBody>
          <a:bodyPr vert="horz" lIns="91440" tIns="45720" rIns="91440" bIns="45720" rtlCol="0" anchor="ctr">
            <a:normAutofit/>
          </a:bodyPr>
          <a:lstStyle>
            <a:lvl1pPr marL="0" indent="0">
              <a:buNone/>
              <a:defRPr lang="en-US" dirty="0">
                <a:solidFill>
                  <a:schemeClr val="tx1"/>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lvl1pPr>
              <a:defRPr>
                <a:solidFill>
                  <a:schemeClr val="tx1"/>
                </a:solidFill>
              </a:defRPr>
            </a:lvl1pPr>
          </a:lstStyle>
          <a:p>
            <a:fld id="{531D259D-9AB9-44BA-8FCD-FE201F91B5A0}" type="datetime1">
              <a:rPr lang="en-US" smtClean="0"/>
              <a:t>9/12/2025</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chemeClr val="tx1"/>
                </a:solidFill>
              </a:defRPr>
            </a:lvl1pPr>
          </a:lstStyle>
          <a:p>
            <a:fld id="{DD84031F-D6BF-4677-B12E-7D8B88BA70F7}" type="slidenum">
              <a:rPr lang="en-US" smtClean="0"/>
              <a:t>‹#›</a:t>
            </a:fld>
            <a:endParaRPr lang="en-US"/>
          </a:p>
        </p:txBody>
      </p:sp>
      <p:cxnSp>
        <p:nvCxnSpPr>
          <p:cNvPr id="11" name="Straight Connector 10">
            <a:extLst>
              <a:ext uri="{FF2B5EF4-FFF2-40B4-BE49-F238E27FC236}">
                <a16:creationId xmlns:a16="http://schemas.microsoft.com/office/drawing/2014/main" id="{3817982C-A325-8307-2486-3AD646261E04}"/>
              </a:ext>
            </a:extLst>
          </p:cNvPr>
          <p:cNvCxnSpPr>
            <a:cxnSpLocks/>
          </p:cNvCxnSpPr>
          <p:nvPr/>
        </p:nvCxnSpPr>
        <p:spPr>
          <a:xfrm>
            <a:off x="533400" y="533538"/>
            <a:ext cx="11127005" cy="0"/>
          </a:xfrm>
          <a:prstGeom prst="line">
            <a:avLst/>
          </a:prstGeom>
          <a:ln w="603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C02859D-9F11-5594-CFD3-C5FDE18CACB3}"/>
              </a:ext>
            </a:extLst>
          </p:cNvPr>
          <p:cNvCxnSpPr>
            <a:cxnSpLocks/>
          </p:cNvCxnSpPr>
          <p:nvPr/>
        </p:nvCxnSpPr>
        <p:spPr>
          <a:xfrm>
            <a:off x="533400" y="5169248"/>
            <a:ext cx="11127005"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0AD802-2887-3310-1453-789DB76F58DF}"/>
              </a:ext>
            </a:extLst>
          </p:cNvPr>
          <p:cNvCxnSpPr>
            <a:cxnSpLocks/>
          </p:cNvCxnSpPr>
          <p:nvPr/>
        </p:nvCxnSpPr>
        <p:spPr>
          <a:xfrm>
            <a:off x="533400" y="6330811"/>
            <a:ext cx="11119945"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96612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6997" y="3018408"/>
            <a:ext cx="8961120" cy="3247475"/>
          </a:xfrm>
        </p:spPr>
        <p:txBody>
          <a:bodyPr anchor="b">
            <a:normAutofit/>
          </a:bodyPr>
          <a:lstStyle>
            <a:lvl1pPr>
              <a:defRPr sz="6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1"/>
                </a:solidFill>
              </a:defRPr>
            </a:lvl1pPr>
          </a:lstStyle>
          <a:p>
            <a:fld id="{74EB0658-C877-4D58-A83B-07BEE0E4C7B4}" type="datetime1">
              <a:rPr lang="en-US" smtClean="0"/>
              <a:t>9/12/2025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1"/>
                </a:solidFill>
              </a:defRPr>
            </a:lvl1p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6FD05DD5-DCB7-49C7-5E41-2DBD8B73D6D2}"/>
              </a:ext>
            </a:extLst>
          </p:cNvPr>
          <p:cNvCxnSpPr>
            <a:cxnSpLocks/>
          </p:cNvCxnSpPr>
          <p:nvPr/>
        </p:nvCxnSpPr>
        <p:spPr>
          <a:xfrm>
            <a:off x="530646" y="531958"/>
            <a:ext cx="11127954"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9FDA663-314D-CA26-DF41-CB3FDC0733F0}"/>
              </a:ext>
            </a:extLst>
          </p:cNvPr>
          <p:cNvCxnSpPr>
            <a:cxnSpLocks/>
          </p:cNvCxnSpPr>
          <p:nvPr/>
        </p:nvCxnSpPr>
        <p:spPr>
          <a:xfrm>
            <a:off x="533400" y="6324600"/>
            <a:ext cx="111252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97728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8916C8C-4316-E510-1962-E944B3382B43}"/>
              </a:ext>
            </a:extLst>
          </p:cNvPr>
          <p:cNvCxnSpPr>
            <a:cxnSpLocks/>
          </p:cNvCxnSpPr>
          <p:nvPr/>
        </p:nvCxnSpPr>
        <p:spPr>
          <a:xfrm>
            <a:off x="530352" y="533400"/>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66478947-1D67-18A4-7E48-5B4B2F97FBE9}"/>
              </a:ext>
            </a:extLst>
          </p:cNvPr>
          <p:cNvSpPr>
            <a:spLocks noGrp="1"/>
          </p:cNvSpPr>
          <p:nvPr>
            <p:ph type="title"/>
          </p:nvPr>
        </p:nvSpPr>
        <p:spPr>
          <a:xfrm>
            <a:off x="414983" y="691868"/>
            <a:ext cx="11243617" cy="9011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FE08CA-9517-ABC1-E915-31EA6D7B73C7}"/>
              </a:ext>
            </a:extLst>
          </p:cNvPr>
          <p:cNvSpPr>
            <a:spLocks noGrp="1"/>
          </p:cNvSpPr>
          <p:nvPr>
            <p:ph type="body" idx="1"/>
          </p:nvPr>
        </p:nvSpPr>
        <p:spPr>
          <a:xfrm>
            <a:off x="417640" y="1754753"/>
            <a:ext cx="11240960" cy="44113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0E3983D-E783-AAEC-26DB-4B3F6511C702}"/>
              </a:ext>
            </a:extLst>
          </p:cNvPr>
          <p:cNvSpPr>
            <a:spLocks noGrp="1"/>
          </p:cNvSpPr>
          <p:nvPr>
            <p:ph type="ftr" sz="quarter" idx="3"/>
          </p:nvPr>
        </p:nvSpPr>
        <p:spPr>
          <a:xfrm>
            <a:off x="434857" y="6426091"/>
            <a:ext cx="4688732" cy="365125"/>
          </a:xfrm>
          <a:prstGeom prst="rect">
            <a:avLst/>
          </a:prstGeom>
        </p:spPr>
        <p:txBody>
          <a:bodyPr vert="horz" lIns="91440" tIns="45720" rIns="91440" bIns="45720" rtlCol="0" anchor="ctr"/>
          <a:lstStyle>
            <a:lvl1pPr algn="l">
              <a:defRPr sz="900">
                <a:solidFill>
                  <a:schemeClr val="tx1">
                    <a:alpha val="60000"/>
                  </a:schemeClr>
                </a:solidFill>
              </a:defRPr>
            </a:lvl1pPr>
          </a:lstStyle>
          <a:p>
            <a:r>
              <a:rPr lang="en-US" dirty="0"/>
              <a:t>Sample Footer Text</a:t>
            </a:r>
          </a:p>
        </p:txBody>
      </p:sp>
      <p:sp>
        <p:nvSpPr>
          <p:cNvPr id="4" name="Date Placeholder 3">
            <a:extLst>
              <a:ext uri="{FF2B5EF4-FFF2-40B4-BE49-F238E27FC236}">
                <a16:creationId xmlns:a16="http://schemas.microsoft.com/office/drawing/2014/main" id="{70454426-0A97-D20B-FD06-9648AED7773C}"/>
              </a:ext>
            </a:extLst>
          </p:cNvPr>
          <p:cNvSpPr>
            <a:spLocks noGrp="1"/>
          </p:cNvSpPr>
          <p:nvPr>
            <p:ph type="dt" sz="half" idx="2"/>
          </p:nvPr>
        </p:nvSpPr>
        <p:spPr>
          <a:xfrm>
            <a:off x="7846205" y="6426091"/>
            <a:ext cx="3327634" cy="365125"/>
          </a:xfrm>
          <a:prstGeom prst="rect">
            <a:avLst/>
          </a:prstGeom>
        </p:spPr>
        <p:txBody>
          <a:bodyPr vert="horz" lIns="91440" tIns="45720" rIns="91440" bIns="45720" rtlCol="0" anchor="ctr"/>
          <a:lstStyle>
            <a:lvl1pPr algn="r">
              <a:defRPr sz="900">
                <a:solidFill>
                  <a:schemeClr val="tx1">
                    <a:alpha val="60000"/>
                  </a:schemeClr>
                </a:solidFill>
              </a:defRPr>
            </a:lvl1pPr>
          </a:lstStyle>
          <a:p>
            <a:fld id="{ECD290D4-E5CF-428F-801F-3741FA4FB792}" type="datetime1">
              <a:rPr lang="en-US" smtClean="0"/>
              <a:t>9/12/2025</a:t>
            </a:fld>
            <a:endParaRPr lang="en-US"/>
          </a:p>
        </p:txBody>
      </p:sp>
      <p:sp>
        <p:nvSpPr>
          <p:cNvPr id="6" name="Slide Number Placeholder 5">
            <a:extLst>
              <a:ext uri="{FF2B5EF4-FFF2-40B4-BE49-F238E27FC236}">
                <a16:creationId xmlns:a16="http://schemas.microsoft.com/office/drawing/2014/main" id="{7DA13386-8E2A-2962-4804-81558038BA54}"/>
              </a:ext>
            </a:extLst>
          </p:cNvPr>
          <p:cNvSpPr>
            <a:spLocks noGrp="1"/>
          </p:cNvSpPr>
          <p:nvPr>
            <p:ph type="sldNum" sz="quarter" idx="4"/>
          </p:nvPr>
        </p:nvSpPr>
        <p:spPr>
          <a:xfrm>
            <a:off x="11166187" y="6426091"/>
            <a:ext cx="603114" cy="365125"/>
          </a:xfrm>
          <a:prstGeom prst="rect">
            <a:avLst/>
          </a:prstGeom>
        </p:spPr>
        <p:txBody>
          <a:bodyPr vert="horz" lIns="91440" tIns="45720" rIns="91440" bIns="45720" rtlCol="0" anchor="ctr"/>
          <a:lstStyle>
            <a:lvl1pPr algn="r">
              <a:defRPr sz="900">
                <a:solidFill>
                  <a:schemeClr val="tx1">
                    <a:alpha val="60000"/>
                  </a:schemeClr>
                </a:solidFill>
              </a:defRPr>
            </a:lvl1pPr>
          </a:lstStyle>
          <a:p>
            <a:fld id="{DD84031F-D6BF-4677-B12E-7D8B88BA70F7}" type="slidenum">
              <a:rPr lang="en-US" smtClean="0"/>
              <a:t>‹#›</a:t>
            </a:fld>
            <a:endParaRPr lang="en-US" dirty="0"/>
          </a:p>
        </p:txBody>
      </p:sp>
    </p:spTree>
    <p:extLst>
      <p:ext uri="{BB962C8B-B14F-4D97-AF65-F5344CB8AC3E}">
        <p14:creationId xmlns:p14="http://schemas.microsoft.com/office/powerpoint/2010/main" val="3931721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sldNum="0" hdr="0" ftr="0" dt="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4128">
          <p15:clr>
            <a:srgbClr val="F26B43"/>
          </p15:clr>
        </p15:guide>
        <p15:guide id="3" pos="3456">
          <p15:clr>
            <a:srgbClr val="F26B43"/>
          </p15:clr>
        </p15:guide>
        <p15:guide id="4" pos="2784">
          <p15:clr>
            <a:srgbClr val="F26B43"/>
          </p15:clr>
        </p15:guide>
        <p15:guide id="5" pos="336">
          <p15:clr>
            <a:srgbClr val="F26B43"/>
          </p15:clr>
        </p15:guide>
        <p15:guide id="6" pos="7344">
          <p15:clr>
            <a:srgbClr val="F26B43"/>
          </p15:clr>
        </p15:guide>
        <p15:guide id="7" orient="horz" pos="336">
          <p15:clr>
            <a:srgbClr val="F26B43"/>
          </p15:clr>
        </p15:guide>
        <p15:guide id="8" pos="264">
          <p15:clr>
            <a:srgbClr val="F26B43"/>
          </p15:clr>
        </p15:guide>
        <p15:guide id="9" pos="4800">
          <p15:clr>
            <a:srgbClr val="F26B43"/>
          </p15:clr>
        </p15:guide>
        <p15:guide id="10" pos="2112">
          <p15:clr>
            <a:srgbClr val="F26B43"/>
          </p15:clr>
        </p15:guide>
        <p15:guide id="11" pos="54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Sergejs.Akulics@zva.gov.lv" TargetMode="External"/><Relationship Id="rId2" Type="http://schemas.openxmlformats.org/officeDocument/2006/relationships/hyperlink" Target="mailto:info@zva.gov.lv"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hyperlink" Target="mailto:Katrina.Luksa@zva.gov.l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9BEB-598C-993B-6197-C614AE0AABD9}"/>
              </a:ext>
            </a:extLst>
          </p:cNvPr>
          <p:cNvSpPr>
            <a:spLocks noGrp="1"/>
          </p:cNvSpPr>
          <p:nvPr>
            <p:ph type="title"/>
          </p:nvPr>
        </p:nvSpPr>
        <p:spPr>
          <a:xfrm>
            <a:off x="429901" y="5056743"/>
            <a:ext cx="11339400" cy="966902"/>
          </a:xfrm>
        </p:spPr>
        <p:txBody>
          <a:bodyPr anchor="b">
            <a:normAutofit fontScale="90000"/>
          </a:bodyPr>
          <a:lstStyle/>
          <a:p>
            <a:r>
              <a:rPr lang="en-US" sz="3000" dirty="0"/>
              <a:t>Health Security -</a:t>
            </a:r>
            <a:r>
              <a:rPr lang="lv-LV" sz="3000" dirty="0"/>
              <a:t> </a:t>
            </a:r>
            <a:r>
              <a:rPr lang="en-US" sz="3000" dirty="0"/>
              <a:t>preparedness for civil and</a:t>
            </a:r>
            <a:br>
              <a:rPr lang="en-US" sz="3000" dirty="0"/>
            </a:br>
            <a:r>
              <a:rPr lang="en-US" sz="3000" dirty="0"/>
              <a:t>military crises Challenges for the healthcare and</a:t>
            </a:r>
            <a:br>
              <a:rPr lang="en-US" sz="3000" dirty="0"/>
            </a:br>
            <a:r>
              <a:rPr lang="en-US" sz="3000" dirty="0"/>
              <a:t>social care sector to be prepared for crises in</a:t>
            </a:r>
            <a:r>
              <a:rPr lang="lv-LV" sz="3000" dirty="0"/>
              <a:t> </a:t>
            </a:r>
            <a:r>
              <a:rPr lang="en-US" sz="3000" dirty="0"/>
              <a:t>Latvia.</a:t>
            </a:r>
          </a:p>
        </p:txBody>
      </p:sp>
      <p:pic>
        <p:nvPicPr>
          <p:cNvPr id="4" name="Picture 3" descr="Red and white first aid kit">
            <a:extLst>
              <a:ext uri="{FF2B5EF4-FFF2-40B4-BE49-F238E27FC236}">
                <a16:creationId xmlns:a16="http://schemas.microsoft.com/office/drawing/2014/main" id="{ACB476B3-EE51-4538-9E6F-EE8D443B8473}"/>
              </a:ext>
            </a:extLst>
          </p:cNvPr>
          <p:cNvPicPr>
            <a:picLocks noChangeAspect="1"/>
          </p:cNvPicPr>
          <p:nvPr/>
        </p:nvPicPr>
        <p:blipFill>
          <a:blip r:embed="rId3"/>
          <a:srcRect t="17255" b="22155"/>
          <a:stretch>
            <a:fillRect/>
          </a:stretch>
        </p:blipFill>
        <p:spPr>
          <a:xfrm>
            <a:off x="20" y="-195216"/>
            <a:ext cx="12191980" cy="4930902"/>
          </a:xfrm>
          <a:prstGeom prst="rect">
            <a:avLst/>
          </a:prstGeom>
          <a:noFill/>
          <a:effectLst>
            <a:outerShdw blurRad="203200" dist="12700" dir="7800000" algn="r" rotWithShape="0">
              <a:prstClr val="black">
                <a:alpha val="10000"/>
              </a:prstClr>
            </a:outerShdw>
          </a:effectLst>
        </p:spPr>
      </p:pic>
      <p:sp>
        <p:nvSpPr>
          <p:cNvPr id="3" name="Subtitle 2">
            <a:extLst>
              <a:ext uri="{FF2B5EF4-FFF2-40B4-BE49-F238E27FC236}">
                <a16:creationId xmlns:a16="http://schemas.microsoft.com/office/drawing/2014/main" id="{CEA05F3C-66C7-15A2-62EA-A7796BA2B9AD}"/>
              </a:ext>
            </a:extLst>
          </p:cNvPr>
          <p:cNvSpPr>
            <a:spLocks noGrp="1"/>
          </p:cNvSpPr>
          <p:nvPr>
            <p:ph type="body" idx="1"/>
          </p:nvPr>
        </p:nvSpPr>
        <p:spPr>
          <a:xfrm>
            <a:off x="429902" y="5979576"/>
            <a:ext cx="11339400" cy="365126"/>
          </a:xfrm>
        </p:spPr>
        <p:txBody>
          <a:bodyPr anchor="t">
            <a:normAutofit fontScale="92500"/>
          </a:bodyPr>
          <a:lstStyle/>
          <a:p>
            <a:pPr>
              <a:lnSpc>
                <a:spcPct val="110000"/>
              </a:lnSpc>
            </a:pPr>
            <a:r>
              <a:rPr lang="en-US" dirty="0"/>
              <a:t>Challenges for the medicines sector</a:t>
            </a:r>
            <a:r>
              <a:rPr lang="lv-LV" dirty="0"/>
              <a:t>. The </a:t>
            </a:r>
            <a:r>
              <a:rPr lang="lv-LV" dirty="0" err="1"/>
              <a:t>role</a:t>
            </a:r>
            <a:r>
              <a:rPr lang="lv-LV" dirty="0"/>
              <a:t> </a:t>
            </a:r>
            <a:r>
              <a:rPr lang="en-US" dirty="0"/>
              <a:t>of the State Agency of Medicines (ZVA)</a:t>
            </a:r>
            <a:endParaRPr lang="en-US" sz="1700" dirty="0"/>
          </a:p>
        </p:txBody>
      </p:sp>
    </p:spTree>
    <p:extLst>
      <p:ext uri="{BB962C8B-B14F-4D97-AF65-F5344CB8AC3E}">
        <p14:creationId xmlns:p14="http://schemas.microsoft.com/office/powerpoint/2010/main" val="204141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42" presetClass="entr" presetSubtype="0" fill="hold" grpId="0" nodeType="withEffect">
                                  <p:stCondLst>
                                    <p:cond delay="25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anim calcmode="lin" valueType="num">
                                      <p:cBhvr>
                                        <p:cTn id="11" dur="250" fill="hold"/>
                                        <p:tgtEl>
                                          <p:spTgt spid="3"/>
                                        </p:tgtEl>
                                        <p:attrNameLst>
                                          <p:attrName>ppt_x</p:attrName>
                                        </p:attrNameLst>
                                      </p:cBhvr>
                                      <p:tavLst>
                                        <p:tav tm="0">
                                          <p:val>
                                            <p:strVal val="#ppt_x"/>
                                          </p:val>
                                        </p:tav>
                                        <p:tav tm="100000">
                                          <p:val>
                                            <p:strVal val="#ppt_x"/>
                                          </p:val>
                                        </p:tav>
                                      </p:tavLst>
                                    </p:anim>
                                    <p:anim calcmode="lin" valueType="num">
                                      <p:cBhvr>
                                        <p:cTn id="12"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5B63-8C54-0197-6131-D3EAED434805}"/>
              </a:ext>
            </a:extLst>
          </p:cNvPr>
          <p:cNvSpPr>
            <a:spLocks noGrp="1"/>
          </p:cNvSpPr>
          <p:nvPr>
            <p:ph type="title"/>
          </p:nvPr>
        </p:nvSpPr>
        <p:spPr>
          <a:xfrm>
            <a:off x="5993867" y="691867"/>
            <a:ext cx="5664732" cy="1212661"/>
          </a:xfrm>
        </p:spPr>
        <p:txBody>
          <a:bodyPr anchor="t">
            <a:normAutofit/>
          </a:bodyPr>
          <a:lstStyle/>
          <a:p>
            <a:r>
              <a:rPr lang="en-US"/>
              <a:t>Latvia's Regulatory Evolution</a:t>
            </a:r>
          </a:p>
        </p:txBody>
      </p:sp>
      <p:pic>
        <p:nvPicPr>
          <p:cNvPr id="5" name="Content Placeholder 4" descr="Rules for compliance with policies business">
            <a:extLst>
              <a:ext uri="{FF2B5EF4-FFF2-40B4-BE49-F238E27FC236}">
                <a16:creationId xmlns:a16="http://schemas.microsoft.com/office/drawing/2014/main" id="{7604B3EA-4426-4DF3-A8DB-4C48385506FF}"/>
              </a:ext>
            </a:extLst>
          </p:cNvPr>
          <p:cNvPicPr>
            <a:picLocks noGrp="1" noChangeAspect="1"/>
          </p:cNvPicPr>
          <p:nvPr>
            <p:ph type="pic" sz="quarter" idx="13"/>
          </p:nvPr>
        </p:nvPicPr>
        <p:blipFill>
          <a:blip r:embed="rId3"/>
          <a:srcRect l="10602" r="32514" b="2"/>
          <a:stretch>
            <a:fillRect/>
          </a:stretch>
        </p:blipFill>
        <p:spPr>
          <a:xfrm>
            <a:off x="533401" y="533400"/>
            <a:ext cx="4953000" cy="5811928"/>
          </a:xfrm>
          <a:prstGeom prst="rect">
            <a:avLst/>
          </a:prstGeom>
          <a:noFill/>
        </p:spPr>
      </p:pic>
      <p:sp>
        <p:nvSpPr>
          <p:cNvPr id="4" name="Content Placeholder 3">
            <a:extLst>
              <a:ext uri="{FF2B5EF4-FFF2-40B4-BE49-F238E27FC236}">
                <a16:creationId xmlns:a16="http://schemas.microsoft.com/office/drawing/2014/main" id="{F3810C3E-C863-B72E-74A3-6EAACC25B70D}"/>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865" y="2007652"/>
            <a:ext cx="5664732" cy="4315319"/>
          </a:xfrm>
        </p:spPr>
        <p:txBody>
          <a:bodyPr>
            <a:normAutofit/>
          </a:bodyPr>
          <a:lstStyle/>
          <a:p>
            <a:pPr marL="0" indent="0">
              <a:lnSpc>
                <a:spcPct val="110000"/>
              </a:lnSpc>
              <a:spcBef>
                <a:spcPts val="2500"/>
              </a:spcBef>
              <a:buFont typeface="Arial" panose="020B0604020202020204" pitchFamily="34" charset="0"/>
              <a:buNone/>
            </a:pPr>
            <a:r>
              <a:rPr lang="lv-LV" b="1" dirty="0" err="1"/>
              <a:t>Is</a:t>
            </a:r>
            <a:r>
              <a:rPr lang="lv-LV" b="1" dirty="0"/>
              <a:t> it </a:t>
            </a:r>
            <a:r>
              <a:rPr lang="lv-LV" b="1" dirty="0" err="1"/>
              <a:t>time</a:t>
            </a:r>
            <a:r>
              <a:rPr lang="lv-LV" b="1" dirty="0"/>
              <a:t> </a:t>
            </a:r>
            <a:r>
              <a:rPr lang="lv-LV" b="1" dirty="0" err="1"/>
              <a:t>for</a:t>
            </a:r>
            <a:r>
              <a:rPr lang="lv-LV" b="1" dirty="0"/>
              <a:t> </a:t>
            </a:r>
            <a:r>
              <a:rPr lang="lv-LV" b="1" dirty="0" err="1"/>
              <a:t>centralisation</a:t>
            </a:r>
            <a:r>
              <a:rPr lang="lv-LV" b="1" dirty="0"/>
              <a:t>?</a:t>
            </a:r>
            <a:endParaRPr lang="en-US" b="1" dirty="0"/>
          </a:p>
          <a:p>
            <a:pPr marL="0" lvl="1" indent="0">
              <a:lnSpc>
                <a:spcPct val="110000"/>
              </a:lnSpc>
              <a:buFont typeface="Arial" panose="020B0604020202020204" pitchFamily="34" charset="0"/>
              <a:buNone/>
            </a:pPr>
            <a:r>
              <a:rPr lang="en-US" dirty="0"/>
              <a:t>Enforcement inspection functions may move from Health Inspectorate to ZVA, expanding ZVA's role.</a:t>
            </a:r>
          </a:p>
          <a:p>
            <a:pPr marL="0" indent="0">
              <a:lnSpc>
                <a:spcPct val="110000"/>
              </a:lnSpc>
              <a:spcBef>
                <a:spcPts val="2500"/>
              </a:spcBef>
              <a:buFont typeface="Arial" panose="020B0604020202020204" pitchFamily="34" charset="0"/>
              <a:buNone/>
            </a:pPr>
            <a:r>
              <a:rPr lang="en-US" b="1" dirty="0"/>
              <a:t>Enhanced Crisis Response</a:t>
            </a:r>
          </a:p>
          <a:p>
            <a:pPr marL="0" lvl="1" indent="0">
              <a:lnSpc>
                <a:spcPct val="110000"/>
              </a:lnSpc>
              <a:buFont typeface="Arial" panose="020B0604020202020204" pitchFamily="34" charset="0"/>
              <a:buNone/>
            </a:pPr>
            <a:r>
              <a:rPr lang="en-US" dirty="0"/>
              <a:t>The change enhances ZVA's ability to respond effectively to health crises and emergencies.</a:t>
            </a:r>
          </a:p>
          <a:p>
            <a:pPr marL="0" indent="0">
              <a:lnSpc>
                <a:spcPct val="110000"/>
              </a:lnSpc>
              <a:spcBef>
                <a:spcPts val="2500"/>
              </a:spcBef>
              <a:buFont typeface="Arial" panose="020B0604020202020204" pitchFamily="34" charset="0"/>
              <a:buNone/>
            </a:pPr>
            <a:r>
              <a:rPr lang="en-US" b="1" dirty="0"/>
              <a:t>Streamlined Oversight</a:t>
            </a:r>
          </a:p>
          <a:p>
            <a:pPr marL="0" lvl="1" indent="0">
              <a:lnSpc>
                <a:spcPct val="110000"/>
              </a:lnSpc>
              <a:buFont typeface="Arial" panose="020B0604020202020204" pitchFamily="34" charset="0"/>
              <a:buNone/>
            </a:pPr>
            <a:r>
              <a:rPr lang="en-US" dirty="0"/>
              <a:t>Consolidation streamlines regulatory processes, improving efficiency and compliance assurance.</a:t>
            </a:r>
          </a:p>
          <a:p>
            <a:pPr marL="0" indent="0">
              <a:lnSpc>
                <a:spcPct val="110000"/>
              </a:lnSpc>
              <a:spcBef>
                <a:spcPts val="2500"/>
              </a:spcBef>
              <a:buFont typeface="Arial" panose="020B0604020202020204" pitchFamily="34" charset="0"/>
              <a:buNone/>
            </a:pPr>
            <a:r>
              <a:rPr lang="en-US" b="1" dirty="0"/>
              <a:t>Strategic Preparedness</a:t>
            </a:r>
          </a:p>
          <a:p>
            <a:pPr marL="0" lvl="1" indent="0">
              <a:lnSpc>
                <a:spcPct val="110000"/>
              </a:lnSpc>
              <a:buFont typeface="Arial" panose="020B0604020202020204" pitchFamily="34" charset="0"/>
              <a:buNone/>
            </a:pPr>
            <a:r>
              <a:rPr lang="en-US" dirty="0"/>
              <a:t>This evolution strengthens Latvia’s preparedness and resilience against future health challenges.</a:t>
            </a:r>
          </a:p>
        </p:txBody>
      </p:sp>
    </p:spTree>
    <p:extLst>
      <p:ext uri="{BB962C8B-B14F-4D97-AF65-F5344CB8AC3E}">
        <p14:creationId xmlns:p14="http://schemas.microsoft.com/office/powerpoint/2010/main" val="3025503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4323-DFC7-A7FF-F6A8-62443EC4B24E}"/>
              </a:ext>
            </a:extLst>
          </p:cNvPr>
          <p:cNvSpPr>
            <a:spLocks noGrp="1"/>
          </p:cNvSpPr>
          <p:nvPr>
            <p:ph type="title"/>
          </p:nvPr>
        </p:nvSpPr>
        <p:spPr>
          <a:xfrm>
            <a:off x="419559" y="691867"/>
            <a:ext cx="6664559" cy="1217340"/>
          </a:xfrm>
        </p:spPr>
        <p:txBody>
          <a:bodyPr anchor="t">
            <a:normAutofit/>
          </a:bodyPr>
          <a:lstStyle/>
          <a:p>
            <a:r>
              <a:rPr lang="en-US"/>
              <a:t>ZVA's Role in Crisis Response</a:t>
            </a:r>
          </a:p>
        </p:txBody>
      </p:sp>
      <p:sp>
        <p:nvSpPr>
          <p:cNvPr id="4" name="Content Placeholder 3">
            <a:extLst>
              <a:ext uri="{FF2B5EF4-FFF2-40B4-BE49-F238E27FC236}">
                <a16:creationId xmlns:a16="http://schemas.microsoft.com/office/drawing/2014/main" id="{AD4A24F8-7995-F093-889C-97E3154B5B1D}"/>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2217" y="2010699"/>
            <a:ext cx="6661902" cy="4330851"/>
          </a:xfrm>
        </p:spPr>
        <p:txBody>
          <a:bodyPr>
            <a:normAutofit/>
          </a:bodyPr>
          <a:lstStyle/>
          <a:p>
            <a:pPr marL="0" indent="0">
              <a:lnSpc>
                <a:spcPct val="110000"/>
              </a:lnSpc>
              <a:spcBef>
                <a:spcPts val="2500"/>
              </a:spcBef>
              <a:buNone/>
            </a:pPr>
            <a:r>
              <a:rPr lang="en-US" b="1" dirty="0"/>
              <a:t>In</a:t>
            </a:r>
            <a:r>
              <a:rPr lang="lv-LV" b="1" dirty="0" err="1"/>
              <a:t>spections</a:t>
            </a:r>
            <a:endParaRPr lang="en-US" b="1" dirty="0"/>
          </a:p>
          <a:p>
            <a:pPr marL="0" indent="0">
              <a:lnSpc>
                <a:spcPct val="110000"/>
              </a:lnSpc>
              <a:spcBef>
                <a:spcPts val="0"/>
              </a:spcBef>
              <a:buNone/>
            </a:pPr>
            <a:r>
              <a:rPr lang="en-US" dirty="0"/>
              <a:t>ZVA assess</a:t>
            </a:r>
            <a:r>
              <a:rPr lang="lv-LV" dirty="0"/>
              <a:t>es</a:t>
            </a:r>
            <a:r>
              <a:rPr lang="en-US" dirty="0"/>
              <a:t> Good Manufacturing Practice (GMP)</a:t>
            </a:r>
            <a:r>
              <a:rPr lang="lv-LV" dirty="0"/>
              <a:t>, </a:t>
            </a:r>
            <a:r>
              <a:rPr lang="en-US" dirty="0"/>
              <a:t>Good Distribution Practice (GDP)</a:t>
            </a:r>
            <a:r>
              <a:rPr lang="lv-LV" dirty="0"/>
              <a:t>, </a:t>
            </a:r>
            <a:r>
              <a:rPr lang="lv-LV" dirty="0" err="1"/>
              <a:t>SoHO</a:t>
            </a:r>
            <a:r>
              <a:rPr lang="lv-LV" dirty="0"/>
              <a:t>, </a:t>
            </a:r>
            <a:r>
              <a:rPr lang="lv-LV" dirty="0" err="1"/>
              <a:t>PhV</a:t>
            </a:r>
            <a:r>
              <a:rPr lang="lv-LV" dirty="0"/>
              <a:t> </a:t>
            </a:r>
            <a:r>
              <a:rPr lang="lv-LV" dirty="0" err="1"/>
              <a:t>and</a:t>
            </a:r>
            <a:r>
              <a:rPr lang="lv-LV" dirty="0"/>
              <a:t> GCP </a:t>
            </a:r>
            <a:r>
              <a:rPr lang="en-US" dirty="0"/>
              <a:t>compliance.</a:t>
            </a:r>
            <a:endParaRPr lang="lv-LV" b="1" dirty="0"/>
          </a:p>
          <a:p>
            <a:pPr marL="0" indent="0">
              <a:lnSpc>
                <a:spcPct val="110000"/>
              </a:lnSpc>
              <a:spcBef>
                <a:spcPts val="2500"/>
              </a:spcBef>
              <a:buFont typeface="Arial" panose="020B0604020202020204" pitchFamily="34" charset="0"/>
              <a:buNone/>
            </a:pPr>
            <a:r>
              <a:rPr lang="en-US" b="1" dirty="0"/>
              <a:t>Medicine Availability Coordination</a:t>
            </a:r>
          </a:p>
          <a:p>
            <a:pPr marL="0" lvl="1" indent="0">
              <a:lnSpc>
                <a:spcPct val="110000"/>
              </a:lnSpc>
              <a:buNone/>
            </a:pPr>
            <a:r>
              <a:rPr dirty="0"/>
              <a:t>ZVA works closely with wholesalers to maintain steady medicine supplies during crises, ensuring accessibility.</a:t>
            </a:r>
            <a:r>
              <a:rPr lang="lv-LV" dirty="0"/>
              <a:t> </a:t>
            </a:r>
            <a:r>
              <a:rPr lang="en-US" dirty="0"/>
              <a:t>ZVA partners internationally to activate solidarity mechanisms and secure essential medical supplies.</a:t>
            </a:r>
          </a:p>
          <a:p>
            <a:pPr marL="0" indent="0">
              <a:lnSpc>
                <a:spcPct val="110000"/>
              </a:lnSpc>
              <a:spcBef>
                <a:spcPts val="2500"/>
              </a:spcBef>
              <a:buFont typeface="Arial" panose="020B0604020202020204" pitchFamily="34" charset="0"/>
              <a:buNone/>
            </a:pPr>
            <a:r>
              <a:rPr lang="en-US" b="1" dirty="0"/>
              <a:t>Rapid Alert and Procurement</a:t>
            </a:r>
          </a:p>
          <a:p>
            <a:pPr marL="0" lvl="1" indent="0">
              <a:lnSpc>
                <a:spcPct val="110000"/>
              </a:lnSpc>
              <a:buFont typeface="Arial" panose="020B0604020202020204" pitchFamily="34" charset="0"/>
              <a:buNone/>
            </a:pPr>
            <a:r>
              <a:rPr dirty="0"/>
              <a:t>ZVA manages rapid alert systems and supports emergency procurement to respond quickly to health needs.</a:t>
            </a:r>
            <a:endParaRPr lang="en-US" dirty="0"/>
          </a:p>
          <a:p>
            <a:pPr marL="0" indent="0">
              <a:lnSpc>
                <a:spcPct val="110000"/>
              </a:lnSpc>
              <a:spcBef>
                <a:spcPts val="2500"/>
              </a:spcBef>
              <a:buFont typeface="Arial" panose="020B0604020202020204" pitchFamily="34" charset="0"/>
              <a:buNone/>
            </a:pPr>
            <a:r>
              <a:rPr lang="en-US" b="1" dirty="0"/>
              <a:t>Infrastructure and Continuity</a:t>
            </a:r>
          </a:p>
          <a:p>
            <a:pPr marL="0" lvl="1" indent="0">
              <a:lnSpc>
                <a:spcPct val="110000"/>
              </a:lnSpc>
              <a:buFont typeface="Arial" panose="020B0604020202020204" pitchFamily="34" charset="0"/>
              <a:buNone/>
            </a:pPr>
            <a:r>
              <a:rPr dirty="0"/>
              <a:t>ZVA oversees critical pharmacy infrastructure and ensures care continuity with regulatory flexibility during emergencies.</a:t>
            </a:r>
            <a:endParaRPr lang="en-US" dirty="0"/>
          </a:p>
        </p:txBody>
      </p:sp>
      <p:pic>
        <p:nvPicPr>
          <p:cNvPr id="5" name="Content Placeholder 4" descr="Cropped shot of a woman filling a prescription while working in a chemist">
            <a:extLst>
              <a:ext uri="{FF2B5EF4-FFF2-40B4-BE49-F238E27FC236}">
                <a16:creationId xmlns:a16="http://schemas.microsoft.com/office/drawing/2014/main" id="{699F69C3-8CEF-4E1A-AE31-D110E4A82AFC}"/>
              </a:ext>
            </a:extLst>
          </p:cNvPr>
          <p:cNvPicPr>
            <a:picLocks noGrp="1" noChangeAspect="1"/>
          </p:cNvPicPr>
          <p:nvPr>
            <p:ph type="pic" sz="quarter" idx="13"/>
          </p:nvPr>
        </p:nvPicPr>
        <p:blipFill>
          <a:blip r:embed="rId3"/>
          <a:srcRect l="25642" r="27808" b="1"/>
          <a:stretch>
            <a:fillRect/>
          </a:stretch>
        </p:blipFill>
        <p:spPr>
          <a:xfrm>
            <a:off x="7620000" y="533400"/>
            <a:ext cx="4038600" cy="5791200"/>
          </a:xfrm>
          <a:prstGeom prst="rect">
            <a:avLst/>
          </a:prstGeom>
          <a:noFill/>
        </p:spPr>
      </p:pic>
    </p:spTree>
    <p:extLst>
      <p:ext uri="{BB962C8B-B14F-4D97-AF65-F5344CB8AC3E}">
        <p14:creationId xmlns:p14="http://schemas.microsoft.com/office/powerpoint/2010/main" val="3537400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4118-E09C-9F4F-9F01-3347CDAF832F}"/>
              </a:ext>
            </a:extLst>
          </p:cNvPr>
          <p:cNvSpPr>
            <a:spLocks noGrp="1"/>
          </p:cNvSpPr>
          <p:nvPr>
            <p:ph type="title"/>
          </p:nvPr>
        </p:nvSpPr>
        <p:spPr>
          <a:xfrm>
            <a:off x="426997" y="3018408"/>
            <a:ext cx="8961120" cy="3247475"/>
          </a:xfrm>
        </p:spPr>
        <p:txBody>
          <a:bodyPr anchor="b">
            <a:normAutofit/>
          </a:bodyPr>
          <a:lstStyle/>
          <a:p>
            <a:r>
              <a:rPr lang="en-US"/>
              <a:t>Strategic Outlook and Conclusion</a:t>
            </a:r>
          </a:p>
        </p:txBody>
      </p:sp>
    </p:spTree>
    <p:extLst>
      <p:ext uri="{BB962C8B-B14F-4D97-AF65-F5344CB8AC3E}">
        <p14:creationId xmlns:p14="http://schemas.microsoft.com/office/powerpoint/2010/main" val="553483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B698-E203-3589-E633-AF7759371930}"/>
              </a:ext>
            </a:extLst>
          </p:cNvPr>
          <p:cNvSpPr>
            <a:spLocks noGrp="1"/>
          </p:cNvSpPr>
          <p:nvPr>
            <p:ph type="title"/>
          </p:nvPr>
        </p:nvSpPr>
        <p:spPr>
          <a:xfrm>
            <a:off x="4848555" y="512011"/>
            <a:ext cx="6792069" cy="1259920"/>
          </a:xfrm>
        </p:spPr>
        <p:txBody>
          <a:bodyPr anchor="b">
            <a:normAutofit/>
          </a:bodyPr>
          <a:lstStyle/>
          <a:p>
            <a:r>
              <a:rPr lang="en-US"/>
              <a:t>Strategic Choices for Europe</a:t>
            </a:r>
          </a:p>
        </p:txBody>
      </p:sp>
      <p:pic>
        <p:nvPicPr>
          <p:cNvPr id="5" name="Content Placeholder 4" descr="Computer network connection modern city technology">
            <a:extLst>
              <a:ext uri="{FF2B5EF4-FFF2-40B4-BE49-F238E27FC236}">
                <a16:creationId xmlns:a16="http://schemas.microsoft.com/office/drawing/2014/main" id="{D9458B58-7B8E-49C0-90B6-E1AA5E84323D}"/>
              </a:ext>
            </a:extLst>
          </p:cNvPr>
          <p:cNvPicPr>
            <a:picLocks noGrp="1" noChangeAspect="1"/>
          </p:cNvPicPr>
          <p:nvPr>
            <p:ph type="pic" sz="quarter" idx="13"/>
          </p:nvPr>
        </p:nvPicPr>
        <p:blipFill>
          <a:blip r:embed="rId3"/>
          <a:srcRect l="40748" r="14459" b="1"/>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F0D26C35-5EC2-484F-07D5-3E92440D02F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10000"/>
              </a:lnSpc>
              <a:spcBef>
                <a:spcPts val="2500"/>
              </a:spcBef>
              <a:buFont typeface="Arial" panose="020B0604020202020204" pitchFamily="34" charset="0"/>
              <a:buNone/>
            </a:pPr>
            <a:r>
              <a:rPr lang="en-US" b="1"/>
              <a:t>Geopolitical Balance</a:t>
            </a:r>
          </a:p>
          <a:p>
            <a:pPr marL="0" lvl="1" indent="0">
              <a:lnSpc>
                <a:spcPct val="110000"/>
              </a:lnSpc>
              <a:buFont typeface="Arial" panose="020B0604020202020204" pitchFamily="34" charset="0"/>
              <a:buNone/>
            </a:pPr>
            <a:r>
              <a:t>Europe aims to balance autonomy with cooperation in geopolitics to address future challenges effectively.</a:t>
            </a:r>
            <a:endParaRPr lang="en-US"/>
          </a:p>
          <a:p>
            <a:pPr marL="0" indent="0">
              <a:lnSpc>
                <a:spcPct val="110000"/>
              </a:lnSpc>
              <a:spcBef>
                <a:spcPts val="2500"/>
              </a:spcBef>
              <a:buFont typeface="Arial" panose="020B0604020202020204" pitchFamily="34" charset="0"/>
              <a:buNone/>
            </a:pPr>
            <a:r>
              <a:rPr lang="en-US" b="1"/>
              <a:t>Sustainable Economy</a:t>
            </a:r>
          </a:p>
          <a:p>
            <a:pPr marL="0" lvl="1" indent="0">
              <a:lnSpc>
                <a:spcPct val="110000"/>
              </a:lnSpc>
              <a:buFont typeface="Arial" panose="020B0604020202020204" pitchFamily="34" charset="0"/>
              <a:buNone/>
            </a:pPr>
            <a:r>
              <a:t>Adapting economic models for sustainability and ensuring equitable green transitions are key strategic priorities.</a:t>
            </a:r>
            <a:endParaRPr lang="en-US"/>
          </a:p>
          <a:p>
            <a:pPr marL="0" indent="0">
              <a:lnSpc>
                <a:spcPct val="110000"/>
              </a:lnSpc>
              <a:spcBef>
                <a:spcPts val="2500"/>
              </a:spcBef>
              <a:buFont typeface="Arial" panose="020B0604020202020204" pitchFamily="34" charset="0"/>
              <a:buNone/>
            </a:pPr>
            <a:r>
              <a:rPr lang="en-US" b="1"/>
              <a:t>Technology and Regulation</a:t>
            </a:r>
          </a:p>
          <a:p>
            <a:pPr marL="0" lvl="1" indent="0">
              <a:lnSpc>
                <a:spcPct val="110000"/>
              </a:lnSpc>
              <a:buFont typeface="Arial" panose="020B0604020202020204" pitchFamily="34" charset="0"/>
              <a:buNone/>
            </a:pPr>
            <a:r>
              <a:t>Regulating emerging technologies while enhancing digital infrastructure and regulatory agility is essential.</a:t>
            </a:r>
            <a:endParaRPr lang="en-US"/>
          </a:p>
          <a:p>
            <a:pPr marL="0" indent="0">
              <a:lnSpc>
                <a:spcPct val="110000"/>
              </a:lnSpc>
              <a:spcBef>
                <a:spcPts val="2500"/>
              </a:spcBef>
              <a:buFont typeface="Arial" panose="020B0604020202020204" pitchFamily="34" charset="0"/>
              <a:buNone/>
            </a:pPr>
            <a:r>
              <a:rPr lang="en-US" b="1"/>
              <a:t>Social Solidarity and Trust</a:t>
            </a:r>
          </a:p>
          <a:p>
            <a:pPr marL="0" lvl="1" indent="0">
              <a:lnSpc>
                <a:spcPct val="110000"/>
              </a:lnSpc>
              <a:buFont typeface="Arial" panose="020B0604020202020204" pitchFamily="34" charset="0"/>
              <a:buNone/>
            </a:pPr>
            <a:r>
              <a:t>Reinforcing social solidarity and fostering public trust supports resilience and inclusiveness across Europe.</a:t>
            </a:r>
            <a:endParaRPr lang="en-US"/>
          </a:p>
        </p:txBody>
      </p:sp>
    </p:spTree>
    <p:extLst>
      <p:ext uri="{BB962C8B-B14F-4D97-AF65-F5344CB8AC3E}">
        <p14:creationId xmlns:p14="http://schemas.microsoft.com/office/powerpoint/2010/main" val="854788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9D1F-0518-51A2-845E-29817B4B8A12}"/>
              </a:ext>
            </a:extLst>
          </p:cNvPr>
          <p:cNvSpPr>
            <a:spLocks noGrp="1"/>
          </p:cNvSpPr>
          <p:nvPr>
            <p:ph type="title"/>
          </p:nvPr>
        </p:nvSpPr>
        <p:spPr>
          <a:xfrm>
            <a:off x="399679" y="332308"/>
            <a:ext cx="11253667" cy="909921"/>
          </a:xfrm>
        </p:spPr>
        <p:txBody>
          <a:bodyPr anchor="b">
            <a:normAutofit/>
          </a:bodyPr>
          <a:lstStyle/>
          <a:p>
            <a:r>
              <a:rPr lang="en-US"/>
              <a:t>Conclusion</a:t>
            </a:r>
          </a:p>
        </p:txBody>
      </p:sp>
      <p:graphicFrame>
        <p:nvGraphicFramePr>
          <p:cNvPr id="4" name="Content Placeholder 3">
            <a:extLst>
              <a:ext uri="{FF2B5EF4-FFF2-40B4-BE49-F238E27FC236}">
                <a16:creationId xmlns:a16="http://schemas.microsoft.com/office/drawing/2014/main" id="{E8B47944-74FE-4651-BE7F-2F63ACBC1818}"/>
              </a:ext>
            </a:extLst>
          </p:cNvPr>
          <p:cNvGraphicFramePr>
            <a:graphicFrameLocks noGrp="1"/>
          </p:cNvGraphicFramePr>
          <p:nvPr>
            <p:ph idx="1"/>
            <p:extLst>
              <p:ext uri="{D42A27DB-BD31-4B8C-83A1-F6EECF244321}">
                <p14:modId xmlns:p14="http://schemas.microsoft.com/office/powerpoint/2010/main" val="207647675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02336" y="1488931"/>
          <a:ext cx="11253668" cy="4700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0476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0868-AE67-DF1F-1CF1-AA9E98C8D9F1}"/>
              </a:ext>
            </a:extLst>
          </p:cNvPr>
          <p:cNvSpPr>
            <a:spLocks noGrp="1"/>
          </p:cNvSpPr>
          <p:nvPr>
            <p:ph type="title"/>
          </p:nvPr>
        </p:nvSpPr>
        <p:spPr/>
        <p:txBody>
          <a:bodyPr/>
          <a:lstStyle/>
          <a:p>
            <a:r>
              <a:rPr lang="en-US" dirty="0"/>
              <a:t>Contacts</a:t>
            </a:r>
            <a:endParaRPr lang="lv-LV" dirty="0"/>
          </a:p>
        </p:txBody>
      </p:sp>
      <p:sp>
        <p:nvSpPr>
          <p:cNvPr id="3" name="Content Placeholder 2">
            <a:extLst>
              <a:ext uri="{FF2B5EF4-FFF2-40B4-BE49-F238E27FC236}">
                <a16:creationId xmlns:a16="http://schemas.microsoft.com/office/drawing/2014/main" id="{7F1AA5CE-B096-81C3-C8AA-9AC8DE546BE2}"/>
              </a:ext>
            </a:extLst>
          </p:cNvPr>
          <p:cNvSpPr>
            <a:spLocks noGrp="1"/>
          </p:cNvSpPr>
          <p:nvPr>
            <p:ph idx="1"/>
          </p:nvPr>
        </p:nvSpPr>
        <p:spPr/>
        <p:txBody>
          <a:bodyPr/>
          <a:lstStyle/>
          <a:p>
            <a:r>
              <a:rPr lang="en-US" b="1" dirty="0"/>
              <a:t>State Agency of Medicines of Latvia</a:t>
            </a:r>
            <a:br>
              <a:rPr lang="en-US" dirty="0"/>
            </a:br>
            <a:r>
              <a:rPr lang="en-US" dirty="0" err="1"/>
              <a:t>Jersikas</a:t>
            </a:r>
            <a:r>
              <a:rPr lang="en-US" dirty="0"/>
              <a:t> street 15, Riga, LV-1003, Latvia</a:t>
            </a:r>
            <a:br>
              <a:rPr lang="en-US" dirty="0"/>
            </a:br>
            <a:r>
              <a:rPr lang="en-US" dirty="0"/>
              <a:t>Phones: (+371) 67078424, (+371) 29447659</a:t>
            </a:r>
          </a:p>
          <a:p>
            <a:r>
              <a:rPr lang="en-US" dirty="0">
                <a:hlinkClick r:id="rId2"/>
              </a:rPr>
              <a:t>info@zva.gov.lv</a:t>
            </a:r>
            <a:endParaRPr lang="en-US" dirty="0"/>
          </a:p>
          <a:p>
            <a:endParaRPr lang="en-US" dirty="0"/>
          </a:p>
          <a:p>
            <a:r>
              <a:rPr lang="en-US" b="1" dirty="0"/>
              <a:t>Deputy Director in Pharmaceutics</a:t>
            </a:r>
            <a:r>
              <a:rPr lang="lv-LV" b="1" dirty="0"/>
              <a:t>, </a:t>
            </a:r>
            <a:r>
              <a:rPr lang="en-US" dirty="0"/>
              <a:t>Sergejs </a:t>
            </a:r>
            <a:r>
              <a:rPr lang="en-US" dirty="0" err="1"/>
              <a:t>Akuli</a:t>
            </a:r>
            <a:r>
              <a:rPr lang="lv-LV" dirty="0" err="1"/>
              <a:t>čs</a:t>
            </a:r>
            <a:endParaRPr lang="lv-LV" dirty="0"/>
          </a:p>
          <a:p>
            <a:r>
              <a:rPr lang="lv-LV" dirty="0">
                <a:hlinkClick r:id="rId3"/>
              </a:rPr>
              <a:t>Sergejs.Akulics@zva.gov.lv</a:t>
            </a:r>
            <a:endParaRPr lang="lv-LV" dirty="0"/>
          </a:p>
          <a:p>
            <a:endParaRPr lang="lv-LV" b="1" dirty="0"/>
          </a:p>
          <a:p>
            <a:r>
              <a:rPr lang="lv-LV" b="1" dirty="0" err="1"/>
              <a:t>Head</a:t>
            </a:r>
            <a:r>
              <a:rPr lang="lv-LV" b="1" dirty="0"/>
              <a:t> of </a:t>
            </a:r>
            <a:r>
              <a:rPr lang="lv-LV" b="1" dirty="0" err="1"/>
              <a:t>Department</a:t>
            </a:r>
            <a:r>
              <a:rPr lang="lv-LV" b="1" dirty="0"/>
              <a:t> of </a:t>
            </a:r>
            <a:r>
              <a:rPr lang="lv-LV" b="1" dirty="0" err="1"/>
              <a:t>Information</a:t>
            </a:r>
            <a:r>
              <a:rPr lang="lv-LV" b="1" dirty="0"/>
              <a:t> </a:t>
            </a:r>
            <a:r>
              <a:rPr lang="lv-LV" b="1" dirty="0" err="1"/>
              <a:t>on</a:t>
            </a:r>
            <a:r>
              <a:rPr lang="lv-LV" b="1" dirty="0"/>
              <a:t> Medicines </a:t>
            </a:r>
            <a:r>
              <a:rPr lang="lv-LV" b="1" dirty="0" err="1"/>
              <a:t>Distribution</a:t>
            </a:r>
            <a:r>
              <a:rPr lang="lv-LV" b="1" dirty="0"/>
              <a:t>, </a:t>
            </a:r>
            <a:r>
              <a:rPr lang="lv-LV" dirty="0"/>
              <a:t>Katrīna Lukša</a:t>
            </a:r>
          </a:p>
          <a:p>
            <a:r>
              <a:rPr lang="lv-LV" dirty="0">
                <a:hlinkClick r:id="rId4"/>
              </a:rPr>
              <a:t>Katrina.Luksa@zva.gov.lv</a:t>
            </a:r>
            <a:endParaRPr lang="lv-LV" dirty="0"/>
          </a:p>
          <a:p>
            <a:endParaRPr lang="lv-LV" b="1" dirty="0"/>
          </a:p>
          <a:p>
            <a:r>
              <a:rPr lang="lv-LV" b="1" dirty="0"/>
              <a:t>https://www.zva.gov.lv</a:t>
            </a:r>
          </a:p>
          <a:p>
            <a:endParaRPr lang="en-US" b="1" dirty="0"/>
          </a:p>
          <a:p>
            <a:endParaRPr lang="lv-LV" dirty="0"/>
          </a:p>
        </p:txBody>
      </p:sp>
      <p:pic>
        <p:nvPicPr>
          <p:cNvPr id="5" name="Picture 4" descr="A logo of a state agency&#10;&#10;AI-generated content may be incorrect.">
            <a:extLst>
              <a:ext uri="{FF2B5EF4-FFF2-40B4-BE49-F238E27FC236}">
                <a16:creationId xmlns:a16="http://schemas.microsoft.com/office/drawing/2014/main" id="{F640398F-B5D7-CA79-2E24-202984AA5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6200" y="2874111"/>
            <a:ext cx="1574800" cy="1930400"/>
          </a:xfrm>
          <a:prstGeom prst="rect">
            <a:avLst/>
          </a:prstGeom>
        </p:spPr>
      </p:pic>
    </p:spTree>
    <p:extLst>
      <p:ext uri="{BB962C8B-B14F-4D97-AF65-F5344CB8AC3E}">
        <p14:creationId xmlns:p14="http://schemas.microsoft.com/office/powerpoint/2010/main" val="413410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3B1EB3-036F-0E89-A0C4-F1C61194CA34}"/>
              </a:ext>
            </a:extLst>
          </p:cNvPr>
          <p:cNvSpPr>
            <a:spLocks noGrp="1"/>
          </p:cNvSpPr>
          <p:nvPr>
            <p:ph type="title"/>
          </p:nvPr>
        </p:nvSpPr>
        <p:spPr>
          <a:xfrm>
            <a:off x="429901" y="5056743"/>
            <a:ext cx="11339400" cy="966902"/>
          </a:xfrm>
        </p:spPr>
        <p:txBody>
          <a:bodyPr>
            <a:normAutofit fontScale="90000"/>
          </a:bodyPr>
          <a:lstStyle/>
          <a:p>
            <a:r>
              <a:rPr lang="lv-LV" dirty="0"/>
              <a:t>CRISES </a:t>
            </a:r>
            <a:r>
              <a:rPr lang="lv-LV" dirty="0" err="1"/>
              <a:t>Are</a:t>
            </a:r>
            <a:r>
              <a:rPr lang="lv-LV" dirty="0"/>
              <a:t> </a:t>
            </a:r>
            <a:r>
              <a:rPr lang="lv-LV" dirty="0" err="1"/>
              <a:t>Always</a:t>
            </a:r>
            <a:r>
              <a:rPr lang="lv-LV" dirty="0"/>
              <a:t> </a:t>
            </a:r>
            <a:r>
              <a:rPr lang="lv-LV" dirty="0" err="1"/>
              <a:t>Present</a:t>
            </a:r>
            <a:r>
              <a:rPr lang="lv-LV" dirty="0"/>
              <a:t>, </a:t>
            </a:r>
            <a:br>
              <a:rPr lang="lv-LV" dirty="0"/>
            </a:br>
            <a:r>
              <a:rPr lang="lv-LV" dirty="0" err="1"/>
              <a:t>but</a:t>
            </a:r>
            <a:r>
              <a:rPr lang="lv-LV" dirty="0"/>
              <a:t> </a:t>
            </a:r>
            <a:r>
              <a:rPr lang="lv-LV" dirty="0" err="1"/>
              <a:t>every</a:t>
            </a:r>
            <a:r>
              <a:rPr lang="lv-LV" dirty="0"/>
              <a:t> </a:t>
            </a:r>
            <a:r>
              <a:rPr lang="lv-LV" dirty="0" err="1"/>
              <a:t>each</a:t>
            </a:r>
            <a:r>
              <a:rPr lang="lv-LV" dirty="0"/>
              <a:t> hits </a:t>
            </a:r>
            <a:r>
              <a:rPr lang="lv-LV" dirty="0" err="1"/>
              <a:t>diffferently</a:t>
            </a:r>
            <a:r>
              <a:rPr lang="lv-LV" dirty="0"/>
              <a:t> </a:t>
            </a:r>
            <a:endParaRPr lang="en-US" dirty="0"/>
          </a:p>
        </p:txBody>
      </p:sp>
      <p:pic>
        <p:nvPicPr>
          <p:cNvPr id="6" name="Picture 5" descr="A screen shot of a computer&#10;&#10;AI-generated content may be incorrect.">
            <a:extLst>
              <a:ext uri="{FF2B5EF4-FFF2-40B4-BE49-F238E27FC236}">
                <a16:creationId xmlns:a16="http://schemas.microsoft.com/office/drawing/2014/main" id="{E2DC8C3B-49AA-933D-9E75-9EFCAB267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456"/>
            <a:ext cx="12192000" cy="3048000"/>
          </a:xfrm>
          <a:prstGeom prst="rect">
            <a:avLst/>
          </a:prstGeom>
          <a:noFill/>
          <a:effectLst>
            <a:outerShdw blurRad="203200" dist="12700" dir="7800000" algn="r" rotWithShape="0">
              <a:prstClr val="black">
                <a:alpha val="10000"/>
              </a:prstClr>
            </a:outerShdw>
          </a:effectLst>
        </p:spPr>
      </p:pic>
      <p:sp>
        <p:nvSpPr>
          <p:cNvPr id="13" name="Text Placeholder 3">
            <a:extLst>
              <a:ext uri="{FF2B5EF4-FFF2-40B4-BE49-F238E27FC236}">
                <a16:creationId xmlns:a16="http://schemas.microsoft.com/office/drawing/2014/main" id="{2CE7C1D3-1316-D5BA-29B8-03C5A03C9EE6}"/>
              </a:ext>
            </a:extLst>
          </p:cNvPr>
          <p:cNvSpPr>
            <a:spLocks noGrp="1"/>
          </p:cNvSpPr>
          <p:nvPr>
            <p:ph type="body" idx="1"/>
          </p:nvPr>
        </p:nvSpPr>
        <p:spPr>
          <a:xfrm>
            <a:off x="429902" y="5979576"/>
            <a:ext cx="11339400" cy="365126"/>
          </a:xfrm>
        </p:spPr>
        <p:txBody>
          <a:bodyPr>
            <a:normAutofit fontScale="92500" lnSpcReduction="10000"/>
          </a:bodyPr>
          <a:lstStyle/>
          <a:p>
            <a:r>
              <a:rPr lang="lv-LV" dirty="0"/>
              <a:t>Resources </a:t>
            </a:r>
            <a:r>
              <a:rPr lang="lv-LV" dirty="0" err="1"/>
              <a:t>are</a:t>
            </a:r>
            <a:r>
              <a:rPr lang="lv-LV" dirty="0"/>
              <a:t> </a:t>
            </a:r>
            <a:r>
              <a:rPr lang="lv-LV" dirty="0" err="1"/>
              <a:t>always</a:t>
            </a:r>
            <a:r>
              <a:rPr lang="lv-LV" dirty="0"/>
              <a:t> </a:t>
            </a:r>
            <a:r>
              <a:rPr lang="lv-LV" dirty="0" err="1"/>
              <a:t>limited</a:t>
            </a:r>
            <a:r>
              <a:rPr lang="lv-LV" dirty="0"/>
              <a:t> </a:t>
            </a:r>
            <a:r>
              <a:rPr lang="lv-LV" dirty="0" err="1"/>
              <a:t>and</a:t>
            </a:r>
            <a:r>
              <a:rPr lang="lv-LV" dirty="0"/>
              <a:t> </a:t>
            </a:r>
            <a:r>
              <a:rPr lang="lv-LV" dirty="0" err="1"/>
              <a:t>you</a:t>
            </a:r>
            <a:r>
              <a:rPr lang="lv-LV" dirty="0"/>
              <a:t> </a:t>
            </a:r>
            <a:r>
              <a:rPr lang="lv-LV" dirty="0" err="1"/>
              <a:t>are</a:t>
            </a:r>
            <a:r>
              <a:rPr lang="lv-LV" dirty="0"/>
              <a:t> never </a:t>
            </a:r>
            <a:r>
              <a:rPr lang="lv-LV" dirty="0" err="1"/>
              <a:t>fully</a:t>
            </a:r>
            <a:r>
              <a:rPr lang="lv-LV" dirty="0"/>
              <a:t> </a:t>
            </a:r>
            <a:r>
              <a:rPr lang="lv-LV" dirty="0" err="1"/>
              <a:t>prepared</a:t>
            </a:r>
            <a:r>
              <a:rPr lang="lv-LV" dirty="0"/>
              <a:t>.</a:t>
            </a:r>
            <a:endParaRPr lang="en-US" dirty="0"/>
          </a:p>
        </p:txBody>
      </p:sp>
    </p:spTree>
    <p:extLst>
      <p:ext uri="{BB962C8B-B14F-4D97-AF65-F5344CB8AC3E}">
        <p14:creationId xmlns:p14="http://schemas.microsoft.com/office/powerpoint/2010/main" val="420830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893C-A39F-1932-23B2-529622700519}"/>
              </a:ext>
            </a:extLst>
          </p:cNvPr>
          <p:cNvSpPr>
            <a:spLocks noGrp="1"/>
          </p:cNvSpPr>
          <p:nvPr>
            <p:ph type="title"/>
          </p:nvPr>
        </p:nvSpPr>
        <p:spPr>
          <a:xfrm>
            <a:off x="426997" y="3018408"/>
            <a:ext cx="8961120" cy="3247475"/>
          </a:xfrm>
        </p:spPr>
        <p:txBody>
          <a:bodyPr anchor="b">
            <a:normAutofit/>
          </a:bodyPr>
          <a:lstStyle/>
          <a:p>
            <a:r>
              <a:rPr lang="en-US"/>
              <a:t>Strategic Role of ZVA in Crisis Preparedness</a:t>
            </a:r>
          </a:p>
        </p:txBody>
      </p:sp>
    </p:spTree>
    <p:extLst>
      <p:ext uri="{BB962C8B-B14F-4D97-AF65-F5344CB8AC3E}">
        <p14:creationId xmlns:p14="http://schemas.microsoft.com/office/powerpoint/2010/main" val="2041322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B071-7A70-D8DE-FEDC-8D9B7B1873DC}"/>
              </a:ext>
            </a:extLst>
          </p:cNvPr>
          <p:cNvSpPr>
            <a:spLocks noGrp="1"/>
          </p:cNvSpPr>
          <p:nvPr>
            <p:ph type="title"/>
          </p:nvPr>
        </p:nvSpPr>
        <p:spPr>
          <a:xfrm>
            <a:off x="4848555" y="512011"/>
            <a:ext cx="6792069" cy="1259920"/>
          </a:xfrm>
        </p:spPr>
        <p:txBody>
          <a:bodyPr anchor="b">
            <a:normAutofit/>
          </a:bodyPr>
          <a:lstStyle/>
          <a:p>
            <a:r>
              <a:rPr lang="en-US"/>
              <a:t>Introduction</a:t>
            </a:r>
          </a:p>
        </p:txBody>
      </p:sp>
      <p:pic>
        <p:nvPicPr>
          <p:cNvPr id="5" name="Content Placeholder 4" descr="Modern laboratory interior. Coronavirus control - map of virus occurence. Close up on hands. Protective gloves">
            <a:extLst>
              <a:ext uri="{FF2B5EF4-FFF2-40B4-BE49-F238E27FC236}">
                <a16:creationId xmlns:a16="http://schemas.microsoft.com/office/drawing/2014/main" id="{6941CC1A-3185-4F77-AE33-5EABFC9C3A83}"/>
              </a:ext>
            </a:extLst>
          </p:cNvPr>
          <p:cNvPicPr>
            <a:picLocks noGrp="1" noChangeAspect="1"/>
          </p:cNvPicPr>
          <p:nvPr>
            <p:ph type="pic" sz="quarter" idx="13"/>
          </p:nvPr>
        </p:nvPicPr>
        <p:blipFill>
          <a:blip r:embed="rId3"/>
          <a:srcRect l="24804" r="37449" b="1"/>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C2187F12-FE34-D603-DEA4-E89DE0BBEC7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10000"/>
              </a:lnSpc>
              <a:spcBef>
                <a:spcPts val="2500"/>
              </a:spcBef>
              <a:buFont typeface="Arial" panose="020B0604020202020204" pitchFamily="34" charset="0"/>
              <a:buNone/>
            </a:pPr>
            <a:r>
              <a:rPr lang="en-US" b="1" dirty="0"/>
              <a:t>ZVA’s Strategic Role</a:t>
            </a:r>
          </a:p>
          <a:p>
            <a:pPr marL="0" lvl="1" indent="0">
              <a:lnSpc>
                <a:spcPct val="110000"/>
              </a:lnSpc>
              <a:buFont typeface="Arial" panose="020B0604020202020204" pitchFamily="34" charset="0"/>
              <a:buNone/>
            </a:pPr>
            <a:r>
              <a:rPr dirty="0"/>
              <a:t>The State Agency of Medicines plays a critical role in crisis preparedness and health security at national and </a:t>
            </a:r>
            <a:r>
              <a:rPr lang="lv-LV" dirty="0" err="1"/>
              <a:t>has</a:t>
            </a:r>
            <a:r>
              <a:rPr lang="lv-LV" dirty="0"/>
              <a:t> </a:t>
            </a:r>
            <a:r>
              <a:rPr lang="lv-LV" dirty="0" err="1"/>
              <a:t>its</a:t>
            </a:r>
            <a:r>
              <a:rPr lang="lv-LV" dirty="0"/>
              <a:t> </a:t>
            </a:r>
            <a:r>
              <a:rPr lang="lv-LV" dirty="0" err="1"/>
              <a:t>role</a:t>
            </a:r>
            <a:r>
              <a:rPr lang="lv-LV" dirty="0"/>
              <a:t> </a:t>
            </a:r>
            <a:r>
              <a:rPr lang="lv-LV" dirty="0" err="1"/>
              <a:t>as</a:t>
            </a:r>
            <a:r>
              <a:rPr lang="lv-LV" dirty="0"/>
              <a:t> a </a:t>
            </a:r>
            <a:r>
              <a:rPr lang="lv-LV" dirty="0" err="1"/>
              <a:t>partner</a:t>
            </a:r>
            <a:r>
              <a:rPr lang="lv-LV" dirty="0"/>
              <a:t> </a:t>
            </a:r>
            <a:r>
              <a:rPr lang="lv-LV" dirty="0" err="1"/>
              <a:t>on</a:t>
            </a:r>
            <a:r>
              <a:rPr lang="lv-LV" dirty="0"/>
              <a:t> </a:t>
            </a:r>
            <a:r>
              <a:rPr dirty="0"/>
              <a:t>European levels.</a:t>
            </a:r>
            <a:endParaRPr lang="en-US" dirty="0"/>
          </a:p>
          <a:p>
            <a:pPr marL="0" indent="0">
              <a:lnSpc>
                <a:spcPct val="110000"/>
              </a:lnSpc>
              <a:spcBef>
                <a:spcPts val="2500"/>
              </a:spcBef>
              <a:buFont typeface="Arial" panose="020B0604020202020204" pitchFamily="34" charset="0"/>
              <a:buNone/>
            </a:pPr>
            <a:r>
              <a:rPr lang="en-US" b="1" dirty="0"/>
              <a:t>Global and European Trends</a:t>
            </a:r>
          </a:p>
          <a:p>
            <a:pPr marL="0" lvl="1" indent="0">
              <a:lnSpc>
                <a:spcPct val="110000"/>
              </a:lnSpc>
              <a:buFont typeface="Arial" panose="020B0604020202020204" pitchFamily="34" charset="0"/>
              <a:buNone/>
            </a:pPr>
            <a:r>
              <a:rPr dirty="0"/>
              <a:t>The presentation highlights global megatrends and European strategic choices impacting the healthcare regulatory landscape.</a:t>
            </a:r>
            <a:endParaRPr lang="en-US" dirty="0"/>
          </a:p>
          <a:p>
            <a:pPr marL="0" indent="0">
              <a:lnSpc>
                <a:spcPct val="110000"/>
              </a:lnSpc>
              <a:spcBef>
                <a:spcPts val="2500"/>
              </a:spcBef>
              <a:buFont typeface="Arial" panose="020B0604020202020204" pitchFamily="34" charset="0"/>
              <a:buNone/>
            </a:pPr>
            <a:r>
              <a:rPr lang="en-US" b="1" dirty="0"/>
              <a:t>Latvian Regulatory Evolution</a:t>
            </a:r>
          </a:p>
          <a:p>
            <a:pPr marL="0" lvl="1" indent="0">
              <a:lnSpc>
                <a:spcPct val="110000"/>
              </a:lnSpc>
              <a:buFont typeface="Arial" panose="020B0604020202020204" pitchFamily="34" charset="0"/>
              <a:buNone/>
            </a:pPr>
            <a:r>
              <a:rPr dirty="0"/>
              <a:t>Latvia's evolving regulatory framework is examined to understand implications for health security and agency functions.</a:t>
            </a:r>
            <a:endParaRPr lang="en-US" dirty="0"/>
          </a:p>
          <a:p>
            <a:pPr marL="0" indent="0">
              <a:lnSpc>
                <a:spcPct val="110000"/>
              </a:lnSpc>
              <a:spcBef>
                <a:spcPts val="2500"/>
              </a:spcBef>
              <a:buFont typeface="Arial" panose="020B0604020202020204" pitchFamily="34" charset="0"/>
              <a:buNone/>
            </a:pPr>
            <a:r>
              <a:rPr lang="en-US" b="1" dirty="0"/>
              <a:t>Presentation Context and Sources</a:t>
            </a:r>
          </a:p>
          <a:p>
            <a:pPr marL="0" lvl="1" indent="0">
              <a:lnSpc>
                <a:spcPct val="110000"/>
              </a:lnSpc>
              <a:buFont typeface="Arial" panose="020B0604020202020204" pitchFamily="34" charset="0"/>
              <a:buNone/>
            </a:pPr>
            <a:r>
              <a:rPr dirty="0"/>
              <a:t>Insight is drawn from key reports and training materials to provide a comprehensive overview for EPSO conference attendees.</a:t>
            </a:r>
            <a:endParaRPr lang="en-US" dirty="0"/>
          </a:p>
        </p:txBody>
      </p:sp>
    </p:spTree>
    <p:extLst>
      <p:ext uri="{BB962C8B-B14F-4D97-AF65-F5344CB8AC3E}">
        <p14:creationId xmlns:p14="http://schemas.microsoft.com/office/powerpoint/2010/main" val="2636734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C408-6FBE-8134-9FE8-46084733764F}"/>
              </a:ext>
            </a:extLst>
          </p:cNvPr>
          <p:cNvSpPr>
            <a:spLocks noGrp="1"/>
          </p:cNvSpPr>
          <p:nvPr>
            <p:ph type="title"/>
          </p:nvPr>
        </p:nvSpPr>
        <p:spPr>
          <a:xfrm>
            <a:off x="4977971" y="691866"/>
            <a:ext cx="6680630" cy="1217337"/>
          </a:xfrm>
        </p:spPr>
        <p:txBody>
          <a:bodyPr anchor="t">
            <a:normAutofit/>
          </a:bodyPr>
          <a:lstStyle/>
          <a:p>
            <a:r>
              <a:rPr lang="en-US"/>
              <a:t>ZVA's Critical and High-Priority Functions</a:t>
            </a:r>
          </a:p>
        </p:txBody>
      </p:sp>
      <p:pic>
        <p:nvPicPr>
          <p:cNvPr id="5" name="Content Placeholder 4" descr="Modern laboratory interior. Neurological Research Laboratory. Scientists in background">
            <a:extLst>
              <a:ext uri="{FF2B5EF4-FFF2-40B4-BE49-F238E27FC236}">
                <a16:creationId xmlns:a16="http://schemas.microsoft.com/office/drawing/2014/main" id="{41B8A01A-9A4F-491B-AA54-AD30C777D229}"/>
              </a:ext>
            </a:extLst>
          </p:cNvPr>
          <p:cNvPicPr>
            <a:picLocks noGrp="1" noChangeAspect="1"/>
          </p:cNvPicPr>
          <p:nvPr>
            <p:ph type="pic" sz="quarter" idx="13"/>
          </p:nvPr>
        </p:nvPicPr>
        <p:blipFill>
          <a:blip r:embed="rId3"/>
          <a:srcRect l="31325" r="33403" b="1"/>
          <a:stretch>
            <a:fillRect/>
          </a:stretch>
        </p:blipFill>
        <p:spPr>
          <a:xfrm>
            <a:off x="533400" y="533400"/>
            <a:ext cx="3886200" cy="5811924"/>
          </a:xfrm>
          <a:prstGeom prst="rect">
            <a:avLst/>
          </a:prstGeom>
          <a:noFill/>
        </p:spPr>
      </p:pic>
      <p:sp>
        <p:nvSpPr>
          <p:cNvPr id="4" name="Content Placeholder 3">
            <a:extLst>
              <a:ext uri="{FF2B5EF4-FFF2-40B4-BE49-F238E27FC236}">
                <a16:creationId xmlns:a16="http://schemas.microsoft.com/office/drawing/2014/main" id="{7422872D-DDD3-58E6-D45D-0381812B516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77971" y="2010699"/>
            <a:ext cx="6680630" cy="4313902"/>
          </a:xfrm>
        </p:spPr>
        <p:txBody>
          <a:bodyPr>
            <a:normAutofit/>
          </a:bodyPr>
          <a:lstStyle/>
          <a:p>
            <a:pPr marL="0" indent="0">
              <a:lnSpc>
                <a:spcPct val="110000"/>
              </a:lnSpc>
              <a:spcBef>
                <a:spcPts val="2500"/>
              </a:spcBef>
              <a:buFont typeface="Arial" panose="020B0604020202020204" pitchFamily="34" charset="0"/>
              <a:buNone/>
            </a:pPr>
            <a:r>
              <a:rPr lang="en-US" b="1" dirty="0"/>
              <a:t>Crisis Coordination and Alert Evaluation</a:t>
            </a:r>
          </a:p>
          <a:p>
            <a:pPr marL="0" lvl="1" indent="0">
              <a:lnSpc>
                <a:spcPct val="110000"/>
              </a:lnSpc>
              <a:buFont typeface="Arial" panose="020B0604020202020204" pitchFamily="34" charset="0"/>
              <a:buNone/>
            </a:pPr>
            <a:r>
              <a:rPr dirty="0"/>
              <a:t>ZVA participates in national emergency meetings and rapidly evaluates EU health alerts to ensure </a:t>
            </a:r>
            <a:r>
              <a:rPr lang="lv-LV" dirty="0" err="1"/>
              <a:t>better</a:t>
            </a:r>
            <a:r>
              <a:rPr lang="lv-LV" dirty="0"/>
              <a:t> </a:t>
            </a:r>
            <a:r>
              <a:rPr lang="lv-LV" dirty="0" err="1"/>
              <a:t>supply</a:t>
            </a:r>
            <a:r>
              <a:rPr lang="lv-LV" dirty="0"/>
              <a:t> </a:t>
            </a:r>
            <a:r>
              <a:rPr lang="lv-LV" dirty="0" err="1"/>
              <a:t>and</a:t>
            </a:r>
            <a:r>
              <a:rPr dirty="0"/>
              <a:t> safety.</a:t>
            </a:r>
            <a:endParaRPr lang="lv-LV" dirty="0"/>
          </a:p>
          <a:p>
            <a:pPr marL="0" lvl="1" indent="0">
              <a:lnSpc>
                <a:spcPct val="110000"/>
              </a:lnSpc>
              <a:buFont typeface="Arial" panose="020B0604020202020204" pitchFamily="34" charset="0"/>
              <a:buNone/>
            </a:pPr>
            <a:endParaRPr lang="lv-LV" b="1" dirty="0"/>
          </a:p>
          <a:p>
            <a:pPr marL="0" lvl="1" indent="0">
              <a:lnSpc>
                <a:spcPct val="110000"/>
              </a:lnSpc>
              <a:buFont typeface="Arial" panose="020B0604020202020204" pitchFamily="34" charset="0"/>
              <a:buNone/>
            </a:pPr>
            <a:r>
              <a:rPr lang="en-US" b="1" dirty="0"/>
              <a:t>Continuous IT Services for Medicine Registries</a:t>
            </a:r>
          </a:p>
          <a:p>
            <a:pPr marL="0" lvl="1" indent="0">
              <a:lnSpc>
                <a:spcPct val="110000"/>
              </a:lnSpc>
              <a:buFont typeface="Arial" panose="020B0604020202020204" pitchFamily="34" charset="0"/>
              <a:buNone/>
            </a:pPr>
            <a:r>
              <a:rPr dirty="0"/>
              <a:t>Maintaining uninterrupted IT systems ensures reliable management of medicine registries during crises.</a:t>
            </a:r>
            <a:endParaRPr lang="en-US" dirty="0"/>
          </a:p>
          <a:p>
            <a:pPr marL="0" indent="0">
              <a:lnSpc>
                <a:spcPct val="110000"/>
              </a:lnSpc>
              <a:spcBef>
                <a:spcPts val="2500"/>
              </a:spcBef>
              <a:buFont typeface="Arial" panose="020B0604020202020204" pitchFamily="34" charset="0"/>
              <a:buNone/>
            </a:pPr>
            <a:r>
              <a:rPr lang="en-US" b="1" dirty="0"/>
              <a:t>Pharmaceutical and Medical Device Vigilance</a:t>
            </a:r>
          </a:p>
          <a:p>
            <a:pPr marL="0" lvl="1" indent="0">
              <a:lnSpc>
                <a:spcPct val="110000"/>
              </a:lnSpc>
              <a:buFont typeface="Arial" panose="020B0604020202020204" pitchFamily="34" charset="0"/>
              <a:buNone/>
            </a:pPr>
            <a:r>
              <a:rPr dirty="0"/>
              <a:t>ZVA oversees vigilance systems for pharmaceuticals, biovigilance, and medical devices to safeguard public health.</a:t>
            </a:r>
            <a:endParaRPr lang="en-US" dirty="0"/>
          </a:p>
          <a:p>
            <a:pPr marL="0" indent="0">
              <a:lnSpc>
                <a:spcPct val="110000"/>
              </a:lnSpc>
              <a:spcBef>
                <a:spcPts val="2500"/>
              </a:spcBef>
              <a:buFont typeface="Arial" panose="020B0604020202020204" pitchFamily="34" charset="0"/>
              <a:buNone/>
            </a:pPr>
            <a:r>
              <a:rPr lang="en-US" b="1" dirty="0"/>
              <a:t>Regulatory Roles and Clinical Trial Management</a:t>
            </a:r>
          </a:p>
          <a:p>
            <a:pPr marL="0" lvl="1" indent="0">
              <a:lnSpc>
                <a:spcPct val="110000"/>
              </a:lnSpc>
              <a:buFont typeface="Arial" panose="020B0604020202020204" pitchFamily="34" charset="0"/>
              <a:buNone/>
            </a:pPr>
            <a:r>
              <a:rPr dirty="0"/>
              <a:t>Issuing licenses, certificates, and managing clinical trial authorizations are key high-priority functions of ZVA.</a:t>
            </a:r>
            <a:endParaRPr lang="lv-LV" dirty="0"/>
          </a:p>
          <a:p>
            <a:pPr marL="0" lvl="1" indent="0">
              <a:lnSpc>
                <a:spcPct val="110000"/>
              </a:lnSpc>
              <a:buFont typeface="Arial" panose="020B0604020202020204" pitchFamily="34" charset="0"/>
              <a:buNone/>
            </a:pPr>
            <a:endParaRPr lang="en-US" dirty="0"/>
          </a:p>
        </p:txBody>
      </p:sp>
    </p:spTree>
    <p:extLst>
      <p:ext uri="{BB962C8B-B14F-4D97-AF65-F5344CB8AC3E}">
        <p14:creationId xmlns:p14="http://schemas.microsoft.com/office/powerpoint/2010/main" val="3164429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45A8-AA91-829F-DAF3-B5BB82CD40B1}"/>
              </a:ext>
            </a:extLst>
          </p:cNvPr>
          <p:cNvSpPr>
            <a:spLocks noGrp="1"/>
          </p:cNvSpPr>
          <p:nvPr>
            <p:ph type="title"/>
          </p:nvPr>
        </p:nvSpPr>
        <p:spPr>
          <a:xfrm>
            <a:off x="426997" y="3018408"/>
            <a:ext cx="8961120" cy="3247475"/>
          </a:xfrm>
        </p:spPr>
        <p:txBody>
          <a:bodyPr anchor="b">
            <a:normAutofit/>
          </a:bodyPr>
          <a:lstStyle/>
          <a:p>
            <a:r>
              <a:rPr lang="en-US"/>
              <a:t>European Regulatory Insights and Strategic Context</a:t>
            </a:r>
          </a:p>
        </p:txBody>
      </p:sp>
    </p:spTree>
    <p:extLst>
      <p:ext uri="{BB962C8B-B14F-4D97-AF65-F5344CB8AC3E}">
        <p14:creationId xmlns:p14="http://schemas.microsoft.com/office/powerpoint/2010/main" val="22940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E41F-934A-BDAF-8B90-9558F7CC2CE7}"/>
              </a:ext>
            </a:extLst>
          </p:cNvPr>
          <p:cNvSpPr>
            <a:spLocks noGrp="1"/>
          </p:cNvSpPr>
          <p:nvPr>
            <p:ph type="title"/>
          </p:nvPr>
        </p:nvSpPr>
        <p:spPr>
          <a:xfrm>
            <a:off x="4977971" y="691866"/>
            <a:ext cx="6680630" cy="1217337"/>
          </a:xfrm>
        </p:spPr>
        <p:txBody>
          <a:bodyPr anchor="t">
            <a:normAutofit/>
          </a:bodyPr>
          <a:lstStyle/>
          <a:p>
            <a:r>
              <a:rPr lang="en-US"/>
              <a:t>Insights from HMA Meeting Report</a:t>
            </a:r>
          </a:p>
        </p:txBody>
      </p:sp>
      <p:pic>
        <p:nvPicPr>
          <p:cNvPr id="5" name="Content Placeholder 4" descr="Modern laboratory interior. Coronavirus control - map of virus occurence. Close up on hands. Protective gloves">
            <a:extLst>
              <a:ext uri="{FF2B5EF4-FFF2-40B4-BE49-F238E27FC236}">
                <a16:creationId xmlns:a16="http://schemas.microsoft.com/office/drawing/2014/main" id="{A8FE7F68-C08B-4DA7-A164-9204E2A0ACAF}"/>
              </a:ext>
            </a:extLst>
          </p:cNvPr>
          <p:cNvPicPr>
            <a:picLocks noGrp="1" noChangeAspect="1"/>
          </p:cNvPicPr>
          <p:nvPr>
            <p:ph type="pic" sz="quarter" idx="13"/>
          </p:nvPr>
        </p:nvPicPr>
        <p:blipFill>
          <a:blip r:embed="rId3"/>
          <a:srcRect l="32591" r="29797" b="1"/>
          <a:stretch>
            <a:fillRect/>
          </a:stretch>
        </p:blipFill>
        <p:spPr>
          <a:xfrm>
            <a:off x="533400" y="533400"/>
            <a:ext cx="3886200" cy="5811924"/>
          </a:xfrm>
          <a:prstGeom prst="rect">
            <a:avLst/>
          </a:prstGeom>
          <a:noFill/>
        </p:spPr>
      </p:pic>
      <p:sp>
        <p:nvSpPr>
          <p:cNvPr id="4" name="Content Placeholder 3">
            <a:extLst>
              <a:ext uri="{FF2B5EF4-FFF2-40B4-BE49-F238E27FC236}">
                <a16:creationId xmlns:a16="http://schemas.microsoft.com/office/drawing/2014/main" id="{44C3FAD0-90B7-6783-BB11-B7C3E9A4485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77971" y="2010699"/>
            <a:ext cx="6680630" cy="4313902"/>
          </a:xfrm>
        </p:spPr>
        <p:txBody>
          <a:bodyPr>
            <a:normAutofit/>
          </a:bodyPr>
          <a:lstStyle/>
          <a:p>
            <a:pPr marL="0" indent="0">
              <a:lnSpc>
                <a:spcPct val="110000"/>
              </a:lnSpc>
              <a:spcBef>
                <a:spcPts val="2500"/>
              </a:spcBef>
              <a:buFont typeface="Arial" panose="020B0604020202020204" pitchFamily="34" charset="0"/>
              <a:buNone/>
            </a:pPr>
            <a:r>
              <a:rPr lang="en-US" b="1"/>
              <a:t>EMANS 2028 Strategy</a:t>
            </a:r>
          </a:p>
          <a:p>
            <a:pPr marL="0" lvl="1" indent="0">
              <a:lnSpc>
                <a:spcPct val="110000"/>
              </a:lnSpc>
              <a:buFont typeface="Arial" panose="020B0604020202020204" pitchFamily="34" charset="0"/>
              <a:buNone/>
            </a:pPr>
            <a:r>
              <a:t>The EMANS 2028 strategy focuses on improving access to medicines, promoting digitalization, and ensuring network sustainability across Europe.</a:t>
            </a:r>
            <a:endParaRPr lang="en-US"/>
          </a:p>
          <a:p>
            <a:pPr marL="0" indent="0">
              <a:lnSpc>
                <a:spcPct val="110000"/>
              </a:lnSpc>
              <a:spcBef>
                <a:spcPts val="2500"/>
              </a:spcBef>
              <a:buFont typeface="Arial" panose="020B0604020202020204" pitchFamily="34" charset="0"/>
              <a:buNone/>
            </a:pPr>
            <a:r>
              <a:rPr lang="en-US" b="1"/>
              <a:t>Key Megatrends</a:t>
            </a:r>
          </a:p>
          <a:p>
            <a:pPr marL="0" lvl="1" indent="0">
              <a:lnSpc>
                <a:spcPct val="110000"/>
              </a:lnSpc>
              <a:buFont typeface="Arial" panose="020B0604020202020204" pitchFamily="34" charset="0"/>
              <a:buNone/>
            </a:pPr>
            <a:r>
              <a:t>Technological acceleration, demographic changes, and climate change were emphasized as driving forces impacting regulatory strategies.</a:t>
            </a:r>
            <a:endParaRPr lang="en-US"/>
          </a:p>
          <a:p>
            <a:pPr marL="0" indent="0">
              <a:lnSpc>
                <a:spcPct val="110000"/>
              </a:lnSpc>
              <a:spcBef>
                <a:spcPts val="2500"/>
              </a:spcBef>
              <a:buFont typeface="Arial" panose="020B0604020202020204" pitchFamily="34" charset="0"/>
              <a:buNone/>
            </a:pPr>
            <a:r>
              <a:rPr lang="en-US" b="1"/>
              <a:t>EU Health Initiatives</a:t>
            </a:r>
          </a:p>
          <a:p>
            <a:pPr marL="0" lvl="1" indent="0">
              <a:lnSpc>
                <a:spcPct val="110000"/>
              </a:lnSpc>
              <a:buFont typeface="Arial" panose="020B0604020202020204" pitchFamily="34" charset="0"/>
              <a:buNone/>
            </a:pPr>
            <a:r>
              <a:t>Programs such as EU4Health and the Critical Medicines Act aim to strengthen regulatory capacity and supply chain resilience.</a:t>
            </a:r>
            <a:endParaRPr lang="en-US"/>
          </a:p>
          <a:p>
            <a:pPr marL="0" indent="0">
              <a:lnSpc>
                <a:spcPct val="110000"/>
              </a:lnSpc>
              <a:spcBef>
                <a:spcPts val="2500"/>
              </a:spcBef>
              <a:buFont typeface="Arial" panose="020B0604020202020204" pitchFamily="34" charset="0"/>
              <a:buNone/>
            </a:pPr>
            <a:r>
              <a:rPr lang="en-US" b="1"/>
              <a:t>Regulatory Coordination</a:t>
            </a:r>
          </a:p>
          <a:p>
            <a:pPr marL="0" lvl="1" indent="0">
              <a:lnSpc>
                <a:spcPct val="110000"/>
              </a:lnSpc>
              <a:buFont typeface="Arial" panose="020B0604020202020204" pitchFamily="34" charset="0"/>
              <a:buNone/>
            </a:pPr>
            <a:r>
              <a:t>The meeting highlighted the need for coordinated enforcement inspections and responses to environmental and health challenges.</a:t>
            </a:r>
            <a:endParaRPr lang="en-US"/>
          </a:p>
        </p:txBody>
      </p:sp>
    </p:spTree>
    <p:extLst>
      <p:ext uri="{BB962C8B-B14F-4D97-AF65-F5344CB8AC3E}">
        <p14:creationId xmlns:p14="http://schemas.microsoft.com/office/powerpoint/2010/main" val="2996156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E19D-5C1F-D963-40BF-2147CB4BDF77}"/>
              </a:ext>
            </a:extLst>
          </p:cNvPr>
          <p:cNvSpPr>
            <a:spLocks noGrp="1"/>
          </p:cNvSpPr>
          <p:nvPr>
            <p:ph type="title"/>
          </p:nvPr>
        </p:nvSpPr>
        <p:spPr>
          <a:xfrm>
            <a:off x="4848555" y="512011"/>
            <a:ext cx="6792069" cy="1259920"/>
          </a:xfrm>
        </p:spPr>
        <p:txBody>
          <a:bodyPr anchor="b">
            <a:normAutofit/>
          </a:bodyPr>
          <a:lstStyle/>
          <a:p>
            <a:r>
              <a:rPr lang="en-US" dirty="0"/>
              <a:t>Global Challenges</a:t>
            </a:r>
          </a:p>
        </p:txBody>
      </p:sp>
      <p:pic>
        <p:nvPicPr>
          <p:cNvPr id="5" name="Content Placeholder 4" descr="Communication towers on a globe. File includes clipping path.Earth map derived from public NASA Observatory - http://veimages.gsfc.nasa.gov/2430/land_ocean_ice_8192.tif">
            <a:extLst>
              <a:ext uri="{FF2B5EF4-FFF2-40B4-BE49-F238E27FC236}">
                <a16:creationId xmlns:a16="http://schemas.microsoft.com/office/drawing/2014/main" id="{BD2C5A1C-E0D8-4EC2-8F26-D7C0DCD18DAB}"/>
              </a:ext>
            </a:extLst>
          </p:cNvPr>
          <p:cNvPicPr>
            <a:picLocks noGrp="1" noChangeAspect="1"/>
          </p:cNvPicPr>
          <p:nvPr>
            <p:ph type="pic" sz="quarter" idx="13"/>
          </p:nvPr>
        </p:nvPicPr>
        <p:blipFill>
          <a:blip r:embed="rId3"/>
          <a:srcRect l="15804" r="17091"/>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BE983300-73F8-6B7A-20EA-7F7B41B8E35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10000"/>
              </a:lnSpc>
              <a:spcBef>
                <a:spcPts val="2500"/>
              </a:spcBef>
              <a:buFont typeface="Arial" panose="020B0604020202020204" pitchFamily="34" charset="0"/>
              <a:buNone/>
            </a:pPr>
            <a:r>
              <a:rPr lang="lv-LV" b="1" dirty="0" err="1"/>
              <a:t>Global</a:t>
            </a:r>
            <a:r>
              <a:rPr lang="lv-LV" b="1" dirty="0"/>
              <a:t> </a:t>
            </a:r>
            <a:r>
              <a:rPr lang="lv-LV" b="1" dirty="0" err="1"/>
              <a:t>challenges</a:t>
            </a:r>
            <a:endParaRPr lang="en-US" b="1" dirty="0"/>
          </a:p>
          <a:p>
            <a:pPr marL="0" lvl="1" indent="0">
              <a:lnSpc>
                <a:spcPct val="110000"/>
              </a:lnSpc>
              <a:buFont typeface="Arial" panose="020B0604020202020204" pitchFamily="34" charset="0"/>
              <a:buNone/>
            </a:pPr>
            <a:r>
              <a:rPr lang="lv-LV" dirty="0"/>
              <a:t>G</a:t>
            </a:r>
            <a:r>
              <a:rPr dirty="0" err="1"/>
              <a:t>eopolitical</a:t>
            </a:r>
            <a:r>
              <a:rPr dirty="0"/>
              <a:t> fragmentation</a:t>
            </a:r>
            <a:r>
              <a:rPr lang="lv-LV" dirty="0"/>
              <a:t>, </a:t>
            </a:r>
            <a:r>
              <a:rPr lang="lv-LV" dirty="0" err="1"/>
              <a:t>climat</a:t>
            </a:r>
            <a:r>
              <a:rPr lang="lv-LV" dirty="0"/>
              <a:t> </a:t>
            </a:r>
            <a:r>
              <a:rPr lang="lv-LV" dirty="0" err="1"/>
              <a:t>emergency</a:t>
            </a:r>
            <a:r>
              <a:rPr dirty="0"/>
              <a:t> and technological convergence</a:t>
            </a:r>
            <a:endParaRPr lang="en-US" dirty="0"/>
          </a:p>
          <a:p>
            <a:pPr marL="0" indent="0">
              <a:lnSpc>
                <a:spcPct val="110000"/>
              </a:lnSpc>
              <a:spcBef>
                <a:spcPts val="2500"/>
              </a:spcBef>
              <a:buFont typeface="Arial" panose="020B0604020202020204" pitchFamily="34" charset="0"/>
              <a:buNone/>
            </a:pPr>
            <a:r>
              <a:rPr lang="en-US" b="1" dirty="0"/>
              <a:t>Health Challenges and Opportunities</a:t>
            </a:r>
          </a:p>
          <a:p>
            <a:pPr marL="0" lvl="1" indent="0">
              <a:lnSpc>
                <a:spcPct val="110000"/>
              </a:lnSpc>
              <a:buFont typeface="Arial" panose="020B0604020202020204" pitchFamily="34" charset="0"/>
              <a:buNone/>
            </a:pPr>
            <a:r>
              <a:rPr dirty="0"/>
              <a:t>Climate change and antimicrobial resistance require strong preparedness, while technology enables innovation in health regulation.</a:t>
            </a:r>
            <a:endParaRPr lang="en-US" dirty="0"/>
          </a:p>
          <a:p>
            <a:pPr marL="0" indent="0">
              <a:lnSpc>
                <a:spcPct val="110000"/>
              </a:lnSpc>
              <a:spcBef>
                <a:spcPts val="2500"/>
              </a:spcBef>
              <a:buFont typeface="Arial" panose="020B0604020202020204" pitchFamily="34" charset="0"/>
              <a:buNone/>
            </a:pPr>
            <a:r>
              <a:rPr lang="en-US" b="1" dirty="0"/>
              <a:t>Need for Strategic Foresight</a:t>
            </a:r>
          </a:p>
          <a:p>
            <a:pPr marL="0" lvl="1" indent="0">
              <a:lnSpc>
                <a:spcPct val="110000"/>
              </a:lnSpc>
              <a:buFont typeface="Arial" panose="020B0604020202020204" pitchFamily="34" charset="0"/>
              <a:buNone/>
            </a:pPr>
            <a:r>
              <a:rPr dirty="0"/>
              <a:t>Anticipatory governance and strategic foresight are essential to navigate complex, uncertain global challenges.</a:t>
            </a:r>
            <a:endParaRPr lang="en-US" dirty="0"/>
          </a:p>
          <a:p>
            <a:pPr marL="0" indent="0">
              <a:lnSpc>
                <a:spcPct val="110000"/>
              </a:lnSpc>
              <a:spcBef>
                <a:spcPts val="2500"/>
              </a:spcBef>
              <a:buFont typeface="Arial" panose="020B0604020202020204" pitchFamily="34" charset="0"/>
              <a:buNone/>
            </a:pPr>
            <a:r>
              <a:rPr lang="en-US" b="1" dirty="0"/>
              <a:t>Alignment with Preparedness Efforts</a:t>
            </a:r>
          </a:p>
          <a:p>
            <a:pPr marL="0" lvl="1" indent="0">
              <a:lnSpc>
                <a:spcPct val="110000"/>
              </a:lnSpc>
              <a:buFont typeface="Arial" panose="020B0604020202020204" pitchFamily="34" charset="0"/>
              <a:buNone/>
            </a:pPr>
            <a:r>
              <a:rPr dirty="0"/>
              <a:t>ZVA’s preparedness must align with these trends to ensure resilience and adaptability against evolving threats.</a:t>
            </a:r>
            <a:endParaRPr lang="en-US" dirty="0"/>
          </a:p>
        </p:txBody>
      </p:sp>
    </p:spTree>
    <p:extLst>
      <p:ext uri="{BB962C8B-B14F-4D97-AF65-F5344CB8AC3E}">
        <p14:creationId xmlns:p14="http://schemas.microsoft.com/office/powerpoint/2010/main" val="2219518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DCDE-FAF1-FCC8-BFCE-61944CAD2FD5}"/>
              </a:ext>
            </a:extLst>
          </p:cNvPr>
          <p:cNvSpPr>
            <a:spLocks noGrp="1"/>
          </p:cNvSpPr>
          <p:nvPr>
            <p:ph type="title"/>
          </p:nvPr>
        </p:nvSpPr>
        <p:spPr>
          <a:xfrm>
            <a:off x="426997" y="3018408"/>
            <a:ext cx="8961120" cy="3247475"/>
          </a:xfrm>
        </p:spPr>
        <p:txBody>
          <a:bodyPr anchor="b">
            <a:normAutofit/>
          </a:bodyPr>
          <a:lstStyle/>
          <a:p>
            <a:r>
              <a:rPr lang="en-US"/>
              <a:t>Latvia’s Evolving Regulatory Landscape</a:t>
            </a:r>
          </a:p>
        </p:txBody>
      </p:sp>
    </p:spTree>
    <p:extLst>
      <p:ext uri="{BB962C8B-B14F-4D97-AF65-F5344CB8AC3E}">
        <p14:creationId xmlns:p14="http://schemas.microsoft.com/office/powerpoint/2010/main" val="727454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Lines">
  <a:themeElements>
    <a:clrScheme name="Lines">
      <a:dk1>
        <a:srgbClr val="0F0F0F"/>
      </a:dk1>
      <a:lt1>
        <a:sysClr val="window" lastClr="FFFFFF"/>
      </a:lt1>
      <a:dk2>
        <a:srgbClr val="0A242A"/>
      </a:dk2>
      <a:lt2>
        <a:srgbClr val="F5F2ED"/>
      </a:lt2>
      <a:accent1>
        <a:srgbClr val="E45730"/>
      </a:accent1>
      <a:accent2>
        <a:srgbClr val="27717D"/>
      </a:accent2>
      <a:accent3>
        <a:srgbClr val="8CA8B5"/>
      </a:accent3>
      <a:accent4>
        <a:srgbClr val="607381"/>
      </a:accent4>
      <a:accent5>
        <a:srgbClr val="A39990"/>
      </a:accent5>
      <a:accent6>
        <a:srgbClr val="BA3106"/>
      </a:accent6>
      <a:hlink>
        <a:srgbClr val="E45730"/>
      </a:hlink>
      <a:folHlink>
        <a:srgbClr val="24717F"/>
      </a:folHlink>
    </a:clrScheme>
    <a:fontScheme name="Univers Condensed Arial Light">
      <a:majorFont>
        <a:latin typeface="Univers Condensed"/>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ines" id="{656B2F94-71EE-4F5F-8AB6-423A33239BAD}" vid="{CD481196-1649-4740-8CB7-70D8662C6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TotalTime>
  <Words>1882</Words>
  <Application>Microsoft Office PowerPoint</Application>
  <PresentationFormat>Widescreen</PresentationFormat>
  <Paragraphs>124</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Nova Light</vt:lpstr>
      <vt:lpstr>Calibri</vt:lpstr>
      <vt:lpstr>Univers Condensed</vt:lpstr>
      <vt:lpstr>Lines</vt:lpstr>
      <vt:lpstr>Health Security - preparedness for civil and military crises Challenges for the healthcare and social care sector to be prepared for crises in Latvia.</vt:lpstr>
      <vt:lpstr>CRISES Are Always Present,  but every each hits diffferently </vt:lpstr>
      <vt:lpstr>Strategic Role of ZVA in Crisis Preparedness</vt:lpstr>
      <vt:lpstr>Introduction</vt:lpstr>
      <vt:lpstr>ZVA's Critical and High-Priority Functions</vt:lpstr>
      <vt:lpstr>European Regulatory Insights and Strategic Context</vt:lpstr>
      <vt:lpstr>Insights from HMA Meeting Report</vt:lpstr>
      <vt:lpstr>Global Challenges</vt:lpstr>
      <vt:lpstr>Latvia’s Evolving Regulatory Landscape</vt:lpstr>
      <vt:lpstr>Latvia's Regulatory Evolution</vt:lpstr>
      <vt:lpstr>ZVA's Role in Crisis Response</vt:lpstr>
      <vt:lpstr>Strategic Outlook and Conclusion</vt:lpstr>
      <vt:lpstr>Strategic Choices for Europe</vt:lpstr>
      <vt:lpstr>Conclusion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Sergejs Akuličs</dc:creator>
  <cp:lastModifiedBy>Sergejs Akuličs</cp:lastModifiedBy>
  <cp:revision>8</cp:revision>
  <dcterms:created xsi:type="dcterms:W3CDTF">2013-07-15T20:26:40Z</dcterms:created>
  <dcterms:modified xsi:type="dcterms:W3CDTF">2025-09-12T17:33:02Z</dcterms:modified>
</cp:coreProperties>
</file>