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32"/>
  </p:notesMasterIdLst>
  <p:sldIdLst>
    <p:sldId id="1757" r:id="rId5"/>
    <p:sldId id="1874" r:id="rId6"/>
    <p:sldId id="1848" r:id="rId7"/>
    <p:sldId id="1911" r:id="rId8"/>
    <p:sldId id="3524" r:id="rId9"/>
    <p:sldId id="3523" r:id="rId10"/>
    <p:sldId id="3525" r:id="rId11"/>
    <p:sldId id="1827" r:id="rId12"/>
    <p:sldId id="3522" r:id="rId13"/>
    <p:sldId id="3469" r:id="rId14"/>
    <p:sldId id="3521" r:id="rId15"/>
    <p:sldId id="3468" r:id="rId16"/>
    <p:sldId id="2013" r:id="rId17"/>
    <p:sldId id="1831" r:id="rId18"/>
    <p:sldId id="1824" r:id="rId19"/>
    <p:sldId id="1913" r:id="rId20"/>
    <p:sldId id="1826" r:id="rId21"/>
    <p:sldId id="1846" r:id="rId22"/>
    <p:sldId id="1843" r:id="rId23"/>
    <p:sldId id="1842" r:id="rId24"/>
    <p:sldId id="3527" r:id="rId25"/>
    <p:sldId id="3548" r:id="rId26"/>
    <p:sldId id="1892" r:id="rId27"/>
    <p:sldId id="1873" r:id="rId28"/>
    <p:sldId id="3549" r:id="rId29"/>
    <p:sldId id="264" r:id="rId30"/>
    <p:sldId id="1750"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068400-90CE-77F3-EDD9-5942C04A887A}" name="Rachel Simpson" initials="RS" userId="S::rsimpson@isqua.org::139ffb04-8ee6-4ce5-a45e-02debfccff5d" providerId="AD"/>
  <p188:author id="{06D867D7-2AAA-05DA-0FC6-20523C19889D}" name="Laura Boyne" initials="LB" userId="S::lboyne@isqua.org::2f3e3a6d-2a23-49a3-b633-516cb399468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6FB2"/>
    <a:srgbClr val="89C765"/>
    <a:srgbClr val="FAA61A"/>
    <a:srgbClr val="56C5D0"/>
    <a:srgbClr val="336C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59BE3-E0B4-478B-8CCC-A6AECCA2EA3B}" v="1" dt="2025-09-15T18:25:29.364"/>
    <p1510:client id="{A658096E-4B6C-47A5-B804-A87CFAAC5F14}" v="132" dt="2025-09-15T09:25:15.5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64" y="144"/>
      </p:cViewPr>
      <p:guideLst/>
    </p:cSldViewPr>
  </p:slideViewPr>
  <p:notesTextViewPr>
    <p:cViewPr>
      <p:scale>
        <a:sx n="1" d="1"/>
        <a:sy n="1" d="1"/>
      </p:scale>
      <p:origin x="0" y="0"/>
    </p:cViewPr>
  </p:notesTextViewPr>
  <p:sorterViewPr>
    <p:cViewPr>
      <p:scale>
        <a:sx n="100" d="100"/>
        <a:sy n="100" d="100"/>
      </p:scale>
      <p:origin x="0" y="-10424"/>
    </p:cViewPr>
  </p:sorterViewPr>
  <p:notesViewPr>
    <p:cSldViewPr snapToGrid="0">
      <p:cViewPr varScale="1">
        <p:scale>
          <a:sx n="61" d="100"/>
          <a:sy n="61" d="100"/>
        </p:scale>
        <p:origin x="22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Stowe" userId="cc5b4543-6aa2-4b6e-ad8b-b827f171b0ac" providerId="ADAL" clId="{7E4D4871-9353-49CE-BD71-365C29F168C0}"/>
    <pc:docChg chg="undo custSel addSld delSld modSld sldOrd">
      <pc:chgData name="Lisa Stowe" userId="cc5b4543-6aa2-4b6e-ad8b-b827f171b0ac" providerId="ADAL" clId="{7E4D4871-9353-49CE-BD71-365C29F168C0}" dt="2025-05-15T15:05:49.604" v="157" actId="1440"/>
      <pc:docMkLst>
        <pc:docMk/>
      </pc:docMkLst>
      <pc:sldChg chg="modSp mod">
        <pc:chgData name="Lisa Stowe" userId="cc5b4543-6aa2-4b6e-ad8b-b827f171b0ac" providerId="ADAL" clId="{7E4D4871-9353-49CE-BD71-365C29F168C0}" dt="2025-05-15T14:10:48.227" v="54" actId="20577"/>
        <pc:sldMkLst>
          <pc:docMk/>
          <pc:sldMk cId="3754569626" sldId="1757"/>
        </pc:sldMkLst>
      </pc:sldChg>
      <pc:sldChg chg="addSp modSp mod setBg">
        <pc:chgData name="Lisa Stowe" userId="cc5b4543-6aa2-4b6e-ad8b-b827f171b0ac" providerId="ADAL" clId="{7E4D4871-9353-49CE-BD71-365C29F168C0}" dt="2025-05-15T14:04:06.886" v="13" actId="26606"/>
        <pc:sldMkLst>
          <pc:docMk/>
          <pc:sldMk cId="2246639732" sldId="1824"/>
        </pc:sldMkLst>
      </pc:sldChg>
      <pc:sldChg chg="addSp delSp modSp mod setBg">
        <pc:chgData name="Lisa Stowe" userId="cc5b4543-6aa2-4b6e-ad8b-b827f171b0ac" providerId="ADAL" clId="{7E4D4871-9353-49CE-BD71-365C29F168C0}" dt="2025-05-15T14:12:44.266" v="77" actId="1076"/>
        <pc:sldMkLst>
          <pc:docMk/>
          <pc:sldMk cId="1369108353" sldId="1832"/>
        </pc:sldMkLst>
      </pc:sldChg>
      <pc:sldChg chg="modSp mod">
        <pc:chgData name="Lisa Stowe" userId="cc5b4543-6aa2-4b6e-ad8b-b827f171b0ac" providerId="ADAL" clId="{7E4D4871-9353-49CE-BD71-365C29F168C0}" dt="2025-05-15T15:04:50.411" v="155" actId="114"/>
        <pc:sldMkLst>
          <pc:docMk/>
          <pc:sldMk cId="3296652240" sldId="1848"/>
        </pc:sldMkLst>
      </pc:sldChg>
      <pc:sldChg chg="addSp delSp modSp mod setBg">
        <pc:chgData name="Lisa Stowe" userId="cc5b4543-6aa2-4b6e-ad8b-b827f171b0ac" providerId="ADAL" clId="{7E4D4871-9353-49CE-BD71-365C29F168C0}" dt="2025-05-15T14:05:15.514" v="15" actId="26606"/>
        <pc:sldMkLst>
          <pc:docMk/>
          <pc:sldMk cId="317145099" sldId="1851"/>
        </pc:sldMkLst>
      </pc:sldChg>
      <pc:sldChg chg="modSp mod">
        <pc:chgData name="Lisa Stowe" userId="cc5b4543-6aa2-4b6e-ad8b-b827f171b0ac" providerId="ADAL" clId="{7E4D4871-9353-49CE-BD71-365C29F168C0}" dt="2025-05-15T14:12:11.706" v="75" actId="1076"/>
        <pc:sldMkLst>
          <pc:docMk/>
          <pc:sldMk cId="3995608633" sldId="1852"/>
        </pc:sldMkLst>
      </pc:sldChg>
      <pc:sldChg chg="modSp mod">
        <pc:chgData name="Lisa Stowe" userId="cc5b4543-6aa2-4b6e-ad8b-b827f171b0ac" providerId="ADAL" clId="{7E4D4871-9353-49CE-BD71-365C29F168C0}" dt="2025-05-15T15:05:49.604" v="157" actId="1440"/>
        <pc:sldMkLst>
          <pc:docMk/>
          <pc:sldMk cId="2168602964" sldId="1855"/>
        </pc:sldMkLst>
      </pc:sldChg>
      <pc:sldChg chg="addSp delSp modSp mod setBg">
        <pc:chgData name="Lisa Stowe" userId="cc5b4543-6aa2-4b6e-ad8b-b827f171b0ac" providerId="ADAL" clId="{7E4D4871-9353-49CE-BD71-365C29F168C0}" dt="2025-05-15T15:05:03.467" v="156" actId="207"/>
        <pc:sldMkLst>
          <pc:docMk/>
          <pc:sldMk cId="140261284" sldId="1860"/>
        </pc:sldMkLst>
      </pc:sldChg>
      <pc:sldChg chg="addSp delSp modSp mod setBg">
        <pc:chgData name="Lisa Stowe" userId="cc5b4543-6aa2-4b6e-ad8b-b827f171b0ac" providerId="ADAL" clId="{7E4D4871-9353-49CE-BD71-365C29F168C0}" dt="2025-05-15T14:03:25.054" v="10" actId="26606"/>
        <pc:sldMkLst>
          <pc:docMk/>
          <pc:sldMk cId="3894432216" sldId="1865"/>
        </pc:sldMkLst>
      </pc:sldChg>
      <pc:sldChg chg="addSp delSp modSp mod">
        <pc:chgData name="Lisa Stowe" userId="cc5b4543-6aa2-4b6e-ad8b-b827f171b0ac" providerId="ADAL" clId="{7E4D4871-9353-49CE-BD71-365C29F168C0}" dt="2025-05-15T14:08:31.508" v="23" actId="27957"/>
        <pc:sldMkLst>
          <pc:docMk/>
          <pc:sldMk cId="1858518195" sldId="1874"/>
        </pc:sldMkLst>
      </pc:sldChg>
      <pc:sldChg chg="addSp delSp modSp mod setBg">
        <pc:chgData name="Lisa Stowe" userId="cc5b4543-6aa2-4b6e-ad8b-b827f171b0ac" providerId="ADAL" clId="{7E4D4871-9353-49CE-BD71-365C29F168C0}" dt="2025-05-15T14:03:50.976" v="12" actId="26606"/>
        <pc:sldMkLst>
          <pc:docMk/>
          <pc:sldMk cId="2848273005" sldId="1911"/>
        </pc:sldMkLst>
      </pc:sldChg>
      <pc:sldChg chg="modSp add mod ord">
        <pc:chgData name="Lisa Stowe" userId="cc5b4543-6aa2-4b6e-ad8b-b827f171b0ac" providerId="ADAL" clId="{7E4D4871-9353-49CE-BD71-365C29F168C0}" dt="2025-05-15T14:11:53.112" v="73" actId="20577"/>
        <pc:sldMkLst>
          <pc:docMk/>
          <pc:sldMk cId="709133678" sldId="1916"/>
        </pc:sldMkLst>
      </pc:sldChg>
      <pc:sldChg chg="addSp delSp add del setBg delDesignElem">
        <pc:chgData name="Lisa Stowe" userId="cc5b4543-6aa2-4b6e-ad8b-b827f171b0ac" providerId="ADAL" clId="{7E4D4871-9353-49CE-BD71-365C29F168C0}" dt="2025-05-15T14:11:28.268" v="57"/>
        <pc:sldMkLst>
          <pc:docMk/>
          <pc:sldMk cId="3162562608" sldId="1916"/>
        </pc:sldMkLst>
      </pc:sldChg>
    </pc:docChg>
  </pc:docChgLst>
  <pc:docChgLst>
    <pc:chgData name="Carsten Engel" userId="51569c6e-b447-49f2-8d0a-21132b715cb1" providerId="ADAL" clId="{C716E36B-B14F-4E5F-89D8-721092287C20}"/>
    <pc:docChg chg="undo custSel addSld delSld modSld sldOrd delMainMaster">
      <pc:chgData name="Carsten Engel" userId="51569c6e-b447-49f2-8d0a-21132b715cb1" providerId="ADAL" clId="{C716E36B-B14F-4E5F-89D8-721092287C20}" dt="2025-09-15T18:25:54.175" v="795" actId="2696"/>
      <pc:docMkLst>
        <pc:docMk/>
      </pc:docMkLst>
      <pc:sldChg chg="add del">
        <pc:chgData name="Carsten Engel" userId="51569c6e-b447-49f2-8d0a-21132b715cb1" providerId="ADAL" clId="{C716E36B-B14F-4E5F-89D8-721092287C20}" dt="2025-09-15T18:25:54.175" v="795" actId="2696"/>
        <pc:sldMkLst>
          <pc:docMk/>
          <pc:sldMk cId="0" sldId="262"/>
        </pc:sldMkLst>
      </pc:sldChg>
      <pc:sldChg chg="add del">
        <pc:chgData name="Carsten Engel" userId="51569c6e-b447-49f2-8d0a-21132b715cb1" providerId="ADAL" clId="{C716E36B-B14F-4E5F-89D8-721092287C20}" dt="2025-09-15T18:25:34.763" v="794" actId="47"/>
        <pc:sldMkLst>
          <pc:docMk/>
          <pc:sldMk cId="0" sldId="263"/>
        </pc:sldMkLst>
      </pc:sldChg>
      <pc:sldChg chg="add">
        <pc:chgData name="Carsten Engel" userId="51569c6e-b447-49f2-8d0a-21132b715cb1" providerId="ADAL" clId="{C716E36B-B14F-4E5F-89D8-721092287C20}" dt="2025-09-15T18:25:29.354" v="793"/>
        <pc:sldMkLst>
          <pc:docMk/>
          <pc:sldMk cId="2635395385" sldId="264"/>
        </pc:sldMkLst>
      </pc:sldChg>
      <pc:sldChg chg="del ord">
        <pc:chgData name="Carsten Engel" userId="51569c6e-b447-49f2-8d0a-21132b715cb1" providerId="ADAL" clId="{C716E36B-B14F-4E5F-89D8-721092287C20}" dt="2025-09-15T08:14:13.414" v="291" actId="47"/>
        <pc:sldMkLst>
          <pc:docMk/>
          <pc:sldMk cId="0" sldId="269"/>
        </pc:sldMkLst>
      </pc:sldChg>
      <pc:sldChg chg="modSp mod">
        <pc:chgData name="Carsten Engel" userId="51569c6e-b447-49f2-8d0a-21132b715cb1" providerId="ADAL" clId="{C716E36B-B14F-4E5F-89D8-721092287C20}" dt="2025-09-15T07:55:01.420" v="149" actId="404"/>
        <pc:sldMkLst>
          <pc:docMk/>
          <pc:sldMk cId="3754569626" sldId="1757"/>
        </pc:sldMkLst>
        <pc:spChg chg="mod">
          <ac:chgData name="Carsten Engel" userId="51569c6e-b447-49f2-8d0a-21132b715cb1" providerId="ADAL" clId="{C716E36B-B14F-4E5F-89D8-721092287C20}" dt="2025-09-15T07:55:01.420" v="149" actId="404"/>
          <ac:spMkLst>
            <pc:docMk/>
            <pc:sldMk cId="3754569626" sldId="1757"/>
            <ac:spMk id="4" creationId="{D6B230A9-E223-4507-95A4-C869B60D85E0}"/>
          </ac:spMkLst>
        </pc:spChg>
      </pc:sldChg>
      <pc:sldChg chg="delSp modSp mod">
        <pc:chgData name="Carsten Engel" userId="51569c6e-b447-49f2-8d0a-21132b715cb1" providerId="ADAL" clId="{C716E36B-B14F-4E5F-89D8-721092287C20}" dt="2025-09-15T07:58:59.113" v="201" actId="478"/>
        <pc:sldMkLst>
          <pc:docMk/>
          <pc:sldMk cId="359236861" sldId="1826"/>
        </pc:sldMkLst>
        <pc:spChg chg="del">
          <ac:chgData name="Carsten Engel" userId="51569c6e-b447-49f2-8d0a-21132b715cb1" providerId="ADAL" clId="{C716E36B-B14F-4E5F-89D8-721092287C20}" dt="2025-09-15T07:58:59.113" v="201" actId="478"/>
          <ac:spMkLst>
            <pc:docMk/>
            <pc:sldMk cId="359236861" sldId="1826"/>
            <ac:spMk id="3" creationId="{8D632D0D-1B57-F240-F4D6-975C3A367D26}"/>
          </ac:spMkLst>
        </pc:spChg>
        <pc:graphicFrameChg chg="modGraphic">
          <ac:chgData name="Carsten Engel" userId="51569c6e-b447-49f2-8d0a-21132b715cb1" providerId="ADAL" clId="{C716E36B-B14F-4E5F-89D8-721092287C20}" dt="2025-09-15T07:58:52.029" v="200" actId="20577"/>
          <ac:graphicFrameMkLst>
            <pc:docMk/>
            <pc:sldMk cId="359236861" sldId="1826"/>
            <ac:graphicFrameMk id="2" creationId="{CFF68745-3351-BB8A-D8F3-C1FC9272CDFE}"/>
          </ac:graphicFrameMkLst>
        </pc:graphicFrameChg>
      </pc:sldChg>
      <pc:sldChg chg="modSp mod ord">
        <pc:chgData name="Carsten Engel" userId="51569c6e-b447-49f2-8d0a-21132b715cb1" providerId="ADAL" clId="{C716E36B-B14F-4E5F-89D8-721092287C20}" dt="2025-09-15T08:33:50.111" v="412" actId="20577"/>
        <pc:sldMkLst>
          <pc:docMk/>
          <pc:sldMk cId="3702793829" sldId="1827"/>
        </pc:sldMkLst>
        <pc:spChg chg="mod">
          <ac:chgData name="Carsten Engel" userId="51569c6e-b447-49f2-8d0a-21132b715cb1" providerId="ADAL" clId="{C716E36B-B14F-4E5F-89D8-721092287C20}" dt="2025-09-15T08:33:50.111" v="412" actId="20577"/>
          <ac:spMkLst>
            <pc:docMk/>
            <pc:sldMk cId="3702793829" sldId="1827"/>
            <ac:spMk id="2" creationId="{DD8C3B3E-6184-8CC2-FDFF-BCB2B7BFC818}"/>
          </ac:spMkLst>
        </pc:spChg>
      </pc:sldChg>
      <pc:sldChg chg="modSp mod ord">
        <pc:chgData name="Carsten Engel" userId="51569c6e-b447-49f2-8d0a-21132b715cb1" providerId="ADAL" clId="{C716E36B-B14F-4E5F-89D8-721092287C20}" dt="2025-09-15T08:34:35.535" v="414"/>
        <pc:sldMkLst>
          <pc:docMk/>
          <pc:sldMk cId="1695167196" sldId="1831"/>
        </pc:sldMkLst>
        <pc:spChg chg="mod">
          <ac:chgData name="Carsten Engel" userId="51569c6e-b447-49f2-8d0a-21132b715cb1" providerId="ADAL" clId="{C716E36B-B14F-4E5F-89D8-721092287C20}" dt="2025-09-15T07:57:07.325" v="183" actId="20577"/>
          <ac:spMkLst>
            <pc:docMk/>
            <pc:sldMk cId="1695167196" sldId="1831"/>
            <ac:spMk id="2" creationId="{650DF1E1-6828-D745-0394-CC7B1C847827}"/>
          </ac:spMkLst>
        </pc:spChg>
      </pc:sldChg>
      <pc:sldChg chg="del">
        <pc:chgData name="Carsten Engel" userId="51569c6e-b447-49f2-8d0a-21132b715cb1" providerId="ADAL" clId="{C716E36B-B14F-4E5F-89D8-721092287C20}" dt="2025-09-15T08:35:30.428" v="418" actId="47"/>
        <pc:sldMkLst>
          <pc:docMk/>
          <pc:sldMk cId="1369108353" sldId="1832"/>
        </pc:sldMkLst>
      </pc:sldChg>
      <pc:sldChg chg="del ord">
        <pc:chgData name="Carsten Engel" userId="51569c6e-b447-49f2-8d0a-21132b715cb1" providerId="ADAL" clId="{C716E36B-B14F-4E5F-89D8-721092287C20}" dt="2025-09-15T08:14:13.414" v="291" actId="47"/>
        <pc:sldMkLst>
          <pc:docMk/>
          <pc:sldMk cId="4277716880" sldId="1836"/>
        </pc:sldMkLst>
      </pc:sldChg>
      <pc:sldChg chg="del ord">
        <pc:chgData name="Carsten Engel" userId="51569c6e-b447-49f2-8d0a-21132b715cb1" providerId="ADAL" clId="{C716E36B-B14F-4E5F-89D8-721092287C20}" dt="2025-09-15T08:14:13.414" v="291" actId="47"/>
        <pc:sldMkLst>
          <pc:docMk/>
          <pc:sldMk cId="3966904808" sldId="1847"/>
        </pc:sldMkLst>
      </pc:sldChg>
      <pc:sldChg chg="modNotes">
        <pc:chgData name="Carsten Engel" userId="51569c6e-b447-49f2-8d0a-21132b715cb1" providerId="ADAL" clId="{C716E36B-B14F-4E5F-89D8-721092287C20}" dt="2025-09-15T11:16:07.353" v="783" actId="6549"/>
        <pc:sldMkLst>
          <pc:docMk/>
          <pc:sldMk cId="3296652240" sldId="1848"/>
        </pc:sldMkLst>
      </pc:sldChg>
      <pc:sldChg chg="del ord">
        <pc:chgData name="Carsten Engel" userId="51569c6e-b447-49f2-8d0a-21132b715cb1" providerId="ADAL" clId="{C716E36B-B14F-4E5F-89D8-721092287C20}" dt="2025-09-15T08:14:13.414" v="291" actId="47"/>
        <pc:sldMkLst>
          <pc:docMk/>
          <pc:sldMk cId="3787348084" sldId="1850"/>
        </pc:sldMkLst>
      </pc:sldChg>
      <pc:sldChg chg="del ord">
        <pc:chgData name="Carsten Engel" userId="51569c6e-b447-49f2-8d0a-21132b715cb1" providerId="ADAL" clId="{C716E36B-B14F-4E5F-89D8-721092287C20}" dt="2025-09-15T08:14:13.414" v="291" actId="47"/>
        <pc:sldMkLst>
          <pc:docMk/>
          <pc:sldMk cId="317145099" sldId="1851"/>
        </pc:sldMkLst>
      </pc:sldChg>
      <pc:sldChg chg="del ord">
        <pc:chgData name="Carsten Engel" userId="51569c6e-b447-49f2-8d0a-21132b715cb1" providerId="ADAL" clId="{C716E36B-B14F-4E5F-89D8-721092287C20}" dt="2025-09-15T08:27:27.573" v="328" actId="47"/>
        <pc:sldMkLst>
          <pc:docMk/>
          <pc:sldMk cId="3995608633" sldId="1852"/>
        </pc:sldMkLst>
      </pc:sldChg>
      <pc:sldChg chg="del ord">
        <pc:chgData name="Carsten Engel" userId="51569c6e-b447-49f2-8d0a-21132b715cb1" providerId="ADAL" clId="{C716E36B-B14F-4E5F-89D8-721092287C20}" dt="2025-09-15T08:14:13.414" v="291" actId="47"/>
        <pc:sldMkLst>
          <pc:docMk/>
          <pc:sldMk cId="2168602964" sldId="1855"/>
        </pc:sldMkLst>
      </pc:sldChg>
      <pc:sldChg chg="del ord">
        <pc:chgData name="Carsten Engel" userId="51569c6e-b447-49f2-8d0a-21132b715cb1" providerId="ADAL" clId="{C716E36B-B14F-4E5F-89D8-721092287C20}" dt="2025-09-15T10:42:50.271" v="757" actId="47"/>
        <pc:sldMkLst>
          <pc:docMk/>
          <pc:sldMk cId="140261284" sldId="1860"/>
        </pc:sldMkLst>
      </pc:sldChg>
      <pc:sldChg chg="del ord">
        <pc:chgData name="Carsten Engel" userId="51569c6e-b447-49f2-8d0a-21132b715cb1" providerId="ADAL" clId="{C716E36B-B14F-4E5F-89D8-721092287C20}" dt="2025-09-15T08:14:13.414" v="291" actId="47"/>
        <pc:sldMkLst>
          <pc:docMk/>
          <pc:sldMk cId="3894432216" sldId="1865"/>
        </pc:sldMkLst>
      </pc:sldChg>
      <pc:sldChg chg="del ord">
        <pc:chgData name="Carsten Engel" userId="51569c6e-b447-49f2-8d0a-21132b715cb1" providerId="ADAL" clId="{C716E36B-B14F-4E5F-89D8-721092287C20}" dt="2025-09-15T08:14:13.414" v="291" actId="47"/>
        <pc:sldMkLst>
          <pc:docMk/>
          <pc:sldMk cId="4006693918" sldId="1866"/>
        </pc:sldMkLst>
      </pc:sldChg>
      <pc:sldChg chg="del ord">
        <pc:chgData name="Carsten Engel" userId="51569c6e-b447-49f2-8d0a-21132b715cb1" providerId="ADAL" clId="{C716E36B-B14F-4E5F-89D8-721092287C20}" dt="2025-09-15T08:14:13.414" v="291" actId="47"/>
        <pc:sldMkLst>
          <pc:docMk/>
          <pc:sldMk cId="3935371041" sldId="1867"/>
        </pc:sldMkLst>
      </pc:sldChg>
      <pc:sldChg chg="modNotes">
        <pc:chgData name="Carsten Engel" userId="51569c6e-b447-49f2-8d0a-21132b715cb1" providerId="ADAL" clId="{C716E36B-B14F-4E5F-89D8-721092287C20}" dt="2025-09-15T11:17:03.295" v="792" actId="6549"/>
        <pc:sldMkLst>
          <pc:docMk/>
          <pc:sldMk cId="0" sldId="1873"/>
        </pc:sldMkLst>
      </pc:sldChg>
      <pc:sldChg chg="modSp add mod">
        <pc:chgData name="Carsten Engel" userId="51569c6e-b447-49f2-8d0a-21132b715cb1" providerId="ADAL" clId="{C716E36B-B14F-4E5F-89D8-721092287C20}" dt="2025-09-15T08:31:18.429" v="363" actId="108"/>
        <pc:sldMkLst>
          <pc:docMk/>
          <pc:sldMk cId="3706421246" sldId="1892"/>
        </pc:sldMkLst>
        <pc:spChg chg="mod">
          <ac:chgData name="Carsten Engel" userId="51569c6e-b447-49f2-8d0a-21132b715cb1" providerId="ADAL" clId="{C716E36B-B14F-4E5F-89D8-721092287C20}" dt="2025-09-15T08:31:18.429" v="363" actId="108"/>
          <ac:spMkLst>
            <pc:docMk/>
            <pc:sldMk cId="3706421246" sldId="1892"/>
            <ac:spMk id="2" creationId="{1254296C-DBC9-9BBA-4F2D-86C5B7491DB7}"/>
          </ac:spMkLst>
        </pc:spChg>
      </pc:sldChg>
      <pc:sldChg chg="del ord">
        <pc:chgData name="Carsten Engel" userId="51569c6e-b447-49f2-8d0a-21132b715cb1" providerId="ADAL" clId="{C716E36B-B14F-4E5F-89D8-721092287C20}" dt="2025-09-15T08:14:13.414" v="291" actId="47"/>
        <pc:sldMkLst>
          <pc:docMk/>
          <pc:sldMk cId="989289349" sldId="1910"/>
        </pc:sldMkLst>
      </pc:sldChg>
      <pc:sldChg chg="ord">
        <pc:chgData name="Carsten Engel" userId="51569c6e-b447-49f2-8d0a-21132b715cb1" providerId="ADAL" clId="{C716E36B-B14F-4E5F-89D8-721092287C20}" dt="2025-09-15T07:56:15.062" v="151"/>
        <pc:sldMkLst>
          <pc:docMk/>
          <pc:sldMk cId="2848273005" sldId="1911"/>
        </pc:sldMkLst>
      </pc:sldChg>
      <pc:sldChg chg="del ord">
        <pc:chgData name="Carsten Engel" userId="51569c6e-b447-49f2-8d0a-21132b715cb1" providerId="ADAL" clId="{C716E36B-B14F-4E5F-89D8-721092287C20}" dt="2025-09-15T08:14:13.414" v="291" actId="47"/>
        <pc:sldMkLst>
          <pc:docMk/>
          <pc:sldMk cId="1028968244" sldId="1912"/>
        </pc:sldMkLst>
      </pc:sldChg>
      <pc:sldChg chg="ord">
        <pc:chgData name="Carsten Engel" userId="51569c6e-b447-49f2-8d0a-21132b715cb1" providerId="ADAL" clId="{C716E36B-B14F-4E5F-89D8-721092287C20}" dt="2025-09-15T10:51:58.377" v="759"/>
        <pc:sldMkLst>
          <pc:docMk/>
          <pc:sldMk cId="3008348813" sldId="1913"/>
        </pc:sldMkLst>
      </pc:sldChg>
      <pc:sldChg chg="del ord">
        <pc:chgData name="Carsten Engel" userId="51569c6e-b447-49f2-8d0a-21132b715cb1" providerId="ADAL" clId="{C716E36B-B14F-4E5F-89D8-721092287C20}" dt="2025-09-15T08:14:13.414" v="291" actId="47"/>
        <pc:sldMkLst>
          <pc:docMk/>
          <pc:sldMk cId="1969136802" sldId="1914"/>
        </pc:sldMkLst>
      </pc:sldChg>
      <pc:sldChg chg="del ord">
        <pc:chgData name="Carsten Engel" userId="51569c6e-b447-49f2-8d0a-21132b715cb1" providerId="ADAL" clId="{C716E36B-B14F-4E5F-89D8-721092287C20}" dt="2025-09-15T08:27:27.573" v="328" actId="47"/>
        <pc:sldMkLst>
          <pc:docMk/>
          <pc:sldMk cId="1591531743" sldId="1915"/>
        </pc:sldMkLst>
      </pc:sldChg>
      <pc:sldChg chg="del ord">
        <pc:chgData name="Carsten Engel" userId="51569c6e-b447-49f2-8d0a-21132b715cb1" providerId="ADAL" clId="{C716E36B-B14F-4E5F-89D8-721092287C20}" dt="2025-09-15T08:27:27.573" v="328" actId="47"/>
        <pc:sldMkLst>
          <pc:docMk/>
          <pc:sldMk cId="709133678" sldId="1916"/>
        </pc:sldMkLst>
      </pc:sldChg>
      <pc:sldChg chg="modSp add mod setBg modNotes">
        <pc:chgData name="Carsten Engel" userId="51569c6e-b447-49f2-8d0a-21132b715cb1" providerId="ADAL" clId="{C716E36B-B14F-4E5F-89D8-721092287C20}" dt="2025-09-15T11:16:48.843" v="791" actId="6549"/>
        <pc:sldMkLst>
          <pc:docMk/>
          <pc:sldMk cId="4285047345" sldId="2013"/>
        </pc:sldMkLst>
        <pc:spChg chg="mod">
          <ac:chgData name="Carsten Engel" userId="51569c6e-b447-49f2-8d0a-21132b715cb1" providerId="ADAL" clId="{C716E36B-B14F-4E5F-89D8-721092287C20}" dt="2025-09-15T08:27:02.895" v="327" actId="20577"/>
          <ac:spMkLst>
            <pc:docMk/>
            <pc:sldMk cId="4285047345" sldId="2013"/>
            <ac:spMk id="3" creationId="{CA2EEDD7-F625-E913-2E4E-B8281B456588}"/>
          </ac:spMkLst>
        </pc:spChg>
      </pc:sldChg>
      <pc:sldChg chg="delSp add del setBg delDesignElem">
        <pc:chgData name="Carsten Engel" userId="51569c6e-b447-49f2-8d0a-21132b715cb1" providerId="ADAL" clId="{C716E36B-B14F-4E5F-89D8-721092287C20}" dt="2025-09-15T08:12:32.184" v="218" actId="47"/>
        <pc:sldMkLst>
          <pc:docMk/>
          <pc:sldMk cId="1960265401" sldId="3428"/>
        </pc:sldMkLst>
        <pc:spChg chg="del">
          <ac:chgData name="Carsten Engel" userId="51569c6e-b447-49f2-8d0a-21132b715cb1" providerId="ADAL" clId="{C716E36B-B14F-4E5F-89D8-721092287C20}" dt="2025-09-15T08:08:56.179" v="207"/>
          <ac:spMkLst>
            <pc:docMk/>
            <pc:sldMk cId="1960265401" sldId="3428"/>
            <ac:spMk id="8" creationId="{3741B58E-3B65-4A01-A276-975AB2CF8A08}"/>
          </ac:spMkLst>
        </pc:spChg>
        <pc:spChg chg="del">
          <ac:chgData name="Carsten Engel" userId="51569c6e-b447-49f2-8d0a-21132b715cb1" providerId="ADAL" clId="{C716E36B-B14F-4E5F-89D8-721092287C20}" dt="2025-09-15T08:08:56.179" v="207"/>
          <ac:spMkLst>
            <pc:docMk/>
            <pc:sldMk cId="1960265401" sldId="3428"/>
            <ac:spMk id="10" creationId="{7AAC67C3-831B-4AB1-A259-DFB839CAFAFC}"/>
          </ac:spMkLst>
        </pc:spChg>
        <pc:spChg chg="del">
          <ac:chgData name="Carsten Engel" userId="51569c6e-b447-49f2-8d0a-21132b715cb1" providerId="ADAL" clId="{C716E36B-B14F-4E5F-89D8-721092287C20}" dt="2025-09-15T08:08:56.179" v="207"/>
          <ac:spMkLst>
            <pc:docMk/>
            <pc:sldMk cId="1960265401" sldId="3428"/>
            <ac:spMk id="12" creationId="{054B3F04-9EAC-45C0-B3CE-0387EEA10A0C}"/>
          </ac:spMkLst>
        </pc:spChg>
      </pc:sldChg>
      <pc:sldChg chg="add modNotes">
        <pc:chgData name="Carsten Engel" userId="51569c6e-b447-49f2-8d0a-21132b715cb1" providerId="ADAL" clId="{C716E36B-B14F-4E5F-89D8-721092287C20}" dt="2025-09-15T11:16:43.856" v="790" actId="6549"/>
        <pc:sldMkLst>
          <pc:docMk/>
          <pc:sldMk cId="1565306352" sldId="3468"/>
        </pc:sldMkLst>
      </pc:sldChg>
      <pc:sldChg chg="add setBg modNotes">
        <pc:chgData name="Carsten Engel" userId="51569c6e-b447-49f2-8d0a-21132b715cb1" providerId="ADAL" clId="{C716E36B-B14F-4E5F-89D8-721092287C20}" dt="2025-09-15T11:16:34.591" v="788" actId="6549"/>
        <pc:sldMkLst>
          <pc:docMk/>
          <pc:sldMk cId="2379904651" sldId="3469"/>
        </pc:sldMkLst>
      </pc:sldChg>
      <pc:sldChg chg="add modNotes">
        <pc:chgData name="Carsten Engel" userId="51569c6e-b447-49f2-8d0a-21132b715cb1" providerId="ADAL" clId="{C716E36B-B14F-4E5F-89D8-721092287C20}" dt="2025-09-15T11:16:39.258" v="789" actId="6549"/>
        <pc:sldMkLst>
          <pc:docMk/>
          <pc:sldMk cId="217472324" sldId="3521"/>
        </pc:sldMkLst>
      </pc:sldChg>
      <pc:sldChg chg="add modNotes">
        <pc:chgData name="Carsten Engel" userId="51569c6e-b447-49f2-8d0a-21132b715cb1" providerId="ADAL" clId="{C716E36B-B14F-4E5F-89D8-721092287C20}" dt="2025-09-15T11:16:28.704" v="787" actId="6549"/>
        <pc:sldMkLst>
          <pc:docMk/>
          <pc:sldMk cId="1822773533" sldId="3522"/>
        </pc:sldMkLst>
      </pc:sldChg>
      <pc:sldChg chg="addSp delSp modSp new mod modNotes">
        <pc:chgData name="Carsten Engel" userId="51569c6e-b447-49f2-8d0a-21132b715cb1" providerId="ADAL" clId="{C716E36B-B14F-4E5F-89D8-721092287C20}" dt="2025-09-15T11:16:18.056" v="785" actId="6549"/>
        <pc:sldMkLst>
          <pc:docMk/>
          <pc:sldMk cId="1983664540" sldId="3523"/>
        </pc:sldMkLst>
        <pc:spChg chg="del">
          <ac:chgData name="Carsten Engel" userId="51569c6e-b447-49f2-8d0a-21132b715cb1" providerId="ADAL" clId="{C716E36B-B14F-4E5F-89D8-721092287C20}" dt="2025-09-15T08:10:12.530" v="214" actId="478"/>
          <ac:spMkLst>
            <pc:docMk/>
            <pc:sldMk cId="1983664540" sldId="3523"/>
            <ac:spMk id="2" creationId="{4860A9AB-E1B6-100E-E73C-76A2F9D28743}"/>
          </ac:spMkLst>
        </pc:spChg>
        <pc:spChg chg="del">
          <ac:chgData name="Carsten Engel" userId="51569c6e-b447-49f2-8d0a-21132b715cb1" providerId="ADAL" clId="{C716E36B-B14F-4E5F-89D8-721092287C20}" dt="2025-09-15T08:10:08.609" v="213" actId="478"/>
          <ac:spMkLst>
            <pc:docMk/>
            <pc:sldMk cId="1983664540" sldId="3523"/>
            <ac:spMk id="3" creationId="{B020A2BD-B165-A8EA-624C-367021728031}"/>
          </ac:spMkLst>
        </pc:spChg>
        <pc:picChg chg="add mod">
          <ac:chgData name="Carsten Engel" userId="51569c6e-b447-49f2-8d0a-21132b715cb1" providerId="ADAL" clId="{C716E36B-B14F-4E5F-89D8-721092287C20}" dt="2025-09-15T08:10:48.562" v="217" actId="14100"/>
          <ac:picMkLst>
            <pc:docMk/>
            <pc:sldMk cId="1983664540" sldId="3523"/>
            <ac:picMk id="4" creationId="{3F4EFD04-3E4B-4DCD-34EF-7099C500FE65}"/>
          </ac:picMkLst>
        </pc:picChg>
      </pc:sldChg>
      <pc:sldChg chg="addSp delSp modSp new mod setBg modNotes">
        <pc:chgData name="Carsten Engel" userId="51569c6e-b447-49f2-8d0a-21132b715cb1" providerId="ADAL" clId="{C716E36B-B14F-4E5F-89D8-721092287C20}" dt="2025-09-15T11:16:13.152" v="784" actId="6549"/>
        <pc:sldMkLst>
          <pc:docMk/>
          <pc:sldMk cId="763597550" sldId="3524"/>
        </pc:sldMkLst>
        <pc:spChg chg="mod">
          <ac:chgData name="Carsten Engel" userId="51569c6e-b447-49f2-8d0a-21132b715cb1" providerId="ADAL" clId="{C716E36B-B14F-4E5F-89D8-721092287C20}" dt="2025-09-15T08:13:13.845" v="264" actId="26606"/>
          <ac:spMkLst>
            <pc:docMk/>
            <pc:sldMk cId="763597550" sldId="3524"/>
            <ac:spMk id="2" creationId="{17338781-95B3-96DD-FE81-FDBCAD2D0332}"/>
          </ac:spMkLst>
        </pc:spChg>
        <pc:spChg chg="del">
          <ac:chgData name="Carsten Engel" userId="51569c6e-b447-49f2-8d0a-21132b715cb1" providerId="ADAL" clId="{C716E36B-B14F-4E5F-89D8-721092287C20}" dt="2025-09-15T08:13:13.845" v="264" actId="26606"/>
          <ac:spMkLst>
            <pc:docMk/>
            <pc:sldMk cId="763597550" sldId="3524"/>
            <ac:spMk id="3" creationId="{539912CE-ED42-AE0D-05E9-96B69030127C}"/>
          </ac:spMkLst>
        </pc:spChg>
        <pc:spChg chg="add">
          <ac:chgData name="Carsten Engel" userId="51569c6e-b447-49f2-8d0a-21132b715cb1" providerId="ADAL" clId="{C716E36B-B14F-4E5F-89D8-721092287C20}" dt="2025-09-15T08:13:13.845" v="264" actId="26606"/>
          <ac:spMkLst>
            <pc:docMk/>
            <pc:sldMk cId="763597550" sldId="3524"/>
            <ac:spMk id="9" creationId="{25C8D2C1-DA83-420D-9635-D52CE066B5DA}"/>
          </ac:spMkLst>
        </pc:spChg>
        <pc:spChg chg="add">
          <ac:chgData name="Carsten Engel" userId="51569c6e-b447-49f2-8d0a-21132b715cb1" providerId="ADAL" clId="{C716E36B-B14F-4E5F-89D8-721092287C20}" dt="2025-09-15T08:13:13.845" v="264" actId="26606"/>
          <ac:spMkLst>
            <pc:docMk/>
            <pc:sldMk cId="763597550" sldId="3524"/>
            <ac:spMk id="11" creationId="{434F74C9-6A0B-409E-AD1C-45B58BE91BB8}"/>
          </ac:spMkLst>
        </pc:spChg>
        <pc:spChg chg="add">
          <ac:chgData name="Carsten Engel" userId="51569c6e-b447-49f2-8d0a-21132b715cb1" providerId="ADAL" clId="{C716E36B-B14F-4E5F-89D8-721092287C20}" dt="2025-09-15T08:13:13.845" v="264" actId="26606"/>
          <ac:spMkLst>
            <pc:docMk/>
            <pc:sldMk cId="763597550" sldId="3524"/>
            <ac:spMk id="15" creationId="{B76D919A-FC3E-4B4E-BAF0-ED6CFB8DC4AE}"/>
          </ac:spMkLst>
        </pc:spChg>
        <pc:spChg chg="add">
          <ac:chgData name="Carsten Engel" userId="51569c6e-b447-49f2-8d0a-21132b715cb1" providerId="ADAL" clId="{C716E36B-B14F-4E5F-89D8-721092287C20}" dt="2025-09-15T08:13:13.845" v="264" actId="26606"/>
          <ac:spMkLst>
            <pc:docMk/>
            <pc:sldMk cId="763597550" sldId="3524"/>
            <ac:spMk id="17" creationId="{8F66ACBD-1C82-4782-AA7C-05504DD7DE77}"/>
          </ac:spMkLst>
        </pc:spChg>
        <pc:picChg chg="add">
          <ac:chgData name="Carsten Engel" userId="51569c6e-b447-49f2-8d0a-21132b715cb1" providerId="ADAL" clId="{C716E36B-B14F-4E5F-89D8-721092287C20}" dt="2025-09-15T08:13:13.845" v="264" actId="26606"/>
          <ac:picMkLst>
            <pc:docMk/>
            <pc:sldMk cId="763597550" sldId="3524"/>
            <ac:picMk id="5" creationId="{A5706531-3B71-9461-949E-C24C92940096}"/>
          </ac:picMkLst>
        </pc:picChg>
        <pc:cxnChg chg="add">
          <ac:chgData name="Carsten Engel" userId="51569c6e-b447-49f2-8d0a-21132b715cb1" providerId="ADAL" clId="{C716E36B-B14F-4E5F-89D8-721092287C20}" dt="2025-09-15T08:13:13.845" v="264" actId="26606"/>
          <ac:cxnSpMkLst>
            <pc:docMk/>
            <pc:sldMk cId="763597550" sldId="3524"/>
            <ac:cxnSpMk id="13" creationId="{F5486A9D-1265-4B57-91E6-68E666B978BC}"/>
          </ac:cxnSpMkLst>
        </pc:cxnChg>
      </pc:sldChg>
      <pc:sldChg chg="addSp delSp modSp new mod setBg modNotes">
        <pc:chgData name="Carsten Engel" userId="51569c6e-b447-49f2-8d0a-21132b715cb1" providerId="ADAL" clId="{C716E36B-B14F-4E5F-89D8-721092287C20}" dt="2025-09-15T11:16:22.646" v="786" actId="6549"/>
        <pc:sldMkLst>
          <pc:docMk/>
          <pc:sldMk cId="2269431267" sldId="3525"/>
        </pc:sldMkLst>
        <pc:spChg chg="mod">
          <ac:chgData name="Carsten Engel" userId="51569c6e-b447-49f2-8d0a-21132b715cb1" providerId="ADAL" clId="{C716E36B-B14F-4E5F-89D8-721092287C20}" dt="2025-09-15T08:52:05.865" v="530" actId="26606"/>
          <ac:spMkLst>
            <pc:docMk/>
            <pc:sldMk cId="2269431267" sldId="3525"/>
            <ac:spMk id="2" creationId="{0532CB1F-6E40-D9BF-6004-069F64BCF05F}"/>
          </ac:spMkLst>
        </pc:spChg>
        <pc:spChg chg="del mod">
          <ac:chgData name="Carsten Engel" userId="51569c6e-b447-49f2-8d0a-21132b715cb1" providerId="ADAL" clId="{C716E36B-B14F-4E5F-89D8-721092287C20}" dt="2025-09-15T08:52:05.865" v="530" actId="26606"/>
          <ac:spMkLst>
            <pc:docMk/>
            <pc:sldMk cId="2269431267" sldId="3525"/>
            <ac:spMk id="3" creationId="{87849B3F-5D8B-BA57-BCE6-D3CA8D5AE7B2}"/>
          </ac:spMkLst>
        </pc:spChg>
        <pc:spChg chg="add">
          <ac:chgData name="Carsten Engel" userId="51569c6e-b447-49f2-8d0a-21132b715cb1" providerId="ADAL" clId="{C716E36B-B14F-4E5F-89D8-721092287C20}" dt="2025-09-15T08:52:05.865" v="530" actId="26606"/>
          <ac:spMkLst>
            <pc:docMk/>
            <pc:sldMk cId="2269431267" sldId="3525"/>
            <ac:spMk id="9" creationId="{FB5993E2-C02B-4335-ABA5-D8EC465551E3}"/>
          </ac:spMkLst>
        </pc:spChg>
        <pc:spChg chg="add">
          <ac:chgData name="Carsten Engel" userId="51569c6e-b447-49f2-8d0a-21132b715cb1" providerId="ADAL" clId="{C716E36B-B14F-4E5F-89D8-721092287C20}" dt="2025-09-15T08:52:05.865" v="530" actId="26606"/>
          <ac:spMkLst>
            <pc:docMk/>
            <pc:sldMk cId="2269431267" sldId="3525"/>
            <ac:spMk id="11" creationId="{C0B801A2-5622-4BE8-9AD2-C337A2CD0022}"/>
          </ac:spMkLst>
        </pc:spChg>
        <pc:spChg chg="add">
          <ac:chgData name="Carsten Engel" userId="51569c6e-b447-49f2-8d0a-21132b715cb1" providerId="ADAL" clId="{C716E36B-B14F-4E5F-89D8-721092287C20}" dt="2025-09-15T08:52:05.865" v="530" actId="26606"/>
          <ac:spMkLst>
            <pc:docMk/>
            <pc:sldMk cId="2269431267" sldId="3525"/>
            <ac:spMk id="13" creationId="{B7AF614F-5BC3-4086-99F5-B87C5847A071}"/>
          </ac:spMkLst>
        </pc:spChg>
        <pc:graphicFrameChg chg="add">
          <ac:chgData name="Carsten Engel" userId="51569c6e-b447-49f2-8d0a-21132b715cb1" providerId="ADAL" clId="{C716E36B-B14F-4E5F-89D8-721092287C20}" dt="2025-09-15T08:52:05.865" v="530" actId="26606"/>
          <ac:graphicFrameMkLst>
            <pc:docMk/>
            <pc:sldMk cId="2269431267" sldId="3525"/>
            <ac:graphicFrameMk id="5" creationId="{1914FAAF-70BD-1DE6-7AE6-2B24570C8C5D}"/>
          </ac:graphicFrameMkLst>
        </pc:graphicFrameChg>
      </pc:sldChg>
      <pc:sldChg chg="new del">
        <pc:chgData name="Carsten Engel" userId="51569c6e-b447-49f2-8d0a-21132b715cb1" providerId="ADAL" clId="{C716E36B-B14F-4E5F-89D8-721092287C20}" dt="2025-09-15T08:39:46.524" v="426" actId="47"/>
        <pc:sldMkLst>
          <pc:docMk/>
          <pc:sldMk cId="2221193884" sldId="3526"/>
        </pc:sldMkLst>
      </pc:sldChg>
      <pc:sldChg chg="add del">
        <pc:chgData name="Carsten Engel" userId="51569c6e-b447-49f2-8d0a-21132b715cb1" providerId="ADAL" clId="{C716E36B-B14F-4E5F-89D8-721092287C20}" dt="2025-09-15T08:34:40.093" v="415" actId="47"/>
        <pc:sldMkLst>
          <pc:docMk/>
          <pc:sldMk cId="2429508708" sldId="3526"/>
        </pc:sldMkLst>
      </pc:sldChg>
      <pc:sldChg chg="delSp add del setBg delDesignElem">
        <pc:chgData name="Carsten Engel" userId="51569c6e-b447-49f2-8d0a-21132b715cb1" providerId="ADAL" clId="{C716E36B-B14F-4E5F-89D8-721092287C20}" dt="2025-09-15T08:33:18.105" v="366" actId="47"/>
        <pc:sldMkLst>
          <pc:docMk/>
          <pc:sldMk cId="4116939890" sldId="3526"/>
        </pc:sldMkLst>
        <pc:spChg chg="del">
          <ac:chgData name="Carsten Engel" userId="51569c6e-b447-49f2-8d0a-21132b715cb1" providerId="ADAL" clId="{C716E36B-B14F-4E5F-89D8-721092287C20}" dt="2025-09-15T08:32:47.381" v="365"/>
          <ac:spMkLst>
            <pc:docMk/>
            <pc:sldMk cId="4116939890" sldId="3526"/>
            <ac:spMk id="9" creationId="{06B7DF2A-08FF-8DAB-0F48-195045C3365E}"/>
          </ac:spMkLst>
        </pc:spChg>
        <pc:spChg chg="del">
          <ac:chgData name="Carsten Engel" userId="51569c6e-b447-49f2-8d0a-21132b715cb1" providerId="ADAL" clId="{C716E36B-B14F-4E5F-89D8-721092287C20}" dt="2025-09-15T08:32:47.381" v="365"/>
          <ac:spMkLst>
            <pc:docMk/>
            <pc:sldMk cId="4116939890" sldId="3526"/>
            <ac:spMk id="11" creationId="{5A9B2DA9-FA54-8D5A-5B3C-5F37F4677084}"/>
          </ac:spMkLst>
        </pc:spChg>
      </pc:sldChg>
      <pc:sldChg chg="addSp delSp modSp new mod setBg">
        <pc:chgData name="Carsten Engel" userId="51569c6e-b447-49f2-8d0a-21132b715cb1" providerId="ADAL" clId="{C716E36B-B14F-4E5F-89D8-721092287C20}" dt="2025-09-15T09:26:36.408" v="672" actId="14100"/>
        <pc:sldMkLst>
          <pc:docMk/>
          <pc:sldMk cId="2211825246" sldId="3527"/>
        </pc:sldMkLst>
        <pc:spChg chg="mod">
          <ac:chgData name="Carsten Engel" userId="51569c6e-b447-49f2-8d0a-21132b715cb1" providerId="ADAL" clId="{C716E36B-B14F-4E5F-89D8-721092287C20}" dt="2025-09-15T09:26:15.282" v="668" actId="1076"/>
          <ac:spMkLst>
            <pc:docMk/>
            <pc:sldMk cId="2211825246" sldId="3527"/>
            <ac:spMk id="2" creationId="{3ACC8DE4-EE65-DE83-26B3-C31D58BE8BF7}"/>
          </ac:spMkLst>
        </pc:spChg>
        <pc:spChg chg="del">
          <ac:chgData name="Carsten Engel" userId="51569c6e-b447-49f2-8d0a-21132b715cb1" providerId="ADAL" clId="{C716E36B-B14F-4E5F-89D8-721092287C20}" dt="2025-09-15T08:54:31.658" v="531" actId="1032"/>
          <ac:spMkLst>
            <pc:docMk/>
            <pc:sldMk cId="2211825246" sldId="3527"/>
            <ac:spMk id="3" creationId="{73BF10F0-B5BB-9861-5C70-852081A8A892}"/>
          </ac:spMkLst>
        </pc:spChg>
        <pc:graphicFrameChg chg="add mod modGraphic">
          <ac:chgData name="Carsten Engel" userId="51569c6e-b447-49f2-8d0a-21132b715cb1" providerId="ADAL" clId="{C716E36B-B14F-4E5F-89D8-721092287C20}" dt="2025-09-15T09:26:36.408" v="672" actId="14100"/>
          <ac:graphicFrameMkLst>
            <pc:docMk/>
            <pc:sldMk cId="2211825246" sldId="3527"/>
            <ac:graphicFrameMk id="4" creationId="{51C08E10-6F97-CC35-A53F-12A07A40B3C5}"/>
          </ac:graphicFrameMkLst>
        </pc:graphicFrameChg>
      </pc:sldChg>
      <pc:sldChg chg="delSp modSp add del setBg delDesignElem">
        <pc:chgData name="Carsten Engel" userId="51569c6e-b447-49f2-8d0a-21132b715cb1" providerId="ADAL" clId="{C716E36B-B14F-4E5F-89D8-721092287C20}" dt="2025-09-15T08:39:07.046" v="423" actId="47"/>
        <pc:sldMkLst>
          <pc:docMk/>
          <pc:sldMk cId="154181270" sldId="3542"/>
        </pc:sldMkLst>
        <pc:spChg chg="del">
          <ac:chgData name="Carsten Engel" userId="51569c6e-b447-49f2-8d0a-21132b715cb1" providerId="ADAL" clId="{C716E36B-B14F-4E5F-89D8-721092287C20}" dt="2025-09-15T08:38:17.916" v="421"/>
          <ac:spMkLst>
            <pc:docMk/>
            <pc:sldMk cId="154181270" sldId="3542"/>
            <ac:spMk id="18" creationId="{FB5993E2-C02B-4335-ABA5-D8EC465551E3}"/>
          </ac:spMkLst>
        </pc:spChg>
        <pc:spChg chg="del">
          <ac:chgData name="Carsten Engel" userId="51569c6e-b447-49f2-8d0a-21132b715cb1" providerId="ADAL" clId="{C716E36B-B14F-4E5F-89D8-721092287C20}" dt="2025-09-15T08:38:17.916" v="421"/>
          <ac:spMkLst>
            <pc:docMk/>
            <pc:sldMk cId="154181270" sldId="3542"/>
            <ac:spMk id="20" creationId="{C0B801A2-5622-4BE8-9AD2-C337A2CD0022}"/>
          </ac:spMkLst>
        </pc:spChg>
        <pc:spChg chg="del">
          <ac:chgData name="Carsten Engel" userId="51569c6e-b447-49f2-8d0a-21132b715cb1" providerId="ADAL" clId="{C716E36B-B14F-4E5F-89D8-721092287C20}" dt="2025-09-15T08:38:17.916" v="421"/>
          <ac:spMkLst>
            <pc:docMk/>
            <pc:sldMk cId="154181270" sldId="3542"/>
            <ac:spMk id="22" creationId="{B7AF614F-5BC3-4086-99F5-B87C5847A071}"/>
          </ac:spMkLst>
        </pc:spChg>
        <pc:graphicFrameChg chg="mod">
          <ac:chgData name="Carsten Engel" userId="51569c6e-b447-49f2-8d0a-21132b715cb1" providerId="ADAL" clId="{C716E36B-B14F-4E5F-89D8-721092287C20}" dt="2025-09-15T08:38:40.510" v="422"/>
          <ac:graphicFrameMkLst>
            <pc:docMk/>
            <pc:sldMk cId="154181270" sldId="3542"/>
            <ac:graphicFrameMk id="14" creationId="{6C2474C1-22D0-B988-1D31-0776554FD2E4}"/>
          </ac:graphicFrameMkLst>
        </pc:graphicFrameChg>
      </pc:sldChg>
      <pc:sldChg chg="addSp delSp modSp add mod ord setBg delDesignElem">
        <pc:chgData name="Carsten Engel" userId="51569c6e-b447-49f2-8d0a-21132b715cb1" providerId="ADAL" clId="{C716E36B-B14F-4E5F-89D8-721092287C20}" dt="2025-09-15T09:28:03.860" v="756"/>
        <pc:sldMkLst>
          <pc:docMk/>
          <pc:sldMk cId="1731462101" sldId="3548"/>
        </pc:sldMkLst>
        <pc:spChg chg="mod">
          <ac:chgData name="Carsten Engel" userId="51569c6e-b447-49f2-8d0a-21132b715cb1" providerId="ADAL" clId="{C716E36B-B14F-4E5F-89D8-721092287C20}" dt="2025-09-15T09:27:19.552" v="754" actId="20577"/>
          <ac:spMkLst>
            <pc:docMk/>
            <pc:sldMk cId="1731462101" sldId="3548"/>
            <ac:spMk id="2" creationId="{DE40DA1D-9D37-D4B6-1F09-BD36A37D9005}"/>
          </ac:spMkLst>
        </pc:spChg>
        <pc:spChg chg="del">
          <ac:chgData name="Carsten Engel" userId="51569c6e-b447-49f2-8d0a-21132b715cb1" providerId="ADAL" clId="{C716E36B-B14F-4E5F-89D8-721092287C20}" dt="2025-09-15T09:23:02.513" v="583"/>
          <ac:spMkLst>
            <pc:docMk/>
            <pc:sldMk cId="1731462101" sldId="3548"/>
            <ac:spMk id="9" creationId="{FB5993E2-C02B-4335-ABA5-D8EC465551E3}"/>
          </ac:spMkLst>
        </pc:spChg>
        <pc:spChg chg="add del">
          <ac:chgData name="Carsten Engel" userId="51569c6e-b447-49f2-8d0a-21132b715cb1" providerId="ADAL" clId="{C716E36B-B14F-4E5F-89D8-721092287C20}" dt="2025-09-15T09:23:34.113" v="585" actId="26606"/>
          <ac:spMkLst>
            <pc:docMk/>
            <pc:sldMk cId="1731462101" sldId="3548"/>
            <ac:spMk id="10" creationId="{FB5993E2-C02B-4335-ABA5-D8EC465551E3}"/>
          </ac:spMkLst>
        </pc:spChg>
        <pc:spChg chg="del">
          <ac:chgData name="Carsten Engel" userId="51569c6e-b447-49f2-8d0a-21132b715cb1" providerId="ADAL" clId="{C716E36B-B14F-4E5F-89D8-721092287C20}" dt="2025-09-15T09:23:02.513" v="583"/>
          <ac:spMkLst>
            <pc:docMk/>
            <pc:sldMk cId="1731462101" sldId="3548"/>
            <ac:spMk id="11" creationId="{C0B801A2-5622-4BE8-9AD2-C337A2CD0022}"/>
          </ac:spMkLst>
        </pc:spChg>
        <pc:spChg chg="add del">
          <ac:chgData name="Carsten Engel" userId="51569c6e-b447-49f2-8d0a-21132b715cb1" providerId="ADAL" clId="{C716E36B-B14F-4E5F-89D8-721092287C20}" dt="2025-09-15T09:23:34.113" v="585" actId="26606"/>
          <ac:spMkLst>
            <pc:docMk/>
            <pc:sldMk cId="1731462101" sldId="3548"/>
            <ac:spMk id="12" creationId="{C0B801A2-5622-4BE8-9AD2-C337A2CD0022}"/>
          </ac:spMkLst>
        </pc:spChg>
        <pc:spChg chg="del">
          <ac:chgData name="Carsten Engel" userId="51569c6e-b447-49f2-8d0a-21132b715cb1" providerId="ADAL" clId="{C716E36B-B14F-4E5F-89D8-721092287C20}" dt="2025-09-15T09:23:02.513" v="583"/>
          <ac:spMkLst>
            <pc:docMk/>
            <pc:sldMk cId="1731462101" sldId="3548"/>
            <ac:spMk id="13" creationId="{B7AF614F-5BC3-4086-99F5-B87C5847A071}"/>
          </ac:spMkLst>
        </pc:spChg>
        <pc:spChg chg="add del">
          <ac:chgData name="Carsten Engel" userId="51569c6e-b447-49f2-8d0a-21132b715cb1" providerId="ADAL" clId="{C716E36B-B14F-4E5F-89D8-721092287C20}" dt="2025-09-15T09:23:34.113" v="585" actId="26606"/>
          <ac:spMkLst>
            <pc:docMk/>
            <pc:sldMk cId="1731462101" sldId="3548"/>
            <ac:spMk id="14" creationId="{B7AF614F-5BC3-4086-99F5-B87C5847A071}"/>
          </ac:spMkLst>
        </pc:spChg>
        <pc:spChg chg="add del">
          <ac:chgData name="Carsten Engel" userId="51569c6e-b447-49f2-8d0a-21132b715cb1" providerId="ADAL" clId="{C716E36B-B14F-4E5F-89D8-721092287C20}" dt="2025-09-15T09:23:36.544" v="587" actId="26606"/>
          <ac:spMkLst>
            <pc:docMk/>
            <pc:sldMk cId="1731462101" sldId="3548"/>
            <ac:spMk id="16" creationId="{DD07C90B-B81A-473B-8919-CA924E61FFCF}"/>
          </ac:spMkLst>
        </pc:spChg>
        <pc:spChg chg="add del">
          <ac:chgData name="Carsten Engel" userId="51569c6e-b447-49f2-8d0a-21132b715cb1" providerId="ADAL" clId="{C716E36B-B14F-4E5F-89D8-721092287C20}" dt="2025-09-15T09:23:36.544" v="587" actId="26606"/>
          <ac:spMkLst>
            <pc:docMk/>
            <pc:sldMk cId="1731462101" sldId="3548"/>
            <ac:spMk id="17" creationId="{A6B16355-27FB-445B-B646-02AB73637459}"/>
          </ac:spMkLst>
        </pc:spChg>
        <pc:spChg chg="add del">
          <ac:chgData name="Carsten Engel" userId="51569c6e-b447-49f2-8d0a-21132b715cb1" providerId="ADAL" clId="{C716E36B-B14F-4E5F-89D8-721092287C20}" dt="2025-09-15T09:23:36.544" v="587" actId="26606"/>
          <ac:spMkLst>
            <pc:docMk/>
            <pc:sldMk cId="1731462101" sldId="3548"/>
            <ac:spMk id="19" creationId="{6B3BF2E5-C3AB-441F-A430-491119C56D26}"/>
          </ac:spMkLst>
        </pc:spChg>
        <pc:spChg chg="add del">
          <ac:chgData name="Carsten Engel" userId="51569c6e-b447-49f2-8d0a-21132b715cb1" providerId="ADAL" clId="{C716E36B-B14F-4E5F-89D8-721092287C20}" dt="2025-09-15T09:23:39.607" v="589" actId="26606"/>
          <ac:spMkLst>
            <pc:docMk/>
            <pc:sldMk cId="1731462101" sldId="3548"/>
            <ac:spMk id="21" creationId="{FB5993E2-C02B-4335-ABA5-D8EC465551E3}"/>
          </ac:spMkLst>
        </pc:spChg>
        <pc:spChg chg="add del">
          <ac:chgData name="Carsten Engel" userId="51569c6e-b447-49f2-8d0a-21132b715cb1" providerId="ADAL" clId="{C716E36B-B14F-4E5F-89D8-721092287C20}" dt="2025-09-15T09:23:39.607" v="589" actId="26606"/>
          <ac:spMkLst>
            <pc:docMk/>
            <pc:sldMk cId="1731462101" sldId="3548"/>
            <ac:spMk id="22" creationId="{C0B801A2-5622-4BE8-9AD2-C337A2CD0022}"/>
          </ac:spMkLst>
        </pc:spChg>
        <pc:spChg chg="add del">
          <ac:chgData name="Carsten Engel" userId="51569c6e-b447-49f2-8d0a-21132b715cb1" providerId="ADAL" clId="{C716E36B-B14F-4E5F-89D8-721092287C20}" dt="2025-09-15T09:23:39.607" v="589" actId="26606"/>
          <ac:spMkLst>
            <pc:docMk/>
            <pc:sldMk cId="1731462101" sldId="3548"/>
            <ac:spMk id="23" creationId="{B7AF614F-5BC3-4086-99F5-B87C5847A071}"/>
          </ac:spMkLst>
        </pc:spChg>
        <pc:spChg chg="add">
          <ac:chgData name="Carsten Engel" userId="51569c6e-b447-49f2-8d0a-21132b715cb1" providerId="ADAL" clId="{C716E36B-B14F-4E5F-89D8-721092287C20}" dt="2025-09-15T09:23:39.722" v="590" actId="26606"/>
          <ac:spMkLst>
            <pc:docMk/>
            <pc:sldMk cId="1731462101" sldId="3548"/>
            <ac:spMk id="25" creationId="{63E00694-E403-4987-8634-15F6D8E4C38C}"/>
          </ac:spMkLst>
        </pc:spChg>
        <pc:graphicFrameChg chg="mod modGraphic">
          <ac:chgData name="Carsten Engel" userId="51569c6e-b447-49f2-8d0a-21132b715cb1" providerId="ADAL" clId="{C716E36B-B14F-4E5F-89D8-721092287C20}" dt="2025-09-15T09:23:39.722" v="590" actId="26606"/>
          <ac:graphicFrameMkLst>
            <pc:docMk/>
            <pc:sldMk cId="1731462101" sldId="3548"/>
            <ac:graphicFrameMk id="5" creationId="{1A2F97EB-37CD-3BAA-7538-398E215454C1}"/>
          </ac:graphicFrameMkLst>
        </pc:graphicFrameChg>
        <pc:cxnChg chg="add del">
          <ac:chgData name="Carsten Engel" userId="51569c6e-b447-49f2-8d0a-21132b715cb1" providerId="ADAL" clId="{C716E36B-B14F-4E5F-89D8-721092287C20}" dt="2025-09-15T09:23:36.544" v="587" actId="26606"/>
          <ac:cxnSpMkLst>
            <pc:docMk/>
            <pc:sldMk cId="1731462101" sldId="3548"/>
            <ac:cxnSpMk id="18" creationId="{06DA680F-F6AC-453E-A8BF-C5BDED2851DE}"/>
          </ac:cxnSpMkLst>
        </pc:cxnChg>
      </pc:sldChg>
      <pc:sldChg chg="add">
        <pc:chgData name="Carsten Engel" userId="51569c6e-b447-49f2-8d0a-21132b715cb1" providerId="ADAL" clId="{C716E36B-B14F-4E5F-89D8-721092287C20}" dt="2025-09-15T18:25:29.354" v="793"/>
        <pc:sldMkLst>
          <pc:docMk/>
          <pc:sldMk cId="0" sldId="3549"/>
        </pc:sldMkLst>
      </pc:sldChg>
      <pc:sldMasterChg chg="del delSldLayout">
        <pc:chgData name="Carsten Engel" userId="51569c6e-b447-49f2-8d0a-21132b715cb1" providerId="ADAL" clId="{C716E36B-B14F-4E5F-89D8-721092287C20}" dt="2025-09-15T08:14:13.414" v="291" actId="47"/>
        <pc:sldMasterMkLst>
          <pc:docMk/>
          <pc:sldMasterMk cId="4193400077" sldId="2147483720"/>
        </pc:sldMasterMkLst>
        <pc:sldLayoutChg chg="del">
          <pc:chgData name="Carsten Engel" userId="51569c6e-b447-49f2-8d0a-21132b715cb1" providerId="ADAL" clId="{C716E36B-B14F-4E5F-89D8-721092287C20}" dt="2025-09-15T08:14:13.414" v="291" actId="47"/>
          <pc:sldLayoutMkLst>
            <pc:docMk/>
            <pc:sldMasterMk cId="4193400077" sldId="2147483720"/>
            <pc:sldLayoutMk cId="1767664154" sldId="2147483721"/>
          </pc:sldLayoutMkLst>
        </pc:sldLayoutChg>
        <pc:sldLayoutChg chg="del">
          <pc:chgData name="Carsten Engel" userId="51569c6e-b447-49f2-8d0a-21132b715cb1" providerId="ADAL" clId="{C716E36B-B14F-4E5F-89D8-721092287C20}" dt="2025-09-15T08:14:13.414" v="291" actId="47"/>
          <pc:sldLayoutMkLst>
            <pc:docMk/>
            <pc:sldMasterMk cId="4193400077" sldId="2147483720"/>
            <pc:sldLayoutMk cId="2280877190" sldId="2147483722"/>
          </pc:sldLayoutMkLst>
        </pc:sldLayoutChg>
        <pc:sldLayoutChg chg="del">
          <pc:chgData name="Carsten Engel" userId="51569c6e-b447-49f2-8d0a-21132b715cb1" providerId="ADAL" clId="{C716E36B-B14F-4E5F-89D8-721092287C20}" dt="2025-09-15T08:14:13.414" v="291" actId="47"/>
          <pc:sldLayoutMkLst>
            <pc:docMk/>
            <pc:sldMasterMk cId="4193400077" sldId="2147483720"/>
            <pc:sldLayoutMk cId="894767022" sldId="2147483723"/>
          </pc:sldLayoutMkLst>
        </pc:sldLayoutChg>
        <pc:sldLayoutChg chg="del">
          <pc:chgData name="Carsten Engel" userId="51569c6e-b447-49f2-8d0a-21132b715cb1" providerId="ADAL" clId="{C716E36B-B14F-4E5F-89D8-721092287C20}" dt="2025-09-15T08:14:13.414" v="291" actId="47"/>
          <pc:sldLayoutMkLst>
            <pc:docMk/>
            <pc:sldMasterMk cId="4193400077" sldId="2147483720"/>
            <pc:sldLayoutMk cId="1279810424" sldId="2147483724"/>
          </pc:sldLayoutMkLst>
        </pc:sldLayoutChg>
        <pc:sldLayoutChg chg="del">
          <pc:chgData name="Carsten Engel" userId="51569c6e-b447-49f2-8d0a-21132b715cb1" providerId="ADAL" clId="{C716E36B-B14F-4E5F-89D8-721092287C20}" dt="2025-09-15T08:14:13.414" v="291" actId="47"/>
          <pc:sldLayoutMkLst>
            <pc:docMk/>
            <pc:sldMasterMk cId="4193400077" sldId="2147483720"/>
            <pc:sldLayoutMk cId="777113849" sldId="2147483725"/>
          </pc:sldLayoutMkLst>
        </pc:sldLayoutChg>
      </pc:sldMaster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9.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18/5/colors/Iconchunking_neutralbg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a:alpha val="0"/>
      </a:schemeClr>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92094-D369-4083-A9CA-2DE4472362D9}" type="doc">
      <dgm:prSet loTypeId="urn:microsoft.com/office/officeart/2018/2/layout/IconVerticalSolidList" loCatId="icon" qsTypeId="urn:microsoft.com/office/officeart/2005/8/quickstyle/simple1" qsCatId="simple" csTypeId="urn:microsoft.com/office/officeart/2018/5/colors/Iconchunking_neutralbg_accent3_2" csCatId="accent3" phldr="1"/>
      <dgm:spPr/>
      <dgm:t>
        <a:bodyPr/>
        <a:lstStyle/>
        <a:p>
          <a:endParaRPr lang="en-US"/>
        </a:p>
      </dgm:t>
    </dgm:pt>
    <dgm:pt modelId="{902572F5-077F-42DD-AAA4-2530BA05C69C}">
      <dgm:prSet/>
      <dgm:spPr/>
      <dgm:t>
        <a:bodyPr/>
        <a:lstStyle/>
        <a:p>
          <a:r>
            <a:rPr lang="en-GB"/>
            <a:t>The International Society for Quality in Health Care External Evaluation Association (</a:t>
          </a:r>
          <a:r>
            <a:rPr lang="en-GB" err="1"/>
            <a:t>ISQua</a:t>
          </a:r>
          <a:r>
            <a:rPr lang="en-GB"/>
            <a:t> EEA) was established by the International Society for Quality in Health Care (</a:t>
          </a:r>
          <a:r>
            <a:rPr lang="en-GB" err="1"/>
            <a:t>ISQua</a:t>
          </a:r>
          <a:r>
            <a:rPr lang="en-GB"/>
            <a:t>) in 2018 to deliver its external evaluation services.</a:t>
          </a:r>
          <a:endParaRPr lang="en-US"/>
        </a:p>
      </dgm:t>
    </dgm:pt>
    <dgm:pt modelId="{2D7AD609-89E9-48A9-ACBF-4D875960E422}" type="parTrans" cxnId="{8071D3EC-B4EA-4D21-AAA7-3DA964F6B063}">
      <dgm:prSet/>
      <dgm:spPr/>
      <dgm:t>
        <a:bodyPr/>
        <a:lstStyle/>
        <a:p>
          <a:endParaRPr lang="en-US"/>
        </a:p>
      </dgm:t>
    </dgm:pt>
    <dgm:pt modelId="{69BC3DF0-CB71-426B-9B89-3E5F2602C53C}" type="sibTrans" cxnId="{8071D3EC-B4EA-4D21-AAA7-3DA964F6B063}">
      <dgm:prSet/>
      <dgm:spPr/>
      <dgm:t>
        <a:bodyPr/>
        <a:lstStyle/>
        <a:p>
          <a:endParaRPr lang="en-US"/>
        </a:p>
      </dgm:t>
    </dgm:pt>
    <dgm:pt modelId="{1CA95CEE-6BB8-4FEC-BECF-885028271974}">
      <dgm:prSet/>
      <dgm:spPr/>
      <dgm:t>
        <a:bodyPr/>
        <a:lstStyle/>
        <a:p>
          <a:r>
            <a:rPr lang="en-GB" err="1"/>
            <a:t>ISQua</a:t>
          </a:r>
          <a:r>
            <a:rPr lang="en-GB"/>
            <a:t> EEA’s primary programme is the International Accreditation Programme (IAP).</a:t>
          </a:r>
          <a:endParaRPr lang="en-US"/>
        </a:p>
      </dgm:t>
    </dgm:pt>
    <dgm:pt modelId="{419F66D1-C46E-415B-B441-116040268617}" type="parTrans" cxnId="{24DD7674-6438-4725-BC45-A28029D33C25}">
      <dgm:prSet/>
      <dgm:spPr/>
      <dgm:t>
        <a:bodyPr/>
        <a:lstStyle/>
        <a:p>
          <a:endParaRPr lang="en-US"/>
        </a:p>
      </dgm:t>
    </dgm:pt>
    <dgm:pt modelId="{ABFCCAB6-49F3-4869-870C-6B21F6506898}" type="sibTrans" cxnId="{24DD7674-6438-4725-BC45-A28029D33C25}">
      <dgm:prSet/>
      <dgm:spPr/>
      <dgm:t>
        <a:bodyPr/>
        <a:lstStyle/>
        <a:p>
          <a:endParaRPr lang="en-US"/>
        </a:p>
      </dgm:t>
    </dgm:pt>
    <dgm:pt modelId="{963D1AE1-A18A-4396-BD11-FFDDE23ACD55}">
      <dgm:prSet/>
      <dgm:spPr/>
      <dgm:t>
        <a:bodyPr/>
        <a:lstStyle/>
        <a:p>
          <a:r>
            <a:rPr lang="en-GB"/>
            <a:t>The IAP delivers a unique global accreditation service to health and social care external evaluation organisations and standards developing bodies. ISQua’s extensive network spans over 70 countries and 6 continents.</a:t>
          </a:r>
          <a:endParaRPr lang="en-US"/>
        </a:p>
      </dgm:t>
    </dgm:pt>
    <dgm:pt modelId="{CF6AFB14-7063-4998-B931-1002DB408919}" type="parTrans" cxnId="{B4C957B0-F619-4CC4-A353-970F594F1071}">
      <dgm:prSet/>
      <dgm:spPr/>
      <dgm:t>
        <a:bodyPr/>
        <a:lstStyle/>
        <a:p>
          <a:endParaRPr lang="en-IE"/>
        </a:p>
      </dgm:t>
    </dgm:pt>
    <dgm:pt modelId="{F331E4ED-1003-4D5C-8280-EC9C013153FA}" type="sibTrans" cxnId="{B4C957B0-F619-4CC4-A353-970F594F1071}">
      <dgm:prSet/>
      <dgm:spPr/>
      <dgm:t>
        <a:bodyPr/>
        <a:lstStyle/>
        <a:p>
          <a:endParaRPr lang="en-IE"/>
        </a:p>
      </dgm:t>
    </dgm:pt>
    <dgm:pt modelId="{19DEE49D-A5D3-4FA9-8ED8-061A4D7BC155}">
      <dgm:prSet/>
      <dgm:spPr/>
      <dgm:t>
        <a:bodyPr/>
        <a:lstStyle/>
        <a:p>
          <a:r>
            <a:rPr lang="en-GB"/>
            <a:t>Since 1999, the IAP has provided these organisations with an independent third-party assessment process to validate existing systems and drive continuous quality improvement. </a:t>
          </a:r>
          <a:endParaRPr lang="en-US"/>
        </a:p>
      </dgm:t>
    </dgm:pt>
    <dgm:pt modelId="{60324907-0E35-4C81-99A3-A4088B17B47C}" type="parTrans" cxnId="{102F5D53-AAEA-4F24-8C0E-B06036F25688}">
      <dgm:prSet/>
      <dgm:spPr/>
      <dgm:t>
        <a:bodyPr/>
        <a:lstStyle/>
        <a:p>
          <a:endParaRPr lang="en-IE"/>
        </a:p>
      </dgm:t>
    </dgm:pt>
    <dgm:pt modelId="{6FD6EE8C-56BF-4E73-9C3B-429B146EC37A}" type="sibTrans" cxnId="{102F5D53-AAEA-4F24-8C0E-B06036F25688}">
      <dgm:prSet/>
      <dgm:spPr/>
      <dgm:t>
        <a:bodyPr/>
        <a:lstStyle/>
        <a:p>
          <a:endParaRPr lang="en-IE"/>
        </a:p>
      </dgm:t>
    </dgm:pt>
    <dgm:pt modelId="{8D2EC304-15BE-441A-BD03-4B979F6D0AEB}" type="pres">
      <dgm:prSet presAssocID="{68392094-D369-4083-A9CA-2DE4472362D9}" presName="root" presStyleCnt="0">
        <dgm:presLayoutVars>
          <dgm:dir/>
          <dgm:resizeHandles val="exact"/>
        </dgm:presLayoutVars>
      </dgm:prSet>
      <dgm:spPr/>
    </dgm:pt>
    <dgm:pt modelId="{FCD10713-E021-417C-8ABE-690F704EC986}" type="pres">
      <dgm:prSet presAssocID="{902572F5-077F-42DD-AAA4-2530BA05C69C}" presName="compNode" presStyleCnt="0"/>
      <dgm:spPr/>
    </dgm:pt>
    <dgm:pt modelId="{46C9F81A-74EE-40C5-8120-646BC45B03CD}" type="pres">
      <dgm:prSet presAssocID="{902572F5-077F-42DD-AAA4-2530BA05C69C}" presName="bgRect" presStyleLbl="bgShp" presStyleIdx="0" presStyleCnt="4"/>
      <dgm:spPr/>
    </dgm:pt>
    <dgm:pt modelId="{0B30E5F1-9D28-46B0-9B96-C5FB2D0CAF76}" type="pres">
      <dgm:prSet presAssocID="{902572F5-077F-42DD-AAA4-2530BA05C69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77403B99-31D8-41EE-B1F3-7A67DCEEBB11}" type="pres">
      <dgm:prSet presAssocID="{902572F5-077F-42DD-AAA4-2530BA05C69C}" presName="spaceRect" presStyleCnt="0"/>
      <dgm:spPr/>
    </dgm:pt>
    <dgm:pt modelId="{EA0F8276-7102-48C7-B7A0-B9601008993D}" type="pres">
      <dgm:prSet presAssocID="{902572F5-077F-42DD-AAA4-2530BA05C69C}" presName="parTx" presStyleLbl="revTx" presStyleIdx="0" presStyleCnt="4">
        <dgm:presLayoutVars>
          <dgm:chMax val="0"/>
          <dgm:chPref val="0"/>
        </dgm:presLayoutVars>
      </dgm:prSet>
      <dgm:spPr/>
    </dgm:pt>
    <dgm:pt modelId="{586604E7-2F8B-4F14-A36A-72F0AC3C502F}" type="pres">
      <dgm:prSet presAssocID="{69BC3DF0-CB71-426B-9B89-3E5F2602C53C}" presName="sibTrans" presStyleCnt="0"/>
      <dgm:spPr/>
    </dgm:pt>
    <dgm:pt modelId="{2B0F1227-AF51-4142-8E83-28BC9F9ABEA6}" type="pres">
      <dgm:prSet presAssocID="{1CA95CEE-6BB8-4FEC-BECF-885028271974}" presName="compNode" presStyleCnt="0"/>
      <dgm:spPr/>
    </dgm:pt>
    <dgm:pt modelId="{79404584-5475-4822-98DF-EF1A1AC466B5}" type="pres">
      <dgm:prSet presAssocID="{1CA95CEE-6BB8-4FEC-BECF-885028271974}" presName="bgRect" presStyleLbl="bgShp" presStyleIdx="1" presStyleCnt="4"/>
      <dgm:spPr/>
    </dgm:pt>
    <dgm:pt modelId="{9816EE8F-830F-4BD8-9577-29EC45F0F513}" type="pres">
      <dgm:prSet presAssocID="{1CA95CEE-6BB8-4FEC-BECF-88502827197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921B85C2-D5AB-4B55-9270-21CCCFEE19C3}" type="pres">
      <dgm:prSet presAssocID="{1CA95CEE-6BB8-4FEC-BECF-885028271974}" presName="spaceRect" presStyleCnt="0"/>
      <dgm:spPr/>
    </dgm:pt>
    <dgm:pt modelId="{6F94F050-C256-4BAF-932D-571AE812686A}" type="pres">
      <dgm:prSet presAssocID="{1CA95CEE-6BB8-4FEC-BECF-885028271974}" presName="parTx" presStyleLbl="revTx" presStyleIdx="1" presStyleCnt="4">
        <dgm:presLayoutVars>
          <dgm:chMax val="0"/>
          <dgm:chPref val="0"/>
        </dgm:presLayoutVars>
      </dgm:prSet>
      <dgm:spPr/>
    </dgm:pt>
    <dgm:pt modelId="{EE9A8F41-BD7D-4593-9905-E6DD94B0AAA9}" type="pres">
      <dgm:prSet presAssocID="{ABFCCAB6-49F3-4869-870C-6B21F6506898}" presName="sibTrans" presStyleCnt="0"/>
      <dgm:spPr/>
    </dgm:pt>
    <dgm:pt modelId="{AE1C39A9-4EE5-48B1-8530-71EC39D6A2F2}" type="pres">
      <dgm:prSet presAssocID="{963D1AE1-A18A-4396-BD11-FFDDE23ACD55}" presName="compNode" presStyleCnt="0"/>
      <dgm:spPr/>
    </dgm:pt>
    <dgm:pt modelId="{F0A874A4-D3FD-40E2-98A0-E49415A21FBA}" type="pres">
      <dgm:prSet presAssocID="{963D1AE1-A18A-4396-BD11-FFDDE23ACD55}" presName="bgRect" presStyleLbl="bgShp" presStyleIdx="2" presStyleCnt="4"/>
      <dgm:spPr/>
    </dgm:pt>
    <dgm:pt modelId="{D277F48D-BD9E-48D6-8359-C7D24E84962A}" type="pres">
      <dgm:prSet presAssocID="{963D1AE1-A18A-4396-BD11-FFDDE23ACD55}"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orld with solid fill"/>
        </a:ext>
      </dgm:extLst>
    </dgm:pt>
    <dgm:pt modelId="{20444600-D7D1-455C-A477-F8FA40189525}" type="pres">
      <dgm:prSet presAssocID="{963D1AE1-A18A-4396-BD11-FFDDE23ACD55}" presName="spaceRect" presStyleCnt="0"/>
      <dgm:spPr/>
    </dgm:pt>
    <dgm:pt modelId="{4746C228-AB66-4474-A658-D6A114019B6F}" type="pres">
      <dgm:prSet presAssocID="{963D1AE1-A18A-4396-BD11-FFDDE23ACD55}" presName="parTx" presStyleLbl="revTx" presStyleIdx="2" presStyleCnt="4">
        <dgm:presLayoutVars>
          <dgm:chMax val="0"/>
          <dgm:chPref val="0"/>
        </dgm:presLayoutVars>
      </dgm:prSet>
      <dgm:spPr/>
    </dgm:pt>
    <dgm:pt modelId="{12C71CFF-144C-4D6E-83BD-FA3102EB49EF}" type="pres">
      <dgm:prSet presAssocID="{F331E4ED-1003-4D5C-8280-EC9C013153FA}" presName="sibTrans" presStyleCnt="0"/>
      <dgm:spPr/>
    </dgm:pt>
    <dgm:pt modelId="{1EB1F924-DC19-4197-B236-9865822A9190}" type="pres">
      <dgm:prSet presAssocID="{19DEE49D-A5D3-4FA9-8ED8-061A4D7BC155}" presName="compNode" presStyleCnt="0"/>
      <dgm:spPr/>
    </dgm:pt>
    <dgm:pt modelId="{AF48EFC6-9244-4642-B67D-53F3910D456B}" type="pres">
      <dgm:prSet presAssocID="{19DEE49D-A5D3-4FA9-8ED8-061A4D7BC155}" presName="bgRect" presStyleLbl="bgShp" presStyleIdx="3" presStyleCnt="4"/>
      <dgm:spPr/>
    </dgm:pt>
    <dgm:pt modelId="{668ED5B6-218E-4CBD-96C7-C34568A24E59}" type="pres">
      <dgm:prSet presAssocID="{19DEE49D-A5D3-4FA9-8ED8-061A4D7BC155}"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Handshake with solid fill"/>
        </a:ext>
      </dgm:extLst>
    </dgm:pt>
    <dgm:pt modelId="{D45561BF-7930-46AC-8DE0-AD5560AAD66B}" type="pres">
      <dgm:prSet presAssocID="{19DEE49D-A5D3-4FA9-8ED8-061A4D7BC155}" presName="spaceRect" presStyleCnt="0"/>
      <dgm:spPr/>
    </dgm:pt>
    <dgm:pt modelId="{FB9E1C20-A164-4600-9A3A-14B1028682A0}" type="pres">
      <dgm:prSet presAssocID="{19DEE49D-A5D3-4FA9-8ED8-061A4D7BC155}" presName="parTx" presStyleLbl="revTx" presStyleIdx="3" presStyleCnt="4">
        <dgm:presLayoutVars>
          <dgm:chMax val="0"/>
          <dgm:chPref val="0"/>
        </dgm:presLayoutVars>
      </dgm:prSet>
      <dgm:spPr/>
    </dgm:pt>
  </dgm:ptLst>
  <dgm:cxnLst>
    <dgm:cxn modelId="{960DB30E-A97D-4CF0-B7C8-AB7E90429A7C}" type="presOf" srcId="{1CA95CEE-6BB8-4FEC-BECF-885028271974}" destId="{6F94F050-C256-4BAF-932D-571AE812686A}" srcOrd="0" destOrd="0" presId="urn:microsoft.com/office/officeart/2018/2/layout/IconVerticalSolidList"/>
    <dgm:cxn modelId="{8CD78C3E-9919-4B56-AD44-59AC36D6EDFB}" type="presOf" srcId="{19DEE49D-A5D3-4FA9-8ED8-061A4D7BC155}" destId="{FB9E1C20-A164-4600-9A3A-14B1028682A0}" srcOrd="0" destOrd="0" presId="urn:microsoft.com/office/officeart/2018/2/layout/IconVerticalSolidList"/>
    <dgm:cxn modelId="{B28E525E-8608-42AF-96FE-340C00830491}" type="presOf" srcId="{902572F5-077F-42DD-AAA4-2530BA05C69C}" destId="{EA0F8276-7102-48C7-B7A0-B9601008993D}" srcOrd="0" destOrd="0" presId="urn:microsoft.com/office/officeart/2018/2/layout/IconVerticalSolidList"/>
    <dgm:cxn modelId="{102F5D53-AAEA-4F24-8C0E-B06036F25688}" srcId="{68392094-D369-4083-A9CA-2DE4472362D9}" destId="{19DEE49D-A5D3-4FA9-8ED8-061A4D7BC155}" srcOrd="3" destOrd="0" parTransId="{60324907-0E35-4C81-99A3-A4088B17B47C}" sibTransId="{6FD6EE8C-56BF-4E73-9C3B-429B146EC37A}"/>
    <dgm:cxn modelId="{24DD7674-6438-4725-BC45-A28029D33C25}" srcId="{68392094-D369-4083-A9CA-2DE4472362D9}" destId="{1CA95CEE-6BB8-4FEC-BECF-885028271974}" srcOrd="1" destOrd="0" parTransId="{419F66D1-C46E-415B-B441-116040268617}" sibTransId="{ABFCCAB6-49F3-4869-870C-6B21F6506898}"/>
    <dgm:cxn modelId="{5A0C6D8E-72AD-4F2D-9FAE-DF7B4D5966DA}" type="presOf" srcId="{68392094-D369-4083-A9CA-2DE4472362D9}" destId="{8D2EC304-15BE-441A-BD03-4B979F6D0AEB}" srcOrd="0" destOrd="0" presId="urn:microsoft.com/office/officeart/2018/2/layout/IconVerticalSolidList"/>
    <dgm:cxn modelId="{B4C957B0-F619-4CC4-A353-970F594F1071}" srcId="{68392094-D369-4083-A9CA-2DE4472362D9}" destId="{963D1AE1-A18A-4396-BD11-FFDDE23ACD55}" srcOrd="2" destOrd="0" parTransId="{CF6AFB14-7063-4998-B931-1002DB408919}" sibTransId="{F331E4ED-1003-4D5C-8280-EC9C013153FA}"/>
    <dgm:cxn modelId="{093E6ECE-67FA-4642-AC5C-26CD30271B78}" type="presOf" srcId="{963D1AE1-A18A-4396-BD11-FFDDE23ACD55}" destId="{4746C228-AB66-4474-A658-D6A114019B6F}" srcOrd="0" destOrd="0" presId="urn:microsoft.com/office/officeart/2018/2/layout/IconVerticalSolidList"/>
    <dgm:cxn modelId="{8071D3EC-B4EA-4D21-AAA7-3DA964F6B063}" srcId="{68392094-D369-4083-A9CA-2DE4472362D9}" destId="{902572F5-077F-42DD-AAA4-2530BA05C69C}" srcOrd="0" destOrd="0" parTransId="{2D7AD609-89E9-48A9-ACBF-4D875960E422}" sibTransId="{69BC3DF0-CB71-426B-9B89-3E5F2602C53C}"/>
    <dgm:cxn modelId="{1C9A5DDC-BE69-4042-BD72-68456BBD9452}" type="presParOf" srcId="{8D2EC304-15BE-441A-BD03-4B979F6D0AEB}" destId="{FCD10713-E021-417C-8ABE-690F704EC986}" srcOrd="0" destOrd="0" presId="urn:microsoft.com/office/officeart/2018/2/layout/IconVerticalSolidList"/>
    <dgm:cxn modelId="{B41175BD-BC1B-4237-B293-7AA7201F03C5}" type="presParOf" srcId="{FCD10713-E021-417C-8ABE-690F704EC986}" destId="{46C9F81A-74EE-40C5-8120-646BC45B03CD}" srcOrd="0" destOrd="0" presId="urn:microsoft.com/office/officeart/2018/2/layout/IconVerticalSolidList"/>
    <dgm:cxn modelId="{1910BD6F-29DD-4A8A-801F-E28101F3BAA0}" type="presParOf" srcId="{FCD10713-E021-417C-8ABE-690F704EC986}" destId="{0B30E5F1-9D28-46B0-9B96-C5FB2D0CAF76}" srcOrd="1" destOrd="0" presId="urn:microsoft.com/office/officeart/2018/2/layout/IconVerticalSolidList"/>
    <dgm:cxn modelId="{32461FB4-7A71-4150-A6B0-33DB1B3E2779}" type="presParOf" srcId="{FCD10713-E021-417C-8ABE-690F704EC986}" destId="{77403B99-31D8-41EE-B1F3-7A67DCEEBB11}" srcOrd="2" destOrd="0" presId="urn:microsoft.com/office/officeart/2018/2/layout/IconVerticalSolidList"/>
    <dgm:cxn modelId="{E157F672-A3AD-4092-9279-6417026B6BBC}" type="presParOf" srcId="{FCD10713-E021-417C-8ABE-690F704EC986}" destId="{EA0F8276-7102-48C7-B7A0-B9601008993D}" srcOrd="3" destOrd="0" presId="urn:microsoft.com/office/officeart/2018/2/layout/IconVerticalSolidList"/>
    <dgm:cxn modelId="{2F72C244-676F-4788-BEE1-3DA9CE223C19}" type="presParOf" srcId="{8D2EC304-15BE-441A-BD03-4B979F6D0AEB}" destId="{586604E7-2F8B-4F14-A36A-72F0AC3C502F}" srcOrd="1" destOrd="0" presId="urn:microsoft.com/office/officeart/2018/2/layout/IconVerticalSolidList"/>
    <dgm:cxn modelId="{1E12E25B-3692-4FF4-9663-DD1D4D52FE10}" type="presParOf" srcId="{8D2EC304-15BE-441A-BD03-4B979F6D0AEB}" destId="{2B0F1227-AF51-4142-8E83-28BC9F9ABEA6}" srcOrd="2" destOrd="0" presId="urn:microsoft.com/office/officeart/2018/2/layout/IconVerticalSolidList"/>
    <dgm:cxn modelId="{94C948FB-C8D5-4D7A-A8FD-96682D9DA0C5}" type="presParOf" srcId="{2B0F1227-AF51-4142-8E83-28BC9F9ABEA6}" destId="{79404584-5475-4822-98DF-EF1A1AC466B5}" srcOrd="0" destOrd="0" presId="urn:microsoft.com/office/officeart/2018/2/layout/IconVerticalSolidList"/>
    <dgm:cxn modelId="{ECC9D392-F296-4243-BC1D-64BA9491D08D}" type="presParOf" srcId="{2B0F1227-AF51-4142-8E83-28BC9F9ABEA6}" destId="{9816EE8F-830F-4BD8-9577-29EC45F0F513}" srcOrd="1" destOrd="0" presId="urn:microsoft.com/office/officeart/2018/2/layout/IconVerticalSolidList"/>
    <dgm:cxn modelId="{04FF2D2C-2638-4A60-AEF5-D4FB83869AA4}" type="presParOf" srcId="{2B0F1227-AF51-4142-8E83-28BC9F9ABEA6}" destId="{921B85C2-D5AB-4B55-9270-21CCCFEE19C3}" srcOrd="2" destOrd="0" presId="urn:microsoft.com/office/officeart/2018/2/layout/IconVerticalSolidList"/>
    <dgm:cxn modelId="{2D6F48EB-9BB0-4AF2-872A-E1309C1BC8E0}" type="presParOf" srcId="{2B0F1227-AF51-4142-8E83-28BC9F9ABEA6}" destId="{6F94F050-C256-4BAF-932D-571AE812686A}" srcOrd="3" destOrd="0" presId="urn:microsoft.com/office/officeart/2018/2/layout/IconVerticalSolidList"/>
    <dgm:cxn modelId="{F9DB26D0-0F6D-4716-A7F4-08E3DC23DA13}" type="presParOf" srcId="{8D2EC304-15BE-441A-BD03-4B979F6D0AEB}" destId="{EE9A8F41-BD7D-4593-9905-E6DD94B0AAA9}" srcOrd="3" destOrd="0" presId="urn:microsoft.com/office/officeart/2018/2/layout/IconVerticalSolidList"/>
    <dgm:cxn modelId="{CA13223A-F285-464C-BA3B-CD5E10FA6559}" type="presParOf" srcId="{8D2EC304-15BE-441A-BD03-4B979F6D0AEB}" destId="{AE1C39A9-4EE5-48B1-8530-71EC39D6A2F2}" srcOrd="4" destOrd="0" presId="urn:microsoft.com/office/officeart/2018/2/layout/IconVerticalSolidList"/>
    <dgm:cxn modelId="{4DFF741D-42B3-4E89-B7D8-EA8435204FE0}" type="presParOf" srcId="{AE1C39A9-4EE5-48B1-8530-71EC39D6A2F2}" destId="{F0A874A4-D3FD-40E2-98A0-E49415A21FBA}" srcOrd="0" destOrd="0" presId="urn:microsoft.com/office/officeart/2018/2/layout/IconVerticalSolidList"/>
    <dgm:cxn modelId="{9346009C-5637-4B87-A6CC-EC4425BED6B9}" type="presParOf" srcId="{AE1C39A9-4EE5-48B1-8530-71EC39D6A2F2}" destId="{D277F48D-BD9E-48D6-8359-C7D24E84962A}" srcOrd="1" destOrd="0" presId="urn:microsoft.com/office/officeart/2018/2/layout/IconVerticalSolidList"/>
    <dgm:cxn modelId="{6FEE0B25-7436-4857-BFF8-1ACAB8F76156}" type="presParOf" srcId="{AE1C39A9-4EE5-48B1-8530-71EC39D6A2F2}" destId="{20444600-D7D1-455C-A477-F8FA40189525}" srcOrd="2" destOrd="0" presId="urn:microsoft.com/office/officeart/2018/2/layout/IconVerticalSolidList"/>
    <dgm:cxn modelId="{050F8C61-28B2-4D75-BEA4-259809B2FF50}" type="presParOf" srcId="{AE1C39A9-4EE5-48B1-8530-71EC39D6A2F2}" destId="{4746C228-AB66-4474-A658-D6A114019B6F}" srcOrd="3" destOrd="0" presId="urn:microsoft.com/office/officeart/2018/2/layout/IconVerticalSolidList"/>
    <dgm:cxn modelId="{9BF6F1BB-5681-485C-8D0D-662055A3E16A}" type="presParOf" srcId="{8D2EC304-15BE-441A-BD03-4B979F6D0AEB}" destId="{12C71CFF-144C-4D6E-83BD-FA3102EB49EF}" srcOrd="5" destOrd="0" presId="urn:microsoft.com/office/officeart/2018/2/layout/IconVerticalSolidList"/>
    <dgm:cxn modelId="{366DE9AF-4E43-45C6-8700-EAD0823965E9}" type="presParOf" srcId="{8D2EC304-15BE-441A-BD03-4B979F6D0AEB}" destId="{1EB1F924-DC19-4197-B236-9865822A9190}" srcOrd="6" destOrd="0" presId="urn:microsoft.com/office/officeart/2018/2/layout/IconVerticalSolidList"/>
    <dgm:cxn modelId="{F297D32B-A388-4735-8286-633EB6EF042F}" type="presParOf" srcId="{1EB1F924-DC19-4197-B236-9865822A9190}" destId="{AF48EFC6-9244-4642-B67D-53F3910D456B}" srcOrd="0" destOrd="0" presId="urn:microsoft.com/office/officeart/2018/2/layout/IconVerticalSolidList"/>
    <dgm:cxn modelId="{C9F81577-329E-43B8-A585-39CB4B04CB77}" type="presParOf" srcId="{1EB1F924-DC19-4197-B236-9865822A9190}" destId="{668ED5B6-218E-4CBD-96C7-C34568A24E59}" srcOrd="1" destOrd="0" presId="urn:microsoft.com/office/officeart/2018/2/layout/IconVerticalSolidList"/>
    <dgm:cxn modelId="{7E52B710-8DE0-4C4D-8B47-FE84C1F2D74C}" type="presParOf" srcId="{1EB1F924-DC19-4197-B236-9865822A9190}" destId="{D45561BF-7930-46AC-8DE0-AD5560AAD66B}" srcOrd="2" destOrd="0" presId="urn:microsoft.com/office/officeart/2018/2/layout/IconVerticalSolidList"/>
    <dgm:cxn modelId="{79114723-CDC1-4ABF-B52B-A8A2D7D872FF}" type="presParOf" srcId="{1EB1F924-DC19-4197-B236-9865822A9190}" destId="{FB9E1C20-A164-4600-9A3A-14B1028682A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5B176C-C2AF-42EE-8929-B929E8E061F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8D934BB-F07E-4931-8CCD-742F870550CB}">
      <dgm:prSet/>
      <dgm:spPr/>
      <dgm:t>
        <a:bodyPr/>
        <a:lstStyle/>
        <a:p>
          <a:r>
            <a:rPr lang="en-GB"/>
            <a:t>Different environments</a:t>
          </a:r>
          <a:endParaRPr lang="en-US"/>
        </a:p>
      </dgm:t>
    </dgm:pt>
    <dgm:pt modelId="{5161C63B-1F9B-4B92-8446-AAE5317FA438}" type="parTrans" cxnId="{A74A4C6D-E51B-47BA-A4B7-B23ACC74D6DA}">
      <dgm:prSet/>
      <dgm:spPr/>
      <dgm:t>
        <a:bodyPr/>
        <a:lstStyle/>
        <a:p>
          <a:endParaRPr lang="en-US"/>
        </a:p>
      </dgm:t>
    </dgm:pt>
    <dgm:pt modelId="{032E7210-98E8-43BF-82AF-E013ACA5E16A}" type="sibTrans" cxnId="{A74A4C6D-E51B-47BA-A4B7-B23ACC74D6DA}">
      <dgm:prSet/>
      <dgm:spPr/>
      <dgm:t>
        <a:bodyPr/>
        <a:lstStyle/>
        <a:p>
          <a:endParaRPr lang="en-US"/>
        </a:p>
      </dgm:t>
    </dgm:pt>
    <dgm:pt modelId="{646BB26C-2227-41BD-83DB-581C20D4423B}">
      <dgm:prSet/>
      <dgm:spPr/>
      <dgm:t>
        <a:bodyPr/>
        <a:lstStyle/>
        <a:p>
          <a:r>
            <a:rPr lang="en-GB"/>
            <a:t>Different types of healthcare providers</a:t>
          </a:r>
          <a:endParaRPr lang="en-US"/>
        </a:p>
      </dgm:t>
    </dgm:pt>
    <dgm:pt modelId="{6C6950A9-0908-4083-85B5-E4AD184C4061}" type="parTrans" cxnId="{560ED58E-0FE7-4D6A-BCE8-61BBD1AF837D}">
      <dgm:prSet/>
      <dgm:spPr/>
      <dgm:t>
        <a:bodyPr/>
        <a:lstStyle/>
        <a:p>
          <a:endParaRPr lang="en-US"/>
        </a:p>
      </dgm:t>
    </dgm:pt>
    <dgm:pt modelId="{50E996CB-C007-4901-A4C2-0EF56FD98914}" type="sibTrans" cxnId="{560ED58E-0FE7-4D6A-BCE8-61BBD1AF837D}">
      <dgm:prSet/>
      <dgm:spPr/>
      <dgm:t>
        <a:bodyPr/>
        <a:lstStyle/>
        <a:p>
          <a:endParaRPr lang="en-US"/>
        </a:p>
      </dgm:t>
    </dgm:pt>
    <dgm:pt modelId="{4DCBFC21-8A60-46F8-8677-5E6850430428}" type="pres">
      <dgm:prSet presAssocID="{E15B176C-C2AF-42EE-8929-B929E8E061F4}" presName="linear" presStyleCnt="0">
        <dgm:presLayoutVars>
          <dgm:animLvl val="lvl"/>
          <dgm:resizeHandles val="exact"/>
        </dgm:presLayoutVars>
      </dgm:prSet>
      <dgm:spPr/>
    </dgm:pt>
    <dgm:pt modelId="{18AF1E4D-D29D-4BF2-A594-EADA59C4E5D9}" type="pres">
      <dgm:prSet presAssocID="{F8D934BB-F07E-4931-8CCD-742F870550CB}" presName="parentText" presStyleLbl="node1" presStyleIdx="0" presStyleCnt="2">
        <dgm:presLayoutVars>
          <dgm:chMax val="0"/>
          <dgm:bulletEnabled val="1"/>
        </dgm:presLayoutVars>
      </dgm:prSet>
      <dgm:spPr/>
    </dgm:pt>
    <dgm:pt modelId="{EDE2D4B8-CF22-4432-B988-8AF9BEF8531C}" type="pres">
      <dgm:prSet presAssocID="{032E7210-98E8-43BF-82AF-E013ACA5E16A}" presName="spacer" presStyleCnt="0"/>
      <dgm:spPr/>
    </dgm:pt>
    <dgm:pt modelId="{AECA8230-FEFC-48B7-B98C-E35F4073E9FF}" type="pres">
      <dgm:prSet presAssocID="{646BB26C-2227-41BD-83DB-581C20D4423B}" presName="parentText" presStyleLbl="node1" presStyleIdx="1" presStyleCnt="2">
        <dgm:presLayoutVars>
          <dgm:chMax val="0"/>
          <dgm:bulletEnabled val="1"/>
        </dgm:presLayoutVars>
      </dgm:prSet>
      <dgm:spPr/>
    </dgm:pt>
  </dgm:ptLst>
  <dgm:cxnLst>
    <dgm:cxn modelId="{75DEC82A-7CC1-4175-A25A-4B8390ABA54F}" type="presOf" srcId="{E15B176C-C2AF-42EE-8929-B929E8E061F4}" destId="{4DCBFC21-8A60-46F8-8677-5E6850430428}" srcOrd="0" destOrd="0" presId="urn:microsoft.com/office/officeart/2005/8/layout/vList2"/>
    <dgm:cxn modelId="{A74A4C6D-E51B-47BA-A4B7-B23ACC74D6DA}" srcId="{E15B176C-C2AF-42EE-8929-B929E8E061F4}" destId="{F8D934BB-F07E-4931-8CCD-742F870550CB}" srcOrd="0" destOrd="0" parTransId="{5161C63B-1F9B-4B92-8446-AAE5317FA438}" sibTransId="{032E7210-98E8-43BF-82AF-E013ACA5E16A}"/>
    <dgm:cxn modelId="{560ED58E-0FE7-4D6A-BCE8-61BBD1AF837D}" srcId="{E15B176C-C2AF-42EE-8929-B929E8E061F4}" destId="{646BB26C-2227-41BD-83DB-581C20D4423B}" srcOrd="1" destOrd="0" parTransId="{6C6950A9-0908-4083-85B5-E4AD184C4061}" sibTransId="{50E996CB-C007-4901-A4C2-0EF56FD98914}"/>
    <dgm:cxn modelId="{7FEEB192-4017-43F8-B664-B9ECF21D1ABB}" type="presOf" srcId="{F8D934BB-F07E-4931-8CCD-742F870550CB}" destId="{18AF1E4D-D29D-4BF2-A594-EADA59C4E5D9}" srcOrd="0" destOrd="0" presId="urn:microsoft.com/office/officeart/2005/8/layout/vList2"/>
    <dgm:cxn modelId="{3A55B5AD-0A1E-4461-A6AE-06C089D0C796}" type="presOf" srcId="{646BB26C-2227-41BD-83DB-581C20D4423B}" destId="{AECA8230-FEFC-48B7-B98C-E35F4073E9FF}" srcOrd="0" destOrd="0" presId="urn:microsoft.com/office/officeart/2005/8/layout/vList2"/>
    <dgm:cxn modelId="{C4CA9EF3-E6A1-49C5-A6F7-12F7EF9E96B7}" type="presParOf" srcId="{4DCBFC21-8A60-46F8-8677-5E6850430428}" destId="{18AF1E4D-D29D-4BF2-A594-EADA59C4E5D9}" srcOrd="0" destOrd="0" presId="urn:microsoft.com/office/officeart/2005/8/layout/vList2"/>
    <dgm:cxn modelId="{AB1D7832-B324-41A9-8B7C-FDF26DE017D4}" type="presParOf" srcId="{4DCBFC21-8A60-46F8-8677-5E6850430428}" destId="{EDE2D4B8-CF22-4432-B988-8AF9BEF8531C}" srcOrd="1" destOrd="0" presId="urn:microsoft.com/office/officeart/2005/8/layout/vList2"/>
    <dgm:cxn modelId="{3BF8E66D-5077-490B-94FD-B5F3E790FFFD}" type="presParOf" srcId="{4DCBFC21-8A60-46F8-8677-5E6850430428}" destId="{AECA8230-FEFC-48B7-B98C-E35F4073E9FF}"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C0B3D8-C774-49C8-9AB1-A556CA262EFB}"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FC80EAA-9D8A-4336-938E-88117FF836AA}">
      <dgm:prSet/>
      <dgm:spPr/>
      <dgm:t>
        <a:bodyPr/>
        <a:lstStyle/>
        <a:p>
          <a:r>
            <a:rPr lang="en-IE"/>
            <a:t>Person-centredness</a:t>
          </a:r>
          <a:endParaRPr lang="en-US"/>
        </a:p>
      </dgm:t>
    </dgm:pt>
    <dgm:pt modelId="{D2BE9BAA-4FD3-4C31-8550-925D438DC5BF}" type="parTrans" cxnId="{87C5A8B5-66A2-4FC6-8F45-3FF3CDA73402}">
      <dgm:prSet/>
      <dgm:spPr/>
      <dgm:t>
        <a:bodyPr/>
        <a:lstStyle/>
        <a:p>
          <a:endParaRPr lang="en-US"/>
        </a:p>
      </dgm:t>
    </dgm:pt>
    <dgm:pt modelId="{474EFB41-4BF3-4640-AE1B-6D5152C41A1D}" type="sibTrans" cxnId="{87C5A8B5-66A2-4FC6-8F45-3FF3CDA73402}">
      <dgm:prSet/>
      <dgm:spPr/>
      <dgm:t>
        <a:bodyPr/>
        <a:lstStyle/>
        <a:p>
          <a:endParaRPr lang="en-US"/>
        </a:p>
      </dgm:t>
    </dgm:pt>
    <dgm:pt modelId="{E4C439D6-9351-4938-A146-9E469DC9EEA2}">
      <dgm:prSet/>
      <dgm:spPr/>
      <dgm:t>
        <a:bodyPr/>
        <a:lstStyle/>
        <a:p>
          <a:r>
            <a:rPr lang="en-IE"/>
            <a:t>Sustainability</a:t>
          </a:r>
          <a:endParaRPr lang="en-US"/>
        </a:p>
      </dgm:t>
    </dgm:pt>
    <dgm:pt modelId="{4534139C-0EDB-487A-84FE-4534BB05A04D}" type="parTrans" cxnId="{DEB1EEDB-5C83-4553-9FFC-B0351E4C5F52}">
      <dgm:prSet/>
      <dgm:spPr/>
      <dgm:t>
        <a:bodyPr/>
        <a:lstStyle/>
        <a:p>
          <a:endParaRPr lang="en-US"/>
        </a:p>
      </dgm:t>
    </dgm:pt>
    <dgm:pt modelId="{6F4F4622-538B-4121-9FA0-4F5C86A36478}" type="sibTrans" cxnId="{DEB1EEDB-5C83-4553-9FFC-B0351E4C5F52}">
      <dgm:prSet/>
      <dgm:spPr/>
      <dgm:t>
        <a:bodyPr/>
        <a:lstStyle/>
        <a:p>
          <a:endParaRPr lang="en-US"/>
        </a:p>
      </dgm:t>
    </dgm:pt>
    <dgm:pt modelId="{5CFA1673-4ECA-476F-9C28-FEBD23554BFA}">
      <dgm:prSet/>
      <dgm:spPr/>
      <dgm:t>
        <a:bodyPr/>
        <a:lstStyle/>
        <a:p>
          <a:r>
            <a:rPr lang="en-IE"/>
            <a:t>Equal access to newest treatments</a:t>
          </a:r>
          <a:endParaRPr lang="en-US"/>
        </a:p>
      </dgm:t>
    </dgm:pt>
    <dgm:pt modelId="{8378E54C-2524-4BD2-8498-BF8316C64DB3}" type="parTrans" cxnId="{A566A98C-B86A-4A82-8634-C61553FC0329}">
      <dgm:prSet/>
      <dgm:spPr/>
      <dgm:t>
        <a:bodyPr/>
        <a:lstStyle/>
        <a:p>
          <a:endParaRPr lang="en-US"/>
        </a:p>
      </dgm:t>
    </dgm:pt>
    <dgm:pt modelId="{88EC3EA2-B120-40AB-AC3E-7FD0DBD2B376}" type="sibTrans" cxnId="{A566A98C-B86A-4A82-8634-C61553FC0329}">
      <dgm:prSet/>
      <dgm:spPr/>
      <dgm:t>
        <a:bodyPr/>
        <a:lstStyle/>
        <a:p>
          <a:endParaRPr lang="en-US"/>
        </a:p>
      </dgm:t>
    </dgm:pt>
    <dgm:pt modelId="{D7D79824-0E56-484F-AE2A-11B9BDB153C7}">
      <dgm:prSet/>
      <dgm:spPr/>
      <dgm:t>
        <a:bodyPr/>
        <a:lstStyle/>
        <a:p>
          <a:r>
            <a:rPr lang="en-IE"/>
            <a:t>A safe and healthy workplace</a:t>
          </a:r>
          <a:endParaRPr lang="en-US"/>
        </a:p>
      </dgm:t>
    </dgm:pt>
    <dgm:pt modelId="{7B0FEA9A-AB84-422A-BD10-99473532E76A}" type="parTrans" cxnId="{7660B05D-E3ED-41E4-A514-E415948367F1}">
      <dgm:prSet/>
      <dgm:spPr/>
      <dgm:t>
        <a:bodyPr/>
        <a:lstStyle/>
        <a:p>
          <a:endParaRPr lang="en-US"/>
        </a:p>
      </dgm:t>
    </dgm:pt>
    <dgm:pt modelId="{77EBA62E-885F-42A5-B7FA-8AB224996AB9}" type="sibTrans" cxnId="{7660B05D-E3ED-41E4-A514-E415948367F1}">
      <dgm:prSet/>
      <dgm:spPr/>
      <dgm:t>
        <a:bodyPr/>
        <a:lstStyle/>
        <a:p>
          <a:endParaRPr lang="en-US"/>
        </a:p>
      </dgm:t>
    </dgm:pt>
    <dgm:pt modelId="{25BBB7E9-A806-415D-9505-327F3C7DD067}" type="pres">
      <dgm:prSet presAssocID="{9CC0B3D8-C774-49C8-9AB1-A556CA262EFB}" presName="hierChild1" presStyleCnt="0">
        <dgm:presLayoutVars>
          <dgm:chPref val="1"/>
          <dgm:dir/>
          <dgm:animOne val="branch"/>
          <dgm:animLvl val="lvl"/>
          <dgm:resizeHandles/>
        </dgm:presLayoutVars>
      </dgm:prSet>
      <dgm:spPr/>
    </dgm:pt>
    <dgm:pt modelId="{279E5F3A-2D05-4880-AC07-2B33997E27E9}" type="pres">
      <dgm:prSet presAssocID="{8FC80EAA-9D8A-4336-938E-88117FF836AA}" presName="hierRoot1" presStyleCnt="0"/>
      <dgm:spPr/>
    </dgm:pt>
    <dgm:pt modelId="{C23FA2FD-1123-4FD8-90E9-372673B1C2EA}" type="pres">
      <dgm:prSet presAssocID="{8FC80EAA-9D8A-4336-938E-88117FF836AA}" presName="composite" presStyleCnt="0"/>
      <dgm:spPr/>
    </dgm:pt>
    <dgm:pt modelId="{1C86219B-E740-4030-890B-E5778BA7A05D}" type="pres">
      <dgm:prSet presAssocID="{8FC80EAA-9D8A-4336-938E-88117FF836AA}" presName="background" presStyleLbl="node0" presStyleIdx="0" presStyleCnt="4"/>
      <dgm:spPr/>
    </dgm:pt>
    <dgm:pt modelId="{F04F972D-20BD-481D-B81B-D5F4138C8ACA}" type="pres">
      <dgm:prSet presAssocID="{8FC80EAA-9D8A-4336-938E-88117FF836AA}" presName="text" presStyleLbl="fgAcc0" presStyleIdx="0" presStyleCnt="4">
        <dgm:presLayoutVars>
          <dgm:chPref val="3"/>
        </dgm:presLayoutVars>
      </dgm:prSet>
      <dgm:spPr/>
    </dgm:pt>
    <dgm:pt modelId="{987D85AC-459B-455A-96B0-14BD8E0D440D}" type="pres">
      <dgm:prSet presAssocID="{8FC80EAA-9D8A-4336-938E-88117FF836AA}" presName="hierChild2" presStyleCnt="0"/>
      <dgm:spPr/>
    </dgm:pt>
    <dgm:pt modelId="{8DB6B167-17CB-475B-9377-6B62FF751FF3}" type="pres">
      <dgm:prSet presAssocID="{E4C439D6-9351-4938-A146-9E469DC9EEA2}" presName="hierRoot1" presStyleCnt="0"/>
      <dgm:spPr/>
    </dgm:pt>
    <dgm:pt modelId="{40E5562D-5C20-4E07-9240-0AA0E23C4E62}" type="pres">
      <dgm:prSet presAssocID="{E4C439D6-9351-4938-A146-9E469DC9EEA2}" presName="composite" presStyleCnt="0"/>
      <dgm:spPr/>
    </dgm:pt>
    <dgm:pt modelId="{2F7A07AE-84F0-4DF8-AFED-3CB06D6E2FED}" type="pres">
      <dgm:prSet presAssocID="{E4C439D6-9351-4938-A146-9E469DC9EEA2}" presName="background" presStyleLbl="node0" presStyleIdx="1" presStyleCnt="4"/>
      <dgm:spPr/>
    </dgm:pt>
    <dgm:pt modelId="{0E032000-A3DA-4683-8F0F-8967AC37AAFD}" type="pres">
      <dgm:prSet presAssocID="{E4C439D6-9351-4938-A146-9E469DC9EEA2}" presName="text" presStyleLbl="fgAcc0" presStyleIdx="1" presStyleCnt="4">
        <dgm:presLayoutVars>
          <dgm:chPref val="3"/>
        </dgm:presLayoutVars>
      </dgm:prSet>
      <dgm:spPr/>
    </dgm:pt>
    <dgm:pt modelId="{65B8C773-6F55-4CCE-8088-E6C8228CA322}" type="pres">
      <dgm:prSet presAssocID="{E4C439D6-9351-4938-A146-9E469DC9EEA2}" presName="hierChild2" presStyleCnt="0"/>
      <dgm:spPr/>
    </dgm:pt>
    <dgm:pt modelId="{52A2FDC5-0669-4585-8F34-F11DA7E84DAF}" type="pres">
      <dgm:prSet presAssocID="{5CFA1673-4ECA-476F-9C28-FEBD23554BFA}" presName="hierRoot1" presStyleCnt="0"/>
      <dgm:spPr/>
    </dgm:pt>
    <dgm:pt modelId="{9E565585-C147-46D6-B879-C114C8C09AA8}" type="pres">
      <dgm:prSet presAssocID="{5CFA1673-4ECA-476F-9C28-FEBD23554BFA}" presName="composite" presStyleCnt="0"/>
      <dgm:spPr/>
    </dgm:pt>
    <dgm:pt modelId="{EF5AB7F7-B9C3-49D0-BCDC-CCCF2E3B361B}" type="pres">
      <dgm:prSet presAssocID="{5CFA1673-4ECA-476F-9C28-FEBD23554BFA}" presName="background" presStyleLbl="node0" presStyleIdx="2" presStyleCnt="4"/>
      <dgm:spPr/>
    </dgm:pt>
    <dgm:pt modelId="{9FF47EED-E646-42FC-ACD1-D22CEF3B2F0A}" type="pres">
      <dgm:prSet presAssocID="{5CFA1673-4ECA-476F-9C28-FEBD23554BFA}" presName="text" presStyleLbl="fgAcc0" presStyleIdx="2" presStyleCnt="4">
        <dgm:presLayoutVars>
          <dgm:chPref val="3"/>
        </dgm:presLayoutVars>
      </dgm:prSet>
      <dgm:spPr/>
    </dgm:pt>
    <dgm:pt modelId="{3B18783F-52CA-4416-90C8-52A8AB44ED54}" type="pres">
      <dgm:prSet presAssocID="{5CFA1673-4ECA-476F-9C28-FEBD23554BFA}" presName="hierChild2" presStyleCnt="0"/>
      <dgm:spPr/>
    </dgm:pt>
    <dgm:pt modelId="{E0A41FA1-66AA-40F7-A59B-5E1793A54AF7}" type="pres">
      <dgm:prSet presAssocID="{D7D79824-0E56-484F-AE2A-11B9BDB153C7}" presName="hierRoot1" presStyleCnt="0"/>
      <dgm:spPr/>
    </dgm:pt>
    <dgm:pt modelId="{B71E1A67-4441-43B3-A686-DFBB3E0F813D}" type="pres">
      <dgm:prSet presAssocID="{D7D79824-0E56-484F-AE2A-11B9BDB153C7}" presName="composite" presStyleCnt="0"/>
      <dgm:spPr/>
    </dgm:pt>
    <dgm:pt modelId="{ECFA61E1-7CD5-438D-B994-B0478BBCD612}" type="pres">
      <dgm:prSet presAssocID="{D7D79824-0E56-484F-AE2A-11B9BDB153C7}" presName="background" presStyleLbl="node0" presStyleIdx="3" presStyleCnt="4"/>
      <dgm:spPr/>
    </dgm:pt>
    <dgm:pt modelId="{0943FC6E-079C-4013-9B6A-FD7415A412B0}" type="pres">
      <dgm:prSet presAssocID="{D7D79824-0E56-484F-AE2A-11B9BDB153C7}" presName="text" presStyleLbl="fgAcc0" presStyleIdx="3" presStyleCnt="4">
        <dgm:presLayoutVars>
          <dgm:chPref val="3"/>
        </dgm:presLayoutVars>
      </dgm:prSet>
      <dgm:spPr/>
    </dgm:pt>
    <dgm:pt modelId="{85DB68AA-60F0-45DE-BB2E-F9C7BF827167}" type="pres">
      <dgm:prSet presAssocID="{D7D79824-0E56-484F-AE2A-11B9BDB153C7}" presName="hierChild2" presStyleCnt="0"/>
      <dgm:spPr/>
    </dgm:pt>
  </dgm:ptLst>
  <dgm:cxnLst>
    <dgm:cxn modelId="{42285B00-2753-45CE-9D63-4C93E6086098}" type="presOf" srcId="{8FC80EAA-9D8A-4336-938E-88117FF836AA}" destId="{F04F972D-20BD-481D-B81B-D5F4138C8ACA}" srcOrd="0" destOrd="0" presId="urn:microsoft.com/office/officeart/2005/8/layout/hierarchy1"/>
    <dgm:cxn modelId="{7660B05D-E3ED-41E4-A514-E415948367F1}" srcId="{9CC0B3D8-C774-49C8-9AB1-A556CA262EFB}" destId="{D7D79824-0E56-484F-AE2A-11B9BDB153C7}" srcOrd="3" destOrd="0" parTransId="{7B0FEA9A-AB84-422A-BD10-99473532E76A}" sibTransId="{77EBA62E-885F-42A5-B7FA-8AB224996AB9}"/>
    <dgm:cxn modelId="{6AE0ED58-8750-4155-8055-C8974AA8A597}" type="presOf" srcId="{E4C439D6-9351-4938-A146-9E469DC9EEA2}" destId="{0E032000-A3DA-4683-8F0F-8967AC37AAFD}" srcOrd="0" destOrd="0" presId="urn:microsoft.com/office/officeart/2005/8/layout/hierarchy1"/>
    <dgm:cxn modelId="{DC111181-007C-4533-A846-830267424E09}" type="presOf" srcId="{D7D79824-0E56-484F-AE2A-11B9BDB153C7}" destId="{0943FC6E-079C-4013-9B6A-FD7415A412B0}" srcOrd="0" destOrd="0" presId="urn:microsoft.com/office/officeart/2005/8/layout/hierarchy1"/>
    <dgm:cxn modelId="{A566A98C-B86A-4A82-8634-C61553FC0329}" srcId="{9CC0B3D8-C774-49C8-9AB1-A556CA262EFB}" destId="{5CFA1673-4ECA-476F-9C28-FEBD23554BFA}" srcOrd="2" destOrd="0" parTransId="{8378E54C-2524-4BD2-8498-BF8316C64DB3}" sibTransId="{88EC3EA2-B120-40AB-AC3E-7FD0DBD2B376}"/>
    <dgm:cxn modelId="{87C5A8B5-66A2-4FC6-8F45-3FF3CDA73402}" srcId="{9CC0B3D8-C774-49C8-9AB1-A556CA262EFB}" destId="{8FC80EAA-9D8A-4336-938E-88117FF836AA}" srcOrd="0" destOrd="0" parTransId="{D2BE9BAA-4FD3-4C31-8550-925D438DC5BF}" sibTransId="{474EFB41-4BF3-4640-AE1B-6D5152C41A1D}"/>
    <dgm:cxn modelId="{9438DDC2-9D61-410E-A80C-45E850288C35}" type="presOf" srcId="{9CC0B3D8-C774-49C8-9AB1-A556CA262EFB}" destId="{25BBB7E9-A806-415D-9505-327F3C7DD067}" srcOrd="0" destOrd="0" presId="urn:microsoft.com/office/officeart/2005/8/layout/hierarchy1"/>
    <dgm:cxn modelId="{DEB1EEDB-5C83-4553-9FFC-B0351E4C5F52}" srcId="{9CC0B3D8-C774-49C8-9AB1-A556CA262EFB}" destId="{E4C439D6-9351-4938-A146-9E469DC9EEA2}" srcOrd="1" destOrd="0" parTransId="{4534139C-0EDB-487A-84FE-4534BB05A04D}" sibTransId="{6F4F4622-538B-4121-9FA0-4F5C86A36478}"/>
    <dgm:cxn modelId="{5706CEE8-8011-4838-8CF1-FEE7F7D78FE0}" type="presOf" srcId="{5CFA1673-4ECA-476F-9C28-FEBD23554BFA}" destId="{9FF47EED-E646-42FC-ACD1-D22CEF3B2F0A}" srcOrd="0" destOrd="0" presId="urn:microsoft.com/office/officeart/2005/8/layout/hierarchy1"/>
    <dgm:cxn modelId="{B578E179-E96A-48DD-8B0D-7D530D080FB3}" type="presParOf" srcId="{25BBB7E9-A806-415D-9505-327F3C7DD067}" destId="{279E5F3A-2D05-4880-AC07-2B33997E27E9}" srcOrd="0" destOrd="0" presId="urn:microsoft.com/office/officeart/2005/8/layout/hierarchy1"/>
    <dgm:cxn modelId="{E5AC2CDE-79FA-490E-9C01-9B082BB2AFCD}" type="presParOf" srcId="{279E5F3A-2D05-4880-AC07-2B33997E27E9}" destId="{C23FA2FD-1123-4FD8-90E9-372673B1C2EA}" srcOrd="0" destOrd="0" presId="urn:microsoft.com/office/officeart/2005/8/layout/hierarchy1"/>
    <dgm:cxn modelId="{53F9F301-1769-464A-A750-FAEB277985A8}" type="presParOf" srcId="{C23FA2FD-1123-4FD8-90E9-372673B1C2EA}" destId="{1C86219B-E740-4030-890B-E5778BA7A05D}" srcOrd="0" destOrd="0" presId="urn:microsoft.com/office/officeart/2005/8/layout/hierarchy1"/>
    <dgm:cxn modelId="{4BADC94F-9BD0-448D-BA00-C15E819D8420}" type="presParOf" srcId="{C23FA2FD-1123-4FD8-90E9-372673B1C2EA}" destId="{F04F972D-20BD-481D-B81B-D5F4138C8ACA}" srcOrd="1" destOrd="0" presId="urn:microsoft.com/office/officeart/2005/8/layout/hierarchy1"/>
    <dgm:cxn modelId="{004D5CE9-D70C-4C34-9B70-C62857E1BD91}" type="presParOf" srcId="{279E5F3A-2D05-4880-AC07-2B33997E27E9}" destId="{987D85AC-459B-455A-96B0-14BD8E0D440D}" srcOrd="1" destOrd="0" presId="urn:microsoft.com/office/officeart/2005/8/layout/hierarchy1"/>
    <dgm:cxn modelId="{E9802811-1C31-4F64-91C8-7972842992EA}" type="presParOf" srcId="{25BBB7E9-A806-415D-9505-327F3C7DD067}" destId="{8DB6B167-17CB-475B-9377-6B62FF751FF3}" srcOrd="1" destOrd="0" presId="urn:microsoft.com/office/officeart/2005/8/layout/hierarchy1"/>
    <dgm:cxn modelId="{2E647411-D388-43D8-8894-540987009D57}" type="presParOf" srcId="{8DB6B167-17CB-475B-9377-6B62FF751FF3}" destId="{40E5562D-5C20-4E07-9240-0AA0E23C4E62}" srcOrd="0" destOrd="0" presId="urn:microsoft.com/office/officeart/2005/8/layout/hierarchy1"/>
    <dgm:cxn modelId="{187CFA80-9554-438D-9A36-EAAA954D7A27}" type="presParOf" srcId="{40E5562D-5C20-4E07-9240-0AA0E23C4E62}" destId="{2F7A07AE-84F0-4DF8-AFED-3CB06D6E2FED}" srcOrd="0" destOrd="0" presId="urn:microsoft.com/office/officeart/2005/8/layout/hierarchy1"/>
    <dgm:cxn modelId="{CFE31B84-8559-4710-8A47-4174DA211F33}" type="presParOf" srcId="{40E5562D-5C20-4E07-9240-0AA0E23C4E62}" destId="{0E032000-A3DA-4683-8F0F-8967AC37AAFD}" srcOrd="1" destOrd="0" presId="urn:microsoft.com/office/officeart/2005/8/layout/hierarchy1"/>
    <dgm:cxn modelId="{BAA89CAA-64DE-485C-BC1B-6494EFB254DA}" type="presParOf" srcId="{8DB6B167-17CB-475B-9377-6B62FF751FF3}" destId="{65B8C773-6F55-4CCE-8088-E6C8228CA322}" srcOrd="1" destOrd="0" presId="urn:microsoft.com/office/officeart/2005/8/layout/hierarchy1"/>
    <dgm:cxn modelId="{927B769C-7CF4-4C94-9752-2CDFB6D7FEDF}" type="presParOf" srcId="{25BBB7E9-A806-415D-9505-327F3C7DD067}" destId="{52A2FDC5-0669-4585-8F34-F11DA7E84DAF}" srcOrd="2" destOrd="0" presId="urn:microsoft.com/office/officeart/2005/8/layout/hierarchy1"/>
    <dgm:cxn modelId="{38E7F1BC-FBD6-42B5-8B97-6D9120170637}" type="presParOf" srcId="{52A2FDC5-0669-4585-8F34-F11DA7E84DAF}" destId="{9E565585-C147-46D6-B879-C114C8C09AA8}" srcOrd="0" destOrd="0" presId="urn:microsoft.com/office/officeart/2005/8/layout/hierarchy1"/>
    <dgm:cxn modelId="{1DDD7168-E981-4CDC-862A-A07A16A848B2}" type="presParOf" srcId="{9E565585-C147-46D6-B879-C114C8C09AA8}" destId="{EF5AB7F7-B9C3-49D0-BCDC-CCCF2E3B361B}" srcOrd="0" destOrd="0" presId="urn:microsoft.com/office/officeart/2005/8/layout/hierarchy1"/>
    <dgm:cxn modelId="{3DE406D9-198A-43C4-BE62-B0B23FC9C0D7}" type="presParOf" srcId="{9E565585-C147-46D6-B879-C114C8C09AA8}" destId="{9FF47EED-E646-42FC-ACD1-D22CEF3B2F0A}" srcOrd="1" destOrd="0" presId="urn:microsoft.com/office/officeart/2005/8/layout/hierarchy1"/>
    <dgm:cxn modelId="{82C05F55-DC1E-491B-9D53-7304E45EB8E7}" type="presParOf" srcId="{52A2FDC5-0669-4585-8F34-F11DA7E84DAF}" destId="{3B18783F-52CA-4416-90C8-52A8AB44ED54}" srcOrd="1" destOrd="0" presId="urn:microsoft.com/office/officeart/2005/8/layout/hierarchy1"/>
    <dgm:cxn modelId="{D7548A2A-5F59-4DE3-85DF-52BC7431AAC1}" type="presParOf" srcId="{25BBB7E9-A806-415D-9505-327F3C7DD067}" destId="{E0A41FA1-66AA-40F7-A59B-5E1793A54AF7}" srcOrd="3" destOrd="0" presId="urn:microsoft.com/office/officeart/2005/8/layout/hierarchy1"/>
    <dgm:cxn modelId="{0095024D-8026-4103-82FB-3B362E6934A3}" type="presParOf" srcId="{E0A41FA1-66AA-40F7-A59B-5E1793A54AF7}" destId="{B71E1A67-4441-43B3-A686-DFBB3E0F813D}" srcOrd="0" destOrd="0" presId="urn:microsoft.com/office/officeart/2005/8/layout/hierarchy1"/>
    <dgm:cxn modelId="{D3E84E51-EFAE-4C00-9C13-A807E5B3CB66}" type="presParOf" srcId="{B71E1A67-4441-43B3-A686-DFBB3E0F813D}" destId="{ECFA61E1-7CD5-438D-B994-B0478BBCD612}" srcOrd="0" destOrd="0" presId="urn:microsoft.com/office/officeart/2005/8/layout/hierarchy1"/>
    <dgm:cxn modelId="{CF5D39C2-4994-4433-A846-5799650DBF7F}" type="presParOf" srcId="{B71E1A67-4441-43B3-A686-DFBB3E0F813D}" destId="{0943FC6E-079C-4013-9B6A-FD7415A412B0}" srcOrd="1" destOrd="0" presId="urn:microsoft.com/office/officeart/2005/8/layout/hierarchy1"/>
    <dgm:cxn modelId="{FED3B1D4-BE4C-4012-AC1A-2AFFBA6A81E5}" type="presParOf" srcId="{E0A41FA1-66AA-40F7-A59B-5E1793A54AF7}" destId="{85DB68AA-60F0-45DE-BB2E-F9C7BF82716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BBB1BF-C028-4AE1-8236-151826C9E24D}" type="doc">
      <dgm:prSet loTypeId="urn:microsoft.com/office/officeart/2005/8/layout/default" loCatId="list" qsTypeId="urn:microsoft.com/office/officeart/2005/8/quickstyle/simple5" qsCatId="simple" csTypeId="urn:microsoft.com/office/officeart/2005/8/colors/accent2_2" csCatId="accent2"/>
      <dgm:spPr/>
      <dgm:t>
        <a:bodyPr/>
        <a:lstStyle/>
        <a:p>
          <a:endParaRPr lang="en-US"/>
        </a:p>
      </dgm:t>
    </dgm:pt>
    <dgm:pt modelId="{A3C34D8A-2856-4339-B637-A75EA6F9A7D8}">
      <dgm:prSet/>
      <dgm:spPr/>
      <dgm:t>
        <a:bodyPr/>
        <a:lstStyle/>
        <a:p>
          <a:r>
            <a:rPr lang="en-GB" dirty="0"/>
            <a:t>Triple Aim 2007:</a:t>
          </a:r>
          <a:endParaRPr lang="en-US" dirty="0"/>
        </a:p>
      </dgm:t>
    </dgm:pt>
    <dgm:pt modelId="{57697226-DD1C-4D99-B251-17E0CE7A6E89}" type="parTrans" cxnId="{1DC52F29-16F9-4594-8F1F-F79D12BEEACE}">
      <dgm:prSet/>
      <dgm:spPr/>
      <dgm:t>
        <a:bodyPr/>
        <a:lstStyle/>
        <a:p>
          <a:endParaRPr lang="en-US"/>
        </a:p>
      </dgm:t>
    </dgm:pt>
    <dgm:pt modelId="{F25FB9FD-ED21-4F69-B66F-BF1933155D12}" type="sibTrans" cxnId="{1DC52F29-16F9-4594-8F1F-F79D12BEEACE}">
      <dgm:prSet/>
      <dgm:spPr/>
      <dgm:t>
        <a:bodyPr/>
        <a:lstStyle/>
        <a:p>
          <a:endParaRPr lang="en-US"/>
        </a:p>
      </dgm:t>
    </dgm:pt>
    <dgm:pt modelId="{A20ABB45-18FA-4DB3-86D1-AED1CEC021E5}">
      <dgm:prSet/>
      <dgm:spPr/>
      <dgm:t>
        <a:bodyPr/>
        <a:lstStyle/>
        <a:p>
          <a:r>
            <a:rPr lang="en-GB" dirty="0"/>
            <a:t>Improved Patient Experience</a:t>
          </a:r>
          <a:endParaRPr lang="en-US" dirty="0"/>
        </a:p>
      </dgm:t>
    </dgm:pt>
    <dgm:pt modelId="{DB062E39-7B6B-4F7B-A560-0AD10B182FD4}" type="parTrans" cxnId="{F6CF6985-660A-497B-80C3-5B9DAC2DC6D5}">
      <dgm:prSet/>
      <dgm:spPr/>
      <dgm:t>
        <a:bodyPr/>
        <a:lstStyle/>
        <a:p>
          <a:endParaRPr lang="en-US"/>
        </a:p>
      </dgm:t>
    </dgm:pt>
    <dgm:pt modelId="{7C921B82-70C5-47CB-A354-C9764F85C6FE}" type="sibTrans" cxnId="{F6CF6985-660A-497B-80C3-5B9DAC2DC6D5}">
      <dgm:prSet/>
      <dgm:spPr/>
      <dgm:t>
        <a:bodyPr/>
        <a:lstStyle/>
        <a:p>
          <a:endParaRPr lang="en-US"/>
        </a:p>
      </dgm:t>
    </dgm:pt>
    <dgm:pt modelId="{1E1C083F-16D6-49B4-AF36-B421D0094A55}">
      <dgm:prSet/>
      <dgm:spPr/>
      <dgm:t>
        <a:bodyPr/>
        <a:lstStyle/>
        <a:p>
          <a:r>
            <a:rPr lang="en-GB" dirty="0"/>
            <a:t>Better Outcomes for the Population</a:t>
          </a:r>
          <a:endParaRPr lang="en-US" dirty="0"/>
        </a:p>
      </dgm:t>
    </dgm:pt>
    <dgm:pt modelId="{57363734-51CA-4756-BF85-3E7B7F5BF93B}" type="parTrans" cxnId="{A68E77F5-7AF7-49A5-925F-B3602EAD559B}">
      <dgm:prSet/>
      <dgm:spPr/>
      <dgm:t>
        <a:bodyPr/>
        <a:lstStyle/>
        <a:p>
          <a:endParaRPr lang="en-US"/>
        </a:p>
      </dgm:t>
    </dgm:pt>
    <dgm:pt modelId="{34F5E108-6D67-40E2-A63D-B0A9F1E7EAC0}" type="sibTrans" cxnId="{A68E77F5-7AF7-49A5-925F-B3602EAD559B}">
      <dgm:prSet/>
      <dgm:spPr/>
      <dgm:t>
        <a:bodyPr/>
        <a:lstStyle/>
        <a:p>
          <a:endParaRPr lang="en-US"/>
        </a:p>
      </dgm:t>
    </dgm:pt>
    <dgm:pt modelId="{B1A8D674-D793-46BB-8679-DED9D117CE3A}">
      <dgm:prSet/>
      <dgm:spPr/>
      <dgm:t>
        <a:bodyPr/>
        <a:lstStyle/>
        <a:p>
          <a:r>
            <a:rPr lang="en-GB"/>
            <a:t>Lower Cost</a:t>
          </a:r>
          <a:endParaRPr lang="en-US"/>
        </a:p>
      </dgm:t>
    </dgm:pt>
    <dgm:pt modelId="{FF33075E-9F06-4343-A925-42D2D41482C9}" type="parTrans" cxnId="{3282A9A0-0CF3-4DC5-9FA4-E4975834E07B}">
      <dgm:prSet/>
      <dgm:spPr/>
      <dgm:t>
        <a:bodyPr/>
        <a:lstStyle/>
        <a:p>
          <a:endParaRPr lang="en-US"/>
        </a:p>
      </dgm:t>
    </dgm:pt>
    <dgm:pt modelId="{9224993F-9BF3-478B-9562-B3EE3666A90F}" type="sibTrans" cxnId="{3282A9A0-0CF3-4DC5-9FA4-E4975834E07B}">
      <dgm:prSet/>
      <dgm:spPr/>
      <dgm:t>
        <a:bodyPr/>
        <a:lstStyle/>
        <a:p>
          <a:endParaRPr lang="en-US"/>
        </a:p>
      </dgm:t>
    </dgm:pt>
    <dgm:pt modelId="{9AAAB375-BC45-4E66-91F6-F1D9A18F9DF6}">
      <dgm:prSet/>
      <dgm:spPr/>
      <dgm:t>
        <a:bodyPr/>
        <a:lstStyle/>
        <a:p>
          <a:r>
            <a:rPr lang="en-GB"/>
            <a:t>Quadruple Aim 2014:</a:t>
          </a:r>
          <a:endParaRPr lang="en-US"/>
        </a:p>
      </dgm:t>
    </dgm:pt>
    <dgm:pt modelId="{AE05F69C-F5A7-428D-94FA-67E756724657}" type="parTrans" cxnId="{A571B596-CEDD-43C7-928F-61FC2636E02B}">
      <dgm:prSet/>
      <dgm:spPr/>
      <dgm:t>
        <a:bodyPr/>
        <a:lstStyle/>
        <a:p>
          <a:endParaRPr lang="en-US"/>
        </a:p>
      </dgm:t>
    </dgm:pt>
    <dgm:pt modelId="{8B55DEFF-DA98-48D0-9F46-B0F48873B9B1}" type="sibTrans" cxnId="{A571B596-CEDD-43C7-928F-61FC2636E02B}">
      <dgm:prSet/>
      <dgm:spPr/>
      <dgm:t>
        <a:bodyPr/>
        <a:lstStyle/>
        <a:p>
          <a:endParaRPr lang="en-US"/>
        </a:p>
      </dgm:t>
    </dgm:pt>
    <dgm:pt modelId="{90F6E972-AC0B-47D4-AC46-965EF79EA453}">
      <dgm:prSet/>
      <dgm:spPr/>
      <dgm:t>
        <a:bodyPr/>
        <a:lstStyle/>
        <a:p>
          <a:r>
            <a:rPr lang="en-GB" dirty="0"/>
            <a:t>Clinician Well-Being</a:t>
          </a:r>
          <a:endParaRPr lang="en-US" dirty="0"/>
        </a:p>
      </dgm:t>
    </dgm:pt>
    <dgm:pt modelId="{75F54025-1DFD-41D1-B3AE-75946F74C1D6}" type="parTrans" cxnId="{3307EE3F-EF31-44C7-A0DB-6241FA5605C2}">
      <dgm:prSet/>
      <dgm:spPr/>
      <dgm:t>
        <a:bodyPr/>
        <a:lstStyle/>
        <a:p>
          <a:endParaRPr lang="en-US"/>
        </a:p>
      </dgm:t>
    </dgm:pt>
    <dgm:pt modelId="{487C446D-C2A9-4854-8017-130B4054BADE}" type="sibTrans" cxnId="{3307EE3F-EF31-44C7-A0DB-6241FA5605C2}">
      <dgm:prSet/>
      <dgm:spPr/>
      <dgm:t>
        <a:bodyPr/>
        <a:lstStyle/>
        <a:p>
          <a:endParaRPr lang="en-US"/>
        </a:p>
      </dgm:t>
    </dgm:pt>
    <dgm:pt modelId="{863340DE-D5F1-4A5E-AA34-01328FD82E3C}">
      <dgm:prSet/>
      <dgm:spPr/>
      <dgm:t>
        <a:bodyPr/>
        <a:lstStyle/>
        <a:p>
          <a:r>
            <a:rPr lang="en-GB"/>
            <a:t>Quintuple Aim 2021:</a:t>
          </a:r>
          <a:endParaRPr lang="en-US"/>
        </a:p>
      </dgm:t>
    </dgm:pt>
    <dgm:pt modelId="{A414449C-9A68-4CF4-AB07-C2099457661D}" type="parTrans" cxnId="{49C154EC-EF80-4A43-85C3-E77F3656D28A}">
      <dgm:prSet/>
      <dgm:spPr/>
      <dgm:t>
        <a:bodyPr/>
        <a:lstStyle/>
        <a:p>
          <a:endParaRPr lang="en-US"/>
        </a:p>
      </dgm:t>
    </dgm:pt>
    <dgm:pt modelId="{799DC765-1CF0-4D4C-80A7-ACD1556104A6}" type="sibTrans" cxnId="{49C154EC-EF80-4A43-85C3-E77F3656D28A}">
      <dgm:prSet/>
      <dgm:spPr/>
      <dgm:t>
        <a:bodyPr/>
        <a:lstStyle/>
        <a:p>
          <a:endParaRPr lang="en-US"/>
        </a:p>
      </dgm:t>
    </dgm:pt>
    <dgm:pt modelId="{B2A5332C-9F16-43C5-81A6-B275F9AF545D}">
      <dgm:prSet/>
      <dgm:spPr/>
      <dgm:t>
        <a:bodyPr/>
        <a:lstStyle/>
        <a:p>
          <a:r>
            <a:rPr lang="en-GB" dirty="0"/>
            <a:t>Health Equity</a:t>
          </a:r>
          <a:endParaRPr lang="en-US" dirty="0"/>
        </a:p>
      </dgm:t>
    </dgm:pt>
    <dgm:pt modelId="{FCF4E95C-AE4F-4978-9FA9-45F39C70C4D8}" type="parTrans" cxnId="{E26D954C-B174-450D-A13F-6A173D65A384}">
      <dgm:prSet/>
      <dgm:spPr/>
      <dgm:t>
        <a:bodyPr/>
        <a:lstStyle/>
        <a:p>
          <a:endParaRPr lang="en-US"/>
        </a:p>
      </dgm:t>
    </dgm:pt>
    <dgm:pt modelId="{C148150A-45FF-4BB9-B7C5-2D5FDF96614A}" type="sibTrans" cxnId="{E26D954C-B174-450D-A13F-6A173D65A384}">
      <dgm:prSet/>
      <dgm:spPr/>
      <dgm:t>
        <a:bodyPr/>
        <a:lstStyle/>
        <a:p>
          <a:endParaRPr lang="en-US"/>
        </a:p>
      </dgm:t>
    </dgm:pt>
    <dgm:pt modelId="{783A36BF-1437-40EC-971A-132AA5E856C4}" type="pres">
      <dgm:prSet presAssocID="{E3BBB1BF-C028-4AE1-8236-151826C9E24D}" presName="diagram" presStyleCnt="0">
        <dgm:presLayoutVars>
          <dgm:dir/>
          <dgm:resizeHandles val="exact"/>
        </dgm:presLayoutVars>
      </dgm:prSet>
      <dgm:spPr/>
    </dgm:pt>
    <dgm:pt modelId="{D07DD50C-7F7E-46BB-A7A3-32ABC4129A17}" type="pres">
      <dgm:prSet presAssocID="{A3C34D8A-2856-4339-B637-A75EA6F9A7D8}" presName="node" presStyleLbl="node1" presStyleIdx="0" presStyleCnt="3">
        <dgm:presLayoutVars>
          <dgm:bulletEnabled val="1"/>
        </dgm:presLayoutVars>
      </dgm:prSet>
      <dgm:spPr/>
    </dgm:pt>
    <dgm:pt modelId="{E479694A-CD51-4716-911D-8C1CCAA3F7D9}" type="pres">
      <dgm:prSet presAssocID="{F25FB9FD-ED21-4F69-B66F-BF1933155D12}" presName="sibTrans" presStyleCnt="0"/>
      <dgm:spPr/>
    </dgm:pt>
    <dgm:pt modelId="{034ABA57-7246-4A83-9A63-A7A08824160D}" type="pres">
      <dgm:prSet presAssocID="{9AAAB375-BC45-4E66-91F6-F1D9A18F9DF6}" presName="node" presStyleLbl="node1" presStyleIdx="1" presStyleCnt="3">
        <dgm:presLayoutVars>
          <dgm:bulletEnabled val="1"/>
        </dgm:presLayoutVars>
      </dgm:prSet>
      <dgm:spPr/>
    </dgm:pt>
    <dgm:pt modelId="{D264765A-B0A1-4C4C-9239-16127E885798}" type="pres">
      <dgm:prSet presAssocID="{8B55DEFF-DA98-48D0-9F46-B0F48873B9B1}" presName="sibTrans" presStyleCnt="0"/>
      <dgm:spPr/>
    </dgm:pt>
    <dgm:pt modelId="{56C1C8A0-5A76-4A37-8FE5-2CED9FDE8B64}" type="pres">
      <dgm:prSet presAssocID="{863340DE-D5F1-4A5E-AA34-01328FD82E3C}" presName="node" presStyleLbl="node1" presStyleIdx="2" presStyleCnt="3">
        <dgm:presLayoutVars>
          <dgm:bulletEnabled val="1"/>
        </dgm:presLayoutVars>
      </dgm:prSet>
      <dgm:spPr/>
    </dgm:pt>
  </dgm:ptLst>
  <dgm:cxnLst>
    <dgm:cxn modelId="{1DC52F29-16F9-4594-8F1F-F79D12BEEACE}" srcId="{E3BBB1BF-C028-4AE1-8236-151826C9E24D}" destId="{A3C34D8A-2856-4339-B637-A75EA6F9A7D8}" srcOrd="0" destOrd="0" parTransId="{57697226-DD1C-4D99-B251-17E0CE7A6E89}" sibTransId="{F25FB9FD-ED21-4F69-B66F-BF1933155D12}"/>
    <dgm:cxn modelId="{49221932-F0DC-490B-8B7F-B8F4DEAB788B}" type="presOf" srcId="{863340DE-D5F1-4A5E-AA34-01328FD82E3C}" destId="{56C1C8A0-5A76-4A37-8FE5-2CED9FDE8B64}" srcOrd="0" destOrd="0" presId="urn:microsoft.com/office/officeart/2005/8/layout/default"/>
    <dgm:cxn modelId="{3A8EC938-F851-48D8-AB4B-6DB8E32D116D}" type="presOf" srcId="{E3BBB1BF-C028-4AE1-8236-151826C9E24D}" destId="{783A36BF-1437-40EC-971A-132AA5E856C4}" srcOrd="0" destOrd="0" presId="urn:microsoft.com/office/officeart/2005/8/layout/default"/>
    <dgm:cxn modelId="{0E18D239-81FF-4ABB-B4DA-10A4769B925F}" type="presOf" srcId="{B2A5332C-9F16-43C5-81A6-B275F9AF545D}" destId="{56C1C8A0-5A76-4A37-8FE5-2CED9FDE8B64}" srcOrd="0" destOrd="1" presId="urn:microsoft.com/office/officeart/2005/8/layout/default"/>
    <dgm:cxn modelId="{3307EE3F-EF31-44C7-A0DB-6241FA5605C2}" srcId="{9AAAB375-BC45-4E66-91F6-F1D9A18F9DF6}" destId="{90F6E972-AC0B-47D4-AC46-965EF79EA453}" srcOrd="0" destOrd="0" parTransId="{75F54025-1DFD-41D1-B3AE-75946F74C1D6}" sibTransId="{487C446D-C2A9-4854-8017-130B4054BADE}"/>
    <dgm:cxn modelId="{E26D954C-B174-450D-A13F-6A173D65A384}" srcId="{863340DE-D5F1-4A5E-AA34-01328FD82E3C}" destId="{B2A5332C-9F16-43C5-81A6-B275F9AF545D}" srcOrd="0" destOrd="0" parTransId="{FCF4E95C-AE4F-4978-9FA9-45F39C70C4D8}" sibTransId="{C148150A-45FF-4BB9-B7C5-2D5FDF96614A}"/>
    <dgm:cxn modelId="{96A40573-E48D-461A-90AC-86BDF9087B14}" type="presOf" srcId="{90F6E972-AC0B-47D4-AC46-965EF79EA453}" destId="{034ABA57-7246-4A83-9A63-A7A08824160D}" srcOrd="0" destOrd="1" presId="urn:microsoft.com/office/officeart/2005/8/layout/default"/>
    <dgm:cxn modelId="{36C2DC7B-2562-4765-922E-40DCC38370D7}" type="presOf" srcId="{A3C34D8A-2856-4339-B637-A75EA6F9A7D8}" destId="{D07DD50C-7F7E-46BB-A7A3-32ABC4129A17}" srcOrd="0" destOrd="0" presId="urn:microsoft.com/office/officeart/2005/8/layout/default"/>
    <dgm:cxn modelId="{F6CF6985-660A-497B-80C3-5B9DAC2DC6D5}" srcId="{A3C34D8A-2856-4339-B637-A75EA6F9A7D8}" destId="{A20ABB45-18FA-4DB3-86D1-AED1CEC021E5}" srcOrd="0" destOrd="0" parTransId="{DB062E39-7B6B-4F7B-A560-0AD10B182FD4}" sibTransId="{7C921B82-70C5-47CB-A354-C9764F85C6FE}"/>
    <dgm:cxn modelId="{08D90C8F-69AD-4A29-8719-D3823CBBB311}" type="presOf" srcId="{B1A8D674-D793-46BB-8679-DED9D117CE3A}" destId="{D07DD50C-7F7E-46BB-A7A3-32ABC4129A17}" srcOrd="0" destOrd="3" presId="urn:microsoft.com/office/officeart/2005/8/layout/default"/>
    <dgm:cxn modelId="{A571B596-CEDD-43C7-928F-61FC2636E02B}" srcId="{E3BBB1BF-C028-4AE1-8236-151826C9E24D}" destId="{9AAAB375-BC45-4E66-91F6-F1D9A18F9DF6}" srcOrd="1" destOrd="0" parTransId="{AE05F69C-F5A7-428D-94FA-67E756724657}" sibTransId="{8B55DEFF-DA98-48D0-9F46-B0F48873B9B1}"/>
    <dgm:cxn modelId="{49654698-79D3-4358-A0FE-D138F7249221}" type="presOf" srcId="{A20ABB45-18FA-4DB3-86D1-AED1CEC021E5}" destId="{D07DD50C-7F7E-46BB-A7A3-32ABC4129A17}" srcOrd="0" destOrd="1" presId="urn:microsoft.com/office/officeart/2005/8/layout/default"/>
    <dgm:cxn modelId="{3282A9A0-0CF3-4DC5-9FA4-E4975834E07B}" srcId="{A3C34D8A-2856-4339-B637-A75EA6F9A7D8}" destId="{B1A8D674-D793-46BB-8679-DED9D117CE3A}" srcOrd="2" destOrd="0" parTransId="{FF33075E-9F06-4343-A925-42D2D41482C9}" sibTransId="{9224993F-9BF3-478B-9562-B3EE3666A90F}"/>
    <dgm:cxn modelId="{9D97ECC4-4CDE-4F1F-A0C5-F52661FD2FFF}" type="presOf" srcId="{1E1C083F-16D6-49B4-AF36-B421D0094A55}" destId="{D07DD50C-7F7E-46BB-A7A3-32ABC4129A17}" srcOrd="0" destOrd="2" presId="urn:microsoft.com/office/officeart/2005/8/layout/default"/>
    <dgm:cxn modelId="{672B62EA-640B-48D4-AE71-DC536E94A078}" type="presOf" srcId="{9AAAB375-BC45-4E66-91F6-F1D9A18F9DF6}" destId="{034ABA57-7246-4A83-9A63-A7A08824160D}" srcOrd="0" destOrd="0" presId="urn:microsoft.com/office/officeart/2005/8/layout/default"/>
    <dgm:cxn modelId="{49C154EC-EF80-4A43-85C3-E77F3656D28A}" srcId="{E3BBB1BF-C028-4AE1-8236-151826C9E24D}" destId="{863340DE-D5F1-4A5E-AA34-01328FD82E3C}" srcOrd="2" destOrd="0" parTransId="{A414449C-9A68-4CF4-AB07-C2099457661D}" sibTransId="{799DC765-1CF0-4D4C-80A7-ACD1556104A6}"/>
    <dgm:cxn modelId="{A68E77F5-7AF7-49A5-925F-B3602EAD559B}" srcId="{A3C34D8A-2856-4339-B637-A75EA6F9A7D8}" destId="{1E1C083F-16D6-49B4-AF36-B421D0094A55}" srcOrd="1" destOrd="0" parTransId="{57363734-51CA-4756-BF85-3E7B7F5BF93B}" sibTransId="{34F5E108-6D67-40E2-A63D-B0A9F1E7EAC0}"/>
    <dgm:cxn modelId="{4C847BD9-9664-4CF6-A6FA-31139C627DFA}" type="presParOf" srcId="{783A36BF-1437-40EC-971A-132AA5E856C4}" destId="{D07DD50C-7F7E-46BB-A7A3-32ABC4129A17}" srcOrd="0" destOrd="0" presId="urn:microsoft.com/office/officeart/2005/8/layout/default"/>
    <dgm:cxn modelId="{7846B4A1-7BFD-4339-A870-264D860F419D}" type="presParOf" srcId="{783A36BF-1437-40EC-971A-132AA5E856C4}" destId="{E479694A-CD51-4716-911D-8C1CCAA3F7D9}" srcOrd="1" destOrd="0" presId="urn:microsoft.com/office/officeart/2005/8/layout/default"/>
    <dgm:cxn modelId="{4AD2C4B8-CD45-40C4-BD1E-BBB747B3C393}" type="presParOf" srcId="{783A36BF-1437-40EC-971A-132AA5E856C4}" destId="{034ABA57-7246-4A83-9A63-A7A08824160D}" srcOrd="2" destOrd="0" presId="urn:microsoft.com/office/officeart/2005/8/layout/default"/>
    <dgm:cxn modelId="{F258962E-2A4E-4810-93AF-A42447F7B080}" type="presParOf" srcId="{783A36BF-1437-40EC-971A-132AA5E856C4}" destId="{D264765A-B0A1-4C4C-9239-16127E885798}" srcOrd="3" destOrd="0" presId="urn:microsoft.com/office/officeart/2005/8/layout/default"/>
    <dgm:cxn modelId="{EB84D40E-AD18-4679-BA10-309EC88E1C7B}" type="presParOf" srcId="{783A36BF-1437-40EC-971A-132AA5E856C4}" destId="{56C1C8A0-5A76-4A37-8FE5-2CED9FDE8B6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BBB1BF-C028-4AE1-8236-151826C9E24D}" type="doc">
      <dgm:prSet loTypeId="urn:microsoft.com/office/officeart/2005/8/layout/default" loCatId="list" qsTypeId="urn:microsoft.com/office/officeart/2005/8/quickstyle/simple5" qsCatId="simple" csTypeId="urn:microsoft.com/office/officeart/2005/8/colors/accent2_2" csCatId="accent2" phldr="1"/>
      <dgm:spPr/>
      <dgm:t>
        <a:bodyPr/>
        <a:lstStyle/>
        <a:p>
          <a:endParaRPr lang="en-US"/>
        </a:p>
      </dgm:t>
    </dgm:pt>
    <dgm:pt modelId="{A3C34D8A-2856-4339-B637-A75EA6F9A7D8}">
      <dgm:prSet/>
      <dgm:spPr/>
      <dgm:t>
        <a:bodyPr/>
        <a:lstStyle/>
        <a:p>
          <a:r>
            <a:rPr lang="en-GB" dirty="0"/>
            <a:t>Planetary Health:</a:t>
          </a:r>
          <a:endParaRPr lang="en-US" dirty="0"/>
        </a:p>
      </dgm:t>
    </dgm:pt>
    <dgm:pt modelId="{57697226-DD1C-4D99-B251-17E0CE7A6E89}" type="parTrans" cxnId="{1DC52F29-16F9-4594-8F1F-F79D12BEEACE}">
      <dgm:prSet/>
      <dgm:spPr/>
      <dgm:t>
        <a:bodyPr/>
        <a:lstStyle/>
        <a:p>
          <a:endParaRPr lang="en-US"/>
        </a:p>
      </dgm:t>
    </dgm:pt>
    <dgm:pt modelId="{F25FB9FD-ED21-4F69-B66F-BF1933155D12}" type="sibTrans" cxnId="{1DC52F29-16F9-4594-8F1F-F79D12BEEACE}">
      <dgm:prSet/>
      <dgm:spPr/>
      <dgm:t>
        <a:bodyPr/>
        <a:lstStyle/>
        <a:p>
          <a:endParaRPr lang="en-US"/>
        </a:p>
      </dgm:t>
    </dgm:pt>
    <dgm:pt modelId="{A20ABB45-18FA-4DB3-86D1-AED1CEC021E5}">
      <dgm:prSet/>
      <dgm:spPr/>
      <dgm:t>
        <a:bodyPr/>
        <a:lstStyle/>
        <a:p>
          <a:r>
            <a:rPr lang="en-GB" dirty="0"/>
            <a:t>The health of human civilization and the state of the natural systems on which it depends</a:t>
          </a:r>
          <a:endParaRPr lang="en-US" dirty="0"/>
        </a:p>
      </dgm:t>
    </dgm:pt>
    <dgm:pt modelId="{DB062E39-7B6B-4F7B-A560-0AD10B182FD4}" type="parTrans" cxnId="{F6CF6985-660A-497B-80C3-5B9DAC2DC6D5}">
      <dgm:prSet/>
      <dgm:spPr/>
      <dgm:t>
        <a:bodyPr/>
        <a:lstStyle/>
        <a:p>
          <a:endParaRPr lang="en-US"/>
        </a:p>
      </dgm:t>
    </dgm:pt>
    <dgm:pt modelId="{7C921B82-70C5-47CB-A354-C9764F85C6FE}" type="sibTrans" cxnId="{F6CF6985-660A-497B-80C3-5B9DAC2DC6D5}">
      <dgm:prSet/>
      <dgm:spPr/>
      <dgm:t>
        <a:bodyPr/>
        <a:lstStyle/>
        <a:p>
          <a:endParaRPr lang="en-US"/>
        </a:p>
      </dgm:t>
    </dgm:pt>
    <dgm:pt modelId="{863340DE-D5F1-4A5E-AA34-01328FD82E3C}">
      <dgm:prSet/>
      <dgm:spPr/>
      <dgm:t>
        <a:bodyPr/>
        <a:lstStyle/>
        <a:p>
          <a:r>
            <a:rPr lang="en-GB" dirty="0"/>
            <a:t>Better Outcomes for the Population </a:t>
          </a:r>
          <a:r>
            <a:rPr lang="en-GB" dirty="0">
              <a:sym typeface="Wingdings" panose="05000000000000000000" pitchFamily="2" charset="2"/>
            </a:rPr>
            <a:t> </a:t>
          </a:r>
          <a:r>
            <a:rPr lang="en-GB" dirty="0"/>
            <a:t>Improved Planetary Health</a:t>
          </a:r>
          <a:endParaRPr lang="en-US" dirty="0"/>
        </a:p>
      </dgm:t>
    </dgm:pt>
    <dgm:pt modelId="{A414449C-9A68-4CF4-AB07-C2099457661D}" type="parTrans" cxnId="{49C154EC-EF80-4A43-85C3-E77F3656D28A}">
      <dgm:prSet/>
      <dgm:spPr/>
      <dgm:t>
        <a:bodyPr/>
        <a:lstStyle/>
        <a:p>
          <a:endParaRPr lang="en-US"/>
        </a:p>
      </dgm:t>
    </dgm:pt>
    <dgm:pt modelId="{799DC765-1CF0-4D4C-80A7-ACD1556104A6}" type="sibTrans" cxnId="{49C154EC-EF80-4A43-85C3-E77F3656D28A}">
      <dgm:prSet/>
      <dgm:spPr/>
      <dgm:t>
        <a:bodyPr/>
        <a:lstStyle/>
        <a:p>
          <a:endParaRPr lang="en-US"/>
        </a:p>
      </dgm:t>
    </dgm:pt>
    <dgm:pt modelId="{85884678-F57C-47B0-B5F6-8810E544F4FF}">
      <dgm:prSet/>
      <dgm:spPr/>
      <dgm:t>
        <a:bodyPr/>
        <a:lstStyle/>
        <a:p>
          <a:endParaRPr lang="en-IE" dirty="0"/>
        </a:p>
      </dgm:t>
    </dgm:pt>
    <dgm:pt modelId="{B3F6065C-256E-49A2-9527-1AB32BF5FB22}" type="parTrans" cxnId="{4BACD7A7-2335-4851-AEB2-A7F5A38211A9}">
      <dgm:prSet/>
      <dgm:spPr/>
      <dgm:t>
        <a:bodyPr/>
        <a:lstStyle/>
        <a:p>
          <a:endParaRPr lang="en-IE"/>
        </a:p>
      </dgm:t>
    </dgm:pt>
    <dgm:pt modelId="{7332A55B-9239-49AE-AD04-111353C8FCBB}" type="sibTrans" cxnId="{4BACD7A7-2335-4851-AEB2-A7F5A38211A9}">
      <dgm:prSet/>
      <dgm:spPr/>
      <dgm:t>
        <a:bodyPr/>
        <a:lstStyle/>
        <a:p>
          <a:endParaRPr lang="en-IE"/>
        </a:p>
      </dgm:t>
    </dgm:pt>
    <dgm:pt modelId="{9AAAB375-BC45-4E66-91F6-F1D9A18F9DF6}">
      <dgm:prSet/>
      <dgm:spPr/>
      <dgm:t>
        <a:bodyPr/>
        <a:lstStyle/>
        <a:p>
          <a:r>
            <a:rPr lang="en-GB" dirty="0"/>
            <a:t>OR</a:t>
          </a:r>
          <a:endParaRPr lang="en-US" dirty="0"/>
        </a:p>
      </dgm:t>
    </dgm:pt>
    <dgm:pt modelId="{8B55DEFF-DA98-48D0-9F46-B0F48873B9B1}" type="sibTrans" cxnId="{A571B596-CEDD-43C7-928F-61FC2636E02B}">
      <dgm:prSet/>
      <dgm:spPr/>
      <dgm:t>
        <a:bodyPr/>
        <a:lstStyle/>
        <a:p>
          <a:endParaRPr lang="en-US"/>
        </a:p>
      </dgm:t>
    </dgm:pt>
    <dgm:pt modelId="{AE05F69C-F5A7-428D-94FA-67E756724657}" type="parTrans" cxnId="{A571B596-CEDD-43C7-928F-61FC2636E02B}">
      <dgm:prSet/>
      <dgm:spPr/>
      <dgm:t>
        <a:bodyPr/>
        <a:lstStyle/>
        <a:p>
          <a:endParaRPr lang="en-US"/>
        </a:p>
      </dgm:t>
    </dgm:pt>
    <dgm:pt modelId="{783A36BF-1437-40EC-971A-132AA5E856C4}" type="pres">
      <dgm:prSet presAssocID="{E3BBB1BF-C028-4AE1-8236-151826C9E24D}" presName="diagram" presStyleCnt="0">
        <dgm:presLayoutVars>
          <dgm:dir/>
          <dgm:resizeHandles val="exact"/>
        </dgm:presLayoutVars>
      </dgm:prSet>
      <dgm:spPr/>
    </dgm:pt>
    <dgm:pt modelId="{D07DD50C-7F7E-46BB-A7A3-32ABC4129A17}" type="pres">
      <dgm:prSet presAssocID="{A3C34D8A-2856-4339-B637-A75EA6F9A7D8}" presName="node" presStyleLbl="node1" presStyleIdx="0" presStyleCnt="3">
        <dgm:presLayoutVars>
          <dgm:bulletEnabled val="1"/>
        </dgm:presLayoutVars>
      </dgm:prSet>
      <dgm:spPr/>
    </dgm:pt>
    <dgm:pt modelId="{E479694A-CD51-4716-911D-8C1CCAA3F7D9}" type="pres">
      <dgm:prSet presAssocID="{F25FB9FD-ED21-4F69-B66F-BF1933155D12}" presName="sibTrans" presStyleCnt="0"/>
      <dgm:spPr/>
    </dgm:pt>
    <dgm:pt modelId="{034ABA57-7246-4A83-9A63-A7A08824160D}" type="pres">
      <dgm:prSet presAssocID="{9AAAB375-BC45-4E66-91F6-F1D9A18F9DF6}" presName="node" presStyleLbl="node1" presStyleIdx="1" presStyleCnt="3" custScaleX="50267">
        <dgm:presLayoutVars>
          <dgm:bulletEnabled val="1"/>
        </dgm:presLayoutVars>
      </dgm:prSet>
      <dgm:spPr/>
    </dgm:pt>
    <dgm:pt modelId="{D264765A-B0A1-4C4C-9239-16127E885798}" type="pres">
      <dgm:prSet presAssocID="{8B55DEFF-DA98-48D0-9F46-B0F48873B9B1}" presName="sibTrans" presStyleCnt="0"/>
      <dgm:spPr/>
    </dgm:pt>
    <dgm:pt modelId="{56C1C8A0-5A76-4A37-8FE5-2CED9FDE8B64}" type="pres">
      <dgm:prSet presAssocID="{863340DE-D5F1-4A5E-AA34-01328FD82E3C}" presName="node" presStyleLbl="node1" presStyleIdx="2" presStyleCnt="3">
        <dgm:presLayoutVars>
          <dgm:bulletEnabled val="1"/>
        </dgm:presLayoutVars>
      </dgm:prSet>
      <dgm:spPr/>
    </dgm:pt>
  </dgm:ptLst>
  <dgm:cxnLst>
    <dgm:cxn modelId="{1DC52F29-16F9-4594-8F1F-F79D12BEEACE}" srcId="{E3BBB1BF-C028-4AE1-8236-151826C9E24D}" destId="{A3C34D8A-2856-4339-B637-A75EA6F9A7D8}" srcOrd="0" destOrd="0" parTransId="{57697226-DD1C-4D99-B251-17E0CE7A6E89}" sibTransId="{F25FB9FD-ED21-4F69-B66F-BF1933155D12}"/>
    <dgm:cxn modelId="{49221932-F0DC-490B-8B7F-B8F4DEAB788B}" type="presOf" srcId="{863340DE-D5F1-4A5E-AA34-01328FD82E3C}" destId="{56C1C8A0-5A76-4A37-8FE5-2CED9FDE8B64}" srcOrd="0" destOrd="0" presId="urn:microsoft.com/office/officeart/2005/8/layout/default"/>
    <dgm:cxn modelId="{3A8EC938-F851-48D8-AB4B-6DB8E32D116D}" type="presOf" srcId="{E3BBB1BF-C028-4AE1-8236-151826C9E24D}" destId="{783A36BF-1437-40EC-971A-132AA5E856C4}" srcOrd="0" destOrd="0" presId="urn:microsoft.com/office/officeart/2005/8/layout/default"/>
    <dgm:cxn modelId="{36C2DC7B-2562-4765-922E-40DCC38370D7}" type="presOf" srcId="{A3C34D8A-2856-4339-B637-A75EA6F9A7D8}" destId="{D07DD50C-7F7E-46BB-A7A3-32ABC4129A17}" srcOrd="0" destOrd="0" presId="urn:microsoft.com/office/officeart/2005/8/layout/default"/>
    <dgm:cxn modelId="{F6CF6985-660A-497B-80C3-5B9DAC2DC6D5}" srcId="{A3C34D8A-2856-4339-B637-A75EA6F9A7D8}" destId="{A20ABB45-18FA-4DB3-86D1-AED1CEC021E5}" srcOrd="0" destOrd="0" parTransId="{DB062E39-7B6B-4F7B-A560-0AD10B182FD4}" sibTransId="{7C921B82-70C5-47CB-A354-C9764F85C6FE}"/>
    <dgm:cxn modelId="{A571B596-CEDD-43C7-928F-61FC2636E02B}" srcId="{E3BBB1BF-C028-4AE1-8236-151826C9E24D}" destId="{9AAAB375-BC45-4E66-91F6-F1D9A18F9DF6}" srcOrd="1" destOrd="0" parTransId="{AE05F69C-F5A7-428D-94FA-67E756724657}" sibTransId="{8B55DEFF-DA98-48D0-9F46-B0F48873B9B1}"/>
    <dgm:cxn modelId="{49654698-79D3-4358-A0FE-D138F7249221}" type="presOf" srcId="{A20ABB45-18FA-4DB3-86D1-AED1CEC021E5}" destId="{D07DD50C-7F7E-46BB-A7A3-32ABC4129A17}" srcOrd="0" destOrd="1" presId="urn:microsoft.com/office/officeart/2005/8/layout/default"/>
    <dgm:cxn modelId="{4BACD7A7-2335-4851-AEB2-A7F5A38211A9}" srcId="{A3C34D8A-2856-4339-B637-A75EA6F9A7D8}" destId="{85884678-F57C-47B0-B5F6-8810E544F4FF}" srcOrd="1" destOrd="0" parTransId="{B3F6065C-256E-49A2-9527-1AB32BF5FB22}" sibTransId="{7332A55B-9239-49AE-AD04-111353C8FCBB}"/>
    <dgm:cxn modelId="{7FF3E2DF-36E8-40F6-AE33-C5D2CD781676}" type="presOf" srcId="{85884678-F57C-47B0-B5F6-8810E544F4FF}" destId="{D07DD50C-7F7E-46BB-A7A3-32ABC4129A17}" srcOrd="0" destOrd="2" presId="urn:microsoft.com/office/officeart/2005/8/layout/default"/>
    <dgm:cxn modelId="{672B62EA-640B-48D4-AE71-DC536E94A078}" type="presOf" srcId="{9AAAB375-BC45-4E66-91F6-F1D9A18F9DF6}" destId="{034ABA57-7246-4A83-9A63-A7A08824160D}" srcOrd="0" destOrd="0" presId="urn:microsoft.com/office/officeart/2005/8/layout/default"/>
    <dgm:cxn modelId="{49C154EC-EF80-4A43-85C3-E77F3656D28A}" srcId="{E3BBB1BF-C028-4AE1-8236-151826C9E24D}" destId="{863340DE-D5F1-4A5E-AA34-01328FD82E3C}" srcOrd="2" destOrd="0" parTransId="{A414449C-9A68-4CF4-AB07-C2099457661D}" sibTransId="{799DC765-1CF0-4D4C-80A7-ACD1556104A6}"/>
    <dgm:cxn modelId="{4C847BD9-9664-4CF6-A6FA-31139C627DFA}" type="presParOf" srcId="{783A36BF-1437-40EC-971A-132AA5E856C4}" destId="{D07DD50C-7F7E-46BB-A7A3-32ABC4129A17}" srcOrd="0" destOrd="0" presId="urn:microsoft.com/office/officeart/2005/8/layout/default"/>
    <dgm:cxn modelId="{7846B4A1-7BFD-4339-A870-264D860F419D}" type="presParOf" srcId="{783A36BF-1437-40EC-971A-132AA5E856C4}" destId="{E479694A-CD51-4716-911D-8C1CCAA3F7D9}" srcOrd="1" destOrd="0" presId="urn:microsoft.com/office/officeart/2005/8/layout/default"/>
    <dgm:cxn modelId="{4AD2C4B8-CD45-40C4-BD1E-BBB747B3C393}" type="presParOf" srcId="{783A36BF-1437-40EC-971A-132AA5E856C4}" destId="{034ABA57-7246-4A83-9A63-A7A08824160D}" srcOrd="2" destOrd="0" presId="urn:microsoft.com/office/officeart/2005/8/layout/default"/>
    <dgm:cxn modelId="{F258962E-2A4E-4810-93AF-A42447F7B080}" type="presParOf" srcId="{783A36BF-1437-40EC-971A-132AA5E856C4}" destId="{D264765A-B0A1-4C4C-9239-16127E885798}" srcOrd="3" destOrd="0" presId="urn:microsoft.com/office/officeart/2005/8/layout/default"/>
    <dgm:cxn modelId="{EB84D40E-AD18-4679-BA10-309EC88E1C7B}" type="presParOf" srcId="{783A36BF-1437-40EC-971A-132AA5E856C4}" destId="{56C1C8A0-5A76-4A37-8FE5-2CED9FDE8B6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484ACF-CB8D-4F18-A848-50031DB480DA}" type="doc">
      <dgm:prSet loTypeId="urn:microsoft.com/office/officeart/2005/8/layout/vList5" loCatId="list" qsTypeId="urn:microsoft.com/office/officeart/2005/8/quickstyle/simple1" qsCatId="simple" csTypeId="urn:microsoft.com/office/officeart/2005/8/colors/colorful2" csCatId="colorful"/>
      <dgm:spPr/>
      <dgm:t>
        <a:bodyPr/>
        <a:lstStyle/>
        <a:p>
          <a:endParaRPr lang="en-US"/>
        </a:p>
      </dgm:t>
    </dgm:pt>
    <dgm:pt modelId="{FB1C52DD-E575-4B05-AA71-E3EF9E50B2D5}">
      <dgm:prSet/>
      <dgm:spPr/>
      <dgm:t>
        <a:bodyPr/>
        <a:lstStyle/>
        <a:p>
          <a:r>
            <a:rPr lang="en-GB"/>
            <a:t>Helping individual professionals by providing a toolbox</a:t>
          </a:r>
          <a:endParaRPr lang="en-US"/>
        </a:p>
      </dgm:t>
    </dgm:pt>
    <dgm:pt modelId="{4785BA07-6C2F-417F-A9AC-09B6AEE86113}" type="parTrans" cxnId="{06B2E0FB-9346-462F-A281-6D301672CB5D}">
      <dgm:prSet/>
      <dgm:spPr/>
      <dgm:t>
        <a:bodyPr/>
        <a:lstStyle/>
        <a:p>
          <a:endParaRPr lang="en-US"/>
        </a:p>
      </dgm:t>
    </dgm:pt>
    <dgm:pt modelId="{2084AE76-8A12-4D62-9EBD-200FB3E98C0F}" type="sibTrans" cxnId="{06B2E0FB-9346-462F-A281-6D301672CB5D}">
      <dgm:prSet/>
      <dgm:spPr/>
      <dgm:t>
        <a:bodyPr/>
        <a:lstStyle/>
        <a:p>
          <a:endParaRPr lang="en-US"/>
        </a:p>
      </dgm:t>
    </dgm:pt>
    <dgm:pt modelId="{2470DA44-F3CA-4A66-B720-CF5969C0C38E}">
      <dgm:prSet/>
      <dgm:spPr/>
      <dgm:t>
        <a:bodyPr/>
        <a:lstStyle/>
        <a:p>
          <a:r>
            <a:rPr lang="en-GB"/>
            <a:t>If we do this, we do it in that way</a:t>
          </a:r>
          <a:endParaRPr lang="en-US"/>
        </a:p>
      </dgm:t>
    </dgm:pt>
    <dgm:pt modelId="{23FC26A8-99D2-4CFF-B3DE-C716BC965B33}" type="parTrans" cxnId="{75F46C3C-DC00-481B-98F2-2C60D6E830D6}">
      <dgm:prSet/>
      <dgm:spPr/>
      <dgm:t>
        <a:bodyPr/>
        <a:lstStyle/>
        <a:p>
          <a:endParaRPr lang="en-US"/>
        </a:p>
      </dgm:t>
    </dgm:pt>
    <dgm:pt modelId="{F132C2D5-606E-4844-9F43-5C7BF89A6027}" type="sibTrans" cxnId="{75F46C3C-DC00-481B-98F2-2C60D6E830D6}">
      <dgm:prSet/>
      <dgm:spPr/>
      <dgm:t>
        <a:bodyPr/>
        <a:lstStyle/>
        <a:p>
          <a:endParaRPr lang="en-US"/>
        </a:p>
      </dgm:t>
    </dgm:pt>
    <dgm:pt modelId="{CB682AB9-99D0-412E-B1E6-DB6E7D4AFDD2}">
      <dgm:prSet/>
      <dgm:spPr/>
      <dgm:t>
        <a:bodyPr/>
        <a:lstStyle/>
        <a:p>
          <a:r>
            <a:rPr lang="en-GB"/>
            <a:t>Reduce the complexity of integrating services across different providers by</a:t>
          </a:r>
          <a:endParaRPr lang="en-US"/>
        </a:p>
      </dgm:t>
    </dgm:pt>
    <dgm:pt modelId="{4B96C534-6D11-4804-887C-ABF3331E6D42}" type="parTrans" cxnId="{D710AF34-C454-48B0-A8F3-D11889585753}">
      <dgm:prSet/>
      <dgm:spPr/>
      <dgm:t>
        <a:bodyPr/>
        <a:lstStyle/>
        <a:p>
          <a:endParaRPr lang="en-US"/>
        </a:p>
      </dgm:t>
    </dgm:pt>
    <dgm:pt modelId="{B99B0E64-34A7-40FC-B673-DA8FFC003E5F}" type="sibTrans" cxnId="{D710AF34-C454-48B0-A8F3-D11889585753}">
      <dgm:prSet/>
      <dgm:spPr/>
      <dgm:t>
        <a:bodyPr/>
        <a:lstStyle/>
        <a:p>
          <a:endParaRPr lang="en-US"/>
        </a:p>
      </dgm:t>
    </dgm:pt>
    <dgm:pt modelId="{3291E2DC-E825-4BC8-9A2B-3278E9272F14}">
      <dgm:prSet/>
      <dgm:spPr/>
      <dgm:t>
        <a:bodyPr/>
        <a:lstStyle/>
        <a:p>
          <a:r>
            <a:rPr lang="en-GB"/>
            <a:t>Clarifying roles and expectations</a:t>
          </a:r>
          <a:endParaRPr lang="en-US"/>
        </a:p>
      </dgm:t>
    </dgm:pt>
    <dgm:pt modelId="{6DF5FE2B-DB74-4BC3-953E-8B8442958D73}" type="parTrans" cxnId="{571BCC08-1E96-4D51-B332-60A466A26D8B}">
      <dgm:prSet/>
      <dgm:spPr/>
      <dgm:t>
        <a:bodyPr/>
        <a:lstStyle/>
        <a:p>
          <a:endParaRPr lang="en-US"/>
        </a:p>
      </dgm:t>
    </dgm:pt>
    <dgm:pt modelId="{C2B697B3-7224-435B-A8E9-620D0A20D3A8}" type="sibTrans" cxnId="{571BCC08-1E96-4D51-B332-60A466A26D8B}">
      <dgm:prSet/>
      <dgm:spPr/>
      <dgm:t>
        <a:bodyPr/>
        <a:lstStyle/>
        <a:p>
          <a:endParaRPr lang="en-US"/>
        </a:p>
      </dgm:t>
    </dgm:pt>
    <dgm:pt modelId="{77BE60F5-95C7-42F1-A48A-C63A6E5699BC}">
      <dgm:prSet/>
      <dgm:spPr/>
      <dgm:t>
        <a:bodyPr/>
        <a:lstStyle/>
        <a:p>
          <a:r>
            <a:rPr lang="en-GB"/>
            <a:t>Creating a framework to set common goals</a:t>
          </a:r>
          <a:endParaRPr lang="en-US"/>
        </a:p>
      </dgm:t>
    </dgm:pt>
    <dgm:pt modelId="{E290C780-171A-4B0E-B08F-C662A9580766}" type="parTrans" cxnId="{2909EF60-489E-47A5-B7FC-1FB88EF98A76}">
      <dgm:prSet/>
      <dgm:spPr/>
      <dgm:t>
        <a:bodyPr/>
        <a:lstStyle/>
        <a:p>
          <a:endParaRPr lang="en-US"/>
        </a:p>
      </dgm:t>
    </dgm:pt>
    <dgm:pt modelId="{C173D156-763F-48A9-800F-166E3EFABCEE}" type="sibTrans" cxnId="{2909EF60-489E-47A5-B7FC-1FB88EF98A76}">
      <dgm:prSet/>
      <dgm:spPr/>
      <dgm:t>
        <a:bodyPr/>
        <a:lstStyle/>
        <a:p>
          <a:endParaRPr lang="en-US"/>
        </a:p>
      </dgm:t>
    </dgm:pt>
    <dgm:pt modelId="{91902D76-9E32-4F6F-BA0A-634246F79620}">
      <dgm:prSet/>
      <dgm:spPr/>
      <dgm:t>
        <a:bodyPr/>
        <a:lstStyle/>
        <a:p>
          <a:r>
            <a:rPr lang="en-GB"/>
            <a:t>Creating a framework to discuss “what matters to you”</a:t>
          </a:r>
          <a:endParaRPr lang="en-US"/>
        </a:p>
      </dgm:t>
    </dgm:pt>
    <dgm:pt modelId="{4939C3A1-EEAA-4EC4-8F21-E54470D87D8E}" type="parTrans" cxnId="{A83DC847-798C-41AF-BE80-30321AE90E12}">
      <dgm:prSet/>
      <dgm:spPr/>
      <dgm:t>
        <a:bodyPr/>
        <a:lstStyle/>
        <a:p>
          <a:endParaRPr lang="en-US"/>
        </a:p>
      </dgm:t>
    </dgm:pt>
    <dgm:pt modelId="{841C662C-EA08-44FD-B7B1-DBF8F03B85FE}" type="sibTrans" cxnId="{A83DC847-798C-41AF-BE80-30321AE90E12}">
      <dgm:prSet/>
      <dgm:spPr/>
      <dgm:t>
        <a:bodyPr/>
        <a:lstStyle/>
        <a:p>
          <a:endParaRPr lang="en-US"/>
        </a:p>
      </dgm:t>
    </dgm:pt>
    <dgm:pt modelId="{1721DD34-C0F6-43D2-B26F-70D9D9383426}">
      <dgm:prSet/>
      <dgm:spPr/>
      <dgm:t>
        <a:bodyPr/>
        <a:lstStyle/>
        <a:p>
          <a:r>
            <a:rPr lang="en-GB"/>
            <a:t>Facilitating a common language</a:t>
          </a:r>
          <a:endParaRPr lang="en-US"/>
        </a:p>
      </dgm:t>
    </dgm:pt>
    <dgm:pt modelId="{3D21151E-0A91-4CD8-9CD9-8123659BC2EC}" type="parTrans" cxnId="{747AEC15-5364-4FBD-A3BF-B05D846C8743}">
      <dgm:prSet/>
      <dgm:spPr/>
      <dgm:t>
        <a:bodyPr/>
        <a:lstStyle/>
        <a:p>
          <a:endParaRPr lang="en-US"/>
        </a:p>
      </dgm:t>
    </dgm:pt>
    <dgm:pt modelId="{D8269AE0-9961-478B-9B72-DA729E4CDF89}" type="sibTrans" cxnId="{747AEC15-5364-4FBD-A3BF-B05D846C8743}">
      <dgm:prSet/>
      <dgm:spPr/>
      <dgm:t>
        <a:bodyPr/>
        <a:lstStyle/>
        <a:p>
          <a:endParaRPr lang="en-US"/>
        </a:p>
      </dgm:t>
    </dgm:pt>
    <dgm:pt modelId="{AB363517-B193-4877-BAB7-5DB035A7ED69}" type="pres">
      <dgm:prSet presAssocID="{31484ACF-CB8D-4F18-A848-50031DB480DA}" presName="Name0" presStyleCnt="0">
        <dgm:presLayoutVars>
          <dgm:dir/>
          <dgm:animLvl val="lvl"/>
          <dgm:resizeHandles val="exact"/>
        </dgm:presLayoutVars>
      </dgm:prSet>
      <dgm:spPr/>
    </dgm:pt>
    <dgm:pt modelId="{82AC44F9-F5E6-4B2B-B320-3AF68054DA70}" type="pres">
      <dgm:prSet presAssocID="{FB1C52DD-E575-4B05-AA71-E3EF9E50B2D5}" presName="linNode" presStyleCnt="0"/>
      <dgm:spPr/>
    </dgm:pt>
    <dgm:pt modelId="{1C5523D3-99C5-40EA-8ED3-0E25B8481B07}" type="pres">
      <dgm:prSet presAssocID="{FB1C52DD-E575-4B05-AA71-E3EF9E50B2D5}" presName="parentText" presStyleLbl="node1" presStyleIdx="0" presStyleCnt="2">
        <dgm:presLayoutVars>
          <dgm:chMax val="1"/>
          <dgm:bulletEnabled val="1"/>
        </dgm:presLayoutVars>
      </dgm:prSet>
      <dgm:spPr/>
    </dgm:pt>
    <dgm:pt modelId="{63CB5E94-19BD-4698-BA60-17198D4F3BB3}" type="pres">
      <dgm:prSet presAssocID="{FB1C52DD-E575-4B05-AA71-E3EF9E50B2D5}" presName="descendantText" presStyleLbl="alignAccFollowNode1" presStyleIdx="0" presStyleCnt="2">
        <dgm:presLayoutVars>
          <dgm:bulletEnabled val="1"/>
        </dgm:presLayoutVars>
      </dgm:prSet>
      <dgm:spPr/>
    </dgm:pt>
    <dgm:pt modelId="{BFCBA36D-FD64-4D31-ABEA-F5A8D9724FDB}" type="pres">
      <dgm:prSet presAssocID="{2084AE76-8A12-4D62-9EBD-200FB3E98C0F}" presName="sp" presStyleCnt="0"/>
      <dgm:spPr/>
    </dgm:pt>
    <dgm:pt modelId="{1220AC8F-056D-46B2-BF0F-838FD6CDED37}" type="pres">
      <dgm:prSet presAssocID="{CB682AB9-99D0-412E-B1E6-DB6E7D4AFDD2}" presName="linNode" presStyleCnt="0"/>
      <dgm:spPr/>
    </dgm:pt>
    <dgm:pt modelId="{92EDB6FD-D45D-4E44-A926-39C6E98494D8}" type="pres">
      <dgm:prSet presAssocID="{CB682AB9-99D0-412E-B1E6-DB6E7D4AFDD2}" presName="parentText" presStyleLbl="node1" presStyleIdx="1" presStyleCnt="2">
        <dgm:presLayoutVars>
          <dgm:chMax val="1"/>
          <dgm:bulletEnabled val="1"/>
        </dgm:presLayoutVars>
      </dgm:prSet>
      <dgm:spPr/>
    </dgm:pt>
    <dgm:pt modelId="{5B75CF17-187A-4787-9DF6-551A6AD4F8DB}" type="pres">
      <dgm:prSet presAssocID="{CB682AB9-99D0-412E-B1E6-DB6E7D4AFDD2}" presName="descendantText" presStyleLbl="alignAccFollowNode1" presStyleIdx="1" presStyleCnt="2">
        <dgm:presLayoutVars>
          <dgm:bulletEnabled val="1"/>
        </dgm:presLayoutVars>
      </dgm:prSet>
      <dgm:spPr/>
    </dgm:pt>
  </dgm:ptLst>
  <dgm:cxnLst>
    <dgm:cxn modelId="{38FD4506-9631-4D37-B8FE-2E9E72A19D91}" type="presOf" srcId="{3291E2DC-E825-4BC8-9A2B-3278E9272F14}" destId="{5B75CF17-187A-4787-9DF6-551A6AD4F8DB}" srcOrd="0" destOrd="0" presId="urn:microsoft.com/office/officeart/2005/8/layout/vList5"/>
    <dgm:cxn modelId="{571BCC08-1E96-4D51-B332-60A466A26D8B}" srcId="{CB682AB9-99D0-412E-B1E6-DB6E7D4AFDD2}" destId="{3291E2DC-E825-4BC8-9A2B-3278E9272F14}" srcOrd="0" destOrd="0" parTransId="{6DF5FE2B-DB74-4BC3-953E-8B8442958D73}" sibTransId="{C2B697B3-7224-435B-A8E9-620D0A20D3A8}"/>
    <dgm:cxn modelId="{747AEC15-5364-4FBD-A3BF-B05D846C8743}" srcId="{CB682AB9-99D0-412E-B1E6-DB6E7D4AFDD2}" destId="{1721DD34-C0F6-43D2-B26F-70D9D9383426}" srcOrd="3" destOrd="0" parTransId="{3D21151E-0A91-4CD8-9CD9-8123659BC2EC}" sibTransId="{D8269AE0-9961-478B-9B72-DA729E4CDF89}"/>
    <dgm:cxn modelId="{D710AF34-C454-48B0-A8F3-D11889585753}" srcId="{31484ACF-CB8D-4F18-A848-50031DB480DA}" destId="{CB682AB9-99D0-412E-B1E6-DB6E7D4AFDD2}" srcOrd="1" destOrd="0" parTransId="{4B96C534-6D11-4804-887C-ABF3331E6D42}" sibTransId="{B99B0E64-34A7-40FC-B673-DA8FFC003E5F}"/>
    <dgm:cxn modelId="{75F46C3C-DC00-481B-98F2-2C60D6E830D6}" srcId="{FB1C52DD-E575-4B05-AA71-E3EF9E50B2D5}" destId="{2470DA44-F3CA-4A66-B720-CF5969C0C38E}" srcOrd="0" destOrd="0" parTransId="{23FC26A8-99D2-4CFF-B3DE-C716BC965B33}" sibTransId="{F132C2D5-606E-4844-9F43-5C7BF89A6027}"/>
    <dgm:cxn modelId="{2909EF60-489E-47A5-B7FC-1FB88EF98A76}" srcId="{CB682AB9-99D0-412E-B1E6-DB6E7D4AFDD2}" destId="{77BE60F5-95C7-42F1-A48A-C63A6E5699BC}" srcOrd="1" destOrd="0" parTransId="{E290C780-171A-4B0E-B08F-C662A9580766}" sibTransId="{C173D156-763F-48A9-800F-166E3EFABCEE}"/>
    <dgm:cxn modelId="{97431642-40EA-4787-B0F5-9D925D0A1CB3}" type="presOf" srcId="{2470DA44-F3CA-4A66-B720-CF5969C0C38E}" destId="{63CB5E94-19BD-4698-BA60-17198D4F3BB3}" srcOrd="0" destOrd="0" presId="urn:microsoft.com/office/officeart/2005/8/layout/vList5"/>
    <dgm:cxn modelId="{9DB37C62-951D-4584-BF1E-436249C344CF}" type="presOf" srcId="{31484ACF-CB8D-4F18-A848-50031DB480DA}" destId="{AB363517-B193-4877-BAB7-5DB035A7ED69}" srcOrd="0" destOrd="0" presId="urn:microsoft.com/office/officeart/2005/8/layout/vList5"/>
    <dgm:cxn modelId="{2ACF6F64-67B0-4043-B056-D64085582273}" type="presOf" srcId="{CB682AB9-99D0-412E-B1E6-DB6E7D4AFDD2}" destId="{92EDB6FD-D45D-4E44-A926-39C6E98494D8}" srcOrd="0" destOrd="0" presId="urn:microsoft.com/office/officeart/2005/8/layout/vList5"/>
    <dgm:cxn modelId="{A83DC847-798C-41AF-BE80-30321AE90E12}" srcId="{CB682AB9-99D0-412E-B1E6-DB6E7D4AFDD2}" destId="{91902D76-9E32-4F6F-BA0A-634246F79620}" srcOrd="2" destOrd="0" parTransId="{4939C3A1-EEAA-4EC4-8F21-E54470D87D8E}" sibTransId="{841C662C-EA08-44FD-B7B1-DBF8F03B85FE}"/>
    <dgm:cxn modelId="{3EF55050-BD02-40F4-95EE-2C9E74E61BE9}" type="presOf" srcId="{77BE60F5-95C7-42F1-A48A-C63A6E5699BC}" destId="{5B75CF17-187A-4787-9DF6-551A6AD4F8DB}" srcOrd="0" destOrd="1" presId="urn:microsoft.com/office/officeart/2005/8/layout/vList5"/>
    <dgm:cxn modelId="{C252CAA4-5C94-4A8C-B0FD-EEB13A2853D6}" type="presOf" srcId="{1721DD34-C0F6-43D2-B26F-70D9D9383426}" destId="{5B75CF17-187A-4787-9DF6-551A6AD4F8DB}" srcOrd="0" destOrd="3" presId="urn:microsoft.com/office/officeart/2005/8/layout/vList5"/>
    <dgm:cxn modelId="{9BE0BDC2-AF3B-438E-A822-194A90D9EBBA}" type="presOf" srcId="{91902D76-9E32-4F6F-BA0A-634246F79620}" destId="{5B75CF17-187A-4787-9DF6-551A6AD4F8DB}" srcOrd="0" destOrd="2" presId="urn:microsoft.com/office/officeart/2005/8/layout/vList5"/>
    <dgm:cxn modelId="{690388F1-99B4-4296-9742-0F3808981C53}" type="presOf" srcId="{FB1C52DD-E575-4B05-AA71-E3EF9E50B2D5}" destId="{1C5523D3-99C5-40EA-8ED3-0E25B8481B07}" srcOrd="0" destOrd="0" presId="urn:microsoft.com/office/officeart/2005/8/layout/vList5"/>
    <dgm:cxn modelId="{06B2E0FB-9346-462F-A281-6D301672CB5D}" srcId="{31484ACF-CB8D-4F18-A848-50031DB480DA}" destId="{FB1C52DD-E575-4B05-AA71-E3EF9E50B2D5}" srcOrd="0" destOrd="0" parTransId="{4785BA07-6C2F-417F-A9AC-09B6AEE86113}" sibTransId="{2084AE76-8A12-4D62-9EBD-200FB3E98C0F}"/>
    <dgm:cxn modelId="{045F2076-C9AB-4DB6-905B-EF357163DBAE}" type="presParOf" srcId="{AB363517-B193-4877-BAB7-5DB035A7ED69}" destId="{82AC44F9-F5E6-4B2B-B320-3AF68054DA70}" srcOrd="0" destOrd="0" presId="urn:microsoft.com/office/officeart/2005/8/layout/vList5"/>
    <dgm:cxn modelId="{E4C11A25-D5A6-4FB1-BA05-FB69A651F943}" type="presParOf" srcId="{82AC44F9-F5E6-4B2B-B320-3AF68054DA70}" destId="{1C5523D3-99C5-40EA-8ED3-0E25B8481B07}" srcOrd="0" destOrd="0" presId="urn:microsoft.com/office/officeart/2005/8/layout/vList5"/>
    <dgm:cxn modelId="{8B174A99-0701-42B2-BFDC-7D70C44B153D}" type="presParOf" srcId="{82AC44F9-F5E6-4B2B-B320-3AF68054DA70}" destId="{63CB5E94-19BD-4698-BA60-17198D4F3BB3}" srcOrd="1" destOrd="0" presId="urn:microsoft.com/office/officeart/2005/8/layout/vList5"/>
    <dgm:cxn modelId="{57C6246F-252D-4B7D-8F90-5D8263AD02F1}" type="presParOf" srcId="{AB363517-B193-4877-BAB7-5DB035A7ED69}" destId="{BFCBA36D-FD64-4D31-ABEA-F5A8D9724FDB}" srcOrd="1" destOrd="0" presId="urn:microsoft.com/office/officeart/2005/8/layout/vList5"/>
    <dgm:cxn modelId="{F29F3487-8DCD-4732-93C2-86AA3907CDE0}" type="presParOf" srcId="{AB363517-B193-4877-BAB7-5DB035A7ED69}" destId="{1220AC8F-056D-46B2-BF0F-838FD6CDED37}" srcOrd="2" destOrd="0" presId="urn:microsoft.com/office/officeart/2005/8/layout/vList5"/>
    <dgm:cxn modelId="{352B3FE4-26AD-40FD-9112-EF41338CA41C}" type="presParOf" srcId="{1220AC8F-056D-46B2-BF0F-838FD6CDED37}" destId="{92EDB6FD-D45D-4E44-A926-39C6E98494D8}" srcOrd="0" destOrd="0" presId="urn:microsoft.com/office/officeart/2005/8/layout/vList5"/>
    <dgm:cxn modelId="{75FFB8EA-3353-4E57-9C2A-62C5468095A8}" type="presParOf" srcId="{1220AC8F-056D-46B2-BF0F-838FD6CDED37}" destId="{5B75CF17-187A-4787-9DF6-551A6AD4F8D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A68E7B0-8F40-4B70-95CB-9BECB1B7D137}"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416871EB-CC02-4EE8-8C84-27C61CABF6E0}">
      <dgm:prSet/>
      <dgm:spPr/>
      <dgm:t>
        <a:bodyPr/>
        <a:lstStyle/>
        <a:p>
          <a:r>
            <a:rPr lang="en-IE" b="1">
              <a:latin typeface="+mn-lt"/>
              <a:cs typeface="Arial" panose="020B0604020202020204" pitchFamily="34" charset="0"/>
            </a:rPr>
            <a:t>Extensive environmental scanning exercise including interviews with technical experts  </a:t>
          </a:r>
          <a:endParaRPr lang="en-US" b="1">
            <a:latin typeface="+mn-lt"/>
            <a:cs typeface="Arial" panose="020B0604020202020204" pitchFamily="34" charset="0"/>
          </a:endParaRPr>
        </a:p>
      </dgm:t>
    </dgm:pt>
    <dgm:pt modelId="{09C639E1-8C2E-4573-A987-026998ED7910}" type="parTrans" cxnId="{395A4696-DAA8-44D3-A4C7-875F5D3D99DD}">
      <dgm:prSet/>
      <dgm:spPr/>
      <dgm:t>
        <a:bodyPr/>
        <a:lstStyle/>
        <a:p>
          <a:endParaRPr lang="en-US" sz="1400" b="1"/>
        </a:p>
      </dgm:t>
    </dgm:pt>
    <dgm:pt modelId="{C256F71B-CC5C-43E3-8386-BA43749FBEEF}" type="sibTrans" cxnId="{395A4696-DAA8-44D3-A4C7-875F5D3D99DD}">
      <dgm:prSet/>
      <dgm:spPr/>
      <dgm:t>
        <a:bodyPr/>
        <a:lstStyle/>
        <a:p>
          <a:endParaRPr lang="en-US" b="1"/>
        </a:p>
      </dgm:t>
    </dgm:pt>
    <dgm:pt modelId="{A2DE2F97-3070-429D-B64B-146C2A397D43}">
      <dgm:prSet/>
      <dgm:spPr/>
      <dgm:t>
        <a:bodyPr/>
        <a:lstStyle/>
        <a:p>
          <a:r>
            <a:rPr lang="en-IE" b="1">
              <a:latin typeface="+mn-lt"/>
              <a:cs typeface="Arial" panose="020B0604020202020204" pitchFamily="34" charset="0"/>
            </a:rPr>
            <a:t>Evaluation data collated from clients, surveyors and stakeholder groups</a:t>
          </a:r>
          <a:endParaRPr lang="en-US" b="1">
            <a:latin typeface="+mn-lt"/>
            <a:cs typeface="Arial" panose="020B0604020202020204" pitchFamily="34" charset="0"/>
          </a:endParaRPr>
        </a:p>
      </dgm:t>
    </dgm:pt>
    <dgm:pt modelId="{F281D9DB-76AF-40B7-BC1A-798670EE31F2}" type="parTrans" cxnId="{19C3506B-C79F-45C2-8F43-B00DE8D054AA}">
      <dgm:prSet/>
      <dgm:spPr/>
      <dgm:t>
        <a:bodyPr/>
        <a:lstStyle/>
        <a:p>
          <a:endParaRPr lang="en-US" sz="1400" b="1"/>
        </a:p>
      </dgm:t>
    </dgm:pt>
    <dgm:pt modelId="{51C57DF5-ACB5-4B46-8765-E78EE644D6DC}" type="sibTrans" cxnId="{19C3506B-C79F-45C2-8F43-B00DE8D054AA}">
      <dgm:prSet/>
      <dgm:spPr/>
      <dgm:t>
        <a:bodyPr/>
        <a:lstStyle/>
        <a:p>
          <a:endParaRPr lang="en-US" b="1"/>
        </a:p>
      </dgm:t>
    </dgm:pt>
    <dgm:pt modelId="{7EDAD4D3-C96F-4E3F-BC8C-135863B0E50E}">
      <dgm:prSet/>
      <dgm:spPr/>
      <dgm:t>
        <a:bodyPr/>
        <a:lstStyle/>
        <a:p>
          <a:r>
            <a:rPr lang="en-IE" b="1">
              <a:latin typeface="+mn-lt"/>
              <a:cs typeface="Arial" panose="020B0604020202020204" pitchFamily="34" charset="0"/>
            </a:rPr>
            <a:t>Working groups followed by drafting of the updated Principles</a:t>
          </a:r>
          <a:endParaRPr lang="en-US" b="1">
            <a:latin typeface="+mn-lt"/>
            <a:cs typeface="Arial" panose="020B0604020202020204" pitchFamily="34" charset="0"/>
          </a:endParaRPr>
        </a:p>
      </dgm:t>
    </dgm:pt>
    <dgm:pt modelId="{94EB2C01-3E19-4EC1-A391-B2622B873629}" type="parTrans" cxnId="{3D2C6FB6-A88F-4431-A20D-423DDA2373B2}">
      <dgm:prSet/>
      <dgm:spPr/>
      <dgm:t>
        <a:bodyPr/>
        <a:lstStyle/>
        <a:p>
          <a:endParaRPr lang="en-US" sz="1400" b="1"/>
        </a:p>
      </dgm:t>
    </dgm:pt>
    <dgm:pt modelId="{8705902D-4DFD-4532-8599-CBE9CB4F4192}" type="sibTrans" cxnId="{3D2C6FB6-A88F-4431-A20D-423DDA2373B2}">
      <dgm:prSet/>
      <dgm:spPr/>
      <dgm:t>
        <a:bodyPr/>
        <a:lstStyle/>
        <a:p>
          <a:endParaRPr lang="en-US" b="1"/>
        </a:p>
      </dgm:t>
    </dgm:pt>
    <dgm:pt modelId="{69162B56-3B08-4DF8-A664-C05FF1F87232}">
      <dgm:prSet/>
      <dgm:spPr/>
      <dgm:t>
        <a:bodyPr/>
        <a:lstStyle/>
        <a:p>
          <a:r>
            <a:rPr lang="en-IE" b="1">
              <a:latin typeface="+mn-lt"/>
              <a:cs typeface="Arial" panose="020B0604020202020204" pitchFamily="34" charset="0"/>
            </a:rPr>
            <a:t>Consultation on draft 6</a:t>
          </a:r>
          <a:r>
            <a:rPr lang="en-IE" b="1" baseline="30000">
              <a:latin typeface="+mn-lt"/>
              <a:cs typeface="Arial" panose="020B0604020202020204" pitchFamily="34" charset="0"/>
            </a:rPr>
            <a:t>th</a:t>
          </a:r>
          <a:r>
            <a:rPr lang="en-IE" b="1">
              <a:latin typeface="+mn-lt"/>
              <a:cs typeface="Arial" panose="020B0604020202020204" pitchFamily="34" charset="0"/>
            </a:rPr>
            <a:t> edition Principles for nine weeks</a:t>
          </a:r>
          <a:endParaRPr lang="en-US" b="1">
            <a:latin typeface="+mn-lt"/>
            <a:cs typeface="Arial" panose="020B0604020202020204" pitchFamily="34" charset="0"/>
          </a:endParaRPr>
        </a:p>
      </dgm:t>
    </dgm:pt>
    <dgm:pt modelId="{0D436877-7EDC-4CC1-9A54-48FE484BB9C6}" type="parTrans" cxnId="{5D72D4BA-80A9-4160-9F45-3EF9350F9FD3}">
      <dgm:prSet/>
      <dgm:spPr/>
      <dgm:t>
        <a:bodyPr/>
        <a:lstStyle/>
        <a:p>
          <a:endParaRPr lang="en-US" sz="1400" b="1"/>
        </a:p>
      </dgm:t>
    </dgm:pt>
    <dgm:pt modelId="{025DFCAA-D941-4F36-9E8C-5DEB1821D33A}" type="sibTrans" cxnId="{5D72D4BA-80A9-4160-9F45-3EF9350F9FD3}">
      <dgm:prSet/>
      <dgm:spPr/>
      <dgm:t>
        <a:bodyPr/>
        <a:lstStyle/>
        <a:p>
          <a:endParaRPr lang="en-US" b="1"/>
        </a:p>
      </dgm:t>
    </dgm:pt>
    <dgm:pt modelId="{8B270995-5B1D-4500-BBB5-E8627790828A}">
      <dgm:prSet/>
      <dgm:spPr/>
      <dgm:t>
        <a:bodyPr/>
        <a:lstStyle/>
        <a:p>
          <a:r>
            <a:rPr lang="en-IE" b="1">
              <a:latin typeface="+mn-lt"/>
              <a:cs typeface="Arial" panose="020B0604020202020204" pitchFamily="34" charset="0"/>
            </a:rPr>
            <a:t>Pilot of revised Principles by client organisations and surveyor</a:t>
          </a:r>
          <a:r>
            <a:rPr lang="en-IE" b="1">
              <a:latin typeface="Arial" panose="020B0604020202020204" pitchFamily="34" charset="0"/>
              <a:cs typeface="Arial" panose="020B0604020202020204" pitchFamily="34" charset="0"/>
            </a:rPr>
            <a:t>s</a:t>
          </a:r>
          <a:endParaRPr lang="en-US" b="1">
            <a:latin typeface="Arial" panose="020B0604020202020204" pitchFamily="34" charset="0"/>
            <a:cs typeface="Arial" panose="020B0604020202020204" pitchFamily="34" charset="0"/>
          </a:endParaRPr>
        </a:p>
      </dgm:t>
    </dgm:pt>
    <dgm:pt modelId="{D6A9F26A-ED5B-41AF-8FE3-215B83708484}" type="parTrans" cxnId="{0788F127-E45D-47B2-A08A-408B25ABCC8E}">
      <dgm:prSet/>
      <dgm:spPr/>
      <dgm:t>
        <a:bodyPr/>
        <a:lstStyle/>
        <a:p>
          <a:endParaRPr lang="en-US" sz="1400" b="1"/>
        </a:p>
      </dgm:t>
    </dgm:pt>
    <dgm:pt modelId="{20473A1A-B242-4570-B00C-340AF4C2286B}" type="sibTrans" cxnId="{0788F127-E45D-47B2-A08A-408B25ABCC8E}">
      <dgm:prSet/>
      <dgm:spPr/>
      <dgm:t>
        <a:bodyPr/>
        <a:lstStyle/>
        <a:p>
          <a:endParaRPr lang="en-US" b="1"/>
        </a:p>
      </dgm:t>
    </dgm:pt>
    <dgm:pt modelId="{EDFF528F-9090-4D81-AB6C-2D72A0F26925}">
      <dgm:prSet/>
      <dgm:spPr/>
      <dgm:t>
        <a:bodyPr/>
        <a:lstStyle/>
        <a:p>
          <a:r>
            <a:rPr lang="en-IE" b="1">
              <a:latin typeface="+mn-lt"/>
              <a:cs typeface="Arial" panose="020B0604020202020204" pitchFamily="34" charset="0"/>
            </a:rPr>
            <a:t>Updating of Principles including feedback from Accreditation Council</a:t>
          </a:r>
          <a:endParaRPr lang="en-US" b="1">
            <a:latin typeface="+mn-lt"/>
            <a:cs typeface="Arial" panose="020B0604020202020204" pitchFamily="34" charset="0"/>
          </a:endParaRPr>
        </a:p>
      </dgm:t>
    </dgm:pt>
    <dgm:pt modelId="{22785DB1-9068-4898-A79C-B4957DFD3385}" type="parTrans" cxnId="{69F849BA-A71F-40E2-BD29-0F9FF45D6627}">
      <dgm:prSet/>
      <dgm:spPr/>
      <dgm:t>
        <a:bodyPr/>
        <a:lstStyle/>
        <a:p>
          <a:endParaRPr lang="en-US" sz="1400" b="1"/>
        </a:p>
      </dgm:t>
    </dgm:pt>
    <dgm:pt modelId="{A41DFFBB-D8E8-4C33-B126-82A73C7FBF86}" type="sibTrans" cxnId="{69F849BA-A71F-40E2-BD29-0F9FF45D6627}">
      <dgm:prSet/>
      <dgm:spPr/>
      <dgm:t>
        <a:bodyPr/>
        <a:lstStyle/>
        <a:p>
          <a:endParaRPr lang="en-US" b="1"/>
        </a:p>
      </dgm:t>
    </dgm:pt>
    <dgm:pt modelId="{F2E80BB5-ED96-4EBB-A240-261AFC797D2D}">
      <dgm:prSet/>
      <dgm:spPr/>
      <dgm:t>
        <a:bodyPr/>
        <a:lstStyle/>
        <a:p>
          <a:r>
            <a:rPr lang="en-IE" b="1">
              <a:latin typeface="+mn-lt"/>
              <a:cs typeface="Arial" panose="020B0604020202020204" pitchFamily="34" charset="0"/>
            </a:rPr>
            <a:t>Approval by ISQua EEA Board</a:t>
          </a:r>
          <a:endParaRPr lang="en-US" b="1">
            <a:latin typeface="+mn-lt"/>
            <a:cs typeface="Arial" panose="020B0604020202020204" pitchFamily="34" charset="0"/>
          </a:endParaRPr>
        </a:p>
      </dgm:t>
    </dgm:pt>
    <dgm:pt modelId="{8396121D-574D-48D2-BFAC-F8BE7B11863B}" type="parTrans" cxnId="{DCDF5327-7ECC-4956-8DA0-D2D8B5C5264F}">
      <dgm:prSet/>
      <dgm:spPr/>
      <dgm:t>
        <a:bodyPr/>
        <a:lstStyle/>
        <a:p>
          <a:endParaRPr lang="en-US" sz="1400" b="1"/>
        </a:p>
      </dgm:t>
    </dgm:pt>
    <dgm:pt modelId="{15468387-75D8-4CE1-A02A-3DF6B30ABD87}" type="sibTrans" cxnId="{DCDF5327-7ECC-4956-8DA0-D2D8B5C5264F}">
      <dgm:prSet/>
      <dgm:spPr/>
      <dgm:t>
        <a:bodyPr/>
        <a:lstStyle/>
        <a:p>
          <a:endParaRPr lang="en-US" b="1"/>
        </a:p>
      </dgm:t>
    </dgm:pt>
    <dgm:pt modelId="{2FE5066C-B5EC-4CF2-91B5-3902E7AFD2D7}">
      <dgm:prSet/>
      <dgm:spPr/>
      <dgm:t>
        <a:bodyPr/>
        <a:lstStyle/>
        <a:p>
          <a:r>
            <a:rPr lang="en-IE" b="1">
              <a:latin typeface="+mn-lt"/>
              <a:cs typeface="Arial" panose="020B0604020202020204" pitchFamily="34" charset="0"/>
            </a:rPr>
            <a:t>Publication and launch March 2025</a:t>
          </a:r>
          <a:endParaRPr lang="en-US" b="1">
            <a:latin typeface="+mn-lt"/>
            <a:cs typeface="Arial" panose="020B0604020202020204" pitchFamily="34" charset="0"/>
          </a:endParaRPr>
        </a:p>
      </dgm:t>
    </dgm:pt>
    <dgm:pt modelId="{CD07C59E-64F3-428F-88C6-E9DC3BA9E7A9}" type="parTrans" cxnId="{527251FA-07E0-44FB-A502-8763CB88036A}">
      <dgm:prSet/>
      <dgm:spPr/>
      <dgm:t>
        <a:bodyPr/>
        <a:lstStyle/>
        <a:p>
          <a:endParaRPr lang="en-US" sz="1400" b="1"/>
        </a:p>
      </dgm:t>
    </dgm:pt>
    <dgm:pt modelId="{3AE46B55-830B-4A9E-ADD4-047E730C98DB}" type="sibTrans" cxnId="{527251FA-07E0-44FB-A502-8763CB88036A}">
      <dgm:prSet/>
      <dgm:spPr/>
      <dgm:t>
        <a:bodyPr/>
        <a:lstStyle/>
        <a:p>
          <a:endParaRPr lang="en-US" b="1"/>
        </a:p>
      </dgm:t>
    </dgm:pt>
    <dgm:pt modelId="{AF23B15F-D230-4401-9B37-6C21388A3EF5}" type="pres">
      <dgm:prSet presAssocID="{4A68E7B0-8F40-4B70-95CB-9BECB1B7D137}" presName="Name0" presStyleCnt="0">
        <dgm:presLayoutVars>
          <dgm:dir/>
          <dgm:resizeHandles val="exact"/>
        </dgm:presLayoutVars>
      </dgm:prSet>
      <dgm:spPr/>
    </dgm:pt>
    <dgm:pt modelId="{C8546430-9C71-4B60-93D5-1F69541CF8E8}" type="pres">
      <dgm:prSet presAssocID="{416871EB-CC02-4EE8-8C84-27C61CABF6E0}" presName="node" presStyleLbl="node1" presStyleIdx="0" presStyleCnt="8">
        <dgm:presLayoutVars>
          <dgm:bulletEnabled val="1"/>
        </dgm:presLayoutVars>
      </dgm:prSet>
      <dgm:spPr/>
    </dgm:pt>
    <dgm:pt modelId="{42248296-C050-4D99-9302-503F9156B62D}" type="pres">
      <dgm:prSet presAssocID="{C256F71B-CC5C-43E3-8386-BA43749FBEEF}" presName="sibTrans" presStyleLbl="sibTrans1D1" presStyleIdx="0" presStyleCnt="7"/>
      <dgm:spPr/>
    </dgm:pt>
    <dgm:pt modelId="{DA54C887-58DA-4E51-8A42-1EAB84984185}" type="pres">
      <dgm:prSet presAssocID="{C256F71B-CC5C-43E3-8386-BA43749FBEEF}" presName="connectorText" presStyleLbl="sibTrans1D1" presStyleIdx="0" presStyleCnt="7"/>
      <dgm:spPr/>
    </dgm:pt>
    <dgm:pt modelId="{75CDFC87-68AC-4942-845E-CC88BE73EC22}" type="pres">
      <dgm:prSet presAssocID="{A2DE2F97-3070-429D-B64B-146C2A397D43}" presName="node" presStyleLbl="node1" presStyleIdx="1" presStyleCnt="8">
        <dgm:presLayoutVars>
          <dgm:bulletEnabled val="1"/>
        </dgm:presLayoutVars>
      </dgm:prSet>
      <dgm:spPr/>
    </dgm:pt>
    <dgm:pt modelId="{7BFE6272-D40F-4E12-8F0E-27AC2D440FBD}" type="pres">
      <dgm:prSet presAssocID="{51C57DF5-ACB5-4B46-8765-E78EE644D6DC}" presName="sibTrans" presStyleLbl="sibTrans1D1" presStyleIdx="1" presStyleCnt="7"/>
      <dgm:spPr/>
    </dgm:pt>
    <dgm:pt modelId="{EBCBDDAC-0C38-499B-8CB6-8A756F8AC42B}" type="pres">
      <dgm:prSet presAssocID="{51C57DF5-ACB5-4B46-8765-E78EE644D6DC}" presName="connectorText" presStyleLbl="sibTrans1D1" presStyleIdx="1" presStyleCnt="7"/>
      <dgm:spPr/>
    </dgm:pt>
    <dgm:pt modelId="{1492ED03-42F4-4625-88D4-2EADDCB61CA1}" type="pres">
      <dgm:prSet presAssocID="{7EDAD4D3-C96F-4E3F-BC8C-135863B0E50E}" presName="node" presStyleLbl="node1" presStyleIdx="2" presStyleCnt="8">
        <dgm:presLayoutVars>
          <dgm:bulletEnabled val="1"/>
        </dgm:presLayoutVars>
      </dgm:prSet>
      <dgm:spPr/>
    </dgm:pt>
    <dgm:pt modelId="{27ED678D-B5DC-4BE5-8850-207E8CCCD7F4}" type="pres">
      <dgm:prSet presAssocID="{8705902D-4DFD-4532-8599-CBE9CB4F4192}" presName="sibTrans" presStyleLbl="sibTrans1D1" presStyleIdx="2" presStyleCnt="7"/>
      <dgm:spPr/>
    </dgm:pt>
    <dgm:pt modelId="{B4379859-CB02-4992-8F9A-6625CA6E0C12}" type="pres">
      <dgm:prSet presAssocID="{8705902D-4DFD-4532-8599-CBE9CB4F4192}" presName="connectorText" presStyleLbl="sibTrans1D1" presStyleIdx="2" presStyleCnt="7"/>
      <dgm:spPr/>
    </dgm:pt>
    <dgm:pt modelId="{2709C31D-9628-43F0-AF64-A0476AD859E5}" type="pres">
      <dgm:prSet presAssocID="{69162B56-3B08-4DF8-A664-C05FF1F87232}" presName="node" presStyleLbl="node1" presStyleIdx="3" presStyleCnt="8">
        <dgm:presLayoutVars>
          <dgm:bulletEnabled val="1"/>
        </dgm:presLayoutVars>
      </dgm:prSet>
      <dgm:spPr/>
    </dgm:pt>
    <dgm:pt modelId="{41A7F493-5EFE-42E6-AF4D-28A8925EB723}" type="pres">
      <dgm:prSet presAssocID="{025DFCAA-D941-4F36-9E8C-5DEB1821D33A}" presName="sibTrans" presStyleLbl="sibTrans1D1" presStyleIdx="3" presStyleCnt="7"/>
      <dgm:spPr/>
    </dgm:pt>
    <dgm:pt modelId="{34DA50EE-78CC-44DC-98A7-D6172D796A84}" type="pres">
      <dgm:prSet presAssocID="{025DFCAA-D941-4F36-9E8C-5DEB1821D33A}" presName="connectorText" presStyleLbl="sibTrans1D1" presStyleIdx="3" presStyleCnt="7"/>
      <dgm:spPr/>
    </dgm:pt>
    <dgm:pt modelId="{A534C178-C860-4738-BE72-5310E6884A34}" type="pres">
      <dgm:prSet presAssocID="{8B270995-5B1D-4500-BBB5-E8627790828A}" presName="node" presStyleLbl="node1" presStyleIdx="4" presStyleCnt="8">
        <dgm:presLayoutVars>
          <dgm:bulletEnabled val="1"/>
        </dgm:presLayoutVars>
      </dgm:prSet>
      <dgm:spPr/>
    </dgm:pt>
    <dgm:pt modelId="{582A2B6E-9DD5-4EB0-A8C6-4F9D48CBD962}" type="pres">
      <dgm:prSet presAssocID="{20473A1A-B242-4570-B00C-340AF4C2286B}" presName="sibTrans" presStyleLbl="sibTrans1D1" presStyleIdx="4" presStyleCnt="7"/>
      <dgm:spPr/>
    </dgm:pt>
    <dgm:pt modelId="{612D9231-CCF4-4A70-922C-1AFEB82F48FD}" type="pres">
      <dgm:prSet presAssocID="{20473A1A-B242-4570-B00C-340AF4C2286B}" presName="connectorText" presStyleLbl="sibTrans1D1" presStyleIdx="4" presStyleCnt="7"/>
      <dgm:spPr/>
    </dgm:pt>
    <dgm:pt modelId="{3546B4DB-E684-47D3-A9C5-CB39E0B95D30}" type="pres">
      <dgm:prSet presAssocID="{EDFF528F-9090-4D81-AB6C-2D72A0F26925}" presName="node" presStyleLbl="node1" presStyleIdx="5" presStyleCnt="8">
        <dgm:presLayoutVars>
          <dgm:bulletEnabled val="1"/>
        </dgm:presLayoutVars>
      </dgm:prSet>
      <dgm:spPr/>
    </dgm:pt>
    <dgm:pt modelId="{B384112D-25DF-4A62-88E8-9C32F747024A}" type="pres">
      <dgm:prSet presAssocID="{A41DFFBB-D8E8-4C33-B126-82A73C7FBF86}" presName="sibTrans" presStyleLbl="sibTrans1D1" presStyleIdx="5" presStyleCnt="7"/>
      <dgm:spPr/>
    </dgm:pt>
    <dgm:pt modelId="{07F29BE5-4BD2-4B40-93C4-CD1C36CEE2AA}" type="pres">
      <dgm:prSet presAssocID="{A41DFFBB-D8E8-4C33-B126-82A73C7FBF86}" presName="connectorText" presStyleLbl="sibTrans1D1" presStyleIdx="5" presStyleCnt="7"/>
      <dgm:spPr/>
    </dgm:pt>
    <dgm:pt modelId="{F2231DAA-F5A6-4D6D-B9C2-C7220BE7EE2E}" type="pres">
      <dgm:prSet presAssocID="{F2E80BB5-ED96-4EBB-A240-261AFC797D2D}" presName="node" presStyleLbl="node1" presStyleIdx="6" presStyleCnt="8">
        <dgm:presLayoutVars>
          <dgm:bulletEnabled val="1"/>
        </dgm:presLayoutVars>
      </dgm:prSet>
      <dgm:spPr/>
    </dgm:pt>
    <dgm:pt modelId="{7BFC399F-2109-440C-AE6E-9FB292361984}" type="pres">
      <dgm:prSet presAssocID="{15468387-75D8-4CE1-A02A-3DF6B30ABD87}" presName="sibTrans" presStyleLbl="sibTrans1D1" presStyleIdx="6" presStyleCnt="7"/>
      <dgm:spPr/>
    </dgm:pt>
    <dgm:pt modelId="{FC10267D-0443-483D-AB13-1FB2ADC4E3CA}" type="pres">
      <dgm:prSet presAssocID="{15468387-75D8-4CE1-A02A-3DF6B30ABD87}" presName="connectorText" presStyleLbl="sibTrans1D1" presStyleIdx="6" presStyleCnt="7"/>
      <dgm:spPr/>
    </dgm:pt>
    <dgm:pt modelId="{3DEB5435-CE48-485A-B3F3-434BE6AECCF1}" type="pres">
      <dgm:prSet presAssocID="{2FE5066C-B5EC-4CF2-91B5-3902E7AFD2D7}" presName="node" presStyleLbl="node1" presStyleIdx="7" presStyleCnt="8">
        <dgm:presLayoutVars>
          <dgm:bulletEnabled val="1"/>
        </dgm:presLayoutVars>
      </dgm:prSet>
      <dgm:spPr/>
    </dgm:pt>
  </dgm:ptLst>
  <dgm:cxnLst>
    <dgm:cxn modelId="{1A14B502-B3BA-4FCA-9699-FCD1482AF687}" type="presOf" srcId="{A41DFFBB-D8E8-4C33-B126-82A73C7FBF86}" destId="{07F29BE5-4BD2-4B40-93C4-CD1C36CEE2AA}" srcOrd="1" destOrd="0" presId="urn:microsoft.com/office/officeart/2016/7/layout/RepeatingBendingProcessNew"/>
    <dgm:cxn modelId="{C77AAA07-73E4-4707-8437-341CDFD62D7C}" type="presOf" srcId="{C256F71B-CC5C-43E3-8386-BA43749FBEEF}" destId="{DA54C887-58DA-4E51-8A42-1EAB84984185}" srcOrd="1" destOrd="0" presId="urn:microsoft.com/office/officeart/2016/7/layout/RepeatingBendingProcessNew"/>
    <dgm:cxn modelId="{6C3A8A0D-5864-423F-81C1-19E245577A35}" type="presOf" srcId="{69162B56-3B08-4DF8-A664-C05FF1F87232}" destId="{2709C31D-9628-43F0-AF64-A0476AD859E5}" srcOrd="0" destOrd="0" presId="urn:microsoft.com/office/officeart/2016/7/layout/RepeatingBendingProcessNew"/>
    <dgm:cxn modelId="{02C9A21E-9BBA-471E-96AC-923C02E16BB0}" type="presOf" srcId="{51C57DF5-ACB5-4B46-8765-E78EE644D6DC}" destId="{7BFE6272-D40F-4E12-8F0E-27AC2D440FBD}" srcOrd="0" destOrd="0" presId="urn:microsoft.com/office/officeart/2016/7/layout/RepeatingBendingProcessNew"/>
    <dgm:cxn modelId="{DCDF5327-7ECC-4956-8DA0-D2D8B5C5264F}" srcId="{4A68E7B0-8F40-4B70-95CB-9BECB1B7D137}" destId="{F2E80BB5-ED96-4EBB-A240-261AFC797D2D}" srcOrd="6" destOrd="0" parTransId="{8396121D-574D-48D2-BFAC-F8BE7B11863B}" sibTransId="{15468387-75D8-4CE1-A02A-3DF6B30ABD87}"/>
    <dgm:cxn modelId="{0788F127-E45D-47B2-A08A-408B25ABCC8E}" srcId="{4A68E7B0-8F40-4B70-95CB-9BECB1B7D137}" destId="{8B270995-5B1D-4500-BBB5-E8627790828A}" srcOrd="4" destOrd="0" parTransId="{D6A9F26A-ED5B-41AF-8FE3-215B83708484}" sibTransId="{20473A1A-B242-4570-B00C-340AF4C2286B}"/>
    <dgm:cxn modelId="{469DD25D-0C1D-41E7-B9B4-982EE13B2A47}" type="presOf" srcId="{20473A1A-B242-4570-B00C-340AF4C2286B}" destId="{582A2B6E-9DD5-4EB0-A8C6-4F9D48CBD962}" srcOrd="0" destOrd="0" presId="urn:microsoft.com/office/officeart/2016/7/layout/RepeatingBendingProcessNew"/>
    <dgm:cxn modelId="{26722561-D090-494B-A4D9-96FF3AB711E8}" type="presOf" srcId="{51C57DF5-ACB5-4B46-8765-E78EE644D6DC}" destId="{EBCBDDAC-0C38-499B-8CB6-8A756F8AC42B}" srcOrd="1" destOrd="0" presId="urn:microsoft.com/office/officeart/2016/7/layout/RepeatingBendingProcessNew"/>
    <dgm:cxn modelId="{E6C26346-043E-4294-8782-5AC710FABC46}" type="presOf" srcId="{20473A1A-B242-4570-B00C-340AF4C2286B}" destId="{612D9231-CCF4-4A70-922C-1AFEB82F48FD}" srcOrd="1" destOrd="0" presId="urn:microsoft.com/office/officeart/2016/7/layout/RepeatingBendingProcessNew"/>
    <dgm:cxn modelId="{19C3506B-C79F-45C2-8F43-B00DE8D054AA}" srcId="{4A68E7B0-8F40-4B70-95CB-9BECB1B7D137}" destId="{A2DE2F97-3070-429D-B64B-146C2A397D43}" srcOrd="1" destOrd="0" parTransId="{F281D9DB-76AF-40B7-BC1A-798670EE31F2}" sibTransId="{51C57DF5-ACB5-4B46-8765-E78EE644D6DC}"/>
    <dgm:cxn modelId="{CD57E670-D311-4FF7-9389-E9CC91F9BEC5}" type="presOf" srcId="{8705902D-4DFD-4532-8599-CBE9CB4F4192}" destId="{B4379859-CB02-4992-8F9A-6625CA6E0C12}" srcOrd="1" destOrd="0" presId="urn:microsoft.com/office/officeart/2016/7/layout/RepeatingBendingProcessNew"/>
    <dgm:cxn modelId="{48541E53-9463-40FE-8133-4489169B566B}" type="presOf" srcId="{A41DFFBB-D8E8-4C33-B126-82A73C7FBF86}" destId="{B384112D-25DF-4A62-88E8-9C32F747024A}" srcOrd="0" destOrd="0" presId="urn:microsoft.com/office/officeart/2016/7/layout/RepeatingBendingProcessNew"/>
    <dgm:cxn modelId="{A4435882-6EF8-4153-AD0F-C697CA8B4EE0}" type="presOf" srcId="{8B270995-5B1D-4500-BBB5-E8627790828A}" destId="{A534C178-C860-4738-BE72-5310E6884A34}" srcOrd="0" destOrd="0" presId="urn:microsoft.com/office/officeart/2016/7/layout/RepeatingBendingProcessNew"/>
    <dgm:cxn modelId="{396F0F84-CCE0-4C5D-B180-34C903800679}" type="presOf" srcId="{F2E80BB5-ED96-4EBB-A240-261AFC797D2D}" destId="{F2231DAA-F5A6-4D6D-B9C2-C7220BE7EE2E}" srcOrd="0" destOrd="0" presId="urn:microsoft.com/office/officeart/2016/7/layout/RepeatingBendingProcessNew"/>
    <dgm:cxn modelId="{C1843390-C7A6-48D8-B02F-832E18FCCCE0}" type="presOf" srcId="{A2DE2F97-3070-429D-B64B-146C2A397D43}" destId="{75CDFC87-68AC-4942-845E-CC88BE73EC22}" srcOrd="0" destOrd="0" presId="urn:microsoft.com/office/officeart/2016/7/layout/RepeatingBendingProcessNew"/>
    <dgm:cxn modelId="{FBCBE590-86B7-47C9-83EA-98D016E00ED7}" type="presOf" srcId="{8705902D-4DFD-4532-8599-CBE9CB4F4192}" destId="{27ED678D-B5DC-4BE5-8850-207E8CCCD7F4}" srcOrd="0" destOrd="0" presId="urn:microsoft.com/office/officeart/2016/7/layout/RepeatingBendingProcessNew"/>
    <dgm:cxn modelId="{FCF3DA93-3279-4A70-BF8C-F0BA0BD7623B}" type="presOf" srcId="{2FE5066C-B5EC-4CF2-91B5-3902E7AFD2D7}" destId="{3DEB5435-CE48-485A-B3F3-434BE6AECCF1}" srcOrd="0" destOrd="0" presId="urn:microsoft.com/office/officeart/2016/7/layout/RepeatingBendingProcessNew"/>
    <dgm:cxn modelId="{395A4696-DAA8-44D3-A4C7-875F5D3D99DD}" srcId="{4A68E7B0-8F40-4B70-95CB-9BECB1B7D137}" destId="{416871EB-CC02-4EE8-8C84-27C61CABF6E0}" srcOrd="0" destOrd="0" parTransId="{09C639E1-8C2E-4573-A987-026998ED7910}" sibTransId="{C256F71B-CC5C-43E3-8386-BA43749FBEEF}"/>
    <dgm:cxn modelId="{2F530CB6-80AE-4079-BCAB-E64CD2055487}" type="presOf" srcId="{15468387-75D8-4CE1-A02A-3DF6B30ABD87}" destId="{FC10267D-0443-483D-AB13-1FB2ADC4E3CA}" srcOrd="1" destOrd="0" presId="urn:microsoft.com/office/officeart/2016/7/layout/RepeatingBendingProcessNew"/>
    <dgm:cxn modelId="{A82212B6-F885-40F6-B42D-27D2063829C7}" type="presOf" srcId="{7EDAD4D3-C96F-4E3F-BC8C-135863B0E50E}" destId="{1492ED03-42F4-4625-88D4-2EADDCB61CA1}" srcOrd="0" destOrd="0" presId="urn:microsoft.com/office/officeart/2016/7/layout/RepeatingBendingProcessNew"/>
    <dgm:cxn modelId="{3D2C6FB6-A88F-4431-A20D-423DDA2373B2}" srcId="{4A68E7B0-8F40-4B70-95CB-9BECB1B7D137}" destId="{7EDAD4D3-C96F-4E3F-BC8C-135863B0E50E}" srcOrd="2" destOrd="0" parTransId="{94EB2C01-3E19-4EC1-A391-B2622B873629}" sibTransId="{8705902D-4DFD-4532-8599-CBE9CB4F4192}"/>
    <dgm:cxn modelId="{69F849BA-A71F-40E2-BD29-0F9FF45D6627}" srcId="{4A68E7B0-8F40-4B70-95CB-9BECB1B7D137}" destId="{EDFF528F-9090-4D81-AB6C-2D72A0F26925}" srcOrd="5" destOrd="0" parTransId="{22785DB1-9068-4898-A79C-B4957DFD3385}" sibTransId="{A41DFFBB-D8E8-4C33-B126-82A73C7FBF86}"/>
    <dgm:cxn modelId="{5D72D4BA-80A9-4160-9F45-3EF9350F9FD3}" srcId="{4A68E7B0-8F40-4B70-95CB-9BECB1B7D137}" destId="{69162B56-3B08-4DF8-A664-C05FF1F87232}" srcOrd="3" destOrd="0" parTransId="{0D436877-7EDC-4CC1-9A54-48FE484BB9C6}" sibTransId="{025DFCAA-D941-4F36-9E8C-5DEB1821D33A}"/>
    <dgm:cxn modelId="{56E968CB-1009-4F24-8EF2-2A48C8F9CDBA}" type="presOf" srcId="{EDFF528F-9090-4D81-AB6C-2D72A0F26925}" destId="{3546B4DB-E684-47D3-A9C5-CB39E0B95D30}" srcOrd="0" destOrd="0" presId="urn:microsoft.com/office/officeart/2016/7/layout/RepeatingBendingProcessNew"/>
    <dgm:cxn modelId="{BA312FD0-54CD-4D7C-861D-5303EA544F28}" type="presOf" srcId="{4A68E7B0-8F40-4B70-95CB-9BECB1B7D137}" destId="{AF23B15F-D230-4401-9B37-6C21388A3EF5}" srcOrd="0" destOrd="0" presId="urn:microsoft.com/office/officeart/2016/7/layout/RepeatingBendingProcessNew"/>
    <dgm:cxn modelId="{3F7968DA-90CB-46DE-BF9E-76314460A470}" type="presOf" srcId="{15468387-75D8-4CE1-A02A-3DF6B30ABD87}" destId="{7BFC399F-2109-440C-AE6E-9FB292361984}" srcOrd="0" destOrd="0" presId="urn:microsoft.com/office/officeart/2016/7/layout/RepeatingBendingProcessNew"/>
    <dgm:cxn modelId="{296AA2E7-37D7-463D-89BE-F8209B7026D7}" type="presOf" srcId="{416871EB-CC02-4EE8-8C84-27C61CABF6E0}" destId="{C8546430-9C71-4B60-93D5-1F69541CF8E8}" srcOrd="0" destOrd="0" presId="urn:microsoft.com/office/officeart/2016/7/layout/RepeatingBendingProcessNew"/>
    <dgm:cxn modelId="{5B3345EB-D55F-4F32-9E00-A24F7BA436AA}" type="presOf" srcId="{C256F71B-CC5C-43E3-8386-BA43749FBEEF}" destId="{42248296-C050-4D99-9302-503F9156B62D}" srcOrd="0" destOrd="0" presId="urn:microsoft.com/office/officeart/2016/7/layout/RepeatingBendingProcessNew"/>
    <dgm:cxn modelId="{0CFBB6F3-236D-4153-B2E7-A8FA6413D978}" type="presOf" srcId="{025DFCAA-D941-4F36-9E8C-5DEB1821D33A}" destId="{41A7F493-5EFE-42E6-AF4D-28A8925EB723}" srcOrd="0" destOrd="0" presId="urn:microsoft.com/office/officeart/2016/7/layout/RepeatingBendingProcessNew"/>
    <dgm:cxn modelId="{25614EF4-F79F-4CE6-95A0-C67062A7F23D}" type="presOf" srcId="{025DFCAA-D941-4F36-9E8C-5DEB1821D33A}" destId="{34DA50EE-78CC-44DC-98A7-D6172D796A84}" srcOrd="1" destOrd="0" presId="urn:microsoft.com/office/officeart/2016/7/layout/RepeatingBendingProcessNew"/>
    <dgm:cxn modelId="{527251FA-07E0-44FB-A502-8763CB88036A}" srcId="{4A68E7B0-8F40-4B70-95CB-9BECB1B7D137}" destId="{2FE5066C-B5EC-4CF2-91B5-3902E7AFD2D7}" srcOrd="7" destOrd="0" parTransId="{CD07C59E-64F3-428F-88C6-E9DC3BA9E7A9}" sibTransId="{3AE46B55-830B-4A9E-ADD4-047E730C98DB}"/>
    <dgm:cxn modelId="{B90308DC-F649-4ADA-B378-6AA9093EEE73}" type="presParOf" srcId="{AF23B15F-D230-4401-9B37-6C21388A3EF5}" destId="{C8546430-9C71-4B60-93D5-1F69541CF8E8}" srcOrd="0" destOrd="0" presId="urn:microsoft.com/office/officeart/2016/7/layout/RepeatingBendingProcessNew"/>
    <dgm:cxn modelId="{CB5B39A7-E181-4A6B-B7E1-9CAE26E4A4DF}" type="presParOf" srcId="{AF23B15F-D230-4401-9B37-6C21388A3EF5}" destId="{42248296-C050-4D99-9302-503F9156B62D}" srcOrd="1" destOrd="0" presId="urn:microsoft.com/office/officeart/2016/7/layout/RepeatingBendingProcessNew"/>
    <dgm:cxn modelId="{9465738F-F8B6-45DD-8EE8-ED314932F8E1}" type="presParOf" srcId="{42248296-C050-4D99-9302-503F9156B62D}" destId="{DA54C887-58DA-4E51-8A42-1EAB84984185}" srcOrd="0" destOrd="0" presId="urn:microsoft.com/office/officeart/2016/7/layout/RepeatingBendingProcessNew"/>
    <dgm:cxn modelId="{10B0EF43-0F2A-4C0A-B578-7CDC86FD8BDD}" type="presParOf" srcId="{AF23B15F-D230-4401-9B37-6C21388A3EF5}" destId="{75CDFC87-68AC-4942-845E-CC88BE73EC22}" srcOrd="2" destOrd="0" presId="urn:microsoft.com/office/officeart/2016/7/layout/RepeatingBendingProcessNew"/>
    <dgm:cxn modelId="{4B1BC686-1506-4CBF-9DCD-19E32AC8280A}" type="presParOf" srcId="{AF23B15F-D230-4401-9B37-6C21388A3EF5}" destId="{7BFE6272-D40F-4E12-8F0E-27AC2D440FBD}" srcOrd="3" destOrd="0" presId="urn:microsoft.com/office/officeart/2016/7/layout/RepeatingBendingProcessNew"/>
    <dgm:cxn modelId="{744E3119-7143-4A3B-A8A2-D1E1EA902FDB}" type="presParOf" srcId="{7BFE6272-D40F-4E12-8F0E-27AC2D440FBD}" destId="{EBCBDDAC-0C38-499B-8CB6-8A756F8AC42B}" srcOrd="0" destOrd="0" presId="urn:microsoft.com/office/officeart/2016/7/layout/RepeatingBendingProcessNew"/>
    <dgm:cxn modelId="{6891A717-093E-4114-924C-9AD6A27BF644}" type="presParOf" srcId="{AF23B15F-D230-4401-9B37-6C21388A3EF5}" destId="{1492ED03-42F4-4625-88D4-2EADDCB61CA1}" srcOrd="4" destOrd="0" presId="urn:microsoft.com/office/officeart/2016/7/layout/RepeatingBendingProcessNew"/>
    <dgm:cxn modelId="{6C490B80-3C56-4AA8-97D8-CD60E0DD4080}" type="presParOf" srcId="{AF23B15F-D230-4401-9B37-6C21388A3EF5}" destId="{27ED678D-B5DC-4BE5-8850-207E8CCCD7F4}" srcOrd="5" destOrd="0" presId="urn:microsoft.com/office/officeart/2016/7/layout/RepeatingBendingProcessNew"/>
    <dgm:cxn modelId="{1D824898-43E5-4D39-9319-A3E365DB1341}" type="presParOf" srcId="{27ED678D-B5DC-4BE5-8850-207E8CCCD7F4}" destId="{B4379859-CB02-4992-8F9A-6625CA6E0C12}" srcOrd="0" destOrd="0" presId="urn:microsoft.com/office/officeart/2016/7/layout/RepeatingBendingProcessNew"/>
    <dgm:cxn modelId="{18BC4130-91A3-43E5-A4C1-54155BDC86B7}" type="presParOf" srcId="{AF23B15F-D230-4401-9B37-6C21388A3EF5}" destId="{2709C31D-9628-43F0-AF64-A0476AD859E5}" srcOrd="6" destOrd="0" presId="urn:microsoft.com/office/officeart/2016/7/layout/RepeatingBendingProcessNew"/>
    <dgm:cxn modelId="{C11CC002-31E6-42FB-919A-CD297FDC225C}" type="presParOf" srcId="{AF23B15F-D230-4401-9B37-6C21388A3EF5}" destId="{41A7F493-5EFE-42E6-AF4D-28A8925EB723}" srcOrd="7" destOrd="0" presId="urn:microsoft.com/office/officeart/2016/7/layout/RepeatingBendingProcessNew"/>
    <dgm:cxn modelId="{FA4E3FC1-6050-4115-A9E2-794AC6EF66FC}" type="presParOf" srcId="{41A7F493-5EFE-42E6-AF4D-28A8925EB723}" destId="{34DA50EE-78CC-44DC-98A7-D6172D796A84}" srcOrd="0" destOrd="0" presId="urn:microsoft.com/office/officeart/2016/7/layout/RepeatingBendingProcessNew"/>
    <dgm:cxn modelId="{C779A0AA-14EE-48DD-AA9A-C4DE2F68D89B}" type="presParOf" srcId="{AF23B15F-D230-4401-9B37-6C21388A3EF5}" destId="{A534C178-C860-4738-BE72-5310E6884A34}" srcOrd="8" destOrd="0" presId="urn:microsoft.com/office/officeart/2016/7/layout/RepeatingBendingProcessNew"/>
    <dgm:cxn modelId="{C3A6B55C-4412-4BA5-8B5C-8D8DF6973EA6}" type="presParOf" srcId="{AF23B15F-D230-4401-9B37-6C21388A3EF5}" destId="{582A2B6E-9DD5-4EB0-A8C6-4F9D48CBD962}" srcOrd="9" destOrd="0" presId="urn:microsoft.com/office/officeart/2016/7/layout/RepeatingBendingProcessNew"/>
    <dgm:cxn modelId="{0296BB01-314E-40B9-A706-F2F8A78DC95F}" type="presParOf" srcId="{582A2B6E-9DD5-4EB0-A8C6-4F9D48CBD962}" destId="{612D9231-CCF4-4A70-922C-1AFEB82F48FD}" srcOrd="0" destOrd="0" presId="urn:microsoft.com/office/officeart/2016/7/layout/RepeatingBendingProcessNew"/>
    <dgm:cxn modelId="{25267B26-FE48-4D02-A4FD-6BDA95F7A1CF}" type="presParOf" srcId="{AF23B15F-D230-4401-9B37-6C21388A3EF5}" destId="{3546B4DB-E684-47D3-A9C5-CB39E0B95D30}" srcOrd="10" destOrd="0" presId="urn:microsoft.com/office/officeart/2016/7/layout/RepeatingBendingProcessNew"/>
    <dgm:cxn modelId="{F8B70D26-EFEA-4ED2-AECD-A30A76CE83DD}" type="presParOf" srcId="{AF23B15F-D230-4401-9B37-6C21388A3EF5}" destId="{B384112D-25DF-4A62-88E8-9C32F747024A}" srcOrd="11" destOrd="0" presId="urn:microsoft.com/office/officeart/2016/7/layout/RepeatingBendingProcessNew"/>
    <dgm:cxn modelId="{3329273B-F688-4124-AA0B-A8DC8F5196B8}" type="presParOf" srcId="{B384112D-25DF-4A62-88E8-9C32F747024A}" destId="{07F29BE5-4BD2-4B40-93C4-CD1C36CEE2AA}" srcOrd="0" destOrd="0" presId="urn:microsoft.com/office/officeart/2016/7/layout/RepeatingBendingProcessNew"/>
    <dgm:cxn modelId="{735C466A-425F-4B9D-82F7-6FA1B084D723}" type="presParOf" srcId="{AF23B15F-D230-4401-9B37-6C21388A3EF5}" destId="{F2231DAA-F5A6-4D6D-B9C2-C7220BE7EE2E}" srcOrd="12" destOrd="0" presId="urn:microsoft.com/office/officeart/2016/7/layout/RepeatingBendingProcessNew"/>
    <dgm:cxn modelId="{50438B7D-7AED-407D-8CD8-29DBED8EA86D}" type="presParOf" srcId="{AF23B15F-D230-4401-9B37-6C21388A3EF5}" destId="{7BFC399F-2109-440C-AE6E-9FB292361984}" srcOrd="13" destOrd="0" presId="urn:microsoft.com/office/officeart/2016/7/layout/RepeatingBendingProcessNew"/>
    <dgm:cxn modelId="{B9AD63C1-E5E5-4F8B-AE64-249D55123B68}" type="presParOf" srcId="{7BFC399F-2109-440C-AE6E-9FB292361984}" destId="{FC10267D-0443-483D-AB13-1FB2ADC4E3CA}" srcOrd="0" destOrd="0" presId="urn:microsoft.com/office/officeart/2016/7/layout/RepeatingBendingProcessNew"/>
    <dgm:cxn modelId="{58FBDC0B-189F-4492-906E-37C657575B33}" type="presParOf" srcId="{AF23B15F-D230-4401-9B37-6C21388A3EF5}" destId="{3DEB5435-CE48-485A-B3F3-434BE6AECCF1}"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B5808AB-E455-4850-A04E-C01AB1417AF3}" type="doc">
      <dgm:prSet loTypeId="urn:microsoft.com/office/officeart/2005/8/layout/process1" loCatId="process" qsTypeId="urn:microsoft.com/office/officeart/2005/8/quickstyle/simple1" qsCatId="simple" csTypeId="urn:microsoft.com/office/officeart/2005/8/colors/colorful1" csCatId="colorful" phldr="1"/>
      <dgm:spPr/>
      <dgm:t>
        <a:bodyPr/>
        <a:lstStyle/>
        <a:p>
          <a:endParaRPr lang="en-IE"/>
        </a:p>
      </dgm:t>
    </dgm:pt>
    <dgm:pt modelId="{A20ECAA7-A8E6-49DD-8726-08AEB7EE64CE}">
      <dgm:prSet phldrT="[Text]"/>
      <dgm:spPr/>
      <dgm:t>
        <a:bodyPr/>
        <a:lstStyle/>
        <a:p>
          <a:r>
            <a:rPr lang="en-GB" dirty="0"/>
            <a:t>WAI</a:t>
          </a:r>
        </a:p>
        <a:p>
          <a:r>
            <a:rPr lang="en-GB" dirty="0"/>
            <a:t>Organisation</a:t>
          </a:r>
          <a:endParaRPr lang="en-IE" dirty="0"/>
        </a:p>
      </dgm:t>
    </dgm:pt>
    <dgm:pt modelId="{691A9308-A326-40D0-9620-F0682F9035B1}" type="parTrans" cxnId="{827F3159-44A8-44B0-A4A7-2336DBA10C1D}">
      <dgm:prSet/>
      <dgm:spPr/>
      <dgm:t>
        <a:bodyPr/>
        <a:lstStyle/>
        <a:p>
          <a:endParaRPr lang="en-IE"/>
        </a:p>
      </dgm:t>
    </dgm:pt>
    <dgm:pt modelId="{E4C1944F-C0B2-4445-A587-48F620B07A83}" type="sibTrans" cxnId="{827F3159-44A8-44B0-A4A7-2336DBA10C1D}">
      <dgm:prSet/>
      <dgm:spPr/>
      <dgm:t>
        <a:bodyPr/>
        <a:lstStyle/>
        <a:p>
          <a:endParaRPr lang="en-IE"/>
        </a:p>
      </dgm:t>
    </dgm:pt>
    <dgm:pt modelId="{83B87FCF-2FE3-4936-8C3D-7B094460D26D}">
      <dgm:prSet phldrT="[Text]"/>
      <dgm:spPr/>
      <dgm:t>
        <a:bodyPr/>
        <a:lstStyle/>
        <a:p>
          <a:r>
            <a:rPr lang="en-GB" dirty="0"/>
            <a:t>WAI</a:t>
          </a:r>
        </a:p>
        <a:p>
          <a:r>
            <a:rPr lang="en-IE" dirty="0"/>
            <a:t>Staff perception</a:t>
          </a:r>
        </a:p>
      </dgm:t>
    </dgm:pt>
    <dgm:pt modelId="{7BB4D569-6D85-42C0-BF6D-AA55299B07A2}" type="parTrans" cxnId="{E9F6F545-FA9E-4619-8CF5-6F8CE0B881B8}">
      <dgm:prSet/>
      <dgm:spPr/>
      <dgm:t>
        <a:bodyPr/>
        <a:lstStyle/>
        <a:p>
          <a:endParaRPr lang="en-IE"/>
        </a:p>
      </dgm:t>
    </dgm:pt>
    <dgm:pt modelId="{27F400A1-2E7C-4B5D-9028-EC0F61E0B4B6}" type="sibTrans" cxnId="{E9F6F545-FA9E-4619-8CF5-6F8CE0B881B8}">
      <dgm:prSet/>
      <dgm:spPr/>
      <dgm:t>
        <a:bodyPr/>
        <a:lstStyle/>
        <a:p>
          <a:endParaRPr lang="en-IE"/>
        </a:p>
      </dgm:t>
    </dgm:pt>
    <dgm:pt modelId="{D07C17B5-9F4C-4AF8-BA23-BE9489FD36D9}">
      <dgm:prSet phldrT="[Text]"/>
      <dgm:spPr/>
      <dgm:t>
        <a:bodyPr/>
        <a:lstStyle/>
        <a:p>
          <a:r>
            <a:rPr lang="en-GB" dirty="0"/>
            <a:t>WAD</a:t>
          </a:r>
        </a:p>
        <a:p>
          <a:r>
            <a:rPr lang="en-GB" dirty="0"/>
            <a:t>Staff perception</a:t>
          </a:r>
          <a:endParaRPr lang="en-IE" dirty="0"/>
        </a:p>
      </dgm:t>
    </dgm:pt>
    <dgm:pt modelId="{587EBC4E-D5A2-4155-9F0C-BBB0FBF5B126}" type="parTrans" cxnId="{7BF81F34-9ECA-4AF8-A35F-949A5308F4D5}">
      <dgm:prSet/>
      <dgm:spPr/>
      <dgm:t>
        <a:bodyPr/>
        <a:lstStyle/>
        <a:p>
          <a:endParaRPr lang="en-IE"/>
        </a:p>
      </dgm:t>
    </dgm:pt>
    <dgm:pt modelId="{E1E94AAA-726C-4D58-A25B-0D3F84B0E089}" type="sibTrans" cxnId="{7BF81F34-9ECA-4AF8-A35F-949A5308F4D5}">
      <dgm:prSet/>
      <dgm:spPr/>
      <dgm:t>
        <a:bodyPr/>
        <a:lstStyle/>
        <a:p>
          <a:endParaRPr lang="en-IE"/>
        </a:p>
      </dgm:t>
    </dgm:pt>
    <dgm:pt modelId="{D0179B39-0736-4C3A-A93E-5E209E205092}">
      <dgm:prSet phldrT="[Text]"/>
      <dgm:spPr/>
      <dgm:t>
        <a:bodyPr/>
        <a:lstStyle/>
        <a:p>
          <a:r>
            <a:rPr lang="en-GB" dirty="0"/>
            <a:t>WAD</a:t>
          </a:r>
        </a:p>
        <a:p>
          <a:r>
            <a:rPr lang="en-GB" dirty="0"/>
            <a:t>Actual</a:t>
          </a:r>
          <a:endParaRPr lang="en-IE" dirty="0"/>
        </a:p>
      </dgm:t>
    </dgm:pt>
    <dgm:pt modelId="{7DEE0DC9-1E76-472F-BD0B-9A966508884F}" type="parTrans" cxnId="{0641F885-C4AA-438B-95EE-5BED27EFAF9B}">
      <dgm:prSet/>
      <dgm:spPr/>
      <dgm:t>
        <a:bodyPr/>
        <a:lstStyle/>
        <a:p>
          <a:endParaRPr lang="en-IE"/>
        </a:p>
      </dgm:t>
    </dgm:pt>
    <dgm:pt modelId="{C8AB01C3-9420-4A2E-9A4C-F3F5702B176A}" type="sibTrans" cxnId="{0641F885-C4AA-438B-95EE-5BED27EFAF9B}">
      <dgm:prSet/>
      <dgm:spPr/>
      <dgm:t>
        <a:bodyPr/>
        <a:lstStyle/>
        <a:p>
          <a:endParaRPr lang="en-IE"/>
        </a:p>
      </dgm:t>
    </dgm:pt>
    <dgm:pt modelId="{BA5223AC-3F8F-4976-93F1-886E965B8CEE}">
      <dgm:prSet phldrT="[Text]"/>
      <dgm:spPr/>
      <dgm:t>
        <a:bodyPr/>
        <a:lstStyle/>
        <a:p>
          <a:r>
            <a:rPr lang="en-GB" dirty="0"/>
            <a:t>Output</a:t>
          </a:r>
          <a:endParaRPr lang="en-IE" dirty="0"/>
        </a:p>
      </dgm:t>
    </dgm:pt>
    <dgm:pt modelId="{FF7D9C16-9AD2-4F82-977B-7F7E4169190B}" type="parTrans" cxnId="{82E95683-19F9-4821-A442-92301C47A3C5}">
      <dgm:prSet/>
      <dgm:spPr/>
      <dgm:t>
        <a:bodyPr/>
        <a:lstStyle/>
        <a:p>
          <a:endParaRPr lang="en-IE"/>
        </a:p>
      </dgm:t>
    </dgm:pt>
    <dgm:pt modelId="{AEB623B2-4FFD-4053-8AC5-27B1A6283D05}" type="sibTrans" cxnId="{82E95683-19F9-4821-A442-92301C47A3C5}">
      <dgm:prSet/>
      <dgm:spPr/>
      <dgm:t>
        <a:bodyPr/>
        <a:lstStyle/>
        <a:p>
          <a:endParaRPr lang="en-IE"/>
        </a:p>
      </dgm:t>
    </dgm:pt>
    <dgm:pt modelId="{34DFC13B-8BDC-4F0A-91C4-9A73FB5D8EF1}">
      <dgm:prSet/>
      <dgm:spPr/>
      <dgm:t>
        <a:bodyPr/>
        <a:lstStyle/>
        <a:p>
          <a:r>
            <a:rPr lang="en-GB" dirty="0"/>
            <a:t>Outcome</a:t>
          </a:r>
          <a:endParaRPr lang="en-IE" dirty="0"/>
        </a:p>
      </dgm:t>
    </dgm:pt>
    <dgm:pt modelId="{8F67E14B-4176-42BB-96E7-FBFF4A8642D2}" type="parTrans" cxnId="{7ACFA104-C4DD-49E5-995B-0A494D5BFBC4}">
      <dgm:prSet/>
      <dgm:spPr/>
      <dgm:t>
        <a:bodyPr/>
        <a:lstStyle/>
        <a:p>
          <a:endParaRPr lang="en-IE"/>
        </a:p>
      </dgm:t>
    </dgm:pt>
    <dgm:pt modelId="{F9D161F0-983E-47B2-BBFC-9C0F8900AA65}" type="sibTrans" cxnId="{7ACFA104-C4DD-49E5-995B-0A494D5BFBC4}">
      <dgm:prSet/>
      <dgm:spPr/>
      <dgm:t>
        <a:bodyPr/>
        <a:lstStyle/>
        <a:p>
          <a:endParaRPr lang="en-IE"/>
        </a:p>
      </dgm:t>
    </dgm:pt>
    <dgm:pt modelId="{98FAB3A9-A40A-462F-8DF6-0DEA42D3A183}" type="pres">
      <dgm:prSet presAssocID="{FB5808AB-E455-4850-A04E-C01AB1417AF3}" presName="Name0" presStyleCnt="0">
        <dgm:presLayoutVars>
          <dgm:dir/>
          <dgm:resizeHandles val="exact"/>
        </dgm:presLayoutVars>
      </dgm:prSet>
      <dgm:spPr/>
    </dgm:pt>
    <dgm:pt modelId="{BDC2B9A7-1DFB-485E-BFFD-3839EA65300B}" type="pres">
      <dgm:prSet presAssocID="{A20ECAA7-A8E6-49DD-8726-08AEB7EE64CE}" presName="node" presStyleLbl="node1" presStyleIdx="0" presStyleCnt="6">
        <dgm:presLayoutVars>
          <dgm:bulletEnabled val="1"/>
        </dgm:presLayoutVars>
      </dgm:prSet>
      <dgm:spPr/>
    </dgm:pt>
    <dgm:pt modelId="{6291E546-4484-45DD-86DD-6DFBFACE4AD4}" type="pres">
      <dgm:prSet presAssocID="{E4C1944F-C0B2-4445-A587-48F620B07A83}" presName="sibTrans" presStyleLbl="sibTrans2D1" presStyleIdx="0" presStyleCnt="5"/>
      <dgm:spPr/>
    </dgm:pt>
    <dgm:pt modelId="{9524A614-40F0-4195-94BE-65A0A586A924}" type="pres">
      <dgm:prSet presAssocID="{E4C1944F-C0B2-4445-A587-48F620B07A83}" presName="connectorText" presStyleLbl="sibTrans2D1" presStyleIdx="0" presStyleCnt="5"/>
      <dgm:spPr/>
    </dgm:pt>
    <dgm:pt modelId="{A9159459-398E-407B-AD25-E3D2E805B756}" type="pres">
      <dgm:prSet presAssocID="{83B87FCF-2FE3-4936-8C3D-7B094460D26D}" presName="node" presStyleLbl="node1" presStyleIdx="1" presStyleCnt="6">
        <dgm:presLayoutVars>
          <dgm:bulletEnabled val="1"/>
        </dgm:presLayoutVars>
      </dgm:prSet>
      <dgm:spPr/>
    </dgm:pt>
    <dgm:pt modelId="{DBF9334B-BA23-4C40-81A2-AB941AA5DABE}" type="pres">
      <dgm:prSet presAssocID="{27F400A1-2E7C-4B5D-9028-EC0F61E0B4B6}" presName="sibTrans" presStyleLbl="sibTrans2D1" presStyleIdx="1" presStyleCnt="5"/>
      <dgm:spPr/>
    </dgm:pt>
    <dgm:pt modelId="{BD4E11A0-80C1-4B4D-876E-EE30F6FBED48}" type="pres">
      <dgm:prSet presAssocID="{27F400A1-2E7C-4B5D-9028-EC0F61E0B4B6}" presName="connectorText" presStyleLbl="sibTrans2D1" presStyleIdx="1" presStyleCnt="5"/>
      <dgm:spPr/>
    </dgm:pt>
    <dgm:pt modelId="{F06DF4F0-8114-4BA1-9AC4-47C81EB201ED}" type="pres">
      <dgm:prSet presAssocID="{D07C17B5-9F4C-4AF8-BA23-BE9489FD36D9}" presName="node" presStyleLbl="node1" presStyleIdx="2" presStyleCnt="6">
        <dgm:presLayoutVars>
          <dgm:bulletEnabled val="1"/>
        </dgm:presLayoutVars>
      </dgm:prSet>
      <dgm:spPr/>
    </dgm:pt>
    <dgm:pt modelId="{FD10647F-A4D3-4F6C-85B5-6C52EC228DE6}" type="pres">
      <dgm:prSet presAssocID="{E1E94AAA-726C-4D58-A25B-0D3F84B0E089}" presName="sibTrans" presStyleLbl="sibTrans2D1" presStyleIdx="2" presStyleCnt="5"/>
      <dgm:spPr/>
    </dgm:pt>
    <dgm:pt modelId="{FE6A89A9-684B-488F-82AB-B1A1587562C2}" type="pres">
      <dgm:prSet presAssocID="{E1E94AAA-726C-4D58-A25B-0D3F84B0E089}" presName="connectorText" presStyleLbl="sibTrans2D1" presStyleIdx="2" presStyleCnt="5"/>
      <dgm:spPr/>
    </dgm:pt>
    <dgm:pt modelId="{B08C9DB9-D1FA-41E5-BF68-AF4A3A9EC1DD}" type="pres">
      <dgm:prSet presAssocID="{D0179B39-0736-4C3A-A93E-5E209E205092}" presName="node" presStyleLbl="node1" presStyleIdx="3" presStyleCnt="6">
        <dgm:presLayoutVars>
          <dgm:bulletEnabled val="1"/>
        </dgm:presLayoutVars>
      </dgm:prSet>
      <dgm:spPr/>
    </dgm:pt>
    <dgm:pt modelId="{F216D3AC-C532-4D97-BCD1-DFA72FA2D5A0}" type="pres">
      <dgm:prSet presAssocID="{C8AB01C3-9420-4A2E-9A4C-F3F5702B176A}" presName="sibTrans" presStyleLbl="sibTrans2D1" presStyleIdx="3" presStyleCnt="5"/>
      <dgm:spPr/>
    </dgm:pt>
    <dgm:pt modelId="{821DCC6F-64AC-4E74-8007-D5E3C32AA21F}" type="pres">
      <dgm:prSet presAssocID="{C8AB01C3-9420-4A2E-9A4C-F3F5702B176A}" presName="connectorText" presStyleLbl="sibTrans2D1" presStyleIdx="3" presStyleCnt="5"/>
      <dgm:spPr/>
    </dgm:pt>
    <dgm:pt modelId="{852B498B-2485-423D-B7BC-823C46E9BE67}" type="pres">
      <dgm:prSet presAssocID="{BA5223AC-3F8F-4976-93F1-886E965B8CEE}" presName="node" presStyleLbl="node1" presStyleIdx="4" presStyleCnt="6">
        <dgm:presLayoutVars>
          <dgm:bulletEnabled val="1"/>
        </dgm:presLayoutVars>
      </dgm:prSet>
      <dgm:spPr/>
    </dgm:pt>
    <dgm:pt modelId="{EB22A0C4-5491-41C4-856D-F83122D7C296}" type="pres">
      <dgm:prSet presAssocID="{AEB623B2-4FFD-4053-8AC5-27B1A6283D05}" presName="sibTrans" presStyleLbl="sibTrans2D1" presStyleIdx="4" presStyleCnt="5"/>
      <dgm:spPr/>
    </dgm:pt>
    <dgm:pt modelId="{F9663411-7887-469D-BF3E-EA57E4A7CC81}" type="pres">
      <dgm:prSet presAssocID="{AEB623B2-4FFD-4053-8AC5-27B1A6283D05}" presName="connectorText" presStyleLbl="sibTrans2D1" presStyleIdx="4" presStyleCnt="5"/>
      <dgm:spPr/>
    </dgm:pt>
    <dgm:pt modelId="{03E36066-73CC-4FD4-B64D-D99956DDA884}" type="pres">
      <dgm:prSet presAssocID="{34DFC13B-8BDC-4F0A-91C4-9A73FB5D8EF1}" presName="node" presStyleLbl="node1" presStyleIdx="5" presStyleCnt="6">
        <dgm:presLayoutVars>
          <dgm:bulletEnabled val="1"/>
        </dgm:presLayoutVars>
      </dgm:prSet>
      <dgm:spPr/>
    </dgm:pt>
  </dgm:ptLst>
  <dgm:cxnLst>
    <dgm:cxn modelId="{7ACFA104-C4DD-49E5-995B-0A494D5BFBC4}" srcId="{FB5808AB-E455-4850-A04E-C01AB1417AF3}" destId="{34DFC13B-8BDC-4F0A-91C4-9A73FB5D8EF1}" srcOrd="5" destOrd="0" parTransId="{8F67E14B-4176-42BB-96E7-FBFF4A8642D2}" sibTransId="{F9D161F0-983E-47B2-BBFC-9C0F8900AA65}"/>
    <dgm:cxn modelId="{1F10FD12-8508-4501-B35D-FD0965471DE7}" type="presOf" srcId="{AEB623B2-4FFD-4053-8AC5-27B1A6283D05}" destId="{F9663411-7887-469D-BF3E-EA57E4A7CC81}" srcOrd="1" destOrd="0" presId="urn:microsoft.com/office/officeart/2005/8/layout/process1"/>
    <dgm:cxn modelId="{04360415-DE04-4E4F-A00A-EB13467704D8}" type="presOf" srcId="{C8AB01C3-9420-4A2E-9A4C-F3F5702B176A}" destId="{821DCC6F-64AC-4E74-8007-D5E3C32AA21F}" srcOrd="1" destOrd="0" presId="urn:microsoft.com/office/officeart/2005/8/layout/process1"/>
    <dgm:cxn modelId="{4FEF1F1E-6952-4FFD-8C20-0B9AD3CD8DD8}" type="presOf" srcId="{83B87FCF-2FE3-4936-8C3D-7B094460D26D}" destId="{A9159459-398E-407B-AD25-E3D2E805B756}" srcOrd="0" destOrd="0" presId="urn:microsoft.com/office/officeart/2005/8/layout/process1"/>
    <dgm:cxn modelId="{7BF81F34-9ECA-4AF8-A35F-949A5308F4D5}" srcId="{FB5808AB-E455-4850-A04E-C01AB1417AF3}" destId="{D07C17B5-9F4C-4AF8-BA23-BE9489FD36D9}" srcOrd="2" destOrd="0" parTransId="{587EBC4E-D5A2-4155-9F0C-BBB0FBF5B126}" sibTransId="{E1E94AAA-726C-4D58-A25B-0D3F84B0E089}"/>
    <dgm:cxn modelId="{9C838E3F-C90B-4350-AF79-B9DA0D37512A}" type="presOf" srcId="{E1E94AAA-726C-4D58-A25B-0D3F84B0E089}" destId="{FE6A89A9-684B-488F-82AB-B1A1587562C2}" srcOrd="1" destOrd="0" presId="urn:microsoft.com/office/officeart/2005/8/layout/process1"/>
    <dgm:cxn modelId="{E5A8495C-A74C-422E-8166-C6C2673F42C6}" type="presOf" srcId="{E4C1944F-C0B2-4445-A587-48F620B07A83}" destId="{9524A614-40F0-4195-94BE-65A0A586A924}" srcOrd="1" destOrd="0" presId="urn:microsoft.com/office/officeart/2005/8/layout/process1"/>
    <dgm:cxn modelId="{E9F6F545-FA9E-4619-8CF5-6F8CE0B881B8}" srcId="{FB5808AB-E455-4850-A04E-C01AB1417AF3}" destId="{83B87FCF-2FE3-4936-8C3D-7B094460D26D}" srcOrd="1" destOrd="0" parTransId="{7BB4D569-6D85-42C0-BF6D-AA55299B07A2}" sibTransId="{27F400A1-2E7C-4B5D-9028-EC0F61E0B4B6}"/>
    <dgm:cxn modelId="{7C4B2548-C5A6-416F-93C2-5B86F6B4F10A}" type="presOf" srcId="{D0179B39-0736-4C3A-A93E-5E209E205092}" destId="{B08C9DB9-D1FA-41E5-BF68-AF4A3A9EC1DD}" srcOrd="0" destOrd="0" presId="urn:microsoft.com/office/officeart/2005/8/layout/process1"/>
    <dgm:cxn modelId="{55319257-D689-4BCC-88CC-15C12AEC8F8D}" type="presOf" srcId="{FB5808AB-E455-4850-A04E-C01AB1417AF3}" destId="{98FAB3A9-A40A-462F-8DF6-0DEA42D3A183}" srcOrd="0" destOrd="0" presId="urn:microsoft.com/office/officeart/2005/8/layout/process1"/>
    <dgm:cxn modelId="{827F3159-44A8-44B0-A4A7-2336DBA10C1D}" srcId="{FB5808AB-E455-4850-A04E-C01AB1417AF3}" destId="{A20ECAA7-A8E6-49DD-8726-08AEB7EE64CE}" srcOrd="0" destOrd="0" parTransId="{691A9308-A326-40D0-9620-F0682F9035B1}" sibTransId="{E4C1944F-C0B2-4445-A587-48F620B07A83}"/>
    <dgm:cxn modelId="{661DF75A-0EBA-4515-A568-95CC838EAD55}" type="presOf" srcId="{A20ECAA7-A8E6-49DD-8726-08AEB7EE64CE}" destId="{BDC2B9A7-1DFB-485E-BFFD-3839EA65300B}" srcOrd="0" destOrd="0" presId="urn:microsoft.com/office/officeart/2005/8/layout/process1"/>
    <dgm:cxn modelId="{9FFBDF7E-3060-45FE-A47F-E2CE71F0DCC2}" type="presOf" srcId="{34DFC13B-8BDC-4F0A-91C4-9A73FB5D8EF1}" destId="{03E36066-73CC-4FD4-B64D-D99956DDA884}" srcOrd="0" destOrd="0" presId="urn:microsoft.com/office/officeart/2005/8/layout/process1"/>
    <dgm:cxn modelId="{82E95683-19F9-4821-A442-92301C47A3C5}" srcId="{FB5808AB-E455-4850-A04E-C01AB1417AF3}" destId="{BA5223AC-3F8F-4976-93F1-886E965B8CEE}" srcOrd="4" destOrd="0" parTransId="{FF7D9C16-9AD2-4F82-977B-7F7E4169190B}" sibTransId="{AEB623B2-4FFD-4053-8AC5-27B1A6283D05}"/>
    <dgm:cxn modelId="{0641F885-C4AA-438B-95EE-5BED27EFAF9B}" srcId="{FB5808AB-E455-4850-A04E-C01AB1417AF3}" destId="{D0179B39-0736-4C3A-A93E-5E209E205092}" srcOrd="3" destOrd="0" parTransId="{7DEE0DC9-1E76-472F-BD0B-9A966508884F}" sibTransId="{C8AB01C3-9420-4A2E-9A4C-F3F5702B176A}"/>
    <dgm:cxn modelId="{093BB19B-7AD5-48C9-8F06-F59C6867FD6A}" type="presOf" srcId="{27F400A1-2E7C-4B5D-9028-EC0F61E0B4B6}" destId="{BD4E11A0-80C1-4B4D-876E-EE30F6FBED48}" srcOrd="1" destOrd="0" presId="urn:microsoft.com/office/officeart/2005/8/layout/process1"/>
    <dgm:cxn modelId="{1697609F-B457-4AFC-956B-96677606BCD0}" type="presOf" srcId="{E4C1944F-C0B2-4445-A587-48F620B07A83}" destId="{6291E546-4484-45DD-86DD-6DFBFACE4AD4}" srcOrd="0" destOrd="0" presId="urn:microsoft.com/office/officeart/2005/8/layout/process1"/>
    <dgm:cxn modelId="{521BC1AA-5582-40C4-B600-5E7C427D21CB}" type="presOf" srcId="{27F400A1-2E7C-4B5D-9028-EC0F61E0B4B6}" destId="{DBF9334B-BA23-4C40-81A2-AB941AA5DABE}" srcOrd="0" destOrd="0" presId="urn:microsoft.com/office/officeart/2005/8/layout/process1"/>
    <dgm:cxn modelId="{99D8D4AF-62B7-492C-A7A6-E797BAB71CA6}" type="presOf" srcId="{D07C17B5-9F4C-4AF8-BA23-BE9489FD36D9}" destId="{F06DF4F0-8114-4BA1-9AC4-47C81EB201ED}" srcOrd="0" destOrd="0" presId="urn:microsoft.com/office/officeart/2005/8/layout/process1"/>
    <dgm:cxn modelId="{BEF819CB-112D-4C86-BB98-A3D05461E4DB}" type="presOf" srcId="{E1E94AAA-726C-4D58-A25B-0D3F84B0E089}" destId="{FD10647F-A4D3-4F6C-85B5-6C52EC228DE6}" srcOrd="0" destOrd="0" presId="urn:microsoft.com/office/officeart/2005/8/layout/process1"/>
    <dgm:cxn modelId="{24743BD5-B042-4A51-9AF8-804E14568227}" type="presOf" srcId="{C8AB01C3-9420-4A2E-9A4C-F3F5702B176A}" destId="{F216D3AC-C532-4D97-BCD1-DFA72FA2D5A0}" srcOrd="0" destOrd="0" presId="urn:microsoft.com/office/officeart/2005/8/layout/process1"/>
    <dgm:cxn modelId="{4C76AFD8-E59C-4CE5-9434-A3C86DE27154}" type="presOf" srcId="{BA5223AC-3F8F-4976-93F1-886E965B8CEE}" destId="{852B498B-2485-423D-B7BC-823C46E9BE67}" srcOrd="0" destOrd="0" presId="urn:microsoft.com/office/officeart/2005/8/layout/process1"/>
    <dgm:cxn modelId="{555C25F0-5525-4A81-800B-05B96F0699BA}" type="presOf" srcId="{AEB623B2-4FFD-4053-8AC5-27B1A6283D05}" destId="{EB22A0C4-5491-41C4-856D-F83122D7C296}" srcOrd="0" destOrd="0" presId="urn:microsoft.com/office/officeart/2005/8/layout/process1"/>
    <dgm:cxn modelId="{38C52CDE-8C29-4AD2-9A1C-591500CB5E37}" type="presParOf" srcId="{98FAB3A9-A40A-462F-8DF6-0DEA42D3A183}" destId="{BDC2B9A7-1DFB-485E-BFFD-3839EA65300B}" srcOrd="0" destOrd="0" presId="urn:microsoft.com/office/officeart/2005/8/layout/process1"/>
    <dgm:cxn modelId="{E8CE1AD6-FEBC-47DD-8217-1F207AE56829}" type="presParOf" srcId="{98FAB3A9-A40A-462F-8DF6-0DEA42D3A183}" destId="{6291E546-4484-45DD-86DD-6DFBFACE4AD4}" srcOrd="1" destOrd="0" presId="urn:microsoft.com/office/officeart/2005/8/layout/process1"/>
    <dgm:cxn modelId="{914645CD-A069-497E-BF86-D847830E1DCF}" type="presParOf" srcId="{6291E546-4484-45DD-86DD-6DFBFACE4AD4}" destId="{9524A614-40F0-4195-94BE-65A0A586A924}" srcOrd="0" destOrd="0" presId="urn:microsoft.com/office/officeart/2005/8/layout/process1"/>
    <dgm:cxn modelId="{185728E1-2157-4F43-916D-37158E11B5D4}" type="presParOf" srcId="{98FAB3A9-A40A-462F-8DF6-0DEA42D3A183}" destId="{A9159459-398E-407B-AD25-E3D2E805B756}" srcOrd="2" destOrd="0" presId="urn:microsoft.com/office/officeart/2005/8/layout/process1"/>
    <dgm:cxn modelId="{A231E824-93E1-4FDE-B688-DDD9FCC37FA2}" type="presParOf" srcId="{98FAB3A9-A40A-462F-8DF6-0DEA42D3A183}" destId="{DBF9334B-BA23-4C40-81A2-AB941AA5DABE}" srcOrd="3" destOrd="0" presId="urn:microsoft.com/office/officeart/2005/8/layout/process1"/>
    <dgm:cxn modelId="{AC1D5A83-563D-4846-A007-837302002643}" type="presParOf" srcId="{DBF9334B-BA23-4C40-81A2-AB941AA5DABE}" destId="{BD4E11A0-80C1-4B4D-876E-EE30F6FBED48}" srcOrd="0" destOrd="0" presId="urn:microsoft.com/office/officeart/2005/8/layout/process1"/>
    <dgm:cxn modelId="{C90E078F-57A6-474D-8DE4-8EC4FF3ABE9C}" type="presParOf" srcId="{98FAB3A9-A40A-462F-8DF6-0DEA42D3A183}" destId="{F06DF4F0-8114-4BA1-9AC4-47C81EB201ED}" srcOrd="4" destOrd="0" presId="urn:microsoft.com/office/officeart/2005/8/layout/process1"/>
    <dgm:cxn modelId="{EE3A9E29-A625-4655-8FB3-9A7B3D50318B}" type="presParOf" srcId="{98FAB3A9-A40A-462F-8DF6-0DEA42D3A183}" destId="{FD10647F-A4D3-4F6C-85B5-6C52EC228DE6}" srcOrd="5" destOrd="0" presId="urn:microsoft.com/office/officeart/2005/8/layout/process1"/>
    <dgm:cxn modelId="{27251FF3-C890-4192-AC28-5F491EBE6463}" type="presParOf" srcId="{FD10647F-A4D3-4F6C-85B5-6C52EC228DE6}" destId="{FE6A89A9-684B-488F-82AB-B1A1587562C2}" srcOrd="0" destOrd="0" presId="urn:microsoft.com/office/officeart/2005/8/layout/process1"/>
    <dgm:cxn modelId="{97565F1F-B0C3-4ABA-845D-E698BD40A583}" type="presParOf" srcId="{98FAB3A9-A40A-462F-8DF6-0DEA42D3A183}" destId="{B08C9DB9-D1FA-41E5-BF68-AF4A3A9EC1DD}" srcOrd="6" destOrd="0" presId="urn:microsoft.com/office/officeart/2005/8/layout/process1"/>
    <dgm:cxn modelId="{52C418CB-96AD-4DEA-A0ED-ADD36FC8FFF3}" type="presParOf" srcId="{98FAB3A9-A40A-462F-8DF6-0DEA42D3A183}" destId="{F216D3AC-C532-4D97-BCD1-DFA72FA2D5A0}" srcOrd="7" destOrd="0" presId="urn:microsoft.com/office/officeart/2005/8/layout/process1"/>
    <dgm:cxn modelId="{1A7701D4-47D5-4227-9621-3F4B64E7CD20}" type="presParOf" srcId="{F216D3AC-C532-4D97-BCD1-DFA72FA2D5A0}" destId="{821DCC6F-64AC-4E74-8007-D5E3C32AA21F}" srcOrd="0" destOrd="0" presId="urn:microsoft.com/office/officeart/2005/8/layout/process1"/>
    <dgm:cxn modelId="{7C67F742-8BDC-4696-A817-1AF2111FCEE6}" type="presParOf" srcId="{98FAB3A9-A40A-462F-8DF6-0DEA42D3A183}" destId="{852B498B-2485-423D-B7BC-823C46E9BE67}" srcOrd="8" destOrd="0" presId="urn:microsoft.com/office/officeart/2005/8/layout/process1"/>
    <dgm:cxn modelId="{DF98B372-ED4B-4E5F-9780-9F66A1AB7A05}" type="presParOf" srcId="{98FAB3A9-A40A-462F-8DF6-0DEA42D3A183}" destId="{EB22A0C4-5491-41C4-856D-F83122D7C296}" srcOrd="9" destOrd="0" presId="urn:microsoft.com/office/officeart/2005/8/layout/process1"/>
    <dgm:cxn modelId="{B2E9007F-8334-4C6F-A755-94CBE9F0F437}" type="presParOf" srcId="{EB22A0C4-5491-41C4-856D-F83122D7C296}" destId="{F9663411-7887-469D-BF3E-EA57E4A7CC81}" srcOrd="0" destOrd="0" presId="urn:microsoft.com/office/officeart/2005/8/layout/process1"/>
    <dgm:cxn modelId="{579B4F00-2711-49D3-883D-12AC3E6D6B67}" type="presParOf" srcId="{98FAB3A9-A40A-462F-8DF6-0DEA42D3A183}" destId="{03E36066-73CC-4FD4-B64D-D99956DDA884}"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8D08A2-BFC2-4D0C-A28D-1DB711D19E2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D60C7E2-A8CF-403A-91F7-412D8F0D56DE}">
      <dgm:prSet/>
      <dgm:spPr/>
      <dgm:t>
        <a:bodyPr/>
        <a:lstStyle/>
        <a:p>
          <a:pPr>
            <a:lnSpc>
              <a:spcPct val="100000"/>
            </a:lnSpc>
          </a:pPr>
          <a:r>
            <a:rPr lang="en-GB"/>
            <a:t>Healthcare provider buy-in</a:t>
          </a:r>
          <a:endParaRPr lang="en-US"/>
        </a:p>
      </dgm:t>
    </dgm:pt>
    <dgm:pt modelId="{45E1C503-4C85-4636-A00A-CDA9E08B3B09}" type="parTrans" cxnId="{06D707AF-BF83-4C2A-9128-81D007460EA0}">
      <dgm:prSet/>
      <dgm:spPr/>
      <dgm:t>
        <a:bodyPr/>
        <a:lstStyle/>
        <a:p>
          <a:endParaRPr lang="en-US"/>
        </a:p>
      </dgm:t>
    </dgm:pt>
    <dgm:pt modelId="{30227332-0CB1-4EA2-ACEA-92478B70198C}" type="sibTrans" cxnId="{06D707AF-BF83-4C2A-9128-81D007460EA0}">
      <dgm:prSet/>
      <dgm:spPr/>
      <dgm:t>
        <a:bodyPr/>
        <a:lstStyle/>
        <a:p>
          <a:pPr>
            <a:lnSpc>
              <a:spcPct val="100000"/>
            </a:lnSpc>
          </a:pPr>
          <a:endParaRPr lang="en-US"/>
        </a:p>
      </dgm:t>
    </dgm:pt>
    <dgm:pt modelId="{A0B2711C-7BE3-4094-BF65-BABFBC312317}">
      <dgm:prSet/>
      <dgm:spPr/>
      <dgm:t>
        <a:bodyPr/>
        <a:lstStyle/>
        <a:p>
          <a:pPr>
            <a:lnSpc>
              <a:spcPct val="100000"/>
            </a:lnSpc>
          </a:pPr>
          <a:r>
            <a:rPr lang="en-GB"/>
            <a:t>Increasing cost (time, money, human resources)</a:t>
          </a:r>
          <a:endParaRPr lang="en-US"/>
        </a:p>
      </dgm:t>
    </dgm:pt>
    <dgm:pt modelId="{AFDE1FEC-88D9-4C35-8A8F-DD915FCFC150}" type="parTrans" cxnId="{609A56E5-C23E-455E-90F3-353F7571FF93}">
      <dgm:prSet/>
      <dgm:spPr/>
      <dgm:t>
        <a:bodyPr/>
        <a:lstStyle/>
        <a:p>
          <a:endParaRPr lang="en-US"/>
        </a:p>
      </dgm:t>
    </dgm:pt>
    <dgm:pt modelId="{4467F50C-2591-4F17-8A09-E12C4BE187AD}" type="sibTrans" cxnId="{609A56E5-C23E-455E-90F3-353F7571FF93}">
      <dgm:prSet/>
      <dgm:spPr/>
      <dgm:t>
        <a:bodyPr/>
        <a:lstStyle/>
        <a:p>
          <a:pPr>
            <a:lnSpc>
              <a:spcPct val="100000"/>
            </a:lnSpc>
          </a:pPr>
          <a:endParaRPr lang="en-US"/>
        </a:p>
      </dgm:t>
    </dgm:pt>
    <dgm:pt modelId="{0E20C23B-ED78-4350-88A0-98BF17779A81}">
      <dgm:prSet/>
      <dgm:spPr/>
      <dgm:t>
        <a:bodyPr/>
        <a:lstStyle/>
        <a:p>
          <a:pPr>
            <a:lnSpc>
              <a:spcPct val="100000"/>
            </a:lnSpc>
          </a:pPr>
          <a:r>
            <a:rPr lang="en-GB"/>
            <a:t>Proof of value outside assessment cycle</a:t>
          </a:r>
          <a:endParaRPr lang="en-US"/>
        </a:p>
      </dgm:t>
    </dgm:pt>
    <dgm:pt modelId="{DE7CE6F5-57B2-400B-919B-8736AEAF730B}" type="parTrans" cxnId="{2505CDC8-37A9-4362-AEC5-E338657F05B3}">
      <dgm:prSet/>
      <dgm:spPr/>
      <dgm:t>
        <a:bodyPr/>
        <a:lstStyle/>
        <a:p>
          <a:endParaRPr lang="en-US"/>
        </a:p>
      </dgm:t>
    </dgm:pt>
    <dgm:pt modelId="{AD45F9E3-440E-4A90-987B-24C5E5774BEC}" type="sibTrans" cxnId="{2505CDC8-37A9-4362-AEC5-E338657F05B3}">
      <dgm:prSet/>
      <dgm:spPr/>
      <dgm:t>
        <a:bodyPr/>
        <a:lstStyle/>
        <a:p>
          <a:pPr>
            <a:lnSpc>
              <a:spcPct val="100000"/>
            </a:lnSpc>
          </a:pPr>
          <a:endParaRPr lang="en-US"/>
        </a:p>
      </dgm:t>
    </dgm:pt>
    <dgm:pt modelId="{FEE5F1FC-7F8A-46C3-AC90-9F0EFFCF7E93}">
      <dgm:prSet/>
      <dgm:spPr/>
      <dgm:t>
        <a:bodyPr/>
        <a:lstStyle/>
        <a:p>
          <a:pPr>
            <a:lnSpc>
              <a:spcPct val="100000"/>
            </a:lnSpc>
          </a:pPr>
          <a:r>
            <a:rPr lang="en-GB"/>
            <a:t>Standardisation with global programmes</a:t>
          </a:r>
          <a:endParaRPr lang="en-US"/>
        </a:p>
      </dgm:t>
    </dgm:pt>
    <dgm:pt modelId="{1309ADF2-263F-43AE-8966-F22ED0F0F94D}" type="parTrans" cxnId="{4ACA1B15-1E27-451C-AFAD-10C2F9B037D8}">
      <dgm:prSet/>
      <dgm:spPr/>
      <dgm:t>
        <a:bodyPr/>
        <a:lstStyle/>
        <a:p>
          <a:endParaRPr lang="en-US"/>
        </a:p>
      </dgm:t>
    </dgm:pt>
    <dgm:pt modelId="{9FA2A54A-F725-4053-9ABF-A384DC7A292B}" type="sibTrans" cxnId="{4ACA1B15-1E27-451C-AFAD-10C2F9B037D8}">
      <dgm:prSet/>
      <dgm:spPr/>
      <dgm:t>
        <a:bodyPr/>
        <a:lstStyle/>
        <a:p>
          <a:pPr>
            <a:lnSpc>
              <a:spcPct val="100000"/>
            </a:lnSpc>
          </a:pPr>
          <a:endParaRPr lang="en-US"/>
        </a:p>
      </dgm:t>
    </dgm:pt>
    <dgm:pt modelId="{15D45749-5FDF-4209-9781-F0A03059FEFC}">
      <dgm:prSet/>
      <dgm:spPr/>
      <dgm:t>
        <a:bodyPr/>
        <a:lstStyle/>
        <a:p>
          <a:pPr>
            <a:lnSpc>
              <a:spcPct val="100000"/>
            </a:lnSpc>
          </a:pPr>
          <a:r>
            <a:rPr lang="en-GB"/>
            <a:t>Changes in care models</a:t>
          </a:r>
          <a:endParaRPr lang="en-US"/>
        </a:p>
      </dgm:t>
    </dgm:pt>
    <dgm:pt modelId="{D08E17BC-2137-4A9F-B703-496BD7BA9AD2}" type="parTrans" cxnId="{3172C1F7-E123-46E7-8CCA-175E58774DCC}">
      <dgm:prSet/>
      <dgm:spPr/>
      <dgm:t>
        <a:bodyPr/>
        <a:lstStyle/>
        <a:p>
          <a:endParaRPr lang="en-US"/>
        </a:p>
      </dgm:t>
    </dgm:pt>
    <dgm:pt modelId="{D4BBA2E5-9E78-41B3-AC9A-96FE7EAE7E20}" type="sibTrans" cxnId="{3172C1F7-E123-46E7-8CCA-175E58774DCC}">
      <dgm:prSet/>
      <dgm:spPr/>
      <dgm:t>
        <a:bodyPr/>
        <a:lstStyle/>
        <a:p>
          <a:endParaRPr lang="en-US"/>
        </a:p>
      </dgm:t>
    </dgm:pt>
    <dgm:pt modelId="{396455D4-2C56-4C12-A8D7-00308FAA361D}" type="pres">
      <dgm:prSet presAssocID="{7A8D08A2-BFC2-4D0C-A28D-1DB711D19E2A}" presName="root" presStyleCnt="0">
        <dgm:presLayoutVars>
          <dgm:dir/>
          <dgm:resizeHandles val="exact"/>
        </dgm:presLayoutVars>
      </dgm:prSet>
      <dgm:spPr/>
    </dgm:pt>
    <dgm:pt modelId="{79904028-D5B3-42E5-9221-E61B73ACC796}" type="pres">
      <dgm:prSet presAssocID="{7A8D08A2-BFC2-4D0C-A28D-1DB711D19E2A}" presName="container" presStyleCnt="0">
        <dgm:presLayoutVars>
          <dgm:dir/>
          <dgm:resizeHandles val="exact"/>
        </dgm:presLayoutVars>
      </dgm:prSet>
      <dgm:spPr/>
    </dgm:pt>
    <dgm:pt modelId="{4EDB120E-E828-4D27-A916-298956590090}" type="pres">
      <dgm:prSet presAssocID="{3D60C7E2-A8CF-403A-91F7-412D8F0D56DE}" presName="compNode" presStyleCnt="0"/>
      <dgm:spPr/>
    </dgm:pt>
    <dgm:pt modelId="{60272355-7CEE-424F-9728-A13DCCDA68DD}" type="pres">
      <dgm:prSet presAssocID="{3D60C7E2-A8CF-403A-91F7-412D8F0D56DE}" presName="iconBgRect" presStyleLbl="bgShp" presStyleIdx="0" presStyleCnt="5"/>
      <dgm:spPr/>
    </dgm:pt>
    <dgm:pt modelId="{0DCE705B-B8A9-4562-980F-833A54F0182A}" type="pres">
      <dgm:prSet presAssocID="{3D60C7E2-A8CF-403A-91F7-412D8F0D56D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spital"/>
        </a:ext>
      </dgm:extLst>
    </dgm:pt>
    <dgm:pt modelId="{7205FA24-A0FC-4F99-BDA8-4BEE859FBC28}" type="pres">
      <dgm:prSet presAssocID="{3D60C7E2-A8CF-403A-91F7-412D8F0D56DE}" presName="spaceRect" presStyleCnt="0"/>
      <dgm:spPr/>
    </dgm:pt>
    <dgm:pt modelId="{8251FAED-3368-4CB5-8D3C-7B885B82DFFA}" type="pres">
      <dgm:prSet presAssocID="{3D60C7E2-A8CF-403A-91F7-412D8F0D56DE}" presName="textRect" presStyleLbl="revTx" presStyleIdx="0" presStyleCnt="5">
        <dgm:presLayoutVars>
          <dgm:chMax val="1"/>
          <dgm:chPref val="1"/>
        </dgm:presLayoutVars>
      </dgm:prSet>
      <dgm:spPr/>
    </dgm:pt>
    <dgm:pt modelId="{0803F685-3F5D-4E76-801B-E1C4DD5F25E3}" type="pres">
      <dgm:prSet presAssocID="{30227332-0CB1-4EA2-ACEA-92478B70198C}" presName="sibTrans" presStyleLbl="sibTrans2D1" presStyleIdx="0" presStyleCnt="0"/>
      <dgm:spPr/>
    </dgm:pt>
    <dgm:pt modelId="{955DB812-C65C-4DAA-9007-0D184D6C8240}" type="pres">
      <dgm:prSet presAssocID="{A0B2711C-7BE3-4094-BF65-BABFBC312317}" presName="compNode" presStyleCnt="0"/>
      <dgm:spPr/>
    </dgm:pt>
    <dgm:pt modelId="{52A4149B-269C-4975-80EB-ABCE0F22D41F}" type="pres">
      <dgm:prSet presAssocID="{A0B2711C-7BE3-4094-BF65-BABFBC312317}" presName="iconBgRect" presStyleLbl="bgShp" presStyleIdx="1" presStyleCnt="5"/>
      <dgm:spPr/>
    </dgm:pt>
    <dgm:pt modelId="{1FB10902-340A-4BCB-B580-E30F5DE8DBFD}" type="pres">
      <dgm:prSet presAssocID="{A0B2711C-7BE3-4094-BF65-BABFBC31231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544C9FB4-DDE8-42CF-853E-4434F1E06A85}" type="pres">
      <dgm:prSet presAssocID="{A0B2711C-7BE3-4094-BF65-BABFBC312317}" presName="spaceRect" presStyleCnt="0"/>
      <dgm:spPr/>
    </dgm:pt>
    <dgm:pt modelId="{2C729D3B-4463-46ED-B367-5F7406604B5C}" type="pres">
      <dgm:prSet presAssocID="{A0B2711C-7BE3-4094-BF65-BABFBC312317}" presName="textRect" presStyleLbl="revTx" presStyleIdx="1" presStyleCnt="5">
        <dgm:presLayoutVars>
          <dgm:chMax val="1"/>
          <dgm:chPref val="1"/>
        </dgm:presLayoutVars>
      </dgm:prSet>
      <dgm:spPr/>
    </dgm:pt>
    <dgm:pt modelId="{4718A436-003F-4CB4-8D6F-EADE76F6397F}" type="pres">
      <dgm:prSet presAssocID="{4467F50C-2591-4F17-8A09-E12C4BE187AD}" presName="sibTrans" presStyleLbl="sibTrans2D1" presStyleIdx="0" presStyleCnt="0"/>
      <dgm:spPr/>
    </dgm:pt>
    <dgm:pt modelId="{A9CB89B4-717C-4057-AE4E-D9BE60F53CA4}" type="pres">
      <dgm:prSet presAssocID="{0E20C23B-ED78-4350-88A0-98BF17779A81}" presName="compNode" presStyleCnt="0"/>
      <dgm:spPr/>
    </dgm:pt>
    <dgm:pt modelId="{7E329F16-E398-41A5-A40E-B997AB03371C}" type="pres">
      <dgm:prSet presAssocID="{0E20C23B-ED78-4350-88A0-98BF17779A81}" presName="iconBgRect" presStyleLbl="bgShp" presStyleIdx="2" presStyleCnt="5"/>
      <dgm:spPr/>
    </dgm:pt>
    <dgm:pt modelId="{5E638DBE-6D06-4B60-B027-922FA6C2317E}" type="pres">
      <dgm:prSet presAssocID="{0E20C23B-ED78-4350-88A0-98BF17779A8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C2450E9C-5A13-4FF4-9CE3-2BB3A190631B}" type="pres">
      <dgm:prSet presAssocID="{0E20C23B-ED78-4350-88A0-98BF17779A81}" presName="spaceRect" presStyleCnt="0"/>
      <dgm:spPr/>
    </dgm:pt>
    <dgm:pt modelId="{EC3813C9-8C30-47DE-9D9D-039C45C39F24}" type="pres">
      <dgm:prSet presAssocID="{0E20C23B-ED78-4350-88A0-98BF17779A81}" presName="textRect" presStyleLbl="revTx" presStyleIdx="2" presStyleCnt="5">
        <dgm:presLayoutVars>
          <dgm:chMax val="1"/>
          <dgm:chPref val="1"/>
        </dgm:presLayoutVars>
      </dgm:prSet>
      <dgm:spPr/>
    </dgm:pt>
    <dgm:pt modelId="{CD2861B0-2080-457C-AC7B-C30BD4DEA30D}" type="pres">
      <dgm:prSet presAssocID="{AD45F9E3-440E-4A90-987B-24C5E5774BEC}" presName="sibTrans" presStyleLbl="sibTrans2D1" presStyleIdx="0" presStyleCnt="0"/>
      <dgm:spPr/>
    </dgm:pt>
    <dgm:pt modelId="{6A37C9D6-D17B-4B6D-A8C8-5A024EDC53B1}" type="pres">
      <dgm:prSet presAssocID="{FEE5F1FC-7F8A-46C3-AC90-9F0EFFCF7E93}" presName="compNode" presStyleCnt="0"/>
      <dgm:spPr/>
    </dgm:pt>
    <dgm:pt modelId="{8462840C-54DB-417F-9751-9C0F81BA05BB}" type="pres">
      <dgm:prSet presAssocID="{FEE5F1FC-7F8A-46C3-AC90-9F0EFFCF7E93}" presName="iconBgRect" presStyleLbl="bgShp" presStyleIdx="3" presStyleCnt="5"/>
      <dgm:spPr/>
    </dgm:pt>
    <dgm:pt modelId="{E46AC7B0-7BE0-4F6B-AFB9-ED48FC3266B7}" type="pres">
      <dgm:prSet presAssocID="{FEE5F1FC-7F8A-46C3-AC90-9F0EFFCF7E9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arth Globe Europe-Africa"/>
        </a:ext>
      </dgm:extLst>
    </dgm:pt>
    <dgm:pt modelId="{A7916223-1885-443F-AEDE-819EE64712E9}" type="pres">
      <dgm:prSet presAssocID="{FEE5F1FC-7F8A-46C3-AC90-9F0EFFCF7E93}" presName="spaceRect" presStyleCnt="0"/>
      <dgm:spPr/>
    </dgm:pt>
    <dgm:pt modelId="{A5C9ED04-E470-4A80-9D45-24361A9A561B}" type="pres">
      <dgm:prSet presAssocID="{FEE5F1FC-7F8A-46C3-AC90-9F0EFFCF7E93}" presName="textRect" presStyleLbl="revTx" presStyleIdx="3" presStyleCnt="5">
        <dgm:presLayoutVars>
          <dgm:chMax val="1"/>
          <dgm:chPref val="1"/>
        </dgm:presLayoutVars>
      </dgm:prSet>
      <dgm:spPr/>
    </dgm:pt>
    <dgm:pt modelId="{F5AC7C2D-BB4F-4B76-98A3-80A910E696E3}" type="pres">
      <dgm:prSet presAssocID="{9FA2A54A-F725-4053-9ABF-A384DC7A292B}" presName="sibTrans" presStyleLbl="sibTrans2D1" presStyleIdx="0" presStyleCnt="0"/>
      <dgm:spPr/>
    </dgm:pt>
    <dgm:pt modelId="{85BF2A79-0ABB-4438-B690-93FAF04FFDF7}" type="pres">
      <dgm:prSet presAssocID="{15D45749-5FDF-4209-9781-F0A03059FEFC}" presName="compNode" presStyleCnt="0"/>
      <dgm:spPr/>
    </dgm:pt>
    <dgm:pt modelId="{9B4C8B0D-94B4-4713-874E-CCE91739C0D4}" type="pres">
      <dgm:prSet presAssocID="{15D45749-5FDF-4209-9781-F0A03059FEFC}" presName="iconBgRect" presStyleLbl="bgShp" presStyleIdx="4" presStyleCnt="5"/>
      <dgm:spPr/>
    </dgm:pt>
    <dgm:pt modelId="{504CD550-FFBD-44C9-8CE3-D7470ACEFD6E}" type="pres">
      <dgm:prSet presAssocID="{15D45749-5FDF-4209-9781-F0A03059FEF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hoscope"/>
        </a:ext>
      </dgm:extLst>
    </dgm:pt>
    <dgm:pt modelId="{EA62B045-4F40-4574-B68E-106F56F0ABDE}" type="pres">
      <dgm:prSet presAssocID="{15D45749-5FDF-4209-9781-F0A03059FEFC}" presName="spaceRect" presStyleCnt="0"/>
      <dgm:spPr/>
    </dgm:pt>
    <dgm:pt modelId="{2B491C04-B586-448F-A2CB-74EB1BFD2B92}" type="pres">
      <dgm:prSet presAssocID="{15D45749-5FDF-4209-9781-F0A03059FEFC}" presName="textRect" presStyleLbl="revTx" presStyleIdx="4" presStyleCnt="5">
        <dgm:presLayoutVars>
          <dgm:chMax val="1"/>
          <dgm:chPref val="1"/>
        </dgm:presLayoutVars>
      </dgm:prSet>
      <dgm:spPr/>
    </dgm:pt>
  </dgm:ptLst>
  <dgm:cxnLst>
    <dgm:cxn modelId="{A10A1F0F-F8D0-4F2D-AE1D-B351BC8F0DFC}" type="presOf" srcId="{7A8D08A2-BFC2-4D0C-A28D-1DB711D19E2A}" destId="{396455D4-2C56-4C12-A8D7-00308FAA361D}" srcOrd="0" destOrd="0" presId="urn:microsoft.com/office/officeart/2018/2/layout/IconCircleList"/>
    <dgm:cxn modelId="{4ACA1B15-1E27-451C-AFAD-10C2F9B037D8}" srcId="{7A8D08A2-BFC2-4D0C-A28D-1DB711D19E2A}" destId="{FEE5F1FC-7F8A-46C3-AC90-9F0EFFCF7E93}" srcOrd="3" destOrd="0" parTransId="{1309ADF2-263F-43AE-8966-F22ED0F0F94D}" sibTransId="{9FA2A54A-F725-4053-9ABF-A384DC7A292B}"/>
    <dgm:cxn modelId="{E6FCB93A-4899-4F80-B870-DB6C8158C117}" type="presOf" srcId="{A0B2711C-7BE3-4094-BF65-BABFBC312317}" destId="{2C729D3B-4463-46ED-B367-5F7406604B5C}" srcOrd="0" destOrd="0" presId="urn:microsoft.com/office/officeart/2018/2/layout/IconCircleList"/>
    <dgm:cxn modelId="{8EED9E57-0044-43A9-86B0-C005296248B7}" type="presOf" srcId="{0E20C23B-ED78-4350-88A0-98BF17779A81}" destId="{EC3813C9-8C30-47DE-9D9D-039C45C39F24}" srcOrd="0" destOrd="0" presId="urn:microsoft.com/office/officeart/2018/2/layout/IconCircleList"/>
    <dgm:cxn modelId="{02F91378-BF91-4FE6-8BD8-0940886A91F9}" type="presOf" srcId="{30227332-0CB1-4EA2-ACEA-92478B70198C}" destId="{0803F685-3F5D-4E76-801B-E1C4DD5F25E3}" srcOrd="0" destOrd="0" presId="urn:microsoft.com/office/officeart/2018/2/layout/IconCircleList"/>
    <dgm:cxn modelId="{2532AE7E-AAAD-4042-B87E-CDE53E3531D0}" type="presOf" srcId="{3D60C7E2-A8CF-403A-91F7-412D8F0D56DE}" destId="{8251FAED-3368-4CB5-8D3C-7B885B82DFFA}" srcOrd="0" destOrd="0" presId="urn:microsoft.com/office/officeart/2018/2/layout/IconCircleList"/>
    <dgm:cxn modelId="{6FCC2893-D1C0-436F-9915-FC5A3CB4A32B}" type="presOf" srcId="{4467F50C-2591-4F17-8A09-E12C4BE187AD}" destId="{4718A436-003F-4CB4-8D6F-EADE76F6397F}" srcOrd="0" destOrd="0" presId="urn:microsoft.com/office/officeart/2018/2/layout/IconCircleList"/>
    <dgm:cxn modelId="{26C48195-6C10-4F46-BFC1-682D5F7524A1}" type="presOf" srcId="{AD45F9E3-440E-4A90-987B-24C5E5774BEC}" destId="{CD2861B0-2080-457C-AC7B-C30BD4DEA30D}" srcOrd="0" destOrd="0" presId="urn:microsoft.com/office/officeart/2018/2/layout/IconCircleList"/>
    <dgm:cxn modelId="{06D707AF-BF83-4C2A-9128-81D007460EA0}" srcId="{7A8D08A2-BFC2-4D0C-A28D-1DB711D19E2A}" destId="{3D60C7E2-A8CF-403A-91F7-412D8F0D56DE}" srcOrd="0" destOrd="0" parTransId="{45E1C503-4C85-4636-A00A-CDA9E08B3B09}" sibTransId="{30227332-0CB1-4EA2-ACEA-92478B70198C}"/>
    <dgm:cxn modelId="{2505CDC8-37A9-4362-AEC5-E338657F05B3}" srcId="{7A8D08A2-BFC2-4D0C-A28D-1DB711D19E2A}" destId="{0E20C23B-ED78-4350-88A0-98BF17779A81}" srcOrd="2" destOrd="0" parTransId="{DE7CE6F5-57B2-400B-919B-8736AEAF730B}" sibTransId="{AD45F9E3-440E-4A90-987B-24C5E5774BEC}"/>
    <dgm:cxn modelId="{555DD5D9-F11B-4D58-9FAB-80BC3826BFCC}" type="presOf" srcId="{15D45749-5FDF-4209-9781-F0A03059FEFC}" destId="{2B491C04-B586-448F-A2CB-74EB1BFD2B92}" srcOrd="0" destOrd="0" presId="urn:microsoft.com/office/officeart/2018/2/layout/IconCircleList"/>
    <dgm:cxn modelId="{609A56E5-C23E-455E-90F3-353F7571FF93}" srcId="{7A8D08A2-BFC2-4D0C-A28D-1DB711D19E2A}" destId="{A0B2711C-7BE3-4094-BF65-BABFBC312317}" srcOrd="1" destOrd="0" parTransId="{AFDE1FEC-88D9-4C35-8A8F-DD915FCFC150}" sibTransId="{4467F50C-2591-4F17-8A09-E12C4BE187AD}"/>
    <dgm:cxn modelId="{F4E49BE5-7250-482B-A0F3-45686765C629}" type="presOf" srcId="{FEE5F1FC-7F8A-46C3-AC90-9F0EFFCF7E93}" destId="{A5C9ED04-E470-4A80-9D45-24361A9A561B}" srcOrd="0" destOrd="0" presId="urn:microsoft.com/office/officeart/2018/2/layout/IconCircleList"/>
    <dgm:cxn modelId="{F31D7AEC-AB46-4DEB-828D-722D98569042}" type="presOf" srcId="{9FA2A54A-F725-4053-9ABF-A384DC7A292B}" destId="{F5AC7C2D-BB4F-4B76-98A3-80A910E696E3}" srcOrd="0" destOrd="0" presId="urn:microsoft.com/office/officeart/2018/2/layout/IconCircleList"/>
    <dgm:cxn modelId="{3172C1F7-E123-46E7-8CCA-175E58774DCC}" srcId="{7A8D08A2-BFC2-4D0C-A28D-1DB711D19E2A}" destId="{15D45749-5FDF-4209-9781-F0A03059FEFC}" srcOrd="4" destOrd="0" parTransId="{D08E17BC-2137-4A9F-B703-496BD7BA9AD2}" sibTransId="{D4BBA2E5-9E78-41B3-AC9A-96FE7EAE7E20}"/>
    <dgm:cxn modelId="{89A7000F-8DB4-4C77-8F4A-988B17F7F9DA}" type="presParOf" srcId="{396455D4-2C56-4C12-A8D7-00308FAA361D}" destId="{79904028-D5B3-42E5-9221-E61B73ACC796}" srcOrd="0" destOrd="0" presId="urn:microsoft.com/office/officeart/2018/2/layout/IconCircleList"/>
    <dgm:cxn modelId="{CD826CFC-0C11-4F11-8C97-9A16225E5907}" type="presParOf" srcId="{79904028-D5B3-42E5-9221-E61B73ACC796}" destId="{4EDB120E-E828-4D27-A916-298956590090}" srcOrd="0" destOrd="0" presId="urn:microsoft.com/office/officeart/2018/2/layout/IconCircleList"/>
    <dgm:cxn modelId="{9DDD76C3-6901-4C60-AD0F-77382916E521}" type="presParOf" srcId="{4EDB120E-E828-4D27-A916-298956590090}" destId="{60272355-7CEE-424F-9728-A13DCCDA68DD}" srcOrd="0" destOrd="0" presId="urn:microsoft.com/office/officeart/2018/2/layout/IconCircleList"/>
    <dgm:cxn modelId="{46241E40-2A7B-4BCA-B2FA-C3458F02BD4C}" type="presParOf" srcId="{4EDB120E-E828-4D27-A916-298956590090}" destId="{0DCE705B-B8A9-4562-980F-833A54F0182A}" srcOrd="1" destOrd="0" presId="urn:microsoft.com/office/officeart/2018/2/layout/IconCircleList"/>
    <dgm:cxn modelId="{2F157994-89D2-4A4E-AB58-6428A5ACDE38}" type="presParOf" srcId="{4EDB120E-E828-4D27-A916-298956590090}" destId="{7205FA24-A0FC-4F99-BDA8-4BEE859FBC28}" srcOrd="2" destOrd="0" presId="urn:microsoft.com/office/officeart/2018/2/layout/IconCircleList"/>
    <dgm:cxn modelId="{FF471141-F4C0-4C76-BDEF-4ECF4127A857}" type="presParOf" srcId="{4EDB120E-E828-4D27-A916-298956590090}" destId="{8251FAED-3368-4CB5-8D3C-7B885B82DFFA}" srcOrd="3" destOrd="0" presId="urn:microsoft.com/office/officeart/2018/2/layout/IconCircleList"/>
    <dgm:cxn modelId="{97E8407A-CE28-4960-93C9-C85818CA1D84}" type="presParOf" srcId="{79904028-D5B3-42E5-9221-E61B73ACC796}" destId="{0803F685-3F5D-4E76-801B-E1C4DD5F25E3}" srcOrd="1" destOrd="0" presId="urn:microsoft.com/office/officeart/2018/2/layout/IconCircleList"/>
    <dgm:cxn modelId="{6CEBD9FA-67E8-4487-819B-4A9E09A588F2}" type="presParOf" srcId="{79904028-D5B3-42E5-9221-E61B73ACC796}" destId="{955DB812-C65C-4DAA-9007-0D184D6C8240}" srcOrd="2" destOrd="0" presId="urn:microsoft.com/office/officeart/2018/2/layout/IconCircleList"/>
    <dgm:cxn modelId="{AD18C85D-1AF4-4520-BBC7-56409BE24014}" type="presParOf" srcId="{955DB812-C65C-4DAA-9007-0D184D6C8240}" destId="{52A4149B-269C-4975-80EB-ABCE0F22D41F}" srcOrd="0" destOrd="0" presId="urn:microsoft.com/office/officeart/2018/2/layout/IconCircleList"/>
    <dgm:cxn modelId="{0CF313E5-B21C-4D1B-9622-D32ED739675C}" type="presParOf" srcId="{955DB812-C65C-4DAA-9007-0D184D6C8240}" destId="{1FB10902-340A-4BCB-B580-E30F5DE8DBFD}" srcOrd="1" destOrd="0" presId="urn:microsoft.com/office/officeart/2018/2/layout/IconCircleList"/>
    <dgm:cxn modelId="{F7A00668-29EE-47DE-98E6-89E08606AA8A}" type="presParOf" srcId="{955DB812-C65C-4DAA-9007-0D184D6C8240}" destId="{544C9FB4-DDE8-42CF-853E-4434F1E06A85}" srcOrd="2" destOrd="0" presId="urn:microsoft.com/office/officeart/2018/2/layout/IconCircleList"/>
    <dgm:cxn modelId="{C267B863-FC69-41B5-AF19-6BD632ACCF23}" type="presParOf" srcId="{955DB812-C65C-4DAA-9007-0D184D6C8240}" destId="{2C729D3B-4463-46ED-B367-5F7406604B5C}" srcOrd="3" destOrd="0" presId="urn:microsoft.com/office/officeart/2018/2/layout/IconCircleList"/>
    <dgm:cxn modelId="{D3D83CE2-EFF7-4573-A2B2-82972772F8EA}" type="presParOf" srcId="{79904028-D5B3-42E5-9221-E61B73ACC796}" destId="{4718A436-003F-4CB4-8D6F-EADE76F6397F}" srcOrd="3" destOrd="0" presId="urn:microsoft.com/office/officeart/2018/2/layout/IconCircleList"/>
    <dgm:cxn modelId="{E400B64B-AFA4-4E8E-9833-E00A25A6F05D}" type="presParOf" srcId="{79904028-D5B3-42E5-9221-E61B73ACC796}" destId="{A9CB89B4-717C-4057-AE4E-D9BE60F53CA4}" srcOrd="4" destOrd="0" presId="urn:microsoft.com/office/officeart/2018/2/layout/IconCircleList"/>
    <dgm:cxn modelId="{C33F4A86-2D95-4DE2-B227-056F57CBCC60}" type="presParOf" srcId="{A9CB89B4-717C-4057-AE4E-D9BE60F53CA4}" destId="{7E329F16-E398-41A5-A40E-B997AB03371C}" srcOrd="0" destOrd="0" presId="urn:microsoft.com/office/officeart/2018/2/layout/IconCircleList"/>
    <dgm:cxn modelId="{FC3CDBCB-C054-43FE-936C-1AF8EAC2F015}" type="presParOf" srcId="{A9CB89B4-717C-4057-AE4E-D9BE60F53CA4}" destId="{5E638DBE-6D06-4B60-B027-922FA6C2317E}" srcOrd="1" destOrd="0" presId="urn:microsoft.com/office/officeart/2018/2/layout/IconCircleList"/>
    <dgm:cxn modelId="{B5C2CCD4-B3FE-4710-A8C4-AE7F342B0FE8}" type="presParOf" srcId="{A9CB89B4-717C-4057-AE4E-D9BE60F53CA4}" destId="{C2450E9C-5A13-4FF4-9CE3-2BB3A190631B}" srcOrd="2" destOrd="0" presId="urn:microsoft.com/office/officeart/2018/2/layout/IconCircleList"/>
    <dgm:cxn modelId="{1EC5549B-DADD-4C9B-87FF-E81150FEA276}" type="presParOf" srcId="{A9CB89B4-717C-4057-AE4E-D9BE60F53CA4}" destId="{EC3813C9-8C30-47DE-9D9D-039C45C39F24}" srcOrd="3" destOrd="0" presId="urn:microsoft.com/office/officeart/2018/2/layout/IconCircleList"/>
    <dgm:cxn modelId="{671F0DF9-8A16-4B4B-BFC4-B6175EAB56FF}" type="presParOf" srcId="{79904028-D5B3-42E5-9221-E61B73ACC796}" destId="{CD2861B0-2080-457C-AC7B-C30BD4DEA30D}" srcOrd="5" destOrd="0" presId="urn:microsoft.com/office/officeart/2018/2/layout/IconCircleList"/>
    <dgm:cxn modelId="{DA6AB055-2BB1-4B54-B18E-34468BCE9FB2}" type="presParOf" srcId="{79904028-D5B3-42E5-9221-E61B73ACC796}" destId="{6A37C9D6-D17B-4B6D-A8C8-5A024EDC53B1}" srcOrd="6" destOrd="0" presId="urn:microsoft.com/office/officeart/2018/2/layout/IconCircleList"/>
    <dgm:cxn modelId="{1FD0FC9A-5C1D-4343-A7C9-E25C906CE898}" type="presParOf" srcId="{6A37C9D6-D17B-4B6D-A8C8-5A024EDC53B1}" destId="{8462840C-54DB-417F-9751-9C0F81BA05BB}" srcOrd="0" destOrd="0" presId="urn:microsoft.com/office/officeart/2018/2/layout/IconCircleList"/>
    <dgm:cxn modelId="{F3B0A78B-FF72-494E-8470-6D898C53637D}" type="presParOf" srcId="{6A37C9D6-D17B-4B6D-A8C8-5A024EDC53B1}" destId="{E46AC7B0-7BE0-4F6B-AFB9-ED48FC3266B7}" srcOrd="1" destOrd="0" presId="urn:microsoft.com/office/officeart/2018/2/layout/IconCircleList"/>
    <dgm:cxn modelId="{219C670D-0329-4806-8E9D-73663227950B}" type="presParOf" srcId="{6A37C9D6-D17B-4B6D-A8C8-5A024EDC53B1}" destId="{A7916223-1885-443F-AEDE-819EE64712E9}" srcOrd="2" destOrd="0" presId="urn:microsoft.com/office/officeart/2018/2/layout/IconCircleList"/>
    <dgm:cxn modelId="{75A4975D-2E23-4E4C-9D03-0BCAFB9259E0}" type="presParOf" srcId="{6A37C9D6-D17B-4B6D-A8C8-5A024EDC53B1}" destId="{A5C9ED04-E470-4A80-9D45-24361A9A561B}" srcOrd="3" destOrd="0" presId="urn:microsoft.com/office/officeart/2018/2/layout/IconCircleList"/>
    <dgm:cxn modelId="{C292F534-EAAF-4604-BB20-E556E1893A30}" type="presParOf" srcId="{79904028-D5B3-42E5-9221-E61B73ACC796}" destId="{F5AC7C2D-BB4F-4B76-98A3-80A910E696E3}" srcOrd="7" destOrd="0" presId="urn:microsoft.com/office/officeart/2018/2/layout/IconCircleList"/>
    <dgm:cxn modelId="{72E9FAD6-8BDF-4A3B-A439-FE70994FF77F}" type="presParOf" srcId="{79904028-D5B3-42E5-9221-E61B73ACC796}" destId="{85BF2A79-0ABB-4438-B690-93FAF04FFDF7}" srcOrd="8" destOrd="0" presId="urn:microsoft.com/office/officeart/2018/2/layout/IconCircleList"/>
    <dgm:cxn modelId="{DD248873-C883-45B4-BF9C-0DBDBB057325}" type="presParOf" srcId="{85BF2A79-0ABB-4438-B690-93FAF04FFDF7}" destId="{9B4C8B0D-94B4-4713-874E-CCE91739C0D4}" srcOrd="0" destOrd="0" presId="urn:microsoft.com/office/officeart/2018/2/layout/IconCircleList"/>
    <dgm:cxn modelId="{189995D8-23D3-4D35-8F36-4E05333D58DD}" type="presParOf" srcId="{85BF2A79-0ABB-4438-B690-93FAF04FFDF7}" destId="{504CD550-FFBD-44C9-8CE3-D7470ACEFD6E}" srcOrd="1" destOrd="0" presId="urn:microsoft.com/office/officeart/2018/2/layout/IconCircleList"/>
    <dgm:cxn modelId="{8F52B647-0072-484F-A6FA-38C13B2B2C9F}" type="presParOf" srcId="{85BF2A79-0ABB-4438-B690-93FAF04FFDF7}" destId="{EA62B045-4F40-4574-B68E-106F56F0ABDE}" srcOrd="2" destOrd="0" presId="urn:microsoft.com/office/officeart/2018/2/layout/IconCircleList"/>
    <dgm:cxn modelId="{A45C4AF1-EFC2-4D9E-B1AF-C9AEB04F01B1}" type="presParOf" srcId="{85BF2A79-0ABB-4438-B690-93FAF04FFDF7}" destId="{2B491C04-B586-448F-A2CB-74EB1BFD2B9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C9F81A-74EE-40C5-8120-646BC45B03CD}">
      <dsp:nvSpPr>
        <dsp:cNvPr id="0" name=""/>
        <dsp:cNvSpPr/>
      </dsp:nvSpPr>
      <dsp:spPr>
        <a:xfrm>
          <a:off x="0" y="1571"/>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30E5F1-9D28-46B0-9B96-C5FB2D0CAF76}">
      <dsp:nvSpPr>
        <dsp:cNvPr id="0" name=""/>
        <dsp:cNvSpPr/>
      </dsp:nvSpPr>
      <dsp:spPr>
        <a:xfrm>
          <a:off x="240913" y="180763"/>
          <a:ext cx="438024" cy="43802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0F8276-7102-48C7-B7A0-B9601008993D}">
      <dsp:nvSpPr>
        <dsp:cNvPr id="0" name=""/>
        <dsp:cNvSpPr/>
      </dsp:nvSpPr>
      <dsp:spPr>
        <a:xfrm>
          <a:off x="919851" y="157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666750">
            <a:lnSpc>
              <a:spcPct val="90000"/>
            </a:lnSpc>
            <a:spcBef>
              <a:spcPct val="0"/>
            </a:spcBef>
            <a:spcAft>
              <a:spcPct val="35000"/>
            </a:spcAft>
            <a:buNone/>
          </a:pPr>
          <a:r>
            <a:rPr lang="en-GB" sz="1500" kern="1200"/>
            <a:t>The International Society for Quality in Health Care External Evaluation Association (</a:t>
          </a:r>
          <a:r>
            <a:rPr lang="en-GB" sz="1500" kern="1200" err="1"/>
            <a:t>ISQua</a:t>
          </a:r>
          <a:r>
            <a:rPr lang="en-GB" sz="1500" kern="1200"/>
            <a:t> EEA) was established by the International Society for Quality in Health Care (</a:t>
          </a:r>
          <a:r>
            <a:rPr lang="en-GB" sz="1500" kern="1200" err="1"/>
            <a:t>ISQua</a:t>
          </a:r>
          <a:r>
            <a:rPr lang="en-GB" sz="1500" kern="1200"/>
            <a:t>) in 2018 to deliver its external evaluation services.</a:t>
          </a:r>
          <a:endParaRPr lang="en-US" sz="1500" kern="1200"/>
        </a:p>
      </dsp:txBody>
      <dsp:txXfrm>
        <a:off x="919851" y="1571"/>
        <a:ext cx="9138548" cy="796407"/>
      </dsp:txXfrm>
    </dsp:sp>
    <dsp:sp modelId="{79404584-5475-4822-98DF-EF1A1AC466B5}">
      <dsp:nvSpPr>
        <dsp:cNvPr id="0" name=""/>
        <dsp:cNvSpPr/>
      </dsp:nvSpPr>
      <dsp:spPr>
        <a:xfrm>
          <a:off x="0" y="997081"/>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16EE8F-830F-4BD8-9577-29EC45F0F513}">
      <dsp:nvSpPr>
        <dsp:cNvPr id="0" name=""/>
        <dsp:cNvSpPr/>
      </dsp:nvSpPr>
      <dsp:spPr>
        <a:xfrm>
          <a:off x="240913" y="1176272"/>
          <a:ext cx="438024" cy="43802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94F050-C256-4BAF-932D-571AE812686A}">
      <dsp:nvSpPr>
        <dsp:cNvPr id="0" name=""/>
        <dsp:cNvSpPr/>
      </dsp:nvSpPr>
      <dsp:spPr>
        <a:xfrm>
          <a:off x="919851" y="997081"/>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666750">
            <a:lnSpc>
              <a:spcPct val="90000"/>
            </a:lnSpc>
            <a:spcBef>
              <a:spcPct val="0"/>
            </a:spcBef>
            <a:spcAft>
              <a:spcPct val="35000"/>
            </a:spcAft>
            <a:buNone/>
          </a:pPr>
          <a:r>
            <a:rPr lang="en-GB" sz="1500" kern="1200" err="1"/>
            <a:t>ISQua</a:t>
          </a:r>
          <a:r>
            <a:rPr lang="en-GB" sz="1500" kern="1200"/>
            <a:t> EEA’s primary programme is the International Accreditation Programme (IAP).</a:t>
          </a:r>
          <a:endParaRPr lang="en-US" sz="1500" kern="1200"/>
        </a:p>
      </dsp:txBody>
      <dsp:txXfrm>
        <a:off x="919851" y="997081"/>
        <a:ext cx="9138548" cy="796407"/>
      </dsp:txXfrm>
    </dsp:sp>
    <dsp:sp modelId="{F0A874A4-D3FD-40E2-98A0-E49415A21FBA}">
      <dsp:nvSpPr>
        <dsp:cNvPr id="0" name=""/>
        <dsp:cNvSpPr/>
      </dsp:nvSpPr>
      <dsp:spPr>
        <a:xfrm>
          <a:off x="0" y="1992590"/>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77F48D-BD9E-48D6-8359-C7D24E84962A}">
      <dsp:nvSpPr>
        <dsp:cNvPr id="0" name=""/>
        <dsp:cNvSpPr/>
      </dsp:nvSpPr>
      <dsp:spPr>
        <a:xfrm>
          <a:off x="240913" y="2171782"/>
          <a:ext cx="438024" cy="43802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46C228-AB66-4474-A658-D6A114019B6F}">
      <dsp:nvSpPr>
        <dsp:cNvPr id="0" name=""/>
        <dsp:cNvSpPr/>
      </dsp:nvSpPr>
      <dsp:spPr>
        <a:xfrm>
          <a:off x="919851" y="199259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666750">
            <a:lnSpc>
              <a:spcPct val="90000"/>
            </a:lnSpc>
            <a:spcBef>
              <a:spcPct val="0"/>
            </a:spcBef>
            <a:spcAft>
              <a:spcPct val="35000"/>
            </a:spcAft>
            <a:buNone/>
          </a:pPr>
          <a:r>
            <a:rPr lang="en-GB" sz="1500" kern="1200"/>
            <a:t>The IAP delivers a unique global accreditation service to health and social care external evaluation organisations and standards developing bodies. ISQua’s extensive network spans over 70 countries and 6 continents.</a:t>
          </a:r>
          <a:endParaRPr lang="en-US" sz="1500" kern="1200"/>
        </a:p>
      </dsp:txBody>
      <dsp:txXfrm>
        <a:off x="919851" y="1992590"/>
        <a:ext cx="9138548" cy="796407"/>
      </dsp:txXfrm>
    </dsp:sp>
    <dsp:sp modelId="{AF48EFC6-9244-4642-B67D-53F3910D456B}">
      <dsp:nvSpPr>
        <dsp:cNvPr id="0" name=""/>
        <dsp:cNvSpPr/>
      </dsp:nvSpPr>
      <dsp:spPr>
        <a:xfrm>
          <a:off x="0" y="2988100"/>
          <a:ext cx="10058399" cy="7964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8ED5B6-218E-4CBD-96C7-C34568A24E59}">
      <dsp:nvSpPr>
        <dsp:cNvPr id="0" name=""/>
        <dsp:cNvSpPr/>
      </dsp:nvSpPr>
      <dsp:spPr>
        <a:xfrm>
          <a:off x="240913" y="3167292"/>
          <a:ext cx="438024" cy="43802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9E1C20-A164-4600-9A3A-14B1028682A0}">
      <dsp:nvSpPr>
        <dsp:cNvPr id="0" name=""/>
        <dsp:cNvSpPr/>
      </dsp:nvSpPr>
      <dsp:spPr>
        <a:xfrm>
          <a:off x="919851" y="2988100"/>
          <a:ext cx="9138548" cy="7964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286" tIns="84286" rIns="84286" bIns="84286" numCol="1" spcCol="1270" anchor="ctr" anchorCtr="0">
          <a:noAutofit/>
        </a:bodyPr>
        <a:lstStyle/>
        <a:p>
          <a:pPr marL="0" lvl="0" indent="0" algn="l" defTabSz="666750">
            <a:lnSpc>
              <a:spcPct val="90000"/>
            </a:lnSpc>
            <a:spcBef>
              <a:spcPct val="0"/>
            </a:spcBef>
            <a:spcAft>
              <a:spcPct val="35000"/>
            </a:spcAft>
            <a:buNone/>
          </a:pPr>
          <a:r>
            <a:rPr lang="en-GB" sz="1500" kern="1200"/>
            <a:t>Since 1999, the IAP has provided these organisations with an independent third-party assessment process to validate existing systems and drive continuous quality improvement. </a:t>
          </a:r>
          <a:endParaRPr lang="en-US" sz="1500" kern="1200"/>
        </a:p>
      </dsp:txBody>
      <dsp:txXfrm>
        <a:off x="919851" y="2988100"/>
        <a:ext cx="9138548" cy="7964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F1E4D-D29D-4BF2-A594-EADA59C4E5D9}">
      <dsp:nvSpPr>
        <dsp:cNvPr id="0" name=""/>
        <dsp:cNvSpPr/>
      </dsp:nvSpPr>
      <dsp:spPr>
        <a:xfrm>
          <a:off x="0" y="475416"/>
          <a:ext cx="6797675" cy="226746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GB" sz="5700" kern="1200"/>
            <a:t>Different environments</a:t>
          </a:r>
          <a:endParaRPr lang="en-US" sz="5700" kern="1200"/>
        </a:p>
      </dsp:txBody>
      <dsp:txXfrm>
        <a:off x="110688" y="586104"/>
        <a:ext cx="6576299" cy="2046084"/>
      </dsp:txXfrm>
    </dsp:sp>
    <dsp:sp modelId="{AECA8230-FEFC-48B7-B98C-E35F4073E9FF}">
      <dsp:nvSpPr>
        <dsp:cNvPr id="0" name=""/>
        <dsp:cNvSpPr/>
      </dsp:nvSpPr>
      <dsp:spPr>
        <a:xfrm>
          <a:off x="0" y="2907036"/>
          <a:ext cx="6797675" cy="2267460"/>
        </a:xfrm>
        <a:prstGeom prst="roundRect">
          <a:avLst/>
        </a:prstGeom>
        <a:solidFill>
          <a:schemeClr val="accent2">
            <a:hueOff val="-4564945"/>
            <a:satOff val="26165"/>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GB" sz="5700" kern="1200"/>
            <a:t>Different types of healthcare providers</a:t>
          </a:r>
          <a:endParaRPr lang="en-US" sz="5700" kern="1200"/>
        </a:p>
      </dsp:txBody>
      <dsp:txXfrm>
        <a:off x="110688" y="3017724"/>
        <a:ext cx="6576299" cy="2046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86219B-E740-4030-890B-E5778BA7A05D}">
      <dsp:nvSpPr>
        <dsp:cNvPr id="0" name=""/>
        <dsp:cNvSpPr/>
      </dsp:nvSpPr>
      <dsp:spPr>
        <a:xfrm>
          <a:off x="2946" y="1113970"/>
          <a:ext cx="2104012" cy="13360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4F972D-20BD-481D-B81B-D5F4138C8ACA}">
      <dsp:nvSpPr>
        <dsp:cNvPr id="0" name=""/>
        <dsp:cNvSpPr/>
      </dsp:nvSpPr>
      <dsp:spPr>
        <a:xfrm>
          <a:off x="236726"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Person-centredness</a:t>
          </a:r>
          <a:endParaRPr lang="en-US" sz="2500" kern="1200"/>
        </a:p>
      </dsp:txBody>
      <dsp:txXfrm>
        <a:off x="275858" y="1375193"/>
        <a:ext cx="2025748" cy="1257784"/>
      </dsp:txXfrm>
    </dsp:sp>
    <dsp:sp modelId="{2F7A07AE-84F0-4DF8-AFED-3CB06D6E2FED}">
      <dsp:nvSpPr>
        <dsp:cNvPr id="0" name=""/>
        <dsp:cNvSpPr/>
      </dsp:nvSpPr>
      <dsp:spPr>
        <a:xfrm>
          <a:off x="2574518" y="1113970"/>
          <a:ext cx="2104012" cy="13360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32000-A3DA-4683-8F0F-8967AC37AAFD}">
      <dsp:nvSpPr>
        <dsp:cNvPr id="0" name=""/>
        <dsp:cNvSpPr/>
      </dsp:nvSpPr>
      <dsp:spPr>
        <a:xfrm>
          <a:off x="2808297"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Sustainability</a:t>
          </a:r>
          <a:endParaRPr lang="en-US" sz="2500" kern="1200"/>
        </a:p>
      </dsp:txBody>
      <dsp:txXfrm>
        <a:off x="2847429" y="1375193"/>
        <a:ext cx="2025748" cy="1257784"/>
      </dsp:txXfrm>
    </dsp:sp>
    <dsp:sp modelId="{EF5AB7F7-B9C3-49D0-BCDC-CCCF2E3B361B}">
      <dsp:nvSpPr>
        <dsp:cNvPr id="0" name=""/>
        <dsp:cNvSpPr/>
      </dsp:nvSpPr>
      <dsp:spPr>
        <a:xfrm>
          <a:off x="5146089" y="1113970"/>
          <a:ext cx="2104012" cy="13360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F47EED-E646-42FC-ACD1-D22CEF3B2F0A}">
      <dsp:nvSpPr>
        <dsp:cNvPr id="0" name=""/>
        <dsp:cNvSpPr/>
      </dsp:nvSpPr>
      <dsp:spPr>
        <a:xfrm>
          <a:off x="5379868"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Equal access to newest treatments</a:t>
          </a:r>
          <a:endParaRPr lang="en-US" sz="2500" kern="1200"/>
        </a:p>
      </dsp:txBody>
      <dsp:txXfrm>
        <a:off x="5419000" y="1375193"/>
        <a:ext cx="2025748" cy="1257784"/>
      </dsp:txXfrm>
    </dsp:sp>
    <dsp:sp modelId="{ECFA61E1-7CD5-438D-B994-B0478BBCD612}">
      <dsp:nvSpPr>
        <dsp:cNvPr id="0" name=""/>
        <dsp:cNvSpPr/>
      </dsp:nvSpPr>
      <dsp:spPr>
        <a:xfrm>
          <a:off x="7717661" y="1113970"/>
          <a:ext cx="2104012" cy="13360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43FC6E-079C-4013-9B6A-FD7415A412B0}">
      <dsp:nvSpPr>
        <dsp:cNvPr id="0" name=""/>
        <dsp:cNvSpPr/>
      </dsp:nvSpPr>
      <dsp:spPr>
        <a:xfrm>
          <a:off x="7951440" y="1336061"/>
          <a:ext cx="2104012" cy="13360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E" sz="2500" kern="1200"/>
            <a:t>A safe and healthy workplace</a:t>
          </a:r>
          <a:endParaRPr lang="en-US" sz="2500" kern="1200"/>
        </a:p>
      </dsp:txBody>
      <dsp:txXfrm>
        <a:off x="7990572" y="1375193"/>
        <a:ext cx="2025748" cy="1257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DD50C-7F7E-46BB-A7A3-32ABC4129A17}">
      <dsp:nvSpPr>
        <dsp:cNvPr id="0" name=""/>
        <dsp:cNvSpPr/>
      </dsp:nvSpPr>
      <dsp:spPr>
        <a:xfrm>
          <a:off x="0" y="1068705"/>
          <a:ext cx="3143249" cy="1885950"/>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dirty="0"/>
            <a:t>Triple Aim 2007:</a:t>
          </a:r>
          <a:endParaRPr lang="en-US" sz="2300" kern="1200" dirty="0"/>
        </a:p>
        <a:p>
          <a:pPr marL="171450" lvl="1" indent="-171450" algn="l" defTabSz="800100">
            <a:lnSpc>
              <a:spcPct val="90000"/>
            </a:lnSpc>
            <a:spcBef>
              <a:spcPct val="0"/>
            </a:spcBef>
            <a:spcAft>
              <a:spcPct val="15000"/>
            </a:spcAft>
            <a:buChar char="•"/>
          </a:pPr>
          <a:r>
            <a:rPr lang="en-GB" sz="1800" kern="1200" dirty="0"/>
            <a:t>Improved Patient Experience</a:t>
          </a:r>
          <a:endParaRPr lang="en-US" sz="1800" kern="1200" dirty="0"/>
        </a:p>
        <a:p>
          <a:pPr marL="171450" lvl="1" indent="-171450" algn="l" defTabSz="800100">
            <a:lnSpc>
              <a:spcPct val="90000"/>
            </a:lnSpc>
            <a:spcBef>
              <a:spcPct val="0"/>
            </a:spcBef>
            <a:spcAft>
              <a:spcPct val="15000"/>
            </a:spcAft>
            <a:buChar char="•"/>
          </a:pPr>
          <a:r>
            <a:rPr lang="en-GB" sz="1800" kern="1200" dirty="0"/>
            <a:t>Better Outcomes for the Population</a:t>
          </a:r>
          <a:endParaRPr lang="en-US" sz="1800" kern="1200" dirty="0"/>
        </a:p>
        <a:p>
          <a:pPr marL="171450" lvl="1" indent="-171450" algn="l" defTabSz="800100">
            <a:lnSpc>
              <a:spcPct val="90000"/>
            </a:lnSpc>
            <a:spcBef>
              <a:spcPct val="0"/>
            </a:spcBef>
            <a:spcAft>
              <a:spcPct val="15000"/>
            </a:spcAft>
            <a:buChar char="•"/>
          </a:pPr>
          <a:r>
            <a:rPr lang="en-GB" sz="1800" kern="1200"/>
            <a:t>Lower Cost</a:t>
          </a:r>
          <a:endParaRPr lang="en-US" sz="1800" kern="1200"/>
        </a:p>
      </dsp:txBody>
      <dsp:txXfrm>
        <a:off x="0" y="1068705"/>
        <a:ext cx="3143249" cy="1885950"/>
      </dsp:txXfrm>
    </dsp:sp>
    <dsp:sp modelId="{034ABA57-7246-4A83-9A63-A7A08824160D}">
      <dsp:nvSpPr>
        <dsp:cNvPr id="0" name=""/>
        <dsp:cNvSpPr/>
      </dsp:nvSpPr>
      <dsp:spPr>
        <a:xfrm>
          <a:off x="3457575" y="1068705"/>
          <a:ext cx="3143249" cy="1885950"/>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Quadruple Aim 2014:</a:t>
          </a:r>
          <a:endParaRPr lang="en-US" sz="2300" kern="1200"/>
        </a:p>
        <a:p>
          <a:pPr marL="171450" lvl="1" indent="-171450" algn="l" defTabSz="800100">
            <a:lnSpc>
              <a:spcPct val="90000"/>
            </a:lnSpc>
            <a:spcBef>
              <a:spcPct val="0"/>
            </a:spcBef>
            <a:spcAft>
              <a:spcPct val="15000"/>
            </a:spcAft>
            <a:buChar char="•"/>
          </a:pPr>
          <a:r>
            <a:rPr lang="en-GB" sz="1800" kern="1200" dirty="0"/>
            <a:t>Clinician Well-Being</a:t>
          </a:r>
          <a:endParaRPr lang="en-US" sz="1800" kern="1200" dirty="0"/>
        </a:p>
      </dsp:txBody>
      <dsp:txXfrm>
        <a:off x="3457575" y="1068705"/>
        <a:ext cx="3143249" cy="1885950"/>
      </dsp:txXfrm>
    </dsp:sp>
    <dsp:sp modelId="{56C1C8A0-5A76-4A37-8FE5-2CED9FDE8B64}">
      <dsp:nvSpPr>
        <dsp:cNvPr id="0" name=""/>
        <dsp:cNvSpPr/>
      </dsp:nvSpPr>
      <dsp:spPr>
        <a:xfrm>
          <a:off x="6915149" y="1068705"/>
          <a:ext cx="3143249" cy="1885950"/>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GB" sz="2300" kern="1200"/>
            <a:t>Quintuple Aim 2021:</a:t>
          </a:r>
          <a:endParaRPr lang="en-US" sz="2300" kern="1200"/>
        </a:p>
        <a:p>
          <a:pPr marL="171450" lvl="1" indent="-171450" algn="l" defTabSz="800100">
            <a:lnSpc>
              <a:spcPct val="90000"/>
            </a:lnSpc>
            <a:spcBef>
              <a:spcPct val="0"/>
            </a:spcBef>
            <a:spcAft>
              <a:spcPct val="15000"/>
            </a:spcAft>
            <a:buChar char="•"/>
          </a:pPr>
          <a:r>
            <a:rPr lang="en-GB" sz="1800" kern="1200" dirty="0"/>
            <a:t>Health Equity</a:t>
          </a:r>
          <a:endParaRPr lang="en-US" sz="1800" kern="1200" dirty="0"/>
        </a:p>
      </dsp:txBody>
      <dsp:txXfrm>
        <a:off x="6915149" y="1068705"/>
        <a:ext cx="3143249" cy="18859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DD50C-7F7E-46BB-A7A3-32ABC4129A17}">
      <dsp:nvSpPr>
        <dsp:cNvPr id="0" name=""/>
        <dsp:cNvSpPr/>
      </dsp:nvSpPr>
      <dsp:spPr>
        <a:xfrm>
          <a:off x="5104" y="896317"/>
          <a:ext cx="3717875" cy="2230725"/>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kern="1200" dirty="0"/>
            <a:t>Planetary Health:</a:t>
          </a:r>
          <a:endParaRPr lang="en-US" sz="2600" kern="1200" dirty="0"/>
        </a:p>
        <a:p>
          <a:pPr marL="228600" lvl="1" indent="-228600" algn="l" defTabSz="889000">
            <a:lnSpc>
              <a:spcPct val="90000"/>
            </a:lnSpc>
            <a:spcBef>
              <a:spcPct val="0"/>
            </a:spcBef>
            <a:spcAft>
              <a:spcPct val="15000"/>
            </a:spcAft>
            <a:buChar char="•"/>
          </a:pPr>
          <a:r>
            <a:rPr lang="en-GB" sz="2000" kern="1200" dirty="0"/>
            <a:t>The health of human civilization and the state of the natural systems on which it depends</a:t>
          </a:r>
          <a:endParaRPr lang="en-US" sz="2000" kern="1200" dirty="0"/>
        </a:p>
        <a:p>
          <a:pPr marL="228600" lvl="1" indent="-228600" algn="l" defTabSz="889000">
            <a:lnSpc>
              <a:spcPct val="90000"/>
            </a:lnSpc>
            <a:spcBef>
              <a:spcPct val="0"/>
            </a:spcBef>
            <a:spcAft>
              <a:spcPct val="15000"/>
            </a:spcAft>
            <a:buChar char="•"/>
          </a:pPr>
          <a:endParaRPr lang="en-IE" sz="2000" kern="1200" dirty="0"/>
        </a:p>
      </dsp:txBody>
      <dsp:txXfrm>
        <a:off x="5104" y="896317"/>
        <a:ext cx="3717875" cy="2230725"/>
      </dsp:txXfrm>
    </dsp:sp>
    <dsp:sp modelId="{034ABA57-7246-4A83-9A63-A7A08824160D}">
      <dsp:nvSpPr>
        <dsp:cNvPr id="0" name=""/>
        <dsp:cNvSpPr/>
      </dsp:nvSpPr>
      <dsp:spPr>
        <a:xfrm>
          <a:off x="4094767" y="896317"/>
          <a:ext cx="1868864" cy="2230725"/>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OR</a:t>
          </a:r>
          <a:endParaRPr lang="en-US" sz="2600" kern="1200" dirty="0"/>
        </a:p>
      </dsp:txBody>
      <dsp:txXfrm>
        <a:off x="4094767" y="896317"/>
        <a:ext cx="1868864" cy="2230725"/>
      </dsp:txXfrm>
    </dsp:sp>
    <dsp:sp modelId="{56C1C8A0-5A76-4A37-8FE5-2CED9FDE8B64}">
      <dsp:nvSpPr>
        <dsp:cNvPr id="0" name=""/>
        <dsp:cNvSpPr/>
      </dsp:nvSpPr>
      <dsp:spPr>
        <a:xfrm>
          <a:off x="6335419" y="896317"/>
          <a:ext cx="3717875" cy="2230725"/>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Better Outcomes for the Population </a:t>
          </a:r>
          <a:r>
            <a:rPr lang="en-GB" sz="2600" kern="1200" dirty="0">
              <a:sym typeface="Wingdings" panose="05000000000000000000" pitchFamily="2" charset="2"/>
            </a:rPr>
            <a:t> </a:t>
          </a:r>
          <a:r>
            <a:rPr lang="en-GB" sz="2600" kern="1200" dirty="0"/>
            <a:t>Improved Planetary Health</a:t>
          </a:r>
          <a:endParaRPr lang="en-US" sz="2600" kern="1200" dirty="0"/>
        </a:p>
      </dsp:txBody>
      <dsp:txXfrm>
        <a:off x="6335419" y="896317"/>
        <a:ext cx="3717875" cy="2230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CB5E94-19BD-4698-BA60-17198D4F3BB3}">
      <dsp:nvSpPr>
        <dsp:cNvPr id="0" name=""/>
        <dsp:cNvSpPr/>
      </dsp:nvSpPr>
      <dsp:spPr>
        <a:xfrm rot="5400000">
          <a:off x="6100982" y="-2295230"/>
          <a:ext cx="1477458" cy="6437376"/>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a:t>If we do this, we do it in that way</a:t>
          </a:r>
          <a:endParaRPr lang="en-US" sz="2000" kern="1200"/>
        </a:p>
      </dsp:txBody>
      <dsp:txXfrm rot="-5400000">
        <a:off x="3621023" y="256853"/>
        <a:ext cx="6365252" cy="1333210"/>
      </dsp:txXfrm>
    </dsp:sp>
    <dsp:sp modelId="{1C5523D3-99C5-40EA-8ED3-0E25B8481B07}">
      <dsp:nvSpPr>
        <dsp:cNvPr id="0" name=""/>
        <dsp:cNvSpPr/>
      </dsp:nvSpPr>
      <dsp:spPr>
        <a:xfrm>
          <a:off x="0" y="46"/>
          <a:ext cx="3621024" cy="184682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t>Helping individual professionals by providing a toolbox</a:t>
          </a:r>
          <a:endParaRPr lang="en-US" sz="2700" kern="1200"/>
        </a:p>
      </dsp:txBody>
      <dsp:txXfrm>
        <a:off x="90154" y="90200"/>
        <a:ext cx="3440716" cy="1666515"/>
      </dsp:txXfrm>
    </dsp:sp>
    <dsp:sp modelId="{5B75CF17-187A-4787-9DF6-551A6AD4F8DB}">
      <dsp:nvSpPr>
        <dsp:cNvPr id="0" name=""/>
        <dsp:cNvSpPr/>
      </dsp:nvSpPr>
      <dsp:spPr>
        <a:xfrm rot="5400000">
          <a:off x="6100982" y="-356065"/>
          <a:ext cx="1477458" cy="6437376"/>
        </a:xfrm>
        <a:prstGeom prst="round2SameRect">
          <a:avLst/>
        </a:prstGeom>
        <a:solidFill>
          <a:schemeClr val="accent2">
            <a:tint val="40000"/>
            <a:alpha val="90000"/>
            <a:hueOff val="-4231892"/>
            <a:satOff val="22767"/>
            <a:lumOff val="1093"/>
            <a:alphaOff val="0"/>
          </a:schemeClr>
        </a:solidFill>
        <a:ln w="15875" cap="flat" cmpd="sng" algn="ctr">
          <a:solidFill>
            <a:schemeClr val="accent2">
              <a:tint val="40000"/>
              <a:alpha val="90000"/>
              <a:hueOff val="-4231892"/>
              <a:satOff val="22767"/>
              <a:lumOff val="10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a:t>Clarifying roles and expectations</a:t>
          </a:r>
          <a:endParaRPr lang="en-US" sz="2000" kern="1200"/>
        </a:p>
        <a:p>
          <a:pPr marL="228600" lvl="1" indent="-228600" algn="l" defTabSz="889000">
            <a:lnSpc>
              <a:spcPct val="90000"/>
            </a:lnSpc>
            <a:spcBef>
              <a:spcPct val="0"/>
            </a:spcBef>
            <a:spcAft>
              <a:spcPct val="15000"/>
            </a:spcAft>
            <a:buChar char="•"/>
          </a:pPr>
          <a:r>
            <a:rPr lang="en-GB" sz="2000" kern="1200"/>
            <a:t>Creating a framework to set common goals</a:t>
          </a:r>
          <a:endParaRPr lang="en-US" sz="2000" kern="1200"/>
        </a:p>
        <a:p>
          <a:pPr marL="228600" lvl="1" indent="-228600" algn="l" defTabSz="889000">
            <a:lnSpc>
              <a:spcPct val="90000"/>
            </a:lnSpc>
            <a:spcBef>
              <a:spcPct val="0"/>
            </a:spcBef>
            <a:spcAft>
              <a:spcPct val="15000"/>
            </a:spcAft>
            <a:buChar char="•"/>
          </a:pPr>
          <a:r>
            <a:rPr lang="en-GB" sz="2000" kern="1200"/>
            <a:t>Creating a framework to discuss “what matters to you”</a:t>
          </a:r>
          <a:endParaRPr lang="en-US" sz="2000" kern="1200"/>
        </a:p>
        <a:p>
          <a:pPr marL="228600" lvl="1" indent="-228600" algn="l" defTabSz="889000">
            <a:lnSpc>
              <a:spcPct val="90000"/>
            </a:lnSpc>
            <a:spcBef>
              <a:spcPct val="0"/>
            </a:spcBef>
            <a:spcAft>
              <a:spcPct val="15000"/>
            </a:spcAft>
            <a:buChar char="•"/>
          </a:pPr>
          <a:r>
            <a:rPr lang="en-GB" sz="2000" kern="1200"/>
            <a:t>Facilitating a common language</a:t>
          </a:r>
          <a:endParaRPr lang="en-US" sz="2000" kern="1200"/>
        </a:p>
      </dsp:txBody>
      <dsp:txXfrm rot="-5400000">
        <a:off x="3621023" y="2196018"/>
        <a:ext cx="6365252" cy="1333210"/>
      </dsp:txXfrm>
    </dsp:sp>
    <dsp:sp modelId="{92EDB6FD-D45D-4E44-A926-39C6E98494D8}">
      <dsp:nvSpPr>
        <dsp:cNvPr id="0" name=""/>
        <dsp:cNvSpPr/>
      </dsp:nvSpPr>
      <dsp:spPr>
        <a:xfrm>
          <a:off x="0" y="1939210"/>
          <a:ext cx="3621024" cy="1846823"/>
        </a:xfrm>
        <a:prstGeom prst="roundRect">
          <a:avLst/>
        </a:prstGeom>
        <a:solidFill>
          <a:schemeClr val="accent2">
            <a:hueOff val="-4564945"/>
            <a:satOff val="26165"/>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GB" sz="2700" kern="1200"/>
            <a:t>Reduce the complexity of integrating services across different providers by</a:t>
          </a:r>
          <a:endParaRPr lang="en-US" sz="2700" kern="1200"/>
        </a:p>
      </dsp:txBody>
      <dsp:txXfrm>
        <a:off x="90154" y="2029364"/>
        <a:ext cx="3440716" cy="16665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248296-C050-4D99-9302-503F9156B62D}">
      <dsp:nvSpPr>
        <dsp:cNvPr id="0" name=""/>
        <dsp:cNvSpPr/>
      </dsp:nvSpPr>
      <dsp:spPr>
        <a:xfrm>
          <a:off x="2323639" y="799743"/>
          <a:ext cx="503752" cy="91440"/>
        </a:xfrm>
        <a:custGeom>
          <a:avLst/>
          <a:gdLst/>
          <a:ahLst/>
          <a:cxnLst/>
          <a:rect l="0" t="0" r="0" b="0"/>
          <a:pathLst>
            <a:path>
              <a:moveTo>
                <a:pt x="0" y="45720"/>
              </a:moveTo>
              <a:lnTo>
                <a:pt x="503752"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2562156" y="842791"/>
        <a:ext cx="26717" cy="5343"/>
      </dsp:txXfrm>
    </dsp:sp>
    <dsp:sp modelId="{C8546430-9C71-4B60-93D5-1F69541CF8E8}">
      <dsp:nvSpPr>
        <dsp:cNvPr id="0" name=""/>
        <dsp:cNvSpPr/>
      </dsp:nvSpPr>
      <dsp:spPr>
        <a:xfrm>
          <a:off x="2168" y="148482"/>
          <a:ext cx="2323270" cy="13939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42" tIns="119497" rIns="113842" bIns="119497" numCol="1" spcCol="1270" anchor="ctr" anchorCtr="0">
          <a:noAutofit/>
        </a:bodyPr>
        <a:lstStyle/>
        <a:p>
          <a:pPr marL="0" lvl="0" indent="0" algn="ctr" defTabSz="711200">
            <a:lnSpc>
              <a:spcPct val="90000"/>
            </a:lnSpc>
            <a:spcBef>
              <a:spcPct val="0"/>
            </a:spcBef>
            <a:spcAft>
              <a:spcPct val="35000"/>
            </a:spcAft>
            <a:buNone/>
          </a:pPr>
          <a:r>
            <a:rPr lang="en-IE" sz="1600" b="1" kern="1200">
              <a:latin typeface="+mn-lt"/>
              <a:cs typeface="Arial" panose="020B0604020202020204" pitchFamily="34" charset="0"/>
            </a:rPr>
            <a:t>Extensive environmental scanning exercise including interviews with technical experts  </a:t>
          </a:r>
          <a:endParaRPr lang="en-US" sz="1600" b="1" kern="1200">
            <a:latin typeface="+mn-lt"/>
            <a:cs typeface="Arial" panose="020B0604020202020204" pitchFamily="34" charset="0"/>
          </a:endParaRPr>
        </a:p>
      </dsp:txBody>
      <dsp:txXfrm>
        <a:off x="2168" y="148482"/>
        <a:ext cx="2323270" cy="1393962"/>
      </dsp:txXfrm>
    </dsp:sp>
    <dsp:sp modelId="{7BFE6272-D40F-4E12-8F0E-27AC2D440FBD}">
      <dsp:nvSpPr>
        <dsp:cNvPr id="0" name=""/>
        <dsp:cNvSpPr/>
      </dsp:nvSpPr>
      <dsp:spPr>
        <a:xfrm>
          <a:off x="5181262" y="799743"/>
          <a:ext cx="503752" cy="91440"/>
        </a:xfrm>
        <a:custGeom>
          <a:avLst/>
          <a:gdLst/>
          <a:ahLst/>
          <a:cxnLst/>
          <a:rect l="0" t="0" r="0" b="0"/>
          <a:pathLst>
            <a:path>
              <a:moveTo>
                <a:pt x="0" y="45720"/>
              </a:moveTo>
              <a:lnTo>
                <a:pt x="503752"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419779" y="842791"/>
        <a:ext cx="26717" cy="5343"/>
      </dsp:txXfrm>
    </dsp:sp>
    <dsp:sp modelId="{75CDFC87-68AC-4942-845E-CC88BE73EC22}">
      <dsp:nvSpPr>
        <dsp:cNvPr id="0" name=""/>
        <dsp:cNvSpPr/>
      </dsp:nvSpPr>
      <dsp:spPr>
        <a:xfrm>
          <a:off x="2859791" y="148482"/>
          <a:ext cx="2323270" cy="139396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42" tIns="119497" rIns="113842" bIns="119497" numCol="1" spcCol="1270" anchor="ctr" anchorCtr="0">
          <a:noAutofit/>
        </a:bodyPr>
        <a:lstStyle/>
        <a:p>
          <a:pPr marL="0" lvl="0" indent="0" algn="ctr" defTabSz="711200">
            <a:lnSpc>
              <a:spcPct val="90000"/>
            </a:lnSpc>
            <a:spcBef>
              <a:spcPct val="0"/>
            </a:spcBef>
            <a:spcAft>
              <a:spcPct val="35000"/>
            </a:spcAft>
            <a:buNone/>
          </a:pPr>
          <a:r>
            <a:rPr lang="en-IE" sz="1600" b="1" kern="1200">
              <a:latin typeface="+mn-lt"/>
              <a:cs typeface="Arial" panose="020B0604020202020204" pitchFamily="34" charset="0"/>
            </a:rPr>
            <a:t>Evaluation data collated from clients, surveyors and stakeholder groups</a:t>
          </a:r>
          <a:endParaRPr lang="en-US" sz="1600" b="1" kern="1200">
            <a:latin typeface="+mn-lt"/>
            <a:cs typeface="Arial" panose="020B0604020202020204" pitchFamily="34" charset="0"/>
          </a:endParaRPr>
        </a:p>
      </dsp:txBody>
      <dsp:txXfrm>
        <a:off x="2859791" y="148482"/>
        <a:ext cx="2323270" cy="1393962"/>
      </dsp:txXfrm>
    </dsp:sp>
    <dsp:sp modelId="{27ED678D-B5DC-4BE5-8850-207E8CCCD7F4}">
      <dsp:nvSpPr>
        <dsp:cNvPr id="0" name=""/>
        <dsp:cNvSpPr/>
      </dsp:nvSpPr>
      <dsp:spPr>
        <a:xfrm>
          <a:off x="8038885" y="799743"/>
          <a:ext cx="503752" cy="91440"/>
        </a:xfrm>
        <a:custGeom>
          <a:avLst/>
          <a:gdLst/>
          <a:ahLst/>
          <a:cxnLst/>
          <a:rect l="0" t="0" r="0" b="0"/>
          <a:pathLst>
            <a:path>
              <a:moveTo>
                <a:pt x="0" y="45720"/>
              </a:moveTo>
              <a:lnTo>
                <a:pt x="503752" y="45720"/>
              </a:lnTo>
            </a:path>
          </a:pathLst>
        </a:custGeom>
        <a:noFill/>
        <a:ln w="127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8277402" y="842791"/>
        <a:ext cx="26717" cy="5343"/>
      </dsp:txXfrm>
    </dsp:sp>
    <dsp:sp modelId="{1492ED03-42F4-4625-88D4-2EADDCB61CA1}">
      <dsp:nvSpPr>
        <dsp:cNvPr id="0" name=""/>
        <dsp:cNvSpPr/>
      </dsp:nvSpPr>
      <dsp:spPr>
        <a:xfrm>
          <a:off x="5717414" y="148482"/>
          <a:ext cx="2323270" cy="139396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42" tIns="119497" rIns="113842" bIns="119497" numCol="1" spcCol="1270" anchor="ctr" anchorCtr="0">
          <a:noAutofit/>
        </a:bodyPr>
        <a:lstStyle/>
        <a:p>
          <a:pPr marL="0" lvl="0" indent="0" algn="ctr" defTabSz="711200">
            <a:lnSpc>
              <a:spcPct val="90000"/>
            </a:lnSpc>
            <a:spcBef>
              <a:spcPct val="0"/>
            </a:spcBef>
            <a:spcAft>
              <a:spcPct val="35000"/>
            </a:spcAft>
            <a:buNone/>
          </a:pPr>
          <a:r>
            <a:rPr lang="en-IE" sz="1600" b="1" kern="1200">
              <a:latin typeface="+mn-lt"/>
              <a:cs typeface="Arial" panose="020B0604020202020204" pitchFamily="34" charset="0"/>
            </a:rPr>
            <a:t>Working groups followed by drafting of the updated Principles</a:t>
          </a:r>
          <a:endParaRPr lang="en-US" sz="1600" b="1" kern="1200">
            <a:latin typeface="+mn-lt"/>
            <a:cs typeface="Arial" panose="020B0604020202020204" pitchFamily="34" charset="0"/>
          </a:endParaRPr>
        </a:p>
      </dsp:txBody>
      <dsp:txXfrm>
        <a:off x="5717414" y="148482"/>
        <a:ext cx="2323270" cy="1393962"/>
      </dsp:txXfrm>
    </dsp:sp>
    <dsp:sp modelId="{41A7F493-5EFE-42E6-AF4D-28A8925EB723}">
      <dsp:nvSpPr>
        <dsp:cNvPr id="0" name=""/>
        <dsp:cNvSpPr/>
      </dsp:nvSpPr>
      <dsp:spPr>
        <a:xfrm>
          <a:off x="1163804" y="1540644"/>
          <a:ext cx="8572868" cy="503752"/>
        </a:xfrm>
        <a:custGeom>
          <a:avLst/>
          <a:gdLst/>
          <a:ahLst/>
          <a:cxnLst/>
          <a:rect l="0" t="0" r="0" b="0"/>
          <a:pathLst>
            <a:path>
              <a:moveTo>
                <a:pt x="8572868" y="0"/>
              </a:moveTo>
              <a:lnTo>
                <a:pt x="8572868" y="268976"/>
              </a:lnTo>
              <a:lnTo>
                <a:pt x="0" y="268976"/>
              </a:lnTo>
              <a:lnTo>
                <a:pt x="0" y="503752"/>
              </a:lnTo>
            </a:path>
          </a:pathLst>
        </a:custGeom>
        <a:noFill/>
        <a:ln w="1270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235500" y="1789849"/>
        <a:ext cx="429475" cy="5343"/>
      </dsp:txXfrm>
    </dsp:sp>
    <dsp:sp modelId="{2709C31D-9628-43F0-AF64-A0476AD859E5}">
      <dsp:nvSpPr>
        <dsp:cNvPr id="0" name=""/>
        <dsp:cNvSpPr/>
      </dsp:nvSpPr>
      <dsp:spPr>
        <a:xfrm>
          <a:off x="8575037" y="148482"/>
          <a:ext cx="2323270" cy="1393962"/>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42" tIns="119497" rIns="113842" bIns="119497" numCol="1" spcCol="1270" anchor="ctr" anchorCtr="0">
          <a:noAutofit/>
        </a:bodyPr>
        <a:lstStyle/>
        <a:p>
          <a:pPr marL="0" lvl="0" indent="0" algn="ctr" defTabSz="711200">
            <a:lnSpc>
              <a:spcPct val="90000"/>
            </a:lnSpc>
            <a:spcBef>
              <a:spcPct val="0"/>
            </a:spcBef>
            <a:spcAft>
              <a:spcPct val="35000"/>
            </a:spcAft>
            <a:buNone/>
          </a:pPr>
          <a:r>
            <a:rPr lang="en-IE" sz="1600" b="1" kern="1200">
              <a:latin typeface="+mn-lt"/>
              <a:cs typeface="Arial" panose="020B0604020202020204" pitchFamily="34" charset="0"/>
            </a:rPr>
            <a:t>Consultation on draft 6</a:t>
          </a:r>
          <a:r>
            <a:rPr lang="en-IE" sz="1600" b="1" kern="1200" baseline="30000">
              <a:latin typeface="+mn-lt"/>
              <a:cs typeface="Arial" panose="020B0604020202020204" pitchFamily="34" charset="0"/>
            </a:rPr>
            <a:t>th</a:t>
          </a:r>
          <a:r>
            <a:rPr lang="en-IE" sz="1600" b="1" kern="1200">
              <a:latin typeface="+mn-lt"/>
              <a:cs typeface="Arial" panose="020B0604020202020204" pitchFamily="34" charset="0"/>
            </a:rPr>
            <a:t> edition Principles for nine weeks</a:t>
          </a:r>
          <a:endParaRPr lang="en-US" sz="1600" b="1" kern="1200">
            <a:latin typeface="+mn-lt"/>
            <a:cs typeface="Arial" panose="020B0604020202020204" pitchFamily="34" charset="0"/>
          </a:endParaRPr>
        </a:p>
      </dsp:txBody>
      <dsp:txXfrm>
        <a:off x="8575037" y="148482"/>
        <a:ext cx="2323270" cy="1393962"/>
      </dsp:txXfrm>
    </dsp:sp>
    <dsp:sp modelId="{582A2B6E-9DD5-4EB0-A8C6-4F9D48CBD962}">
      <dsp:nvSpPr>
        <dsp:cNvPr id="0" name=""/>
        <dsp:cNvSpPr/>
      </dsp:nvSpPr>
      <dsp:spPr>
        <a:xfrm>
          <a:off x="2323639" y="2728058"/>
          <a:ext cx="503752" cy="91440"/>
        </a:xfrm>
        <a:custGeom>
          <a:avLst/>
          <a:gdLst/>
          <a:ahLst/>
          <a:cxnLst/>
          <a:rect l="0" t="0" r="0" b="0"/>
          <a:pathLst>
            <a:path>
              <a:moveTo>
                <a:pt x="0" y="45720"/>
              </a:moveTo>
              <a:lnTo>
                <a:pt x="503752" y="45720"/>
              </a:lnTo>
            </a:path>
          </a:pathLst>
        </a:custGeom>
        <a:noFill/>
        <a:ln w="1270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2562156" y="2771106"/>
        <a:ext cx="26717" cy="5343"/>
      </dsp:txXfrm>
    </dsp:sp>
    <dsp:sp modelId="{A534C178-C860-4738-BE72-5310E6884A34}">
      <dsp:nvSpPr>
        <dsp:cNvPr id="0" name=""/>
        <dsp:cNvSpPr/>
      </dsp:nvSpPr>
      <dsp:spPr>
        <a:xfrm>
          <a:off x="2168" y="2076797"/>
          <a:ext cx="2323270" cy="1393962"/>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42" tIns="119497" rIns="113842" bIns="119497" numCol="1" spcCol="1270" anchor="ctr" anchorCtr="0">
          <a:noAutofit/>
        </a:bodyPr>
        <a:lstStyle/>
        <a:p>
          <a:pPr marL="0" lvl="0" indent="0" algn="ctr" defTabSz="711200">
            <a:lnSpc>
              <a:spcPct val="90000"/>
            </a:lnSpc>
            <a:spcBef>
              <a:spcPct val="0"/>
            </a:spcBef>
            <a:spcAft>
              <a:spcPct val="35000"/>
            </a:spcAft>
            <a:buNone/>
          </a:pPr>
          <a:r>
            <a:rPr lang="en-IE" sz="1600" b="1" kern="1200">
              <a:latin typeface="+mn-lt"/>
              <a:cs typeface="Arial" panose="020B0604020202020204" pitchFamily="34" charset="0"/>
            </a:rPr>
            <a:t>Pilot of revised Principles by client organisations and surveyor</a:t>
          </a:r>
          <a:r>
            <a:rPr lang="en-IE" sz="1600" b="1" kern="1200">
              <a:latin typeface="Arial" panose="020B0604020202020204" pitchFamily="34" charset="0"/>
              <a:cs typeface="Arial" panose="020B0604020202020204" pitchFamily="34" charset="0"/>
            </a:rPr>
            <a:t>s</a:t>
          </a:r>
          <a:endParaRPr lang="en-US" sz="1600" b="1" kern="1200">
            <a:latin typeface="Arial" panose="020B0604020202020204" pitchFamily="34" charset="0"/>
            <a:cs typeface="Arial" panose="020B0604020202020204" pitchFamily="34" charset="0"/>
          </a:endParaRPr>
        </a:p>
      </dsp:txBody>
      <dsp:txXfrm>
        <a:off x="2168" y="2076797"/>
        <a:ext cx="2323270" cy="1393962"/>
      </dsp:txXfrm>
    </dsp:sp>
    <dsp:sp modelId="{B384112D-25DF-4A62-88E8-9C32F747024A}">
      <dsp:nvSpPr>
        <dsp:cNvPr id="0" name=""/>
        <dsp:cNvSpPr/>
      </dsp:nvSpPr>
      <dsp:spPr>
        <a:xfrm>
          <a:off x="5181262" y="2728058"/>
          <a:ext cx="503752" cy="91440"/>
        </a:xfrm>
        <a:custGeom>
          <a:avLst/>
          <a:gdLst/>
          <a:ahLst/>
          <a:cxnLst/>
          <a:rect l="0" t="0" r="0" b="0"/>
          <a:pathLst>
            <a:path>
              <a:moveTo>
                <a:pt x="0" y="45720"/>
              </a:moveTo>
              <a:lnTo>
                <a:pt x="503752" y="45720"/>
              </a:lnTo>
            </a:path>
          </a:pathLst>
        </a:custGeom>
        <a:noFill/>
        <a:ln w="1270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419779" y="2771106"/>
        <a:ext cx="26717" cy="5343"/>
      </dsp:txXfrm>
    </dsp:sp>
    <dsp:sp modelId="{3546B4DB-E684-47D3-A9C5-CB39E0B95D30}">
      <dsp:nvSpPr>
        <dsp:cNvPr id="0" name=""/>
        <dsp:cNvSpPr/>
      </dsp:nvSpPr>
      <dsp:spPr>
        <a:xfrm>
          <a:off x="2859791" y="2076797"/>
          <a:ext cx="2323270" cy="1393962"/>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42" tIns="119497" rIns="113842" bIns="119497" numCol="1" spcCol="1270" anchor="ctr" anchorCtr="0">
          <a:noAutofit/>
        </a:bodyPr>
        <a:lstStyle/>
        <a:p>
          <a:pPr marL="0" lvl="0" indent="0" algn="ctr" defTabSz="711200">
            <a:lnSpc>
              <a:spcPct val="90000"/>
            </a:lnSpc>
            <a:spcBef>
              <a:spcPct val="0"/>
            </a:spcBef>
            <a:spcAft>
              <a:spcPct val="35000"/>
            </a:spcAft>
            <a:buNone/>
          </a:pPr>
          <a:r>
            <a:rPr lang="en-IE" sz="1600" b="1" kern="1200">
              <a:latin typeface="+mn-lt"/>
              <a:cs typeface="Arial" panose="020B0604020202020204" pitchFamily="34" charset="0"/>
            </a:rPr>
            <a:t>Updating of Principles including feedback from Accreditation Council</a:t>
          </a:r>
          <a:endParaRPr lang="en-US" sz="1600" b="1" kern="1200">
            <a:latin typeface="+mn-lt"/>
            <a:cs typeface="Arial" panose="020B0604020202020204" pitchFamily="34" charset="0"/>
          </a:endParaRPr>
        </a:p>
      </dsp:txBody>
      <dsp:txXfrm>
        <a:off x="2859791" y="2076797"/>
        <a:ext cx="2323270" cy="1393962"/>
      </dsp:txXfrm>
    </dsp:sp>
    <dsp:sp modelId="{7BFC399F-2109-440C-AE6E-9FB292361984}">
      <dsp:nvSpPr>
        <dsp:cNvPr id="0" name=""/>
        <dsp:cNvSpPr/>
      </dsp:nvSpPr>
      <dsp:spPr>
        <a:xfrm>
          <a:off x="8038885" y="2728058"/>
          <a:ext cx="503752" cy="91440"/>
        </a:xfrm>
        <a:custGeom>
          <a:avLst/>
          <a:gdLst/>
          <a:ahLst/>
          <a:cxnLst/>
          <a:rect l="0" t="0" r="0" b="0"/>
          <a:pathLst>
            <a:path>
              <a:moveTo>
                <a:pt x="0" y="45720"/>
              </a:moveTo>
              <a:lnTo>
                <a:pt x="503752" y="45720"/>
              </a:lnTo>
            </a:path>
          </a:pathLst>
        </a:custGeom>
        <a:noFill/>
        <a:ln w="1270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8277402" y="2771106"/>
        <a:ext cx="26717" cy="5343"/>
      </dsp:txXfrm>
    </dsp:sp>
    <dsp:sp modelId="{F2231DAA-F5A6-4D6D-B9C2-C7220BE7EE2E}">
      <dsp:nvSpPr>
        <dsp:cNvPr id="0" name=""/>
        <dsp:cNvSpPr/>
      </dsp:nvSpPr>
      <dsp:spPr>
        <a:xfrm>
          <a:off x="5717414" y="2076797"/>
          <a:ext cx="2323270" cy="1393962"/>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42" tIns="119497" rIns="113842" bIns="119497" numCol="1" spcCol="1270" anchor="ctr" anchorCtr="0">
          <a:noAutofit/>
        </a:bodyPr>
        <a:lstStyle/>
        <a:p>
          <a:pPr marL="0" lvl="0" indent="0" algn="ctr" defTabSz="711200">
            <a:lnSpc>
              <a:spcPct val="90000"/>
            </a:lnSpc>
            <a:spcBef>
              <a:spcPct val="0"/>
            </a:spcBef>
            <a:spcAft>
              <a:spcPct val="35000"/>
            </a:spcAft>
            <a:buNone/>
          </a:pPr>
          <a:r>
            <a:rPr lang="en-IE" sz="1600" b="1" kern="1200">
              <a:latin typeface="+mn-lt"/>
              <a:cs typeface="Arial" panose="020B0604020202020204" pitchFamily="34" charset="0"/>
            </a:rPr>
            <a:t>Approval by ISQua EEA Board</a:t>
          </a:r>
          <a:endParaRPr lang="en-US" sz="1600" b="1" kern="1200">
            <a:latin typeface="+mn-lt"/>
            <a:cs typeface="Arial" panose="020B0604020202020204" pitchFamily="34" charset="0"/>
          </a:endParaRPr>
        </a:p>
      </dsp:txBody>
      <dsp:txXfrm>
        <a:off x="5717414" y="2076797"/>
        <a:ext cx="2323270" cy="1393962"/>
      </dsp:txXfrm>
    </dsp:sp>
    <dsp:sp modelId="{3DEB5435-CE48-485A-B3F3-434BE6AECCF1}">
      <dsp:nvSpPr>
        <dsp:cNvPr id="0" name=""/>
        <dsp:cNvSpPr/>
      </dsp:nvSpPr>
      <dsp:spPr>
        <a:xfrm>
          <a:off x="8575037" y="2076797"/>
          <a:ext cx="2323270" cy="1393962"/>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842" tIns="119497" rIns="113842" bIns="119497" numCol="1" spcCol="1270" anchor="ctr" anchorCtr="0">
          <a:noAutofit/>
        </a:bodyPr>
        <a:lstStyle/>
        <a:p>
          <a:pPr marL="0" lvl="0" indent="0" algn="ctr" defTabSz="711200">
            <a:lnSpc>
              <a:spcPct val="90000"/>
            </a:lnSpc>
            <a:spcBef>
              <a:spcPct val="0"/>
            </a:spcBef>
            <a:spcAft>
              <a:spcPct val="35000"/>
            </a:spcAft>
            <a:buNone/>
          </a:pPr>
          <a:r>
            <a:rPr lang="en-IE" sz="1600" b="1" kern="1200">
              <a:latin typeface="+mn-lt"/>
              <a:cs typeface="Arial" panose="020B0604020202020204" pitchFamily="34" charset="0"/>
            </a:rPr>
            <a:t>Publication and launch March 2025</a:t>
          </a:r>
          <a:endParaRPr lang="en-US" sz="1600" b="1" kern="1200">
            <a:latin typeface="+mn-lt"/>
            <a:cs typeface="Arial" panose="020B0604020202020204" pitchFamily="34" charset="0"/>
          </a:endParaRPr>
        </a:p>
      </dsp:txBody>
      <dsp:txXfrm>
        <a:off x="8575037" y="2076797"/>
        <a:ext cx="2323270" cy="139396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2B9A7-1DFB-485E-BFFD-3839EA65300B}">
      <dsp:nvSpPr>
        <dsp:cNvPr id="0" name=""/>
        <dsp:cNvSpPr/>
      </dsp:nvSpPr>
      <dsp:spPr>
        <a:xfrm>
          <a:off x="0" y="1699837"/>
          <a:ext cx="1484947" cy="10580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WAI</a:t>
          </a:r>
        </a:p>
        <a:p>
          <a:pPr marL="0" lvl="0" indent="0" algn="ctr" defTabSz="800100">
            <a:lnSpc>
              <a:spcPct val="90000"/>
            </a:lnSpc>
            <a:spcBef>
              <a:spcPct val="0"/>
            </a:spcBef>
            <a:spcAft>
              <a:spcPct val="35000"/>
            </a:spcAft>
            <a:buNone/>
          </a:pPr>
          <a:r>
            <a:rPr lang="en-GB" sz="1800" kern="1200" dirty="0"/>
            <a:t>Organisation</a:t>
          </a:r>
          <a:endParaRPr lang="en-IE" sz="1800" kern="1200" dirty="0"/>
        </a:p>
      </dsp:txBody>
      <dsp:txXfrm>
        <a:off x="30988" y="1730825"/>
        <a:ext cx="1422971" cy="996049"/>
      </dsp:txXfrm>
    </dsp:sp>
    <dsp:sp modelId="{6291E546-4484-45DD-86DD-6DFBFACE4AD4}">
      <dsp:nvSpPr>
        <dsp:cNvPr id="0" name=""/>
        <dsp:cNvSpPr/>
      </dsp:nvSpPr>
      <dsp:spPr>
        <a:xfrm>
          <a:off x="1633442" y="2044716"/>
          <a:ext cx="314808" cy="36826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E" sz="1400" kern="1200"/>
        </a:p>
      </dsp:txBody>
      <dsp:txXfrm>
        <a:off x="1633442" y="2118369"/>
        <a:ext cx="220366" cy="220960"/>
      </dsp:txXfrm>
    </dsp:sp>
    <dsp:sp modelId="{A9159459-398E-407B-AD25-E3D2E805B756}">
      <dsp:nvSpPr>
        <dsp:cNvPr id="0" name=""/>
        <dsp:cNvSpPr/>
      </dsp:nvSpPr>
      <dsp:spPr>
        <a:xfrm>
          <a:off x="2078926" y="1699837"/>
          <a:ext cx="1484947" cy="1058025"/>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WAI</a:t>
          </a:r>
        </a:p>
        <a:p>
          <a:pPr marL="0" lvl="0" indent="0" algn="ctr" defTabSz="800100">
            <a:lnSpc>
              <a:spcPct val="90000"/>
            </a:lnSpc>
            <a:spcBef>
              <a:spcPct val="0"/>
            </a:spcBef>
            <a:spcAft>
              <a:spcPct val="35000"/>
            </a:spcAft>
            <a:buNone/>
          </a:pPr>
          <a:r>
            <a:rPr lang="en-IE" sz="1800" kern="1200" dirty="0"/>
            <a:t>Staff perception</a:t>
          </a:r>
        </a:p>
      </dsp:txBody>
      <dsp:txXfrm>
        <a:off x="2109914" y="1730825"/>
        <a:ext cx="1422971" cy="996049"/>
      </dsp:txXfrm>
    </dsp:sp>
    <dsp:sp modelId="{DBF9334B-BA23-4C40-81A2-AB941AA5DABE}">
      <dsp:nvSpPr>
        <dsp:cNvPr id="0" name=""/>
        <dsp:cNvSpPr/>
      </dsp:nvSpPr>
      <dsp:spPr>
        <a:xfrm>
          <a:off x="3712368" y="2044716"/>
          <a:ext cx="314808" cy="36826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E" sz="1400" kern="1200"/>
        </a:p>
      </dsp:txBody>
      <dsp:txXfrm>
        <a:off x="3712368" y="2118369"/>
        <a:ext cx="220366" cy="220960"/>
      </dsp:txXfrm>
    </dsp:sp>
    <dsp:sp modelId="{F06DF4F0-8114-4BA1-9AC4-47C81EB201ED}">
      <dsp:nvSpPr>
        <dsp:cNvPr id="0" name=""/>
        <dsp:cNvSpPr/>
      </dsp:nvSpPr>
      <dsp:spPr>
        <a:xfrm>
          <a:off x="4157853" y="1699837"/>
          <a:ext cx="1484947" cy="1058025"/>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WAD</a:t>
          </a:r>
        </a:p>
        <a:p>
          <a:pPr marL="0" lvl="0" indent="0" algn="ctr" defTabSz="800100">
            <a:lnSpc>
              <a:spcPct val="90000"/>
            </a:lnSpc>
            <a:spcBef>
              <a:spcPct val="0"/>
            </a:spcBef>
            <a:spcAft>
              <a:spcPct val="35000"/>
            </a:spcAft>
            <a:buNone/>
          </a:pPr>
          <a:r>
            <a:rPr lang="en-GB" sz="1800" kern="1200" dirty="0"/>
            <a:t>Staff perception</a:t>
          </a:r>
          <a:endParaRPr lang="en-IE" sz="1800" kern="1200" dirty="0"/>
        </a:p>
      </dsp:txBody>
      <dsp:txXfrm>
        <a:off x="4188841" y="1730825"/>
        <a:ext cx="1422971" cy="996049"/>
      </dsp:txXfrm>
    </dsp:sp>
    <dsp:sp modelId="{FD10647F-A4D3-4F6C-85B5-6C52EC228DE6}">
      <dsp:nvSpPr>
        <dsp:cNvPr id="0" name=""/>
        <dsp:cNvSpPr/>
      </dsp:nvSpPr>
      <dsp:spPr>
        <a:xfrm>
          <a:off x="5791295" y="2044716"/>
          <a:ext cx="314808" cy="36826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E" sz="1400" kern="1200"/>
        </a:p>
      </dsp:txBody>
      <dsp:txXfrm>
        <a:off x="5791295" y="2118369"/>
        <a:ext cx="220366" cy="220960"/>
      </dsp:txXfrm>
    </dsp:sp>
    <dsp:sp modelId="{B08C9DB9-D1FA-41E5-BF68-AF4A3A9EC1DD}">
      <dsp:nvSpPr>
        <dsp:cNvPr id="0" name=""/>
        <dsp:cNvSpPr/>
      </dsp:nvSpPr>
      <dsp:spPr>
        <a:xfrm>
          <a:off x="6236779" y="1699837"/>
          <a:ext cx="1484947" cy="1058025"/>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WAD</a:t>
          </a:r>
        </a:p>
        <a:p>
          <a:pPr marL="0" lvl="0" indent="0" algn="ctr" defTabSz="800100">
            <a:lnSpc>
              <a:spcPct val="90000"/>
            </a:lnSpc>
            <a:spcBef>
              <a:spcPct val="0"/>
            </a:spcBef>
            <a:spcAft>
              <a:spcPct val="35000"/>
            </a:spcAft>
            <a:buNone/>
          </a:pPr>
          <a:r>
            <a:rPr lang="en-GB" sz="1800" kern="1200" dirty="0"/>
            <a:t>Actual</a:t>
          </a:r>
          <a:endParaRPr lang="en-IE" sz="1800" kern="1200" dirty="0"/>
        </a:p>
      </dsp:txBody>
      <dsp:txXfrm>
        <a:off x="6267767" y="1730825"/>
        <a:ext cx="1422971" cy="996049"/>
      </dsp:txXfrm>
    </dsp:sp>
    <dsp:sp modelId="{F216D3AC-C532-4D97-BCD1-DFA72FA2D5A0}">
      <dsp:nvSpPr>
        <dsp:cNvPr id="0" name=""/>
        <dsp:cNvSpPr/>
      </dsp:nvSpPr>
      <dsp:spPr>
        <a:xfrm>
          <a:off x="7870221" y="2044716"/>
          <a:ext cx="314808" cy="36826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E" sz="1400" kern="1200"/>
        </a:p>
      </dsp:txBody>
      <dsp:txXfrm>
        <a:off x="7870221" y="2118369"/>
        <a:ext cx="220366" cy="220960"/>
      </dsp:txXfrm>
    </dsp:sp>
    <dsp:sp modelId="{852B498B-2485-423D-B7BC-823C46E9BE67}">
      <dsp:nvSpPr>
        <dsp:cNvPr id="0" name=""/>
        <dsp:cNvSpPr/>
      </dsp:nvSpPr>
      <dsp:spPr>
        <a:xfrm>
          <a:off x="8315706" y="1699837"/>
          <a:ext cx="1484947" cy="1058025"/>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Output</a:t>
          </a:r>
          <a:endParaRPr lang="en-IE" sz="1800" kern="1200" dirty="0"/>
        </a:p>
      </dsp:txBody>
      <dsp:txXfrm>
        <a:off x="8346694" y="1730825"/>
        <a:ext cx="1422971" cy="996049"/>
      </dsp:txXfrm>
    </dsp:sp>
    <dsp:sp modelId="{EB22A0C4-5491-41C4-856D-F83122D7C296}">
      <dsp:nvSpPr>
        <dsp:cNvPr id="0" name=""/>
        <dsp:cNvSpPr/>
      </dsp:nvSpPr>
      <dsp:spPr>
        <a:xfrm>
          <a:off x="9949148" y="2044716"/>
          <a:ext cx="314808" cy="368266"/>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IE" sz="1400" kern="1200"/>
        </a:p>
      </dsp:txBody>
      <dsp:txXfrm>
        <a:off x="9949148" y="2118369"/>
        <a:ext cx="220366" cy="220960"/>
      </dsp:txXfrm>
    </dsp:sp>
    <dsp:sp modelId="{03E36066-73CC-4FD4-B64D-D99956DDA884}">
      <dsp:nvSpPr>
        <dsp:cNvPr id="0" name=""/>
        <dsp:cNvSpPr/>
      </dsp:nvSpPr>
      <dsp:spPr>
        <a:xfrm>
          <a:off x="10394632" y="1699837"/>
          <a:ext cx="1484947" cy="1058025"/>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Outcome</a:t>
          </a:r>
          <a:endParaRPr lang="en-IE" sz="1800" kern="1200" dirty="0"/>
        </a:p>
      </dsp:txBody>
      <dsp:txXfrm>
        <a:off x="10425620" y="1730825"/>
        <a:ext cx="1422971" cy="9960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72355-7CEE-424F-9728-A13DCCDA68DD}">
      <dsp:nvSpPr>
        <dsp:cNvPr id="0" name=""/>
        <dsp:cNvSpPr/>
      </dsp:nvSpPr>
      <dsp:spPr>
        <a:xfrm>
          <a:off x="366183" y="748889"/>
          <a:ext cx="813733" cy="81373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E705B-B8A9-4562-980F-833A54F0182A}">
      <dsp:nvSpPr>
        <dsp:cNvPr id="0" name=""/>
        <dsp:cNvSpPr/>
      </dsp:nvSpPr>
      <dsp:spPr>
        <a:xfrm>
          <a:off x="537067" y="919773"/>
          <a:ext cx="471965" cy="4719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251FAED-3368-4CB5-8D3C-7B885B82DFFA}">
      <dsp:nvSpPr>
        <dsp:cNvPr id="0" name=""/>
        <dsp:cNvSpPr/>
      </dsp:nvSpPr>
      <dsp:spPr>
        <a:xfrm>
          <a:off x="1354288" y="748889"/>
          <a:ext cx="1918085" cy="81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kern="1200"/>
            <a:t>Healthcare provider buy-in</a:t>
          </a:r>
          <a:endParaRPr lang="en-US" sz="1700" kern="1200"/>
        </a:p>
      </dsp:txBody>
      <dsp:txXfrm>
        <a:off x="1354288" y="748889"/>
        <a:ext cx="1918085" cy="813733"/>
      </dsp:txXfrm>
    </dsp:sp>
    <dsp:sp modelId="{52A4149B-269C-4975-80EB-ABCE0F22D41F}">
      <dsp:nvSpPr>
        <dsp:cNvPr id="0" name=""/>
        <dsp:cNvSpPr/>
      </dsp:nvSpPr>
      <dsp:spPr>
        <a:xfrm>
          <a:off x="3606585" y="748889"/>
          <a:ext cx="813733" cy="81373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B10902-340A-4BCB-B580-E30F5DE8DBFD}">
      <dsp:nvSpPr>
        <dsp:cNvPr id="0" name=""/>
        <dsp:cNvSpPr/>
      </dsp:nvSpPr>
      <dsp:spPr>
        <a:xfrm>
          <a:off x="3777469" y="919773"/>
          <a:ext cx="471965" cy="4719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729D3B-4463-46ED-B367-5F7406604B5C}">
      <dsp:nvSpPr>
        <dsp:cNvPr id="0" name=""/>
        <dsp:cNvSpPr/>
      </dsp:nvSpPr>
      <dsp:spPr>
        <a:xfrm>
          <a:off x="4594690" y="748889"/>
          <a:ext cx="1918085" cy="81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kern="1200"/>
            <a:t>Increasing cost (time, money, human resources)</a:t>
          </a:r>
          <a:endParaRPr lang="en-US" sz="1700" kern="1200"/>
        </a:p>
      </dsp:txBody>
      <dsp:txXfrm>
        <a:off x="4594690" y="748889"/>
        <a:ext cx="1918085" cy="813733"/>
      </dsp:txXfrm>
    </dsp:sp>
    <dsp:sp modelId="{7E329F16-E398-41A5-A40E-B997AB03371C}">
      <dsp:nvSpPr>
        <dsp:cNvPr id="0" name=""/>
        <dsp:cNvSpPr/>
      </dsp:nvSpPr>
      <dsp:spPr>
        <a:xfrm>
          <a:off x="6846987" y="748889"/>
          <a:ext cx="813733" cy="81373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638DBE-6D06-4B60-B027-922FA6C2317E}">
      <dsp:nvSpPr>
        <dsp:cNvPr id="0" name=""/>
        <dsp:cNvSpPr/>
      </dsp:nvSpPr>
      <dsp:spPr>
        <a:xfrm>
          <a:off x="7017871" y="919773"/>
          <a:ext cx="471965" cy="4719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3813C9-8C30-47DE-9D9D-039C45C39F24}">
      <dsp:nvSpPr>
        <dsp:cNvPr id="0" name=""/>
        <dsp:cNvSpPr/>
      </dsp:nvSpPr>
      <dsp:spPr>
        <a:xfrm>
          <a:off x="7835092" y="748889"/>
          <a:ext cx="1918085" cy="81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kern="1200"/>
            <a:t>Proof of value outside assessment cycle</a:t>
          </a:r>
          <a:endParaRPr lang="en-US" sz="1700" kern="1200"/>
        </a:p>
      </dsp:txBody>
      <dsp:txXfrm>
        <a:off x="7835092" y="748889"/>
        <a:ext cx="1918085" cy="813733"/>
      </dsp:txXfrm>
    </dsp:sp>
    <dsp:sp modelId="{8462840C-54DB-417F-9751-9C0F81BA05BB}">
      <dsp:nvSpPr>
        <dsp:cNvPr id="0" name=""/>
        <dsp:cNvSpPr/>
      </dsp:nvSpPr>
      <dsp:spPr>
        <a:xfrm>
          <a:off x="366183" y="2202732"/>
          <a:ext cx="813733" cy="81373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AC7B0-7BE0-4F6B-AFB9-ED48FC3266B7}">
      <dsp:nvSpPr>
        <dsp:cNvPr id="0" name=""/>
        <dsp:cNvSpPr/>
      </dsp:nvSpPr>
      <dsp:spPr>
        <a:xfrm>
          <a:off x="537067" y="2373616"/>
          <a:ext cx="471965" cy="4719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C9ED04-E470-4A80-9D45-24361A9A561B}">
      <dsp:nvSpPr>
        <dsp:cNvPr id="0" name=""/>
        <dsp:cNvSpPr/>
      </dsp:nvSpPr>
      <dsp:spPr>
        <a:xfrm>
          <a:off x="1354288" y="2202732"/>
          <a:ext cx="1918085" cy="81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kern="1200"/>
            <a:t>Standardisation with global programmes</a:t>
          </a:r>
          <a:endParaRPr lang="en-US" sz="1700" kern="1200"/>
        </a:p>
      </dsp:txBody>
      <dsp:txXfrm>
        <a:off x="1354288" y="2202732"/>
        <a:ext cx="1918085" cy="813733"/>
      </dsp:txXfrm>
    </dsp:sp>
    <dsp:sp modelId="{9B4C8B0D-94B4-4713-874E-CCE91739C0D4}">
      <dsp:nvSpPr>
        <dsp:cNvPr id="0" name=""/>
        <dsp:cNvSpPr/>
      </dsp:nvSpPr>
      <dsp:spPr>
        <a:xfrm>
          <a:off x="3606585" y="2202732"/>
          <a:ext cx="813733" cy="813733"/>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4CD550-FFBD-44C9-8CE3-D7470ACEFD6E}">
      <dsp:nvSpPr>
        <dsp:cNvPr id="0" name=""/>
        <dsp:cNvSpPr/>
      </dsp:nvSpPr>
      <dsp:spPr>
        <a:xfrm>
          <a:off x="3777469" y="2373616"/>
          <a:ext cx="471965" cy="47196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491C04-B586-448F-A2CB-74EB1BFD2B92}">
      <dsp:nvSpPr>
        <dsp:cNvPr id="0" name=""/>
        <dsp:cNvSpPr/>
      </dsp:nvSpPr>
      <dsp:spPr>
        <a:xfrm>
          <a:off x="4594690" y="2202732"/>
          <a:ext cx="1918085" cy="813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55650">
            <a:lnSpc>
              <a:spcPct val="100000"/>
            </a:lnSpc>
            <a:spcBef>
              <a:spcPct val="0"/>
            </a:spcBef>
            <a:spcAft>
              <a:spcPct val="35000"/>
            </a:spcAft>
            <a:buNone/>
          </a:pPr>
          <a:r>
            <a:rPr lang="en-GB" sz="1700" kern="1200"/>
            <a:t>Changes in care models</a:t>
          </a:r>
          <a:endParaRPr lang="en-US" sz="1700" kern="1200"/>
        </a:p>
      </dsp:txBody>
      <dsp:txXfrm>
        <a:off x="4594690" y="2202732"/>
        <a:ext cx="1918085" cy="8137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IE"/>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5FCB2A2A-230E-4B43-BCA5-2A4AA0094F7F}" type="datetimeFigureOut">
              <a:rPr lang="en-IE" smtClean="0"/>
              <a:t>15/09/2025</a:t>
            </a:fld>
            <a:endParaRPr lang="en-IE"/>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IE"/>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E"/>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5C4E7C3-5248-4BA2-9B49-CAA5434FE364}" type="slidenum">
              <a:rPr lang="en-IE" smtClean="0"/>
              <a:t>‹#›</a:t>
            </a:fld>
            <a:endParaRPr lang="en-IE"/>
          </a:p>
        </p:txBody>
      </p:sp>
    </p:spTree>
    <p:extLst>
      <p:ext uri="{BB962C8B-B14F-4D97-AF65-F5344CB8AC3E}">
        <p14:creationId xmlns:p14="http://schemas.microsoft.com/office/powerpoint/2010/main" val="3896596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5C4E7C3-5248-4BA2-9B49-CAA5434FE364}" type="slidenum">
              <a:rPr lang="en-IE" smtClean="0"/>
              <a:t>1</a:t>
            </a:fld>
            <a:endParaRPr lang="en-IE"/>
          </a:p>
        </p:txBody>
      </p:sp>
    </p:spTree>
    <p:extLst>
      <p:ext uri="{BB962C8B-B14F-4D97-AF65-F5344CB8AC3E}">
        <p14:creationId xmlns:p14="http://schemas.microsoft.com/office/powerpoint/2010/main" val="3055015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32300"/>
          </a:xfrm>
        </p:spPr>
        <p:txBody>
          <a:bodyPr/>
          <a:lstStyle/>
          <a:p>
            <a:endParaRPr lang="en-GB" dirty="0"/>
          </a:p>
          <a:p>
            <a:endParaRPr lang="en-GB" dirty="0"/>
          </a:p>
          <a:p>
            <a:endParaRPr lang="en-IE" dirty="0"/>
          </a:p>
        </p:txBody>
      </p:sp>
      <p:sp>
        <p:nvSpPr>
          <p:cNvPr id="4" name="Slide Number Placeholder 3"/>
          <p:cNvSpPr>
            <a:spLocks noGrp="1"/>
          </p:cNvSpPr>
          <p:nvPr>
            <p:ph type="sldNum" sz="quarter" idx="5"/>
          </p:nvPr>
        </p:nvSpPr>
        <p:spPr/>
        <p:txBody>
          <a:bodyPr/>
          <a:lstStyle/>
          <a:p>
            <a:fld id="{B5C4E7C3-5248-4BA2-9B49-CAA5434FE364}" type="slidenum">
              <a:rPr lang="en-IE" smtClean="0"/>
              <a:t>10</a:t>
            </a:fld>
            <a:endParaRPr lang="en-IE"/>
          </a:p>
        </p:txBody>
      </p:sp>
    </p:spTree>
    <p:extLst>
      <p:ext uri="{BB962C8B-B14F-4D97-AF65-F5344CB8AC3E}">
        <p14:creationId xmlns:p14="http://schemas.microsoft.com/office/powerpoint/2010/main" val="31571387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5C4E7C3-5248-4BA2-9B49-CAA5434FE364}" type="slidenum">
              <a:rPr lang="en-IE" smtClean="0"/>
              <a:t>11</a:t>
            </a:fld>
            <a:endParaRPr lang="en-IE"/>
          </a:p>
        </p:txBody>
      </p:sp>
    </p:spTree>
    <p:extLst>
      <p:ext uri="{BB962C8B-B14F-4D97-AF65-F5344CB8AC3E}">
        <p14:creationId xmlns:p14="http://schemas.microsoft.com/office/powerpoint/2010/main" val="1010933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56931"/>
            <a:ext cx="5486400" cy="3600450"/>
          </a:xfrm>
        </p:spPr>
        <p:txBody>
          <a:bodyPr/>
          <a:lstStyle/>
          <a:p>
            <a:endParaRPr lang="en-IE" dirty="0"/>
          </a:p>
        </p:txBody>
      </p:sp>
      <p:sp>
        <p:nvSpPr>
          <p:cNvPr id="4" name="Slide Number Placeholder 3"/>
          <p:cNvSpPr>
            <a:spLocks noGrp="1"/>
          </p:cNvSpPr>
          <p:nvPr>
            <p:ph type="sldNum" sz="quarter" idx="5"/>
          </p:nvPr>
        </p:nvSpPr>
        <p:spPr/>
        <p:txBody>
          <a:bodyPr/>
          <a:lstStyle/>
          <a:p>
            <a:fld id="{B5C4E7C3-5248-4BA2-9B49-CAA5434FE364}" type="slidenum">
              <a:rPr lang="en-IE" smtClean="0"/>
              <a:t>12</a:t>
            </a:fld>
            <a:endParaRPr lang="en-IE"/>
          </a:p>
        </p:txBody>
      </p:sp>
    </p:spTree>
    <p:extLst>
      <p:ext uri="{BB962C8B-B14F-4D97-AF65-F5344CB8AC3E}">
        <p14:creationId xmlns:p14="http://schemas.microsoft.com/office/powerpoint/2010/main" val="2180781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95357"/>
          </a:xfrm>
        </p:spPr>
        <p:txBody>
          <a:bodyPr/>
          <a:lstStyle/>
          <a:p>
            <a:endParaRPr lang="en-IE" dirty="0"/>
          </a:p>
        </p:txBody>
      </p:sp>
      <p:sp>
        <p:nvSpPr>
          <p:cNvPr id="4" name="Slide Number Placeholder 3"/>
          <p:cNvSpPr>
            <a:spLocks noGrp="1"/>
          </p:cNvSpPr>
          <p:nvPr>
            <p:ph type="sldNum" sz="quarter" idx="5"/>
          </p:nvPr>
        </p:nvSpPr>
        <p:spPr/>
        <p:txBody>
          <a:bodyPr/>
          <a:lstStyle/>
          <a:p>
            <a:fld id="{B5C4E7C3-5248-4BA2-9B49-CAA5434FE364}" type="slidenum">
              <a:rPr lang="en-IE" smtClean="0"/>
              <a:t>13</a:t>
            </a:fld>
            <a:endParaRPr lang="en-IE"/>
          </a:p>
        </p:txBody>
      </p:sp>
    </p:spTree>
    <p:extLst>
      <p:ext uri="{BB962C8B-B14F-4D97-AF65-F5344CB8AC3E}">
        <p14:creationId xmlns:p14="http://schemas.microsoft.com/office/powerpoint/2010/main" val="1099407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5C4E7C3-5248-4BA2-9B49-CAA5434FE364}" type="slidenum">
              <a:rPr lang="en-IE" smtClean="0"/>
              <a:t>14</a:t>
            </a:fld>
            <a:endParaRPr lang="en-IE"/>
          </a:p>
        </p:txBody>
      </p:sp>
    </p:spTree>
    <p:extLst>
      <p:ext uri="{BB962C8B-B14F-4D97-AF65-F5344CB8AC3E}">
        <p14:creationId xmlns:p14="http://schemas.microsoft.com/office/powerpoint/2010/main" val="1163510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5C4E7C3-5248-4BA2-9B49-CAA5434FE364}" type="slidenum">
              <a:rPr lang="en-IE" smtClean="0"/>
              <a:t>15</a:t>
            </a:fld>
            <a:endParaRPr lang="en-IE"/>
          </a:p>
        </p:txBody>
      </p:sp>
    </p:spTree>
    <p:extLst>
      <p:ext uri="{BB962C8B-B14F-4D97-AF65-F5344CB8AC3E}">
        <p14:creationId xmlns:p14="http://schemas.microsoft.com/office/powerpoint/2010/main" val="2058179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5C4E7C3-5248-4BA2-9B49-CAA5434FE364}" type="slidenum">
              <a:rPr lang="en-IE" smtClean="0"/>
              <a:t>16</a:t>
            </a:fld>
            <a:endParaRPr lang="en-IE"/>
          </a:p>
        </p:txBody>
      </p:sp>
    </p:spTree>
    <p:extLst>
      <p:ext uri="{BB962C8B-B14F-4D97-AF65-F5344CB8AC3E}">
        <p14:creationId xmlns:p14="http://schemas.microsoft.com/office/powerpoint/2010/main" val="897850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5C4E7C3-5248-4BA2-9B49-CAA5434FE364}" type="slidenum">
              <a:rPr lang="en-IE" smtClean="0"/>
              <a:t>17</a:t>
            </a:fld>
            <a:endParaRPr lang="en-IE"/>
          </a:p>
        </p:txBody>
      </p:sp>
    </p:spTree>
    <p:extLst>
      <p:ext uri="{BB962C8B-B14F-4D97-AF65-F5344CB8AC3E}">
        <p14:creationId xmlns:p14="http://schemas.microsoft.com/office/powerpoint/2010/main" val="1249560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927FA1-5041-D7E2-274D-79DDA839F1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EC689A-F0DE-216A-1031-A180451913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976F8-9221-9FBD-C4B7-BB3433B8B4A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7E8DB52A-7459-D947-2A0B-2AEE85AA9A74}"/>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C4E7C3-5248-4BA2-9B49-CAA5434FE364}"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4663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ABC2B-787B-F5E7-CEAE-95AD5E295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5F6090-B062-63EF-5146-AF8C77DE8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87B20E-F064-DEA4-38EB-5B1BCCFA782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662DACE-EF3B-BFEF-507B-9A453114232B}"/>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C4E7C3-5248-4BA2-9B49-CAA5434FE364}"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643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5C4E7C3-5248-4BA2-9B49-CAA5434FE364}" type="slidenum">
              <a:rPr lang="en-IE" smtClean="0"/>
              <a:t>2</a:t>
            </a:fld>
            <a:endParaRPr lang="en-IE"/>
          </a:p>
        </p:txBody>
      </p:sp>
    </p:spTree>
    <p:extLst>
      <p:ext uri="{BB962C8B-B14F-4D97-AF65-F5344CB8AC3E}">
        <p14:creationId xmlns:p14="http://schemas.microsoft.com/office/powerpoint/2010/main" val="2078558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A5D12-EE37-0492-5262-02B30C6E06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86F683-A7F1-A42C-9352-B3F0F6F0BE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EE91B-1CBD-44C6-04F5-6E41AE71D03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2F7B03E-AC22-FD70-039C-AD4F7D032FD1}"/>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C4E7C3-5248-4BA2-9B49-CAA5434FE364}"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3160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5C4E7C3-5248-4BA2-9B49-CAA5434FE364}" type="slidenum">
              <a:rPr lang="en-IE" smtClean="0"/>
              <a:t>21</a:t>
            </a:fld>
            <a:endParaRPr lang="en-IE"/>
          </a:p>
        </p:txBody>
      </p:sp>
    </p:spTree>
    <p:extLst>
      <p:ext uri="{BB962C8B-B14F-4D97-AF65-F5344CB8AC3E}">
        <p14:creationId xmlns:p14="http://schemas.microsoft.com/office/powerpoint/2010/main" val="42594803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5C4E7C3-5248-4BA2-9B49-CAA5434FE364}" type="slidenum">
              <a:rPr lang="en-IE" smtClean="0"/>
              <a:t>22</a:t>
            </a:fld>
            <a:endParaRPr lang="en-IE"/>
          </a:p>
        </p:txBody>
      </p:sp>
    </p:spTree>
    <p:extLst>
      <p:ext uri="{BB962C8B-B14F-4D97-AF65-F5344CB8AC3E}">
        <p14:creationId xmlns:p14="http://schemas.microsoft.com/office/powerpoint/2010/main" val="3656567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5C4E7C3-5248-4BA2-9B49-CAA5434FE364}" type="slidenum">
              <a:rPr lang="en-IE" smtClean="0"/>
              <a:t>23</a:t>
            </a:fld>
            <a:endParaRPr lang="en-IE"/>
          </a:p>
        </p:txBody>
      </p:sp>
    </p:spTree>
    <p:extLst>
      <p:ext uri="{BB962C8B-B14F-4D97-AF65-F5344CB8AC3E}">
        <p14:creationId xmlns:p14="http://schemas.microsoft.com/office/powerpoint/2010/main" val="3351294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B81FFB5-AFD3-430A-9D88-3D8F5D1AE8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63966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5C4E7C3-5248-4BA2-9B49-CAA5434FE364}" type="slidenum">
              <a:rPr lang="en-IE" smtClean="0"/>
              <a:t>27</a:t>
            </a:fld>
            <a:endParaRPr lang="en-IE"/>
          </a:p>
        </p:txBody>
      </p:sp>
    </p:spTree>
    <p:extLst>
      <p:ext uri="{BB962C8B-B14F-4D97-AF65-F5344CB8AC3E}">
        <p14:creationId xmlns:p14="http://schemas.microsoft.com/office/powerpoint/2010/main" val="4226268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63863"/>
          </a:xfrm>
        </p:spPr>
        <p:txBody>
          <a:bodyPr/>
          <a:lstStyle/>
          <a:p>
            <a:endParaRPr lang="en-IE" dirty="0"/>
          </a:p>
        </p:txBody>
      </p:sp>
      <p:sp>
        <p:nvSpPr>
          <p:cNvPr id="4" name="Slide Number Placeholder 3"/>
          <p:cNvSpPr>
            <a:spLocks noGrp="1"/>
          </p:cNvSpPr>
          <p:nvPr>
            <p:ph type="sldNum" sz="quarter" idx="5"/>
          </p:nvPr>
        </p:nvSpPr>
        <p:spPr/>
        <p:txBody>
          <a:bodyPr/>
          <a:lstStyle/>
          <a:p>
            <a:fld id="{B5C4E7C3-5248-4BA2-9B49-CAA5434FE364}" type="slidenum">
              <a:rPr lang="en-IE" smtClean="0"/>
              <a:t>3</a:t>
            </a:fld>
            <a:endParaRPr lang="en-IE"/>
          </a:p>
        </p:txBody>
      </p:sp>
    </p:spTree>
    <p:extLst>
      <p:ext uri="{BB962C8B-B14F-4D97-AF65-F5344CB8AC3E}">
        <p14:creationId xmlns:p14="http://schemas.microsoft.com/office/powerpoint/2010/main" val="2629925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5C4E7C3-5248-4BA2-9B49-CAA5434FE364}" type="slidenum">
              <a:rPr lang="en-IE" smtClean="0"/>
              <a:t>4</a:t>
            </a:fld>
            <a:endParaRPr lang="en-IE"/>
          </a:p>
        </p:txBody>
      </p:sp>
    </p:spTree>
    <p:extLst>
      <p:ext uri="{BB962C8B-B14F-4D97-AF65-F5344CB8AC3E}">
        <p14:creationId xmlns:p14="http://schemas.microsoft.com/office/powerpoint/2010/main" val="259344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5C4E7C3-5248-4BA2-9B49-CAA5434FE364}" type="slidenum">
              <a:rPr lang="en-IE" smtClean="0"/>
              <a:t>5</a:t>
            </a:fld>
            <a:endParaRPr lang="en-IE"/>
          </a:p>
        </p:txBody>
      </p:sp>
    </p:spTree>
    <p:extLst>
      <p:ext uri="{BB962C8B-B14F-4D97-AF65-F5344CB8AC3E}">
        <p14:creationId xmlns:p14="http://schemas.microsoft.com/office/powerpoint/2010/main" val="2628496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B5C4E7C3-5248-4BA2-9B49-CAA5434FE364}" type="slidenum">
              <a:rPr lang="en-IE" smtClean="0"/>
              <a:t>6</a:t>
            </a:fld>
            <a:endParaRPr lang="en-IE"/>
          </a:p>
        </p:txBody>
      </p:sp>
    </p:spTree>
    <p:extLst>
      <p:ext uri="{BB962C8B-B14F-4D97-AF65-F5344CB8AC3E}">
        <p14:creationId xmlns:p14="http://schemas.microsoft.com/office/powerpoint/2010/main" val="2721314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4417346"/>
          </a:xfrm>
        </p:spPr>
        <p:txBody>
          <a:bodyPr/>
          <a:lstStyle/>
          <a:p>
            <a:r>
              <a:rPr lang="en-GB" dirty="0"/>
              <a:t>.</a:t>
            </a:r>
          </a:p>
          <a:p>
            <a:endParaRPr lang="en-IE" dirty="0"/>
          </a:p>
        </p:txBody>
      </p:sp>
      <p:sp>
        <p:nvSpPr>
          <p:cNvPr id="4" name="Slide Number Placeholder 3"/>
          <p:cNvSpPr>
            <a:spLocks noGrp="1"/>
          </p:cNvSpPr>
          <p:nvPr>
            <p:ph type="sldNum" sz="quarter" idx="5"/>
          </p:nvPr>
        </p:nvSpPr>
        <p:spPr/>
        <p:txBody>
          <a:bodyPr/>
          <a:lstStyle/>
          <a:p>
            <a:fld id="{B5C4E7C3-5248-4BA2-9B49-CAA5434FE364}" type="slidenum">
              <a:rPr lang="en-IE" smtClean="0"/>
              <a:t>7</a:t>
            </a:fld>
            <a:endParaRPr lang="en-IE"/>
          </a:p>
        </p:txBody>
      </p:sp>
    </p:spTree>
    <p:extLst>
      <p:ext uri="{BB962C8B-B14F-4D97-AF65-F5344CB8AC3E}">
        <p14:creationId xmlns:p14="http://schemas.microsoft.com/office/powerpoint/2010/main" val="4039016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B5C4E7C3-5248-4BA2-9B49-CAA5434FE364}" type="slidenum">
              <a:rPr lang="en-IE" smtClean="0"/>
              <a:t>8</a:t>
            </a:fld>
            <a:endParaRPr lang="en-IE"/>
          </a:p>
        </p:txBody>
      </p:sp>
    </p:spTree>
    <p:extLst>
      <p:ext uri="{BB962C8B-B14F-4D97-AF65-F5344CB8AC3E}">
        <p14:creationId xmlns:p14="http://schemas.microsoft.com/office/powerpoint/2010/main" val="2021399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5C4E7C3-5248-4BA2-9B49-CAA5434FE364}" type="slidenum">
              <a:rPr lang="en-IE" smtClean="0"/>
              <a:t>9</a:t>
            </a:fld>
            <a:endParaRPr lang="en-IE"/>
          </a:p>
        </p:txBody>
      </p:sp>
    </p:spTree>
    <p:extLst>
      <p:ext uri="{BB962C8B-B14F-4D97-AF65-F5344CB8AC3E}">
        <p14:creationId xmlns:p14="http://schemas.microsoft.com/office/powerpoint/2010/main" val="1757479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4335D51-93AE-4733-8375-2B2E1CBB9A93}" type="datetimeFigureOut">
              <a:rPr lang="en-IE" smtClean="0"/>
              <a:t>15/09/2025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2ACE70E-D82C-45C8-831C-3B4E7077DEFC}" type="slidenum">
              <a:rPr lang="en-IE" smtClean="0"/>
              <a:t>‹#›</a:t>
            </a:fld>
            <a:endParaRPr lang="en-I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481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335D51-93AE-4733-8375-2B2E1CBB9A93}" type="datetimeFigureOut">
              <a:rPr lang="en-IE" smtClean="0"/>
              <a:t>15/09/2025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2ACE70E-D82C-45C8-831C-3B4E7077DEFC}" type="slidenum">
              <a:rPr lang="en-IE" smtClean="0"/>
              <a:t>‹#›</a:t>
            </a:fld>
            <a:endParaRPr lang="en-IE"/>
          </a:p>
        </p:txBody>
      </p:sp>
    </p:spTree>
    <p:extLst>
      <p:ext uri="{BB962C8B-B14F-4D97-AF65-F5344CB8AC3E}">
        <p14:creationId xmlns:p14="http://schemas.microsoft.com/office/powerpoint/2010/main" val="3248335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335D51-93AE-4733-8375-2B2E1CBB9A93}" type="datetimeFigureOut">
              <a:rPr lang="en-IE" smtClean="0"/>
              <a:t>15/09/2025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92ACE70E-D82C-45C8-831C-3B4E7077DEFC}" type="slidenum">
              <a:rPr lang="en-IE" smtClean="0"/>
              <a:t>‹#›</a:t>
            </a:fld>
            <a:endParaRPr lang="en-IE"/>
          </a:p>
        </p:txBody>
      </p:sp>
    </p:spTree>
    <p:extLst>
      <p:ext uri="{BB962C8B-B14F-4D97-AF65-F5344CB8AC3E}">
        <p14:creationId xmlns:p14="http://schemas.microsoft.com/office/powerpoint/2010/main" val="811251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67AB2E1A-5F2E-41C0-AB2C-A425CD5277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89203" y="6417011"/>
            <a:ext cx="2206835" cy="424778"/>
          </a:xfrm>
          <a:prstGeom prst="rect">
            <a:avLst/>
          </a:prstGeom>
        </p:spPr>
      </p:pic>
    </p:spTree>
    <p:extLst>
      <p:ext uri="{BB962C8B-B14F-4D97-AF65-F5344CB8AC3E}">
        <p14:creationId xmlns:p14="http://schemas.microsoft.com/office/powerpoint/2010/main" val="2679690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D9CCC07-A4D4-495A-A2EE-CA16D58CFC4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89203" y="6417011"/>
            <a:ext cx="2206835" cy="424778"/>
          </a:xfrm>
          <a:prstGeom prst="rect">
            <a:avLst/>
          </a:prstGeom>
        </p:spPr>
      </p:pic>
    </p:spTree>
    <p:extLst>
      <p:ext uri="{BB962C8B-B14F-4D97-AF65-F5344CB8AC3E}">
        <p14:creationId xmlns:p14="http://schemas.microsoft.com/office/powerpoint/2010/main" val="304796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335D51-93AE-4733-8375-2B2E1CBB9A93}" type="datetimeFigureOut">
              <a:rPr lang="en-IE" smtClean="0"/>
              <a:t>15/09/2025</a:t>
            </a:fld>
            <a:endParaRPr lang="en-IE"/>
          </a:p>
        </p:txBody>
      </p:sp>
      <p:sp>
        <p:nvSpPr>
          <p:cNvPr id="6" name="Footer Placeholder 5"/>
          <p:cNvSpPr>
            <a:spLocks noGrp="1"/>
          </p:cNvSpPr>
          <p:nvPr>
            <p:ph type="ftr" sz="quarter" idx="11"/>
          </p:nvPr>
        </p:nvSpPr>
        <p:spPr/>
        <p:txBody>
          <a:bodyPr/>
          <a:lstStyle/>
          <a:p>
            <a:endParaRPr lang="en-IE"/>
          </a:p>
        </p:txBody>
      </p:sp>
      <p:pic>
        <p:nvPicPr>
          <p:cNvPr id="10" name="Picture 9">
            <a:extLst>
              <a:ext uri="{FF2B5EF4-FFF2-40B4-BE49-F238E27FC236}">
                <a16:creationId xmlns:a16="http://schemas.microsoft.com/office/drawing/2014/main" id="{A879F987-0973-4EA1-AF3C-0BBA2BCBCB0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89203" y="6417011"/>
            <a:ext cx="2206835" cy="424778"/>
          </a:xfrm>
          <a:prstGeom prst="rect">
            <a:avLst/>
          </a:prstGeom>
        </p:spPr>
      </p:pic>
    </p:spTree>
    <p:extLst>
      <p:ext uri="{BB962C8B-B14F-4D97-AF65-F5344CB8AC3E}">
        <p14:creationId xmlns:p14="http://schemas.microsoft.com/office/powerpoint/2010/main" val="1565699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335D51-93AE-4733-8375-2B2E1CBB9A93}" type="datetimeFigureOut">
              <a:rPr lang="en-IE" smtClean="0"/>
              <a:t>15/09/2025</a:t>
            </a:fld>
            <a:endParaRPr lang="en-IE"/>
          </a:p>
        </p:txBody>
      </p:sp>
      <p:sp>
        <p:nvSpPr>
          <p:cNvPr id="8" name="Footer Placeholder 7"/>
          <p:cNvSpPr>
            <a:spLocks noGrp="1"/>
          </p:cNvSpPr>
          <p:nvPr>
            <p:ph type="ftr" sz="quarter" idx="11"/>
          </p:nvPr>
        </p:nvSpPr>
        <p:spPr/>
        <p:txBody>
          <a:bodyPr/>
          <a:lstStyle/>
          <a:p>
            <a:endParaRPr lang="en-IE"/>
          </a:p>
        </p:txBody>
      </p:sp>
      <p:pic>
        <p:nvPicPr>
          <p:cNvPr id="12" name="Picture 11">
            <a:extLst>
              <a:ext uri="{FF2B5EF4-FFF2-40B4-BE49-F238E27FC236}">
                <a16:creationId xmlns:a16="http://schemas.microsoft.com/office/drawing/2014/main" id="{6E8CE3E9-42E9-441E-9804-836204C0BDB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89203" y="6417011"/>
            <a:ext cx="2206835" cy="424778"/>
          </a:xfrm>
          <a:prstGeom prst="rect">
            <a:avLst/>
          </a:prstGeom>
        </p:spPr>
      </p:pic>
    </p:spTree>
    <p:extLst>
      <p:ext uri="{BB962C8B-B14F-4D97-AF65-F5344CB8AC3E}">
        <p14:creationId xmlns:p14="http://schemas.microsoft.com/office/powerpoint/2010/main" val="581357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5" name="Picture 4">
            <a:extLst>
              <a:ext uri="{FF2B5EF4-FFF2-40B4-BE49-F238E27FC236}">
                <a16:creationId xmlns:a16="http://schemas.microsoft.com/office/drawing/2014/main" id="{B83ACC6E-2348-4637-84B8-FAF44C7EED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89203" y="6417011"/>
            <a:ext cx="2206835" cy="424778"/>
          </a:xfrm>
          <a:prstGeom prst="rect">
            <a:avLst/>
          </a:prstGeom>
        </p:spPr>
      </p:pic>
    </p:spTree>
    <p:extLst>
      <p:ext uri="{BB962C8B-B14F-4D97-AF65-F5344CB8AC3E}">
        <p14:creationId xmlns:p14="http://schemas.microsoft.com/office/powerpoint/2010/main" val="1404270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DE7AA199-D8E9-47F9-93E7-49BD23E483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889203" y="6417011"/>
            <a:ext cx="2206835" cy="424778"/>
          </a:xfrm>
          <a:prstGeom prst="rect">
            <a:avLst/>
          </a:prstGeom>
        </p:spPr>
      </p:pic>
    </p:spTree>
    <p:extLst>
      <p:ext uri="{BB962C8B-B14F-4D97-AF65-F5344CB8AC3E}">
        <p14:creationId xmlns:p14="http://schemas.microsoft.com/office/powerpoint/2010/main" val="358523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4335D51-93AE-4733-8375-2B2E1CBB9A93}" type="datetimeFigureOut">
              <a:rPr lang="en-IE" smtClean="0"/>
              <a:t>15/09/2025</a:t>
            </a:fld>
            <a:endParaRPr lang="en-I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2ACE70E-D82C-45C8-831C-3B4E7077DEFC}" type="slidenum">
              <a:rPr lang="en-IE" smtClean="0"/>
              <a:t>‹#›</a:t>
            </a:fld>
            <a:endParaRPr lang="en-IE"/>
          </a:p>
        </p:txBody>
      </p:sp>
    </p:spTree>
    <p:extLst>
      <p:ext uri="{BB962C8B-B14F-4D97-AF65-F5344CB8AC3E}">
        <p14:creationId xmlns:p14="http://schemas.microsoft.com/office/powerpoint/2010/main" val="389019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335D51-93AE-4733-8375-2B2E1CBB9A93}" type="datetimeFigureOut">
              <a:rPr lang="en-IE" smtClean="0"/>
              <a:t>15/09/2025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92ACE70E-D82C-45C8-831C-3B4E7077DEFC}" type="slidenum">
              <a:rPr lang="en-IE" smtClean="0"/>
              <a:t>‹#›</a:t>
            </a:fld>
            <a:endParaRPr lang="en-IE"/>
          </a:p>
        </p:txBody>
      </p:sp>
    </p:spTree>
    <p:extLst>
      <p:ext uri="{BB962C8B-B14F-4D97-AF65-F5344CB8AC3E}">
        <p14:creationId xmlns:p14="http://schemas.microsoft.com/office/powerpoint/2010/main" val="2470604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4335D51-93AE-4733-8375-2B2E1CBB9A93}" type="datetimeFigureOut">
              <a:rPr lang="en-IE" smtClean="0"/>
              <a:t>15/09/2025</a:t>
            </a:fld>
            <a:endParaRPr lang="en-I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2ACE70E-D82C-45C8-831C-3B4E7077DEFC}" type="slidenum">
              <a:rPr lang="en-IE" smtClean="0"/>
              <a:t>‹#›</a:t>
            </a:fld>
            <a:endParaRPr lang="en-I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EE9FBA5-57AC-47B6-9F18-6613681B60B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8791901" y="70579"/>
            <a:ext cx="3400099" cy="1567168"/>
          </a:xfrm>
          <a:prstGeom prst="rect">
            <a:avLst/>
          </a:prstGeom>
        </p:spPr>
      </p:pic>
    </p:spTree>
    <p:extLst>
      <p:ext uri="{BB962C8B-B14F-4D97-AF65-F5344CB8AC3E}">
        <p14:creationId xmlns:p14="http://schemas.microsoft.com/office/powerpoint/2010/main" val="15254277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popeyesview.blogspot.com/2013/03/thank-you.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gov.ie/en/department-of-health/" TargetMode="External"/><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s://www.hse.i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mailto:support@ieea.c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D0CCBB9-BF65-47BD-9AA8-D6F47F977979}"/>
              </a:ext>
            </a:extLst>
          </p:cNvPr>
          <p:cNvGrpSpPr/>
          <p:nvPr/>
        </p:nvGrpSpPr>
        <p:grpSpPr>
          <a:xfrm>
            <a:off x="0" y="0"/>
            <a:ext cx="12511512" cy="6858000"/>
            <a:chOff x="0" y="0"/>
            <a:chExt cx="12511512" cy="6858000"/>
          </a:xfrm>
        </p:grpSpPr>
        <p:pic>
          <p:nvPicPr>
            <p:cNvPr id="6" name="Picture 5" descr="A picture containing outdoor&#10;&#10;Description generated with high confidence">
              <a:extLst>
                <a:ext uri="{FF2B5EF4-FFF2-40B4-BE49-F238E27FC236}">
                  <a16:creationId xmlns:a16="http://schemas.microsoft.com/office/drawing/2014/main" id="{69055166-24A1-456B-84B7-DF2620072793}"/>
                </a:ext>
              </a:extLst>
            </p:cNvPr>
            <p:cNvPicPr>
              <a:picLocks noChangeAspect="1"/>
            </p:cNvPicPr>
            <p:nvPr/>
          </p:nvPicPr>
          <p:blipFill rotWithShape="1">
            <a:blip r:embed="rId3">
              <a:extLst>
                <a:ext uri="{28A0092B-C50C-407E-A947-70E740481C1C}">
                  <a14:useLocalDpi xmlns:a14="http://schemas.microsoft.com/office/drawing/2010/main" val="0"/>
                </a:ext>
              </a:extLst>
            </a:blip>
            <a:srcRect t="11612"/>
            <a:stretch/>
          </p:blipFill>
          <p:spPr>
            <a:xfrm>
              <a:off x="0" y="0"/>
              <a:ext cx="12511512" cy="6858000"/>
            </a:xfrm>
            <a:prstGeom prst="rect">
              <a:avLst/>
            </a:prstGeom>
          </p:spPr>
        </p:pic>
        <p:sp>
          <p:nvSpPr>
            <p:cNvPr id="4" name="Rectangle 3">
              <a:extLst>
                <a:ext uri="{FF2B5EF4-FFF2-40B4-BE49-F238E27FC236}">
                  <a16:creationId xmlns:a16="http://schemas.microsoft.com/office/drawing/2014/main" id="{D6B230A9-E223-4507-95A4-C869B60D85E0}"/>
                </a:ext>
              </a:extLst>
            </p:cNvPr>
            <p:cNvSpPr/>
            <p:nvPr/>
          </p:nvSpPr>
          <p:spPr>
            <a:xfrm>
              <a:off x="0" y="0"/>
              <a:ext cx="6096000" cy="6858000"/>
            </a:xfrm>
            <a:prstGeom prst="rect">
              <a:avLst/>
            </a:prstGeom>
            <a:solidFill>
              <a:srgbClr val="876FB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36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Standard setting in health accreditation in practice – the ISQua EEA experience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IE" sz="3600" b="1" dirty="0">
                <a:solidFill>
                  <a:prstClr val="white"/>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IE" sz="2800" b="1" dirty="0">
                  <a:solidFill>
                    <a:prstClr val="white"/>
                  </a:solidFill>
                  <a:latin typeface="Arial" panose="020B0604020202020204" pitchFamily="34" charset="0"/>
                  <a:cs typeface="Arial" panose="020B0604020202020204" pitchFamily="34" charset="0"/>
                </a:rPr>
                <a:t>39</a:t>
              </a:r>
              <a:r>
                <a:rPr lang="en-IE" sz="2800" b="1" baseline="30000" dirty="0">
                  <a:solidFill>
                    <a:prstClr val="white"/>
                  </a:solidFill>
                  <a:latin typeface="Arial" panose="020B0604020202020204" pitchFamily="34" charset="0"/>
                  <a:cs typeface="Arial" panose="020B0604020202020204" pitchFamily="34" charset="0"/>
                </a:rPr>
                <a:t>th</a:t>
              </a:r>
              <a:r>
                <a:rPr lang="en-IE" sz="2800" b="1" dirty="0">
                  <a:solidFill>
                    <a:prstClr val="white"/>
                  </a:solidFill>
                  <a:latin typeface="Arial" panose="020B0604020202020204" pitchFamily="34" charset="0"/>
                  <a:cs typeface="Arial" panose="020B0604020202020204" pitchFamily="34" charset="0"/>
                </a:rPr>
                <a:t> EPSO Conference</a:t>
              </a:r>
            </a:p>
            <a:p>
              <a:pPr marL="0" marR="0" lvl="0" indent="0" algn="ctr" defTabSz="457200" rtl="0" eaLnBrk="1" fontAlgn="auto" latinLnBrk="0" hangingPunct="1">
                <a:lnSpc>
                  <a:spcPct val="100000"/>
                </a:lnSpc>
                <a:spcBef>
                  <a:spcPts val="0"/>
                </a:spcBef>
                <a:spcAft>
                  <a:spcPts val="0"/>
                </a:spcAft>
                <a:buClrTx/>
                <a:buSzTx/>
                <a:buFontTx/>
                <a:buNone/>
                <a:tabLst/>
                <a:defRPr/>
              </a:pPr>
              <a:r>
                <a:rPr lang="en-IE" sz="2800" b="1" dirty="0">
                  <a:solidFill>
                    <a:prstClr val="white"/>
                  </a:solidFill>
                  <a:latin typeface="Arial" panose="020B0604020202020204" pitchFamily="34" charset="0"/>
                  <a:cs typeface="Arial" panose="020B0604020202020204" pitchFamily="34" charset="0"/>
                </a:rPr>
                <a:t>Dublin, 25 Sept 2025</a:t>
              </a:r>
              <a:endParaRPr kumimoji="0" lang="en-IE" sz="2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B733346-2F58-4D8E-8862-4A50CAC0BC1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2604" y="223857"/>
              <a:ext cx="5590792" cy="1076134"/>
            </a:xfrm>
            <a:prstGeom prst="rect">
              <a:avLst/>
            </a:prstGeom>
          </p:spPr>
        </p:pic>
      </p:grpSp>
    </p:spTree>
    <p:extLst>
      <p:ext uri="{BB962C8B-B14F-4D97-AF65-F5344CB8AC3E}">
        <p14:creationId xmlns:p14="http://schemas.microsoft.com/office/powerpoint/2010/main" val="3754569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6A8DB-299B-943A-E181-0F4BC3612EC8}"/>
              </a:ext>
            </a:extLst>
          </p:cNvPr>
          <p:cNvSpPr>
            <a:spLocks noGrp="1"/>
          </p:cNvSpPr>
          <p:nvPr>
            <p:ph type="title"/>
          </p:nvPr>
        </p:nvSpPr>
        <p:spPr>
          <a:xfrm>
            <a:off x="1097280" y="286603"/>
            <a:ext cx="10058400" cy="1450757"/>
          </a:xfrm>
        </p:spPr>
        <p:txBody>
          <a:bodyPr>
            <a:normAutofit/>
          </a:bodyPr>
          <a:lstStyle/>
          <a:p>
            <a:r>
              <a:rPr lang="en-GB" b="1">
                <a:latin typeface="Arial" panose="020B0604020202020204" pitchFamily="34" charset="0"/>
                <a:cs typeface="Arial" panose="020B0604020202020204" pitchFamily="34" charset="0"/>
              </a:rPr>
              <a:t>New expectations</a:t>
            </a:r>
            <a:endParaRPr lang="en-IE" b="1">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31DED8AD-EE31-30FB-BDDE-475A8863372E}"/>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79904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CBAB2-D535-1B90-CB62-4B6E6CB5A24A}"/>
              </a:ext>
            </a:extLst>
          </p:cNvPr>
          <p:cNvSpPr>
            <a:spLocks noGrp="1"/>
          </p:cNvSpPr>
          <p:nvPr>
            <p:ph type="title"/>
          </p:nvPr>
        </p:nvSpPr>
        <p:spPr>
          <a:xfrm>
            <a:off x="1097280" y="286603"/>
            <a:ext cx="10058400" cy="1450757"/>
          </a:xfrm>
        </p:spPr>
        <p:txBody>
          <a:bodyPr anchor="b">
            <a:normAutofit/>
          </a:bodyPr>
          <a:lstStyle/>
          <a:p>
            <a:r>
              <a:rPr lang="en-GB" sz="3600" b="1" dirty="0">
                <a:latin typeface="Arial" panose="020B0604020202020204" pitchFamily="34" charset="0"/>
                <a:cs typeface="Arial" panose="020B0604020202020204" pitchFamily="34" charset="0"/>
              </a:rPr>
              <a:t>From the Triple Aim to the Quintuple Aim</a:t>
            </a:r>
            <a:endParaRPr lang="en-IE" sz="3600" b="1"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B71E91A6-DCA2-9338-57DF-5E6E65934DFD}"/>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472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CBAB2-D535-1B90-CB62-4B6E6CB5A24A}"/>
              </a:ext>
            </a:extLst>
          </p:cNvPr>
          <p:cNvSpPr>
            <a:spLocks noGrp="1"/>
          </p:cNvSpPr>
          <p:nvPr>
            <p:ph type="title"/>
          </p:nvPr>
        </p:nvSpPr>
        <p:spPr>
          <a:xfrm>
            <a:off x="1097280" y="286603"/>
            <a:ext cx="10058400" cy="1450757"/>
          </a:xfrm>
        </p:spPr>
        <p:txBody>
          <a:bodyPr anchor="b">
            <a:normAutofit/>
          </a:bodyPr>
          <a:lstStyle/>
          <a:p>
            <a:r>
              <a:rPr lang="en-GB" sz="3600" b="1" dirty="0">
                <a:latin typeface="Arial" panose="020B0604020202020204" pitchFamily="34" charset="0"/>
                <a:cs typeface="Arial" panose="020B0604020202020204" pitchFamily="34" charset="0"/>
              </a:rPr>
              <a:t>Adding up to a Sextuple Aim</a:t>
            </a:r>
            <a:endParaRPr lang="en-IE" sz="3600" b="1"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B71E91A6-DCA2-9338-57DF-5E6E65934DFD}"/>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5306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2EEDD7-F625-E913-2E4E-B8281B456588}"/>
              </a:ext>
            </a:extLst>
          </p:cNvPr>
          <p:cNvSpPr>
            <a:spLocks noGrp="1"/>
          </p:cNvSpPr>
          <p:nvPr>
            <p:ph type="title"/>
          </p:nvPr>
        </p:nvSpPr>
        <p:spPr>
          <a:xfrm>
            <a:off x="1097280" y="286603"/>
            <a:ext cx="10058400" cy="1450757"/>
          </a:xfrm>
        </p:spPr>
        <p:txBody>
          <a:bodyPr>
            <a:normAutofit/>
          </a:bodyPr>
          <a:lstStyle/>
          <a:p>
            <a:r>
              <a:rPr lang="en-GB" b="1" dirty="0">
                <a:latin typeface="Arial" panose="020B0604020202020204" pitchFamily="34" charset="0"/>
                <a:cs typeface="Arial" panose="020B0604020202020204" pitchFamily="34" charset="0"/>
              </a:rPr>
              <a:t>Prudent standardisation</a:t>
            </a:r>
            <a:endParaRPr lang="en-IE" b="1" dirty="0">
              <a:latin typeface="Arial" panose="020B0604020202020204" pitchFamily="34" charset="0"/>
              <a:cs typeface="Arial" panose="020B0604020202020204" pitchFamily="34" charset="0"/>
            </a:endParaRPr>
          </a:p>
        </p:txBody>
      </p:sp>
      <p:graphicFrame>
        <p:nvGraphicFramePr>
          <p:cNvPr id="6" name="Content Placeholder 3">
            <a:extLst>
              <a:ext uri="{FF2B5EF4-FFF2-40B4-BE49-F238E27FC236}">
                <a16:creationId xmlns:a16="http://schemas.microsoft.com/office/drawing/2014/main" id="{EC09003E-6D4B-B9E3-33C5-21987DF8C6A7}"/>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50473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926F3E-0F69-8BA2-72BE-4E84374279B1}"/>
            </a:ext>
          </a:extLst>
        </p:cNvPr>
        <p:cNvGrpSpPr/>
        <p:nvPr/>
      </p:nvGrpSpPr>
      <p:grpSpPr>
        <a:xfrm>
          <a:off x="0" y="0"/>
          <a:ext cx="0" cy="0"/>
          <a:chOff x="0" y="0"/>
          <a:chExt cx="0" cy="0"/>
        </a:xfrm>
      </p:grpSpPr>
      <p:pic>
        <p:nvPicPr>
          <p:cNvPr id="4" name="Picture Placeholder 5" descr="A picture containing outdoor object&#10;&#10;Description generated with very high confidence">
            <a:extLst>
              <a:ext uri="{FF2B5EF4-FFF2-40B4-BE49-F238E27FC236}">
                <a16:creationId xmlns:a16="http://schemas.microsoft.com/office/drawing/2014/main" id="{63D9C992-1436-E8BB-5951-62E17BBBEF7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2850" b="15481"/>
          <a:stretch/>
        </p:blipFill>
        <p:spPr>
          <a:xfrm>
            <a:off x="15" y="0"/>
            <a:ext cx="12191985" cy="4915076"/>
          </a:xfrm>
          <a:prstGeom prst="rect">
            <a:avLst/>
          </a:prstGeom>
        </p:spPr>
      </p:pic>
      <p:sp>
        <p:nvSpPr>
          <p:cNvPr id="9" name="Rectangle 8">
            <a:extLst>
              <a:ext uri="{FF2B5EF4-FFF2-40B4-BE49-F238E27FC236}">
                <a16:creationId xmlns:a16="http://schemas.microsoft.com/office/drawing/2014/main" id="{7DBDD93C-77AC-B87A-FA9F-BB887F7DE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0DF1E1-6828-D745-0394-CC7B1C847827}"/>
              </a:ext>
            </a:extLst>
          </p:cNvPr>
          <p:cNvSpPr>
            <a:spLocks noGrp="1"/>
          </p:cNvSpPr>
          <p:nvPr>
            <p:ph type="ctrTitle"/>
          </p:nvPr>
        </p:nvSpPr>
        <p:spPr>
          <a:xfrm>
            <a:off x="255104" y="5593955"/>
            <a:ext cx="8158316" cy="1056816"/>
          </a:xfrm>
        </p:spPr>
        <p:txBody>
          <a:bodyPr>
            <a:normAutofit/>
          </a:bodyPr>
          <a:lstStyle/>
          <a:p>
            <a:r>
              <a:rPr lang="en-IE" sz="2800" b="1" dirty="0">
                <a:solidFill>
                  <a:schemeClr val="bg1"/>
                </a:solidFill>
                <a:latin typeface="Arial" panose="020B0604020202020204" pitchFamily="34" charset="0"/>
                <a:cs typeface="Arial" panose="020B0604020202020204" pitchFamily="34" charset="0"/>
              </a:rPr>
              <a:t>How do we develop standards?</a:t>
            </a:r>
            <a:endParaRPr lang="en-IE" sz="280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5BE5399-91F5-5DC1-8AEC-FE34C7D7B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logo&#10;&#10;Description automatically generated">
            <a:extLst>
              <a:ext uri="{FF2B5EF4-FFF2-40B4-BE49-F238E27FC236}">
                <a16:creationId xmlns:a16="http://schemas.microsoft.com/office/drawing/2014/main" id="{2B17E185-24C0-831A-BF36-AB53F854E1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305" y="5175540"/>
            <a:ext cx="5403591" cy="1040102"/>
          </a:xfrm>
          <a:prstGeom prst="rect">
            <a:avLst/>
          </a:prstGeom>
        </p:spPr>
      </p:pic>
    </p:spTree>
    <p:extLst>
      <p:ext uri="{BB962C8B-B14F-4D97-AF65-F5344CB8AC3E}">
        <p14:creationId xmlns:p14="http://schemas.microsoft.com/office/powerpoint/2010/main" val="1695167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7" name="Rectangle 26">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cxnSp>
        <p:nvCxnSpPr>
          <p:cNvPr id="29" name="Straight Connector 28">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 name="Rectangle 30">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0" name="Title 1">
            <a:extLst>
              <a:ext uri="{FF2B5EF4-FFF2-40B4-BE49-F238E27FC236}">
                <a16:creationId xmlns:a16="http://schemas.microsoft.com/office/drawing/2014/main" id="{9F071E0B-35F4-4898-D255-3676F7D2ED73}"/>
              </a:ext>
            </a:extLst>
          </p:cNvPr>
          <p:cNvSpPr txBox="1">
            <a:spLocks/>
          </p:cNvSpPr>
          <p:nvPr/>
        </p:nvSpPr>
        <p:spPr>
          <a:xfrm>
            <a:off x="1066800" y="5252936"/>
            <a:ext cx="10058400" cy="102871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a:lstStyle>
          <a:p>
            <a:pPr algn="ctr">
              <a:spcAft>
                <a:spcPts val="600"/>
              </a:spcAft>
            </a:pPr>
            <a:r>
              <a:rPr lang="en-US" b="1">
                <a:solidFill>
                  <a:srgbClr val="FFFFFF"/>
                </a:solidFill>
              </a:rPr>
              <a:t>Revision Process</a:t>
            </a:r>
          </a:p>
        </p:txBody>
      </p:sp>
      <p:sp>
        <p:nvSpPr>
          <p:cNvPr id="35" name="Rectangle 34">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graphicFrame>
        <p:nvGraphicFramePr>
          <p:cNvPr id="6" name="Content Placeholder 2">
            <a:extLst>
              <a:ext uri="{FF2B5EF4-FFF2-40B4-BE49-F238E27FC236}">
                <a16:creationId xmlns:a16="http://schemas.microsoft.com/office/drawing/2014/main" id="{8148BD63-AFC5-CA9E-C068-4781598914EA}"/>
              </a:ext>
            </a:extLst>
          </p:cNvPr>
          <p:cNvGraphicFramePr>
            <a:graphicFrameLocks/>
          </p:cNvGraphicFramePr>
          <p:nvPr>
            <p:extLst>
              <p:ext uri="{D42A27DB-BD31-4B8C-83A1-F6EECF244321}">
                <p14:modId xmlns:p14="http://schemas.microsoft.com/office/powerpoint/2010/main" val="200406585"/>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663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planet&#10;&#10;AI-generated content may be incorrect.">
            <a:extLst>
              <a:ext uri="{FF2B5EF4-FFF2-40B4-BE49-F238E27FC236}">
                <a16:creationId xmlns:a16="http://schemas.microsoft.com/office/drawing/2014/main" id="{68AA8F05-4EC2-F973-A140-6560A0DD29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321" y="368263"/>
            <a:ext cx="4150978" cy="5676116"/>
          </a:xfrm>
          <a:prstGeom prst="rect">
            <a:avLst/>
          </a:prstGeom>
          <a:effectLst>
            <a:outerShdw blurRad="50800" dist="127000" dir="2280000">
              <a:srgbClr val="000000">
                <a:alpha val="40000"/>
              </a:srgbClr>
            </a:outerShdw>
          </a:effectLst>
        </p:spPr>
      </p:pic>
    </p:spTree>
    <p:extLst>
      <p:ext uri="{BB962C8B-B14F-4D97-AF65-F5344CB8AC3E}">
        <p14:creationId xmlns:p14="http://schemas.microsoft.com/office/powerpoint/2010/main" val="3008348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CFF68745-3351-BB8A-D8F3-C1FC9272CDFE}"/>
              </a:ext>
            </a:extLst>
          </p:cNvPr>
          <p:cNvGraphicFramePr>
            <a:graphicFrameLocks/>
          </p:cNvGraphicFramePr>
          <p:nvPr>
            <p:extLst>
              <p:ext uri="{D42A27DB-BD31-4B8C-83A1-F6EECF244321}">
                <p14:modId xmlns:p14="http://schemas.microsoft.com/office/powerpoint/2010/main" val="481670974"/>
              </p:ext>
            </p:extLst>
          </p:nvPr>
        </p:nvGraphicFramePr>
        <p:xfrm>
          <a:off x="916489" y="570915"/>
          <a:ext cx="9069722" cy="4019533"/>
        </p:xfrm>
        <a:graphic>
          <a:graphicData uri="http://schemas.openxmlformats.org/drawingml/2006/table">
            <a:tbl>
              <a:tblPr firstRow="1" bandRow="1">
                <a:tableStyleId>{21E4AEA4-8DFA-4A89-87EB-49C32662AFE0}</a:tableStyleId>
              </a:tblPr>
              <a:tblGrid>
                <a:gridCol w="7503074">
                  <a:extLst>
                    <a:ext uri="{9D8B030D-6E8A-4147-A177-3AD203B41FA5}">
                      <a16:colId xmlns:a16="http://schemas.microsoft.com/office/drawing/2014/main" val="3387344152"/>
                    </a:ext>
                  </a:extLst>
                </a:gridCol>
                <a:gridCol w="1566648">
                  <a:extLst>
                    <a:ext uri="{9D8B030D-6E8A-4147-A177-3AD203B41FA5}">
                      <a16:colId xmlns:a16="http://schemas.microsoft.com/office/drawing/2014/main" val="1924061994"/>
                    </a:ext>
                  </a:extLst>
                </a:gridCol>
              </a:tblGrid>
              <a:tr h="370840">
                <a:tc>
                  <a:txBody>
                    <a:bodyPr/>
                    <a:lstStyle/>
                    <a:p>
                      <a:r>
                        <a:rPr lang="en-GB"/>
                        <a:t>6</a:t>
                      </a:r>
                      <a:r>
                        <a:rPr lang="en-GB" baseline="30000"/>
                        <a:t>th</a:t>
                      </a:r>
                      <a:r>
                        <a:rPr lang="en-GB"/>
                        <a:t> Edition Principles</a:t>
                      </a:r>
                    </a:p>
                  </a:txBody>
                  <a:tcPr/>
                </a:tc>
                <a:tc>
                  <a:txBody>
                    <a:bodyPr/>
                    <a:lstStyle/>
                    <a:p>
                      <a:r>
                        <a:rPr lang="en-GB"/>
                        <a:t>No. of criteria</a:t>
                      </a:r>
                    </a:p>
                  </a:txBody>
                  <a:tcPr/>
                </a:tc>
                <a:extLst>
                  <a:ext uri="{0D108BD9-81ED-4DB2-BD59-A6C34878D82A}">
                    <a16:rowId xmlns:a16="http://schemas.microsoft.com/office/drawing/2014/main" val="3469866062"/>
                  </a:ext>
                </a:extLst>
              </a:tr>
              <a:tr h="370840">
                <a:tc>
                  <a:txBody>
                    <a:bodyPr/>
                    <a:lstStyle/>
                    <a:p>
                      <a:pPr marL="342900" indent="-342900">
                        <a:buAutoNum type="arabicPeriod"/>
                      </a:pPr>
                      <a:r>
                        <a:rPr lang="en-GB">
                          <a:latin typeface="Arial" panose="020B0604020202020204" pitchFamily="34" charset="0"/>
                          <a:cs typeface="Arial" panose="020B0604020202020204" pitchFamily="34" charset="0"/>
                        </a:rPr>
                        <a:t>Standards Development and Rating Methodology</a:t>
                      </a:r>
                    </a:p>
                  </a:txBody>
                  <a:tcPr/>
                </a:tc>
                <a:tc>
                  <a:txBody>
                    <a:bodyPr/>
                    <a:lstStyle/>
                    <a:p>
                      <a:pPr algn="ctr"/>
                      <a:r>
                        <a:rPr lang="en-GB" dirty="0">
                          <a:latin typeface="Arial" panose="020B0604020202020204" pitchFamily="34" charset="0"/>
                          <a:cs typeface="Arial" panose="020B0604020202020204" pitchFamily="34" charset="0"/>
                        </a:rPr>
                        <a:t>16</a:t>
                      </a:r>
                    </a:p>
                  </a:txBody>
                  <a:tcPr/>
                </a:tc>
                <a:extLst>
                  <a:ext uri="{0D108BD9-81ED-4DB2-BD59-A6C34878D82A}">
                    <a16:rowId xmlns:a16="http://schemas.microsoft.com/office/drawing/2014/main" val="277801937"/>
                  </a:ext>
                </a:extLst>
              </a:tr>
              <a:tr h="370840">
                <a:tc>
                  <a:txBody>
                    <a:bodyPr/>
                    <a:lstStyle/>
                    <a:p>
                      <a:r>
                        <a:rPr lang="en-GB" dirty="0">
                          <a:latin typeface="Arial" panose="020B0604020202020204" pitchFamily="34" charset="0"/>
                          <a:cs typeface="Arial" panose="020B0604020202020204" pitchFamily="34" charset="0"/>
                        </a:rPr>
                        <a:t>2. Organisational Governance, Leadership and Management</a:t>
                      </a:r>
                    </a:p>
                  </a:txBody>
                  <a:tcPr/>
                </a:tc>
                <a:tc>
                  <a:txBody>
                    <a:bodyPr/>
                    <a:lstStyle/>
                    <a:p>
                      <a:pPr algn="ctr"/>
                      <a:r>
                        <a:rPr lang="en-GB" dirty="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3429608335"/>
                  </a:ext>
                </a:extLst>
              </a:tr>
              <a:tr h="370840">
                <a:tc>
                  <a:txBody>
                    <a:bodyPr/>
                    <a:lstStyle/>
                    <a:p>
                      <a:r>
                        <a:rPr lang="en-GB" dirty="0">
                          <a:latin typeface="Arial" panose="020B0604020202020204" pitchFamily="34" charset="0"/>
                          <a:cs typeface="Arial" panose="020B0604020202020204" pitchFamily="34" charset="0"/>
                        </a:rPr>
                        <a:t>3. </a:t>
                      </a:r>
                      <a:r>
                        <a:rPr lang="en-GB" sz="1800" b="0" kern="1200" dirty="0">
                          <a:solidFill>
                            <a:schemeClr val="dk1"/>
                          </a:solidFill>
                          <a:effectLst/>
                          <a:latin typeface="Arial" panose="020B0604020202020204" pitchFamily="34" charset="0"/>
                          <a:cs typeface="Arial" panose="020B0604020202020204" pitchFamily="34" charset="0"/>
                        </a:rPr>
                        <a:t>Person-Centred Care</a:t>
                      </a:r>
                    </a:p>
                  </a:txBody>
                  <a:tcPr/>
                </a:tc>
                <a:tc>
                  <a:txBody>
                    <a:bodyPr/>
                    <a:lstStyle/>
                    <a:p>
                      <a:pPr algn="ctr"/>
                      <a:r>
                        <a:rPr lang="en-GB"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740370031"/>
                  </a:ext>
                </a:extLst>
              </a:tr>
              <a:tr h="370840">
                <a:tc>
                  <a:txBody>
                    <a:bodyPr/>
                    <a:lstStyle/>
                    <a:p>
                      <a:r>
                        <a:rPr lang="en-GB" dirty="0">
                          <a:latin typeface="Arial" panose="020B0604020202020204" pitchFamily="34" charset="0"/>
                          <a:cs typeface="Arial" panose="020B0604020202020204" pitchFamily="34" charset="0"/>
                        </a:rPr>
                        <a:t>4. Patient/Service User Safety and Organisational Risk Management</a:t>
                      </a:r>
                    </a:p>
                  </a:txBody>
                  <a:tcPr/>
                </a:tc>
                <a:tc>
                  <a:txBody>
                    <a:bodyPr/>
                    <a:lstStyle/>
                    <a:p>
                      <a:pPr algn="ctr"/>
                      <a:r>
                        <a:rPr lang="en-GB" dirty="0">
                          <a:latin typeface="Arial" panose="020B0604020202020204" pitchFamily="34" charset="0"/>
                          <a:cs typeface="Arial" panose="020B0604020202020204" pitchFamily="34" charset="0"/>
                        </a:rPr>
                        <a:t>13</a:t>
                      </a:r>
                    </a:p>
                  </a:txBody>
                  <a:tcPr/>
                </a:tc>
                <a:extLst>
                  <a:ext uri="{0D108BD9-81ED-4DB2-BD59-A6C34878D82A}">
                    <a16:rowId xmlns:a16="http://schemas.microsoft.com/office/drawing/2014/main" val="3201608670"/>
                  </a:ext>
                </a:extLst>
              </a:tr>
              <a:tr h="412733">
                <a:tc>
                  <a:txBody>
                    <a:bodyPr/>
                    <a:lstStyle/>
                    <a:p>
                      <a:r>
                        <a:rPr lang="en-GB">
                          <a:latin typeface="Arial" panose="020B0604020202020204" pitchFamily="34" charset="0"/>
                          <a:cs typeface="Arial" panose="020B0604020202020204" pitchFamily="34" charset="0"/>
                        </a:rPr>
                        <a:t>5. </a:t>
                      </a:r>
                      <a:r>
                        <a:rPr lang="en-GB" sz="1800" b="0" kern="1200">
                          <a:solidFill>
                            <a:schemeClr val="dk1"/>
                          </a:solidFill>
                          <a:effectLst/>
                          <a:latin typeface="Arial" panose="020B0604020202020204" pitchFamily="34" charset="0"/>
                          <a:cs typeface="Arial" panose="020B0604020202020204" pitchFamily="34" charset="0"/>
                        </a:rPr>
                        <a:t>Process of Care Delivery</a:t>
                      </a:r>
                      <a:endParaRPr lang="en-GB" b="0">
                        <a:latin typeface="Arial" panose="020B0604020202020204" pitchFamily="34" charset="0"/>
                        <a:cs typeface="Arial" panose="020B0604020202020204" pitchFamily="34" charset="0"/>
                      </a:endParaRPr>
                    </a:p>
                  </a:txBody>
                  <a:tcPr/>
                </a:tc>
                <a:tc>
                  <a:txBody>
                    <a:bodyPr/>
                    <a:lstStyle/>
                    <a:p>
                      <a:pPr algn="ctr"/>
                      <a:r>
                        <a:rPr lang="en-GB" dirty="0">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3887604752"/>
                  </a:ext>
                </a:extLst>
              </a:tr>
              <a:tr h="370840">
                <a:tc>
                  <a:txBody>
                    <a:bodyPr/>
                    <a:lstStyle/>
                    <a:p>
                      <a:r>
                        <a:rPr lang="en-GB" b="1">
                          <a:latin typeface="Arial" panose="020B0604020202020204" pitchFamily="34" charset="0"/>
                          <a:cs typeface="Arial" panose="020B0604020202020204" pitchFamily="34" charset="0"/>
                        </a:rPr>
                        <a:t>6. Sustainable Care</a:t>
                      </a:r>
                    </a:p>
                  </a:txBody>
                  <a:tcPr/>
                </a:tc>
                <a:tc>
                  <a:txBody>
                    <a:bodyPr/>
                    <a:lstStyle/>
                    <a:p>
                      <a:pPr algn="ctr"/>
                      <a:r>
                        <a:rPr lang="en-GB" dirty="0">
                          <a:latin typeface="Arial" panose="020B0604020202020204" pitchFamily="34" charset="0"/>
                          <a:cs typeface="Arial" panose="020B0604020202020204" pitchFamily="34" charset="0"/>
                        </a:rPr>
                        <a:t>7</a:t>
                      </a:r>
                    </a:p>
                  </a:txBody>
                  <a:tcPr/>
                </a:tc>
                <a:extLst>
                  <a:ext uri="{0D108BD9-81ED-4DB2-BD59-A6C34878D82A}">
                    <a16:rowId xmlns:a16="http://schemas.microsoft.com/office/drawing/2014/main" val="2283030325"/>
                  </a:ext>
                </a:extLst>
              </a:tr>
              <a:tr h="370840">
                <a:tc>
                  <a:txBody>
                    <a:bodyPr/>
                    <a:lstStyle/>
                    <a:p>
                      <a:r>
                        <a:rPr lang="en-GB" b="1">
                          <a:latin typeface="Arial" panose="020B0604020202020204" pitchFamily="34" charset="0"/>
                          <a:cs typeface="Arial" panose="020B0604020202020204" pitchFamily="34" charset="0"/>
                        </a:rPr>
                        <a:t>7. Digital Care and Artificial </a:t>
                      </a:r>
                    </a:p>
                    <a:p>
                      <a:r>
                        <a:rPr lang="en-GB" b="1">
                          <a:latin typeface="Arial" panose="020B0604020202020204" pitchFamily="34" charset="0"/>
                          <a:cs typeface="Arial" panose="020B0604020202020204" pitchFamily="34" charset="0"/>
                        </a:rPr>
                        <a:t>    Intelligence</a:t>
                      </a:r>
                    </a:p>
                  </a:txBody>
                  <a:tcPr/>
                </a:tc>
                <a:tc>
                  <a:txBody>
                    <a:bodyPr/>
                    <a:lstStyle/>
                    <a:p>
                      <a:pPr algn="ctr"/>
                      <a:r>
                        <a:rPr lang="en-GB" dirty="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477237635"/>
                  </a:ext>
                </a:extLst>
              </a:tr>
              <a:tr h="370840">
                <a:tc>
                  <a:txBody>
                    <a:bodyPr/>
                    <a:lstStyle/>
                    <a:p>
                      <a:r>
                        <a:rPr lang="en-GB" b="1">
                          <a:latin typeface="Arial" panose="020B0604020202020204" pitchFamily="34" charset="0"/>
                          <a:cs typeface="Arial" panose="020B0604020202020204" pitchFamily="34" charset="0"/>
                        </a:rPr>
                        <a:t>8. Supporting the Care Workforce</a:t>
                      </a:r>
                    </a:p>
                  </a:txBody>
                  <a:tcPr/>
                </a:tc>
                <a:tc>
                  <a:txBody>
                    <a:bodyPr/>
                    <a:lstStyle/>
                    <a:p>
                      <a:pPr algn="ctr"/>
                      <a:r>
                        <a:rPr lang="en-GB" dirty="0">
                          <a:latin typeface="Arial" panose="020B0604020202020204" pitchFamily="34" charset="0"/>
                          <a:cs typeface="Arial" panose="020B0604020202020204" pitchFamily="34" charset="0"/>
                        </a:rPr>
                        <a:t>10</a:t>
                      </a:r>
                    </a:p>
                  </a:txBody>
                  <a:tcPr/>
                </a:tc>
                <a:extLst>
                  <a:ext uri="{0D108BD9-81ED-4DB2-BD59-A6C34878D82A}">
                    <a16:rowId xmlns:a16="http://schemas.microsoft.com/office/drawing/2014/main" val="146766879"/>
                  </a:ext>
                </a:extLst>
              </a:tr>
              <a:tr h="370840">
                <a:tc>
                  <a:txBody>
                    <a:bodyPr/>
                    <a:lstStyle/>
                    <a:p>
                      <a:r>
                        <a:rPr lang="en-GB">
                          <a:latin typeface="Arial" panose="020B0604020202020204" pitchFamily="34" charset="0"/>
                          <a:cs typeface="Arial" panose="020B0604020202020204" pitchFamily="34" charset="0"/>
                        </a:rPr>
                        <a:t>9. Quality Performance</a:t>
                      </a:r>
                    </a:p>
                  </a:txBody>
                  <a:tcPr/>
                </a:tc>
                <a:tc>
                  <a:txBody>
                    <a:bodyPr/>
                    <a:lstStyle/>
                    <a:p>
                      <a:pPr algn="ctr"/>
                      <a:r>
                        <a:rPr lang="en-GB"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2370664069"/>
                  </a:ext>
                </a:extLst>
              </a:tr>
            </a:tbl>
          </a:graphicData>
        </a:graphic>
      </p:graphicFrame>
    </p:spTree>
    <p:extLst>
      <p:ext uri="{BB962C8B-B14F-4D97-AF65-F5344CB8AC3E}">
        <p14:creationId xmlns:p14="http://schemas.microsoft.com/office/powerpoint/2010/main" val="35923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A7C49-1307-5560-5205-614EF5264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F9B19-662B-70AE-EF0C-D4B198AEF86A}"/>
              </a:ext>
            </a:extLst>
          </p:cNvPr>
          <p:cNvSpPr txBox="1">
            <a:spLocks/>
          </p:cNvSpPr>
          <p:nvPr/>
        </p:nvSpPr>
        <p:spPr>
          <a:xfrm>
            <a:off x="1361573" y="262541"/>
            <a:ext cx="8913395" cy="651860"/>
          </a:xfrm>
          <a:prstGeom prst="rect">
            <a:avLst/>
          </a:prstGeom>
          <a:solidFill>
            <a:schemeClr val="bg1"/>
          </a:solidFill>
        </p:spPr>
        <p:txBody>
          <a:bodyPr>
            <a:normAutofit/>
          </a:bodyPr>
          <a:lst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GB" sz="2000" b="1" i="0" u="none" strike="noStrike" kern="1200" cap="none" spc="-50" normalizeH="0" baseline="0" noProof="0">
                <a:ln>
                  <a:noFill/>
                </a:ln>
                <a:solidFill>
                  <a:prstClr val="black"/>
                </a:solidFill>
                <a:effectLst/>
                <a:uLnTx/>
                <a:uFillTx/>
                <a:latin typeface="Arial" panose="020B0604020202020204" pitchFamily="34" charset="0"/>
                <a:ea typeface="+mj-ea"/>
                <a:cs typeface="Arial" panose="020B0604020202020204" pitchFamily="34" charset="0"/>
              </a:rPr>
              <a:t>Principle 6 – Sustainable Care</a:t>
            </a:r>
          </a:p>
        </p:txBody>
      </p:sp>
      <p:graphicFrame>
        <p:nvGraphicFramePr>
          <p:cNvPr id="3" name="Table 2">
            <a:extLst>
              <a:ext uri="{FF2B5EF4-FFF2-40B4-BE49-F238E27FC236}">
                <a16:creationId xmlns:a16="http://schemas.microsoft.com/office/drawing/2014/main" id="{A97581CE-1A00-D9B2-3075-49AC5BFF90A3}"/>
              </a:ext>
            </a:extLst>
          </p:cNvPr>
          <p:cNvGraphicFramePr>
            <a:graphicFrameLocks noGrp="1"/>
          </p:cNvGraphicFramePr>
          <p:nvPr/>
        </p:nvGraphicFramePr>
        <p:xfrm>
          <a:off x="374984" y="756913"/>
          <a:ext cx="11442032" cy="4577080"/>
        </p:xfrm>
        <a:graphic>
          <a:graphicData uri="http://schemas.openxmlformats.org/drawingml/2006/table">
            <a:tbl>
              <a:tblPr firstRow="1" bandRow="1">
                <a:tableStyleId>{5C22544A-7EE6-4342-B048-85BDC9FD1C3A}</a:tableStyleId>
              </a:tblPr>
              <a:tblGrid>
                <a:gridCol w="1673397">
                  <a:extLst>
                    <a:ext uri="{9D8B030D-6E8A-4147-A177-3AD203B41FA5}">
                      <a16:colId xmlns:a16="http://schemas.microsoft.com/office/drawing/2014/main" val="3831301116"/>
                    </a:ext>
                  </a:extLst>
                </a:gridCol>
                <a:gridCol w="9768635">
                  <a:extLst>
                    <a:ext uri="{9D8B030D-6E8A-4147-A177-3AD203B41FA5}">
                      <a16:colId xmlns:a16="http://schemas.microsoft.com/office/drawing/2014/main" val="448150676"/>
                    </a:ext>
                  </a:extLst>
                </a:gridCol>
              </a:tblGrid>
              <a:tr h="370840">
                <a:tc>
                  <a:txBody>
                    <a:bodyPr/>
                    <a:lstStyle/>
                    <a:p>
                      <a:r>
                        <a:rPr lang="en-GB">
                          <a:latin typeface="Arial" panose="020B0604020202020204" pitchFamily="34" charset="0"/>
                          <a:cs typeface="Arial" panose="020B0604020202020204" pitchFamily="34" charset="0"/>
                        </a:rPr>
                        <a:t>No.</a:t>
                      </a:r>
                    </a:p>
                  </a:txBody>
                  <a:tcPr/>
                </a:tc>
                <a:tc>
                  <a:txBody>
                    <a:bodyPr/>
                    <a:lstStyle/>
                    <a:p>
                      <a:r>
                        <a:rPr lang="en-GB">
                          <a:latin typeface="Arial" panose="020B0604020202020204" pitchFamily="34" charset="0"/>
                          <a:cs typeface="Arial" panose="020B0604020202020204" pitchFamily="34" charset="0"/>
                        </a:rPr>
                        <a:t>Criterion</a:t>
                      </a:r>
                    </a:p>
                  </a:txBody>
                  <a:tcPr/>
                </a:tc>
                <a:extLst>
                  <a:ext uri="{0D108BD9-81ED-4DB2-BD59-A6C34878D82A}">
                    <a16:rowId xmlns:a16="http://schemas.microsoft.com/office/drawing/2014/main" val="1065943367"/>
                  </a:ext>
                </a:extLst>
              </a:tr>
              <a:tr h="370840">
                <a:tc>
                  <a:txBody>
                    <a:bodyPr/>
                    <a:lstStyle/>
                    <a:p>
                      <a:r>
                        <a:rPr lang="en-GB" sz="1600" b="1">
                          <a:latin typeface="Arial" panose="020B0604020202020204" pitchFamily="34" charset="0"/>
                          <a:cs typeface="Arial" panose="020B0604020202020204" pitchFamily="34" charset="0"/>
                        </a:rPr>
                        <a:t>6.1</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undertake a strategic level review of the impact of environmental issues, sustainability of service provision and how negative environmental impacts arising from activities can to some extent be mitigated.</a:t>
                      </a:r>
                    </a:p>
                  </a:txBody>
                  <a:tcPr/>
                </a:tc>
                <a:extLst>
                  <a:ext uri="{0D108BD9-81ED-4DB2-BD59-A6C34878D82A}">
                    <a16:rowId xmlns:a16="http://schemas.microsoft.com/office/drawing/2014/main" val="971837177"/>
                  </a:ext>
                </a:extLst>
              </a:tr>
              <a:tr h="370840">
                <a:tc>
                  <a:txBody>
                    <a:bodyPr/>
                    <a:lstStyle/>
                    <a:p>
                      <a:r>
                        <a:rPr lang="en-GB" sz="1600" b="1">
                          <a:latin typeface="Arial" panose="020B0604020202020204" pitchFamily="34" charset="0"/>
                          <a:cs typeface="Arial" panose="020B0604020202020204" pitchFamily="34" charset="0"/>
                        </a:rPr>
                        <a:t>6.2</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provide information to their staff and patients/service users on the organisation’s strategic approach to environmentally sustainable care and the organisation’s goals in this area.</a:t>
                      </a:r>
                    </a:p>
                  </a:txBody>
                  <a:tcPr/>
                </a:tc>
                <a:extLst>
                  <a:ext uri="{0D108BD9-81ED-4DB2-BD59-A6C34878D82A}">
                    <a16:rowId xmlns:a16="http://schemas.microsoft.com/office/drawing/2014/main" val="3726724261"/>
                  </a:ext>
                </a:extLst>
              </a:tr>
              <a:tr h="370840">
                <a:tc>
                  <a:txBody>
                    <a:bodyPr/>
                    <a:lstStyle/>
                    <a:p>
                      <a:r>
                        <a:rPr lang="en-GB" sz="1600" b="1">
                          <a:latin typeface="Arial" panose="020B0604020202020204" pitchFamily="34" charset="0"/>
                          <a:cs typeface="Arial" panose="020B0604020202020204" pitchFamily="34" charset="0"/>
                        </a:rPr>
                        <a:t>6.3</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monitor their progress against defined goals for environmentally sustainable care and to report on this progress to the governing body.</a:t>
                      </a:r>
                    </a:p>
                  </a:txBody>
                  <a:tcPr/>
                </a:tc>
                <a:extLst>
                  <a:ext uri="{0D108BD9-81ED-4DB2-BD59-A6C34878D82A}">
                    <a16:rowId xmlns:a16="http://schemas.microsoft.com/office/drawing/2014/main" val="1085013913"/>
                  </a:ext>
                </a:extLst>
              </a:tr>
              <a:tr h="370840">
                <a:tc>
                  <a:txBody>
                    <a:bodyPr/>
                    <a:lstStyle/>
                    <a:p>
                      <a:r>
                        <a:rPr lang="en-GB" sz="1600" b="1">
                          <a:latin typeface="Arial" panose="020B0604020202020204" pitchFamily="34" charset="0"/>
                          <a:cs typeface="Arial" panose="020B0604020202020204" pitchFamily="34" charset="0"/>
                        </a:rPr>
                        <a:t>6.4</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consider the responsible stewardship of resources in their use of supplies and management of procurement. </a:t>
                      </a:r>
                    </a:p>
                  </a:txBody>
                  <a:tcPr/>
                </a:tc>
                <a:extLst>
                  <a:ext uri="{0D108BD9-81ED-4DB2-BD59-A6C34878D82A}">
                    <a16:rowId xmlns:a16="http://schemas.microsoft.com/office/drawing/2014/main" val="663430317"/>
                  </a:ext>
                </a:extLst>
              </a:tr>
              <a:tr h="370840">
                <a:tc>
                  <a:txBody>
                    <a:bodyPr/>
                    <a:lstStyle/>
                    <a:p>
                      <a:r>
                        <a:rPr lang="en-GB" sz="1600" b="1">
                          <a:latin typeface="Arial" panose="020B0604020202020204" pitchFamily="34" charset="0"/>
                          <a:cs typeface="Arial" panose="020B0604020202020204" pitchFamily="34" charset="0"/>
                        </a:rPr>
                        <a:t>6.5</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manage their use of non-renewable energy by:</a:t>
                      </a:r>
                    </a:p>
                    <a:p>
                      <a:r>
                        <a:rPr lang="en-GB" sz="1600">
                          <a:latin typeface="Arial" panose="020B0604020202020204" pitchFamily="34" charset="0"/>
                          <a:cs typeface="Arial" panose="020B0604020202020204" pitchFamily="34" charset="0"/>
                        </a:rPr>
                        <a:t>a) monitoring their use of energy including electricity, gas, oil and other fuel sources</a:t>
                      </a:r>
                    </a:p>
                    <a:p>
                      <a:r>
                        <a:rPr lang="en-GB" sz="1600">
                          <a:latin typeface="Arial" panose="020B0604020202020204" pitchFamily="34" charset="0"/>
                          <a:cs typeface="Arial" panose="020B0604020202020204" pitchFamily="34" charset="0"/>
                        </a:rPr>
                        <a:t>b) taking steps to reduce the use of energy from fossil fuels. </a:t>
                      </a:r>
                    </a:p>
                  </a:txBody>
                  <a:tcPr/>
                </a:tc>
                <a:extLst>
                  <a:ext uri="{0D108BD9-81ED-4DB2-BD59-A6C34878D82A}">
                    <a16:rowId xmlns:a16="http://schemas.microsoft.com/office/drawing/2014/main" val="731207345"/>
                  </a:ext>
                </a:extLst>
              </a:tr>
              <a:tr h="370840">
                <a:tc>
                  <a:txBody>
                    <a:bodyPr/>
                    <a:lstStyle/>
                    <a:p>
                      <a:r>
                        <a:rPr lang="en-GB" sz="1600" b="1">
                          <a:latin typeface="Arial" panose="020B0604020202020204" pitchFamily="34" charset="0"/>
                          <a:cs typeface="Arial" panose="020B0604020202020204" pitchFamily="34" charset="0"/>
                        </a:rPr>
                        <a:t>6.6</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carry out an assessment of their carbon footprint to monitor and help reduce greenhouse gases produced through the care processes provided.</a:t>
                      </a:r>
                    </a:p>
                  </a:txBody>
                  <a:tcPr/>
                </a:tc>
                <a:extLst>
                  <a:ext uri="{0D108BD9-81ED-4DB2-BD59-A6C34878D82A}">
                    <a16:rowId xmlns:a16="http://schemas.microsoft.com/office/drawing/2014/main" val="2479538583"/>
                  </a:ext>
                </a:extLst>
              </a:tr>
            </a:tbl>
          </a:graphicData>
        </a:graphic>
      </p:graphicFrame>
    </p:spTree>
    <p:extLst>
      <p:ext uri="{BB962C8B-B14F-4D97-AF65-F5344CB8AC3E}">
        <p14:creationId xmlns:p14="http://schemas.microsoft.com/office/powerpoint/2010/main" val="92373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49A65-4FB1-7C91-7AF4-BA5677712B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1D9BDE-CA7B-BAC3-D7FA-7F5DAD63220D}"/>
              </a:ext>
            </a:extLst>
          </p:cNvPr>
          <p:cNvSpPr txBox="1">
            <a:spLocks/>
          </p:cNvSpPr>
          <p:nvPr/>
        </p:nvSpPr>
        <p:spPr>
          <a:xfrm>
            <a:off x="1295399" y="178321"/>
            <a:ext cx="9601200" cy="651860"/>
          </a:xfrm>
          <a:prstGeom prst="rect">
            <a:avLst/>
          </a:prstGeom>
          <a:solidFill>
            <a:schemeClr val="bg1"/>
          </a:solidFill>
        </p:spPr>
        <p:txBody>
          <a:bodyPr>
            <a:normAutofit/>
          </a:bodyPr>
          <a:lst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GB" sz="2000" b="1" i="0" u="none" strike="noStrike" kern="1200" cap="none" spc="-50" normalizeH="0" baseline="0" noProof="0">
                <a:ln>
                  <a:noFill/>
                </a:ln>
                <a:solidFill>
                  <a:prstClr val="black"/>
                </a:solidFill>
                <a:effectLst/>
                <a:uLnTx/>
                <a:uFillTx/>
                <a:latin typeface="Arial" panose="020B0604020202020204" pitchFamily="34" charset="0"/>
                <a:ea typeface="+mj-ea"/>
                <a:cs typeface="Arial" panose="020B0604020202020204" pitchFamily="34" charset="0"/>
              </a:rPr>
              <a:t>Principle 7 - </a:t>
            </a:r>
            <a:r>
              <a:rPr kumimoji="0" lang="en-GB" sz="2000" b="1" i="0" u="none" strike="noStrike" kern="1200" cap="none" spc="-50" normalizeH="0" baseline="0" noProof="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Digital Care and Artificial Intelligence Systems for Care </a:t>
            </a:r>
          </a:p>
        </p:txBody>
      </p:sp>
      <p:graphicFrame>
        <p:nvGraphicFramePr>
          <p:cNvPr id="3" name="Table 2">
            <a:extLst>
              <a:ext uri="{FF2B5EF4-FFF2-40B4-BE49-F238E27FC236}">
                <a16:creationId xmlns:a16="http://schemas.microsoft.com/office/drawing/2014/main" id="{51BBE574-C8E3-B602-BBBE-4E171772ABB8}"/>
              </a:ext>
            </a:extLst>
          </p:cNvPr>
          <p:cNvGraphicFramePr>
            <a:graphicFrameLocks noGrp="1"/>
          </p:cNvGraphicFramePr>
          <p:nvPr/>
        </p:nvGraphicFramePr>
        <p:xfrm>
          <a:off x="429126" y="708787"/>
          <a:ext cx="11333747" cy="5491480"/>
        </p:xfrm>
        <a:graphic>
          <a:graphicData uri="http://schemas.openxmlformats.org/drawingml/2006/table">
            <a:tbl>
              <a:tblPr firstRow="1" bandRow="1">
                <a:tableStyleId>{5C22544A-7EE6-4342-B048-85BDC9FD1C3A}</a:tableStyleId>
              </a:tblPr>
              <a:tblGrid>
                <a:gridCol w="950494">
                  <a:extLst>
                    <a:ext uri="{9D8B030D-6E8A-4147-A177-3AD203B41FA5}">
                      <a16:colId xmlns:a16="http://schemas.microsoft.com/office/drawing/2014/main" val="3831301116"/>
                    </a:ext>
                  </a:extLst>
                </a:gridCol>
                <a:gridCol w="10383253">
                  <a:extLst>
                    <a:ext uri="{9D8B030D-6E8A-4147-A177-3AD203B41FA5}">
                      <a16:colId xmlns:a16="http://schemas.microsoft.com/office/drawing/2014/main" val="448150676"/>
                    </a:ext>
                  </a:extLst>
                </a:gridCol>
              </a:tblGrid>
              <a:tr h="370840">
                <a:tc>
                  <a:txBody>
                    <a:bodyPr/>
                    <a:lstStyle/>
                    <a:p>
                      <a:r>
                        <a:rPr lang="en-GB">
                          <a:latin typeface="Arial" panose="020B0604020202020204" pitchFamily="34" charset="0"/>
                          <a:cs typeface="Arial" panose="020B0604020202020204" pitchFamily="34" charset="0"/>
                        </a:rPr>
                        <a:t>No.</a:t>
                      </a:r>
                    </a:p>
                  </a:txBody>
                  <a:tcPr/>
                </a:tc>
                <a:tc>
                  <a:txBody>
                    <a:bodyPr/>
                    <a:lstStyle/>
                    <a:p>
                      <a:r>
                        <a:rPr lang="en-GB">
                          <a:latin typeface="Arial" panose="020B0604020202020204" pitchFamily="34" charset="0"/>
                          <a:cs typeface="Arial" panose="020B0604020202020204" pitchFamily="34" charset="0"/>
                        </a:rPr>
                        <a:t>Criterion</a:t>
                      </a:r>
                    </a:p>
                  </a:txBody>
                  <a:tcPr/>
                </a:tc>
                <a:extLst>
                  <a:ext uri="{0D108BD9-81ED-4DB2-BD59-A6C34878D82A}">
                    <a16:rowId xmlns:a16="http://schemas.microsoft.com/office/drawing/2014/main" val="1065943367"/>
                  </a:ext>
                </a:extLst>
              </a:tr>
              <a:tr h="370840">
                <a:tc>
                  <a:txBody>
                    <a:bodyPr/>
                    <a:lstStyle/>
                    <a:p>
                      <a:r>
                        <a:rPr lang="en-GB" sz="1600" b="1">
                          <a:latin typeface="Arial" panose="020B0604020202020204" pitchFamily="34" charset="0"/>
                          <a:cs typeface="Arial" panose="020B0604020202020204" pitchFamily="34" charset="0"/>
                        </a:rPr>
                        <a:t>7.1</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have a documented process for the assessment, costing, implementation and ongoing management of digital care systems.</a:t>
                      </a:r>
                    </a:p>
                  </a:txBody>
                  <a:tcPr/>
                </a:tc>
                <a:extLst>
                  <a:ext uri="{0D108BD9-81ED-4DB2-BD59-A6C34878D82A}">
                    <a16:rowId xmlns:a16="http://schemas.microsoft.com/office/drawing/2014/main" val="971837177"/>
                  </a:ext>
                </a:extLst>
              </a:tr>
              <a:tr h="370840">
                <a:tc>
                  <a:txBody>
                    <a:bodyPr/>
                    <a:lstStyle/>
                    <a:p>
                      <a:r>
                        <a:rPr lang="en-GB" sz="1600" b="1">
                          <a:latin typeface="Arial" panose="020B0604020202020204" pitchFamily="34" charset="0"/>
                          <a:cs typeface="Arial" panose="020B0604020202020204" pitchFamily="34" charset="0"/>
                        </a:rPr>
                        <a:t>7.2</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that organisations have a process to ensure that the use of digital care does not disadvantage patients/service users who are not able to use digital devices or do not have access to the internet to facilitate the use of digital approaches.</a:t>
                      </a:r>
                    </a:p>
                  </a:txBody>
                  <a:tcPr/>
                </a:tc>
                <a:extLst>
                  <a:ext uri="{0D108BD9-81ED-4DB2-BD59-A6C34878D82A}">
                    <a16:rowId xmlns:a16="http://schemas.microsoft.com/office/drawing/2014/main" val="3830714948"/>
                  </a:ext>
                </a:extLst>
              </a:tr>
              <a:tr h="370840">
                <a:tc>
                  <a:txBody>
                    <a:bodyPr/>
                    <a:lstStyle/>
                    <a:p>
                      <a:r>
                        <a:rPr lang="en-GB" sz="1600" b="1">
                          <a:latin typeface="Arial" panose="020B0604020202020204" pitchFamily="34" charset="0"/>
                          <a:cs typeface="Arial" panose="020B0604020202020204" pitchFamily="34" charset="0"/>
                        </a:rPr>
                        <a:t>7.3</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have access to technical expertise to support the effective use of digital care systems.</a:t>
                      </a:r>
                    </a:p>
                  </a:txBody>
                  <a:tcPr/>
                </a:tc>
                <a:extLst>
                  <a:ext uri="{0D108BD9-81ED-4DB2-BD59-A6C34878D82A}">
                    <a16:rowId xmlns:a16="http://schemas.microsoft.com/office/drawing/2014/main" val="2310963916"/>
                  </a:ext>
                </a:extLst>
              </a:tr>
              <a:tr h="370840">
                <a:tc>
                  <a:txBody>
                    <a:bodyPr/>
                    <a:lstStyle/>
                    <a:p>
                      <a:r>
                        <a:rPr lang="en-GB" sz="1600" b="1">
                          <a:latin typeface="Arial" panose="020B0604020202020204" pitchFamily="34" charset="0"/>
                          <a:cs typeface="Arial" panose="020B0604020202020204" pitchFamily="34" charset="0"/>
                        </a:rPr>
                        <a:t>7.4</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introduce and manage AI systems in accordance with any national or regional legislation or regulations on the use of AI, where these exist, or in their absence, based on available guidance for best practice.</a:t>
                      </a:r>
                    </a:p>
                  </a:txBody>
                  <a:tcPr/>
                </a:tc>
                <a:extLst>
                  <a:ext uri="{0D108BD9-81ED-4DB2-BD59-A6C34878D82A}">
                    <a16:rowId xmlns:a16="http://schemas.microsoft.com/office/drawing/2014/main" val="1331162614"/>
                  </a:ext>
                </a:extLst>
              </a:tr>
              <a:tr h="370840">
                <a:tc>
                  <a:txBody>
                    <a:bodyPr/>
                    <a:lstStyle/>
                    <a:p>
                      <a:r>
                        <a:rPr lang="en-GB" sz="1600" b="1">
                          <a:latin typeface="Arial" panose="020B0604020202020204" pitchFamily="34" charset="0"/>
                          <a:cs typeface="Arial" panose="020B0604020202020204" pitchFamily="34" charset="0"/>
                        </a:rPr>
                        <a:t>7.5</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monitor and evaluate the use of AI systems to deliver safe, high-quality care, with mitigation of any unintended consequences.</a:t>
                      </a:r>
                    </a:p>
                  </a:txBody>
                  <a:tcPr/>
                </a:tc>
                <a:extLst>
                  <a:ext uri="{0D108BD9-81ED-4DB2-BD59-A6C34878D82A}">
                    <a16:rowId xmlns:a16="http://schemas.microsoft.com/office/drawing/2014/main" val="3726724261"/>
                  </a:ext>
                </a:extLst>
              </a:tr>
              <a:tr h="370840">
                <a:tc>
                  <a:txBody>
                    <a:bodyPr/>
                    <a:lstStyle/>
                    <a:p>
                      <a:r>
                        <a:rPr lang="en-GB" sz="1600" b="1">
                          <a:latin typeface="Arial" panose="020B0604020202020204" pitchFamily="34" charset="0"/>
                          <a:cs typeface="Arial" panose="020B0604020202020204" pitchFamily="34" charset="0"/>
                        </a:rPr>
                        <a:t>7.6</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consult with staff delivering care, prior to the introduction of AI systems, to gain understanding of the practical implications and staff training needs.</a:t>
                      </a:r>
                    </a:p>
                  </a:txBody>
                  <a:tcPr/>
                </a:tc>
                <a:extLst>
                  <a:ext uri="{0D108BD9-81ED-4DB2-BD59-A6C34878D82A}">
                    <a16:rowId xmlns:a16="http://schemas.microsoft.com/office/drawing/2014/main" val="26394075"/>
                  </a:ext>
                </a:extLst>
              </a:tr>
              <a:tr h="370840">
                <a:tc>
                  <a:txBody>
                    <a:bodyPr/>
                    <a:lstStyle/>
                    <a:p>
                      <a:r>
                        <a:rPr lang="en-GB" sz="1600" b="1">
                          <a:latin typeface="Arial" panose="020B0604020202020204" pitchFamily="34" charset="0"/>
                          <a:cs typeface="Arial" panose="020B0604020202020204" pitchFamily="34" charset="0"/>
                        </a:rPr>
                        <a:t>7.7</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that organisations consider accountability arrangements for all care and treatment delivered with support from AI systems.</a:t>
                      </a:r>
                    </a:p>
                  </a:txBody>
                  <a:tcPr/>
                </a:tc>
                <a:extLst>
                  <a:ext uri="{0D108BD9-81ED-4DB2-BD59-A6C34878D82A}">
                    <a16:rowId xmlns:a16="http://schemas.microsoft.com/office/drawing/2014/main" val="1778046607"/>
                  </a:ext>
                </a:extLst>
              </a:tr>
              <a:tr h="370840">
                <a:tc>
                  <a:txBody>
                    <a:bodyPr/>
                    <a:lstStyle/>
                    <a:p>
                      <a:r>
                        <a:rPr lang="en-GB" sz="1600" b="1">
                          <a:latin typeface="Arial" panose="020B0604020202020204" pitchFamily="34" charset="0"/>
                          <a:cs typeface="Arial" panose="020B0604020202020204" pitchFamily="34" charset="0"/>
                        </a:rPr>
                        <a:t>7.8</a:t>
                      </a:r>
                    </a:p>
                    <a:p>
                      <a:r>
                        <a:rPr lang="en-GB" sz="1600" b="1">
                          <a:latin typeface="Arial" panose="020B0604020202020204" pitchFamily="34" charset="0"/>
                          <a:cs typeface="Arial" panose="020B0604020202020204" pitchFamily="34" charset="0"/>
                        </a:rPr>
                        <a:t>NEW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a:solidFill>
                            <a:schemeClr val="dk1"/>
                          </a:solidFill>
                          <a:effectLst/>
                          <a:latin typeface="Arial" panose="020B0604020202020204" pitchFamily="34" charset="0"/>
                          <a:ea typeface="+mn-ea"/>
                          <a:cs typeface="Arial" panose="020B0604020202020204" pitchFamily="34" charset="0"/>
                        </a:rPr>
                        <a:t>The standards require organisations to inform patients/service users when aspects of care are delivered with the use of AI systems. </a:t>
                      </a:r>
                    </a:p>
                  </a:txBody>
                  <a:tcPr/>
                </a:tc>
                <a:extLst>
                  <a:ext uri="{0D108BD9-81ED-4DB2-BD59-A6C34878D82A}">
                    <a16:rowId xmlns:a16="http://schemas.microsoft.com/office/drawing/2014/main" val="3296252734"/>
                  </a:ext>
                </a:extLst>
              </a:tr>
            </a:tbl>
          </a:graphicData>
        </a:graphic>
      </p:graphicFrame>
    </p:spTree>
    <p:extLst>
      <p:ext uri="{BB962C8B-B14F-4D97-AF65-F5344CB8AC3E}">
        <p14:creationId xmlns:p14="http://schemas.microsoft.com/office/powerpoint/2010/main" val="1772174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42F305CB-E338-EB98-CA7B-9AD3804FF584}"/>
              </a:ext>
            </a:extLst>
          </p:cNvPr>
          <p:cNvSpPr>
            <a:spLocks noGrp="1"/>
          </p:cNvSpPr>
          <p:nvPr>
            <p:ph type="title"/>
          </p:nvPr>
        </p:nvSpPr>
        <p:spPr>
          <a:xfrm>
            <a:off x="1097280" y="286603"/>
            <a:ext cx="10058400" cy="1450757"/>
          </a:xfrm>
        </p:spPr>
        <p:txBody>
          <a:bodyPr>
            <a:normAutofit/>
          </a:bodyPr>
          <a:lstStyle/>
          <a:p>
            <a:r>
              <a:rPr lang="en-IE" b="1" dirty="0">
                <a:latin typeface="Arial" panose="020B0604020202020204" pitchFamily="34" charset="0"/>
                <a:cs typeface="Arial" panose="020B0604020202020204" pitchFamily="34" charset="0"/>
              </a:rPr>
              <a:t>About </a:t>
            </a:r>
            <a:r>
              <a:rPr lang="en-IE" b="1" dirty="0" err="1">
                <a:latin typeface="Arial" panose="020B0604020202020204" pitchFamily="34" charset="0"/>
                <a:cs typeface="Arial" panose="020B0604020202020204" pitchFamily="34" charset="0"/>
              </a:rPr>
              <a:t>ISQua</a:t>
            </a:r>
            <a:r>
              <a:rPr lang="en-IE" b="1" dirty="0">
                <a:latin typeface="Arial" panose="020B0604020202020204" pitchFamily="34" charset="0"/>
                <a:cs typeface="Arial" panose="020B0604020202020204" pitchFamily="34" charset="0"/>
              </a:rPr>
              <a:t> EEA</a:t>
            </a:r>
          </a:p>
        </p:txBody>
      </p:sp>
      <p:graphicFrame>
        <p:nvGraphicFramePr>
          <p:cNvPr id="19" name="Content Placeholder 11">
            <a:extLst>
              <a:ext uri="{FF2B5EF4-FFF2-40B4-BE49-F238E27FC236}">
                <a16:creationId xmlns:a16="http://schemas.microsoft.com/office/drawing/2014/main" id="{75630503-D2CC-B7C0-4B75-87C8F6F65EAF}"/>
              </a:ext>
            </a:extLst>
          </p:cNvPr>
          <p:cNvGraphicFramePr>
            <a:graphicFrameLocks noGrp="1"/>
          </p:cNvGraphicFramePr>
          <p:nvPr>
            <p:ph idx="1"/>
            <p:extLst>
              <p:ext uri="{D42A27DB-BD31-4B8C-83A1-F6EECF244321}">
                <p14:modId xmlns:p14="http://schemas.microsoft.com/office/powerpoint/2010/main" val="84256700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8518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99928-A9B7-D91F-91E7-21F29821DA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DB5C9C-D32C-0664-CAE8-BBCAC54FCDFA}"/>
              </a:ext>
            </a:extLst>
          </p:cNvPr>
          <p:cNvSpPr txBox="1">
            <a:spLocks/>
          </p:cNvSpPr>
          <p:nvPr/>
        </p:nvSpPr>
        <p:spPr>
          <a:xfrm>
            <a:off x="2207794" y="418951"/>
            <a:ext cx="7700210" cy="651860"/>
          </a:xfrm>
          <a:prstGeom prst="rect">
            <a:avLst/>
          </a:prstGeom>
          <a:solidFill>
            <a:schemeClr val="bg1"/>
          </a:solidFill>
        </p:spPr>
        <p:txBody>
          <a:bodyPr>
            <a:normAutofit/>
          </a:bodyPr>
          <a:lst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GB" sz="2000" b="1" i="0" u="none" strike="noStrike" kern="1200" cap="none" spc="-50" normalizeH="0" baseline="0" noProof="0">
                <a:ln>
                  <a:noFill/>
                </a:ln>
                <a:solidFill>
                  <a:prstClr val="black"/>
                </a:solidFill>
                <a:effectLst/>
                <a:uLnTx/>
                <a:uFillTx/>
                <a:latin typeface="Arial" panose="020B0604020202020204" pitchFamily="34" charset="0"/>
                <a:ea typeface="+mj-ea"/>
                <a:cs typeface="Arial" panose="020B0604020202020204" pitchFamily="34" charset="0"/>
              </a:rPr>
              <a:t>Principle 8 – Supporting the Care Workforce</a:t>
            </a:r>
          </a:p>
        </p:txBody>
      </p:sp>
      <p:graphicFrame>
        <p:nvGraphicFramePr>
          <p:cNvPr id="3" name="Table 2">
            <a:extLst>
              <a:ext uri="{FF2B5EF4-FFF2-40B4-BE49-F238E27FC236}">
                <a16:creationId xmlns:a16="http://schemas.microsoft.com/office/drawing/2014/main" id="{5350DB70-D988-EEC0-92D1-BE8D69AF0AB1}"/>
              </a:ext>
            </a:extLst>
          </p:cNvPr>
          <p:cNvGraphicFramePr>
            <a:graphicFrameLocks noGrp="1"/>
          </p:cNvGraphicFramePr>
          <p:nvPr/>
        </p:nvGraphicFramePr>
        <p:xfrm>
          <a:off x="324852" y="1231900"/>
          <a:ext cx="11466093" cy="3997960"/>
        </p:xfrm>
        <a:graphic>
          <a:graphicData uri="http://schemas.openxmlformats.org/drawingml/2006/table">
            <a:tbl>
              <a:tblPr firstRow="1" bandRow="1">
                <a:tableStyleId>{5C22544A-7EE6-4342-B048-85BDC9FD1C3A}</a:tableStyleId>
              </a:tblPr>
              <a:tblGrid>
                <a:gridCol w="1676916">
                  <a:extLst>
                    <a:ext uri="{9D8B030D-6E8A-4147-A177-3AD203B41FA5}">
                      <a16:colId xmlns:a16="http://schemas.microsoft.com/office/drawing/2014/main" val="3831301116"/>
                    </a:ext>
                  </a:extLst>
                </a:gridCol>
                <a:gridCol w="9789177">
                  <a:extLst>
                    <a:ext uri="{9D8B030D-6E8A-4147-A177-3AD203B41FA5}">
                      <a16:colId xmlns:a16="http://schemas.microsoft.com/office/drawing/2014/main" val="448150676"/>
                    </a:ext>
                  </a:extLst>
                </a:gridCol>
              </a:tblGrid>
              <a:tr h="370840">
                <a:tc>
                  <a:txBody>
                    <a:bodyPr/>
                    <a:lstStyle/>
                    <a:p>
                      <a:r>
                        <a:rPr lang="en-GB">
                          <a:latin typeface="Arial" panose="020B0604020202020204" pitchFamily="34" charset="0"/>
                          <a:cs typeface="Arial" panose="020B0604020202020204" pitchFamily="34" charset="0"/>
                        </a:rPr>
                        <a:t>No.</a:t>
                      </a:r>
                    </a:p>
                  </a:txBody>
                  <a:tcPr/>
                </a:tc>
                <a:tc>
                  <a:txBody>
                    <a:bodyPr/>
                    <a:lstStyle/>
                    <a:p>
                      <a:r>
                        <a:rPr lang="en-GB">
                          <a:latin typeface="Arial" panose="020B0604020202020204" pitchFamily="34" charset="0"/>
                          <a:cs typeface="Arial" panose="020B0604020202020204" pitchFamily="34" charset="0"/>
                        </a:rPr>
                        <a:t>Criterion</a:t>
                      </a:r>
                    </a:p>
                  </a:txBody>
                  <a:tcPr/>
                </a:tc>
                <a:extLst>
                  <a:ext uri="{0D108BD9-81ED-4DB2-BD59-A6C34878D82A}">
                    <a16:rowId xmlns:a16="http://schemas.microsoft.com/office/drawing/2014/main" val="1065943367"/>
                  </a:ext>
                </a:extLst>
              </a:tr>
              <a:tr h="370840">
                <a:tc>
                  <a:txBody>
                    <a:bodyPr/>
                    <a:lstStyle/>
                    <a:p>
                      <a:r>
                        <a:rPr lang="en-GB" sz="1600" b="1">
                          <a:latin typeface="Arial" panose="020B0604020202020204" pitchFamily="34" charset="0"/>
                          <a:cs typeface="Arial" panose="020B0604020202020204" pitchFamily="34" charset="0"/>
                        </a:rPr>
                        <a:t>8.6</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take steps to protect staff from violence and aggression from individuals including patients/service users.</a:t>
                      </a:r>
                    </a:p>
                  </a:txBody>
                  <a:tcPr/>
                </a:tc>
                <a:extLst>
                  <a:ext uri="{0D108BD9-81ED-4DB2-BD59-A6C34878D82A}">
                    <a16:rowId xmlns:a16="http://schemas.microsoft.com/office/drawing/2014/main" val="971837177"/>
                  </a:ext>
                </a:extLst>
              </a:tr>
              <a:tr h="370840">
                <a:tc>
                  <a:txBody>
                    <a:bodyPr/>
                    <a:lstStyle/>
                    <a:p>
                      <a:r>
                        <a:rPr lang="en-GB" sz="1600" b="1">
                          <a:latin typeface="Arial" panose="020B0604020202020204" pitchFamily="34" charset="0"/>
                          <a:cs typeface="Arial" panose="020B0604020202020204" pitchFamily="34" charset="0"/>
                        </a:rPr>
                        <a:t>8.7</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have a systematic approach to gaining feedback from the workforce on their experience of working for the organisation and to implement improvement based on the feedback.</a:t>
                      </a:r>
                    </a:p>
                  </a:txBody>
                  <a:tcPr/>
                </a:tc>
                <a:extLst>
                  <a:ext uri="{0D108BD9-81ED-4DB2-BD59-A6C34878D82A}">
                    <a16:rowId xmlns:a16="http://schemas.microsoft.com/office/drawing/2014/main" val="3726724261"/>
                  </a:ext>
                </a:extLst>
              </a:tr>
              <a:tr h="370840">
                <a:tc>
                  <a:txBody>
                    <a:bodyPr/>
                    <a:lstStyle/>
                    <a:p>
                      <a:r>
                        <a:rPr lang="en-GB" sz="1600" b="1">
                          <a:latin typeface="Arial" panose="020B0604020202020204" pitchFamily="34" charset="0"/>
                          <a:cs typeface="Arial" panose="020B0604020202020204" pitchFamily="34" charset="0"/>
                        </a:rPr>
                        <a:t>8.8</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monitor and analyse data on staff sick leave and the reasons for staff leaving and these are used to inform organisational learning and changes in practice to support staff wellbeing and retention.</a:t>
                      </a:r>
                    </a:p>
                  </a:txBody>
                  <a:tcPr/>
                </a:tc>
                <a:extLst>
                  <a:ext uri="{0D108BD9-81ED-4DB2-BD59-A6C34878D82A}">
                    <a16:rowId xmlns:a16="http://schemas.microsoft.com/office/drawing/2014/main" val="1712720957"/>
                  </a:ext>
                </a:extLst>
              </a:tr>
              <a:tr h="370840">
                <a:tc>
                  <a:txBody>
                    <a:bodyPr/>
                    <a:lstStyle/>
                    <a:p>
                      <a:r>
                        <a:rPr lang="en-GB" sz="1600" b="1">
                          <a:latin typeface="Arial" panose="020B0604020202020204" pitchFamily="34" charset="0"/>
                          <a:cs typeface="Arial" panose="020B0604020202020204" pitchFamily="34" charset="0"/>
                        </a:rPr>
                        <a:t>8.9</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have processes to monitor, review and respond to issues of equality, diversity, inclusion and equity, in relation to recruitment, work allocation, scheduling and promotions across the workforce.</a:t>
                      </a:r>
                    </a:p>
                  </a:txBody>
                  <a:tcPr/>
                </a:tc>
                <a:extLst>
                  <a:ext uri="{0D108BD9-81ED-4DB2-BD59-A6C34878D82A}">
                    <a16:rowId xmlns:a16="http://schemas.microsoft.com/office/drawing/2014/main" val="3283374909"/>
                  </a:ext>
                </a:extLst>
              </a:tr>
              <a:tr h="370840">
                <a:tc>
                  <a:txBody>
                    <a:bodyPr/>
                    <a:lstStyle/>
                    <a:p>
                      <a:r>
                        <a:rPr lang="en-GB" sz="1600" b="1">
                          <a:latin typeface="Arial" panose="020B0604020202020204" pitchFamily="34" charset="0"/>
                          <a:cs typeface="Arial" panose="020B0604020202020204" pitchFamily="34" charset="0"/>
                        </a:rPr>
                        <a:t>8.10</a:t>
                      </a:r>
                    </a:p>
                    <a:p>
                      <a:r>
                        <a:rPr lang="en-GB" sz="1600" b="1">
                          <a:latin typeface="Arial" panose="020B0604020202020204" pitchFamily="34" charset="0"/>
                          <a:cs typeface="Arial" panose="020B0604020202020204" pitchFamily="34" charset="0"/>
                        </a:rPr>
                        <a:t>NEW</a:t>
                      </a:r>
                    </a:p>
                  </a:txBody>
                  <a:tcPr/>
                </a:tc>
                <a:tc>
                  <a:txBody>
                    <a:bodyPr/>
                    <a:lstStyle/>
                    <a:p>
                      <a:r>
                        <a:rPr lang="en-GB" sz="1600">
                          <a:latin typeface="Arial" panose="020B0604020202020204" pitchFamily="34" charset="0"/>
                          <a:cs typeface="Arial" panose="020B0604020202020204" pitchFamily="34" charset="0"/>
                        </a:rPr>
                        <a:t>The standards require organisations to support workforce wellbeing and psychological safety.</a:t>
                      </a:r>
                    </a:p>
                  </a:txBody>
                  <a:tcPr/>
                </a:tc>
                <a:extLst>
                  <a:ext uri="{0D108BD9-81ED-4DB2-BD59-A6C34878D82A}">
                    <a16:rowId xmlns:a16="http://schemas.microsoft.com/office/drawing/2014/main" val="1007431937"/>
                  </a:ext>
                </a:extLst>
              </a:tr>
            </a:tbl>
          </a:graphicData>
        </a:graphic>
      </p:graphicFrame>
    </p:spTree>
    <p:extLst>
      <p:ext uri="{BB962C8B-B14F-4D97-AF65-F5344CB8AC3E}">
        <p14:creationId xmlns:p14="http://schemas.microsoft.com/office/powerpoint/2010/main" val="2454051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8DE4-EE65-DE83-26B3-C31D58BE8BF7}"/>
              </a:ext>
            </a:extLst>
          </p:cNvPr>
          <p:cNvSpPr>
            <a:spLocks noGrp="1"/>
          </p:cNvSpPr>
          <p:nvPr>
            <p:ph type="title"/>
          </p:nvPr>
        </p:nvSpPr>
        <p:spPr>
          <a:xfrm>
            <a:off x="1097280" y="286603"/>
            <a:ext cx="10058400" cy="1450757"/>
          </a:xfrm>
        </p:spPr>
        <p:txBody>
          <a:bodyPr>
            <a:normAutofit/>
          </a:bodyPr>
          <a:lstStyle/>
          <a:p>
            <a:r>
              <a:rPr lang="en-GB" b="1" dirty="0">
                <a:latin typeface="Arial" panose="020B0604020202020204" pitchFamily="34" charset="0"/>
                <a:cs typeface="Arial" panose="020B0604020202020204" pitchFamily="34" charset="0"/>
              </a:rPr>
              <a:t>Standards of the future?</a:t>
            </a:r>
            <a:endParaRPr lang="en-IE" b="1"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51C08E10-6F97-CC35-A53F-12A07A40B3C5}"/>
              </a:ext>
            </a:extLst>
          </p:cNvPr>
          <p:cNvGraphicFramePr>
            <a:graphicFrameLocks noGrp="1"/>
          </p:cNvGraphicFramePr>
          <p:nvPr>
            <p:ph idx="1"/>
            <p:extLst>
              <p:ext uri="{D42A27DB-BD31-4B8C-83A1-F6EECF244321}">
                <p14:modId xmlns:p14="http://schemas.microsoft.com/office/powerpoint/2010/main" val="4184397187"/>
              </p:ext>
            </p:extLst>
          </p:nvPr>
        </p:nvGraphicFramePr>
        <p:xfrm>
          <a:off x="213360" y="1897380"/>
          <a:ext cx="11879580"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1825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2" name="Title 1">
            <a:extLst>
              <a:ext uri="{FF2B5EF4-FFF2-40B4-BE49-F238E27FC236}">
                <a16:creationId xmlns:a16="http://schemas.microsoft.com/office/drawing/2014/main" id="{DE40DA1D-9D37-D4B6-1F09-BD36A37D9005}"/>
              </a:ext>
            </a:extLst>
          </p:cNvPr>
          <p:cNvSpPr>
            <a:spLocks noGrp="1"/>
          </p:cNvSpPr>
          <p:nvPr>
            <p:ph type="title"/>
          </p:nvPr>
        </p:nvSpPr>
        <p:spPr>
          <a:xfrm>
            <a:off x="1097280" y="4844374"/>
            <a:ext cx="10058400" cy="1188995"/>
          </a:xfrm>
        </p:spPr>
        <p:txBody>
          <a:bodyPr anchor="ctr">
            <a:normAutofit/>
          </a:bodyPr>
          <a:lstStyle/>
          <a:p>
            <a:pPr algn="ctr"/>
            <a:r>
              <a:rPr lang="en-GB" sz="4100" b="1" dirty="0">
                <a:latin typeface="Arial" panose="020B0604020202020204" pitchFamily="34" charset="0"/>
                <a:cs typeface="Arial" panose="020B0604020202020204" pitchFamily="34" charset="0"/>
              </a:rPr>
              <a:t>Which challenges do our stakeholders see?</a:t>
            </a:r>
            <a:endParaRPr lang="en-IE" sz="4100" b="1" dirty="0">
              <a:latin typeface="Arial" panose="020B0604020202020204" pitchFamily="34" charset="0"/>
              <a:cs typeface="Arial" panose="020B0604020202020204" pitchFamily="34" charset="0"/>
            </a:endParaRPr>
          </a:p>
        </p:txBody>
      </p:sp>
      <p:graphicFrame>
        <p:nvGraphicFramePr>
          <p:cNvPr id="5" name="Content Placeholder 2">
            <a:extLst>
              <a:ext uri="{FF2B5EF4-FFF2-40B4-BE49-F238E27FC236}">
                <a16:creationId xmlns:a16="http://schemas.microsoft.com/office/drawing/2014/main" id="{1A2F97EB-37CD-3BAA-7538-398E215454C1}"/>
              </a:ext>
            </a:extLst>
          </p:cNvPr>
          <p:cNvGraphicFramePr>
            <a:graphicFrameLocks noGrp="1"/>
          </p:cNvGraphicFramePr>
          <p:nvPr>
            <p:ph idx="1"/>
            <p:extLst>
              <p:ext uri="{D42A27DB-BD31-4B8C-83A1-F6EECF244321}">
                <p14:modId xmlns:p14="http://schemas.microsoft.com/office/powerpoint/2010/main" val="107606251"/>
              </p:ext>
            </p:extLst>
          </p:nvPr>
        </p:nvGraphicFramePr>
        <p:xfrm>
          <a:off x="1036319" y="680936"/>
          <a:ext cx="10119362" cy="3765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1462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4296C-DBC9-9BBA-4F2D-86C5B7491DB7}"/>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Accreditation and regulation</a:t>
            </a:r>
            <a:endParaRPr lang="en-IE" b="1" dirty="0">
              <a:latin typeface="Arial" panose="020B0604020202020204" pitchFamily="34" charset="0"/>
              <a:cs typeface="Arial" panose="020B0604020202020204" pitchFamily="34" charset="0"/>
            </a:endParaRPr>
          </a:p>
        </p:txBody>
      </p:sp>
      <p:graphicFrame>
        <p:nvGraphicFramePr>
          <p:cNvPr id="4" name="Content Placeholder 3">
            <a:extLst>
              <a:ext uri="{FF2B5EF4-FFF2-40B4-BE49-F238E27FC236}">
                <a16:creationId xmlns:a16="http://schemas.microsoft.com/office/drawing/2014/main" id="{0ACE608F-9444-E82C-B08C-71E729E1F3C2}"/>
              </a:ext>
            </a:extLst>
          </p:cNvPr>
          <p:cNvGraphicFramePr>
            <a:graphicFrameLocks noGrp="1"/>
          </p:cNvGraphicFramePr>
          <p:nvPr>
            <p:ph idx="1"/>
          </p:nvPr>
        </p:nvGraphicFramePr>
        <p:xfrm>
          <a:off x="475488" y="1846263"/>
          <a:ext cx="11375136" cy="3774440"/>
        </p:xfrm>
        <a:graphic>
          <a:graphicData uri="http://schemas.openxmlformats.org/drawingml/2006/table">
            <a:tbl>
              <a:tblPr firstRow="1" bandRow="1">
                <a:tableStyleId>{5C22544A-7EE6-4342-B048-85BDC9FD1C3A}</a:tableStyleId>
              </a:tblPr>
              <a:tblGrid>
                <a:gridCol w="5687568">
                  <a:extLst>
                    <a:ext uri="{9D8B030D-6E8A-4147-A177-3AD203B41FA5}">
                      <a16:colId xmlns:a16="http://schemas.microsoft.com/office/drawing/2014/main" val="1312558550"/>
                    </a:ext>
                  </a:extLst>
                </a:gridCol>
                <a:gridCol w="5687568">
                  <a:extLst>
                    <a:ext uri="{9D8B030D-6E8A-4147-A177-3AD203B41FA5}">
                      <a16:colId xmlns:a16="http://schemas.microsoft.com/office/drawing/2014/main" val="1159662712"/>
                    </a:ext>
                  </a:extLst>
                </a:gridCol>
              </a:tblGrid>
              <a:tr h="370840">
                <a:tc>
                  <a:txBody>
                    <a:bodyPr/>
                    <a:lstStyle/>
                    <a:p>
                      <a:r>
                        <a:rPr lang="en-GB" dirty="0"/>
                        <a:t>Traditional regulator</a:t>
                      </a:r>
                      <a:endParaRPr lang="en-IE" dirty="0"/>
                    </a:p>
                  </a:txBody>
                  <a:tcPr/>
                </a:tc>
                <a:tc>
                  <a:txBody>
                    <a:bodyPr/>
                    <a:lstStyle/>
                    <a:p>
                      <a:r>
                        <a:rPr lang="en-GB" dirty="0"/>
                        <a:t>Traditional accreditor</a:t>
                      </a:r>
                      <a:endParaRPr lang="en-IE" dirty="0"/>
                    </a:p>
                  </a:txBody>
                  <a:tcPr/>
                </a:tc>
                <a:extLst>
                  <a:ext uri="{0D108BD9-81ED-4DB2-BD59-A6C34878D82A}">
                    <a16:rowId xmlns:a16="http://schemas.microsoft.com/office/drawing/2014/main" val="3832341360"/>
                  </a:ext>
                </a:extLst>
              </a:tr>
              <a:tr h="370840">
                <a:tc>
                  <a:txBody>
                    <a:bodyPr/>
                    <a:lstStyle/>
                    <a:p>
                      <a:r>
                        <a:rPr lang="en-GB" dirty="0"/>
                        <a:t>Mission is to protect the public</a:t>
                      </a:r>
                      <a:endParaRPr lang="en-IE" dirty="0"/>
                    </a:p>
                  </a:txBody>
                  <a:tcPr/>
                </a:tc>
                <a:tc>
                  <a:txBody>
                    <a:bodyPr/>
                    <a:lstStyle/>
                    <a:p>
                      <a:r>
                        <a:rPr lang="en-GB" dirty="0"/>
                        <a:t>Mission is to support the provider</a:t>
                      </a:r>
                      <a:endParaRPr lang="en-IE" dirty="0"/>
                    </a:p>
                  </a:txBody>
                  <a:tcPr/>
                </a:tc>
                <a:extLst>
                  <a:ext uri="{0D108BD9-81ED-4DB2-BD59-A6C34878D82A}">
                    <a16:rowId xmlns:a16="http://schemas.microsoft.com/office/drawing/2014/main" val="4059352720"/>
                  </a:ext>
                </a:extLst>
              </a:tr>
              <a:tr h="370840">
                <a:tc>
                  <a:txBody>
                    <a:bodyPr/>
                    <a:lstStyle/>
                    <a:p>
                      <a:r>
                        <a:rPr lang="en-GB" dirty="0"/>
                        <a:t>Empowered by law, but also limited by legal mandate</a:t>
                      </a:r>
                      <a:endParaRPr lang="en-IE" dirty="0"/>
                    </a:p>
                  </a:txBody>
                  <a:tcPr/>
                </a:tc>
                <a:tc>
                  <a:txBody>
                    <a:bodyPr/>
                    <a:lstStyle/>
                    <a:p>
                      <a:r>
                        <a:rPr lang="en-GB" dirty="0"/>
                        <a:t>Can address anything stakeholders find important and relevant</a:t>
                      </a:r>
                      <a:endParaRPr lang="en-IE" dirty="0"/>
                    </a:p>
                  </a:txBody>
                  <a:tcPr/>
                </a:tc>
                <a:extLst>
                  <a:ext uri="{0D108BD9-81ED-4DB2-BD59-A6C34878D82A}">
                    <a16:rowId xmlns:a16="http://schemas.microsoft.com/office/drawing/2014/main" val="1737326967"/>
                  </a:ext>
                </a:extLst>
              </a:tr>
              <a:tr h="370840">
                <a:tc>
                  <a:txBody>
                    <a:bodyPr/>
                    <a:lstStyle/>
                    <a:p>
                      <a:r>
                        <a:rPr lang="en-GB" dirty="0"/>
                        <a:t>Can back up its recommendations with power</a:t>
                      </a:r>
                      <a:endParaRPr lang="en-IE" dirty="0"/>
                    </a:p>
                  </a:txBody>
                  <a:tcPr/>
                </a:tc>
                <a:tc>
                  <a:txBody>
                    <a:bodyPr/>
                    <a:lstStyle/>
                    <a:p>
                      <a:r>
                        <a:rPr lang="en-GB" dirty="0"/>
                        <a:t>Essentially dependent on provider’s willingness to improve</a:t>
                      </a:r>
                      <a:endParaRPr lang="en-IE" dirty="0"/>
                    </a:p>
                  </a:txBody>
                  <a:tcPr/>
                </a:tc>
                <a:extLst>
                  <a:ext uri="{0D108BD9-81ED-4DB2-BD59-A6C34878D82A}">
                    <a16:rowId xmlns:a16="http://schemas.microsoft.com/office/drawing/2014/main" val="3525198851"/>
                  </a:ext>
                </a:extLst>
              </a:tr>
              <a:tr h="370840">
                <a:tc>
                  <a:txBody>
                    <a:bodyPr/>
                    <a:lstStyle/>
                    <a:p>
                      <a:r>
                        <a:rPr lang="en-GB" dirty="0"/>
                        <a:t>Potentially an enemy</a:t>
                      </a:r>
                      <a:endParaRPr lang="en-IE" dirty="0"/>
                    </a:p>
                  </a:txBody>
                  <a:tcPr/>
                </a:tc>
                <a:tc>
                  <a:txBody>
                    <a:bodyPr/>
                    <a:lstStyle/>
                    <a:p>
                      <a:r>
                        <a:rPr lang="en-GB" dirty="0"/>
                        <a:t>Can be a friend but also a creator of red tape</a:t>
                      </a:r>
                    </a:p>
                    <a:p>
                      <a:r>
                        <a:rPr lang="en-GB"/>
                        <a:t>At times </a:t>
                      </a:r>
                      <a:r>
                        <a:rPr lang="en-GB" dirty="0"/>
                        <a:t>t</a:t>
                      </a:r>
                      <a:r>
                        <a:rPr lang="en-GB"/>
                        <a:t>ension </a:t>
                      </a:r>
                      <a:r>
                        <a:rPr lang="en-GB" dirty="0"/>
                        <a:t>between management view and staff view</a:t>
                      </a:r>
                      <a:endParaRPr lang="en-IE" dirty="0"/>
                    </a:p>
                  </a:txBody>
                  <a:tcPr/>
                </a:tc>
                <a:extLst>
                  <a:ext uri="{0D108BD9-81ED-4DB2-BD59-A6C34878D82A}">
                    <a16:rowId xmlns:a16="http://schemas.microsoft.com/office/drawing/2014/main" val="3119647208"/>
                  </a:ext>
                </a:extLst>
              </a:tr>
              <a:tr h="370840">
                <a:tc>
                  <a:txBody>
                    <a:bodyPr/>
                    <a:lstStyle/>
                    <a:p>
                      <a:r>
                        <a:rPr lang="en-GB" dirty="0"/>
                        <a:t>Has someone violated the law?</a:t>
                      </a:r>
                      <a:endParaRPr lang="en-IE" dirty="0"/>
                    </a:p>
                  </a:txBody>
                  <a:tcPr/>
                </a:tc>
                <a:tc>
                  <a:txBody>
                    <a:bodyPr/>
                    <a:lstStyle/>
                    <a:p>
                      <a:r>
                        <a:rPr lang="en-GB" dirty="0"/>
                        <a:t>How can the system improve?</a:t>
                      </a:r>
                      <a:endParaRPr lang="en-IE" dirty="0"/>
                    </a:p>
                  </a:txBody>
                  <a:tcPr/>
                </a:tc>
                <a:extLst>
                  <a:ext uri="{0D108BD9-81ED-4DB2-BD59-A6C34878D82A}">
                    <a16:rowId xmlns:a16="http://schemas.microsoft.com/office/drawing/2014/main" val="493275640"/>
                  </a:ext>
                </a:extLst>
              </a:tr>
              <a:tr h="370840">
                <a:tc>
                  <a:txBody>
                    <a:bodyPr/>
                    <a:lstStyle/>
                    <a:p>
                      <a:r>
                        <a:rPr lang="en-GB" dirty="0"/>
                        <a:t>Mandatory</a:t>
                      </a:r>
                      <a:endParaRPr lang="en-IE" dirty="0"/>
                    </a:p>
                  </a:txBody>
                  <a:tcPr/>
                </a:tc>
                <a:tc>
                  <a:txBody>
                    <a:bodyPr/>
                    <a:lstStyle/>
                    <a:p>
                      <a:r>
                        <a:rPr lang="en-GB" dirty="0"/>
                        <a:t>Voluntary</a:t>
                      </a:r>
                      <a:endParaRPr lang="en-IE" dirty="0"/>
                    </a:p>
                  </a:txBody>
                  <a:tcPr/>
                </a:tc>
                <a:extLst>
                  <a:ext uri="{0D108BD9-81ED-4DB2-BD59-A6C34878D82A}">
                    <a16:rowId xmlns:a16="http://schemas.microsoft.com/office/drawing/2014/main" val="3754894301"/>
                  </a:ext>
                </a:extLst>
              </a:tr>
              <a:tr h="370840">
                <a:tc>
                  <a:txBody>
                    <a:bodyPr/>
                    <a:lstStyle/>
                    <a:p>
                      <a:r>
                        <a:rPr lang="en-GB" dirty="0"/>
                        <a:t>Acts both proactively and reactively – demands for “action on issues” often crowd out the proactive part</a:t>
                      </a:r>
                      <a:endParaRPr lang="en-IE" dirty="0"/>
                    </a:p>
                  </a:txBody>
                  <a:tcPr/>
                </a:tc>
                <a:tc>
                  <a:txBody>
                    <a:bodyPr/>
                    <a:lstStyle/>
                    <a:p>
                      <a:r>
                        <a:rPr lang="en-GB" dirty="0"/>
                        <a:t>Proactive</a:t>
                      </a:r>
                      <a:endParaRPr lang="en-IE" dirty="0"/>
                    </a:p>
                  </a:txBody>
                  <a:tcPr/>
                </a:tc>
                <a:extLst>
                  <a:ext uri="{0D108BD9-81ED-4DB2-BD59-A6C34878D82A}">
                    <a16:rowId xmlns:a16="http://schemas.microsoft.com/office/drawing/2014/main" val="1500970479"/>
                  </a:ext>
                </a:extLst>
              </a:tr>
            </a:tbl>
          </a:graphicData>
        </a:graphic>
      </p:graphicFrame>
      <p:sp>
        <p:nvSpPr>
          <p:cNvPr id="5" name="TextBox 4">
            <a:extLst>
              <a:ext uri="{FF2B5EF4-FFF2-40B4-BE49-F238E27FC236}">
                <a16:creationId xmlns:a16="http://schemas.microsoft.com/office/drawing/2014/main" id="{577A7997-6ADD-613E-B97F-0E6DF1545A26}"/>
              </a:ext>
            </a:extLst>
          </p:cNvPr>
          <p:cNvSpPr txBox="1"/>
          <p:nvPr/>
        </p:nvSpPr>
        <p:spPr>
          <a:xfrm>
            <a:off x="1096963" y="5751576"/>
            <a:ext cx="8723693" cy="646331"/>
          </a:xfrm>
          <a:prstGeom prst="rect">
            <a:avLst/>
          </a:prstGeom>
          <a:noFill/>
        </p:spPr>
        <p:txBody>
          <a:bodyPr wrap="square" rtlCol="0">
            <a:spAutoFit/>
          </a:bodyPr>
          <a:lstStyle/>
          <a:p>
            <a:r>
              <a:rPr lang="en-GB" dirty="0"/>
              <a:t>This is to illustrate a spectrum – different regulators and accreditors may be at different places on this spectrum </a:t>
            </a:r>
            <a:endParaRPr lang="en-IE" dirty="0"/>
          </a:p>
        </p:txBody>
      </p:sp>
    </p:spTree>
    <p:extLst>
      <p:ext uri="{BB962C8B-B14F-4D97-AF65-F5344CB8AC3E}">
        <p14:creationId xmlns:p14="http://schemas.microsoft.com/office/powerpoint/2010/main" val="37064212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2" name="Rectangle 1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616F10F5-644E-4E24-9745-8246B7AE6636}"/>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8725" r="1289" b="4027"/>
          <a:stretch/>
        </p:blipFill>
        <p:spPr>
          <a:xfrm>
            <a:off x="2607147" y="905933"/>
            <a:ext cx="6919348" cy="503029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229555"/>
            <a:ext cx="12192000" cy="3429000"/>
            <a:chOff x="0" y="0"/>
            <a:chExt cx="24384000" cy="6858000"/>
          </a:xfrm>
        </p:grpSpPr>
        <p:pic>
          <p:nvPicPr>
            <p:cNvPr id="3" name="Picture 3"/>
            <p:cNvPicPr>
              <a:picLocks noChangeAspect="1"/>
            </p:cNvPicPr>
            <p:nvPr/>
          </p:nvPicPr>
          <p:blipFill>
            <a:blip r:embed="rId2"/>
            <a:srcRect t="21851" b="21851"/>
            <a:stretch>
              <a:fillRect/>
            </a:stretch>
          </p:blipFill>
          <p:spPr>
            <a:xfrm>
              <a:off x="0" y="0"/>
              <a:ext cx="24384000" cy="6858000"/>
            </a:xfrm>
            <a:prstGeom prst="rect">
              <a:avLst/>
            </a:prstGeom>
          </p:spPr>
        </p:pic>
      </p:grpSp>
      <p:sp>
        <p:nvSpPr>
          <p:cNvPr id="4" name="TextBox 4"/>
          <p:cNvSpPr txBox="1"/>
          <p:nvPr/>
        </p:nvSpPr>
        <p:spPr>
          <a:xfrm>
            <a:off x="4658080" y="4141492"/>
            <a:ext cx="7159693" cy="2533322"/>
          </a:xfrm>
          <a:prstGeom prst="rect">
            <a:avLst/>
          </a:prstGeom>
        </p:spPr>
        <p:txBody>
          <a:bodyPr lIns="0" tIns="0" rIns="0" bIns="0" rtlCol="0" anchor="t">
            <a:spAutoFit/>
          </a:bodyPr>
          <a:lstStyle/>
          <a:p>
            <a:pPr>
              <a:lnSpc>
                <a:spcPts val="2499"/>
              </a:lnSpc>
            </a:pPr>
            <a:r>
              <a:rPr lang="en-US" sz="1867" dirty="0">
                <a:solidFill>
                  <a:srgbClr val="000000"/>
                </a:solidFill>
                <a:latin typeface="Poppins"/>
                <a:ea typeface="Acherus Grotesque"/>
                <a:cs typeface="Acherus Grotesque"/>
                <a:sym typeface="Acherus Grotesque"/>
              </a:rPr>
              <a:t>ISQua’s 42nd International Conference will be held in Dublin, Ireland, from </a:t>
            </a:r>
            <a:r>
              <a:rPr lang="en-US" sz="1867" b="1" dirty="0">
                <a:solidFill>
                  <a:srgbClr val="000000"/>
                </a:solidFill>
                <a:latin typeface="Poppins"/>
                <a:ea typeface="Acherus Grotesque"/>
                <a:cs typeface="Poppins"/>
                <a:sym typeface="Acherus Grotesque"/>
              </a:rPr>
              <a:t>27th to 30th September 2026</a:t>
            </a:r>
            <a:endParaRPr lang="en-US" sz="1867" dirty="0">
              <a:solidFill>
                <a:srgbClr val="000000"/>
              </a:solidFill>
              <a:latin typeface="Poppins"/>
              <a:ea typeface="Acherus Grotesque"/>
              <a:cs typeface="Acherus Grotesque"/>
              <a:sym typeface="Acherus Grotesque"/>
            </a:endParaRPr>
          </a:p>
          <a:p>
            <a:pPr>
              <a:lnSpc>
                <a:spcPts val="2499"/>
              </a:lnSpc>
            </a:pPr>
            <a:endParaRPr lang="en-US" sz="1867" dirty="0">
              <a:solidFill>
                <a:srgbClr val="000000"/>
              </a:solidFill>
              <a:latin typeface="Poppins"/>
              <a:ea typeface="Acherus Grotesque"/>
              <a:cs typeface="Poppins"/>
              <a:sym typeface="Acherus Grotesque"/>
            </a:endParaRPr>
          </a:p>
          <a:p>
            <a:pPr>
              <a:lnSpc>
                <a:spcPts val="2499"/>
              </a:lnSpc>
            </a:pPr>
            <a:r>
              <a:rPr lang="en-US" sz="1867" dirty="0">
                <a:solidFill>
                  <a:srgbClr val="000000"/>
                </a:solidFill>
                <a:latin typeface="Poppins"/>
                <a:ea typeface="Acherus Grotesque"/>
                <a:cs typeface="Poppins"/>
                <a:sym typeface="Acherus Grotesque"/>
              </a:rPr>
              <a:t>In partnership with the Irish </a:t>
            </a:r>
            <a:r>
              <a:rPr lang="en-US" sz="1867" dirty="0">
                <a:solidFill>
                  <a:srgbClr val="336C8C"/>
                </a:solidFill>
                <a:latin typeface="Poppins"/>
                <a:ea typeface="Acherus Grotesque"/>
                <a:cs typeface="Poppins"/>
                <a:sym typeface="Acherus Grotesque"/>
                <a:hlinkClick r:id="rId3"/>
              </a:rPr>
              <a:t>Department of Health (DoH)</a:t>
            </a:r>
            <a:r>
              <a:rPr lang="en-US" sz="1867" dirty="0">
                <a:solidFill>
                  <a:srgbClr val="000000"/>
                </a:solidFill>
                <a:latin typeface="Poppins"/>
                <a:ea typeface="Acherus Grotesque"/>
                <a:cs typeface="Poppins"/>
                <a:sym typeface="Acherus Grotesque"/>
              </a:rPr>
              <a:t>, and the </a:t>
            </a:r>
            <a:r>
              <a:rPr lang="en-US" sz="1867" dirty="0">
                <a:solidFill>
                  <a:srgbClr val="336C8C"/>
                </a:solidFill>
                <a:latin typeface="Poppins"/>
                <a:ea typeface="Acherus Grotesque"/>
                <a:cs typeface="Poppins"/>
                <a:sym typeface="Acherus Grotesque"/>
                <a:hlinkClick r:id="rId4"/>
              </a:rPr>
              <a:t>Health Service Executive (HSE)</a:t>
            </a:r>
            <a:endParaRPr lang="en-US" sz="1867" dirty="0">
              <a:solidFill>
                <a:srgbClr val="000000"/>
              </a:solidFill>
              <a:latin typeface="Poppins"/>
              <a:ea typeface="Acherus Grotesque"/>
              <a:cs typeface="Acherus Grotesque"/>
            </a:endParaRPr>
          </a:p>
          <a:p>
            <a:pPr>
              <a:lnSpc>
                <a:spcPts val="2499"/>
              </a:lnSpc>
            </a:pPr>
            <a:r>
              <a:rPr lang="en-US" sz="1633" dirty="0">
                <a:solidFill>
                  <a:srgbClr val="000000"/>
                </a:solidFill>
                <a:latin typeface="Acherus Grotesque"/>
                <a:ea typeface="Acherus Grotesque"/>
                <a:cs typeface="Acherus Grotesque"/>
                <a:sym typeface="Acherus Grotesque"/>
              </a:rPr>
              <a:t> </a:t>
            </a:r>
            <a:endParaRPr lang="en-US" sz="1633" dirty="0">
              <a:solidFill>
                <a:srgbClr val="000000"/>
              </a:solidFill>
              <a:latin typeface="Acherus Grotesque"/>
              <a:ea typeface="Acherus Grotesque"/>
              <a:cs typeface="Acherus Grotesque"/>
            </a:endParaRPr>
          </a:p>
          <a:p>
            <a:pPr>
              <a:lnSpc>
                <a:spcPts val="2499"/>
              </a:lnSpc>
            </a:pPr>
            <a:endParaRPr lang="en-US" sz="1633" dirty="0">
              <a:solidFill>
                <a:srgbClr val="000000"/>
              </a:solidFill>
              <a:latin typeface="Acherus Grotesque"/>
              <a:ea typeface="Acherus Grotesque"/>
              <a:cs typeface="Acherus Grotesque"/>
            </a:endParaRPr>
          </a:p>
          <a:p>
            <a:pPr>
              <a:lnSpc>
                <a:spcPts val="2499"/>
              </a:lnSpc>
              <a:spcBef>
                <a:spcPct val="0"/>
              </a:spcBef>
            </a:pPr>
            <a:endParaRPr lang="en-US" sz="1666" dirty="0">
              <a:solidFill>
                <a:srgbClr val="000000"/>
              </a:solidFill>
              <a:latin typeface="Acherus Grotesque"/>
              <a:ea typeface="Acherus Grotesque"/>
              <a:cs typeface="Acherus Grotesque"/>
              <a:sym typeface="Acherus Grotesque"/>
            </a:endParaRPr>
          </a:p>
        </p:txBody>
      </p:sp>
      <p:grpSp>
        <p:nvGrpSpPr>
          <p:cNvPr id="5" name="Group 5"/>
          <p:cNvGrpSpPr/>
          <p:nvPr/>
        </p:nvGrpSpPr>
        <p:grpSpPr>
          <a:xfrm>
            <a:off x="-194930" y="6329887"/>
            <a:ext cx="12581861" cy="544411"/>
            <a:chOff x="0" y="0"/>
            <a:chExt cx="4970612" cy="215076"/>
          </a:xfrm>
        </p:grpSpPr>
        <p:sp>
          <p:nvSpPr>
            <p:cNvPr id="6" name="Freeform 6"/>
            <p:cNvSpPr/>
            <p:nvPr/>
          </p:nvSpPr>
          <p:spPr>
            <a:xfrm>
              <a:off x="0" y="0"/>
              <a:ext cx="4970612" cy="215076"/>
            </a:xfrm>
            <a:custGeom>
              <a:avLst/>
              <a:gdLst/>
              <a:ahLst/>
              <a:cxnLst/>
              <a:rect l="l" t="t" r="r" b="b"/>
              <a:pathLst>
                <a:path w="4970612" h="215076">
                  <a:moveTo>
                    <a:pt x="0" y="0"/>
                  </a:moveTo>
                  <a:lnTo>
                    <a:pt x="4970612" y="0"/>
                  </a:lnTo>
                  <a:lnTo>
                    <a:pt x="4970612" y="215076"/>
                  </a:lnTo>
                  <a:lnTo>
                    <a:pt x="0" y="215076"/>
                  </a:lnTo>
                  <a:close/>
                </a:path>
              </a:pathLst>
            </a:custGeom>
            <a:solidFill>
              <a:srgbClr val="56C5D0"/>
            </a:solidFill>
          </p:spPr>
          <p:txBody>
            <a:bodyPr/>
            <a:lstStyle/>
            <a:p>
              <a:endParaRPr lang="en-GB" sz="1200"/>
            </a:p>
          </p:txBody>
        </p:sp>
        <p:sp>
          <p:nvSpPr>
            <p:cNvPr id="7" name="TextBox 7"/>
            <p:cNvSpPr txBox="1"/>
            <p:nvPr/>
          </p:nvSpPr>
          <p:spPr>
            <a:xfrm>
              <a:off x="0" y="-28575"/>
              <a:ext cx="4970612" cy="243651"/>
            </a:xfrm>
            <a:prstGeom prst="rect">
              <a:avLst/>
            </a:prstGeom>
          </p:spPr>
          <p:txBody>
            <a:bodyPr lIns="33867" tIns="33867" rIns="33867" bIns="33867" rtlCol="0" anchor="ctr"/>
            <a:lstStyle/>
            <a:p>
              <a:pPr algn="ctr">
                <a:lnSpc>
                  <a:spcPts val="1919"/>
                </a:lnSpc>
              </a:pPr>
              <a:endParaRPr sz="1200"/>
            </a:p>
          </p:txBody>
        </p:sp>
      </p:grpSp>
      <p:sp>
        <p:nvSpPr>
          <p:cNvPr id="8" name="Freeform 8"/>
          <p:cNvSpPr/>
          <p:nvPr/>
        </p:nvSpPr>
        <p:spPr>
          <a:xfrm>
            <a:off x="131833" y="6304487"/>
            <a:ext cx="2395467" cy="563461"/>
          </a:xfrm>
          <a:custGeom>
            <a:avLst/>
            <a:gdLst/>
            <a:ahLst/>
            <a:cxnLst/>
            <a:rect l="l" t="t" r="r" b="b"/>
            <a:pathLst>
              <a:path w="3593201" h="845192">
                <a:moveTo>
                  <a:pt x="0" y="0"/>
                </a:moveTo>
                <a:lnTo>
                  <a:pt x="3593201" y="0"/>
                </a:lnTo>
                <a:lnTo>
                  <a:pt x="3593201" y="845192"/>
                </a:lnTo>
                <a:lnTo>
                  <a:pt x="0" y="845192"/>
                </a:lnTo>
                <a:lnTo>
                  <a:pt x="0" y="0"/>
                </a:lnTo>
                <a:close/>
              </a:path>
            </a:pathLst>
          </a:custGeom>
          <a:blipFill>
            <a:blip r:embed="rId5"/>
            <a:stretch>
              <a:fillRect/>
            </a:stretch>
          </a:blipFill>
        </p:spPr>
        <p:txBody>
          <a:bodyPr/>
          <a:lstStyle/>
          <a:p>
            <a:endParaRPr lang="en-GB" sz="1200"/>
          </a:p>
        </p:txBody>
      </p:sp>
      <p:sp>
        <p:nvSpPr>
          <p:cNvPr id="9" name="TextBox 9"/>
          <p:cNvSpPr txBox="1"/>
          <p:nvPr/>
        </p:nvSpPr>
        <p:spPr>
          <a:xfrm>
            <a:off x="10344190" y="6538672"/>
            <a:ext cx="5202382" cy="218008"/>
          </a:xfrm>
          <a:prstGeom prst="rect">
            <a:avLst/>
          </a:prstGeom>
        </p:spPr>
        <p:txBody>
          <a:bodyPr lIns="0" tIns="0" rIns="0" bIns="0" rtlCol="0" anchor="t">
            <a:spAutoFit/>
          </a:bodyPr>
          <a:lstStyle/>
          <a:p>
            <a:pPr>
              <a:lnSpc>
                <a:spcPts val="1733"/>
              </a:lnSpc>
            </a:pPr>
            <a:r>
              <a:rPr lang="en-US" sz="1733" spc="-52">
                <a:solidFill>
                  <a:srgbClr val="FFFFFF"/>
                </a:solidFill>
                <a:latin typeface="Acherus Grotesque"/>
                <a:ea typeface="Acherus Grotesque"/>
                <a:cs typeface="Acherus Grotesque"/>
                <a:sym typeface="Acherus Grotesque"/>
              </a:rPr>
              <a:t>www.isqua.org</a:t>
            </a:r>
          </a:p>
        </p:txBody>
      </p:sp>
      <p:sp>
        <p:nvSpPr>
          <p:cNvPr id="10" name="TextBox 10"/>
          <p:cNvSpPr txBox="1"/>
          <p:nvPr/>
        </p:nvSpPr>
        <p:spPr>
          <a:xfrm>
            <a:off x="227253" y="4261089"/>
            <a:ext cx="8004047" cy="1114985"/>
          </a:xfrm>
          <a:prstGeom prst="rect">
            <a:avLst/>
          </a:prstGeom>
        </p:spPr>
        <p:txBody>
          <a:bodyPr lIns="0" tIns="0" rIns="0" bIns="0" rtlCol="0" anchor="t">
            <a:spAutoFit/>
          </a:bodyPr>
          <a:lstStyle/>
          <a:p>
            <a:pPr>
              <a:lnSpc>
                <a:spcPts val="4534"/>
              </a:lnSpc>
            </a:pPr>
            <a:r>
              <a:rPr lang="en-US" sz="3600" b="1" spc="-136" dirty="0">
                <a:solidFill>
                  <a:srgbClr val="336C8C"/>
                </a:solidFill>
                <a:latin typeface="Acherus Grotesque Bold"/>
                <a:ea typeface="Acherus Grotesque Bold"/>
                <a:cs typeface="Acherus Grotesque Bold"/>
                <a:sym typeface="Acherus Grotesque Bold"/>
              </a:rPr>
              <a:t>Save the Date For </a:t>
            </a:r>
            <a:endParaRPr lang="en-US" sz="3600"/>
          </a:p>
          <a:p>
            <a:pPr>
              <a:lnSpc>
                <a:spcPts val="4534"/>
              </a:lnSpc>
              <a:spcBef>
                <a:spcPct val="0"/>
              </a:spcBef>
            </a:pPr>
            <a:r>
              <a:rPr lang="en-US" sz="3600" b="1" spc="-136" dirty="0">
                <a:solidFill>
                  <a:srgbClr val="336C8C"/>
                </a:solidFill>
                <a:latin typeface="Acherus Grotesque Bold"/>
                <a:ea typeface="Acherus Grotesque Bold"/>
                <a:cs typeface="Acherus Grotesque Bold"/>
                <a:sym typeface="Acherus Grotesque Bold"/>
              </a:rPr>
              <a:t>#ISQua2026</a:t>
            </a:r>
            <a:endParaRPr lang="en-US" sz="3600" b="1" spc="-136" dirty="0">
              <a:solidFill>
                <a:srgbClr val="336C8C"/>
              </a:solidFill>
              <a:latin typeface="Acherus Grotesque Bold"/>
              <a:ea typeface="Acherus Grotesque Bold"/>
              <a:cs typeface="Acherus Grotesque Bold"/>
            </a:endParaRPr>
          </a:p>
        </p:txBody>
      </p:sp>
      <p:pic>
        <p:nvPicPr>
          <p:cNvPr id="11" name="Picture 10" descr="A bridge over water with buildings in the background&#10;&#10;AI-generated content may be incorrect.">
            <a:extLst>
              <a:ext uri="{FF2B5EF4-FFF2-40B4-BE49-F238E27FC236}">
                <a16:creationId xmlns:a16="http://schemas.microsoft.com/office/drawing/2014/main" id="{A4C41243-2E53-E116-0927-AFA40BAD8DDC}"/>
              </a:ext>
            </a:extLst>
          </p:cNvPr>
          <p:cNvPicPr>
            <a:picLocks noChangeAspect="1"/>
          </p:cNvPicPr>
          <p:nvPr/>
        </p:nvPicPr>
        <p:blipFill>
          <a:blip r:embed="rId6"/>
          <a:srcRect l="-1642" t="18192" b="38098"/>
          <a:stretch>
            <a:fillRect/>
          </a:stretch>
        </p:blipFill>
        <p:spPr>
          <a:xfrm>
            <a:off x="-190389" y="-224692"/>
            <a:ext cx="12392168" cy="382638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D6CDA-93CB-B0D7-D66E-AAA03B73FFA7}"/>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D1CCA30B-CBA1-A7EF-D35C-81656AF2A0B0}"/>
              </a:ext>
            </a:extLst>
          </p:cNvPr>
          <p:cNvGrpSpPr/>
          <p:nvPr/>
        </p:nvGrpSpPr>
        <p:grpSpPr>
          <a:xfrm>
            <a:off x="0" y="-229555"/>
            <a:ext cx="12192000" cy="3429000"/>
            <a:chOff x="0" y="0"/>
            <a:chExt cx="24384000" cy="6858000"/>
          </a:xfrm>
        </p:grpSpPr>
        <p:pic>
          <p:nvPicPr>
            <p:cNvPr id="3" name="Picture 3">
              <a:extLst>
                <a:ext uri="{FF2B5EF4-FFF2-40B4-BE49-F238E27FC236}">
                  <a16:creationId xmlns:a16="http://schemas.microsoft.com/office/drawing/2014/main" id="{3D8DA4EC-CD47-D996-8861-AD07B4E67E0D}"/>
                </a:ext>
              </a:extLst>
            </p:cNvPr>
            <p:cNvPicPr>
              <a:picLocks noChangeAspect="1"/>
            </p:cNvPicPr>
            <p:nvPr/>
          </p:nvPicPr>
          <p:blipFill>
            <a:blip r:embed="rId2"/>
            <a:srcRect t="21851" b="21851"/>
            <a:stretch>
              <a:fillRect/>
            </a:stretch>
          </p:blipFill>
          <p:spPr>
            <a:xfrm>
              <a:off x="0" y="0"/>
              <a:ext cx="24384000" cy="6858000"/>
            </a:xfrm>
            <a:prstGeom prst="rect">
              <a:avLst/>
            </a:prstGeom>
          </p:spPr>
        </p:pic>
      </p:grpSp>
      <p:grpSp>
        <p:nvGrpSpPr>
          <p:cNvPr id="5" name="Group 5">
            <a:extLst>
              <a:ext uri="{FF2B5EF4-FFF2-40B4-BE49-F238E27FC236}">
                <a16:creationId xmlns:a16="http://schemas.microsoft.com/office/drawing/2014/main" id="{93B607B2-22B1-0C36-E297-0CD2CF452F29}"/>
              </a:ext>
            </a:extLst>
          </p:cNvPr>
          <p:cNvGrpSpPr/>
          <p:nvPr/>
        </p:nvGrpSpPr>
        <p:grpSpPr>
          <a:xfrm>
            <a:off x="-194930" y="6329887"/>
            <a:ext cx="12581861" cy="544411"/>
            <a:chOff x="0" y="0"/>
            <a:chExt cx="4970612" cy="215076"/>
          </a:xfrm>
        </p:grpSpPr>
        <p:sp>
          <p:nvSpPr>
            <p:cNvPr id="6" name="Freeform 6">
              <a:extLst>
                <a:ext uri="{FF2B5EF4-FFF2-40B4-BE49-F238E27FC236}">
                  <a16:creationId xmlns:a16="http://schemas.microsoft.com/office/drawing/2014/main" id="{7BFC55D4-CB2F-A5A7-B612-5299BB979642}"/>
                </a:ext>
              </a:extLst>
            </p:cNvPr>
            <p:cNvSpPr/>
            <p:nvPr/>
          </p:nvSpPr>
          <p:spPr>
            <a:xfrm>
              <a:off x="0" y="0"/>
              <a:ext cx="4970612" cy="215076"/>
            </a:xfrm>
            <a:custGeom>
              <a:avLst/>
              <a:gdLst/>
              <a:ahLst/>
              <a:cxnLst/>
              <a:rect l="l" t="t" r="r" b="b"/>
              <a:pathLst>
                <a:path w="4970612" h="215076">
                  <a:moveTo>
                    <a:pt x="0" y="0"/>
                  </a:moveTo>
                  <a:lnTo>
                    <a:pt x="4970612" y="0"/>
                  </a:lnTo>
                  <a:lnTo>
                    <a:pt x="4970612" y="215076"/>
                  </a:lnTo>
                  <a:lnTo>
                    <a:pt x="0" y="215076"/>
                  </a:lnTo>
                  <a:close/>
                </a:path>
              </a:pathLst>
            </a:custGeom>
            <a:solidFill>
              <a:srgbClr val="56C5D0"/>
            </a:solidFill>
          </p:spPr>
          <p:txBody>
            <a:bodyPr/>
            <a:lstStyle/>
            <a:p>
              <a:endParaRPr lang="en-GB" sz="1200"/>
            </a:p>
          </p:txBody>
        </p:sp>
        <p:sp>
          <p:nvSpPr>
            <p:cNvPr id="7" name="TextBox 7">
              <a:extLst>
                <a:ext uri="{FF2B5EF4-FFF2-40B4-BE49-F238E27FC236}">
                  <a16:creationId xmlns:a16="http://schemas.microsoft.com/office/drawing/2014/main" id="{0B0EA5D8-6811-0BB3-DEEA-1413B1049F00}"/>
                </a:ext>
              </a:extLst>
            </p:cNvPr>
            <p:cNvSpPr txBox="1"/>
            <p:nvPr/>
          </p:nvSpPr>
          <p:spPr>
            <a:xfrm>
              <a:off x="0" y="-28575"/>
              <a:ext cx="4970612" cy="243651"/>
            </a:xfrm>
            <a:prstGeom prst="rect">
              <a:avLst/>
            </a:prstGeom>
          </p:spPr>
          <p:txBody>
            <a:bodyPr lIns="33867" tIns="33867" rIns="33867" bIns="33867" rtlCol="0" anchor="ctr"/>
            <a:lstStyle/>
            <a:p>
              <a:pPr algn="ctr">
                <a:lnSpc>
                  <a:spcPts val="1919"/>
                </a:lnSpc>
              </a:pPr>
              <a:endParaRPr sz="1200"/>
            </a:p>
          </p:txBody>
        </p:sp>
      </p:grpSp>
      <p:sp>
        <p:nvSpPr>
          <p:cNvPr id="8" name="Freeform 8">
            <a:extLst>
              <a:ext uri="{FF2B5EF4-FFF2-40B4-BE49-F238E27FC236}">
                <a16:creationId xmlns:a16="http://schemas.microsoft.com/office/drawing/2014/main" id="{357BED25-E099-D331-3F23-FF0D0F187983}"/>
              </a:ext>
            </a:extLst>
          </p:cNvPr>
          <p:cNvSpPr/>
          <p:nvPr/>
        </p:nvSpPr>
        <p:spPr>
          <a:xfrm>
            <a:off x="131833" y="6304487"/>
            <a:ext cx="2395467" cy="563461"/>
          </a:xfrm>
          <a:custGeom>
            <a:avLst/>
            <a:gdLst/>
            <a:ahLst/>
            <a:cxnLst/>
            <a:rect l="l" t="t" r="r" b="b"/>
            <a:pathLst>
              <a:path w="3593201" h="845192">
                <a:moveTo>
                  <a:pt x="0" y="0"/>
                </a:moveTo>
                <a:lnTo>
                  <a:pt x="3593201" y="0"/>
                </a:lnTo>
                <a:lnTo>
                  <a:pt x="3593201" y="845192"/>
                </a:lnTo>
                <a:lnTo>
                  <a:pt x="0" y="845192"/>
                </a:lnTo>
                <a:lnTo>
                  <a:pt x="0" y="0"/>
                </a:lnTo>
                <a:close/>
              </a:path>
            </a:pathLst>
          </a:custGeom>
          <a:blipFill>
            <a:blip r:embed="rId3"/>
            <a:stretch>
              <a:fillRect/>
            </a:stretch>
          </a:blipFill>
        </p:spPr>
        <p:txBody>
          <a:bodyPr/>
          <a:lstStyle/>
          <a:p>
            <a:endParaRPr lang="en-GB" sz="1200"/>
          </a:p>
        </p:txBody>
      </p:sp>
      <p:sp>
        <p:nvSpPr>
          <p:cNvPr id="9" name="TextBox 9">
            <a:extLst>
              <a:ext uri="{FF2B5EF4-FFF2-40B4-BE49-F238E27FC236}">
                <a16:creationId xmlns:a16="http://schemas.microsoft.com/office/drawing/2014/main" id="{66662F29-CB0F-5211-1AE5-CCB94FBE265C}"/>
              </a:ext>
            </a:extLst>
          </p:cNvPr>
          <p:cNvSpPr txBox="1"/>
          <p:nvPr/>
        </p:nvSpPr>
        <p:spPr>
          <a:xfrm>
            <a:off x="10344190" y="6538672"/>
            <a:ext cx="5202382" cy="218008"/>
          </a:xfrm>
          <a:prstGeom prst="rect">
            <a:avLst/>
          </a:prstGeom>
        </p:spPr>
        <p:txBody>
          <a:bodyPr lIns="0" tIns="0" rIns="0" bIns="0" rtlCol="0" anchor="t">
            <a:spAutoFit/>
          </a:bodyPr>
          <a:lstStyle/>
          <a:p>
            <a:pPr>
              <a:lnSpc>
                <a:spcPts val="1733"/>
              </a:lnSpc>
            </a:pPr>
            <a:r>
              <a:rPr lang="en-US" sz="1733" spc="-52">
                <a:solidFill>
                  <a:srgbClr val="FFFFFF"/>
                </a:solidFill>
                <a:latin typeface="Acherus Grotesque"/>
                <a:ea typeface="Acherus Grotesque"/>
                <a:cs typeface="Acherus Grotesque"/>
                <a:sym typeface="Acherus Grotesque"/>
              </a:rPr>
              <a:t>www.isqua.org</a:t>
            </a:r>
          </a:p>
        </p:txBody>
      </p:sp>
      <p:sp>
        <p:nvSpPr>
          <p:cNvPr id="10" name="TextBox 10">
            <a:extLst>
              <a:ext uri="{FF2B5EF4-FFF2-40B4-BE49-F238E27FC236}">
                <a16:creationId xmlns:a16="http://schemas.microsoft.com/office/drawing/2014/main" id="{58391FCA-FCF0-AD8A-3FAA-5A0CA0D4E189}"/>
              </a:ext>
            </a:extLst>
          </p:cNvPr>
          <p:cNvSpPr txBox="1"/>
          <p:nvPr/>
        </p:nvSpPr>
        <p:spPr>
          <a:xfrm>
            <a:off x="2645667" y="4017565"/>
            <a:ext cx="8004047" cy="1692066"/>
          </a:xfrm>
          <a:prstGeom prst="rect">
            <a:avLst/>
          </a:prstGeom>
        </p:spPr>
        <p:txBody>
          <a:bodyPr lIns="0" tIns="0" rIns="0" bIns="0" rtlCol="0" anchor="t">
            <a:spAutoFit/>
          </a:bodyPr>
          <a:lstStyle/>
          <a:p>
            <a:pPr algn="ctr">
              <a:lnSpc>
                <a:spcPts val="4534"/>
              </a:lnSpc>
            </a:pPr>
            <a:r>
              <a:rPr lang="en-US" sz="3600" b="1" spc="-136" dirty="0">
                <a:solidFill>
                  <a:srgbClr val="336C8C"/>
                </a:solidFill>
                <a:latin typeface="Acherus Grotesque Bold"/>
                <a:ea typeface="Acherus Grotesque Bold"/>
                <a:cs typeface="Acherus Grotesque Bold"/>
                <a:sym typeface="Acherus Grotesque Bold"/>
              </a:rPr>
              <a:t>Call for Abstracts open on:</a:t>
            </a:r>
          </a:p>
          <a:p>
            <a:pPr algn="ctr">
              <a:lnSpc>
                <a:spcPts val="4534"/>
              </a:lnSpc>
            </a:pPr>
            <a:endParaRPr lang="en-US" sz="3600" b="1" spc="-136" dirty="0">
              <a:solidFill>
                <a:srgbClr val="336C8C"/>
              </a:solidFill>
              <a:latin typeface="Acherus Grotesque Bold"/>
              <a:ea typeface="Acherus Grotesque Bold"/>
              <a:cs typeface="Acherus Grotesque Bold"/>
              <a:sym typeface="Acherus Grotesque Bold"/>
            </a:endParaRPr>
          </a:p>
          <a:p>
            <a:pPr algn="ctr">
              <a:lnSpc>
                <a:spcPts val="4534"/>
              </a:lnSpc>
            </a:pPr>
            <a:r>
              <a:rPr lang="en-US" sz="3600" b="1" spc="-136" dirty="0">
                <a:solidFill>
                  <a:srgbClr val="336C8C"/>
                </a:solidFill>
                <a:latin typeface="Acherus Grotesque Bold"/>
                <a:ea typeface="Acherus Grotesque Bold"/>
                <a:cs typeface="Acherus Grotesque Bold"/>
                <a:sym typeface="Acherus Grotesque Bold"/>
              </a:rPr>
              <a:t>Wednesday 12</a:t>
            </a:r>
            <a:r>
              <a:rPr lang="en-US" sz="3600" b="1" spc="-136" baseline="30000" dirty="0">
                <a:solidFill>
                  <a:srgbClr val="336C8C"/>
                </a:solidFill>
                <a:latin typeface="Acherus Grotesque Bold"/>
                <a:ea typeface="Acherus Grotesque Bold"/>
                <a:cs typeface="Acherus Grotesque Bold"/>
                <a:sym typeface="Acherus Grotesque Bold"/>
              </a:rPr>
              <a:t>th</a:t>
            </a:r>
            <a:r>
              <a:rPr lang="en-US" sz="3600" b="1" spc="-136" dirty="0">
                <a:solidFill>
                  <a:srgbClr val="336C8C"/>
                </a:solidFill>
                <a:latin typeface="Acherus Grotesque Bold"/>
                <a:ea typeface="Acherus Grotesque Bold"/>
                <a:cs typeface="Acherus Grotesque Bold"/>
                <a:sym typeface="Acherus Grotesque Bold"/>
              </a:rPr>
              <a:t> November 2025</a:t>
            </a:r>
            <a:endParaRPr lang="en-US" sz="3600" b="1" spc="-136" dirty="0">
              <a:solidFill>
                <a:srgbClr val="336C8C"/>
              </a:solidFill>
              <a:latin typeface="Acherus Grotesque Bold"/>
              <a:ea typeface="Acherus Grotesque Bold"/>
              <a:cs typeface="Acherus Grotesque Bold"/>
            </a:endParaRPr>
          </a:p>
        </p:txBody>
      </p:sp>
      <p:pic>
        <p:nvPicPr>
          <p:cNvPr id="11" name="Picture 10" descr="A bridge over water with buildings in the background&#10;&#10;AI-generated content may be incorrect.">
            <a:extLst>
              <a:ext uri="{FF2B5EF4-FFF2-40B4-BE49-F238E27FC236}">
                <a16:creationId xmlns:a16="http://schemas.microsoft.com/office/drawing/2014/main" id="{B66813D6-8538-8E20-FF01-671043200747}"/>
              </a:ext>
            </a:extLst>
          </p:cNvPr>
          <p:cNvPicPr>
            <a:picLocks noChangeAspect="1"/>
          </p:cNvPicPr>
          <p:nvPr/>
        </p:nvPicPr>
        <p:blipFill>
          <a:blip r:embed="rId4"/>
          <a:srcRect l="-1642" t="18192" b="38098"/>
          <a:stretch>
            <a:fillRect/>
          </a:stretch>
        </p:blipFill>
        <p:spPr>
          <a:xfrm>
            <a:off x="-190389" y="-224692"/>
            <a:ext cx="12392168" cy="3826389"/>
          </a:xfrm>
          <a:prstGeom prst="rect">
            <a:avLst/>
          </a:prstGeom>
        </p:spPr>
      </p:pic>
    </p:spTree>
    <p:extLst>
      <p:ext uri="{BB962C8B-B14F-4D97-AF65-F5344CB8AC3E}">
        <p14:creationId xmlns:p14="http://schemas.microsoft.com/office/powerpoint/2010/main" val="2635395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3" name="Rectangle 12">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15" name="Straight Connector 14">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5ECF4C-B1E8-445F-BDCA-08BE6E1C1781}"/>
              </a:ext>
            </a:extLst>
          </p:cNvPr>
          <p:cNvSpPr>
            <a:spLocks noGrp="1"/>
          </p:cNvSpPr>
          <p:nvPr>
            <p:ph type="title" idx="4294967295"/>
          </p:nvPr>
        </p:nvSpPr>
        <p:spPr>
          <a:xfrm>
            <a:off x="6411685" y="634946"/>
            <a:ext cx="5127171" cy="1450757"/>
          </a:xfrm>
        </p:spPr>
        <p:txBody>
          <a:bodyPr vert="horz" lIns="91440" tIns="45720" rIns="91440" bIns="45720" rtlCol="0" anchor="b">
            <a:normAutofit/>
          </a:bodyPr>
          <a:lstStyle/>
          <a:p>
            <a:r>
              <a:rPr lang="en-US">
                <a:solidFill>
                  <a:schemeClr val="tx1">
                    <a:lumMod val="75000"/>
                    <a:lumOff val="25000"/>
                  </a:schemeClr>
                </a:solidFill>
              </a:rPr>
              <a:t>Contact us</a:t>
            </a:r>
          </a:p>
        </p:txBody>
      </p:sp>
      <p:pic>
        <p:nvPicPr>
          <p:cNvPr id="6" name="Picture 5">
            <a:extLst>
              <a:ext uri="{FF2B5EF4-FFF2-40B4-BE49-F238E27FC236}">
                <a16:creationId xmlns:a16="http://schemas.microsoft.com/office/drawing/2014/main" id="{0DEB415F-A5C7-48E9-AFCF-CAB242F0F0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1449" y="2035001"/>
            <a:ext cx="6048785" cy="2787997"/>
          </a:xfrm>
          <a:prstGeom prst="rect">
            <a:avLst/>
          </a:prstGeom>
        </p:spPr>
      </p:pic>
      <p:cxnSp>
        <p:nvCxnSpPr>
          <p:cNvPr id="19" name="Straight Connector 18">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62D0F05-1131-4E71-9D1D-2EDC18E06D24}"/>
              </a:ext>
            </a:extLst>
          </p:cNvPr>
          <p:cNvSpPr>
            <a:spLocks noGrp="1"/>
          </p:cNvSpPr>
          <p:nvPr>
            <p:ph idx="4294967295"/>
          </p:nvPr>
        </p:nvSpPr>
        <p:spPr>
          <a:xfrm>
            <a:off x="6411684" y="2198914"/>
            <a:ext cx="5127172" cy="3670180"/>
          </a:xfrm>
        </p:spPr>
        <p:txBody>
          <a:bodyPr vert="horz" lIns="0" tIns="45720" rIns="0" bIns="45720" rtlCol="0">
            <a:normAutofit/>
          </a:bodyPr>
          <a:lstStyle/>
          <a:p>
            <a:r>
              <a:rPr lang="en-US">
                <a:solidFill>
                  <a:schemeClr val="tx1">
                    <a:lumMod val="75000"/>
                    <a:lumOff val="25000"/>
                  </a:schemeClr>
                </a:solidFill>
              </a:rPr>
              <a:t>International Society for Quality in Health Care External Evaluation Association, </a:t>
            </a:r>
            <a:br>
              <a:rPr lang="en-US">
                <a:solidFill>
                  <a:schemeClr val="tx1">
                    <a:lumMod val="75000"/>
                    <a:lumOff val="25000"/>
                  </a:schemeClr>
                </a:solidFill>
              </a:rPr>
            </a:br>
            <a:r>
              <a:rPr lang="en-US" err="1">
                <a:solidFill>
                  <a:schemeClr val="tx1">
                    <a:lumMod val="75000"/>
                    <a:lumOff val="25000"/>
                  </a:schemeClr>
                </a:solidFill>
              </a:rPr>
              <a:t>Multifiduciaire</a:t>
            </a:r>
            <a:r>
              <a:rPr lang="en-US">
                <a:solidFill>
                  <a:schemeClr val="tx1">
                    <a:lumMod val="75000"/>
                    <a:lumOff val="25000"/>
                  </a:schemeClr>
                </a:solidFill>
              </a:rPr>
              <a:t> </a:t>
            </a:r>
            <a:r>
              <a:rPr lang="en-US" err="1">
                <a:solidFill>
                  <a:schemeClr val="tx1">
                    <a:lumMod val="75000"/>
                    <a:lumOff val="25000"/>
                  </a:schemeClr>
                </a:solidFill>
              </a:rPr>
              <a:t>Genève,Carrefour</a:t>
            </a:r>
            <a:r>
              <a:rPr lang="en-US">
                <a:solidFill>
                  <a:schemeClr val="tx1">
                    <a:lumMod val="75000"/>
                    <a:lumOff val="25000"/>
                  </a:schemeClr>
                </a:solidFill>
              </a:rPr>
              <a:t> de Rive 1,</a:t>
            </a:r>
            <a:br>
              <a:rPr lang="en-US">
                <a:solidFill>
                  <a:schemeClr val="tx1">
                    <a:lumMod val="75000"/>
                    <a:lumOff val="25000"/>
                  </a:schemeClr>
                </a:solidFill>
              </a:rPr>
            </a:br>
            <a:r>
              <a:rPr lang="en-US">
                <a:solidFill>
                  <a:schemeClr val="tx1">
                    <a:lumMod val="75000"/>
                    <a:lumOff val="25000"/>
                  </a:schemeClr>
                </a:solidFill>
              </a:rPr>
              <a:t>Case </a:t>
            </a:r>
            <a:r>
              <a:rPr lang="en-US" err="1">
                <a:solidFill>
                  <a:schemeClr val="tx1">
                    <a:lumMod val="75000"/>
                    <a:lumOff val="25000"/>
                  </a:schemeClr>
                </a:solidFill>
              </a:rPr>
              <a:t>postale</a:t>
            </a:r>
            <a:r>
              <a:rPr lang="en-US">
                <a:solidFill>
                  <a:schemeClr val="tx1">
                    <a:lumMod val="75000"/>
                    <a:lumOff val="25000"/>
                  </a:schemeClr>
                </a:solidFill>
              </a:rPr>
              <a:t> 3369, </a:t>
            </a:r>
            <a:br>
              <a:rPr lang="en-US">
                <a:solidFill>
                  <a:schemeClr val="tx1">
                    <a:lumMod val="75000"/>
                    <a:lumOff val="25000"/>
                  </a:schemeClr>
                </a:solidFill>
              </a:rPr>
            </a:br>
            <a:r>
              <a:rPr lang="en-US">
                <a:solidFill>
                  <a:schemeClr val="tx1">
                    <a:lumMod val="75000"/>
                    <a:lumOff val="25000"/>
                  </a:schemeClr>
                </a:solidFill>
              </a:rPr>
              <a:t>1211 Genève 3</a:t>
            </a:r>
            <a:br>
              <a:rPr lang="en-US">
                <a:solidFill>
                  <a:schemeClr val="tx1">
                    <a:lumMod val="75000"/>
                    <a:lumOff val="25000"/>
                  </a:schemeClr>
                </a:solidFill>
              </a:rPr>
            </a:br>
            <a:r>
              <a:rPr lang="en-US">
                <a:solidFill>
                  <a:schemeClr val="tx1">
                    <a:lumMod val="75000"/>
                    <a:lumOff val="25000"/>
                  </a:schemeClr>
                </a:solidFill>
              </a:rPr>
              <a:t>Switzerland</a:t>
            </a:r>
          </a:p>
          <a:p>
            <a:endParaRPr lang="en-US">
              <a:solidFill>
                <a:schemeClr val="tx1">
                  <a:lumMod val="75000"/>
                  <a:lumOff val="25000"/>
                </a:schemeClr>
              </a:solidFill>
            </a:endParaRPr>
          </a:p>
          <a:p>
            <a:pPr>
              <a:spcBef>
                <a:spcPts val="600"/>
              </a:spcBef>
            </a:pPr>
            <a:r>
              <a:rPr lang="en-US">
                <a:solidFill>
                  <a:schemeClr val="tx1">
                    <a:lumMod val="75000"/>
                    <a:lumOff val="25000"/>
                  </a:schemeClr>
                </a:solidFill>
                <a:hlinkClick r:id="rId4"/>
              </a:rPr>
              <a:t>support@ieea.ch</a:t>
            </a:r>
            <a:endParaRPr lang="en-US">
              <a:solidFill>
                <a:schemeClr val="tx1">
                  <a:lumMod val="75000"/>
                  <a:lumOff val="25000"/>
                </a:schemeClr>
              </a:solidFill>
            </a:endParaRPr>
          </a:p>
          <a:p>
            <a:pPr>
              <a:spcBef>
                <a:spcPts val="600"/>
              </a:spcBef>
            </a:pPr>
            <a:endParaRPr lang="en-US">
              <a:solidFill>
                <a:schemeClr val="tx1">
                  <a:lumMod val="75000"/>
                  <a:lumOff val="25000"/>
                </a:schemeClr>
              </a:solidFill>
              <a:hlinkClick r:id="" action="ppaction://noaction"/>
            </a:endParaRPr>
          </a:p>
          <a:p>
            <a:pPr>
              <a:spcBef>
                <a:spcPts val="600"/>
              </a:spcBef>
            </a:pPr>
            <a:r>
              <a:rPr lang="en-US">
                <a:solidFill>
                  <a:schemeClr val="tx1">
                    <a:lumMod val="75000"/>
                    <a:lumOff val="25000"/>
                  </a:schemeClr>
                </a:solidFill>
                <a:hlinkClick r:id="" action="ppaction://noaction"/>
              </a:rPr>
              <a:t>https://www.ieea.ch/</a:t>
            </a:r>
            <a:r>
              <a:rPr lang="en-US">
                <a:solidFill>
                  <a:schemeClr val="tx1">
                    <a:lumMod val="75000"/>
                    <a:lumOff val="25000"/>
                  </a:schemeClr>
                </a:solidFill>
              </a:rPr>
              <a:t> </a:t>
            </a:r>
          </a:p>
        </p:txBody>
      </p:sp>
      <p:sp>
        <p:nvSpPr>
          <p:cNvPr id="21" name="Rectangle 20">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3" name="Rectangle 22">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80688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2EB39-AFE9-778B-42B5-94EBDB975436}"/>
              </a:ext>
            </a:extLst>
          </p:cNvPr>
          <p:cNvSpPr>
            <a:spLocks noGrp="1"/>
          </p:cNvSpPr>
          <p:nvPr>
            <p:ph type="title"/>
          </p:nvPr>
        </p:nvSpPr>
        <p:spPr/>
        <p:txBody>
          <a:bodyPr>
            <a:normAutofit fontScale="90000"/>
          </a:bodyPr>
          <a:lstStyle/>
          <a:p>
            <a:pPr marL="0" marR="0" lvl="0" indent="0" defTabSz="914400" rtl="0" eaLnBrk="1" fontAlgn="auto" latinLnBrk="0" hangingPunct="1">
              <a:lnSpc>
                <a:spcPct val="85000"/>
              </a:lnSpc>
              <a:spcBef>
                <a:spcPct val="0"/>
              </a:spcBef>
              <a:spcAft>
                <a:spcPts val="0"/>
              </a:spcAft>
              <a:tabLst/>
              <a:defRPr/>
            </a:pPr>
            <a:r>
              <a:rPr kumimoji="0" lang="en-IE" sz="3600" b="1"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Introduction to the International </a:t>
            </a:r>
            <a:br>
              <a:rPr kumimoji="0" lang="en-IE" sz="3600" b="1"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IE" sz="3600" b="1"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Accreditation Programme (IAP)</a:t>
            </a:r>
            <a:br>
              <a:rPr kumimoji="0" lang="en-IE" sz="3600" b="1" i="0" u="none" strike="noStrike" kern="1200" cap="none" spc="-5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endParaRPr lang="en-IE"/>
          </a:p>
        </p:txBody>
      </p:sp>
      <p:sp>
        <p:nvSpPr>
          <p:cNvPr id="3" name="Content Placeholder 2">
            <a:extLst>
              <a:ext uri="{FF2B5EF4-FFF2-40B4-BE49-F238E27FC236}">
                <a16:creationId xmlns:a16="http://schemas.microsoft.com/office/drawing/2014/main" id="{154116C1-CC1F-A78A-9299-665A8AFFC5B2}"/>
              </a:ext>
            </a:extLst>
          </p:cNvPr>
          <p:cNvSpPr>
            <a:spLocks noGrp="1"/>
          </p:cNvSpPr>
          <p:nvPr>
            <p:ph idx="1"/>
          </p:nvPr>
        </p:nvSpPr>
        <p:spPr/>
        <p:txBody>
          <a:bodyPr vert="horz" lIns="0" tIns="45720" rIns="0" bIns="45720" rtlCol="0" anchor="t">
            <a:normAutofit/>
          </a:bodyPr>
          <a:lstStyle/>
          <a:p>
            <a:pPr marL="383540" marR="0" lvl="1" indent="-182880" algn="l" defTabSz="914400" rtl="0" eaLnBrk="1" fontAlgn="auto" latinLnBrk="0" hangingPunct="1">
              <a:lnSpc>
                <a:spcPct val="90000"/>
              </a:lnSpc>
              <a:spcBef>
                <a:spcPts val="200"/>
              </a:spcBef>
              <a:spcAft>
                <a:spcPts val="400"/>
              </a:spcAft>
              <a:buClr>
                <a:srgbClr val="56C5D0"/>
              </a:buClr>
              <a:buSzTx/>
              <a:buFont typeface="Wingdings" panose="05000000000000000000" pitchFamily="2" charset="2"/>
              <a:buChar char="§"/>
              <a:tabLst/>
              <a:defRPr/>
            </a:pPr>
            <a:r>
              <a:rPr kumimoji="0" lang="en-GB" sz="2000" b="0" i="0" u="none" strike="noStrike" kern="1200" cap="none" spc="0" normalizeH="0" baseline="0" noProof="0">
                <a:ln>
                  <a:noFill/>
                </a:ln>
                <a:solidFill>
                  <a:prstClr val="black"/>
                </a:solidFill>
                <a:effectLst/>
                <a:uLnTx/>
                <a:uFillTx/>
                <a:latin typeface="Arial"/>
                <a:cs typeface="Arial"/>
              </a:rPr>
              <a:t>We ‘Accredit the Accreditors’ through </a:t>
            </a:r>
            <a:r>
              <a:rPr lang="en-GB" sz="2000">
                <a:solidFill>
                  <a:prstClr val="black"/>
                </a:solidFill>
                <a:latin typeface="Arial"/>
                <a:cs typeface="Arial"/>
              </a:rPr>
              <a:t>four</a:t>
            </a:r>
            <a:r>
              <a:rPr kumimoji="0" lang="en-GB" sz="2000" b="0" i="0" u="none" strike="noStrike" kern="1200" cap="none" spc="0" normalizeH="0" baseline="0" noProof="0">
                <a:ln>
                  <a:noFill/>
                </a:ln>
                <a:solidFill>
                  <a:prstClr val="black"/>
                </a:solidFill>
                <a:effectLst/>
                <a:uLnTx/>
                <a:uFillTx/>
                <a:latin typeface="Arial"/>
                <a:cs typeface="Arial"/>
              </a:rPr>
              <a:t> unique programmes:</a:t>
            </a:r>
            <a:endParaRPr lang="en-US">
              <a:solidFill>
                <a:prstClr val="black"/>
              </a:solidFill>
            </a:endParaRPr>
          </a:p>
          <a:p>
            <a:endParaRPr lang="en-IE"/>
          </a:p>
        </p:txBody>
      </p:sp>
      <p:graphicFrame>
        <p:nvGraphicFramePr>
          <p:cNvPr id="6" name="Table 6">
            <a:extLst>
              <a:ext uri="{FF2B5EF4-FFF2-40B4-BE49-F238E27FC236}">
                <a16:creationId xmlns:a16="http://schemas.microsoft.com/office/drawing/2014/main" id="{5C6718DE-0222-8FFC-4316-2B5CDB3DFABF}"/>
              </a:ext>
            </a:extLst>
          </p:cNvPr>
          <p:cNvGraphicFramePr>
            <a:graphicFrameLocks noGrp="1"/>
          </p:cNvGraphicFramePr>
          <p:nvPr>
            <p:extLst>
              <p:ext uri="{D42A27DB-BD31-4B8C-83A1-F6EECF244321}">
                <p14:modId xmlns:p14="http://schemas.microsoft.com/office/powerpoint/2010/main" val="42304936"/>
              </p:ext>
            </p:extLst>
          </p:nvPr>
        </p:nvGraphicFramePr>
        <p:xfrm>
          <a:off x="1494898" y="2347377"/>
          <a:ext cx="9207928" cy="3205480"/>
        </p:xfrm>
        <a:graphic>
          <a:graphicData uri="http://schemas.openxmlformats.org/drawingml/2006/table">
            <a:tbl>
              <a:tblPr firstRow="1" bandRow="1">
                <a:effectLst>
                  <a:outerShdw blurRad="50800" dist="114300" dir="2700000" algn="tl" rotWithShape="0">
                    <a:prstClr val="black">
                      <a:alpha val="40000"/>
                    </a:prstClr>
                  </a:outerShdw>
                </a:effectLst>
                <a:tableStyleId>{7DF18680-E054-41AD-8BC1-D1AEF772440D}</a:tableStyleId>
              </a:tblPr>
              <a:tblGrid>
                <a:gridCol w="4603964">
                  <a:extLst>
                    <a:ext uri="{9D8B030D-6E8A-4147-A177-3AD203B41FA5}">
                      <a16:colId xmlns:a16="http://schemas.microsoft.com/office/drawing/2014/main" val="3255504828"/>
                    </a:ext>
                  </a:extLst>
                </a:gridCol>
                <a:gridCol w="4603964">
                  <a:extLst>
                    <a:ext uri="{9D8B030D-6E8A-4147-A177-3AD203B41FA5}">
                      <a16:colId xmlns:a16="http://schemas.microsoft.com/office/drawing/2014/main" val="2715697372"/>
                    </a:ext>
                  </a:extLst>
                </a:gridCol>
              </a:tblGrid>
              <a:tr h="370840">
                <a:tc>
                  <a:txBody>
                    <a:bodyPr/>
                    <a:lstStyle/>
                    <a:p>
                      <a:r>
                        <a:rPr lang="en-IE"/>
                        <a:t>Programme</a:t>
                      </a:r>
                      <a:endParaRPr lang="en-IE">
                        <a:latin typeface="Arial" panose="020B0604020202020204" pitchFamily="34" charset="0"/>
                        <a:cs typeface="Arial" panose="020B0604020202020204" pitchFamily="34" charset="0"/>
                      </a:endParaRPr>
                    </a:p>
                  </a:txBody>
                  <a:tcPr/>
                </a:tc>
                <a:tc>
                  <a:txBody>
                    <a:bodyPr/>
                    <a:lstStyle/>
                    <a:p>
                      <a:r>
                        <a:rPr lang="en-IE" dirty="0"/>
                        <a:t>Standards/Principles</a:t>
                      </a:r>
                      <a:endParaRPr lang="en-I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08923118"/>
                  </a:ext>
                </a:extLst>
              </a:tr>
              <a:tr h="370840">
                <a:tc>
                  <a:txBody>
                    <a:bodyPr/>
                    <a:lstStyle/>
                    <a:p>
                      <a:r>
                        <a:rPr lang="en-IE"/>
                        <a:t>Accreditation of Health and Social Care Standards (desktop/remote survey)</a:t>
                      </a:r>
                      <a:endParaRPr lang="en-IE">
                        <a:latin typeface="Arial" panose="020B0604020202020204" pitchFamily="34" charset="0"/>
                        <a:cs typeface="Arial" panose="020B0604020202020204" pitchFamily="34" charset="0"/>
                      </a:endParaRPr>
                    </a:p>
                  </a:txBody>
                  <a:tcPr/>
                </a:tc>
                <a:tc>
                  <a:txBody>
                    <a:bodyPr/>
                    <a:lstStyle/>
                    <a:p>
                      <a:r>
                        <a:rPr lang="en-IE" dirty="0"/>
                        <a:t>5</a:t>
                      </a:r>
                      <a:r>
                        <a:rPr lang="en-IE" baseline="30000" dirty="0"/>
                        <a:t>th</a:t>
                      </a:r>
                      <a:r>
                        <a:rPr lang="en-IE" dirty="0"/>
                        <a:t> Edition of the Principles for the Development of Health and Social Care Standards </a:t>
                      </a:r>
                      <a:r>
                        <a:rPr lang="en-IE" i="1" dirty="0">
                          <a:solidFill>
                            <a:srgbClr val="FF0000"/>
                          </a:solidFill>
                        </a:rPr>
                        <a:t>(6</a:t>
                      </a:r>
                      <a:r>
                        <a:rPr lang="en-IE" i="1" baseline="30000" dirty="0">
                          <a:solidFill>
                            <a:srgbClr val="FF0000"/>
                          </a:solidFill>
                        </a:rPr>
                        <a:t>th</a:t>
                      </a:r>
                      <a:r>
                        <a:rPr lang="en-IE" i="1" dirty="0">
                          <a:solidFill>
                            <a:srgbClr val="FF0000"/>
                          </a:solidFill>
                        </a:rPr>
                        <a:t> edition recently released) </a:t>
                      </a:r>
                      <a:endParaRPr lang="en-IE" i="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6661626"/>
                  </a:ext>
                </a:extLst>
              </a:tr>
              <a:tr h="370840">
                <a:tc>
                  <a:txBody>
                    <a:bodyPr/>
                    <a:lstStyle/>
                    <a:p>
                      <a:r>
                        <a:rPr lang="en-IE"/>
                        <a:t>Accreditation of Surveyor Training Programmes (desktop/remote survey)</a:t>
                      </a:r>
                      <a:endParaRPr lang="en-IE">
                        <a:latin typeface="Arial"/>
                        <a:cs typeface="Arial"/>
                      </a:endParaRPr>
                    </a:p>
                  </a:txBody>
                  <a:tcPr/>
                </a:tc>
                <a:tc>
                  <a:txBody>
                    <a:bodyPr/>
                    <a:lstStyle/>
                    <a:p>
                      <a:r>
                        <a:rPr lang="en-IE"/>
                        <a:t>4</a:t>
                      </a:r>
                      <a:r>
                        <a:rPr lang="en-IE" baseline="30000"/>
                        <a:t>th</a:t>
                      </a:r>
                      <a:r>
                        <a:rPr lang="en-IE"/>
                        <a:t> Edition of the Standards for Surveyor Training Programmes</a:t>
                      </a:r>
                      <a:endParaRPr lang="en-IE">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6776326"/>
                  </a:ext>
                </a:extLst>
              </a:tr>
              <a:tr h="370839">
                <a:tc>
                  <a:txBody>
                    <a:bodyPr/>
                    <a:lstStyle/>
                    <a:p>
                      <a:pPr lvl="0">
                        <a:buNone/>
                      </a:pPr>
                      <a:r>
                        <a:rPr lang="en-IE"/>
                        <a:t>Accreditation of Quality and Patient Safety Training Programmes (desktop/remote survey)</a:t>
                      </a:r>
                      <a:endParaRPr lang="en-IE">
                        <a:latin typeface="Arial"/>
                        <a:cs typeface="Arial"/>
                      </a:endParaRPr>
                    </a:p>
                  </a:txBody>
                  <a:tcPr/>
                </a:tc>
                <a:tc>
                  <a:txBody>
                    <a:bodyPr/>
                    <a:lstStyle/>
                    <a:p>
                      <a:pPr lvl="0">
                        <a:buNone/>
                      </a:pPr>
                      <a:r>
                        <a:rPr lang="en-IE"/>
                        <a:t>1</a:t>
                      </a:r>
                      <a:r>
                        <a:rPr lang="en-GB" sz="1600" b="0" u="none" strike="noStrike" baseline="30000" noProof="0">
                          <a:solidFill>
                            <a:srgbClr val="000000"/>
                          </a:solidFill>
                        </a:rPr>
                        <a:t>st</a:t>
                      </a:r>
                      <a:r>
                        <a:rPr lang="en-IE"/>
                        <a:t> Edition of the Standards for Quality and Patient Safety Training Programmes</a:t>
                      </a:r>
                      <a:endParaRPr lang="en-IE">
                        <a:latin typeface="Arial"/>
                        <a:cs typeface="Arial"/>
                      </a:endParaRPr>
                    </a:p>
                  </a:txBody>
                  <a:tcPr/>
                </a:tc>
                <a:extLst>
                  <a:ext uri="{0D108BD9-81ED-4DB2-BD59-A6C34878D82A}">
                    <a16:rowId xmlns:a16="http://schemas.microsoft.com/office/drawing/2014/main" val="1901870477"/>
                  </a:ext>
                </a:extLst>
              </a:tr>
              <a:tr h="370840">
                <a:tc>
                  <a:txBody>
                    <a:bodyPr/>
                    <a:lstStyle/>
                    <a:p>
                      <a:r>
                        <a:rPr lang="en-IE"/>
                        <a:t>Accreditation of External Evaluation Organisations (virtual/on-site survey)</a:t>
                      </a:r>
                      <a:endParaRPr lang="en-IE">
                        <a:latin typeface="Arial" panose="020B0604020202020204" pitchFamily="34" charset="0"/>
                        <a:cs typeface="Arial" panose="020B0604020202020204" pitchFamily="34" charset="0"/>
                      </a:endParaRPr>
                    </a:p>
                  </a:txBody>
                  <a:tcPr/>
                </a:tc>
                <a:tc>
                  <a:txBody>
                    <a:bodyPr/>
                    <a:lstStyle/>
                    <a:p>
                      <a:r>
                        <a:rPr lang="en-IE" dirty="0"/>
                        <a:t>5</a:t>
                      </a:r>
                      <a:r>
                        <a:rPr lang="en-IE" baseline="30000" dirty="0"/>
                        <a:t>th</a:t>
                      </a:r>
                      <a:r>
                        <a:rPr lang="en-IE" dirty="0"/>
                        <a:t> Edition of the Standards for External Evaluation Organisations</a:t>
                      </a:r>
                      <a:endParaRPr lang="en-IE"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50938226"/>
                  </a:ext>
                </a:extLst>
              </a:tr>
            </a:tbl>
          </a:graphicData>
        </a:graphic>
      </p:graphicFrame>
    </p:spTree>
    <p:extLst>
      <p:ext uri="{BB962C8B-B14F-4D97-AF65-F5344CB8AC3E}">
        <p14:creationId xmlns:p14="http://schemas.microsoft.com/office/powerpoint/2010/main" val="3296652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B7D1F-F593-A80B-C58D-35F7AAAD4A10}"/>
              </a:ext>
            </a:extLst>
          </p:cNvPr>
          <p:cNvSpPr>
            <a:spLocks noGrp="1"/>
          </p:cNvSpPr>
          <p:nvPr>
            <p:ph type="title"/>
          </p:nvPr>
        </p:nvSpPr>
        <p:spPr/>
        <p:txBody>
          <a:bodyPr>
            <a:normAutofit/>
          </a:bodyPr>
          <a:lstStyle/>
          <a:p>
            <a:r>
              <a:rPr lang="en-GB" sz="3600" b="1">
                <a:latin typeface="Arial" panose="020B0604020202020204" pitchFamily="34" charset="0"/>
                <a:cs typeface="Arial" panose="020B0604020202020204" pitchFamily="34" charset="0"/>
              </a:rPr>
              <a:t>International reach</a:t>
            </a:r>
          </a:p>
        </p:txBody>
      </p:sp>
      <p:sp>
        <p:nvSpPr>
          <p:cNvPr id="6" name="Content Placeholder 5">
            <a:extLst>
              <a:ext uri="{FF2B5EF4-FFF2-40B4-BE49-F238E27FC236}">
                <a16:creationId xmlns:a16="http://schemas.microsoft.com/office/drawing/2014/main" id="{321FAE52-340F-EF34-A04E-852986E2CF3B}"/>
              </a:ext>
            </a:extLst>
          </p:cNvPr>
          <p:cNvSpPr>
            <a:spLocks noGrp="1"/>
          </p:cNvSpPr>
          <p:nvPr>
            <p:ph idx="1"/>
          </p:nvPr>
        </p:nvSpPr>
        <p:spPr/>
        <p:txBody>
          <a:bodyPr vert="horz" lIns="0" tIns="45720" rIns="0" bIns="45720" rtlCol="0" anchor="t">
            <a:normAutofit/>
          </a:bodyPr>
          <a:lstStyle/>
          <a:p>
            <a:pPr>
              <a:lnSpc>
                <a:spcPct val="107000"/>
              </a:lnSpc>
              <a:spcAft>
                <a:spcPts val="800"/>
              </a:spcAft>
            </a:pPr>
            <a:r>
              <a:rPr lang="en-IE" kern="0">
                <a:latin typeface="Arial"/>
                <a:ea typeface="Calibri"/>
                <a:cs typeface="Arial"/>
              </a:rPr>
              <a:t> Operating in over</a:t>
            </a:r>
            <a:r>
              <a:rPr lang="en-IE" sz="2000" kern="0">
                <a:effectLst/>
                <a:latin typeface="Arial"/>
                <a:ea typeface="Calibri"/>
                <a:cs typeface="Arial"/>
              </a:rPr>
              <a:t> </a:t>
            </a:r>
            <a:r>
              <a:rPr lang="en-IE" kern="0">
                <a:latin typeface="Arial"/>
                <a:ea typeface="Calibri"/>
                <a:cs typeface="Arial"/>
              </a:rPr>
              <a:t>35</a:t>
            </a:r>
            <a:r>
              <a:rPr lang="en-IE" sz="2000" kern="0">
                <a:effectLst/>
                <a:latin typeface="Arial"/>
                <a:ea typeface="Calibri"/>
                <a:cs typeface="Arial"/>
              </a:rPr>
              <a:t> countries/regions</a:t>
            </a:r>
            <a:r>
              <a:rPr lang="en-IE" kern="0">
                <a:latin typeface="Arial"/>
                <a:ea typeface="Calibri"/>
                <a:cs typeface="Arial"/>
              </a:rPr>
              <a:t>:</a:t>
            </a:r>
            <a:endParaRPr lang="en-IE" sz="2000" kern="0">
              <a:effectLst/>
              <a:latin typeface="Arial"/>
              <a:ea typeface="Calibri"/>
              <a:cs typeface="Arial"/>
            </a:endParaRPr>
          </a:p>
          <a:p>
            <a:endParaRPr lang="en-GB"/>
          </a:p>
        </p:txBody>
      </p:sp>
      <p:pic>
        <p:nvPicPr>
          <p:cNvPr id="2" name="Picture 1">
            <a:extLst>
              <a:ext uri="{FF2B5EF4-FFF2-40B4-BE49-F238E27FC236}">
                <a16:creationId xmlns:a16="http://schemas.microsoft.com/office/drawing/2014/main" id="{72782F82-26B1-0C61-A128-A3797C93B505}"/>
              </a:ext>
            </a:extLst>
          </p:cNvPr>
          <p:cNvPicPr>
            <a:picLocks noChangeAspect="1"/>
          </p:cNvPicPr>
          <p:nvPr/>
        </p:nvPicPr>
        <p:blipFill>
          <a:blip r:embed="rId3"/>
          <a:srcRect l="144" r="1727" b="318"/>
          <a:stretch/>
        </p:blipFill>
        <p:spPr>
          <a:xfrm>
            <a:off x="2338552" y="2426212"/>
            <a:ext cx="7518592" cy="3444777"/>
          </a:xfrm>
          <a:prstGeom prst="rect">
            <a:avLst/>
          </a:prstGeom>
        </p:spPr>
      </p:pic>
    </p:spTree>
    <p:extLst>
      <p:ext uri="{BB962C8B-B14F-4D97-AF65-F5344CB8AC3E}">
        <p14:creationId xmlns:p14="http://schemas.microsoft.com/office/powerpoint/2010/main" val="284827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person holding a globe">
            <a:extLst>
              <a:ext uri="{FF2B5EF4-FFF2-40B4-BE49-F238E27FC236}">
                <a16:creationId xmlns:a16="http://schemas.microsoft.com/office/drawing/2014/main" id="{A5706531-3B71-9461-949E-C24C92940096}"/>
              </a:ext>
            </a:extLst>
          </p:cNvPr>
          <p:cNvPicPr>
            <a:picLocks noChangeAspect="1"/>
          </p:cNvPicPr>
          <p:nvPr/>
        </p:nvPicPr>
        <p:blipFill>
          <a:blip r:embed="rId3"/>
          <a:srcRect t="10197" b="22049"/>
          <a:stretch>
            <a:fillRect/>
          </a:stretch>
        </p:blipFill>
        <p:spPr>
          <a:xfrm>
            <a:off x="-32" y="10"/>
            <a:ext cx="12192031" cy="4915066"/>
          </a:xfrm>
          <a:prstGeom prst="rect">
            <a:avLst/>
          </a:prstGeom>
        </p:spPr>
      </p:pic>
      <p:sp>
        <p:nvSpPr>
          <p:cNvPr id="15" name="Rectangle 14">
            <a:extLst>
              <a:ext uri="{FF2B5EF4-FFF2-40B4-BE49-F238E27FC236}">
                <a16:creationId xmlns:a16="http://schemas.microsoft.com/office/drawing/2014/main" id="{B76D919A-FC3E-4B4E-BAF0-ED6CFB8DC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17338781-95B3-96DD-FE81-FDBCAD2D0332}"/>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3600" dirty="0">
                <a:solidFill>
                  <a:srgbClr val="FFFFFF"/>
                </a:solidFill>
              </a:rPr>
              <a:t>Why not one global standard?</a:t>
            </a:r>
          </a:p>
        </p:txBody>
      </p:sp>
      <p:sp>
        <p:nvSpPr>
          <p:cNvPr id="17" name="Rectangle 16">
            <a:extLst>
              <a:ext uri="{FF2B5EF4-FFF2-40B4-BE49-F238E27FC236}">
                <a16:creationId xmlns:a16="http://schemas.microsoft.com/office/drawing/2014/main" id="{8F66ACBD-1C82-4782-AA7C-05504DD7DE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Tree>
    <p:extLst>
      <p:ext uri="{BB962C8B-B14F-4D97-AF65-F5344CB8AC3E}">
        <p14:creationId xmlns:p14="http://schemas.microsoft.com/office/powerpoint/2010/main" val="76359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4EFD04-3E4B-4DCD-34EF-7099C500FE65}"/>
              </a:ext>
            </a:extLst>
          </p:cNvPr>
          <p:cNvPicPr>
            <a:picLocks noChangeAspect="1"/>
          </p:cNvPicPr>
          <p:nvPr/>
        </p:nvPicPr>
        <p:blipFill>
          <a:blip r:embed="rId3"/>
          <a:stretch>
            <a:fillRect/>
          </a:stretch>
        </p:blipFill>
        <p:spPr>
          <a:xfrm>
            <a:off x="93185" y="792480"/>
            <a:ext cx="8906035" cy="5402580"/>
          </a:xfrm>
          <a:prstGeom prst="rect">
            <a:avLst/>
          </a:prstGeom>
        </p:spPr>
      </p:pic>
    </p:spTree>
    <p:extLst>
      <p:ext uri="{BB962C8B-B14F-4D97-AF65-F5344CB8AC3E}">
        <p14:creationId xmlns:p14="http://schemas.microsoft.com/office/powerpoint/2010/main" val="1983664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0532CB1F-6E40-D9BF-6004-069F64BCF05F}"/>
              </a:ext>
            </a:extLst>
          </p:cNvPr>
          <p:cNvSpPr>
            <a:spLocks noGrp="1"/>
          </p:cNvSpPr>
          <p:nvPr>
            <p:ph type="title"/>
          </p:nvPr>
        </p:nvSpPr>
        <p:spPr>
          <a:xfrm>
            <a:off x="492370" y="516835"/>
            <a:ext cx="3084844" cy="5772840"/>
          </a:xfrm>
        </p:spPr>
        <p:txBody>
          <a:bodyPr anchor="ctr">
            <a:normAutofit/>
          </a:bodyPr>
          <a:lstStyle/>
          <a:p>
            <a:r>
              <a:rPr lang="en-GB" sz="3600" b="1">
                <a:solidFill>
                  <a:srgbClr val="FFFFFF"/>
                </a:solidFill>
                <a:latin typeface="Arial" panose="020B0604020202020204" pitchFamily="34" charset="0"/>
                <a:cs typeface="Arial" panose="020B0604020202020204" pitchFamily="34" charset="0"/>
              </a:rPr>
              <a:t>One size does not fit all</a:t>
            </a:r>
            <a:endParaRPr lang="en-IE" sz="3600" b="1">
              <a:solidFill>
                <a:srgbClr val="FFFFFF"/>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E"/>
          </a:p>
        </p:txBody>
      </p:sp>
      <p:graphicFrame>
        <p:nvGraphicFramePr>
          <p:cNvPr id="5" name="Content Placeholder 2">
            <a:extLst>
              <a:ext uri="{FF2B5EF4-FFF2-40B4-BE49-F238E27FC236}">
                <a16:creationId xmlns:a16="http://schemas.microsoft.com/office/drawing/2014/main" id="{1914FAAF-70BD-1DE6-7AE6-2B24570C8C5D}"/>
              </a:ext>
            </a:extLst>
          </p:cNvPr>
          <p:cNvGraphicFramePr>
            <a:graphicFrameLocks noGrp="1"/>
          </p:cNvGraphicFramePr>
          <p:nvPr>
            <p:ph idx="1"/>
            <p:extLst>
              <p:ext uri="{D42A27DB-BD31-4B8C-83A1-F6EECF244321}">
                <p14:modId xmlns:p14="http://schemas.microsoft.com/office/powerpoint/2010/main" val="423378687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9431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6C792C-9958-9D7B-19F7-77D99C6DAC21}"/>
            </a:ext>
          </a:extLst>
        </p:cNvPr>
        <p:cNvGrpSpPr/>
        <p:nvPr/>
      </p:nvGrpSpPr>
      <p:grpSpPr>
        <a:xfrm>
          <a:off x="0" y="0"/>
          <a:ext cx="0" cy="0"/>
          <a:chOff x="0" y="0"/>
          <a:chExt cx="0" cy="0"/>
        </a:xfrm>
      </p:grpSpPr>
      <p:pic>
        <p:nvPicPr>
          <p:cNvPr id="4" name="Picture Placeholder 5" descr="A picture containing outdoor object&#10;&#10;Description generated with very high confidence">
            <a:extLst>
              <a:ext uri="{FF2B5EF4-FFF2-40B4-BE49-F238E27FC236}">
                <a16:creationId xmlns:a16="http://schemas.microsoft.com/office/drawing/2014/main" id="{CC07B7A6-CF89-C7CD-1DFB-8AAFCFDC8A54}"/>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2850" b="15481"/>
          <a:stretch/>
        </p:blipFill>
        <p:spPr>
          <a:xfrm>
            <a:off x="15" y="0"/>
            <a:ext cx="12191985" cy="4915076"/>
          </a:xfrm>
          <a:prstGeom prst="rect">
            <a:avLst/>
          </a:prstGeom>
        </p:spPr>
      </p:pic>
      <p:sp>
        <p:nvSpPr>
          <p:cNvPr id="9" name="Rectangle 8">
            <a:extLst>
              <a:ext uri="{FF2B5EF4-FFF2-40B4-BE49-F238E27FC236}">
                <a16:creationId xmlns:a16="http://schemas.microsoft.com/office/drawing/2014/main" id="{D87EDEF7-6568-A788-76AC-3350AE394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8C3B3E-6184-8CC2-FDFF-BCB2B7BFC818}"/>
              </a:ext>
            </a:extLst>
          </p:cNvPr>
          <p:cNvSpPr>
            <a:spLocks noGrp="1"/>
          </p:cNvSpPr>
          <p:nvPr>
            <p:ph type="ctrTitle"/>
          </p:nvPr>
        </p:nvSpPr>
        <p:spPr>
          <a:xfrm>
            <a:off x="79767" y="5593955"/>
            <a:ext cx="8158316" cy="1056816"/>
          </a:xfrm>
        </p:spPr>
        <p:txBody>
          <a:bodyPr>
            <a:normAutofit/>
          </a:bodyPr>
          <a:lstStyle/>
          <a:p>
            <a:r>
              <a:rPr lang="en-IE" sz="2800" b="1" dirty="0">
                <a:solidFill>
                  <a:schemeClr val="bg1"/>
                </a:solidFill>
                <a:latin typeface="Arial" panose="020B0604020202020204" pitchFamily="34" charset="0"/>
                <a:cs typeface="Arial" panose="020B0604020202020204" pitchFamily="34" charset="0"/>
              </a:rPr>
              <a:t>Some challenges when developing standards</a:t>
            </a:r>
            <a:endParaRPr lang="en-IE" sz="2800" dirty="0">
              <a:solidFill>
                <a:schemeClr val="bg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F6C829BE-F689-C7A1-3C3A-AC97F51F8D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picture containing logo&#10;&#10;Description automatically generated">
            <a:extLst>
              <a:ext uri="{FF2B5EF4-FFF2-40B4-BE49-F238E27FC236}">
                <a16:creationId xmlns:a16="http://schemas.microsoft.com/office/drawing/2014/main" id="{D8F1B90B-4FB4-96E6-5399-95A5CB269C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3305" y="5175540"/>
            <a:ext cx="5403591" cy="1040102"/>
          </a:xfrm>
          <a:prstGeom prst="rect">
            <a:avLst/>
          </a:prstGeom>
        </p:spPr>
      </p:pic>
    </p:spTree>
    <p:extLst>
      <p:ext uri="{BB962C8B-B14F-4D97-AF65-F5344CB8AC3E}">
        <p14:creationId xmlns:p14="http://schemas.microsoft.com/office/powerpoint/2010/main" val="3702793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4F7EB-31F2-262F-DC59-0F9C10439043}"/>
              </a:ext>
            </a:extLst>
          </p:cNvPr>
          <p:cNvSpPr>
            <a:spLocks noGrp="1"/>
          </p:cNvSpPr>
          <p:nvPr>
            <p:ph type="title"/>
          </p:nvPr>
        </p:nvSpPr>
        <p:spPr>
          <a:xfrm>
            <a:off x="977359" y="5104151"/>
            <a:ext cx="10113264" cy="1813060"/>
          </a:xfrm>
        </p:spPr>
        <p:txBody>
          <a:bodyPr anchor="b">
            <a:normAutofit fontScale="90000"/>
          </a:bodyPr>
          <a:lstStyle/>
          <a:p>
            <a:pPr algn="ctr"/>
            <a:r>
              <a:rPr lang="en-GB" b="1" dirty="0"/>
              <a:t>The concept of quality has broadened over time</a:t>
            </a:r>
            <a:br>
              <a:rPr lang="en-GB" b="1" dirty="0"/>
            </a:br>
            <a:br>
              <a:rPr lang="en-GB" b="1" dirty="0"/>
            </a:br>
            <a:r>
              <a:rPr lang="en-GB" b="1" dirty="0"/>
              <a:t>“</a:t>
            </a:r>
            <a:r>
              <a:rPr lang="en-GB" sz="3600" dirty="0"/>
              <a:t>Doing what I do according to professional standards”</a:t>
            </a:r>
            <a:br>
              <a:rPr lang="en-IE" sz="3600" dirty="0"/>
            </a:br>
            <a:endParaRPr lang="en-IE" b="1" dirty="0"/>
          </a:p>
        </p:txBody>
      </p:sp>
      <p:pic>
        <p:nvPicPr>
          <p:cNvPr id="5" name="Picture 4" descr="Time compass on hand">
            <a:extLst>
              <a:ext uri="{FF2B5EF4-FFF2-40B4-BE49-F238E27FC236}">
                <a16:creationId xmlns:a16="http://schemas.microsoft.com/office/drawing/2014/main" id="{A7A3A9A6-D5D6-3EB6-B8FD-A6F21DD3312D}"/>
              </a:ext>
            </a:extLst>
          </p:cNvPr>
          <p:cNvPicPr>
            <a:picLocks noChangeAspect="1"/>
          </p:cNvPicPr>
          <p:nvPr/>
        </p:nvPicPr>
        <p:blipFill>
          <a:blip r:embed="rId3"/>
          <a:srcRect t="33389" b="5989"/>
          <a:stretch/>
        </p:blipFill>
        <p:spPr>
          <a:xfrm>
            <a:off x="15" y="10"/>
            <a:ext cx="12191985" cy="4915066"/>
          </a:xfrm>
          <a:prstGeom prst="rect">
            <a:avLst/>
          </a:prstGeom>
          <a:noFill/>
        </p:spPr>
      </p:pic>
    </p:spTree>
    <p:extLst>
      <p:ext uri="{BB962C8B-B14F-4D97-AF65-F5344CB8AC3E}">
        <p14:creationId xmlns:p14="http://schemas.microsoft.com/office/powerpoint/2010/main" val="1822773533"/>
      </p:ext>
    </p:extLst>
  </p:cSld>
  <p:clrMapOvr>
    <a:masterClrMapping/>
  </p:clrMapOvr>
</p:sld>
</file>

<file path=ppt/theme/theme1.xml><?xml version="1.0" encoding="utf-8"?>
<a:theme xmlns:a="http://schemas.openxmlformats.org/drawingml/2006/main" name="2_Retrospect">
  <a:themeElements>
    <a:clrScheme name="Custom 5">
      <a:dk1>
        <a:sysClr val="windowText" lastClr="000000"/>
      </a:dk1>
      <a:lt1>
        <a:sysClr val="window" lastClr="FFFFFF"/>
      </a:lt1>
      <a:dk2>
        <a:srgbClr val="17406D"/>
      </a:dk2>
      <a:lt2>
        <a:srgbClr val="DBEFF9"/>
      </a:lt2>
      <a:accent1>
        <a:srgbClr val="56C5D0"/>
      </a:accent1>
      <a:accent2>
        <a:srgbClr val="876FB2"/>
      </a:accent2>
      <a:accent3>
        <a:srgbClr val="56C5D0"/>
      </a:accent3>
      <a:accent4>
        <a:srgbClr val="336C8C"/>
      </a:accent4>
      <a:accent5>
        <a:srgbClr val="56C5D0"/>
      </a:accent5>
      <a:accent6>
        <a:srgbClr val="336C8C"/>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48d76d4-a091-42c7-a480-2949c241d1a7">
      <UserInfo>
        <DisplayName>Eadin Murphy</DisplayName>
        <AccountId>19</AccountId>
        <AccountType/>
      </UserInfo>
      <UserInfo>
        <DisplayName>Simon Donohue</DisplayName>
        <AccountId>676</AccountId>
        <AccountType/>
      </UserInfo>
      <UserInfo>
        <DisplayName>Brian Cahill</DisplayName>
        <AccountId>2280</AccountId>
        <AccountType/>
      </UserInfo>
      <UserInfo>
        <DisplayName>Caitriona Curran</DisplayName>
        <AccountId>169</AccountId>
        <AccountType/>
      </UserInfo>
      <UserInfo>
        <DisplayName>Caroline Usher</DisplayName>
        <AccountId>55</AccountId>
        <AccountType/>
      </UserInfo>
      <UserInfo>
        <DisplayName>Deirdre Burke</DisplayName>
        <AccountId>41</AccountId>
        <AccountType/>
      </UserInfo>
      <UserInfo>
        <DisplayName>Elaine O'Connor</DisplayName>
        <AccountId>15</AccountId>
        <AccountType/>
      </UserInfo>
      <UserInfo>
        <DisplayName>Eleanor Keegan</DisplayName>
        <AccountId>64</AccountId>
        <AccountType/>
      </UserInfo>
      <UserInfo>
        <DisplayName>Heather Wilson</DisplayName>
        <AccountId>2710</AccountId>
        <AccountType/>
      </UserInfo>
      <UserInfo>
        <DisplayName>Nicola McCauley-Conlan</DisplayName>
        <AccountId>50</AccountId>
        <AccountType/>
      </UserInfo>
      <UserInfo>
        <DisplayName>Orla Corcoran</DisplayName>
        <AccountId>49</AccountId>
        <AccountType/>
      </UserInfo>
    </SharedWithUsers>
    <TaxCatchAll xmlns="f1159b60-d985-4598-80ed-b9710b067def" xsi:nil="true"/>
    <lcf76f155ced4ddcb4097134ff3c332f xmlns="781e9164-c9ba-4de6-8a8b-b031c34a1fcc">
      <Terms xmlns="http://schemas.microsoft.com/office/infopath/2007/PartnerControls"/>
    </lcf76f155ced4ddcb4097134ff3c332f>
    <Month xmlns="781e9164-c9ba-4de6-8a8b-b031c34a1f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7ACE57100B364FAB20F1E16BA3CD6B" ma:contentTypeVersion="22" ma:contentTypeDescription="Create a new document." ma:contentTypeScope="" ma:versionID="7d6aba5a0a84a4f00c891cfe749d5c0f">
  <xsd:schema xmlns:xsd="http://www.w3.org/2001/XMLSchema" xmlns:xs="http://www.w3.org/2001/XMLSchema" xmlns:p="http://schemas.microsoft.com/office/2006/metadata/properties" xmlns:ns2="e48d76d4-a091-42c7-a480-2949c241d1a7" xmlns:ns3="781e9164-c9ba-4de6-8a8b-b031c34a1fcc" xmlns:ns4="f1159b60-d985-4598-80ed-b9710b067def" targetNamespace="http://schemas.microsoft.com/office/2006/metadata/properties" ma:root="true" ma:fieldsID="3213f3b4792a229342269ce7500904c5" ns2:_="" ns3:_="" ns4:_="">
    <xsd:import namespace="e48d76d4-a091-42c7-a480-2949c241d1a7"/>
    <xsd:import namespace="781e9164-c9ba-4de6-8a8b-b031c34a1fcc"/>
    <xsd:import namespace="f1159b60-d985-4598-80ed-b9710b067de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onth"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4:TaxCatchAll" minOccurs="0"/>
                <xsd:element ref="ns3:lcf76f155ced4ddcb4097134ff3c332f"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8d76d4-a091-42c7-a480-2949c241d1a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1e9164-c9ba-4de6-8a8b-b031c34a1fc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onth" ma:index="15" nillable="true" ma:displayName="Month" ma:format="Dropdown" ma:internalName="Month">
      <xsd:simpleType>
        <xsd:restriction base="dms:Choice">
          <xsd:enumeration value="January"/>
          <xsd:enumeration value="May"/>
          <xsd:enumeration value="July"/>
          <xsd:enumeration value="October"/>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75f7905-01ee-4818-aae6-1296498a5c1a"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159b60-d985-4598-80ed-b9710b067def"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4bd0f172-43c4-4f82-8d8e-0cc9c166a979}" ma:internalName="TaxCatchAll" ma:showField="CatchAllData" ma:web="f1159b60-d985-4598-80ed-b9710b067d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3C5141-6E25-46C6-B033-7AF4E644398E}">
  <ds:schemaRefs>
    <ds:schemaRef ds:uri="http://schemas.microsoft.com/sharepoint/v3/contenttype/forms"/>
  </ds:schemaRefs>
</ds:datastoreItem>
</file>

<file path=customXml/itemProps2.xml><?xml version="1.0" encoding="utf-8"?>
<ds:datastoreItem xmlns:ds="http://schemas.openxmlformats.org/officeDocument/2006/customXml" ds:itemID="{68ADD723-A198-48AD-AC26-8B0AAB7B9373}">
  <ds:schemaRefs>
    <ds:schemaRef ds:uri="http://purl.org/dc/terms/"/>
    <ds:schemaRef ds:uri="http://schemas.openxmlformats.org/package/2006/metadata/core-properties"/>
    <ds:schemaRef ds:uri="http://schemas.microsoft.com/office/2006/documentManagement/types"/>
    <ds:schemaRef ds:uri="e48d76d4-a091-42c7-a480-2949c241d1a7"/>
    <ds:schemaRef ds:uri="http://schemas.microsoft.com/office/infopath/2007/PartnerControls"/>
    <ds:schemaRef ds:uri="http://purl.org/dc/elements/1.1/"/>
    <ds:schemaRef ds:uri="781e9164-c9ba-4de6-8a8b-b031c34a1fcc"/>
    <ds:schemaRef ds:uri="http://schemas.microsoft.com/office/2006/metadata/properties"/>
    <ds:schemaRef ds:uri="f1159b60-d985-4598-80ed-b9710b067def"/>
    <ds:schemaRef ds:uri="http://www.w3.org/XML/1998/namespace"/>
    <ds:schemaRef ds:uri="http://purl.org/dc/dcmitype/"/>
  </ds:schemaRefs>
</ds:datastoreItem>
</file>

<file path=customXml/itemProps3.xml><?xml version="1.0" encoding="utf-8"?>
<ds:datastoreItem xmlns:ds="http://schemas.openxmlformats.org/officeDocument/2006/customXml" ds:itemID="{C85C6BB1-903C-477E-A610-C93EF356DDA2}">
  <ds:schemaRefs>
    <ds:schemaRef ds:uri="781e9164-c9ba-4de6-8a8b-b031c34a1fcc"/>
    <ds:schemaRef ds:uri="e48d76d4-a091-42c7-a480-2949c241d1a7"/>
    <ds:schemaRef ds:uri="f1159b60-d985-4598-80ed-b9710b067d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Retrospect</Template>
  <TotalTime>207</TotalTime>
  <Words>1544</Words>
  <Application>Microsoft Office PowerPoint</Application>
  <PresentationFormat>Widescreen</PresentationFormat>
  <Paragraphs>236</Paragraphs>
  <Slides>27</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Acherus Grotesque</vt:lpstr>
      <vt:lpstr>Acherus Grotesque Bold</vt:lpstr>
      <vt:lpstr>Arial</vt:lpstr>
      <vt:lpstr>Calibri</vt:lpstr>
      <vt:lpstr>Calibri Light</vt:lpstr>
      <vt:lpstr>Poppins</vt:lpstr>
      <vt:lpstr>Wingdings</vt:lpstr>
      <vt:lpstr>2_Retrospect</vt:lpstr>
      <vt:lpstr>PowerPoint Presentation</vt:lpstr>
      <vt:lpstr>About ISQua EEA</vt:lpstr>
      <vt:lpstr>Introduction to the International  Accreditation Programme (IAP) </vt:lpstr>
      <vt:lpstr>International reach</vt:lpstr>
      <vt:lpstr>Why not one global standard?</vt:lpstr>
      <vt:lpstr>PowerPoint Presentation</vt:lpstr>
      <vt:lpstr>One size does not fit all</vt:lpstr>
      <vt:lpstr>Some challenges when developing standards</vt:lpstr>
      <vt:lpstr>The concept of quality has broadened over time  “Doing what I do according to professional standards” </vt:lpstr>
      <vt:lpstr>New expectations</vt:lpstr>
      <vt:lpstr>From the Triple Aim to the Quintuple Aim</vt:lpstr>
      <vt:lpstr>Adding up to a Sextuple Aim</vt:lpstr>
      <vt:lpstr>Prudent standardisation</vt:lpstr>
      <vt:lpstr>How do we develop standards?</vt:lpstr>
      <vt:lpstr>PowerPoint Presentation</vt:lpstr>
      <vt:lpstr>PowerPoint Presentation</vt:lpstr>
      <vt:lpstr>PowerPoint Presentation</vt:lpstr>
      <vt:lpstr>PowerPoint Presentation</vt:lpstr>
      <vt:lpstr>PowerPoint Presentation</vt:lpstr>
      <vt:lpstr>PowerPoint Presentation</vt:lpstr>
      <vt:lpstr>Standards of the future?</vt:lpstr>
      <vt:lpstr>Which challenges do our stakeholders see?</vt:lpstr>
      <vt:lpstr>Accreditation and regulation</vt:lpstr>
      <vt:lpstr>PowerPoint Presentation</vt:lpstr>
      <vt:lpstr>PowerPoint Presentation</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Sinead McArdle</dc:creator>
  <cp:lastModifiedBy>Carsten Engel</cp:lastModifiedBy>
  <cp:revision>2</cp:revision>
  <cp:lastPrinted>2019-02-12T17:12:39Z</cp:lastPrinted>
  <dcterms:created xsi:type="dcterms:W3CDTF">2019-01-11T09:03:18Z</dcterms:created>
  <dcterms:modified xsi:type="dcterms:W3CDTF">2025-09-15T18:26:05Z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0x0101004B7ACE57100B364FAB20F1E16BA3CD6B</vt:lpwstr>
  </property>
  <property fmtid="{D5CDD505-2E9C-101B-9397-08002B2CF9AE}" pid="3" name="AuthorIds_UIVersion_512">
    <vt:lpwstr>17</vt:lpwstr>
  </property>
  <property fmtid="{D5CDD505-2E9C-101B-9397-08002B2CF9AE}" pid="4" name="Picture">
    <vt:lpwstr>, </vt:lpwstr>
  </property>
  <property fmtid="{D5CDD505-2E9C-101B-9397-08002B2CF9AE}" pid="5" name="Order">
    <vt:r8>48200</vt:r8>
  </property>
  <property fmtid="{D5CDD505-2E9C-101B-9397-08002B2CF9AE}" pid="6" name="xd_Signature">
    <vt:bool>false</vt:bool>
  </property>
  <property fmtid="{D5CDD505-2E9C-101B-9397-08002B2CF9AE}" pid="7" name="xd_ProgID">
    <vt:lpwstr/>
  </property>
  <property fmtid="{D5CDD505-2E9C-101B-9397-08002B2CF9AE}" pid="8" name="TriggerFlowInfo">
    <vt:lpwstr/>
  </property>
  <property fmtid="{D5CDD505-2E9C-101B-9397-08002B2CF9AE}" pid="9" name="TemplateUrl">
    <vt:lpwstr/>
  </property>
  <property fmtid="{D5CDD505-2E9C-101B-9397-08002B2CF9AE}" pid="10" name="ComplianceAssetId">
    <vt:lpwstr/>
  </property>
  <property fmtid="{D5CDD505-2E9C-101B-9397-08002B2CF9AE}" pid="11" name="_ExtendedDescription">
    <vt:lpwstr/>
  </property>
  <property fmtid="{D5CDD505-2E9C-101B-9397-08002B2CF9AE}" pid="12" name="MediaServiceImageTags">
    <vt:lpwstr/>
  </property>
</Properties>
</file>