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8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9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69" r:id="rId10"/>
    <p:sldId id="263" r:id="rId11"/>
    <p:sldId id="264" r:id="rId12"/>
    <p:sldId id="265" r:id="rId13"/>
    <p:sldId id="26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B3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EEAE4A-7117-4532-88B4-4DE928C5A2B6}" v="391" dt="2025-09-16T10:46:21.7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7893" autoAdjust="0"/>
  </p:normalViewPr>
  <p:slideViewPr>
    <p:cSldViewPr snapToGrid="0">
      <p:cViewPr varScale="1">
        <p:scale>
          <a:sx n="97" d="100"/>
          <a:sy n="97" d="100"/>
        </p:scale>
        <p:origin x="3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ella Claire C at SCSA" userId="85229834-4195-4b8a-8728-51d12385cac8" providerId="ADAL" clId="{3EEEAE4A-7117-4532-88B4-4DE928C5A2B6}"/>
    <pc:docChg chg="undo redo custSel addSld delSld modSld sldOrd modMainMaster">
      <pc:chgData name="Vella Claire C at SCSA" userId="85229834-4195-4b8a-8728-51d12385cac8" providerId="ADAL" clId="{3EEEAE4A-7117-4532-88B4-4DE928C5A2B6}" dt="2025-09-16T10:46:24.984" v="742" actId="1076"/>
      <pc:docMkLst>
        <pc:docMk/>
      </pc:docMkLst>
      <pc:sldChg chg="addSp delSp modSp mod">
        <pc:chgData name="Vella Claire C at SCSA" userId="85229834-4195-4b8a-8728-51d12385cac8" providerId="ADAL" clId="{3EEEAE4A-7117-4532-88B4-4DE928C5A2B6}" dt="2025-09-16T10:43:56.643" v="711" actId="1076"/>
        <pc:sldMkLst>
          <pc:docMk/>
          <pc:sldMk cId="730524802" sldId="256"/>
        </pc:sldMkLst>
        <pc:spChg chg="mod">
          <ac:chgData name="Vella Claire C at SCSA" userId="85229834-4195-4b8a-8728-51d12385cac8" providerId="ADAL" clId="{3EEEAE4A-7117-4532-88B4-4DE928C5A2B6}" dt="2025-09-16T10:36:45.024" v="686" actId="20577"/>
          <ac:spMkLst>
            <pc:docMk/>
            <pc:sldMk cId="730524802" sldId="256"/>
            <ac:spMk id="2" creationId="{77DACED0-75DE-EAB2-DD4A-A94744CD2EF5}"/>
          </ac:spMkLst>
        </pc:spChg>
        <pc:spChg chg="mod">
          <ac:chgData name="Vella Claire C at SCSA" userId="85229834-4195-4b8a-8728-51d12385cac8" providerId="ADAL" clId="{3EEEAE4A-7117-4532-88B4-4DE928C5A2B6}" dt="2025-09-16T07:00:38.622" v="42" actId="26606"/>
          <ac:spMkLst>
            <pc:docMk/>
            <pc:sldMk cId="730524802" sldId="256"/>
            <ac:spMk id="3" creationId="{39A1556E-6A4F-690E-F513-474462C6FC4B}"/>
          </ac:spMkLst>
        </pc:spChg>
        <pc:spChg chg="add del">
          <ac:chgData name="Vella Claire C at SCSA" userId="85229834-4195-4b8a-8728-51d12385cac8" providerId="ADAL" clId="{3EEEAE4A-7117-4532-88B4-4DE928C5A2B6}" dt="2025-09-16T07:00:51.702" v="50" actId="26606"/>
          <ac:spMkLst>
            <pc:docMk/>
            <pc:sldMk cId="730524802" sldId="256"/>
            <ac:spMk id="8" creationId="{6F5A5072-7B47-4D32-B52A-4EBBF590B8A5}"/>
          </ac:spMkLst>
        </pc:spChg>
        <pc:spChg chg="add del">
          <ac:chgData name="Vella Claire C at SCSA" userId="85229834-4195-4b8a-8728-51d12385cac8" providerId="ADAL" clId="{3EEEAE4A-7117-4532-88B4-4DE928C5A2B6}" dt="2025-09-16T07:00:51.702" v="50" actId="26606"/>
          <ac:spMkLst>
            <pc:docMk/>
            <pc:sldMk cId="730524802" sldId="256"/>
            <ac:spMk id="10" creationId="{9715DAF0-AE1B-46C9-8A6B-DB2AA05AB91D}"/>
          </ac:spMkLst>
        </pc:spChg>
        <pc:spChg chg="del">
          <ac:chgData name="Vella Claire C at SCSA" userId="85229834-4195-4b8a-8728-51d12385cac8" providerId="ADAL" clId="{3EEEAE4A-7117-4532-88B4-4DE928C5A2B6}" dt="2025-09-16T07:00:38.622" v="42" actId="26606"/>
          <ac:spMkLst>
            <pc:docMk/>
            <pc:sldMk cId="730524802" sldId="256"/>
            <ac:spMk id="12" creationId="{6016219D-510E-4184-9090-6D5578A87BD1}"/>
          </ac:spMkLst>
        </pc:spChg>
        <pc:spChg chg="add del">
          <ac:chgData name="Vella Claire C at SCSA" userId="85229834-4195-4b8a-8728-51d12385cac8" providerId="ADAL" clId="{3EEEAE4A-7117-4532-88B4-4DE928C5A2B6}" dt="2025-09-16T07:00:51.702" v="50" actId="26606"/>
          <ac:spMkLst>
            <pc:docMk/>
            <pc:sldMk cId="730524802" sldId="256"/>
            <ac:spMk id="14" creationId="{AFF4A713-7B75-4B21-90D7-5AB19547C728}"/>
          </ac:spMkLst>
        </pc:spChg>
        <pc:spChg chg="add del">
          <ac:chgData name="Vella Claire C at SCSA" userId="85229834-4195-4b8a-8728-51d12385cac8" providerId="ADAL" clId="{3EEEAE4A-7117-4532-88B4-4DE928C5A2B6}" dt="2025-09-16T07:00:51.702" v="50" actId="26606"/>
          <ac:spMkLst>
            <pc:docMk/>
            <pc:sldMk cId="730524802" sldId="256"/>
            <ac:spMk id="16" creationId="{DC631C0B-6DA6-4E57-8231-CE32B3434A7E}"/>
          </ac:spMkLst>
        </pc:spChg>
        <pc:spChg chg="add del">
          <ac:chgData name="Vella Claire C at SCSA" userId="85229834-4195-4b8a-8728-51d12385cac8" providerId="ADAL" clId="{3EEEAE4A-7117-4532-88B4-4DE928C5A2B6}" dt="2025-09-16T07:00:51.702" v="50" actId="26606"/>
          <ac:spMkLst>
            <pc:docMk/>
            <pc:sldMk cId="730524802" sldId="256"/>
            <ac:spMk id="18" creationId="{C29501E6-A978-4A61-9689-9085AF97A53A}"/>
          </ac:spMkLst>
        </pc:spChg>
        <pc:spChg chg="add del">
          <ac:chgData name="Vella Claire C at SCSA" userId="85229834-4195-4b8a-8728-51d12385cac8" providerId="ADAL" clId="{3EEEAE4A-7117-4532-88B4-4DE928C5A2B6}" dt="2025-09-16T07:00:38.607" v="41" actId="26606"/>
          <ac:spMkLst>
            <pc:docMk/>
            <pc:sldMk cId="730524802" sldId="256"/>
            <ac:spMk id="23" creationId="{1A3C89F8-0D2F-47FF-B903-151248265F47}"/>
          </ac:spMkLst>
        </pc:spChg>
        <pc:spChg chg="add del">
          <ac:chgData name="Vella Claire C at SCSA" userId="85229834-4195-4b8a-8728-51d12385cac8" providerId="ADAL" clId="{3EEEAE4A-7117-4532-88B4-4DE928C5A2B6}" dt="2025-09-16T07:00:38.607" v="41" actId="26606"/>
          <ac:spMkLst>
            <pc:docMk/>
            <pc:sldMk cId="730524802" sldId="256"/>
            <ac:spMk id="27" creationId="{712D4376-A578-4FF1-94FC-245E7A6A489F}"/>
          </ac:spMkLst>
        </pc:spChg>
        <pc:spChg chg="add del">
          <ac:chgData name="Vella Claire C at SCSA" userId="85229834-4195-4b8a-8728-51d12385cac8" providerId="ADAL" clId="{3EEEAE4A-7117-4532-88B4-4DE928C5A2B6}" dt="2025-09-16T07:00:38.607" v="41" actId="26606"/>
          <ac:spMkLst>
            <pc:docMk/>
            <pc:sldMk cId="730524802" sldId="256"/>
            <ac:spMk id="33" creationId="{508BEF50-7B1E-49A4-BC19-5F4F1D755E64}"/>
          </ac:spMkLst>
        </pc:spChg>
        <pc:spChg chg="add del">
          <ac:chgData name="Vella Claire C at SCSA" userId="85229834-4195-4b8a-8728-51d12385cac8" providerId="ADAL" clId="{3EEEAE4A-7117-4532-88B4-4DE928C5A2B6}" dt="2025-09-16T07:00:38.607" v="41" actId="26606"/>
          <ac:spMkLst>
            <pc:docMk/>
            <pc:sldMk cId="730524802" sldId="256"/>
            <ac:spMk id="35" creationId="{3FBAD350-5664-4811-A208-657FB882D350}"/>
          </ac:spMkLst>
        </pc:spChg>
        <pc:spChg chg="add del">
          <ac:chgData name="Vella Claire C at SCSA" userId="85229834-4195-4b8a-8728-51d12385cac8" providerId="ADAL" clId="{3EEEAE4A-7117-4532-88B4-4DE928C5A2B6}" dt="2025-09-16T07:00:38.607" v="41" actId="26606"/>
          <ac:spMkLst>
            <pc:docMk/>
            <pc:sldMk cId="730524802" sldId="256"/>
            <ac:spMk id="37" creationId="{C39ADB8F-D187-49D7-BDCF-C1B6DC727068}"/>
          </ac:spMkLst>
        </pc:spChg>
        <pc:spChg chg="add">
          <ac:chgData name="Vella Claire C at SCSA" userId="85229834-4195-4b8a-8728-51d12385cac8" providerId="ADAL" clId="{3EEEAE4A-7117-4532-88B4-4DE928C5A2B6}" dt="2025-09-16T07:00:38.622" v="42" actId="26606"/>
          <ac:spMkLst>
            <pc:docMk/>
            <pc:sldMk cId="730524802" sldId="256"/>
            <ac:spMk id="39" creationId="{0E30439A-8A5B-46EC-8283-9B6B031D40D0}"/>
          </ac:spMkLst>
        </pc:spChg>
        <pc:spChg chg="add del">
          <ac:chgData name="Vella Claire C at SCSA" userId="85229834-4195-4b8a-8728-51d12385cac8" providerId="ADAL" clId="{3EEEAE4A-7117-4532-88B4-4DE928C5A2B6}" dt="2025-09-16T07:00:45.525" v="43" actId="26606"/>
          <ac:spMkLst>
            <pc:docMk/>
            <pc:sldMk cId="730524802" sldId="256"/>
            <ac:spMk id="40" creationId="{5CEAD642-85CF-4750-8432-7C80C901F001}"/>
          </ac:spMkLst>
        </pc:spChg>
        <pc:spChg chg="add del">
          <ac:chgData name="Vella Claire C at SCSA" userId="85229834-4195-4b8a-8728-51d12385cac8" providerId="ADAL" clId="{3EEEAE4A-7117-4532-88B4-4DE928C5A2B6}" dt="2025-09-16T07:00:45.525" v="43" actId="26606"/>
          <ac:spMkLst>
            <pc:docMk/>
            <pc:sldMk cId="730524802" sldId="256"/>
            <ac:spMk id="41" creationId="{FA33EEAE-15D5-4119-8C1E-89D943F911EF}"/>
          </ac:spMkLst>
        </pc:spChg>
        <pc:spChg chg="del">
          <ac:chgData name="Vella Claire C at SCSA" userId="85229834-4195-4b8a-8728-51d12385cac8" providerId="ADAL" clId="{3EEEAE4A-7117-4532-88B4-4DE928C5A2B6}" dt="2025-09-16T07:00:45.525" v="43" actId="26606"/>
          <ac:spMkLst>
            <pc:docMk/>
            <pc:sldMk cId="730524802" sldId="256"/>
            <ac:spMk id="43" creationId="{B5A1B09C-1565-46F8-B70F-621C5EB48A09}"/>
          </ac:spMkLst>
        </pc:spChg>
        <pc:spChg chg="add del">
          <ac:chgData name="Vella Claire C at SCSA" userId="85229834-4195-4b8a-8728-51d12385cac8" providerId="ADAL" clId="{3EEEAE4A-7117-4532-88B4-4DE928C5A2B6}" dt="2025-09-16T07:00:45.525" v="43" actId="26606"/>
          <ac:spMkLst>
            <pc:docMk/>
            <pc:sldMk cId="730524802" sldId="256"/>
            <ac:spMk id="44" creationId="{8C516CC8-80AC-446C-A56E-9F54B7210402}"/>
          </ac:spMkLst>
        </pc:spChg>
        <pc:spChg chg="add del">
          <ac:chgData name="Vella Claire C at SCSA" userId="85229834-4195-4b8a-8728-51d12385cac8" providerId="ADAL" clId="{3EEEAE4A-7117-4532-88B4-4DE928C5A2B6}" dt="2025-09-16T07:00:45.525" v="43" actId="26606"/>
          <ac:spMkLst>
            <pc:docMk/>
            <pc:sldMk cId="730524802" sldId="256"/>
            <ac:spMk id="45" creationId="{53947E58-F088-49F1-A3D1-DEA690192E84}"/>
          </ac:spMkLst>
        </pc:spChg>
        <pc:spChg chg="add del">
          <ac:chgData name="Vella Claire C at SCSA" userId="85229834-4195-4b8a-8728-51d12385cac8" providerId="ADAL" clId="{3EEEAE4A-7117-4532-88B4-4DE928C5A2B6}" dt="2025-09-16T07:00:51.702" v="50" actId="26606"/>
          <ac:spMkLst>
            <pc:docMk/>
            <pc:sldMk cId="730524802" sldId="256"/>
            <ac:spMk id="47" creationId="{43C48B49-6135-48B6-AC0F-97E5D8D1F03F}"/>
          </ac:spMkLst>
        </pc:spChg>
        <pc:spChg chg="add del">
          <ac:chgData name="Vella Claire C at SCSA" userId="85229834-4195-4b8a-8728-51d12385cac8" providerId="ADAL" clId="{3EEEAE4A-7117-4532-88B4-4DE928C5A2B6}" dt="2025-09-16T07:00:51.702" v="50" actId="26606"/>
          <ac:spMkLst>
            <pc:docMk/>
            <pc:sldMk cId="730524802" sldId="256"/>
            <ac:spMk id="48" creationId="{9715DAF0-AE1B-46C9-8A6B-DB2AA05AB91D}"/>
          </ac:spMkLst>
        </pc:spChg>
        <pc:spChg chg="add del">
          <ac:chgData name="Vella Claire C at SCSA" userId="85229834-4195-4b8a-8728-51d12385cac8" providerId="ADAL" clId="{3EEEAE4A-7117-4532-88B4-4DE928C5A2B6}" dt="2025-09-16T07:00:51.702" v="50" actId="26606"/>
          <ac:spMkLst>
            <pc:docMk/>
            <pc:sldMk cId="730524802" sldId="256"/>
            <ac:spMk id="49" creationId="{DC631C0B-6DA6-4E57-8231-CE32B3434A7E}"/>
          </ac:spMkLst>
        </pc:spChg>
        <pc:spChg chg="add del">
          <ac:chgData name="Vella Claire C at SCSA" userId="85229834-4195-4b8a-8728-51d12385cac8" providerId="ADAL" clId="{3EEEAE4A-7117-4532-88B4-4DE928C5A2B6}" dt="2025-09-16T07:00:51.702" v="50" actId="26606"/>
          <ac:spMkLst>
            <pc:docMk/>
            <pc:sldMk cId="730524802" sldId="256"/>
            <ac:spMk id="50" creationId="{F256AC18-FB41-4977-8B0C-F5082335AB7D}"/>
          </ac:spMkLst>
        </pc:spChg>
        <pc:picChg chg="add mod">
          <ac:chgData name="Vella Claire C at SCSA" userId="85229834-4195-4b8a-8728-51d12385cac8" providerId="ADAL" clId="{3EEEAE4A-7117-4532-88B4-4DE928C5A2B6}" dt="2025-09-16T10:43:56.643" v="711" actId="1076"/>
          <ac:picMkLst>
            <pc:docMk/>
            <pc:sldMk cId="730524802" sldId="256"/>
            <ac:picMk id="4" creationId="{8F131FCE-6917-4A35-59AD-4E9B7C0BED8B}"/>
          </ac:picMkLst>
        </pc:picChg>
      </pc:sldChg>
      <pc:sldChg chg="addSp modSp mod">
        <pc:chgData name="Vella Claire C at SCSA" userId="85229834-4195-4b8a-8728-51d12385cac8" providerId="ADAL" clId="{3EEEAE4A-7117-4532-88B4-4DE928C5A2B6}" dt="2025-09-16T10:44:08.374" v="714" actId="1076"/>
        <pc:sldMkLst>
          <pc:docMk/>
          <pc:sldMk cId="833450425" sldId="257"/>
        </pc:sldMkLst>
        <pc:spChg chg="mod">
          <ac:chgData name="Vella Claire C at SCSA" userId="85229834-4195-4b8a-8728-51d12385cac8" providerId="ADAL" clId="{3EEEAE4A-7117-4532-88B4-4DE928C5A2B6}" dt="2025-09-16T06:50:39.091" v="36" actId="1076"/>
          <ac:spMkLst>
            <pc:docMk/>
            <pc:sldMk cId="833450425" sldId="257"/>
            <ac:spMk id="2" creationId="{C838CCC5-6B31-2463-91E8-CF4272FA6239}"/>
          </ac:spMkLst>
        </pc:spChg>
        <pc:picChg chg="add mod">
          <ac:chgData name="Vella Claire C at SCSA" userId="85229834-4195-4b8a-8728-51d12385cac8" providerId="ADAL" clId="{3EEEAE4A-7117-4532-88B4-4DE928C5A2B6}" dt="2025-09-16T10:44:08.374" v="714" actId="1076"/>
          <ac:picMkLst>
            <pc:docMk/>
            <pc:sldMk cId="833450425" sldId="257"/>
            <ac:picMk id="3" creationId="{35CAA26A-3F86-7A41-7002-E6AAAD38E04E}"/>
          </ac:picMkLst>
        </pc:picChg>
      </pc:sldChg>
      <pc:sldChg chg="addSp delSp modSp mod">
        <pc:chgData name="Vella Claire C at SCSA" userId="85229834-4195-4b8a-8728-51d12385cac8" providerId="ADAL" clId="{3EEEAE4A-7117-4532-88B4-4DE928C5A2B6}" dt="2025-09-16T10:44:15.208" v="716" actId="1076"/>
        <pc:sldMkLst>
          <pc:docMk/>
          <pc:sldMk cId="1343186069" sldId="258"/>
        </pc:sldMkLst>
        <pc:spChg chg="mod">
          <ac:chgData name="Vella Claire C at SCSA" userId="85229834-4195-4b8a-8728-51d12385cac8" providerId="ADAL" clId="{3EEEAE4A-7117-4532-88B4-4DE928C5A2B6}" dt="2025-09-16T07:01:03.531" v="52" actId="26606"/>
          <ac:spMkLst>
            <pc:docMk/>
            <pc:sldMk cId="1343186069" sldId="258"/>
            <ac:spMk id="2" creationId="{C6C82EFC-88F1-2785-609A-5C6BDB58FEEB}"/>
          </ac:spMkLst>
        </pc:spChg>
        <pc:spChg chg="add del">
          <ac:chgData name="Vella Claire C at SCSA" userId="85229834-4195-4b8a-8728-51d12385cac8" providerId="ADAL" clId="{3EEEAE4A-7117-4532-88B4-4DE928C5A2B6}" dt="2025-09-16T07:01:03.531" v="52" actId="26606"/>
          <ac:spMkLst>
            <pc:docMk/>
            <pc:sldMk cId="1343186069" sldId="258"/>
            <ac:spMk id="22" creationId="{BACC6370-2D7E-4714-9D71-7542949D7D5D}"/>
          </ac:spMkLst>
        </pc:spChg>
        <pc:spChg chg="add del">
          <ac:chgData name="Vella Claire C at SCSA" userId="85229834-4195-4b8a-8728-51d12385cac8" providerId="ADAL" clId="{3EEEAE4A-7117-4532-88B4-4DE928C5A2B6}" dt="2025-09-16T07:01:03.531" v="52" actId="26606"/>
          <ac:spMkLst>
            <pc:docMk/>
            <pc:sldMk cId="1343186069" sldId="258"/>
            <ac:spMk id="24" creationId="{3847E18C-932D-4C95-AABA-FEC7C9499AD7}"/>
          </ac:spMkLst>
        </pc:spChg>
        <pc:spChg chg="add del">
          <ac:chgData name="Vella Claire C at SCSA" userId="85229834-4195-4b8a-8728-51d12385cac8" providerId="ADAL" clId="{3EEEAE4A-7117-4532-88B4-4DE928C5A2B6}" dt="2025-09-16T07:01:03.531" v="52" actId="26606"/>
          <ac:spMkLst>
            <pc:docMk/>
            <pc:sldMk cId="1343186069" sldId="258"/>
            <ac:spMk id="25" creationId="{3150CB11-0C61-439E-910F-5787759E72A0}"/>
          </ac:spMkLst>
        </pc:spChg>
        <pc:spChg chg="add del">
          <ac:chgData name="Vella Claire C at SCSA" userId="85229834-4195-4b8a-8728-51d12385cac8" providerId="ADAL" clId="{3EEEAE4A-7117-4532-88B4-4DE928C5A2B6}" dt="2025-09-16T07:01:03.531" v="52" actId="26606"/>
          <ac:spMkLst>
            <pc:docMk/>
            <pc:sldMk cId="1343186069" sldId="258"/>
            <ac:spMk id="26" creationId="{43F8A58B-5155-44CE-A5FF-7647B47D0A7A}"/>
          </ac:spMkLst>
        </pc:spChg>
        <pc:spChg chg="add del">
          <ac:chgData name="Vella Claire C at SCSA" userId="85229834-4195-4b8a-8728-51d12385cac8" providerId="ADAL" clId="{3EEEAE4A-7117-4532-88B4-4DE928C5A2B6}" dt="2025-09-16T07:01:03.531" v="52" actId="26606"/>
          <ac:spMkLst>
            <pc:docMk/>
            <pc:sldMk cId="1343186069" sldId="258"/>
            <ac:spMk id="27" creationId="{443F2ACA-E6D6-4028-82DD-F03C262D5DE6}"/>
          </ac:spMkLst>
        </pc:spChg>
        <pc:spChg chg="add del">
          <ac:chgData name="Vella Claire C at SCSA" userId="85229834-4195-4b8a-8728-51d12385cac8" providerId="ADAL" clId="{3EEEAE4A-7117-4532-88B4-4DE928C5A2B6}" dt="2025-09-16T07:01:03.531" v="52" actId="26606"/>
          <ac:spMkLst>
            <pc:docMk/>
            <pc:sldMk cId="1343186069" sldId="258"/>
            <ac:spMk id="33" creationId="{BACC6370-2D7E-4714-9D71-7542949D7D5D}"/>
          </ac:spMkLst>
        </pc:spChg>
        <pc:spChg chg="add del">
          <ac:chgData name="Vella Claire C at SCSA" userId="85229834-4195-4b8a-8728-51d12385cac8" providerId="ADAL" clId="{3EEEAE4A-7117-4532-88B4-4DE928C5A2B6}" dt="2025-09-16T07:01:03.531" v="52" actId="26606"/>
          <ac:spMkLst>
            <pc:docMk/>
            <pc:sldMk cId="1343186069" sldId="258"/>
            <ac:spMk id="35" creationId="{F68B3F68-107C-434F-AA38-110D5EA91B85}"/>
          </ac:spMkLst>
        </pc:spChg>
        <pc:spChg chg="add del">
          <ac:chgData name="Vella Claire C at SCSA" userId="85229834-4195-4b8a-8728-51d12385cac8" providerId="ADAL" clId="{3EEEAE4A-7117-4532-88B4-4DE928C5A2B6}" dt="2025-09-16T07:01:03.531" v="52" actId="26606"/>
          <ac:spMkLst>
            <pc:docMk/>
            <pc:sldMk cId="1343186069" sldId="258"/>
            <ac:spMk id="37" creationId="{AAD0DBB9-1A4B-4391-81D4-CB19F9AB918A}"/>
          </ac:spMkLst>
        </pc:spChg>
        <pc:spChg chg="add del">
          <ac:chgData name="Vella Claire C at SCSA" userId="85229834-4195-4b8a-8728-51d12385cac8" providerId="ADAL" clId="{3EEEAE4A-7117-4532-88B4-4DE928C5A2B6}" dt="2025-09-16T07:01:03.531" v="52" actId="26606"/>
          <ac:spMkLst>
            <pc:docMk/>
            <pc:sldMk cId="1343186069" sldId="258"/>
            <ac:spMk id="39" creationId="{063BBA22-50EA-4C4D-BE05-F1CE4E63AA56}"/>
          </ac:spMkLst>
        </pc:spChg>
        <pc:graphicFrameChg chg="mod">
          <ac:chgData name="Vella Claire C at SCSA" userId="85229834-4195-4b8a-8728-51d12385cac8" providerId="ADAL" clId="{3EEEAE4A-7117-4532-88B4-4DE928C5A2B6}" dt="2025-09-16T09:11:03.357" v="473" actId="20577"/>
          <ac:graphicFrameMkLst>
            <pc:docMk/>
            <pc:sldMk cId="1343186069" sldId="258"/>
            <ac:graphicFrameMk id="28" creationId="{6CDAB035-D59D-BCDA-A062-47A5F6BF5FCE}"/>
          </ac:graphicFrameMkLst>
        </pc:graphicFrameChg>
        <pc:picChg chg="add mod">
          <ac:chgData name="Vella Claire C at SCSA" userId="85229834-4195-4b8a-8728-51d12385cac8" providerId="ADAL" clId="{3EEEAE4A-7117-4532-88B4-4DE928C5A2B6}" dt="2025-09-16T10:44:15.208" v="716" actId="1076"/>
          <ac:picMkLst>
            <pc:docMk/>
            <pc:sldMk cId="1343186069" sldId="258"/>
            <ac:picMk id="3" creationId="{425D32E1-84CE-2F3E-A867-94C3313C8C95}"/>
          </ac:picMkLst>
        </pc:picChg>
      </pc:sldChg>
      <pc:sldChg chg="addSp delSp modSp mod">
        <pc:chgData name="Vella Claire C at SCSA" userId="85229834-4195-4b8a-8728-51d12385cac8" providerId="ADAL" clId="{3EEEAE4A-7117-4532-88B4-4DE928C5A2B6}" dt="2025-09-16T10:45:17.723" v="727" actId="1076"/>
        <pc:sldMkLst>
          <pc:docMk/>
          <pc:sldMk cId="1712703981" sldId="259"/>
        </pc:sldMkLst>
        <pc:spChg chg="mod">
          <ac:chgData name="Vella Claire C at SCSA" userId="85229834-4195-4b8a-8728-51d12385cac8" providerId="ADAL" clId="{3EEEAE4A-7117-4532-88B4-4DE928C5A2B6}" dt="2025-09-16T07:33:58.865" v="60" actId="26606"/>
          <ac:spMkLst>
            <pc:docMk/>
            <pc:sldMk cId="1712703981" sldId="259"/>
            <ac:spMk id="2" creationId="{E32FA07A-7BB1-3437-4646-86B214A59893}"/>
          </ac:spMkLst>
        </pc:spChg>
        <pc:spChg chg="add del">
          <ac:chgData name="Vella Claire C at SCSA" userId="85229834-4195-4b8a-8728-51d12385cac8" providerId="ADAL" clId="{3EEEAE4A-7117-4532-88B4-4DE928C5A2B6}" dt="2025-09-16T07:33:58.884" v="61" actId="26606"/>
          <ac:spMkLst>
            <pc:docMk/>
            <pc:sldMk cId="1712703981" sldId="259"/>
            <ac:spMk id="10" creationId="{BACC6370-2D7E-4714-9D71-7542949D7D5D}"/>
          </ac:spMkLst>
        </pc:spChg>
        <pc:spChg chg="add del">
          <ac:chgData name="Vella Claire C at SCSA" userId="85229834-4195-4b8a-8728-51d12385cac8" providerId="ADAL" clId="{3EEEAE4A-7117-4532-88B4-4DE928C5A2B6}" dt="2025-09-16T07:33:58.884" v="61" actId="26606"/>
          <ac:spMkLst>
            <pc:docMk/>
            <pc:sldMk cId="1712703981" sldId="259"/>
            <ac:spMk id="12" creationId="{F68B3F68-107C-434F-AA38-110D5EA91B85}"/>
          </ac:spMkLst>
        </pc:spChg>
        <pc:spChg chg="add del">
          <ac:chgData name="Vella Claire C at SCSA" userId="85229834-4195-4b8a-8728-51d12385cac8" providerId="ADAL" clId="{3EEEAE4A-7117-4532-88B4-4DE928C5A2B6}" dt="2025-09-16T07:33:58.884" v="61" actId="26606"/>
          <ac:spMkLst>
            <pc:docMk/>
            <pc:sldMk cId="1712703981" sldId="259"/>
            <ac:spMk id="14" creationId="{AAD0DBB9-1A4B-4391-81D4-CB19F9AB918A}"/>
          </ac:spMkLst>
        </pc:spChg>
        <pc:spChg chg="add del">
          <ac:chgData name="Vella Claire C at SCSA" userId="85229834-4195-4b8a-8728-51d12385cac8" providerId="ADAL" clId="{3EEEAE4A-7117-4532-88B4-4DE928C5A2B6}" dt="2025-09-16T07:33:58.884" v="61" actId="26606"/>
          <ac:spMkLst>
            <pc:docMk/>
            <pc:sldMk cId="1712703981" sldId="259"/>
            <ac:spMk id="16" creationId="{063BBA22-50EA-4C4D-BE05-F1CE4E63AA56}"/>
          </ac:spMkLst>
        </pc:spChg>
        <pc:spChg chg="add del">
          <ac:chgData name="Vella Claire C at SCSA" userId="85229834-4195-4b8a-8728-51d12385cac8" providerId="ADAL" clId="{3EEEAE4A-7117-4532-88B4-4DE928C5A2B6}" dt="2025-09-16T07:33:58.865" v="60" actId="26606"/>
          <ac:spMkLst>
            <pc:docMk/>
            <pc:sldMk cId="1712703981" sldId="259"/>
            <ac:spMk id="28" creationId="{BACC6370-2D7E-4714-9D71-7542949D7D5D}"/>
          </ac:spMkLst>
        </pc:spChg>
        <pc:spChg chg="add del">
          <ac:chgData name="Vella Claire C at SCSA" userId="85229834-4195-4b8a-8728-51d12385cac8" providerId="ADAL" clId="{3EEEAE4A-7117-4532-88B4-4DE928C5A2B6}" dt="2025-09-16T07:33:41.571" v="58" actId="26606"/>
          <ac:spMkLst>
            <pc:docMk/>
            <pc:sldMk cId="1712703981" sldId="259"/>
            <ac:spMk id="29" creationId="{4037C1C0-FADA-40C7-B923-037899A24F09}"/>
          </ac:spMkLst>
        </pc:spChg>
        <pc:spChg chg="add del">
          <ac:chgData name="Vella Claire C at SCSA" userId="85229834-4195-4b8a-8728-51d12385cac8" providerId="ADAL" clId="{3EEEAE4A-7117-4532-88B4-4DE928C5A2B6}" dt="2025-09-16T07:33:58.865" v="60" actId="26606"/>
          <ac:spMkLst>
            <pc:docMk/>
            <pc:sldMk cId="1712703981" sldId="259"/>
            <ac:spMk id="30" creationId="{F68B3F68-107C-434F-AA38-110D5EA91B85}"/>
          </ac:spMkLst>
        </pc:spChg>
        <pc:spChg chg="add del">
          <ac:chgData name="Vella Claire C at SCSA" userId="85229834-4195-4b8a-8728-51d12385cac8" providerId="ADAL" clId="{3EEEAE4A-7117-4532-88B4-4DE928C5A2B6}" dt="2025-09-16T07:33:41.571" v="58" actId="26606"/>
          <ac:spMkLst>
            <pc:docMk/>
            <pc:sldMk cId="1712703981" sldId="259"/>
            <ac:spMk id="31" creationId="{4B56CC07-3AFD-4C79-AFB2-0428FBBD79D1}"/>
          </ac:spMkLst>
        </pc:spChg>
        <pc:spChg chg="add del">
          <ac:chgData name="Vella Claire C at SCSA" userId="85229834-4195-4b8a-8728-51d12385cac8" providerId="ADAL" clId="{3EEEAE4A-7117-4532-88B4-4DE928C5A2B6}" dt="2025-09-16T07:33:58.865" v="60" actId="26606"/>
          <ac:spMkLst>
            <pc:docMk/>
            <pc:sldMk cId="1712703981" sldId="259"/>
            <ac:spMk id="32" creationId="{AAD0DBB9-1A4B-4391-81D4-CB19F9AB918A}"/>
          </ac:spMkLst>
        </pc:spChg>
        <pc:spChg chg="add del">
          <ac:chgData name="Vella Claire C at SCSA" userId="85229834-4195-4b8a-8728-51d12385cac8" providerId="ADAL" clId="{3EEEAE4A-7117-4532-88B4-4DE928C5A2B6}" dt="2025-09-16T07:33:58.865" v="60" actId="26606"/>
          <ac:spMkLst>
            <pc:docMk/>
            <pc:sldMk cId="1712703981" sldId="259"/>
            <ac:spMk id="34" creationId="{063BBA22-50EA-4C4D-BE05-F1CE4E63AA56}"/>
          </ac:spMkLst>
        </pc:spChg>
        <pc:spChg chg="add">
          <ac:chgData name="Vella Claire C at SCSA" userId="85229834-4195-4b8a-8728-51d12385cac8" providerId="ADAL" clId="{3EEEAE4A-7117-4532-88B4-4DE928C5A2B6}" dt="2025-09-16T07:33:58.884" v="61" actId="26606"/>
          <ac:spMkLst>
            <pc:docMk/>
            <pc:sldMk cId="1712703981" sldId="259"/>
            <ac:spMk id="36" creationId="{BACC6370-2D7E-4714-9D71-7542949D7D5D}"/>
          </ac:spMkLst>
        </pc:spChg>
        <pc:spChg chg="add">
          <ac:chgData name="Vella Claire C at SCSA" userId="85229834-4195-4b8a-8728-51d12385cac8" providerId="ADAL" clId="{3EEEAE4A-7117-4532-88B4-4DE928C5A2B6}" dt="2025-09-16T07:33:58.884" v="61" actId="26606"/>
          <ac:spMkLst>
            <pc:docMk/>
            <pc:sldMk cId="1712703981" sldId="259"/>
            <ac:spMk id="37" creationId="{F68B3F68-107C-434F-AA38-110D5EA91B85}"/>
          </ac:spMkLst>
        </pc:spChg>
        <pc:spChg chg="add">
          <ac:chgData name="Vella Claire C at SCSA" userId="85229834-4195-4b8a-8728-51d12385cac8" providerId="ADAL" clId="{3EEEAE4A-7117-4532-88B4-4DE928C5A2B6}" dt="2025-09-16T07:33:58.884" v="61" actId="26606"/>
          <ac:spMkLst>
            <pc:docMk/>
            <pc:sldMk cId="1712703981" sldId="259"/>
            <ac:spMk id="38" creationId="{AAD0DBB9-1A4B-4391-81D4-CB19F9AB918A}"/>
          </ac:spMkLst>
        </pc:spChg>
        <pc:spChg chg="add">
          <ac:chgData name="Vella Claire C at SCSA" userId="85229834-4195-4b8a-8728-51d12385cac8" providerId="ADAL" clId="{3EEEAE4A-7117-4532-88B4-4DE928C5A2B6}" dt="2025-09-16T07:33:58.884" v="61" actId="26606"/>
          <ac:spMkLst>
            <pc:docMk/>
            <pc:sldMk cId="1712703981" sldId="259"/>
            <ac:spMk id="39" creationId="{063BBA22-50EA-4C4D-BE05-F1CE4E63AA56}"/>
          </ac:spMkLst>
        </pc:spChg>
        <pc:graphicFrameChg chg="mod modGraphic">
          <ac:chgData name="Vella Claire C at SCSA" userId="85229834-4195-4b8a-8728-51d12385cac8" providerId="ADAL" clId="{3EEEAE4A-7117-4532-88B4-4DE928C5A2B6}" dt="2025-09-16T07:34:28.667" v="81"/>
          <ac:graphicFrameMkLst>
            <pc:docMk/>
            <pc:sldMk cId="1712703981" sldId="259"/>
            <ac:graphicFrameMk id="23" creationId="{716F4AA7-546C-BC28-A09C-26608631DDDF}"/>
          </ac:graphicFrameMkLst>
        </pc:graphicFrameChg>
        <pc:picChg chg="add mod">
          <ac:chgData name="Vella Claire C at SCSA" userId="85229834-4195-4b8a-8728-51d12385cac8" providerId="ADAL" clId="{3EEEAE4A-7117-4532-88B4-4DE928C5A2B6}" dt="2025-09-16T10:45:17.723" v="727" actId="1076"/>
          <ac:picMkLst>
            <pc:docMk/>
            <pc:sldMk cId="1712703981" sldId="259"/>
            <ac:picMk id="3" creationId="{54D97F20-8B58-26EE-6099-3FEE6AB6E9EC}"/>
          </ac:picMkLst>
        </pc:picChg>
        <pc:picChg chg="add del">
          <ac:chgData name="Vella Claire C at SCSA" userId="85229834-4195-4b8a-8728-51d12385cac8" providerId="ADAL" clId="{3EEEAE4A-7117-4532-88B4-4DE928C5A2B6}" dt="2025-09-16T07:33:41.571" v="58" actId="26606"/>
          <ac:picMkLst>
            <pc:docMk/>
            <pc:sldMk cId="1712703981" sldId="259"/>
            <ac:picMk id="25" creationId="{CCD6D788-CD6B-DE09-71D8-1A1C82A5E543}"/>
          </ac:picMkLst>
        </pc:picChg>
      </pc:sldChg>
      <pc:sldChg chg="addSp modSp mod">
        <pc:chgData name="Vella Claire C at SCSA" userId="85229834-4195-4b8a-8728-51d12385cac8" providerId="ADAL" clId="{3EEEAE4A-7117-4532-88B4-4DE928C5A2B6}" dt="2025-09-16T10:44:31.553" v="721" actId="1076"/>
        <pc:sldMkLst>
          <pc:docMk/>
          <pc:sldMk cId="2121352174" sldId="260"/>
        </pc:sldMkLst>
        <pc:spChg chg="mod">
          <ac:chgData name="Vella Claire C at SCSA" userId="85229834-4195-4b8a-8728-51d12385cac8" providerId="ADAL" clId="{3EEEAE4A-7117-4532-88B4-4DE928C5A2B6}" dt="2025-09-16T07:52:24.262" v="145" actId="1076"/>
          <ac:spMkLst>
            <pc:docMk/>
            <pc:sldMk cId="2121352174" sldId="260"/>
            <ac:spMk id="2" creationId="{35554823-7F02-4C56-F012-891DF8E2154F}"/>
          </ac:spMkLst>
        </pc:spChg>
        <pc:graphicFrameChg chg="mod modGraphic">
          <ac:chgData name="Vella Claire C at SCSA" userId="85229834-4195-4b8a-8728-51d12385cac8" providerId="ADAL" clId="{3EEEAE4A-7117-4532-88B4-4DE928C5A2B6}" dt="2025-09-16T10:44:23.900" v="719"/>
          <ac:graphicFrameMkLst>
            <pc:docMk/>
            <pc:sldMk cId="2121352174" sldId="260"/>
            <ac:graphicFrameMk id="6" creationId="{90BE553E-14E3-AEBB-B9F6-C6811C0A6DD6}"/>
          </ac:graphicFrameMkLst>
        </pc:graphicFrameChg>
        <pc:picChg chg="add mod">
          <ac:chgData name="Vella Claire C at SCSA" userId="85229834-4195-4b8a-8728-51d12385cac8" providerId="ADAL" clId="{3EEEAE4A-7117-4532-88B4-4DE928C5A2B6}" dt="2025-09-16T10:44:31.553" v="721" actId="1076"/>
          <ac:picMkLst>
            <pc:docMk/>
            <pc:sldMk cId="2121352174" sldId="260"/>
            <ac:picMk id="3" creationId="{B792C4E2-7F5F-0306-4958-434C6118F9AE}"/>
          </ac:picMkLst>
        </pc:picChg>
      </pc:sldChg>
      <pc:sldChg chg="addSp modSp mod">
        <pc:chgData name="Vella Claire C at SCSA" userId="85229834-4195-4b8a-8728-51d12385cac8" providerId="ADAL" clId="{3EEEAE4A-7117-4532-88B4-4DE928C5A2B6}" dt="2025-09-16T10:45:11.018" v="726" actId="1076"/>
        <pc:sldMkLst>
          <pc:docMk/>
          <pc:sldMk cId="359874576" sldId="261"/>
        </pc:sldMkLst>
        <pc:graphicFrameChg chg="mod">
          <ac:chgData name="Vella Claire C at SCSA" userId="85229834-4195-4b8a-8728-51d12385cac8" providerId="ADAL" clId="{3EEEAE4A-7117-4532-88B4-4DE928C5A2B6}" dt="2025-09-16T07:56:52.986" v="154" actId="20577"/>
          <ac:graphicFrameMkLst>
            <pc:docMk/>
            <pc:sldMk cId="359874576" sldId="261"/>
            <ac:graphicFrameMk id="6" creationId="{D048B0FB-4E1F-5221-F539-4770C9572748}"/>
          </ac:graphicFrameMkLst>
        </pc:graphicFrameChg>
        <pc:picChg chg="add mod">
          <ac:chgData name="Vella Claire C at SCSA" userId="85229834-4195-4b8a-8728-51d12385cac8" providerId="ADAL" clId="{3EEEAE4A-7117-4532-88B4-4DE928C5A2B6}" dt="2025-09-16T10:45:11.018" v="726" actId="1076"/>
          <ac:picMkLst>
            <pc:docMk/>
            <pc:sldMk cId="359874576" sldId="261"/>
            <ac:picMk id="3" creationId="{FB218901-E6C9-5142-E421-E4C969378D78}"/>
          </ac:picMkLst>
        </pc:picChg>
      </pc:sldChg>
      <pc:sldChg chg="addSp modSp mod">
        <pc:chgData name="Vella Claire C at SCSA" userId="85229834-4195-4b8a-8728-51d12385cac8" providerId="ADAL" clId="{3EEEAE4A-7117-4532-88B4-4DE928C5A2B6}" dt="2025-09-16T10:45:34.650" v="730" actId="1076"/>
        <pc:sldMkLst>
          <pc:docMk/>
          <pc:sldMk cId="1228947991" sldId="262"/>
        </pc:sldMkLst>
        <pc:graphicFrameChg chg="mod modGraphic">
          <ac:chgData name="Vella Claire C at SCSA" userId="85229834-4195-4b8a-8728-51d12385cac8" providerId="ADAL" clId="{3EEEAE4A-7117-4532-88B4-4DE928C5A2B6}" dt="2025-09-16T08:01:24.372" v="184" actId="14100"/>
          <ac:graphicFrameMkLst>
            <pc:docMk/>
            <pc:sldMk cId="1228947991" sldId="262"/>
            <ac:graphicFrameMk id="6" creationId="{9F5288DF-66CF-08E4-AC56-AFEFDE11F5D4}"/>
          </ac:graphicFrameMkLst>
        </pc:graphicFrameChg>
        <pc:picChg chg="add mod">
          <ac:chgData name="Vella Claire C at SCSA" userId="85229834-4195-4b8a-8728-51d12385cac8" providerId="ADAL" clId="{3EEEAE4A-7117-4532-88B4-4DE928C5A2B6}" dt="2025-09-16T10:45:34.650" v="730" actId="1076"/>
          <ac:picMkLst>
            <pc:docMk/>
            <pc:sldMk cId="1228947991" sldId="262"/>
            <ac:picMk id="3" creationId="{FDFEAA4B-6CF5-3D4C-093C-DFE25295E496}"/>
          </ac:picMkLst>
        </pc:picChg>
      </pc:sldChg>
      <pc:sldChg chg="addSp modSp mod ord">
        <pc:chgData name="Vella Claire C at SCSA" userId="85229834-4195-4b8a-8728-51d12385cac8" providerId="ADAL" clId="{3EEEAE4A-7117-4532-88B4-4DE928C5A2B6}" dt="2025-09-16T10:46:09.984" v="736" actId="1076"/>
        <pc:sldMkLst>
          <pc:docMk/>
          <pc:sldMk cId="1897479698" sldId="263"/>
        </pc:sldMkLst>
        <pc:graphicFrameChg chg="mod">
          <ac:chgData name="Vella Claire C at SCSA" userId="85229834-4195-4b8a-8728-51d12385cac8" providerId="ADAL" clId="{3EEEAE4A-7117-4532-88B4-4DE928C5A2B6}" dt="2025-09-16T10:33:49.512" v="670" actId="20577"/>
          <ac:graphicFrameMkLst>
            <pc:docMk/>
            <pc:sldMk cId="1897479698" sldId="263"/>
            <ac:graphicFrameMk id="6" creationId="{B240D4CF-5CCF-173B-1651-2428C73FA098}"/>
          </ac:graphicFrameMkLst>
        </pc:graphicFrameChg>
        <pc:picChg chg="add mod">
          <ac:chgData name="Vella Claire C at SCSA" userId="85229834-4195-4b8a-8728-51d12385cac8" providerId="ADAL" clId="{3EEEAE4A-7117-4532-88B4-4DE928C5A2B6}" dt="2025-09-16T10:46:09.984" v="736" actId="1076"/>
          <ac:picMkLst>
            <pc:docMk/>
            <pc:sldMk cId="1897479698" sldId="263"/>
            <ac:picMk id="3" creationId="{CE1216B6-182B-AFD0-5BFB-33E84494B17B}"/>
          </ac:picMkLst>
        </pc:picChg>
      </pc:sldChg>
      <pc:sldChg chg="addSp modSp mod">
        <pc:chgData name="Vella Claire C at SCSA" userId="85229834-4195-4b8a-8728-51d12385cac8" providerId="ADAL" clId="{3EEEAE4A-7117-4532-88B4-4DE928C5A2B6}" dt="2025-09-16T10:46:15.260" v="738" actId="1076"/>
        <pc:sldMkLst>
          <pc:docMk/>
          <pc:sldMk cId="1779721973" sldId="264"/>
        </pc:sldMkLst>
        <pc:graphicFrameChg chg="mod">
          <ac:chgData name="Vella Claire C at SCSA" userId="85229834-4195-4b8a-8728-51d12385cac8" providerId="ADAL" clId="{3EEEAE4A-7117-4532-88B4-4DE928C5A2B6}" dt="2025-09-16T10:23:04.941" v="513" actId="20577"/>
          <ac:graphicFrameMkLst>
            <pc:docMk/>
            <pc:sldMk cId="1779721973" sldId="264"/>
            <ac:graphicFrameMk id="6" creationId="{C5FD332E-891F-541C-A90E-F98712E3AB86}"/>
          </ac:graphicFrameMkLst>
        </pc:graphicFrameChg>
        <pc:picChg chg="add mod">
          <ac:chgData name="Vella Claire C at SCSA" userId="85229834-4195-4b8a-8728-51d12385cac8" providerId="ADAL" clId="{3EEEAE4A-7117-4532-88B4-4DE928C5A2B6}" dt="2025-09-16T10:46:15.260" v="738" actId="1076"/>
          <ac:picMkLst>
            <pc:docMk/>
            <pc:sldMk cId="1779721973" sldId="264"/>
            <ac:picMk id="3" creationId="{0AE56CE8-BB6D-2088-8943-0BAD5674760C}"/>
          </ac:picMkLst>
        </pc:picChg>
      </pc:sldChg>
      <pc:sldChg chg="addSp modSp mod">
        <pc:chgData name="Vella Claire C at SCSA" userId="85229834-4195-4b8a-8728-51d12385cac8" providerId="ADAL" clId="{3EEEAE4A-7117-4532-88B4-4DE928C5A2B6}" dt="2025-09-16T10:46:20.234" v="740" actId="1076"/>
        <pc:sldMkLst>
          <pc:docMk/>
          <pc:sldMk cId="2699797748" sldId="265"/>
        </pc:sldMkLst>
        <pc:graphicFrameChg chg="mod">
          <ac:chgData name="Vella Claire C at SCSA" userId="85229834-4195-4b8a-8728-51d12385cac8" providerId="ADAL" clId="{3EEEAE4A-7117-4532-88B4-4DE928C5A2B6}" dt="2025-09-16T10:25:40.987" v="522"/>
          <ac:graphicFrameMkLst>
            <pc:docMk/>
            <pc:sldMk cId="2699797748" sldId="265"/>
            <ac:graphicFrameMk id="22" creationId="{16B6E6A9-3F48-22B1-B130-1189707ED6C1}"/>
          </ac:graphicFrameMkLst>
        </pc:graphicFrameChg>
        <pc:picChg chg="add mod">
          <ac:chgData name="Vella Claire C at SCSA" userId="85229834-4195-4b8a-8728-51d12385cac8" providerId="ADAL" clId="{3EEEAE4A-7117-4532-88B4-4DE928C5A2B6}" dt="2025-09-16T10:46:20.234" v="740" actId="1076"/>
          <ac:picMkLst>
            <pc:docMk/>
            <pc:sldMk cId="2699797748" sldId="265"/>
            <ac:picMk id="3" creationId="{D71B61DF-2F4C-8DE3-F281-91250E7A75AC}"/>
          </ac:picMkLst>
        </pc:picChg>
      </pc:sldChg>
      <pc:sldChg chg="del ord">
        <pc:chgData name="Vella Claire C at SCSA" userId="85229834-4195-4b8a-8728-51d12385cac8" providerId="ADAL" clId="{3EEEAE4A-7117-4532-88B4-4DE928C5A2B6}" dt="2025-09-16T10:24:23.734" v="519" actId="47"/>
        <pc:sldMkLst>
          <pc:docMk/>
          <pc:sldMk cId="2240233156" sldId="266"/>
        </pc:sldMkLst>
      </pc:sldChg>
      <pc:sldChg chg="addSp modSp mod">
        <pc:chgData name="Vella Claire C at SCSA" userId="85229834-4195-4b8a-8728-51d12385cac8" providerId="ADAL" clId="{3EEEAE4A-7117-4532-88B4-4DE928C5A2B6}" dt="2025-09-16T10:46:24.984" v="742" actId="1076"/>
        <pc:sldMkLst>
          <pc:docMk/>
          <pc:sldMk cId="492890709" sldId="267"/>
        </pc:sldMkLst>
        <pc:picChg chg="add mod">
          <ac:chgData name="Vella Claire C at SCSA" userId="85229834-4195-4b8a-8728-51d12385cac8" providerId="ADAL" clId="{3EEEAE4A-7117-4532-88B4-4DE928C5A2B6}" dt="2025-09-16T10:46:24.984" v="742" actId="1076"/>
          <ac:picMkLst>
            <pc:docMk/>
            <pc:sldMk cId="492890709" sldId="267"/>
            <ac:picMk id="3" creationId="{5E034289-6924-ECE8-A88F-B00009E8B27A}"/>
          </ac:picMkLst>
        </pc:picChg>
      </pc:sldChg>
      <pc:sldChg chg="addSp delSp modSp new mod setBg">
        <pc:chgData name="Vella Claire C at SCSA" userId="85229834-4195-4b8a-8728-51d12385cac8" providerId="ADAL" clId="{3EEEAE4A-7117-4532-88B4-4DE928C5A2B6}" dt="2025-09-16T10:45:47.749" v="732" actId="1076"/>
        <pc:sldMkLst>
          <pc:docMk/>
          <pc:sldMk cId="2292640075" sldId="268"/>
        </pc:sldMkLst>
        <pc:spChg chg="mod">
          <ac:chgData name="Vella Claire C at SCSA" userId="85229834-4195-4b8a-8728-51d12385cac8" providerId="ADAL" clId="{3EEEAE4A-7117-4532-88B4-4DE928C5A2B6}" dt="2025-09-16T08:17:27.927" v="424" actId="14100"/>
          <ac:spMkLst>
            <pc:docMk/>
            <pc:sldMk cId="2292640075" sldId="268"/>
            <ac:spMk id="2" creationId="{4C6D56A8-89FB-A506-C300-6D2AF0EF4D6C}"/>
          </ac:spMkLst>
        </pc:spChg>
        <pc:spChg chg="add del mod">
          <ac:chgData name="Vella Claire C at SCSA" userId="85229834-4195-4b8a-8728-51d12385cac8" providerId="ADAL" clId="{3EEEAE4A-7117-4532-88B4-4DE928C5A2B6}" dt="2025-09-16T08:15:05.028" v="407" actId="26606"/>
          <ac:spMkLst>
            <pc:docMk/>
            <pc:sldMk cId="2292640075" sldId="268"/>
            <ac:spMk id="3" creationId="{7CEA6558-9668-D9C1-888B-C0227B010325}"/>
          </ac:spMkLst>
        </pc:spChg>
        <pc:spChg chg="add del">
          <ac:chgData name="Vella Claire C at SCSA" userId="85229834-4195-4b8a-8728-51d12385cac8" providerId="ADAL" clId="{3EEEAE4A-7117-4532-88B4-4DE928C5A2B6}" dt="2025-09-16T08:14:23.763" v="388" actId="26606"/>
          <ac:spMkLst>
            <pc:docMk/>
            <pc:sldMk cId="2292640075" sldId="268"/>
            <ac:spMk id="9" creationId="{BACC6370-2D7E-4714-9D71-7542949D7D5D}"/>
          </ac:spMkLst>
        </pc:spChg>
        <pc:spChg chg="add del">
          <ac:chgData name="Vella Claire C at SCSA" userId="85229834-4195-4b8a-8728-51d12385cac8" providerId="ADAL" clId="{3EEEAE4A-7117-4532-88B4-4DE928C5A2B6}" dt="2025-09-16T08:14:33.795" v="392" actId="26606"/>
          <ac:spMkLst>
            <pc:docMk/>
            <pc:sldMk cId="2292640075" sldId="268"/>
            <ac:spMk id="10" creationId="{B50AB553-2A96-4A92-96F2-93548E096954}"/>
          </ac:spMkLst>
        </pc:spChg>
        <pc:spChg chg="add del">
          <ac:chgData name="Vella Claire C at SCSA" userId="85229834-4195-4b8a-8728-51d12385cac8" providerId="ADAL" clId="{3EEEAE4A-7117-4532-88B4-4DE928C5A2B6}" dt="2025-09-16T08:14:23.763" v="388" actId="26606"/>
          <ac:spMkLst>
            <pc:docMk/>
            <pc:sldMk cId="2292640075" sldId="268"/>
            <ac:spMk id="11" creationId="{F68B3F68-107C-434F-AA38-110D5EA91B85}"/>
          </ac:spMkLst>
        </pc:spChg>
        <pc:spChg chg="add del">
          <ac:chgData name="Vella Claire C at SCSA" userId="85229834-4195-4b8a-8728-51d12385cac8" providerId="ADAL" clId="{3EEEAE4A-7117-4532-88B4-4DE928C5A2B6}" dt="2025-09-16T08:14:39.238" v="394" actId="26606"/>
          <ac:spMkLst>
            <pc:docMk/>
            <pc:sldMk cId="2292640075" sldId="268"/>
            <ac:spMk id="12" creationId="{975D1CFA-2CDB-4B64-BD9F-85744E8DA12F}"/>
          </ac:spMkLst>
        </pc:spChg>
        <pc:spChg chg="add del">
          <ac:chgData name="Vella Claire C at SCSA" userId="85229834-4195-4b8a-8728-51d12385cac8" providerId="ADAL" clId="{3EEEAE4A-7117-4532-88B4-4DE928C5A2B6}" dt="2025-09-16T08:14:23.763" v="388" actId="26606"/>
          <ac:spMkLst>
            <pc:docMk/>
            <pc:sldMk cId="2292640075" sldId="268"/>
            <ac:spMk id="13" creationId="{AAD0DBB9-1A4B-4391-81D4-CB19F9AB918A}"/>
          </ac:spMkLst>
        </pc:spChg>
        <pc:spChg chg="add del">
          <ac:chgData name="Vella Claire C at SCSA" userId="85229834-4195-4b8a-8728-51d12385cac8" providerId="ADAL" clId="{3EEEAE4A-7117-4532-88B4-4DE928C5A2B6}" dt="2025-09-16T08:14:23.763" v="388" actId="26606"/>
          <ac:spMkLst>
            <pc:docMk/>
            <pc:sldMk cId="2292640075" sldId="268"/>
            <ac:spMk id="15" creationId="{063BBA22-50EA-4C4D-BE05-F1CE4E63AA56}"/>
          </ac:spMkLst>
        </pc:spChg>
        <pc:spChg chg="add del">
          <ac:chgData name="Vella Claire C at SCSA" userId="85229834-4195-4b8a-8728-51d12385cac8" providerId="ADAL" clId="{3EEEAE4A-7117-4532-88B4-4DE928C5A2B6}" dt="2025-09-16T08:14:31.419" v="390" actId="26606"/>
          <ac:spMkLst>
            <pc:docMk/>
            <pc:sldMk cId="2292640075" sldId="268"/>
            <ac:spMk id="17" creationId="{43F8A58B-5155-44CE-A5FF-7647B47D0A7A}"/>
          </ac:spMkLst>
        </pc:spChg>
        <pc:spChg chg="add del">
          <ac:chgData name="Vella Claire C at SCSA" userId="85229834-4195-4b8a-8728-51d12385cac8" providerId="ADAL" clId="{3EEEAE4A-7117-4532-88B4-4DE928C5A2B6}" dt="2025-09-16T08:14:31.419" v="390" actId="26606"/>
          <ac:spMkLst>
            <pc:docMk/>
            <pc:sldMk cId="2292640075" sldId="268"/>
            <ac:spMk id="18" creationId="{BACC6370-2D7E-4714-9D71-7542949D7D5D}"/>
          </ac:spMkLst>
        </pc:spChg>
        <pc:spChg chg="add del">
          <ac:chgData name="Vella Claire C at SCSA" userId="85229834-4195-4b8a-8728-51d12385cac8" providerId="ADAL" clId="{3EEEAE4A-7117-4532-88B4-4DE928C5A2B6}" dt="2025-09-16T08:14:31.419" v="390" actId="26606"/>
          <ac:spMkLst>
            <pc:docMk/>
            <pc:sldMk cId="2292640075" sldId="268"/>
            <ac:spMk id="19" creationId="{443F2ACA-E6D6-4028-82DD-F03C262D5DE6}"/>
          </ac:spMkLst>
        </pc:spChg>
        <pc:spChg chg="add del">
          <ac:chgData name="Vella Claire C at SCSA" userId="85229834-4195-4b8a-8728-51d12385cac8" providerId="ADAL" clId="{3EEEAE4A-7117-4532-88B4-4DE928C5A2B6}" dt="2025-09-16T08:14:31.419" v="390" actId="26606"/>
          <ac:spMkLst>
            <pc:docMk/>
            <pc:sldMk cId="2292640075" sldId="268"/>
            <ac:spMk id="20" creationId="{256B2C21-A230-48C0-8DF1-C46611373C44}"/>
          </ac:spMkLst>
        </pc:spChg>
        <pc:spChg chg="add del">
          <ac:chgData name="Vella Claire C at SCSA" userId="85229834-4195-4b8a-8728-51d12385cac8" providerId="ADAL" clId="{3EEEAE4A-7117-4532-88B4-4DE928C5A2B6}" dt="2025-09-16T08:14:31.419" v="390" actId="26606"/>
          <ac:spMkLst>
            <pc:docMk/>
            <pc:sldMk cId="2292640075" sldId="268"/>
            <ac:spMk id="21" creationId="{3847E18C-932D-4C95-AABA-FEC7C9499AD7}"/>
          </ac:spMkLst>
        </pc:spChg>
        <pc:spChg chg="add del">
          <ac:chgData name="Vella Claire C at SCSA" userId="85229834-4195-4b8a-8728-51d12385cac8" providerId="ADAL" clId="{3EEEAE4A-7117-4532-88B4-4DE928C5A2B6}" dt="2025-09-16T08:14:31.419" v="390" actId="26606"/>
          <ac:spMkLst>
            <pc:docMk/>
            <pc:sldMk cId="2292640075" sldId="268"/>
            <ac:spMk id="22" creationId="{3150CB11-0C61-439E-910F-5787759E72A0}"/>
          </ac:spMkLst>
        </pc:spChg>
        <pc:spChg chg="add del">
          <ac:chgData name="Vella Claire C at SCSA" userId="85229834-4195-4b8a-8728-51d12385cac8" providerId="ADAL" clId="{3EEEAE4A-7117-4532-88B4-4DE928C5A2B6}" dt="2025-09-16T08:14:39.238" v="394" actId="26606"/>
          <ac:spMkLst>
            <pc:docMk/>
            <pc:sldMk cId="2292640075" sldId="268"/>
            <ac:spMk id="27" creationId="{EDDBB197-D710-4A4F-A9CA-FD2177498BE8}"/>
          </ac:spMkLst>
        </pc:spChg>
        <pc:spChg chg="add del">
          <ac:chgData name="Vella Claire C at SCSA" userId="85229834-4195-4b8a-8728-51d12385cac8" providerId="ADAL" clId="{3EEEAE4A-7117-4532-88B4-4DE928C5A2B6}" dt="2025-09-16T08:14:39.238" v="394" actId="26606"/>
          <ac:spMkLst>
            <pc:docMk/>
            <pc:sldMk cId="2292640075" sldId="268"/>
            <ac:spMk id="28" creationId="{7CEA6558-9668-D9C1-888B-C0227B010325}"/>
          </ac:spMkLst>
        </pc:spChg>
        <pc:spChg chg="add del">
          <ac:chgData name="Vella Claire C at SCSA" userId="85229834-4195-4b8a-8728-51d12385cac8" providerId="ADAL" clId="{3EEEAE4A-7117-4532-88B4-4DE928C5A2B6}" dt="2025-09-16T08:14:42.205" v="396" actId="26606"/>
          <ac:spMkLst>
            <pc:docMk/>
            <pc:sldMk cId="2292640075" sldId="268"/>
            <ac:spMk id="33" creationId="{245A9F99-D9B1-4094-A2E2-B90AC1DB7B9C}"/>
          </ac:spMkLst>
        </pc:spChg>
        <pc:spChg chg="add del">
          <ac:chgData name="Vella Claire C at SCSA" userId="85229834-4195-4b8a-8728-51d12385cac8" providerId="ADAL" clId="{3EEEAE4A-7117-4532-88B4-4DE928C5A2B6}" dt="2025-09-16T08:14:42.205" v="396" actId="26606"/>
          <ac:spMkLst>
            <pc:docMk/>
            <pc:sldMk cId="2292640075" sldId="268"/>
            <ac:spMk id="34" creationId="{B7FAF607-473A-4A43-A23D-BBFF5C4117BB}"/>
          </ac:spMkLst>
        </pc:spChg>
        <pc:spChg chg="add del">
          <ac:chgData name="Vella Claire C at SCSA" userId="85229834-4195-4b8a-8728-51d12385cac8" providerId="ADAL" clId="{3EEEAE4A-7117-4532-88B4-4DE928C5A2B6}" dt="2025-09-16T08:14:42.205" v="396" actId="26606"/>
          <ac:spMkLst>
            <pc:docMk/>
            <pc:sldMk cId="2292640075" sldId="268"/>
            <ac:spMk id="36" creationId="{7CEA6558-9668-D9C1-888B-C0227B010325}"/>
          </ac:spMkLst>
        </pc:spChg>
        <pc:spChg chg="add del">
          <ac:chgData name="Vella Claire C at SCSA" userId="85229834-4195-4b8a-8728-51d12385cac8" providerId="ADAL" clId="{3EEEAE4A-7117-4532-88B4-4DE928C5A2B6}" dt="2025-09-16T08:14:43.721" v="398" actId="26606"/>
          <ac:spMkLst>
            <pc:docMk/>
            <pc:sldMk cId="2292640075" sldId="268"/>
            <ac:spMk id="42" creationId="{EDDBB197-D710-4A4F-A9CA-FD2177498BE8}"/>
          </ac:spMkLst>
        </pc:spChg>
        <pc:spChg chg="add del">
          <ac:chgData name="Vella Claire C at SCSA" userId="85229834-4195-4b8a-8728-51d12385cac8" providerId="ADAL" clId="{3EEEAE4A-7117-4532-88B4-4DE928C5A2B6}" dt="2025-09-16T08:14:43.721" v="398" actId="26606"/>
          <ac:spMkLst>
            <pc:docMk/>
            <pc:sldMk cId="2292640075" sldId="268"/>
            <ac:spMk id="43" creationId="{975D1CFA-2CDB-4B64-BD9F-85744E8DA12F}"/>
          </ac:spMkLst>
        </pc:spChg>
        <pc:spChg chg="add del">
          <ac:chgData name="Vella Claire C at SCSA" userId="85229834-4195-4b8a-8728-51d12385cac8" providerId="ADAL" clId="{3EEEAE4A-7117-4532-88B4-4DE928C5A2B6}" dt="2025-09-16T08:14:43.721" v="398" actId="26606"/>
          <ac:spMkLst>
            <pc:docMk/>
            <pc:sldMk cId="2292640075" sldId="268"/>
            <ac:spMk id="44" creationId="{7CEA6558-9668-D9C1-888B-C0227B010325}"/>
          </ac:spMkLst>
        </pc:spChg>
        <pc:spChg chg="add del">
          <ac:chgData name="Vella Claire C at SCSA" userId="85229834-4195-4b8a-8728-51d12385cac8" providerId="ADAL" clId="{3EEEAE4A-7117-4532-88B4-4DE928C5A2B6}" dt="2025-09-16T08:14:50.038" v="400" actId="26606"/>
          <ac:spMkLst>
            <pc:docMk/>
            <pc:sldMk cId="2292640075" sldId="268"/>
            <ac:spMk id="51" creationId="{245A9F99-D9B1-4094-A2E2-B90AC1DB7B9C}"/>
          </ac:spMkLst>
        </pc:spChg>
        <pc:spChg chg="add del">
          <ac:chgData name="Vella Claire C at SCSA" userId="85229834-4195-4b8a-8728-51d12385cac8" providerId="ADAL" clId="{3EEEAE4A-7117-4532-88B4-4DE928C5A2B6}" dt="2025-09-16T08:14:50.038" v="400" actId="26606"/>
          <ac:spMkLst>
            <pc:docMk/>
            <pc:sldMk cId="2292640075" sldId="268"/>
            <ac:spMk id="52" creationId="{B7FAF607-473A-4A43-A23D-BBFF5C4117BB}"/>
          </ac:spMkLst>
        </pc:spChg>
        <pc:spChg chg="add del">
          <ac:chgData name="Vella Claire C at SCSA" userId="85229834-4195-4b8a-8728-51d12385cac8" providerId="ADAL" clId="{3EEEAE4A-7117-4532-88B4-4DE928C5A2B6}" dt="2025-09-16T08:14:50.038" v="400" actId="26606"/>
          <ac:spMkLst>
            <pc:docMk/>
            <pc:sldMk cId="2292640075" sldId="268"/>
            <ac:spMk id="54" creationId="{7CEA6558-9668-D9C1-888B-C0227B010325}"/>
          </ac:spMkLst>
        </pc:spChg>
        <pc:spChg chg="add del">
          <ac:chgData name="Vella Claire C at SCSA" userId="85229834-4195-4b8a-8728-51d12385cac8" providerId="ADAL" clId="{3EEEAE4A-7117-4532-88B4-4DE928C5A2B6}" dt="2025-09-16T08:14:52.483" v="402" actId="26606"/>
          <ac:spMkLst>
            <pc:docMk/>
            <pc:sldMk cId="2292640075" sldId="268"/>
            <ac:spMk id="60" creationId="{EDDBB197-D710-4A4F-A9CA-FD2177498BE8}"/>
          </ac:spMkLst>
        </pc:spChg>
        <pc:spChg chg="add del">
          <ac:chgData name="Vella Claire C at SCSA" userId="85229834-4195-4b8a-8728-51d12385cac8" providerId="ADAL" clId="{3EEEAE4A-7117-4532-88B4-4DE928C5A2B6}" dt="2025-09-16T08:14:52.483" v="402" actId="26606"/>
          <ac:spMkLst>
            <pc:docMk/>
            <pc:sldMk cId="2292640075" sldId="268"/>
            <ac:spMk id="61" creationId="{975D1CFA-2CDB-4B64-BD9F-85744E8DA12F}"/>
          </ac:spMkLst>
        </pc:spChg>
        <pc:spChg chg="add del">
          <ac:chgData name="Vella Claire C at SCSA" userId="85229834-4195-4b8a-8728-51d12385cac8" providerId="ADAL" clId="{3EEEAE4A-7117-4532-88B4-4DE928C5A2B6}" dt="2025-09-16T08:14:52.483" v="402" actId="26606"/>
          <ac:spMkLst>
            <pc:docMk/>
            <pc:sldMk cId="2292640075" sldId="268"/>
            <ac:spMk id="62" creationId="{7CEA6558-9668-D9C1-888B-C0227B010325}"/>
          </ac:spMkLst>
        </pc:spChg>
        <pc:spChg chg="add del">
          <ac:chgData name="Vella Claire C at SCSA" userId="85229834-4195-4b8a-8728-51d12385cac8" providerId="ADAL" clId="{3EEEAE4A-7117-4532-88B4-4DE928C5A2B6}" dt="2025-09-16T08:15:57.888" v="416" actId="26606"/>
          <ac:spMkLst>
            <pc:docMk/>
            <pc:sldMk cId="2292640075" sldId="268"/>
            <ac:spMk id="73" creationId="{EDDBB197-D710-4A4F-A9CA-FD2177498BE8}"/>
          </ac:spMkLst>
        </pc:spChg>
        <pc:spChg chg="add del">
          <ac:chgData name="Vella Claire C at SCSA" userId="85229834-4195-4b8a-8728-51d12385cac8" providerId="ADAL" clId="{3EEEAE4A-7117-4532-88B4-4DE928C5A2B6}" dt="2025-09-16T08:15:57.888" v="416" actId="26606"/>
          <ac:spMkLst>
            <pc:docMk/>
            <pc:sldMk cId="2292640075" sldId="268"/>
            <ac:spMk id="74" creationId="{975D1CFA-2CDB-4B64-BD9F-85744E8DA12F}"/>
          </ac:spMkLst>
        </pc:spChg>
        <pc:spChg chg="add mod ord">
          <ac:chgData name="Vella Claire C at SCSA" userId="85229834-4195-4b8a-8728-51d12385cac8" providerId="ADAL" clId="{3EEEAE4A-7117-4532-88B4-4DE928C5A2B6}" dt="2025-09-16T08:17:39.133" v="427" actId="14100"/>
          <ac:spMkLst>
            <pc:docMk/>
            <pc:sldMk cId="2292640075" sldId="268"/>
            <ac:spMk id="75" creationId="{7CEA6558-9668-D9C1-888B-C0227B010325}"/>
          </ac:spMkLst>
        </pc:spChg>
        <pc:spChg chg="add del">
          <ac:chgData name="Vella Claire C at SCSA" userId="85229834-4195-4b8a-8728-51d12385cac8" providerId="ADAL" clId="{3EEEAE4A-7117-4532-88B4-4DE928C5A2B6}" dt="2025-09-16T08:15:46.963" v="409" actId="26606"/>
          <ac:spMkLst>
            <pc:docMk/>
            <pc:sldMk cId="2292640075" sldId="268"/>
            <ac:spMk id="85" creationId="{3346177D-ADC4-4968-B747-5CFCD390B5B9}"/>
          </ac:spMkLst>
        </pc:spChg>
        <pc:spChg chg="add del">
          <ac:chgData name="Vella Claire C at SCSA" userId="85229834-4195-4b8a-8728-51d12385cac8" providerId="ADAL" clId="{3EEEAE4A-7117-4532-88B4-4DE928C5A2B6}" dt="2025-09-16T08:15:46.963" v="409" actId="26606"/>
          <ac:spMkLst>
            <pc:docMk/>
            <pc:sldMk cId="2292640075" sldId="268"/>
            <ac:spMk id="87" creationId="{0844A943-BF79-4FEA-ABB1-3BD54D236606}"/>
          </ac:spMkLst>
        </pc:spChg>
        <pc:spChg chg="add del">
          <ac:chgData name="Vella Claire C at SCSA" userId="85229834-4195-4b8a-8728-51d12385cac8" providerId="ADAL" clId="{3EEEAE4A-7117-4532-88B4-4DE928C5A2B6}" dt="2025-09-16T08:15:46.963" v="409" actId="26606"/>
          <ac:spMkLst>
            <pc:docMk/>
            <pc:sldMk cId="2292640075" sldId="268"/>
            <ac:spMk id="89" creationId="{6437CC72-F4A8-4DC3-AFAB-D22C482C8100}"/>
          </ac:spMkLst>
        </pc:spChg>
        <pc:spChg chg="add del">
          <ac:chgData name="Vella Claire C at SCSA" userId="85229834-4195-4b8a-8728-51d12385cac8" providerId="ADAL" clId="{3EEEAE4A-7117-4532-88B4-4DE928C5A2B6}" dt="2025-09-16T08:15:49.276" v="411" actId="26606"/>
          <ac:spMkLst>
            <pc:docMk/>
            <pc:sldMk cId="2292640075" sldId="268"/>
            <ac:spMk id="94" creationId="{B6FACB3C-9069-4791-BC5C-0DB7CD19B853}"/>
          </ac:spMkLst>
        </pc:spChg>
        <pc:spChg chg="add del">
          <ac:chgData name="Vella Claire C at SCSA" userId="85229834-4195-4b8a-8728-51d12385cac8" providerId="ADAL" clId="{3EEEAE4A-7117-4532-88B4-4DE928C5A2B6}" dt="2025-09-16T08:15:49.276" v="411" actId="26606"/>
          <ac:spMkLst>
            <pc:docMk/>
            <pc:sldMk cId="2292640075" sldId="268"/>
            <ac:spMk id="95" creationId="{71F2038E-D777-4B76-81DD-DD13EE91B9DD}"/>
          </ac:spMkLst>
        </pc:spChg>
        <pc:spChg chg="add del">
          <ac:chgData name="Vella Claire C at SCSA" userId="85229834-4195-4b8a-8728-51d12385cac8" providerId="ADAL" clId="{3EEEAE4A-7117-4532-88B4-4DE928C5A2B6}" dt="2025-09-16T08:15:56.450" v="413" actId="26606"/>
          <ac:spMkLst>
            <pc:docMk/>
            <pc:sldMk cId="2292640075" sldId="268"/>
            <ac:spMk id="98" creationId="{3346177D-ADC4-4968-B747-5CFCD390B5B9}"/>
          </ac:spMkLst>
        </pc:spChg>
        <pc:spChg chg="add del">
          <ac:chgData name="Vella Claire C at SCSA" userId="85229834-4195-4b8a-8728-51d12385cac8" providerId="ADAL" clId="{3EEEAE4A-7117-4532-88B4-4DE928C5A2B6}" dt="2025-09-16T08:15:56.450" v="413" actId="26606"/>
          <ac:spMkLst>
            <pc:docMk/>
            <pc:sldMk cId="2292640075" sldId="268"/>
            <ac:spMk id="99" creationId="{0844A943-BF79-4FEA-ABB1-3BD54D236606}"/>
          </ac:spMkLst>
        </pc:spChg>
        <pc:spChg chg="add del">
          <ac:chgData name="Vella Claire C at SCSA" userId="85229834-4195-4b8a-8728-51d12385cac8" providerId="ADAL" clId="{3EEEAE4A-7117-4532-88B4-4DE928C5A2B6}" dt="2025-09-16T08:15:56.450" v="413" actId="26606"/>
          <ac:spMkLst>
            <pc:docMk/>
            <pc:sldMk cId="2292640075" sldId="268"/>
            <ac:spMk id="100" creationId="{6437CC72-F4A8-4DC3-AFAB-D22C482C8100}"/>
          </ac:spMkLst>
        </pc:spChg>
        <pc:spChg chg="add del">
          <ac:chgData name="Vella Claire C at SCSA" userId="85229834-4195-4b8a-8728-51d12385cac8" providerId="ADAL" clId="{3EEEAE4A-7117-4532-88B4-4DE928C5A2B6}" dt="2025-09-16T08:15:57.881" v="415" actId="26606"/>
          <ac:spMkLst>
            <pc:docMk/>
            <pc:sldMk cId="2292640075" sldId="268"/>
            <ac:spMk id="102" creationId="{B6FACB3C-9069-4791-BC5C-0DB7CD19B853}"/>
          </ac:spMkLst>
        </pc:spChg>
        <pc:spChg chg="add del">
          <ac:chgData name="Vella Claire C at SCSA" userId="85229834-4195-4b8a-8728-51d12385cac8" providerId="ADAL" clId="{3EEEAE4A-7117-4532-88B4-4DE928C5A2B6}" dt="2025-09-16T08:15:57.881" v="415" actId="26606"/>
          <ac:spMkLst>
            <pc:docMk/>
            <pc:sldMk cId="2292640075" sldId="268"/>
            <ac:spMk id="103" creationId="{71F2038E-D777-4B76-81DD-DD13EE91B9DD}"/>
          </ac:spMkLst>
        </pc:spChg>
        <pc:spChg chg="add">
          <ac:chgData name="Vella Claire C at SCSA" userId="85229834-4195-4b8a-8728-51d12385cac8" providerId="ADAL" clId="{3EEEAE4A-7117-4532-88B4-4DE928C5A2B6}" dt="2025-09-16T08:15:57.888" v="416" actId="26606"/>
          <ac:spMkLst>
            <pc:docMk/>
            <pc:sldMk cId="2292640075" sldId="268"/>
            <ac:spMk id="106" creationId="{3346177D-ADC4-4968-B747-5CFCD390B5B9}"/>
          </ac:spMkLst>
        </pc:spChg>
        <pc:spChg chg="add">
          <ac:chgData name="Vella Claire C at SCSA" userId="85229834-4195-4b8a-8728-51d12385cac8" providerId="ADAL" clId="{3EEEAE4A-7117-4532-88B4-4DE928C5A2B6}" dt="2025-09-16T08:15:57.888" v="416" actId="26606"/>
          <ac:spMkLst>
            <pc:docMk/>
            <pc:sldMk cId="2292640075" sldId="268"/>
            <ac:spMk id="107" creationId="{0844A943-BF79-4FEA-ABB1-3BD54D236606}"/>
          </ac:spMkLst>
        </pc:spChg>
        <pc:spChg chg="add">
          <ac:chgData name="Vella Claire C at SCSA" userId="85229834-4195-4b8a-8728-51d12385cac8" providerId="ADAL" clId="{3EEEAE4A-7117-4532-88B4-4DE928C5A2B6}" dt="2025-09-16T08:15:57.888" v="416" actId="26606"/>
          <ac:spMkLst>
            <pc:docMk/>
            <pc:sldMk cId="2292640075" sldId="268"/>
            <ac:spMk id="108" creationId="{6437CC72-F4A8-4DC3-AFAB-D22C482C8100}"/>
          </ac:spMkLst>
        </pc:spChg>
        <pc:grpChg chg="add del">
          <ac:chgData name="Vella Claire C at SCSA" userId="85229834-4195-4b8a-8728-51d12385cac8" providerId="ADAL" clId="{3EEEAE4A-7117-4532-88B4-4DE928C5A2B6}" dt="2025-09-16T08:14:39.238" v="394" actId="26606"/>
          <ac:grpSpMkLst>
            <pc:docMk/>
            <pc:sldMk cId="2292640075" sldId="268"/>
            <ac:grpSpMk id="14" creationId="{25EE5136-01F1-466C-962D-BA9B4C6757AA}"/>
          </ac:grpSpMkLst>
        </pc:grpChg>
        <pc:grpChg chg="add del">
          <ac:chgData name="Vella Claire C at SCSA" userId="85229834-4195-4b8a-8728-51d12385cac8" providerId="ADAL" clId="{3EEEAE4A-7117-4532-88B4-4DE928C5A2B6}" dt="2025-09-16T08:14:42.205" v="396" actId="26606"/>
          <ac:grpSpMkLst>
            <pc:docMk/>
            <pc:sldMk cId="2292640075" sldId="268"/>
            <ac:grpSpMk id="37" creationId="{C5F6476F-D303-44D3-B30F-1BA348F0F64A}"/>
          </ac:grpSpMkLst>
        </pc:grpChg>
        <pc:grpChg chg="add del">
          <ac:chgData name="Vella Claire C at SCSA" userId="85229834-4195-4b8a-8728-51d12385cac8" providerId="ADAL" clId="{3EEEAE4A-7117-4532-88B4-4DE928C5A2B6}" dt="2025-09-16T08:14:43.721" v="398" actId="26606"/>
          <ac:grpSpMkLst>
            <pc:docMk/>
            <pc:sldMk cId="2292640075" sldId="268"/>
            <ac:grpSpMk id="45" creationId="{25EE5136-01F1-466C-962D-BA9B4C6757AA}"/>
          </ac:grpSpMkLst>
        </pc:grpChg>
        <pc:grpChg chg="add del">
          <ac:chgData name="Vella Claire C at SCSA" userId="85229834-4195-4b8a-8728-51d12385cac8" providerId="ADAL" clId="{3EEEAE4A-7117-4532-88B4-4DE928C5A2B6}" dt="2025-09-16T08:14:50.038" v="400" actId="26606"/>
          <ac:grpSpMkLst>
            <pc:docMk/>
            <pc:sldMk cId="2292640075" sldId="268"/>
            <ac:grpSpMk id="55" creationId="{C5F6476F-D303-44D3-B30F-1BA348F0F64A}"/>
          </ac:grpSpMkLst>
        </pc:grpChg>
        <pc:grpChg chg="add del">
          <ac:chgData name="Vella Claire C at SCSA" userId="85229834-4195-4b8a-8728-51d12385cac8" providerId="ADAL" clId="{3EEEAE4A-7117-4532-88B4-4DE928C5A2B6}" dt="2025-09-16T08:14:52.483" v="402" actId="26606"/>
          <ac:grpSpMkLst>
            <pc:docMk/>
            <pc:sldMk cId="2292640075" sldId="268"/>
            <ac:grpSpMk id="63" creationId="{25EE5136-01F1-466C-962D-BA9B4C6757AA}"/>
          </ac:grpSpMkLst>
        </pc:grpChg>
        <pc:grpChg chg="add del">
          <ac:chgData name="Vella Claire C at SCSA" userId="85229834-4195-4b8a-8728-51d12385cac8" providerId="ADAL" clId="{3EEEAE4A-7117-4532-88B4-4DE928C5A2B6}" dt="2025-09-16T08:15:57.888" v="416" actId="26606"/>
          <ac:grpSpMkLst>
            <pc:docMk/>
            <pc:sldMk cId="2292640075" sldId="268"/>
            <ac:grpSpMk id="76" creationId="{25EE5136-01F1-466C-962D-BA9B4C6757AA}"/>
          </ac:grpSpMkLst>
        </pc:grpChg>
        <pc:grpChg chg="add del">
          <ac:chgData name="Vella Claire C at SCSA" userId="85229834-4195-4b8a-8728-51d12385cac8" providerId="ADAL" clId="{3EEEAE4A-7117-4532-88B4-4DE928C5A2B6}" dt="2025-09-16T08:15:49.276" v="411" actId="26606"/>
          <ac:grpSpMkLst>
            <pc:docMk/>
            <pc:sldMk cId="2292640075" sldId="268"/>
            <ac:grpSpMk id="96" creationId="{DD354807-230F-4402-B1B9-F733A8F1F190}"/>
          </ac:grpSpMkLst>
        </pc:grpChg>
        <pc:grpChg chg="add del">
          <ac:chgData name="Vella Claire C at SCSA" userId="85229834-4195-4b8a-8728-51d12385cac8" providerId="ADAL" clId="{3EEEAE4A-7117-4532-88B4-4DE928C5A2B6}" dt="2025-09-16T08:15:57.881" v="415" actId="26606"/>
          <ac:grpSpMkLst>
            <pc:docMk/>
            <pc:sldMk cId="2292640075" sldId="268"/>
            <ac:grpSpMk id="104" creationId="{DD354807-230F-4402-B1B9-F733A8F1F190}"/>
          </ac:grpSpMkLst>
        </pc:grpChg>
        <pc:graphicFrameChg chg="add del">
          <ac:chgData name="Vella Claire C at SCSA" userId="85229834-4195-4b8a-8728-51d12385cac8" providerId="ADAL" clId="{3EEEAE4A-7117-4532-88B4-4DE928C5A2B6}" dt="2025-09-16T08:14:23.763" v="388" actId="26606"/>
          <ac:graphicFrameMkLst>
            <pc:docMk/>
            <pc:sldMk cId="2292640075" sldId="268"/>
            <ac:graphicFrameMk id="5" creationId="{1E5BC104-B979-D504-A1BF-50FFFD81883F}"/>
          </ac:graphicFrameMkLst>
        </pc:graphicFrameChg>
        <pc:graphicFrameChg chg="add del">
          <ac:chgData name="Vella Claire C at SCSA" userId="85229834-4195-4b8a-8728-51d12385cac8" providerId="ADAL" clId="{3EEEAE4A-7117-4532-88B4-4DE928C5A2B6}" dt="2025-09-16T08:14:31.419" v="390" actId="26606"/>
          <ac:graphicFrameMkLst>
            <pc:docMk/>
            <pc:sldMk cId="2292640075" sldId="268"/>
            <ac:graphicFrameMk id="23" creationId="{3B6C7236-9E6A-EFD8-67A6-187C0985F7BB}"/>
          </ac:graphicFrameMkLst>
        </pc:graphicFrameChg>
        <pc:graphicFrameChg chg="add del">
          <ac:chgData name="Vella Claire C at SCSA" userId="85229834-4195-4b8a-8728-51d12385cac8" providerId="ADAL" clId="{3EEEAE4A-7117-4532-88B4-4DE928C5A2B6}" dt="2025-09-16T08:14:33.795" v="392" actId="26606"/>
          <ac:graphicFrameMkLst>
            <pc:docMk/>
            <pc:sldMk cId="2292640075" sldId="268"/>
            <ac:graphicFrameMk id="25" creationId="{D73833DD-2142-ACB5-2E08-47494D2AEE65}"/>
          </ac:graphicFrameMkLst>
        </pc:graphicFrameChg>
        <pc:graphicFrameChg chg="add del">
          <ac:chgData name="Vella Claire C at SCSA" userId="85229834-4195-4b8a-8728-51d12385cac8" providerId="ADAL" clId="{3EEEAE4A-7117-4532-88B4-4DE928C5A2B6}" dt="2025-09-16T08:15:01.672" v="404" actId="26606"/>
          <ac:graphicFrameMkLst>
            <pc:docMk/>
            <pc:sldMk cId="2292640075" sldId="268"/>
            <ac:graphicFrameMk id="69" creationId="{B957D8D2-B468-B477-B149-DC0829431C25}"/>
          </ac:graphicFrameMkLst>
        </pc:graphicFrameChg>
        <pc:graphicFrameChg chg="add del">
          <ac:chgData name="Vella Claire C at SCSA" userId="85229834-4195-4b8a-8728-51d12385cac8" providerId="ADAL" clId="{3EEEAE4A-7117-4532-88B4-4DE928C5A2B6}" dt="2025-09-16T08:15:05.025" v="406" actId="26606"/>
          <ac:graphicFrameMkLst>
            <pc:docMk/>
            <pc:sldMk cId="2292640075" sldId="268"/>
            <ac:graphicFrameMk id="71" creationId="{87BDEF56-FE04-A38A-0835-69846EFCA184}"/>
          </ac:graphicFrameMkLst>
        </pc:graphicFrameChg>
        <pc:picChg chg="add mod">
          <ac:chgData name="Vella Claire C at SCSA" userId="85229834-4195-4b8a-8728-51d12385cac8" providerId="ADAL" clId="{3EEEAE4A-7117-4532-88B4-4DE928C5A2B6}" dt="2025-09-16T10:45:47.749" v="732" actId="1076"/>
          <ac:picMkLst>
            <pc:docMk/>
            <pc:sldMk cId="2292640075" sldId="268"/>
            <ac:picMk id="4" creationId="{59F3C227-D0E1-A636-39B0-ECBFFBA9882D}"/>
          </ac:picMkLst>
        </pc:picChg>
        <pc:picChg chg="add del">
          <ac:chgData name="Vella Claire C at SCSA" userId="85229834-4195-4b8a-8728-51d12385cac8" providerId="ADAL" clId="{3EEEAE4A-7117-4532-88B4-4DE928C5A2B6}" dt="2025-09-16T08:14:33.795" v="392" actId="26606"/>
          <ac:picMkLst>
            <pc:docMk/>
            <pc:sldMk cId="2292640075" sldId="268"/>
            <ac:picMk id="6" creationId="{62D7A3AE-CCFB-2E54-CD34-440650E42901}"/>
          </ac:picMkLst>
        </pc:picChg>
        <pc:picChg chg="add del">
          <ac:chgData name="Vella Claire C at SCSA" userId="85229834-4195-4b8a-8728-51d12385cac8" providerId="ADAL" clId="{3EEEAE4A-7117-4532-88B4-4DE928C5A2B6}" dt="2025-09-16T08:14:39.238" v="394" actId="26606"/>
          <ac:picMkLst>
            <pc:docMk/>
            <pc:sldMk cId="2292640075" sldId="268"/>
            <ac:picMk id="7" creationId="{79A0D6AE-9CF2-A8AF-490B-269FAC26F24E}"/>
          </ac:picMkLst>
        </pc:picChg>
        <pc:picChg chg="add del">
          <ac:chgData name="Vella Claire C at SCSA" userId="85229834-4195-4b8a-8728-51d12385cac8" providerId="ADAL" clId="{3EEEAE4A-7117-4532-88B4-4DE928C5A2B6}" dt="2025-09-16T08:14:42.205" v="396" actId="26606"/>
          <ac:picMkLst>
            <pc:docMk/>
            <pc:sldMk cId="2292640075" sldId="268"/>
            <ac:picMk id="35" creationId="{57AC8515-51DA-2AF7-E0DA-B341CDFB93E9}"/>
          </ac:picMkLst>
        </pc:picChg>
        <pc:picChg chg="add del">
          <ac:chgData name="Vella Claire C at SCSA" userId="85229834-4195-4b8a-8728-51d12385cac8" providerId="ADAL" clId="{3EEEAE4A-7117-4532-88B4-4DE928C5A2B6}" dt="2025-09-16T08:14:43.721" v="398" actId="26606"/>
          <ac:picMkLst>
            <pc:docMk/>
            <pc:sldMk cId="2292640075" sldId="268"/>
            <ac:picMk id="49" creationId="{79A0D6AE-9CF2-A8AF-490B-269FAC26F24E}"/>
          </ac:picMkLst>
        </pc:picChg>
        <pc:picChg chg="add del">
          <ac:chgData name="Vella Claire C at SCSA" userId="85229834-4195-4b8a-8728-51d12385cac8" providerId="ADAL" clId="{3EEEAE4A-7117-4532-88B4-4DE928C5A2B6}" dt="2025-09-16T08:14:50.038" v="400" actId="26606"/>
          <ac:picMkLst>
            <pc:docMk/>
            <pc:sldMk cId="2292640075" sldId="268"/>
            <ac:picMk id="53" creationId="{57AC8515-51DA-2AF7-E0DA-B341CDFB93E9}"/>
          </ac:picMkLst>
        </pc:picChg>
        <pc:picChg chg="add del">
          <ac:chgData name="Vella Claire C at SCSA" userId="85229834-4195-4b8a-8728-51d12385cac8" providerId="ADAL" clId="{3EEEAE4A-7117-4532-88B4-4DE928C5A2B6}" dt="2025-09-16T08:14:52.483" v="402" actId="26606"/>
          <ac:picMkLst>
            <pc:docMk/>
            <pc:sldMk cId="2292640075" sldId="268"/>
            <ac:picMk id="67" creationId="{79A0D6AE-9CF2-A8AF-490B-269FAC26F24E}"/>
          </ac:picMkLst>
        </pc:picChg>
        <pc:picChg chg="add mod">
          <ac:chgData name="Vella Claire C at SCSA" userId="85229834-4195-4b8a-8728-51d12385cac8" providerId="ADAL" clId="{3EEEAE4A-7117-4532-88B4-4DE928C5A2B6}" dt="2025-09-16T08:17:54.331" v="429" actId="1076"/>
          <ac:picMkLst>
            <pc:docMk/>
            <pc:sldMk cId="2292640075" sldId="268"/>
            <ac:picMk id="80" creationId="{79A0D6AE-9CF2-A8AF-490B-269FAC26F24E}"/>
          </ac:picMkLst>
        </pc:picChg>
      </pc:sldChg>
      <pc:sldChg chg="addSp delSp modSp new mod setBg">
        <pc:chgData name="Vella Claire C at SCSA" userId="85229834-4195-4b8a-8728-51d12385cac8" providerId="ADAL" clId="{3EEEAE4A-7117-4532-88B4-4DE928C5A2B6}" dt="2025-09-16T10:46:06.108" v="734" actId="1076"/>
        <pc:sldMkLst>
          <pc:docMk/>
          <pc:sldMk cId="3631774095" sldId="269"/>
        </pc:sldMkLst>
        <pc:spChg chg="mod">
          <ac:chgData name="Vella Claire C at SCSA" userId="85229834-4195-4b8a-8728-51d12385cac8" providerId="ADAL" clId="{3EEEAE4A-7117-4532-88B4-4DE928C5A2B6}" dt="2025-09-16T08:50:43.681" v="448" actId="26606"/>
          <ac:spMkLst>
            <pc:docMk/>
            <pc:sldMk cId="3631774095" sldId="269"/>
            <ac:spMk id="2" creationId="{97D2F931-182A-6363-5F1B-C6FC3D9BDEC1}"/>
          </ac:spMkLst>
        </pc:spChg>
        <pc:spChg chg="del mod">
          <ac:chgData name="Vella Claire C at SCSA" userId="85229834-4195-4b8a-8728-51d12385cac8" providerId="ADAL" clId="{3EEEAE4A-7117-4532-88B4-4DE928C5A2B6}" dt="2025-09-16T08:49:41.355" v="436"/>
          <ac:spMkLst>
            <pc:docMk/>
            <pc:sldMk cId="3631774095" sldId="269"/>
            <ac:spMk id="3" creationId="{5B9E260D-E390-BC7F-B1C1-D8700D230686}"/>
          </ac:spMkLst>
        </pc:spChg>
        <pc:spChg chg="add del mod">
          <ac:chgData name="Vella Claire C at SCSA" userId="85229834-4195-4b8a-8728-51d12385cac8" providerId="ADAL" clId="{3EEEAE4A-7117-4532-88B4-4DE928C5A2B6}" dt="2025-09-16T08:51:38.877" v="454" actId="948"/>
          <ac:spMkLst>
            <pc:docMk/>
            <pc:sldMk cId="3631774095" sldId="269"/>
            <ac:spMk id="4" creationId="{75ECC7AB-388C-9308-8ED2-EED6263FF9B7}"/>
          </ac:spMkLst>
        </pc:spChg>
        <pc:spChg chg="add">
          <ac:chgData name="Vella Claire C at SCSA" userId="85229834-4195-4b8a-8728-51d12385cac8" providerId="ADAL" clId="{3EEEAE4A-7117-4532-88B4-4DE928C5A2B6}" dt="2025-09-16T08:50:43.681" v="448" actId="26606"/>
          <ac:spMkLst>
            <pc:docMk/>
            <pc:sldMk cId="3631774095" sldId="269"/>
            <ac:spMk id="8" creationId="{1B15ED52-F352-441B-82BF-E0EA34836D08}"/>
          </ac:spMkLst>
        </pc:spChg>
        <pc:spChg chg="add del">
          <ac:chgData name="Vella Claire C at SCSA" userId="85229834-4195-4b8a-8728-51d12385cac8" providerId="ADAL" clId="{3EEEAE4A-7117-4532-88B4-4DE928C5A2B6}" dt="2025-09-16T08:50:04.240" v="441" actId="26606"/>
          <ac:spMkLst>
            <pc:docMk/>
            <pc:sldMk cId="3631774095" sldId="269"/>
            <ac:spMk id="9" creationId="{B6CDA21F-E7AF-4C75-8395-33F58D5B0E45}"/>
          </ac:spMkLst>
        </pc:spChg>
        <pc:spChg chg="add">
          <ac:chgData name="Vella Claire C at SCSA" userId="85229834-4195-4b8a-8728-51d12385cac8" providerId="ADAL" clId="{3EEEAE4A-7117-4532-88B4-4DE928C5A2B6}" dt="2025-09-16T08:50:43.681" v="448" actId="26606"/>
          <ac:spMkLst>
            <pc:docMk/>
            <pc:sldMk cId="3631774095" sldId="269"/>
            <ac:spMk id="10" creationId="{3B2E3793-BFE6-45A2-9B7B-E18844431C99}"/>
          </ac:spMkLst>
        </pc:spChg>
        <pc:spChg chg="add del">
          <ac:chgData name="Vella Claire C at SCSA" userId="85229834-4195-4b8a-8728-51d12385cac8" providerId="ADAL" clId="{3EEEAE4A-7117-4532-88B4-4DE928C5A2B6}" dt="2025-09-16T08:49:58.054" v="439" actId="26606"/>
          <ac:spMkLst>
            <pc:docMk/>
            <pc:sldMk cId="3631774095" sldId="269"/>
            <ac:spMk id="11" creationId="{B50AB553-2A96-4A92-96F2-93548E096954}"/>
          </ac:spMkLst>
        </pc:spChg>
        <pc:spChg chg="add">
          <ac:chgData name="Vella Claire C at SCSA" userId="85229834-4195-4b8a-8728-51d12385cac8" providerId="ADAL" clId="{3EEEAE4A-7117-4532-88B4-4DE928C5A2B6}" dt="2025-09-16T08:50:43.681" v="448" actId="26606"/>
          <ac:spMkLst>
            <pc:docMk/>
            <pc:sldMk cId="3631774095" sldId="269"/>
            <ac:spMk id="12" creationId="{BC4C4868-CB8F-4AF9-9CDB-8108F2C19B67}"/>
          </ac:spMkLst>
        </pc:spChg>
        <pc:spChg chg="add del">
          <ac:chgData name="Vella Claire C at SCSA" userId="85229834-4195-4b8a-8728-51d12385cac8" providerId="ADAL" clId="{3EEEAE4A-7117-4532-88B4-4DE928C5A2B6}" dt="2025-09-16T08:50:35.805" v="445" actId="26606"/>
          <ac:spMkLst>
            <pc:docMk/>
            <pc:sldMk cId="3631774095" sldId="269"/>
            <ac:spMk id="13" creationId="{BC4C4868-CB8F-4AF9-9CDB-8108F2C19B67}"/>
          </ac:spMkLst>
        </pc:spChg>
        <pc:spChg chg="add">
          <ac:chgData name="Vella Claire C at SCSA" userId="85229834-4195-4b8a-8728-51d12385cac8" providerId="ADAL" clId="{3EEEAE4A-7117-4532-88B4-4DE928C5A2B6}" dt="2025-09-16T08:50:43.681" v="448" actId="26606"/>
          <ac:spMkLst>
            <pc:docMk/>
            <pc:sldMk cId="3631774095" sldId="269"/>
            <ac:spMk id="14" creationId="{375E0459-6403-40CD-989D-56A4407CA12E}"/>
          </ac:spMkLst>
        </pc:spChg>
        <pc:spChg chg="add del">
          <ac:chgData name="Vella Claire C at SCSA" userId="85229834-4195-4b8a-8728-51d12385cac8" providerId="ADAL" clId="{3EEEAE4A-7117-4532-88B4-4DE928C5A2B6}" dt="2025-09-16T08:50:04.240" v="441" actId="26606"/>
          <ac:spMkLst>
            <pc:docMk/>
            <pc:sldMk cId="3631774095" sldId="269"/>
            <ac:spMk id="16" creationId="{D5B0017B-2ECA-49AF-B397-DC140825DF8D}"/>
          </ac:spMkLst>
        </pc:spChg>
        <pc:spChg chg="add del">
          <ac:chgData name="Vella Claire C at SCSA" userId="85229834-4195-4b8a-8728-51d12385cac8" providerId="ADAL" clId="{3EEEAE4A-7117-4532-88B4-4DE928C5A2B6}" dt="2025-09-16T08:50:04.240" v="441" actId="26606"/>
          <ac:spMkLst>
            <pc:docMk/>
            <pc:sldMk cId="3631774095" sldId="269"/>
            <ac:spMk id="17" creationId="{75ECC7AB-388C-9308-8ED2-EED6263FF9B7}"/>
          </ac:spMkLst>
        </pc:spChg>
        <pc:spChg chg="add">
          <ac:chgData name="Vella Claire C at SCSA" userId="85229834-4195-4b8a-8728-51d12385cac8" providerId="ADAL" clId="{3EEEAE4A-7117-4532-88B4-4DE928C5A2B6}" dt="2025-09-16T08:50:43.681" v="448" actId="26606"/>
          <ac:spMkLst>
            <pc:docMk/>
            <pc:sldMk cId="3631774095" sldId="269"/>
            <ac:spMk id="19" creationId="{53E5B1A8-3AC9-4BD1-9BBC-78CA94F2D1BA}"/>
          </ac:spMkLst>
        </pc:spChg>
        <pc:spChg chg="add del">
          <ac:chgData name="Vella Claire C at SCSA" userId="85229834-4195-4b8a-8728-51d12385cac8" providerId="ADAL" clId="{3EEEAE4A-7117-4532-88B4-4DE928C5A2B6}" dt="2025-09-16T08:50:23.909" v="443" actId="26606"/>
          <ac:spMkLst>
            <pc:docMk/>
            <pc:sldMk cId="3631774095" sldId="269"/>
            <ac:spMk id="20" creationId="{979E27D9-03C7-44E2-9FF8-15D0C8506AF7}"/>
          </ac:spMkLst>
        </pc:spChg>
        <pc:spChg chg="add del">
          <ac:chgData name="Vella Claire C at SCSA" userId="85229834-4195-4b8a-8728-51d12385cac8" providerId="ADAL" clId="{3EEEAE4A-7117-4532-88B4-4DE928C5A2B6}" dt="2025-09-16T08:50:23.909" v="443" actId="26606"/>
          <ac:spMkLst>
            <pc:docMk/>
            <pc:sldMk cId="3631774095" sldId="269"/>
            <ac:spMk id="21" creationId="{75ECC7AB-388C-9308-8ED2-EED6263FF9B7}"/>
          </ac:spMkLst>
        </pc:spChg>
        <pc:spChg chg="add del">
          <ac:chgData name="Vella Claire C at SCSA" userId="85229834-4195-4b8a-8728-51d12385cac8" providerId="ADAL" clId="{3EEEAE4A-7117-4532-88B4-4DE928C5A2B6}" dt="2025-09-16T08:50:23.909" v="443" actId="26606"/>
          <ac:spMkLst>
            <pc:docMk/>
            <pc:sldMk cId="3631774095" sldId="269"/>
            <ac:spMk id="22" creationId="{EEBF1590-3B36-48EE-A89D-3B6F3CB256AB}"/>
          </ac:spMkLst>
        </pc:spChg>
        <pc:spChg chg="add del">
          <ac:chgData name="Vella Claire C at SCSA" userId="85229834-4195-4b8a-8728-51d12385cac8" providerId="ADAL" clId="{3EEEAE4A-7117-4532-88B4-4DE928C5A2B6}" dt="2025-09-16T08:50:23.909" v="443" actId="26606"/>
          <ac:spMkLst>
            <pc:docMk/>
            <pc:sldMk cId="3631774095" sldId="269"/>
            <ac:spMk id="23" creationId="{AC8F6C8C-AB5A-4548-942D-E3FD40ACBC49}"/>
          </ac:spMkLst>
        </pc:spChg>
        <pc:spChg chg="add del">
          <ac:chgData name="Vella Claire C at SCSA" userId="85229834-4195-4b8a-8728-51d12385cac8" providerId="ADAL" clId="{3EEEAE4A-7117-4532-88B4-4DE928C5A2B6}" dt="2025-09-16T08:50:35.805" v="445" actId="26606"/>
          <ac:spMkLst>
            <pc:docMk/>
            <pc:sldMk cId="3631774095" sldId="269"/>
            <ac:spMk id="25" creationId="{1B15ED52-F352-441B-82BF-E0EA34836D08}"/>
          </ac:spMkLst>
        </pc:spChg>
        <pc:spChg chg="add del">
          <ac:chgData name="Vella Claire C at SCSA" userId="85229834-4195-4b8a-8728-51d12385cac8" providerId="ADAL" clId="{3EEEAE4A-7117-4532-88B4-4DE928C5A2B6}" dt="2025-09-16T08:50:35.805" v="445" actId="26606"/>
          <ac:spMkLst>
            <pc:docMk/>
            <pc:sldMk cId="3631774095" sldId="269"/>
            <ac:spMk id="26" creationId="{3B2E3793-BFE6-45A2-9B7B-E18844431C99}"/>
          </ac:spMkLst>
        </pc:spChg>
        <pc:spChg chg="add del">
          <ac:chgData name="Vella Claire C at SCSA" userId="85229834-4195-4b8a-8728-51d12385cac8" providerId="ADAL" clId="{3EEEAE4A-7117-4532-88B4-4DE928C5A2B6}" dt="2025-09-16T08:50:35.805" v="445" actId="26606"/>
          <ac:spMkLst>
            <pc:docMk/>
            <pc:sldMk cId="3631774095" sldId="269"/>
            <ac:spMk id="27" creationId="{375E0459-6403-40CD-989D-56A4407CA12E}"/>
          </ac:spMkLst>
        </pc:spChg>
        <pc:spChg chg="add del">
          <ac:chgData name="Vella Claire C at SCSA" userId="85229834-4195-4b8a-8728-51d12385cac8" providerId="ADAL" clId="{3EEEAE4A-7117-4532-88B4-4DE928C5A2B6}" dt="2025-09-16T08:50:35.805" v="445" actId="26606"/>
          <ac:spMkLst>
            <pc:docMk/>
            <pc:sldMk cId="3631774095" sldId="269"/>
            <ac:spMk id="28" creationId="{53E5B1A8-3AC9-4BD1-9BBC-78CA94F2D1BA}"/>
          </ac:spMkLst>
        </pc:spChg>
        <pc:spChg chg="add del">
          <ac:chgData name="Vella Claire C at SCSA" userId="85229834-4195-4b8a-8728-51d12385cac8" providerId="ADAL" clId="{3EEEAE4A-7117-4532-88B4-4DE928C5A2B6}" dt="2025-09-16T08:50:35.805" v="445" actId="26606"/>
          <ac:spMkLst>
            <pc:docMk/>
            <pc:sldMk cId="3631774095" sldId="269"/>
            <ac:spMk id="29" creationId="{75ECC7AB-388C-9308-8ED2-EED6263FF9B7}"/>
          </ac:spMkLst>
        </pc:spChg>
        <pc:spChg chg="add del">
          <ac:chgData name="Vella Claire C at SCSA" userId="85229834-4195-4b8a-8728-51d12385cac8" providerId="ADAL" clId="{3EEEAE4A-7117-4532-88B4-4DE928C5A2B6}" dt="2025-09-16T08:50:38.710" v="447" actId="26606"/>
          <ac:spMkLst>
            <pc:docMk/>
            <pc:sldMk cId="3631774095" sldId="269"/>
            <ac:spMk id="31" creationId="{979E27D9-03C7-44E2-9FF8-15D0C8506AF7}"/>
          </ac:spMkLst>
        </pc:spChg>
        <pc:spChg chg="add del">
          <ac:chgData name="Vella Claire C at SCSA" userId="85229834-4195-4b8a-8728-51d12385cac8" providerId="ADAL" clId="{3EEEAE4A-7117-4532-88B4-4DE928C5A2B6}" dt="2025-09-16T08:50:38.710" v="447" actId="26606"/>
          <ac:spMkLst>
            <pc:docMk/>
            <pc:sldMk cId="3631774095" sldId="269"/>
            <ac:spMk id="32" creationId="{75ECC7AB-388C-9308-8ED2-EED6263FF9B7}"/>
          </ac:spMkLst>
        </pc:spChg>
        <pc:spChg chg="add del">
          <ac:chgData name="Vella Claire C at SCSA" userId="85229834-4195-4b8a-8728-51d12385cac8" providerId="ADAL" clId="{3EEEAE4A-7117-4532-88B4-4DE928C5A2B6}" dt="2025-09-16T08:50:38.710" v="447" actId="26606"/>
          <ac:spMkLst>
            <pc:docMk/>
            <pc:sldMk cId="3631774095" sldId="269"/>
            <ac:spMk id="33" creationId="{EEBF1590-3B36-48EE-A89D-3B6F3CB256AB}"/>
          </ac:spMkLst>
        </pc:spChg>
        <pc:spChg chg="add del">
          <ac:chgData name="Vella Claire C at SCSA" userId="85229834-4195-4b8a-8728-51d12385cac8" providerId="ADAL" clId="{3EEEAE4A-7117-4532-88B4-4DE928C5A2B6}" dt="2025-09-16T08:50:38.710" v="447" actId="26606"/>
          <ac:spMkLst>
            <pc:docMk/>
            <pc:sldMk cId="3631774095" sldId="269"/>
            <ac:spMk id="34" creationId="{AC8F6C8C-AB5A-4548-942D-E3FD40ACBC49}"/>
          </ac:spMkLst>
        </pc:spChg>
        <pc:grpChg chg="add del">
          <ac:chgData name="Vella Claire C at SCSA" userId="85229834-4195-4b8a-8728-51d12385cac8" providerId="ADAL" clId="{3EEEAE4A-7117-4532-88B4-4DE928C5A2B6}" dt="2025-09-16T08:50:04.240" v="441" actId="26606"/>
          <ac:grpSpMkLst>
            <pc:docMk/>
            <pc:sldMk cId="3631774095" sldId="269"/>
            <ac:grpSpMk id="15" creationId="{AE1C45F0-260A-458C-96ED-C1F6D2151219}"/>
          </ac:grpSpMkLst>
        </pc:grpChg>
        <pc:graphicFrameChg chg="add del">
          <ac:chgData name="Vella Claire C at SCSA" userId="85229834-4195-4b8a-8728-51d12385cac8" providerId="ADAL" clId="{3EEEAE4A-7117-4532-88B4-4DE928C5A2B6}" dt="2025-09-16T08:49:58.054" v="439" actId="26606"/>
          <ac:graphicFrameMkLst>
            <pc:docMk/>
            <pc:sldMk cId="3631774095" sldId="269"/>
            <ac:graphicFrameMk id="6" creationId="{471F4ADC-6963-1C57-FBB3-EEB250B80DAE}"/>
          </ac:graphicFrameMkLst>
        </pc:graphicFrameChg>
        <pc:picChg chg="add mod">
          <ac:chgData name="Vella Claire C at SCSA" userId="85229834-4195-4b8a-8728-51d12385cac8" providerId="ADAL" clId="{3EEEAE4A-7117-4532-88B4-4DE928C5A2B6}" dt="2025-09-16T10:46:06.108" v="734" actId="1076"/>
          <ac:picMkLst>
            <pc:docMk/>
            <pc:sldMk cId="3631774095" sldId="269"/>
            <ac:picMk id="5" creationId="{69CC6E3F-7A09-E8B1-F990-478B09DD1E42}"/>
          </ac:picMkLst>
        </pc:picChg>
        <pc:picChg chg="add del">
          <ac:chgData name="Vella Claire C at SCSA" userId="85229834-4195-4b8a-8728-51d12385cac8" providerId="ADAL" clId="{3EEEAE4A-7117-4532-88B4-4DE928C5A2B6}" dt="2025-09-16T08:49:58.054" v="439" actId="26606"/>
          <ac:picMkLst>
            <pc:docMk/>
            <pc:sldMk cId="3631774095" sldId="269"/>
            <ac:picMk id="7" creationId="{5CD5B773-B2FE-6EC1-ECC3-D39E12467ABC}"/>
          </ac:picMkLst>
        </pc:picChg>
        <pc:cxnChg chg="add del">
          <ac:chgData name="Vella Claire C at SCSA" userId="85229834-4195-4b8a-8728-51d12385cac8" providerId="ADAL" clId="{3EEEAE4A-7117-4532-88B4-4DE928C5A2B6}" dt="2025-09-16T08:50:04.240" v="441" actId="26606"/>
          <ac:cxnSpMkLst>
            <pc:docMk/>
            <pc:sldMk cId="3631774095" sldId="269"/>
            <ac:cxnSpMk id="18" creationId="{6CF1BAF6-AD41-4082-B212-8A1F9A2E8779}"/>
          </ac:cxnSpMkLst>
        </pc:cxnChg>
      </pc:sldChg>
      <pc:sldMasterChg chg="addSp delSp modSp mod modSldLayout">
        <pc:chgData name="Vella Claire C at SCSA" userId="85229834-4195-4b8a-8728-51d12385cac8" providerId="ADAL" clId="{3EEEAE4A-7117-4532-88B4-4DE928C5A2B6}" dt="2025-09-16T10:43:00.597" v="708" actId="478"/>
        <pc:sldMasterMkLst>
          <pc:docMk/>
          <pc:sldMasterMk cId="1547037860" sldId="2147483648"/>
        </pc:sldMasterMkLst>
        <pc:picChg chg="add del mod">
          <ac:chgData name="Vella Claire C at SCSA" userId="85229834-4195-4b8a-8728-51d12385cac8" providerId="ADAL" clId="{3EEEAE4A-7117-4532-88B4-4DE928C5A2B6}" dt="2025-09-16T10:43:00.597" v="708" actId="478"/>
          <ac:picMkLst>
            <pc:docMk/>
            <pc:sldMasterMk cId="1547037860" sldId="2147483648"/>
            <ac:picMk id="7" creationId="{D75AAA43-9E30-B2B8-9A1C-4AC6193C2150}"/>
          </ac:picMkLst>
        </pc:picChg>
        <pc:sldLayoutChg chg="addSp delSp modSp mod">
          <pc:chgData name="Vella Claire C at SCSA" userId="85229834-4195-4b8a-8728-51d12385cac8" providerId="ADAL" clId="{3EEEAE4A-7117-4532-88B4-4DE928C5A2B6}" dt="2025-09-16T10:40:52.336" v="705" actId="931"/>
          <pc:sldLayoutMkLst>
            <pc:docMk/>
            <pc:sldMasterMk cId="1547037860" sldId="2147483648"/>
            <pc:sldLayoutMk cId="528982385" sldId="2147483649"/>
          </pc:sldLayoutMkLst>
          <pc:picChg chg="add del mod">
            <ac:chgData name="Vella Claire C at SCSA" userId="85229834-4195-4b8a-8728-51d12385cac8" providerId="ADAL" clId="{3EEEAE4A-7117-4532-88B4-4DE928C5A2B6}" dt="2025-09-16T10:38:37.400" v="691" actId="478"/>
            <ac:picMkLst>
              <pc:docMk/>
              <pc:sldMasterMk cId="1547037860" sldId="2147483648"/>
              <pc:sldLayoutMk cId="528982385" sldId="2147483649"/>
              <ac:picMk id="8" creationId="{B3FC873E-841C-78DC-8BBA-4D2684D21180}"/>
            </ac:picMkLst>
          </pc:picChg>
          <pc:picChg chg="add del mod">
            <ac:chgData name="Vella Claire C at SCSA" userId="85229834-4195-4b8a-8728-51d12385cac8" providerId="ADAL" clId="{3EEEAE4A-7117-4532-88B4-4DE928C5A2B6}" dt="2025-09-16T10:39:23.488" v="696" actId="478"/>
            <ac:picMkLst>
              <pc:docMk/>
              <pc:sldMasterMk cId="1547037860" sldId="2147483648"/>
              <pc:sldLayoutMk cId="528982385" sldId="2147483649"/>
              <ac:picMk id="9" creationId="{0401386E-070A-32CD-CF41-ED48B6D015ED}"/>
            </ac:picMkLst>
          </pc:picChg>
          <pc:picChg chg="add del mod">
            <ac:chgData name="Vella Claire C at SCSA" userId="85229834-4195-4b8a-8728-51d12385cac8" providerId="ADAL" clId="{3EEEAE4A-7117-4532-88B4-4DE928C5A2B6}" dt="2025-09-16T10:40:01.746" v="700" actId="478"/>
            <ac:picMkLst>
              <pc:docMk/>
              <pc:sldMasterMk cId="1547037860" sldId="2147483648"/>
              <pc:sldLayoutMk cId="528982385" sldId="2147483649"/>
              <ac:picMk id="10" creationId="{EF463DE0-057A-AC87-AA1A-92A06ECB333C}"/>
            </ac:picMkLst>
          </pc:picChg>
          <pc:picChg chg="add mod">
            <ac:chgData name="Vella Claire C at SCSA" userId="85229834-4195-4b8a-8728-51d12385cac8" providerId="ADAL" clId="{3EEEAE4A-7117-4532-88B4-4DE928C5A2B6}" dt="2025-09-16T10:40:52.336" v="705" actId="931"/>
            <ac:picMkLst>
              <pc:docMk/>
              <pc:sldMasterMk cId="1547037860" sldId="2147483648"/>
              <pc:sldLayoutMk cId="528982385" sldId="2147483649"/>
              <ac:picMk id="12" creationId="{4341369B-33A1-A719-4F16-3A9BACB897E2}"/>
            </ac:picMkLst>
          </pc:picChg>
        </pc:sldLayoutChg>
      </pc:sldMasterChg>
    </pc:docChg>
  </pc:docChgLst>
</pc:chgInfo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svg"/><Relationship Id="rId1" Type="http://schemas.openxmlformats.org/officeDocument/2006/relationships/image" Target="../media/image24.png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27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diagrams/_rels/drawing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svg"/><Relationship Id="rId1" Type="http://schemas.openxmlformats.org/officeDocument/2006/relationships/image" Target="../media/image24.png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2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83CDAA-E103-484C-A128-FEDB9FA5D91A}" type="doc">
      <dgm:prSet loTypeId="urn:microsoft.com/office/officeart/2005/8/layout/vList2" loCatId="list" qsTypeId="urn:microsoft.com/office/officeart/2005/8/quickstyle/simple4" qsCatId="simple" csTypeId="urn:microsoft.com/office/officeart/2005/8/colors/accent1_3" csCatId="accent1"/>
      <dgm:spPr/>
      <dgm:t>
        <a:bodyPr/>
        <a:lstStyle/>
        <a:p>
          <a:endParaRPr lang="en-US"/>
        </a:p>
      </dgm:t>
    </dgm:pt>
    <dgm:pt modelId="{164CD57E-0651-47B2-95CA-18D238650450}">
      <dgm:prSet/>
      <dgm:spPr/>
      <dgm:t>
        <a:bodyPr/>
        <a:lstStyle/>
        <a:p>
          <a:r>
            <a:rPr lang="en-GB"/>
            <a:t>Established under </a:t>
          </a:r>
          <a:r>
            <a:rPr lang="en-GB" b="1"/>
            <a:t>Act No. XV of 2018</a:t>
          </a:r>
          <a:endParaRPr lang="en-US"/>
        </a:p>
      </dgm:t>
    </dgm:pt>
    <dgm:pt modelId="{1DB890E0-21FA-4011-8E84-260B22B58803}" type="parTrans" cxnId="{244CF2A1-1E49-41BF-BBA5-63FC71881059}">
      <dgm:prSet/>
      <dgm:spPr/>
      <dgm:t>
        <a:bodyPr/>
        <a:lstStyle/>
        <a:p>
          <a:endParaRPr lang="en-US"/>
        </a:p>
      </dgm:t>
    </dgm:pt>
    <dgm:pt modelId="{6073A9B0-B231-4C52-B157-914BE4BB243C}" type="sibTrans" cxnId="{244CF2A1-1E49-41BF-BBA5-63FC71881059}">
      <dgm:prSet/>
      <dgm:spPr/>
      <dgm:t>
        <a:bodyPr/>
        <a:lstStyle/>
        <a:p>
          <a:endParaRPr lang="en-US"/>
        </a:p>
      </dgm:t>
    </dgm:pt>
    <dgm:pt modelId="{635CB140-8058-4323-A4FC-86F1112A95CE}">
      <dgm:prSet/>
      <dgm:spPr/>
      <dgm:t>
        <a:bodyPr/>
        <a:lstStyle/>
        <a:p>
          <a:r>
            <a:rPr lang="en-GB"/>
            <a:t>Granted </a:t>
          </a:r>
          <a:r>
            <a:rPr lang="en-GB" b="1"/>
            <a:t>autonomy</a:t>
          </a:r>
          <a:r>
            <a:rPr lang="en-GB"/>
            <a:t> to regulate and monitor services across Malta &amp; Gozo</a:t>
          </a:r>
          <a:endParaRPr lang="en-US"/>
        </a:p>
      </dgm:t>
    </dgm:pt>
    <dgm:pt modelId="{EDB4B04F-2C0A-4DAD-A795-E0E7C6ECB7BD}" type="parTrans" cxnId="{FDBC1E83-EEEB-4A39-A7BB-B46B8BA61E37}">
      <dgm:prSet/>
      <dgm:spPr/>
      <dgm:t>
        <a:bodyPr/>
        <a:lstStyle/>
        <a:p>
          <a:endParaRPr lang="en-US"/>
        </a:p>
      </dgm:t>
    </dgm:pt>
    <dgm:pt modelId="{6598E839-171D-4E5C-AA11-382FE2C5F447}" type="sibTrans" cxnId="{FDBC1E83-EEEB-4A39-A7BB-B46B8BA61E37}">
      <dgm:prSet/>
      <dgm:spPr/>
      <dgm:t>
        <a:bodyPr/>
        <a:lstStyle/>
        <a:p>
          <a:endParaRPr lang="en-US"/>
        </a:p>
      </dgm:t>
    </dgm:pt>
    <dgm:pt modelId="{4FA5EDB6-E998-408A-8EC0-659BF191C65D}">
      <dgm:prSet/>
      <dgm:spPr/>
      <dgm:t>
        <a:bodyPr/>
        <a:lstStyle/>
        <a:p>
          <a:r>
            <a:rPr lang="en-GB"/>
            <a:t>Sets clear legal standards &amp; regulations</a:t>
          </a:r>
          <a:endParaRPr lang="en-US"/>
        </a:p>
      </dgm:t>
    </dgm:pt>
    <dgm:pt modelId="{C2886BE8-EE27-453A-B1B9-D3C9E093913B}" type="parTrans" cxnId="{E308232D-BF52-49D4-A53B-5AB44D2217B2}">
      <dgm:prSet/>
      <dgm:spPr/>
      <dgm:t>
        <a:bodyPr/>
        <a:lstStyle/>
        <a:p>
          <a:endParaRPr lang="en-US"/>
        </a:p>
      </dgm:t>
    </dgm:pt>
    <dgm:pt modelId="{11C9EFD4-4BDB-455C-9E8C-5DEF2CC00296}" type="sibTrans" cxnId="{E308232D-BF52-49D4-A53B-5AB44D2217B2}">
      <dgm:prSet/>
      <dgm:spPr/>
      <dgm:t>
        <a:bodyPr/>
        <a:lstStyle/>
        <a:p>
          <a:endParaRPr lang="en-US"/>
        </a:p>
      </dgm:t>
    </dgm:pt>
    <dgm:pt modelId="{372870A3-37AD-42D1-A2BE-1598ADE774A5}">
      <dgm:prSet/>
      <dgm:spPr/>
      <dgm:t>
        <a:bodyPr/>
        <a:lstStyle/>
        <a:p>
          <a:r>
            <a:rPr lang="en-GB"/>
            <a:t>Applies to all licensed social care providers</a:t>
          </a:r>
          <a:endParaRPr lang="en-US"/>
        </a:p>
      </dgm:t>
    </dgm:pt>
    <dgm:pt modelId="{79EA443C-12E6-4DEA-9E08-2393CA6831CF}" type="parTrans" cxnId="{33624E74-458D-4B2A-8135-49EA24752B49}">
      <dgm:prSet/>
      <dgm:spPr/>
      <dgm:t>
        <a:bodyPr/>
        <a:lstStyle/>
        <a:p>
          <a:endParaRPr lang="en-US"/>
        </a:p>
      </dgm:t>
    </dgm:pt>
    <dgm:pt modelId="{E6E71BF9-BD4A-4713-A0F9-1D8BDE4B7729}" type="sibTrans" cxnId="{33624E74-458D-4B2A-8135-49EA24752B49}">
      <dgm:prSet/>
      <dgm:spPr/>
      <dgm:t>
        <a:bodyPr/>
        <a:lstStyle/>
        <a:p>
          <a:endParaRPr lang="en-US"/>
        </a:p>
      </dgm:t>
    </dgm:pt>
    <dgm:pt modelId="{20CFF659-F65B-4178-936C-72E207233E04}">
      <dgm:prSet/>
      <dgm:spPr/>
      <dgm:t>
        <a:bodyPr/>
        <a:lstStyle/>
        <a:p>
          <a:r>
            <a:rPr lang="en-GB" dirty="0"/>
            <a:t>Categorisation ensures sector-specific standards</a:t>
          </a:r>
          <a:endParaRPr lang="en-US" dirty="0"/>
        </a:p>
      </dgm:t>
    </dgm:pt>
    <dgm:pt modelId="{75F8773B-DBE7-4744-A17E-FDF39E67D880}" type="parTrans" cxnId="{0A270A59-D56F-464B-BFA3-1D985C2732DA}">
      <dgm:prSet/>
      <dgm:spPr/>
      <dgm:t>
        <a:bodyPr/>
        <a:lstStyle/>
        <a:p>
          <a:endParaRPr lang="en-US"/>
        </a:p>
      </dgm:t>
    </dgm:pt>
    <dgm:pt modelId="{85F45A01-7DDA-421E-BB82-20CD4F80B62C}" type="sibTrans" cxnId="{0A270A59-D56F-464B-BFA3-1D985C2732DA}">
      <dgm:prSet/>
      <dgm:spPr/>
      <dgm:t>
        <a:bodyPr/>
        <a:lstStyle/>
        <a:p>
          <a:endParaRPr lang="en-US"/>
        </a:p>
      </dgm:t>
    </dgm:pt>
    <dgm:pt modelId="{1EF1067D-2A5F-4944-9D00-20B289AF88A2}" type="pres">
      <dgm:prSet presAssocID="{5983CDAA-E103-484C-A128-FEDB9FA5D91A}" presName="linear" presStyleCnt="0">
        <dgm:presLayoutVars>
          <dgm:animLvl val="lvl"/>
          <dgm:resizeHandles val="exact"/>
        </dgm:presLayoutVars>
      </dgm:prSet>
      <dgm:spPr/>
    </dgm:pt>
    <dgm:pt modelId="{6133FB9C-B801-4492-B487-54CE2B3E97B0}" type="pres">
      <dgm:prSet presAssocID="{164CD57E-0651-47B2-95CA-18D238650450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F0083F3F-7808-4A3A-880F-2B59B64EF156}" type="pres">
      <dgm:prSet presAssocID="{6073A9B0-B231-4C52-B157-914BE4BB243C}" presName="spacer" presStyleCnt="0"/>
      <dgm:spPr/>
    </dgm:pt>
    <dgm:pt modelId="{83B3E00C-B664-489B-BE6B-121618343DF0}" type="pres">
      <dgm:prSet presAssocID="{635CB140-8058-4323-A4FC-86F1112A95CE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6BBA8030-5819-4726-90B2-C7AA3D780716}" type="pres">
      <dgm:prSet presAssocID="{6598E839-171D-4E5C-AA11-382FE2C5F447}" presName="spacer" presStyleCnt="0"/>
      <dgm:spPr/>
    </dgm:pt>
    <dgm:pt modelId="{84FCBBA3-A474-4DCF-9A92-8EBFA292490B}" type="pres">
      <dgm:prSet presAssocID="{4FA5EDB6-E998-408A-8EC0-659BF191C65D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F399896B-A5CD-4B01-B401-F9B160503FFD}" type="pres">
      <dgm:prSet presAssocID="{11C9EFD4-4BDB-455C-9E8C-5DEF2CC00296}" presName="spacer" presStyleCnt="0"/>
      <dgm:spPr/>
    </dgm:pt>
    <dgm:pt modelId="{4D7EA709-C3A2-42FB-A823-285B98884AFD}" type="pres">
      <dgm:prSet presAssocID="{372870A3-37AD-42D1-A2BE-1598ADE774A5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893BE621-5D30-4F83-B220-2B953EB74CE6}" type="pres">
      <dgm:prSet presAssocID="{E6E71BF9-BD4A-4713-A0F9-1D8BDE4B7729}" presName="spacer" presStyleCnt="0"/>
      <dgm:spPr/>
    </dgm:pt>
    <dgm:pt modelId="{9B8317F4-A269-47C6-83E7-141EF1D0F9C2}" type="pres">
      <dgm:prSet presAssocID="{20CFF659-F65B-4178-936C-72E207233E04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E61A4106-F12F-4F9A-AFBF-7BFA3098F0E5}" type="presOf" srcId="{4FA5EDB6-E998-408A-8EC0-659BF191C65D}" destId="{84FCBBA3-A474-4DCF-9A92-8EBFA292490B}" srcOrd="0" destOrd="0" presId="urn:microsoft.com/office/officeart/2005/8/layout/vList2"/>
    <dgm:cxn modelId="{13113C22-7535-4155-879C-8EAAECBE0D57}" type="presOf" srcId="{5983CDAA-E103-484C-A128-FEDB9FA5D91A}" destId="{1EF1067D-2A5F-4944-9D00-20B289AF88A2}" srcOrd="0" destOrd="0" presId="urn:microsoft.com/office/officeart/2005/8/layout/vList2"/>
    <dgm:cxn modelId="{AAC5D523-23F8-459D-BB15-304A8177F022}" type="presOf" srcId="{372870A3-37AD-42D1-A2BE-1598ADE774A5}" destId="{4D7EA709-C3A2-42FB-A823-285B98884AFD}" srcOrd="0" destOrd="0" presId="urn:microsoft.com/office/officeart/2005/8/layout/vList2"/>
    <dgm:cxn modelId="{E308232D-BF52-49D4-A53B-5AB44D2217B2}" srcId="{5983CDAA-E103-484C-A128-FEDB9FA5D91A}" destId="{4FA5EDB6-E998-408A-8EC0-659BF191C65D}" srcOrd="2" destOrd="0" parTransId="{C2886BE8-EE27-453A-B1B9-D3C9E093913B}" sibTransId="{11C9EFD4-4BDB-455C-9E8C-5DEF2CC00296}"/>
    <dgm:cxn modelId="{33624E74-458D-4B2A-8135-49EA24752B49}" srcId="{5983CDAA-E103-484C-A128-FEDB9FA5D91A}" destId="{372870A3-37AD-42D1-A2BE-1598ADE774A5}" srcOrd="3" destOrd="0" parTransId="{79EA443C-12E6-4DEA-9E08-2393CA6831CF}" sibTransId="{E6E71BF9-BD4A-4713-A0F9-1D8BDE4B7729}"/>
    <dgm:cxn modelId="{0A270A59-D56F-464B-BFA3-1D985C2732DA}" srcId="{5983CDAA-E103-484C-A128-FEDB9FA5D91A}" destId="{20CFF659-F65B-4178-936C-72E207233E04}" srcOrd="4" destOrd="0" parTransId="{75F8773B-DBE7-4744-A17E-FDF39E67D880}" sibTransId="{85F45A01-7DDA-421E-BB82-20CD4F80B62C}"/>
    <dgm:cxn modelId="{FDBC1E83-EEEB-4A39-A7BB-B46B8BA61E37}" srcId="{5983CDAA-E103-484C-A128-FEDB9FA5D91A}" destId="{635CB140-8058-4323-A4FC-86F1112A95CE}" srcOrd="1" destOrd="0" parTransId="{EDB4B04F-2C0A-4DAD-A795-E0E7C6ECB7BD}" sibTransId="{6598E839-171D-4E5C-AA11-382FE2C5F447}"/>
    <dgm:cxn modelId="{4C616C95-9870-49D0-8631-880D85B3C188}" type="presOf" srcId="{635CB140-8058-4323-A4FC-86F1112A95CE}" destId="{83B3E00C-B664-489B-BE6B-121618343DF0}" srcOrd="0" destOrd="0" presId="urn:microsoft.com/office/officeart/2005/8/layout/vList2"/>
    <dgm:cxn modelId="{244CF2A1-1E49-41BF-BBA5-63FC71881059}" srcId="{5983CDAA-E103-484C-A128-FEDB9FA5D91A}" destId="{164CD57E-0651-47B2-95CA-18D238650450}" srcOrd="0" destOrd="0" parTransId="{1DB890E0-21FA-4011-8E84-260B22B58803}" sibTransId="{6073A9B0-B231-4C52-B157-914BE4BB243C}"/>
    <dgm:cxn modelId="{55F21FEE-840F-440D-BC67-7A03016653BE}" type="presOf" srcId="{164CD57E-0651-47B2-95CA-18D238650450}" destId="{6133FB9C-B801-4492-B487-54CE2B3E97B0}" srcOrd="0" destOrd="0" presId="urn:microsoft.com/office/officeart/2005/8/layout/vList2"/>
    <dgm:cxn modelId="{03F0A3F9-786A-4393-8CC2-2EDD55582F24}" type="presOf" srcId="{20CFF659-F65B-4178-936C-72E207233E04}" destId="{9B8317F4-A269-47C6-83E7-141EF1D0F9C2}" srcOrd="0" destOrd="0" presId="urn:microsoft.com/office/officeart/2005/8/layout/vList2"/>
    <dgm:cxn modelId="{961E79FA-8377-45C2-A010-9F23C6A97A46}" type="presParOf" srcId="{1EF1067D-2A5F-4944-9D00-20B289AF88A2}" destId="{6133FB9C-B801-4492-B487-54CE2B3E97B0}" srcOrd="0" destOrd="0" presId="urn:microsoft.com/office/officeart/2005/8/layout/vList2"/>
    <dgm:cxn modelId="{73A4E0BD-244A-45EA-8E0B-95EA1CDCFFF4}" type="presParOf" srcId="{1EF1067D-2A5F-4944-9D00-20B289AF88A2}" destId="{F0083F3F-7808-4A3A-880F-2B59B64EF156}" srcOrd="1" destOrd="0" presId="urn:microsoft.com/office/officeart/2005/8/layout/vList2"/>
    <dgm:cxn modelId="{91852B37-1FB1-4928-A39E-2099B8C92264}" type="presParOf" srcId="{1EF1067D-2A5F-4944-9D00-20B289AF88A2}" destId="{83B3E00C-B664-489B-BE6B-121618343DF0}" srcOrd="2" destOrd="0" presId="urn:microsoft.com/office/officeart/2005/8/layout/vList2"/>
    <dgm:cxn modelId="{3BE60F10-A1DB-48FB-B796-94DEE6345E0E}" type="presParOf" srcId="{1EF1067D-2A5F-4944-9D00-20B289AF88A2}" destId="{6BBA8030-5819-4726-90B2-C7AA3D780716}" srcOrd="3" destOrd="0" presId="urn:microsoft.com/office/officeart/2005/8/layout/vList2"/>
    <dgm:cxn modelId="{EDEBD09B-FDEE-48FB-AECA-AC5AD879B530}" type="presParOf" srcId="{1EF1067D-2A5F-4944-9D00-20B289AF88A2}" destId="{84FCBBA3-A474-4DCF-9A92-8EBFA292490B}" srcOrd="4" destOrd="0" presId="urn:microsoft.com/office/officeart/2005/8/layout/vList2"/>
    <dgm:cxn modelId="{E483BDF9-8079-4CB7-89DC-82F9458C6BD4}" type="presParOf" srcId="{1EF1067D-2A5F-4944-9D00-20B289AF88A2}" destId="{F399896B-A5CD-4B01-B401-F9B160503FFD}" srcOrd="5" destOrd="0" presId="urn:microsoft.com/office/officeart/2005/8/layout/vList2"/>
    <dgm:cxn modelId="{42D2C05F-05DD-40CA-A61C-0398042E9DFD}" type="presParOf" srcId="{1EF1067D-2A5F-4944-9D00-20B289AF88A2}" destId="{4D7EA709-C3A2-42FB-A823-285B98884AFD}" srcOrd="6" destOrd="0" presId="urn:microsoft.com/office/officeart/2005/8/layout/vList2"/>
    <dgm:cxn modelId="{D18268BE-9006-4B9D-9BC5-E0A81812B547}" type="presParOf" srcId="{1EF1067D-2A5F-4944-9D00-20B289AF88A2}" destId="{893BE621-5D30-4F83-B220-2B953EB74CE6}" srcOrd="7" destOrd="0" presId="urn:microsoft.com/office/officeart/2005/8/layout/vList2"/>
    <dgm:cxn modelId="{F7D3FFD5-4DA4-43EB-AA9F-9CA3FB774DEE}" type="presParOf" srcId="{1EF1067D-2A5F-4944-9D00-20B289AF88A2}" destId="{9B8317F4-A269-47C6-83E7-141EF1D0F9C2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5842845-EB43-4FFC-973B-ECEDA10036FA}" type="doc">
      <dgm:prSet loTypeId="urn:microsoft.com/office/officeart/2008/layout/LinedList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4AD66C4-9058-4CC2-B46E-70088B591064}">
      <dgm:prSet/>
      <dgm:spPr/>
      <dgm:t>
        <a:bodyPr/>
        <a:lstStyle/>
        <a:p>
          <a:r>
            <a:rPr lang="en-US" b="1" i="0" baseline="0"/>
            <a:t>Licensing Regime</a:t>
          </a:r>
          <a:endParaRPr lang="en-US"/>
        </a:p>
      </dgm:t>
    </dgm:pt>
    <dgm:pt modelId="{F5B15041-0941-42D9-900B-2A4F12AB5DE8}" type="parTrans" cxnId="{81F26EFB-7002-46B3-9E80-6F81775153CF}">
      <dgm:prSet/>
      <dgm:spPr/>
      <dgm:t>
        <a:bodyPr/>
        <a:lstStyle/>
        <a:p>
          <a:endParaRPr lang="en-US"/>
        </a:p>
      </dgm:t>
    </dgm:pt>
    <dgm:pt modelId="{64411383-531F-4B68-8CC3-A58DC128AEAB}" type="sibTrans" cxnId="{81F26EFB-7002-46B3-9E80-6F81775153CF}">
      <dgm:prSet/>
      <dgm:spPr/>
      <dgm:t>
        <a:bodyPr/>
        <a:lstStyle/>
        <a:p>
          <a:endParaRPr lang="en-US"/>
        </a:p>
      </dgm:t>
    </dgm:pt>
    <dgm:pt modelId="{C7EC00DA-889C-4A52-8A31-D5020F704EA2}">
      <dgm:prSet/>
      <dgm:spPr/>
      <dgm:t>
        <a:bodyPr/>
        <a:lstStyle/>
        <a:p>
          <a:r>
            <a:rPr lang="en-US" b="1" i="0" baseline="0"/>
            <a:t>Inspection-Based Monitoring</a:t>
          </a:r>
          <a:endParaRPr lang="en-US"/>
        </a:p>
      </dgm:t>
    </dgm:pt>
    <dgm:pt modelId="{5A0815C3-6996-4B6E-BC6A-6B9BC05A3714}" type="parTrans" cxnId="{7B06735B-7352-4F5A-9E4E-47398246AC84}">
      <dgm:prSet/>
      <dgm:spPr/>
      <dgm:t>
        <a:bodyPr/>
        <a:lstStyle/>
        <a:p>
          <a:endParaRPr lang="en-US"/>
        </a:p>
      </dgm:t>
    </dgm:pt>
    <dgm:pt modelId="{1045307E-EA9A-4504-A450-8CD40DF80B1D}" type="sibTrans" cxnId="{7B06735B-7352-4F5A-9E4E-47398246AC84}">
      <dgm:prSet/>
      <dgm:spPr/>
      <dgm:t>
        <a:bodyPr/>
        <a:lstStyle/>
        <a:p>
          <a:endParaRPr lang="en-US"/>
        </a:p>
      </dgm:t>
    </dgm:pt>
    <dgm:pt modelId="{E99CB960-02E4-4A38-A795-EB6B01BA1AD6}">
      <dgm:prSet/>
      <dgm:spPr/>
      <dgm:t>
        <a:bodyPr/>
        <a:lstStyle/>
        <a:p>
          <a:r>
            <a:rPr lang="en-US" b="1" i="0" baseline="0"/>
            <a:t>Complaints &amp; Feedback</a:t>
          </a:r>
          <a:endParaRPr lang="en-US"/>
        </a:p>
      </dgm:t>
    </dgm:pt>
    <dgm:pt modelId="{B84ED26F-3532-4737-BB9F-9F25C189D871}" type="parTrans" cxnId="{AE39F251-B38D-4449-819C-4F66A6D58E8D}">
      <dgm:prSet/>
      <dgm:spPr/>
      <dgm:t>
        <a:bodyPr/>
        <a:lstStyle/>
        <a:p>
          <a:endParaRPr lang="en-US"/>
        </a:p>
      </dgm:t>
    </dgm:pt>
    <dgm:pt modelId="{EDB79144-26D3-4B0B-ABFC-1E170453598F}" type="sibTrans" cxnId="{AE39F251-B38D-4449-819C-4F66A6D58E8D}">
      <dgm:prSet/>
      <dgm:spPr/>
      <dgm:t>
        <a:bodyPr/>
        <a:lstStyle/>
        <a:p>
          <a:endParaRPr lang="en-US"/>
        </a:p>
      </dgm:t>
    </dgm:pt>
    <dgm:pt modelId="{C89395CB-19CF-4808-89BA-BB1D1B3E2CE4}">
      <dgm:prSet/>
      <dgm:spPr/>
      <dgm:t>
        <a:bodyPr/>
        <a:lstStyle/>
        <a:p>
          <a:r>
            <a:rPr lang="en-US" b="1" i="0" baseline="0"/>
            <a:t>Sanctions &amp; Legal Action</a:t>
          </a:r>
          <a:endParaRPr lang="en-US"/>
        </a:p>
      </dgm:t>
    </dgm:pt>
    <dgm:pt modelId="{562DCAB1-7E01-469F-955F-7CE7CD06347F}" type="parTrans" cxnId="{F55A6855-A73D-4A54-B42A-7BF693B52BE9}">
      <dgm:prSet/>
      <dgm:spPr/>
      <dgm:t>
        <a:bodyPr/>
        <a:lstStyle/>
        <a:p>
          <a:endParaRPr lang="en-US"/>
        </a:p>
      </dgm:t>
    </dgm:pt>
    <dgm:pt modelId="{3B9B023B-92EF-4B95-BE5F-1944F1745661}" type="sibTrans" cxnId="{F55A6855-A73D-4A54-B42A-7BF693B52BE9}">
      <dgm:prSet/>
      <dgm:spPr/>
      <dgm:t>
        <a:bodyPr/>
        <a:lstStyle/>
        <a:p>
          <a:endParaRPr lang="en-US"/>
        </a:p>
      </dgm:t>
    </dgm:pt>
    <dgm:pt modelId="{B658944F-D884-42BD-B5D3-1023D84A7739}">
      <dgm:prSet/>
      <dgm:spPr/>
      <dgm:t>
        <a:bodyPr/>
        <a:lstStyle/>
        <a:p>
          <a:r>
            <a:rPr lang="en-US" b="1" i="0" baseline="0"/>
            <a:t>Legal Foundation of Standards</a:t>
          </a:r>
          <a:endParaRPr lang="en-US"/>
        </a:p>
      </dgm:t>
    </dgm:pt>
    <dgm:pt modelId="{0EC5D65B-E777-41DA-A38B-1D0E673D23F7}" type="parTrans" cxnId="{417E6BCF-FF87-4011-9F03-9ADD35A5DEE3}">
      <dgm:prSet/>
      <dgm:spPr/>
      <dgm:t>
        <a:bodyPr/>
        <a:lstStyle/>
        <a:p>
          <a:endParaRPr lang="en-US"/>
        </a:p>
      </dgm:t>
    </dgm:pt>
    <dgm:pt modelId="{79DFAF6E-7ADC-4AB7-B8B7-68345D98459C}" type="sibTrans" cxnId="{417E6BCF-FF87-4011-9F03-9ADD35A5DEE3}">
      <dgm:prSet/>
      <dgm:spPr/>
      <dgm:t>
        <a:bodyPr/>
        <a:lstStyle/>
        <a:p>
          <a:endParaRPr lang="en-US"/>
        </a:p>
      </dgm:t>
    </dgm:pt>
    <dgm:pt modelId="{DF2A85A6-988C-4132-BF14-10EE9889C066}">
      <dgm:prSet/>
      <dgm:spPr/>
      <dgm:t>
        <a:bodyPr/>
        <a:lstStyle/>
        <a:p>
          <a:r>
            <a:rPr lang="en-US" b="1" i="0" baseline="0" dirty="0"/>
            <a:t>Central Authority</a:t>
          </a:r>
          <a:endParaRPr lang="en-US" dirty="0"/>
        </a:p>
      </dgm:t>
    </dgm:pt>
    <dgm:pt modelId="{1524FCEE-5F8F-4298-9B0E-7E669A549867}" type="parTrans" cxnId="{DEE3B4F7-7FB7-41C5-9AD5-7255C9C0368A}">
      <dgm:prSet/>
      <dgm:spPr/>
      <dgm:t>
        <a:bodyPr/>
        <a:lstStyle/>
        <a:p>
          <a:endParaRPr lang="en-US"/>
        </a:p>
      </dgm:t>
    </dgm:pt>
    <dgm:pt modelId="{9CBEA89B-3225-461D-953A-00729285584A}" type="sibTrans" cxnId="{DEE3B4F7-7FB7-41C5-9AD5-7255C9C0368A}">
      <dgm:prSet/>
      <dgm:spPr/>
      <dgm:t>
        <a:bodyPr/>
        <a:lstStyle/>
        <a:p>
          <a:endParaRPr lang="en-US"/>
        </a:p>
      </dgm:t>
    </dgm:pt>
    <dgm:pt modelId="{7BF5F041-0C38-4321-8D14-0879AE4B77AB}" type="pres">
      <dgm:prSet presAssocID="{45842845-EB43-4FFC-973B-ECEDA10036FA}" presName="vert0" presStyleCnt="0">
        <dgm:presLayoutVars>
          <dgm:dir/>
          <dgm:animOne val="branch"/>
          <dgm:animLvl val="lvl"/>
        </dgm:presLayoutVars>
      </dgm:prSet>
      <dgm:spPr/>
    </dgm:pt>
    <dgm:pt modelId="{F8DCBD6E-2C24-4903-AF2C-E03A968CECCA}" type="pres">
      <dgm:prSet presAssocID="{14AD66C4-9058-4CC2-B46E-70088B591064}" presName="thickLine" presStyleLbl="alignNode1" presStyleIdx="0" presStyleCnt="6"/>
      <dgm:spPr/>
    </dgm:pt>
    <dgm:pt modelId="{74A99292-B656-4575-BBE6-87D15C449CBD}" type="pres">
      <dgm:prSet presAssocID="{14AD66C4-9058-4CC2-B46E-70088B591064}" presName="horz1" presStyleCnt="0"/>
      <dgm:spPr/>
    </dgm:pt>
    <dgm:pt modelId="{9094E2C9-D284-4FC5-BEB1-27A6CE405B8B}" type="pres">
      <dgm:prSet presAssocID="{14AD66C4-9058-4CC2-B46E-70088B591064}" presName="tx1" presStyleLbl="revTx" presStyleIdx="0" presStyleCnt="6"/>
      <dgm:spPr/>
    </dgm:pt>
    <dgm:pt modelId="{EBB3BAEE-8095-428B-9513-128D1EFE1043}" type="pres">
      <dgm:prSet presAssocID="{14AD66C4-9058-4CC2-B46E-70088B591064}" presName="vert1" presStyleCnt="0"/>
      <dgm:spPr/>
    </dgm:pt>
    <dgm:pt modelId="{22F12748-C8DE-4258-A9E5-86E6A26E2E24}" type="pres">
      <dgm:prSet presAssocID="{C7EC00DA-889C-4A52-8A31-D5020F704EA2}" presName="thickLine" presStyleLbl="alignNode1" presStyleIdx="1" presStyleCnt="6"/>
      <dgm:spPr/>
    </dgm:pt>
    <dgm:pt modelId="{7F4413AE-7E0C-4B90-B307-377ED95CFA81}" type="pres">
      <dgm:prSet presAssocID="{C7EC00DA-889C-4A52-8A31-D5020F704EA2}" presName="horz1" presStyleCnt="0"/>
      <dgm:spPr/>
    </dgm:pt>
    <dgm:pt modelId="{A90DD01F-A901-4D50-A9A6-919BA2060F58}" type="pres">
      <dgm:prSet presAssocID="{C7EC00DA-889C-4A52-8A31-D5020F704EA2}" presName="tx1" presStyleLbl="revTx" presStyleIdx="1" presStyleCnt="6"/>
      <dgm:spPr/>
    </dgm:pt>
    <dgm:pt modelId="{3AE4AC0E-232A-4636-B0D4-5F0FEA0CE215}" type="pres">
      <dgm:prSet presAssocID="{C7EC00DA-889C-4A52-8A31-D5020F704EA2}" presName="vert1" presStyleCnt="0"/>
      <dgm:spPr/>
    </dgm:pt>
    <dgm:pt modelId="{FA7B2EBD-C681-40EC-80AA-BFB892ABD96D}" type="pres">
      <dgm:prSet presAssocID="{E99CB960-02E4-4A38-A795-EB6B01BA1AD6}" presName="thickLine" presStyleLbl="alignNode1" presStyleIdx="2" presStyleCnt="6"/>
      <dgm:spPr/>
    </dgm:pt>
    <dgm:pt modelId="{0A9A3778-2BCD-4A6E-A0A4-2119C969A161}" type="pres">
      <dgm:prSet presAssocID="{E99CB960-02E4-4A38-A795-EB6B01BA1AD6}" presName="horz1" presStyleCnt="0"/>
      <dgm:spPr/>
    </dgm:pt>
    <dgm:pt modelId="{DEC2C6D4-6F51-4FEC-8AE6-9632F1730632}" type="pres">
      <dgm:prSet presAssocID="{E99CB960-02E4-4A38-A795-EB6B01BA1AD6}" presName="tx1" presStyleLbl="revTx" presStyleIdx="2" presStyleCnt="6"/>
      <dgm:spPr/>
    </dgm:pt>
    <dgm:pt modelId="{BE1D2876-C33E-4F88-BA86-B161832F239F}" type="pres">
      <dgm:prSet presAssocID="{E99CB960-02E4-4A38-A795-EB6B01BA1AD6}" presName="vert1" presStyleCnt="0"/>
      <dgm:spPr/>
    </dgm:pt>
    <dgm:pt modelId="{C1E8C9E9-5CEC-4FDC-ACC5-D6792535F064}" type="pres">
      <dgm:prSet presAssocID="{C89395CB-19CF-4808-89BA-BB1D1B3E2CE4}" presName="thickLine" presStyleLbl="alignNode1" presStyleIdx="3" presStyleCnt="6"/>
      <dgm:spPr/>
    </dgm:pt>
    <dgm:pt modelId="{60C361F2-E415-4D0A-A424-F6CD92E47710}" type="pres">
      <dgm:prSet presAssocID="{C89395CB-19CF-4808-89BA-BB1D1B3E2CE4}" presName="horz1" presStyleCnt="0"/>
      <dgm:spPr/>
    </dgm:pt>
    <dgm:pt modelId="{74EE34A5-F619-4F0B-BCF3-6801F2571170}" type="pres">
      <dgm:prSet presAssocID="{C89395CB-19CF-4808-89BA-BB1D1B3E2CE4}" presName="tx1" presStyleLbl="revTx" presStyleIdx="3" presStyleCnt="6"/>
      <dgm:spPr/>
    </dgm:pt>
    <dgm:pt modelId="{F9416670-2E44-4420-A396-E24FD059072B}" type="pres">
      <dgm:prSet presAssocID="{C89395CB-19CF-4808-89BA-BB1D1B3E2CE4}" presName="vert1" presStyleCnt="0"/>
      <dgm:spPr/>
    </dgm:pt>
    <dgm:pt modelId="{10858466-24FC-4560-9D4C-88F1CA3BE3CD}" type="pres">
      <dgm:prSet presAssocID="{B658944F-D884-42BD-B5D3-1023D84A7739}" presName="thickLine" presStyleLbl="alignNode1" presStyleIdx="4" presStyleCnt="6"/>
      <dgm:spPr/>
    </dgm:pt>
    <dgm:pt modelId="{751DEF68-13F0-44D8-8D83-3306DE40AE0F}" type="pres">
      <dgm:prSet presAssocID="{B658944F-D884-42BD-B5D3-1023D84A7739}" presName="horz1" presStyleCnt="0"/>
      <dgm:spPr/>
    </dgm:pt>
    <dgm:pt modelId="{B19FB44C-7E4A-4102-AC2E-BB36A6C6A4BB}" type="pres">
      <dgm:prSet presAssocID="{B658944F-D884-42BD-B5D3-1023D84A7739}" presName="tx1" presStyleLbl="revTx" presStyleIdx="4" presStyleCnt="6"/>
      <dgm:spPr/>
    </dgm:pt>
    <dgm:pt modelId="{E2DC17DE-6C50-4192-937A-39157135F00B}" type="pres">
      <dgm:prSet presAssocID="{B658944F-D884-42BD-B5D3-1023D84A7739}" presName="vert1" presStyleCnt="0"/>
      <dgm:spPr/>
    </dgm:pt>
    <dgm:pt modelId="{DC1F53CB-16C4-468F-B027-11E7F18E53B9}" type="pres">
      <dgm:prSet presAssocID="{DF2A85A6-988C-4132-BF14-10EE9889C066}" presName="thickLine" presStyleLbl="alignNode1" presStyleIdx="5" presStyleCnt="6"/>
      <dgm:spPr/>
    </dgm:pt>
    <dgm:pt modelId="{B453F4C9-749D-446F-B5D4-48A45D27F10C}" type="pres">
      <dgm:prSet presAssocID="{DF2A85A6-988C-4132-BF14-10EE9889C066}" presName="horz1" presStyleCnt="0"/>
      <dgm:spPr/>
    </dgm:pt>
    <dgm:pt modelId="{E7646A3E-7A79-4BA7-8D53-FAECDEA98DCE}" type="pres">
      <dgm:prSet presAssocID="{DF2A85A6-988C-4132-BF14-10EE9889C066}" presName="tx1" presStyleLbl="revTx" presStyleIdx="5" presStyleCnt="6"/>
      <dgm:spPr/>
    </dgm:pt>
    <dgm:pt modelId="{4266559C-5CF9-4F6E-B424-24B871DBF9BA}" type="pres">
      <dgm:prSet presAssocID="{DF2A85A6-988C-4132-BF14-10EE9889C066}" presName="vert1" presStyleCnt="0"/>
      <dgm:spPr/>
    </dgm:pt>
  </dgm:ptLst>
  <dgm:cxnLst>
    <dgm:cxn modelId="{2782421E-AF25-452E-B86A-6C8292C8934D}" type="presOf" srcId="{45842845-EB43-4FFC-973B-ECEDA10036FA}" destId="{7BF5F041-0C38-4321-8D14-0879AE4B77AB}" srcOrd="0" destOrd="0" presId="urn:microsoft.com/office/officeart/2008/layout/LinedList"/>
    <dgm:cxn modelId="{7B06735B-7352-4F5A-9E4E-47398246AC84}" srcId="{45842845-EB43-4FFC-973B-ECEDA10036FA}" destId="{C7EC00DA-889C-4A52-8A31-D5020F704EA2}" srcOrd="1" destOrd="0" parTransId="{5A0815C3-6996-4B6E-BC6A-6B9BC05A3714}" sibTransId="{1045307E-EA9A-4504-A450-8CD40DF80B1D}"/>
    <dgm:cxn modelId="{AE39F251-B38D-4449-819C-4F66A6D58E8D}" srcId="{45842845-EB43-4FFC-973B-ECEDA10036FA}" destId="{E99CB960-02E4-4A38-A795-EB6B01BA1AD6}" srcOrd="2" destOrd="0" parTransId="{B84ED26F-3532-4737-BB9F-9F25C189D871}" sibTransId="{EDB79144-26D3-4B0B-ABFC-1E170453598F}"/>
    <dgm:cxn modelId="{BA951D73-FFB4-420B-B565-51C30EA4C501}" type="presOf" srcId="{C7EC00DA-889C-4A52-8A31-D5020F704EA2}" destId="{A90DD01F-A901-4D50-A9A6-919BA2060F58}" srcOrd="0" destOrd="0" presId="urn:microsoft.com/office/officeart/2008/layout/LinedList"/>
    <dgm:cxn modelId="{F55A6855-A73D-4A54-B42A-7BF693B52BE9}" srcId="{45842845-EB43-4FFC-973B-ECEDA10036FA}" destId="{C89395CB-19CF-4808-89BA-BB1D1B3E2CE4}" srcOrd="3" destOrd="0" parTransId="{562DCAB1-7E01-469F-955F-7CE7CD06347F}" sibTransId="{3B9B023B-92EF-4B95-BE5F-1944F1745661}"/>
    <dgm:cxn modelId="{27FC63A0-A66B-4F3D-BE1D-BEF8F9C37724}" type="presOf" srcId="{14AD66C4-9058-4CC2-B46E-70088B591064}" destId="{9094E2C9-D284-4FC5-BEB1-27A6CE405B8B}" srcOrd="0" destOrd="0" presId="urn:microsoft.com/office/officeart/2008/layout/LinedList"/>
    <dgm:cxn modelId="{14DE0FAB-DF41-4C91-A9A6-1530434BCD2B}" type="presOf" srcId="{B658944F-D884-42BD-B5D3-1023D84A7739}" destId="{B19FB44C-7E4A-4102-AC2E-BB36A6C6A4BB}" srcOrd="0" destOrd="0" presId="urn:microsoft.com/office/officeart/2008/layout/LinedList"/>
    <dgm:cxn modelId="{5F81AEBE-552C-4E00-AE37-13D9DF1225C4}" type="presOf" srcId="{C89395CB-19CF-4808-89BA-BB1D1B3E2CE4}" destId="{74EE34A5-F619-4F0B-BCF3-6801F2571170}" srcOrd="0" destOrd="0" presId="urn:microsoft.com/office/officeart/2008/layout/LinedList"/>
    <dgm:cxn modelId="{7BC057C1-30F3-4E9E-9346-81C7CA376CE9}" type="presOf" srcId="{DF2A85A6-988C-4132-BF14-10EE9889C066}" destId="{E7646A3E-7A79-4BA7-8D53-FAECDEA98DCE}" srcOrd="0" destOrd="0" presId="urn:microsoft.com/office/officeart/2008/layout/LinedList"/>
    <dgm:cxn modelId="{EA79CEC2-F200-44DB-98F4-BDEF0F6BD0C0}" type="presOf" srcId="{E99CB960-02E4-4A38-A795-EB6B01BA1AD6}" destId="{DEC2C6D4-6F51-4FEC-8AE6-9632F1730632}" srcOrd="0" destOrd="0" presId="urn:microsoft.com/office/officeart/2008/layout/LinedList"/>
    <dgm:cxn modelId="{417E6BCF-FF87-4011-9F03-9ADD35A5DEE3}" srcId="{45842845-EB43-4FFC-973B-ECEDA10036FA}" destId="{B658944F-D884-42BD-B5D3-1023D84A7739}" srcOrd="4" destOrd="0" parTransId="{0EC5D65B-E777-41DA-A38B-1D0E673D23F7}" sibTransId="{79DFAF6E-7ADC-4AB7-B8B7-68345D98459C}"/>
    <dgm:cxn modelId="{DEE3B4F7-7FB7-41C5-9AD5-7255C9C0368A}" srcId="{45842845-EB43-4FFC-973B-ECEDA10036FA}" destId="{DF2A85A6-988C-4132-BF14-10EE9889C066}" srcOrd="5" destOrd="0" parTransId="{1524FCEE-5F8F-4298-9B0E-7E669A549867}" sibTransId="{9CBEA89B-3225-461D-953A-00729285584A}"/>
    <dgm:cxn modelId="{81F26EFB-7002-46B3-9E80-6F81775153CF}" srcId="{45842845-EB43-4FFC-973B-ECEDA10036FA}" destId="{14AD66C4-9058-4CC2-B46E-70088B591064}" srcOrd="0" destOrd="0" parTransId="{F5B15041-0941-42D9-900B-2A4F12AB5DE8}" sibTransId="{64411383-531F-4B68-8CC3-A58DC128AEAB}"/>
    <dgm:cxn modelId="{AA6E59B0-49C2-4C32-AE1F-CE4B80C2C7EE}" type="presParOf" srcId="{7BF5F041-0C38-4321-8D14-0879AE4B77AB}" destId="{F8DCBD6E-2C24-4903-AF2C-E03A968CECCA}" srcOrd="0" destOrd="0" presId="urn:microsoft.com/office/officeart/2008/layout/LinedList"/>
    <dgm:cxn modelId="{745B3ACA-2D59-48ED-9DC4-17EF3CE24CB8}" type="presParOf" srcId="{7BF5F041-0C38-4321-8D14-0879AE4B77AB}" destId="{74A99292-B656-4575-BBE6-87D15C449CBD}" srcOrd="1" destOrd="0" presId="urn:microsoft.com/office/officeart/2008/layout/LinedList"/>
    <dgm:cxn modelId="{625FC2DA-7ABF-40B7-9A95-7606F1881A87}" type="presParOf" srcId="{74A99292-B656-4575-BBE6-87D15C449CBD}" destId="{9094E2C9-D284-4FC5-BEB1-27A6CE405B8B}" srcOrd="0" destOrd="0" presId="urn:microsoft.com/office/officeart/2008/layout/LinedList"/>
    <dgm:cxn modelId="{87784351-F996-480C-889E-277EE8065C08}" type="presParOf" srcId="{74A99292-B656-4575-BBE6-87D15C449CBD}" destId="{EBB3BAEE-8095-428B-9513-128D1EFE1043}" srcOrd="1" destOrd="0" presId="urn:microsoft.com/office/officeart/2008/layout/LinedList"/>
    <dgm:cxn modelId="{B9F0524C-9771-4207-92D1-80536B3E8CC3}" type="presParOf" srcId="{7BF5F041-0C38-4321-8D14-0879AE4B77AB}" destId="{22F12748-C8DE-4258-A9E5-86E6A26E2E24}" srcOrd="2" destOrd="0" presId="urn:microsoft.com/office/officeart/2008/layout/LinedList"/>
    <dgm:cxn modelId="{76044E4F-F861-4C50-B314-9B55FCAB9B10}" type="presParOf" srcId="{7BF5F041-0C38-4321-8D14-0879AE4B77AB}" destId="{7F4413AE-7E0C-4B90-B307-377ED95CFA81}" srcOrd="3" destOrd="0" presId="urn:microsoft.com/office/officeart/2008/layout/LinedList"/>
    <dgm:cxn modelId="{2A6F8C78-D4E7-421F-B1C3-AB70E8564A79}" type="presParOf" srcId="{7F4413AE-7E0C-4B90-B307-377ED95CFA81}" destId="{A90DD01F-A901-4D50-A9A6-919BA2060F58}" srcOrd="0" destOrd="0" presId="urn:microsoft.com/office/officeart/2008/layout/LinedList"/>
    <dgm:cxn modelId="{5C737BCE-EC23-4222-84B4-89C98987D22B}" type="presParOf" srcId="{7F4413AE-7E0C-4B90-B307-377ED95CFA81}" destId="{3AE4AC0E-232A-4636-B0D4-5F0FEA0CE215}" srcOrd="1" destOrd="0" presId="urn:microsoft.com/office/officeart/2008/layout/LinedList"/>
    <dgm:cxn modelId="{11971441-D10E-44DF-BE05-EBB589B639FF}" type="presParOf" srcId="{7BF5F041-0C38-4321-8D14-0879AE4B77AB}" destId="{FA7B2EBD-C681-40EC-80AA-BFB892ABD96D}" srcOrd="4" destOrd="0" presId="urn:microsoft.com/office/officeart/2008/layout/LinedList"/>
    <dgm:cxn modelId="{E9A1A037-DD1D-4441-9ED1-FE9DE9AEC527}" type="presParOf" srcId="{7BF5F041-0C38-4321-8D14-0879AE4B77AB}" destId="{0A9A3778-2BCD-4A6E-A0A4-2119C969A161}" srcOrd="5" destOrd="0" presId="urn:microsoft.com/office/officeart/2008/layout/LinedList"/>
    <dgm:cxn modelId="{5F0A94CE-FE9E-4AB8-A37E-3F9BF48063D6}" type="presParOf" srcId="{0A9A3778-2BCD-4A6E-A0A4-2119C969A161}" destId="{DEC2C6D4-6F51-4FEC-8AE6-9632F1730632}" srcOrd="0" destOrd="0" presId="urn:microsoft.com/office/officeart/2008/layout/LinedList"/>
    <dgm:cxn modelId="{E034DBAA-3A1B-444C-ADEA-4E3F16140FCD}" type="presParOf" srcId="{0A9A3778-2BCD-4A6E-A0A4-2119C969A161}" destId="{BE1D2876-C33E-4F88-BA86-B161832F239F}" srcOrd="1" destOrd="0" presId="urn:microsoft.com/office/officeart/2008/layout/LinedList"/>
    <dgm:cxn modelId="{2C660E57-C637-4CFB-9A10-A6C2F578EC4C}" type="presParOf" srcId="{7BF5F041-0C38-4321-8D14-0879AE4B77AB}" destId="{C1E8C9E9-5CEC-4FDC-ACC5-D6792535F064}" srcOrd="6" destOrd="0" presId="urn:microsoft.com/office/officeart/2008/layout/LinedList"/>
    <dgm:cxn modelId="{CE478873-7255-4D7D-BCD2-4D0DE3A59BBE}" type="presParOf" srcId="{7BF5F041-0C38-4321-8D14-0879AE4B77AB}" destId="{60C361F2-E415-4D0A-A424-F6CD92E47710}" srcOrd="7" destOrd="0" presId="urn:microsoft.com/office/officeart/2008/layout/LinedList"/>
    <dgm:cxn modelId="{B3DA8003-920A-4C43-B26B-B988C10EC301}" type="presParOf" srcId="{60C361F2-E415-4D0A-A424-F6CD92E47710}" destId="{74EE34A5-F619-4F0B-BCF3-6801F2571170}" srcOrd="0" destOrd="0" presId="urn:microsoft.com/office/officeart/2008/layout/LinedList"/>
    <dgm:cxn modelId="{BC7EA42D-551D-4C5B-869E-64DE49C151DC}" type="presParOf" srcId="{60C361F2-E415-4D0A-A424-F6CD92E47710}" destId="{F9416670-2E44-4420-A396-E24FD059072B}" srcOrd="1" destOrd="0" presId="urn:microsoft.com/office/officeart/2008/layout/LinedList"/>
    <dgm:cxn modelId="{852C55A0-517A-4601-BDE6-067E93E2BB8E}" type="presParOf" srcId="{7BF5F041-0C38-4321-8D14-0879AE4B77AB}" destId="{10858466-24FC-4560-9D4C-88F1CA3BE3CD}" srcOrd="8" destOrd="0" presId="urn:microsoft.com/office/officeart/2008/layout/LinedList"/>
    <dgm:cxn modelId="{35664E6E-506D-4A95-8B9C-B64B64FA6A25}" type="presParOf" srcId="{7BF5F041-0C38-4321-8D14-0879AE4B77AB}" destId="{751DEF68-13F0-44D8-8D83-3306DE40AE0F}" srcOrd="9" destOrd="0" presId="urn:microsoft.com/office/officeart/2008/layout/LinedList"/>
    <dgm:cxn modelId="{AA158A43-012E-462D-93FB-B27687D27EDF}" type="presParOf" srcId="{751DEF68-13F0-44D8-8D83-3306DE40AE0F}" destId="{B19FB44C-7E4A-4102-AC2E-BB36A6C6A4BB}" srcOrd="0" destOrd="0" presId="urn:microsoft.com/office/officeart/2008/layout/LinedList"/>
    <dgm:cxn modelId="{46DD4E4E-7EED-404D-A973-B2D7EEB6E94F}" type="presParOf" srcId="{751DEF68-13F0-44D8-8D83-3306DE40AE0F}" destId="{E2DC17DE-6C50-4192-937A-39157135F00B}" srcOrd="1" destOrd="0" presId="urn:microsoft.com/office/officeart/2008/layout/LinedList"/>
    <dgm:cxn modelId="{4B5AF694-9C70-40DA-8029-F6FDD0441BA3}" type="presParOf" srcId="{7BF5F041-0C38-4321-8D14-0879AE4B77AB}" destId="{DC1F53CB-16C4-468F-B027-11E7F18E53B9}" srcOrd="10" destOrd="0" presId="urn:microsoft.com/office/officeart/2008/layout/LinedList"/>
    <dgm:cxn modelId="{506801DE-CADC-4A7F-9180-6739A7A2A3EC}" type="presParOf" srcId="{7BF5F041-0C38-4321-8D14-0879AE4B77AB}" destId="{B453F4C9-749D-446F-B5D4-48A45D27F10C}" srcOrd="11" destOrd="0" presId="urn:microsoft.com/office/officeart/2008/layout/LinedList"/>
    <dgm:cxn modelId="{20DE0D42-0A38-4C90-8918-D99C01541351}" type="presParOf" srcId="{B453F4C9-749D-446F-B5D4-48A45D27F10C}" destId="{E7646A3E-7A79-4BA7-8D53-FAECDEA98DCE}" srcOrd="0" destOrd="0" presId="urn:microsoft.com/office/officeart/2008/layout/LinedList"/>
    <dgm:cxn modelId="{BED857A7-1C8A-400F-B363-8DDDC37665CF}" type="presParOf" srcId="{B453F4C9-749D-446F-B5D4-48A45D27F10C}" destId="{4266559C-5CF9-4F6E-B424-24B871DBF9B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EBC5431-8EBC-45AB-8F2D-EF0854E66312}" type="doc">
      <dgm:prSet loTypeId="urn:microsoft.com/office/officeart/2005/8/layout/vProcess5" loCatId="process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FEDCDB67-FDFC-4BDC-AFC8-6412A94E41A8}">
      <dgm:prSet/>
      <dgm:spPr/>
      <dgm:t>
        <a:bodyPr/>
        <a:lstStyle/>
        <a:p>
          <a:r>
            <a:rPr lang="en-US" b="1" i="0" baseline="0" dirty="0"/>
            <a:t>Mandatory Licensing</a:t>
          </a:r>
          <a:r>
            <a:rPr lang="en-US" b="0" i="0" baseline="0" dirty="0"/>
            <a:t> for all Social Services</a:t>
          </a:r>
          <a:endParaRPr lang="en-US" dirty="0"/>
        </a:p>
      </dgm:t>
    </dgm:pt>
    <dgm:pt modelId="{A73B116C-2230-437F-A8BB-D69C2FF5FF78}" type="parTrans" cxnId="{9AB55498-7CF8-4C1F-9F5C-43E13D53D23B}">
      <dgm:prSet/>
      <dgm:spPr/>
      <dgm:t>
        <a:bodyPr/>
        <a:lstStyle/>
        <a:p>
          <a:endParaRPr lang="en-US"/>
        </a:p>
      </dgm:t>
    </dgm:pt>
    <dgm:pt modelId="{836B1C00-C540-4666-86C7-C9D00E069F97}" type="sibTrans" cxnId="{9AB55498-7CF8-4C1F-9F5C-43E13D53D23B}">
      <dgm:prSet/>
      <dgm:spPr/>
      <dgm:t>
        <a:bodyPr/>
        <a:lstStyle/>
        <a:p>
          <a:endParaRPr lang="en-US"/>
        </a:p>
      </dgm:t>
    </dgm:pt>
    <dgm:pt modelId="{02516B47-EEAE-4A64-82D6-2B5E85DA8E91}">
      <dgm:prSet/>
      <dgm:spPr/>
      <dgm:t>
        <a:bodyPr/>
        <a:lstStyle/>
        <a:p>
          <a:r>
            <a:rPr lang="en-US" b="1" i="0" baseline="0"/>
            <a:t>Vetting &amp; renewal</a:t>
          </a:r>
          <a:r>
            <a:rPr lang="en-US" b="0" i="0" baseline="0"/>
            <a:t> tied to standards compliance</a:t>
          </a:r>
          <a:endParaRPr lang="en-US"/>
        </a:p>
      </dgm:t>
    </dgm:pt>
    <dgm:pt modelId="{BF610FD2-6433-4B42-B10D-7E5C21692427}" type="parTrans" cxnId="{FB6B7240-45F6-490D-BD0B-D57D2CE5950B}">
      <dgm:prSet/>
      <dgm:spPr/>
      <dgm:t>
        <a:bodyPr/>
        <a:lstStyle/>
        <a:p>
          <a:endParaRPr lang="en-US"/>
        </a:p>
      </dgm:t>
    </dgm:pt>
    <dgm:pt modelId="{3A6C13AA-7139-463E-B205-347E5A437C24}" type="sibTrans" cxnId="{FB6B7240-45F6-490D-BD0B-D57D2CE5950B}">
      <dgm:prSet/>
      <dgm:spPr/>
      <dgm:t>
        <a:bodyPr/>
        <a:lstStyle/>
        <a:p>
          <a:endParaRPr lang="en-US"/>
        </a:p>
      </dgm:t>
    </dgm:pt>
    <dgm:pt modelId="{50C50937-C0B9-4C4E-9188-6EB2A1B6410E}">
      <dgm:prSet/>
      <dgm:spPr/>
      <dgm:t>
        <a:bodyPr/>
        <a:lstStyle/>
        <a:p>
          <a:r>
            <a:rPr lang="en-US" b="1" i="0" baseline="0"/>
            <a:t>Conditions:</a:t>
          </a:r>
          <a:r>
            <a:rPr lang="en-US" b="0" i="0" baseline="0"/>
            <a:t> failure to disclose changes may lead to revocation</a:t>
          </a:r>
          <a:endParaRPr lang="en-US"/>
        </a:p>
      </dgm:t>
    </dgm:pt>
    <dgm:pt modelId="{9B2B3B77-E4C4-4CF6-A156-CE5DB606C6D4}" type="parTrans" cxnId="{E81E15A2-D866-4B68-B9EC-B5F6651BB866}">
      <dgm:prSet/>
      <dgm:spPr/>
      <dgm:t>
        <a:bodyPr/>
        <a:lstStyle/>
        <a:p>
          <a:endParaRPr lang="en-US"/>
        </a:p>
      </dgm:t>
    </dgm:pt>
    <dgm:pt modelId="{582607A6-FD96-435B-9694-580D58EC5F83}" type="sibTrans" cxnId="{E81E15A2-D866-4B68-B9EC-B5F6651BB866}">
      <dgm:prSet/>
      <dgm:spPr/>
      <dgm:t>
        <a:bodyPr/>
        <a:lstStyle/>
        <a:p>
          <a:endParaRPr lang="en-US"/>
        </a:p>
      </dgm:t>
    </dgm:pt>
    <dgm:pt modelId="{5B11ABE2-408D-46B1-BD9C-775D11099621}" type="pres">
      <dgm:prSet presAssocID="{2EBC5431-8EBC-45AB-8F2D-EF0854E66312}" presName="outerComposite" presStyleCnt="0">
        <dgm:presLayoutVars>
          <dgm:chMax val="5"/>
          <dgm:dir/>
          <dgm:resizeHandles val="exact"/>
        </dgm:presLayoutVars>
      </dgm:prSet>
      <dgm:spPr/>
    </dgm:pt>
    <dgm:pt modelId="{738832F7-0B69-4411-BA35-8CF51F79147D}" type="pres">
      <dgm:prSet presAssocID="{2EBC5431-8EBC-45AB-8F2D-EF0854E66312}" presName="dummyMaxCanvas" presStyleCnt="0">
        <dgm:presLayoutVars/>
      </dgm:prSet>
      <dgm:spPr/>
    </dgm:pt>
    <dgm:pt modelId="{0483C2D3-B8E9-4531-9E40-D0578ECCFC9C}" type="pres">
      <dgm:prSet presAssocID="{2EBC5431-8EBC-45AB-8F2D-EF0854E66312}" presName="ThreeNodes_1" presStyleLbl="node1" presStyleIdx="0" presStyleCnt="3">
        <dgm:presLayoutVars>
          <dgm:bulletEnabled val="1"/>
        </dgm:presLayoutVars>
      </dgm:prSet>
      <dgm:spPr/>
    </dgm:pt>
    <dgm:pt modelId="{383BCE1E-3B5F-4C46-A831-CB7C517B0E64}" type="pres">
      <dgm:prSet presAssocID="{2EBC5431-8EBC-45AB-8F2D-EF0854E66312}" presName="ThreeNodes_2" presStyleLbl="node1" presStyleIdx="1" presStyleCnt="3">
        <dgm:presLayoutVars>
          <dgm:bulletEnabled val="1"/>
        </dgm:presLayoutVars>
      </dgm:prSet>
      <dgm:spPr/>
    </dgm:pt>
    <dgm:pt modelId="{54BEBE6B-869D-43BA-8E0B-8CD0BA2C96F6}" type="pres">
      <dgm:prSet presAssocID="{2EBC5431-8EBC-45AB-8F2D-EF0854E66312}" presName="ThreeNodes_3" presStyleLbl="node1" presStyleIdx="2" presStyleCnt="3">
        <dgm:presLayoutVars>
          <dgm:bulletEnabled val="1"/>
        </dgm:presLayoutVars>
      </dgm:prSet>
      <dgm:spPr/>
    </dgm:pt>
    <dgm:pt modelId="{CFE077E8-2FDA-490B-B364-BDB5E07C78E3}" type="pres">
      <dgm:prSet presAssocID="{2EBC5431-8EBC-45AB-8F2D-EF0854E66312}" presName="ThreeConn_1-2" presStyleLbl="fgAccFollowNode1" presStyleIdx="0" presStyleCnt="2">
        <dgm:presLayoutVars>
          <dgm:bulletEnabled val="1"/>
        </dgm:presLayoutVars>
      </dgm:prSet>
      <dgm:spPr/>
    </dgm:pt>
    <dgm:pt modelId="{86377457-537E-4B1A-A8C6-0D3FFE76A781}" type="pres">
      <dgm:prSet presAssocID="{2EBC5431-8EBC-45AB-8F2D-EF0854E66312}" presName="ThreeConn_2-3" presStyleLbl="fgAccFollowNode1" presStyleIdx="1" presStyleCnt="2">
        <dgm:presLayoutVars>
          <dgm:bulletEnabled val="1"/>
        </dgm:presLayoutVars>
      </dgm:prSet>
      <dgm:spPr/>
    </dgm:pt>
    <dgm:pt modelId="{88B292A2-F859-4454-B2CC-A7A367FB02C4}" type="pres">
      <dgm:prSet presAssocID="{2EBC5431-8EBC-45AB-8F2D-EF0854E66312}" presName="ThreeNodes_1_text" presStyleLbl="node1" presStyleIdx="2" presStyleCnt="3">
        <dgm:presLayoutVars>
          <dgm:bulletEnabled val="1"/>
        </dgm:presLayoutVars>
      </dgm:prSet>
      <dgm:spPr/>
    </dgm:pt>
    <dgm:pt modelId="{359254BE-2C09-4BFC-8E5A-8B4E9D53EE7B}" type="pres">
      <dgm:prSet presAssocID="{2EBC5431-8EBC-45AB-8F2D-EF0854E66312}" presName="ThreeNodes_2_text" presStyleLbl="node1" presStyleIdx="2" presStyleCnt="3">
        <dgm:presLayoutVars>
          <dgm:bulletEnabled val="1"/>
        </dgm:presLayoutVars>
      </dgm:prSet>
      <dgm:spPr/>
    </dgm:pt>
    <dgm:pt modelId="{BBA9B85E-8825-4A53-9725-B76943B4AA71}" type="pres">
      <dgm:prSet presAssocID="{2EBC5431-8EBC-45AB-8F2D-EF0854E66312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F108B107-AD30-4CCE-8858-BB4FE2BEF949}" type="presOf" srcId="{50C50937-C0B9-4C4E-9188-6EB2A1B6410E}" destId="{54BEBE6B-869D-43BA-8E0B-8CD0BA2C96F6}" srcOrd="0" destOrd="0" presId="urn:microsoft.com/office/officeart/2005/8/layout/vProcess5"/>
    <dgm:cxn modelId="{FB6B7240-45F6-490D-BD0B-D57D2CE5950B}" srcId="{2EBC5431-8EBC-45AB-8F2D-EF0854E66312}" destId="{02516B47-EEAE-4A64-82D6-2B5E85DA8E91}" srcOrd="1" destOrd="0" parTransId="{BF610FD2-6433-4B42-B10D-7E5C21692427}" sibTransId="{3A6C13AA-7139-463E-B205-347E5A437C24}"/>
    <dgm:cxn modelId="{6C085B54-19BE-42E8-87FB-A71EA57EC6F7}" type="presOf" srcId="{50C50937-C0B9-4C4E-9188-6EB2A1B6410E}" destId="{BBA9B85E-8825-4A53-9725-B76943B4AA71}" srcOrd="1" destOrd="0" presId="urn:microsoft.com/office/officeart/2005/8/layout/vProcess5"/>
    <dgm:cxn modelId="{A89E957A-1609-42CD-9FD0-5E83F02FFB3A}" type="presOf" srcId="{02516B47-EEAE-4A64-82D6-2B5E85DA8E91}" destId="{383BCE1E-3B5F-4C46-A831-CB7C517B0E64}" srcOrd="0" destOrd="0" presId="urn:microsoft.com/office/officeart/2005/8/layout/vProcess5"/>
    <dgm:cxn modelId="{C11E968A-8B52-4227-BC86-77B165ED7373}" type="presOf" srcId="{3A6C13AA-7139-463E-B205-347E5A437C24}" destId="{86377457-537E-4B1A-A8C6-0D3FFE76A781}" srcOrd="0" destOrd="0" presId="urn:microsoft.com/office/officeart/2005/8/layout/vProcess5"/>
    <dgm:cxn modelId="{F9F04595-397D-433D-B487-E12B9D95C1C6}" type="presOf" srcId="{2EBC5431-8EBC-45AB-8F2D-EF0854E66312}" destId="{5B11ABE2-408D-46B1-BD9C-775D11099621}" srcOrd="0" destOrd="0" presId="urn:microsoft.com/office/officeart/2005/8/layout/vProcess5"/>
    <dgm:cxn modelId="{9AB55498-7CF8-4C1F-9F5C-43E13D53D23B}" srcId="{2EBC5431-8EBC-45AB-8F2D-EF0854E66312}" destId="{FEDCDB67-FDFC-4BDC-AFC8-6412A94E41A8}" srcOrd="0" destOrd="0" parTransId="{A73B116C-2230-437F-A8BB-D69C2FF5FF78}" sibTransId="{836B1C00-C540-4666-86C7-C9D00E069F97}"/>
    <dgm:cxn modelId="{E81E15A2-D866-4B68-B9EC-B5F6651BB866}" srcId="{2EBC5431-8EBC-45AB-8F2D-EF0854E66312}" destId="{50C50937-C0B9-4C4E-9188-6EB2A1B6410E}" srcOrd="2" destOrd="0" parTransId="{9B2B3B77-E4C4-4CF6-A156-CE5DB606C6D4}" sibTransId="{582607A6-FD96-435B-9694-580D58EC5F83}"/>
    <dgm:cxn modelId="{3CD27BA9-999A-4F34-9E95-0FF4ABD9CA5A}" type="presOf" srcId="{836B1C00-C540-4666-86C7-C9D00E069F97}" destId="{CFE077E8-2FDA-490B-B364-BDB5E07C78E3}" srcOrd="0" destOrd="0" presId="urn:microsoft.com/office/officeart/2005/8/layout/vProcess5"/>
    <dgm:cxn modelId="{FEA098C7-374B-485F-891F-2C353AA5D6FE}" type="presOf" srcId="{FEDCDB67-FDFC-4BDC-AFC8-6412A94E41A8}" destId="{0483C2D3-B8E9-4531-9E40-D0578ECCFC9C}" srcOrd="0" destOrd="0" presId="urn:microsoft.com/office/officeart/2005/8/layout/vProcess5"/>
    <dgm:cxn modelId="{B1083CD4-1F32-4D54-9B5A-620B065DD9A5}" type="presOf" srcId="{FEDCDB67-FDFC-4BDC-AFC8-6412A94E41A8}" destId="{88B292A2-F859-4454-B2CC-A7A367FB02C4}" srcOrd="1" destOrd="0" presId="urn:microsoft.com/office/officeart/2005/8/layout/vProcess5"/>
    <dgm:cxn modelId="{99F924F5-ED81-4786-96FA-B1DB9FB44B7E}" type="presOf" srcId="{02516B47-EEAE-4A64-82D6-2B5E85DA8E91}" destId="{359254BE-2C09-4BFC-8E5A-8B4E9D53EE7B}" srcOrd="1" destOrd="0" presId="urn:microsoft.com/office/officeart/2005/8/layout/vProcess5"/>
    <dgm:cxn modelId="{9F7CE40C-77B7-4992-93C9-F8A5BAE3B093}" type="presParOf" srcId="{5B11ABE2-408D-46B1-BD9C-775D11099621}" destId="{738832F7-0B69-4411-BA35-8CF51F79147D}" srcOrd="0" destOrd="0" presId="urn:microsoft.com/office/officeart/2005/8/layout/vProcess5"/>
    <dgm:cxn modelId="{2C1F623A-059A-4D1C-BD10-14A876016AD2}" type="presParOf" srcId="{5B11ABE2-408D-46B1-BD9C-775D11099621}" destId="{0483C2D3-B8E9-4531-9E40-D0578ECCFC9C}" srcOrd="1" destOrd="0" presId="urn:microsoft.com/office/officeart/2005/8/layout/vProcess5"/>
    <dgm:cxn modelId="{0A54146A-1B2C-478A-96BA-457000620974}" type="presParOf" srcId="{5B11ABE2-408D-46B1-BD9C-775D11099621}" destId="{383BCE1E-3B5F-4C46-A831-CB7C517B0E64}" srcOrd="2" destOrd="0" presId="urn:microsoft.com/office/officeart/2005/8/layout/vProcess5"/>
    <dgm:cxn modelId="{DA1C40B6-2A97-472F-8383-4E6E8CD420D4}" type="presParOf" srcId="{5B11ABE2-408D-46B1-BD9C-775D11099621}" destId="{54BEBE6B-869D-43BA-8E0B-8CD0BA2C96F6}" srcOrd="3" destOrd="0" presId="urn:microsoft.com/office/officeart/2005/8/layout/vProcess5"/>
    <dgm:cxn modelId="{5D1847A3-B069-4F4E-9D9A-6ABFF2D2FE2E}" type="presParOf" srcId="{5B11ABE2-408D-46B1-BD9C-775D11099621}" destId="{CFE077E8-2FDA-490B-B364-BDB5E07C78E3}" srcOrd="4" destOrd="0" presId="urn:microsoft.com/office/officeart/2005/8/layout/vProcess5"/>
    <dgm:cxn modelId="{DA94F3D2-0649-49F8-8C37-8DE6E9E33E0E}" type="presParOf" srcId="{5B11ABE2-408D-46B1-BD9C-775D11099621}" destId="{86377457-537E-4B1A-A8C6-0D3FFE76A781}" srcOrd="5" destOrd="0" presId="urn:microsoft.com/office/officeart/2005/8/layout/vProcess5"/>
    <dgm:cxn modelId="{66BF4DE7-7EF3-460E-920D-599EFA2C86A3}" type="presParOf" srcId="{5B11ABE2-408D-46B1-BD9C-775D11099621}" destId="{88B292A2-F859-4454-B2CC-A7A367FB02C4}" srcOrd="6" destOrd="0" presId="urn:microsoft.com/office/officeart/2005/8/layout/vProcess5"/>
    <dgm:cxn modelId="{4CF83120-D0C7-4066-A29C-52A39526DA0F}" type="presParOf" srcId="{5B11ABE2-408D-46B1-BD9C-775D11099621}" destId="{359254BE-2C09-4BFC-8E5A-8B4E9D53EE7B}" srcOrd="7" destOrd="0" presId="urn:microsoft.com/office/officeart/2005/8/layout/vProcess5"/>
    <dgm:cxn modelId="{E6648622-300F-45FE-8B0C-28B090F7F7E0}" type="presParOf" srcId="{5B11ABE2-408D-46B1-BD9C-775D11099621}" destId="{BBA9B85E-8825-4A53-9725-B76943B4AA71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DBFF6DB-D43D-445E-8F60-54C1D0ECF6BF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323B1A0F-D165-4450-A07A-16471FF96F2E}">
      <dgm:prSet custT="1"/>
      <dgm:spPr/>
      <dgm:t>
        <a:bodyPr/>
        <a:lstStyle/>
        <a:p>
          <a:pPr>
            <a:defRPr cap="all"/>
          </a:pPr>
          <a:r>
            <a:rPr lang="en-US" sz="2000" b="1" i="0" baseline="0" dirty="0"/>
            <a:t>Regular and surprise inspections</a:t>
          </a:r>
          <a:endParaRPr lang="en-US" sz="2000" dirty="0"/>
        </a:p>
      </dgm:t>
    </dgm:pt>
    <dgm:pt modelId="{6DF2D2DA-E48F-4782-A316-B177DAE81783}" type="parTrans" cxnId="{FEA31F89-E790-4CF5-83A4-7040E448571C}">
      <dgm:prSet/>
      <dgm:spPr/>
      <dgm:t>
        <a:bodyPr/>
        <a:lstStyle/>
        <a:p>
          <a:endParaRPr lang="en-US" sz="2800"/>
        </a:p>
      </dgm:t>
    </dgm:pt>
    <dgm:pt modelId="{7B4AAC95-3601-4EFA-8BD4-39CC1EFDD386}" type="sibTrans" cxnId="{FEA31F89-E790-4CF5-83A4-7040E448571C}">
      <dgm:prSet/>
      <dgm:spPr/>
      <dgm:t>
        <a:bodyPr/>
        <a:lstStyle/>
        <a:p>
          <a:endParaRPr lang="en-US" sz="2800"/>
        </a:p>
      </dgm:t>
    </dgm:pt>
    <dgm:pt modelId="{E76591A0-C270-4E8D-A14F-36220D7C2DF7}">
      <dgm:prSet custT="1"/>
      <dgm:spPr/>
      <dgm:t>
        <a:bodyPr/>
        <a:lstStyle/>
        <a:p>
          <a:pPr>
            <a:defRPr cap="all"/>
          </a:pPr>
          <a:r>
            <a:rPr lang="en-US" sz="2000" b="0" i="0" baseline="0" dirty="0"/>
            <a:t>Providers given </a:t>
          </a:r>
          <a:r>
            <a:rPr lang="en-US" sz="2000" b="1" i="0" baseline="0" dirty="0"/>
            <a:t>timelines for remedial actions &amp; </a:t>
          </a:r>
          <a:r>
            <a:rPr lang="en-GB" sz="2000" b="1" i="0" baseline="0" noProof="0" dirty="0"/>
            <a:t>conditions</a:t>
          </a:r>
          <a:r>
            <a:rPr lang="en-US" sz="2000" b="1" i="0" baseline="0" dirty="0"/>
            <a:t> of </a:t>
          </a:r>
          <a:r>
            <a:rPr lang="en-GB" sz="2000" b="1" i="0" baseline="0" noProof="0" dirty="0"/>
            <a:t>licence </a:t>
          </a:r>
          <a:endParaRPr lang="en-GB" sz="2000" noProof="0" dirty="0"/>
        </a:p>
      </dgm:t>
    </dgm:pt>
    <dgm:pt modelId="{D17AD9DD-AAFD-4814-8C17-EDD05C5EF86F}" type="parTrans" cxnId="{B27DE526-5432-4BA6-A568-38CB518CA7E9}">
      <dgm:prSet/>
      <dgm:spPr/>
      <dgm:t>
        <a:bodyPr/>
        <a:lstStyle/>
        <a:p>
          <a:endParaRPr lang="en-US" sz="2800"/>
        </a:p>
      </dgm:t>
    </dgm:pt>
    <dgm:pt modelId="{064FEE97-6DE9-4A59-889B-1B3810A5899D}" type="sibTrans" cxnId="{B27DE526-5432-4BA6-A568-38CB518CA7E9}">
      <dgm:prSet/>
      <dgm:spPr/>
      <dgm:t>
        <a:bodyPr/>
        <a:lstStyle/>
        <a:p>
          <a:endParaRPr lang="en-US" sz="2800"/>
        </a:p>
      </dgm:t>
    </dgm:pt>
    <dgm:pt modelId="{03D58437-DE25-4AB7-9491-CFEA2AF8F73D}">
      <dgm:prSet custT="1"/>
      <dgm:spPr/>
      <dgm:t>
        <a:bodyPr/>
        <a:lstStyle/>
        <a:p>
          <a:pPr>
            <a:defRPr cap="all"/>
          </a:pPr>
          <a:r>
            <a:rPr lang="en-US" sz="2000" b="1" i="0" baseline="0"/>
            <a:t>Follow-up checks</a:t>
          </a:r>
          <a:r>
            <a:rPr lang="en-US" sz="2000" b="0" i="0" baseline="0"/>
            <a:t> to confirm compliance</a:t>
          </a:r>
          <a:endParaRPr lang="en-US" sz="2000"/>
        </a:p>
      </dgm:t>
    </dgm:pt>
    <dgm:pt modelId="{51EA1B61-B48A-4910-990E-ECB95C3F5F6D}" type="parTrans" cxnId="{70204BEB-13B3-4E6D-A97A-E6C409A98D0F}">
      <dgm:prSet/>
      <dgm:spPr/>
      <dgm:t>
        <a:bodyPr/>
        <a:lstStyle/>
        <a:p>
          <a:endParaRPr lang="en-US" sz="2800"/>
        </a:p>
      </dgm:t>
    </dgm:pt>
    <dgm:pt modelId="{C10C60BE-0440-4FFA-A95A-87BE95FB0D57}" type="sibTrans" cxnId="{70204BEB-13B3-4E6D-A97A-E6C409A98D0F}">
      <dgm:prSet/>
      <dgm:spPr/>
      <dgm:t>
        <a:bodyPr/>
        <a:lstStyle/>
        <a:p>
          <a:endParaRPr lang="en-US" sz="2800"/>
        </a:p>
      </dgm:t>
    </dgm:pt>
    <dgm:pt modelId="{D0551382-1824-45E6-8AE5-D0975A54EC6C}">
      <dgm:prSet custT="1"/>
      <dgm:spPr/>
      <dgm:t>
        <a:bodyPr/>
        <a:lstStyle/>
        <a:p>
          <a:pPr>
            <a:defRPr cap="all"/>
          </a:pPr>
          <a:r>
            <a:rPr lang="en-US" sz="2000" b="0" i="0" baseline="0"/>
            <a:t>2024: </a:t>
          </a:r>
          <a:r>
            <a:rPr lang="en-US" sz="2000" b="1" i="0" baseline="0"/>
            <a:t>1,527 inspection visits</a:t>
          </a:r>
          <a:r>
            <a:rPr lang="en-US" sz="2000" b="0" i="0" baseline="0"/>
            <a:t> conducted</a:t>
          </a:r>
          <a:endParaRPr lang="en-US" sz="2000"/>
        </a:p>
      </dgm:t>
    </dgm:pt>
    <dgm:pt modelId="{75EB9FB5-CB32-45D3-8B0E-43849E19A27A}" type="parTrans" cxnId="{8BE35426-848C-48C5-B71B-4A6AA863E7C7}">
      <dgm:prSet/>
      <dgm:spPr/>
      <dgm:t>
        <a:bodyPr/>
        <a:lstStyle/>
        <a:p>
          <a:endParaRPr lang="en-US" sz="2800"/>
        </a:p>
      </dgm:t>
    </dgm:pt>
    <dgm:pt modelId="{4BE5627F-629F-45B2-BAFA-26A1041C2B22}" type="sibTrans" cxnId="{8BE35426-848C-48C5-B71B-4A6AA863E7C7}">
      <dgm:prSet/>
      <dgm:spPr/>
      <dgm:t>
        <a:bodyPr/>
        <a:lstStyle/>
        <a:p>
          <a:endParaRPr lang="en-US" sz="2800"/>
        </a:p>
      </dgm:t>
    </dgm:pt>
    <dgm:pt modelId="{797505CE-27F6-4937-819E-6314E177251B}" type="pres">
      <dgm:prSet presAssocID="{8DBFF6DB-D43D-445E-8F60-54C1D0ECF6BF}" presName="root" presStyleCnt="0">
        <dgm:presLayoutVars>
          <dgm:dir/>
          <dgm:resizeHandles val="exact"/>
        </dgm:presLayoutVars>
      </dgm:prSet>
      <dgm:spPr/>
    </dgm:pt>
    <dgm:pt modelId="{5EF95860-7AED-4696-B0FB-6881682604CB}" type="pres">
      <dgm:prSet presAssocID="{323B1A0F-D165-4450-A07A-16471FF96F2E}" presName="compNode" presStyleCnt="0"/>
      <dgm:spPr/>
    </dgm:pt>
    <dgm:pt modelId="{3A3B8FA5-27D1-4230-9ED4-028FFB824014}" type="pres">
      <dgm:prSet presAssocID="{323B1A0F-D165-4450-A07A-16471FF96F2E}" presName="iconBgRect" presStyleLbl="bgShp" presStyleIdx="0" presStyleCnt="4"/>
      <dgm:spPr/>
    </dgm:pt>
    <dgm:pt modelId="{1703B847-9403-4E5C-9CC3-93DB1EE22286}" type="pres">
      <dgm:prSet presAssocID="{323B1A0F-D165-4450-A07A-16471FF96F2E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ick"/>
        </a:ext>
      </dgm:extLst>
    </dgm:pt>
    <dgm:pt modelId="{D0FE71E3-EBE8-4712-816C-10A4FE6FD20A}" type="pres">
      <dgm:prSet presAssocID="{323B1A0F-D165-4450-A07A-16471FF96F2E}" presName="spaceRect" presStyleCnt="0"/>
      <dgm:spPr/>
    </dgm:pt>
    <dgm:pt modelId="{A91C625D-B183-4BA9-A711-1F6FC8E2D174}" type="pres">
      <dgm:prSet presAssocID="{323B1A0F-D165-4450-A07A-16471FF96F2E}" presName="textRect" presStyleLbl="revTx" presStyleIdx="0" presStyleCnt="4">
        <dgm:presLayoutVars>
          <dgm:chMax val="1"/>
          <dgm:chPref val="1"/>
        </dgm:presLayoutVars>
      </dgm:prSet>
      <dgm:spPr/>
    </dgm:pt>
    <dgm:pt modelId="{5ECF1ACF-E5DE-4CF7-A713-BFCB6A5D74BD}" type="pres">
      <dgm:prSet presAssocID="{7B4AAC95-3601-4EFA-8BD4-39CC1EFDD386}" presName="sibTrans" presStyleCnt="0"/>
      <dgm:spPr/>
    </dgm:pt>
    <dgm:pt modelId="{66C85592-B257-4123-AB82-A15B08614807}" type="pres">
      <dgm:prSet presAssocID="{E76591A0-C270-4E8D-A14F-36220D7C2DF7}" presName="compNode" presStyleCnt="0"/>
      <dgm:spPr/>
    </dgm:pt>
    <dgm:pt modelId="{E9797F81-7F27-4A8D-BE1A-251DCB9C6A44}" type="pres">
      <dgm:prSet presAssocID="{E76591A0-C270-4E8D-A14F-36220D7C2DF7}" presName="iconBgRect" presStyleLbl="bgShp" presStyleIdx="1" presStyleCnt="4"/>
      <dgm:spPr/>
    </dgm:pt>
    <dgm:pt modelId="{0A92BF1F-C980-45C2-9079-7E32CCB603C1}" type="pres">
      <dgm:prSet presAssocID="{E76591A0-C270-4E8D-A14F-36220D7C2DF7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B7F605D6-6969-45C1-9E46-3471FA305ACC}" type="pres">
      <dgm:prSet presAssocID="{E76591A0-C270-4E8D-A14F-36220D7C2DF7}" presName="spaceRect" presStyleCnt="0"/>
      <dgm:spPr/>
    </dgm:pt>
    <dgm:pt modelId="{F916BD07-AD19-47EE-BBF6-34F79BBBD1F4}" type="pres">
      <dgm:prSet presAssocID="{E76591A0-C270-4E8D-A14F-36220D7C2DF7}" presName="textRect" presStyleLbl="revTx" presStyleIdx="1" presStyleCnt="4">
        <dgm:presLayoutVars>
          <dgm:chMax val="1"/>
          <dgm:chPref val="1"/>
        </dgm:presLayoutVars>
      </dgm:prSet>
      <dgm:spPr/>
    </dgm:pt>
    <dgm:pt modelId="{3305464B-237E-4246-A95B-22CC8BFFCEF8}" type="pres">
      <dgm:prSet presAssocID="{064FEE97-6DE9-4A59-889B-1B3810A5899D}" presName="sibTrans" presStyleCnt="0"/>
      <dgm:spPr/>
    </dgm:pt>
    <dgm:pt modelId="{8E356645-92DC-48E7-9E95-AF4898A77F94}" type="pres">
      <dgm:prSet presAssocID="{03D58437-DE25-4AB7-9491-CFEA2AF8F73D}" presName="compNode" presStyleCnt="0"/>
      <dgm:spPr/>
    </dgm:pt>
    <dgm:pt modelId="{B8802681-4E88-4BBF-B22F-2A2B10C4AB7F}" type="pres">
      <dgm:prSet presAssocID="{03D58437-DE25-4AB7-9491-CFEA2AF8F73D}" presName="iconBgRect" presStyleLbl="bgShp" presStyleIdx="2" presStyleCnt="4"/>
      <dgm:spPr/>
    </dgm:pt>
    <dgm:pt modelId="{EB1B96D8-7340-4207-9E25-D0D40764C26C}" type="pres">
      <dgm:prSet presAssocID="{03D58437-DE25-4AB7-9491-CFEA2AF8F73D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k Check"/>
        </a:ext>
      </dgm:extLst>
    </dgm:pt>
    <dgm:pt modelId="{C77583F1-A939-46C0-A060-C01671965501}" type="pres">
      <dgm:prSet presAssocID="{03D58437-DE25-4AB7-9491-CFEA2AF8F73D}" presName="spaceRect" presStyleCnt="0"/>
      <dgm:spPr/>
    </dgm:pt>
    <dgm:pt modelId="{2E599DF8-389F-4B12-AC1A-8C6ABA328F23}" type="pres">
      <dgm:prSet presAssocID="{03D58437-DE25-4AB7-9491-CFEA2AF8F73D}" presName="textRect" presStyleLbl="revTx" presStyleIdx="2" presStyleCnt="4">
        <dgm:presLayoutVars>
          <dgm:chMax val="1"/>
          <dgm:chPref val="1"/>
        </dgm:presLayoutVars>
      </dgm:prSet>
      <dgm:spPr/>
    </dgm:pt>
    <dgm:pt modelId="{CE999B61-F006-453C-B8D3-D427A5F4331E}" type="pres">
      <dgm:prSet presAssocID="{C10C60BE-0440-4FFA-A95A-87BE95FB0D57}" presName="sibTrans" presStyleCnt="0"/>
      <dgm:spPr/>
    </dgm:pt>
    <dgm:pt modelId="{6414DF2D-B0C1-48C1-8464-E092EFC7E9E8}" type="pres">
      <dgm:prSet presAssocID="{D0551382-1824-45E6-8AE5-D0975A54EC6C}" presName="compNode" presStyleCnt="0"/>
      <dgm:spPr/>
    </dgm:pt>
    <dgm:pt modelId="{FD6E0849-4739-4E0F-86CE-841E6C15BA99}" type="pres">
      <dgm:prSet presAssocID="{D0551382-1824-45E6-8AE5-D0975A54EC6C}" presName="iconBgRect" presStyleLbl="bgShp" presStyleIdx="3" presStyleCnt="4"/>
      <dgm:spPr/>
    </dgm:pt>
    <dgm:pt modelId="{45371433-E4BB-40CC-99F6-1C7043C335CE}" type="pres">
      <dgm:prSet presAssocID="{D0551382-1824-45E6-8AE5-D0975A54EC6C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20CB3196-D7FA-4D8F-AA8D-EC0232437071}" type="pres">
      <dgm:prSet presAssocID="{D0551382-1824-45E6-8AE5-D0975A54EC6C}" presName="spaceRect" presStyleCnt="0"/>
      <dgm:spPr/>
    </dgm:pt>
    <dgm:pt modelId="{348BD8ED-455E-46C5-8E59-67724654F28D}" type="pres">
      <dgm:prSet presAssocID="{D0551382-1824-45E6-8AE5-D0975A54EC6C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8BE35426-848C-48C5-B71B-4A6AA863E7C7}" srcId="{8DBFF6DB-D43D-445E-8F60-54C1D0ECF6BF}" destId="{D0551382-1824-45E6-8AE5-D0975A54EC6C}" srcOrd="3" destOrd="0" parTransId="{75EB9FB5-CB32-45D3-8B0E-43849E19A27A}" sibTransId="{4BE5627F-629F-45B2-BAFA-26A1041C2B22}"/>
    <dgm:cxn modelId="{B27DE526-5432-4BA6-A568-38CB518CA7E9}" srcId="{8DBFF6DB-D43D-445E-8F60-54C1D0ECF6BF}" destId="{E76591A0-C270-4E8D-A14F-36220D7C2DF7}" srcOrd="1" destOrd="0" parTransId="{D17AD9DD-AAFD-4814-8C17-EDD05C5EF86F}" sibTransId="{064FEE97-6DE9-4A59-889B-1B3810A5899D}"/>
    <dgm:cxn modelId="{D044C26B-31BA-4019-A345-DEDB88B4873B}" type="presOf" srcId="{8DBFF6DB-D43D-445E-8F60-54C1D0ECF6BF}" destId="{797505CE-27F6-4937-819E-6314E177251B}" srcOrd="0" destOrd="0" presId="urn:microsoft.com/office/officeart/2018/5/layout/IconCircleLabelList"/>
    <dgm:cxn modelId="{98742752-A8BF-4BF8-B919-912248506129}" type="presOf" srcId="{E76591A0-C270-4E8D-A14F-36220D7C2DF7}" destId="{F916BD07-AD19-47EE-BBF6-34F79BBBD1F4}" srcOrd="0" destOrd="0" presId="urn:microsoft.com/office/officeart/2018/5/layout/IconCircleLabelList"/>
    <dgm:cxn modelId="{5CDA1583-0E41-4E39-AD5B-0B997985B792}" type="presOf" srcId="{03D58437-DE25-4AB7-9491-CFEA2AF8F73D}" destId="{2E599DF8-389F-4B12-AC1A-8C6ABA328F23}" srcOrd="0" destOrd="0" presId="urn:microsoft.com/office/officeart/2018/5/layout/IconCircleLabelList"/>
    <dgm:cxn modelId="{FEA31F89-E790-4CF5-83A4-7040E448571C}" srcId="{8DBFF6DB-D43D-445E-8F60-54C1D0ECF6BF}" destId="{323B1A0F-D165-4450-A07A-16471FF96F2E}" srcOrd="0" destOrd="0" parTransId="{6DF2D2DA-E48F-4782-A316-B177DAE81783}" sibTransId="{7B4AAC95-3601-4EFA-8BD4-39CC1EFDD386}"/>
    <dgm:cxn modelId="{5D3A07CA-73EC-416F-9BDA-BB44CC7C0260}" type="presOf" srcId="{D0551382-1824-45E6-8AE5-D0975A54EC6C}" destId="{348BD8ED-455E-46C5-8E59-67724654F28D}" srcOrd="0" destOrd="0" presId="urn:microsoft.com/office/officeart/2018/5/layout/IconCircleLabelList"/>
    <dgm:cxn modelId="{B07174CA-FBC3-44CC-8A9E-D71597CF0C49}" type="presOf" srcId="{323B1A0F-D165-4450-A07A-16471FF96F2E}" destId="{A91C625D-B183-4BA9-A711-1F6FC8E2D174}" srcOrd="0" destOrd="0" presId="urn:microsoft.com/office/officeart/2018/5/layout/IconCircleLabelList"/>
    <dgm:cxn modelId="{70204BEB-13B3-4E6D-A97A-E6C409A98D0F}" srcId="{8DBFF6DB-D43D-445E-8F60-54C1D0ECF6BF}" destId="{03D58437-DE25-4AB7-9491-CFEA2AF8F73D}" srcOrd="2" destOrd="0" parTransId="{51EA1B61-B48A-4910-990E-ECB95C3F5F6D}" sibTransId="{C10C60BE-0440-4FFA-A95A-87BE95FB0D57}"/>
    <dgm:cxn modelId="{F111E395-3D97-45B8-B158-43F93C28557F}" type="presParOf" srcId="{797505CE-27F6-4937-819E-6314E177251B}" destId="{5EF95860-7AED-4696-B0FB-6881682604CB}" srcOrd="0" destOrd="0" presId="urn:microsoft.com/office/officeart/2018/5/layout/IconCircleLabelList"/>
    <dgm:cxn modelId="{D73482E5-D21B-4351-B465-4406206728E9}" type="presParOf" srcId="{5EF95860-7AED-4696-B0FB-6881682604CB}" destId="{3A3B8FA5-27D1-4230-9ED4-028FFB824014}" srcOrd="0" destOrd="0" presId="urn:microsoft.com/office/officeart/2018/5/layout/IconCircleLabelList"/>
    <dgm:cxn modelId="{E605FFF9-2380-4825-B49C-32D3A063FFD4}" type="presParOf" srcId="{5EF95860-7AED-4696-B0FB-6881682604CB}" destId="{1703B847-9403-4E5C-9CC3-93DB1EE22286}" srcOrd="1" destOrd="0" presId="urn:microsoft.com/office/officeart/2018/5/layout/IconCircleLabelList"/>
    <dgm:cxn modelId="{593596F1-26BC-423F-A23D-F5C3D6153660}" type="presParOf" srcId="{5EF95860-7AED-4696-B0FB-6881682604CB}" destId="{D0FE71E3-EBE8-4712-816C-10A4FE6FD20A}" srcOrd="2" destOrd="0" presId="urn:microsoft.com/office/officeart/2018/5/layout/IconCircleLabelList"/>
    <dgm:cxn modelId="{5796FBF2-A032-4EC7-BED4-EB55F64AAFC7}" type="presParOf" srcId="{5EF95860-7AED-4696-B0FB-6881682604CB}" destId="{A91C625D-B183-4BA9-A711-1F6FC8E2D174}" srcOrd="3" destOrd="0" presId="urn:microsoft.com/office/officeart/2018/5/layout/IconCircleLabelList"/>
    <dgm:cxn modelId="{EA2E697A-DCD7-4B0B-9E51-1AAE2D846944}" type="presParOf" srcId="{797505CE-27F6-4937-819E-6314E177251B}" destId="{5ECF1ACF-E5DE-4CF7-A713-BFCB6A5D74BD}" srcOrd="1" destOrd="0" presId="urn:microsoft.com/office/officeart/2018/5/layout/IconCircleLabelList"/>
    <dgm:cxn modelId="{FAE6020E-1D70-45F8-B0D4-0336FEB0598E}" type="presParOf" srcId="{797505CE-27F6-4937-819E-6314E177251B}" destId="{66C85592-B257-4123-AB82-A15B08614807}" srcOrd="2" destOrd="0" presId="urn:microsoft.com/office/officeart/2018/5/layout/IconCircleLabelList"/>
    <dgm:cxn modelId="{A987E5F8-A32F-4C40-8D33-330417FF067E}" type="presParOf" srcId="{66C85592-B257-4123-AB82-A15B08614807}" destId="{E9797F81-7F27-4A8D-BE1A-251DCB9C6A44}" srcOrd="0" destOrd="0" presId="urn:microsoft.com/office/officeart/2018/5/layout/IconCircleLabelList"/>
    <dgm:cxn modelId="{B9CC1170-B74A-40F4-AD4F-4C08DFB9B828}" type="presParOf" srcId="{66C85592-B257-4123-AB82-A15B08614807}" destId="{0A92BF1F-C980-45C2-9079-7E32CCB603C1}" srcOrd="1" destOrd="0" presId="urn:microsoft.com/office/officeart/2018/5/layout/IconCircleLabelList"/>
    <dgm:cxn modelId="{56CD6554-149A-4D75-B694-B6ACB9522CA4}" type="presParOf" srcId="{66C85592-B257-4123-AB82-A15B08614807}" destId="{B7F605D6-6969-45C1-9E46-3471FA305ACC}" srcOrd="2" destOrd="0" presId="urn:microsoft.com/office/officeart/2018/5/layout/IconCircleLabelList"/>
    <dgm:cxn modelId="{B2183661-455A-4555-8F28-E5E05DB3AF18}" type="presParOf" srcId="{66C85592-B257-4123-AB82-A15B08614807}" destId="{F916BD07-AD19-47EE-BBF6-34F79BBBD1F4}" srcOrd="3" destOrd="0" presId="urn:microsoft.com/office/officeart/2018/5/layout/IconCircleLabelList"/>
    <dgm:cxn modelId="{8B810D47-B445-4868-9A39-178098A0FB71}" type="presParOf" srcId="{797505CE-27F6-4937-819E-6314E177251B}" destId="{3305464B-237E-4246-A95B-22CC8BFFCEF8}" srcOrd="3" destOrd="0" presId="urn:microsoft.com/office/officeart/2018/5/layout/IconCircleLabelList"/>
    <dgm:cxn modelId="{08ED6648-3F8B-405D-B154-31514DC08E4F}" type="presParOf" srcId="{797505CE-27F6-4937-819E-6314E177251B}" destId="{8E356645-92DC-48E7-9E95-AF4898A77F94}" srcOrd="4" destOrd="0" presId="urn:microsoft.com/office/officeart/2018/5/layout/IconCircleLabelList"/>
    <dgm:cxn modelId="{E27A863B-23F1-4A17-ABFC-88ECB60C6AED}" type="presParOf" srcId="{8E356645-92DC-48E7-9E95-AF4898A77F94}" destId="{B8802681-4E88-4BBF-B22F-2A2B10C4AB7F}" srcOrd="0" destOrd="0" presId="urn:microsoft.com/office/officeart/2018/5/layout/IconCircleLabelList"/>
    <dgm:cxn modelId="{EDD9FE35-6687-43BE-8764-C685452C8440}" type="presParOf" srcId="{8E356645-92DC-48E7-9E95-AF4898A77F94}" destId="{EB1B96D8-7340-4207-9E25-D0D40764C26C}" srcOrd="1" destOrd="0" presId="urn:microsoft.com/office/officeart/2018/5/layout/IconCircleLabelList"/>
    <dgm:cxn modelId="{DD3688A4-519C-450A-A485-CDA8D954E97A}" type="presParOf" srcId="{8E356645-92DC-48E7-9E95-AF4898A77F94}" destId="{C77583F1-A939-46C0-A060-C01671965501}" srcOrd="2" destOrd="0" presId="urn:microsoft.com/office/officeart/2018/5/layout/IconCircleLabelList"/>
    <dgm:cxn modelId="{FAB93050-3DAD-4646-98D9-3D7E2FD877DB}" type="presParOf" srcId="{8E356645-92DC-48E7-9E95-AF4898A77F94}" destId="{2E599DF8-389F-4B12-AC1A-8C6ABA328F23}" srcOrd="3" destOrd="0" presId="urn:microsoft.com/office/officeart/2018/5/layout/IconCircleLabelList"/>
    <dgm:cxn modelId="{D4893D83-25C6-40A2-96D0-545B03DC4CC6}" type="presParOf" srcId="{797505CE-27F6-4937-819E-6314E177251B}" destId="{CE999B61-F006-453C-B8D3-D427A5F4331E}" srcOrd="5" destOrd="0" presId="urn:microsoft.com/office/officeart/2018/5/layout/IconCircleLabelList"/>
    <dgm:cxn modelId="{D9D97649-4CA7-46D2-8A0A-B33E43B10D5D}" type="presParOf" srcId="{797505CE-27F6-4937-819E-6314E177251B}" destId="{6414DF2D-B0C1-48C1-8464-E092EFC7E9E8}" srcOrd="6" destOrd="0" presId="urn:microsoft.com/office/officeart/2018/5/layout/IconCircleLabelList"/>
    <dgm:cxn modelId="{7D93AE1B-18AD-4C12-8BE4-3E756D36E3F6}" type="presParOf" srcId="{6414DF2D-B0C1-48C1-8464-E092EFC7E9E8}" destId="{FD6E0849-4739-4E0F-86CE-841E6C15BA99}" srcOrd="0" destOrd="0" presId="urn:microsoft.com/office/officeart/2018/5/layout/IconCircleLabelList"/>
    <dgm:cxn modelId="{6E5D8B18-2303-480B-854B-F082160180B7}" type="presParOf" srcId="{6414DF2D-B0C1-48C1-8464-E092EFC7E9E8}" destId="{45371433-E4BB-40CC-99F6-1C7043C335CE}" srcOrd="1" destOrd="0" presId="urn:microsoft.com/office/officeart/2018/5/layout/IconCircleLabelList"/>
    <dgm:cxn modelId="{33EBAE05-ADCC-45E0-AACE-EB504004A845}" type="presParOf" srcId="{6414DF2D-B0C1-48C1-8464-E092EFC7E9E8}" destId="{20CB3196-D7FA-4D8F-AA8D-EC0232437071}" srcOrd="2" destOrd="0" presId="urn:microsoft.com/office/officeart/2018/5/layout/IconCircleLabelList"/>
    <dgm:cxn modelId="{C5B62D92-A3C4-49FD-9C49-860F48D2A47C}" type="presParOf" srcId="{6414DF2D-B0C1-48C1-8464-E092EFC7E9E8}" destId="{348BD8ED-455E-46C5-8E59-67724654F28D}" srcOrd="3" destOrd="0" presId="urn:microsoft.com/office/officeart/2018/5/layout/IconCircleLabelList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07A5753-48D7-46E6-BF13-B8BA10BB9F49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A39D7B7D-43E7-490B-9C9A-D113F1E9030C}">
      <dgm:prSet/>
      <dgm:spPr/>
      <dgm:t>
        <a:bodyPr/>
        <a:lstStyle/>
        <a:p>
          <a:r>
            <a:rPr lang="en-US" b="1" i="0" baseline="0" dirty="0"/>
            <a:t>Feedback unit</a:t>
          </a:r>
          <a:r>
            <a:rPr lang="en-US" b="0" i="0" baseline="0" dirty="0"/>
            <a:t> via phone, email, social media</a:t>
          </a:r>
          <a:endParaRPr lang="en-US" dirty="0"/>
        </a:p>
      </dgm:t>
    </dgm:pt>
    <dgm:pt modelId="{22020AEF-BF93-4E45-870F-044C1D459346}" type="parTrans" cxnId="{62497E9E-130C-41B6-851D-A5FD56E8AE7F}">
      <dgm:prSet/>
      <dgm:spPr/>
      <dgm:t>
        <a:bodyPr/>
        <a:lstStyle/>
        <a:p>
          <a:endParaRPr lang="en-US"/>
        </a:p>
      </dgm:t>
    </dgm:pt>
    <dgm:pt modelId="{5B110826-C57F-4003-8DCA-41E2044D7BC2}" type="sibTrans" cxnId="{62497E9E-130C-41B6-851D-A5FD56E8AE7F}">
      <dgm:prSet/>
      <dgm:spPr/>
      <dgm:t>
        <a:bodyPr/>
        <a:lstStyle/>
        <a:p>
          <a:endParaRPr lang="en-US"/>
        </a:p>
      </dgm:t>
    </dgm:pt>
    <dgm:pt modelId="{698DB44D-3DB7-46D5-8133-89913C245480}">
      <dgm:prSet/>
      <dgm:spPr/>
      <dgm:t>
        <a:bodyPr/>
        <a:lstStyle/>
        <a:p>
          <a:r>
            <a:rPr lang="en-US" b="0" i="0" baseline="0"/>
            <a:t>2024: </a:t>
          </a:r>
          <a:r>
            <a:rPr lang="en-US" b="1" i="0" baseline="0"/>
            <a:t>28 cases logged</a:t>
          </a:r>
          <a:r>
            <a:rPr lang="en-US" b="0" i="0" baseline="0"/>
            <a:t> (70% care quality issues)</a:t>
          </a:r>
          <a:endParaRPr lang="en-US"/>
        </a:p>
      </dgm:t>
    </dgm:pt>
    <dgm:pt modelId="{0B424F54-4149-4C97-A7C2-37BF99B4A46B}" type="parTrans" cxnId="{7A9AFECD-1365-46E3-9341-CF38B8011F58}">
      <dgm:prSet/>
      <dgm:spPr/>
      <dgm:t>
        <a:bodyPr/>
        <a:lstStyle/>
        <a:p>
          <a:endParaRPr lang="en-US"/>
        </a:p>
      </dgm:t>
    </dgm:pt>
    <dgm:pt modelId="{8A69F50D-D498-4ACA-8D59-9A91BE6E5508}" type="sibTrans" cxnId="{7A9AFECD-1365-46E3-9341-CF38B8011F58}">
      <dgm:prSet/>
      <dgm:spPr/>
      <dgm:t>
        <a:bodyPr/>
        <a:lstStyle/>
        <a:p>
          <a:endParaRPr lang="en-US"/>
        </a:p>
      </dgm:t>
    </dgm:pt>
    <dgm:pt modelId="{AC3FA598-A463-47E1-A30D-1BE3FC1D7EA5}">
      <dgm:prSet/>
      <dgm:spPr/>
      <dgm:t>
        <a:bodyPr/>
        <a:lstStyle/>
        <a:p>
          <a:r>
            <a:rPr lang="en-US" b="1" i="0" baseline="0"/>
            <a:t>Actions:</a:t>
          </a:r>
          <a:r>
            <a:rPr lang="en-US" b="0" i="0" baseline="0"/>
            <a:t> correspondence or site visits</a:t>
          </a:r>
          <a:endParaRPr lang="en-US"/>
        </a:p>
      </dgm:t>
    </dgm:pt>
    <dgm:pt modelId="{85B3CF02-C364-4901-911D-A29028D3ED86}" type="parTrans" cxnId="{F70604A5-E6F6-4AD5-B89C-4BD96883F6F9}">
      <dgm:prSet/>
      <dgm:spPr/>
      <dgm:t>
        <a:bodyPr/>
        <a:lstStyle/>
        <a:p>
          <a:endParaRPr lang="en-US"/>
        </a:p>
      </dgm:t>
    </dgm:pt>
    <dgm:pt modelId="{52CF19B6-B00E-4B67-BDE3-5D3EA466BFDE}" type="sibTrans" cxnId="{F70604A5-E6F6-4AD5-B89C-4BD96883F6F9}">
      <dgm:prSet/>
      <dgm:spPr/>
      <dgm:t>
        <a:bodyPr/>
        <a:lstStyle/>
        <a:p>
          <a:endParaRPr lang="en-US"/>
        </a:p>
      </dgm:t>
    </dgm:pt>
    <dgm:pt modelId="{AF4DE44B-08DA-4ED4-AFCC-40FCB0941A4E}" type="pres">
      <dgm:prSet presAssocID="{307A5753-48D7-46E6-BF13-B8BA10BB9F49}" presName="root" presStyleCnt="0">
        <dgm:presLayoutVars>
          <dgm:dir/>
          <dgm:resizeHandles val="exact"/>
        </dgm:presLayoutVars>
      </dgm:prSet>
      <dgm:spPr/>
    </dgm:pt>
    <dgm:pt modelId="{4394045C-3F7A-4BF8-9BCA-B96105DE0B7B}" type="pres">
      <dgm:prSet presAssocID="{A39D7B7D-43E7-490B-9C9A-D113F1E9030C}" presName="compNode" presStyleCnt="0"/>
      <dgm:spPr/>
    </dgm:pt>
    <dgm:pt modelId="{F846A02D-7498-4A58-9EB1-F49A1C62807E}" type="pres">
      <dgm:prSet presAssocID="{A39D7B7D-43E7-490B-9C9A-D113F1E9030C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end"/>
        </a:ext>
      </dgm:extLst>
    </dgm:pt>
    <dgm:pt modelId="{FCD74780-9C8E-41C4-A451-B02570D95C72}" type="pres">
      <dgm:prSet presAssocID="{A39D7B7D-43E7-490B-9C9A-D113F1E9030C}" presName="spaceRect" presStyleCnt="0"/>
      <dgm:spPr/>
    </dgm:pt>
    <dgm:pt modelId="{3F0251C4-E38F-459D-91B9-E1FA06553BEA}" type="pres">
      <dgm:prSet presAssocID="{A39D7B7D-43E7-490B-9C9A-D113F1E9030C}" presName="textRect" presStyleLbl="revTx" presStyleIdx="0" presStyleCnt="3">
        <dgm:presLayoutVars>
          <dgm:chMax val="1"/>
          <dgm:chPref val="1"/>
        </dgm:presLayoutVars>
      </dgm:prSet>
      <dgm:spPr/>
    </dgm:pt>
    <dgm:pt modelId="{5EF64CC3-34F8-4475-AC71-FE8CAE7F0C64}" type="pres">
      <dgm:prSet presAssocID="{5B110826-C57F-4003-8DCA-41E2044D7BC2}" presName="sibTrans" presStyleCnt="0"/>
      <dgm:spPr/>
    </dgm:pt>
    <dgm:pt modelId="{72828C05-DB04-4C92-99CB-A137EAFC016A}" type="pres">
      <dgm:prSet presAssocID="{698DB44D-3DB7-46D5-8133-89913C245480}" presName="compNode" presStyleCnt="0"/>
      <dgm:spPr/>
    </dgm:pt>
    <dgm:pt modelId="{BE29A3AF-1413-4382-8E45-96A032109551}" type="pres">
      <dgm:prSet presAssocID="{698DB44D-3DB7-46D5-8133-89913C245480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spital"/>
        </a:ext>
      </dgm:extLst>
    </dgm:pt>
    <dgm:pt modelId="{6AA7CC97-3076-4C4A-943D-D94121431A08}" type="pres">
      <dgm:prSet presAssocID="{698DB44D-3DB7-46D5-8133-89913C245480}" presName="spaceRect" presStyleCnt="0"/>
      <dgm:spPr/>
    </dgm:pt>
    <dgm:pt modelId="{6C6899FD-BF81-4BCE-B24C-77837CAD8DBB}" type="pres">
      <dgm:prSet presAssocID="{698DB44D-3DB7-46D5-8133-89913C245480}" presName="textRect" presStyleLbl="revTx" presStyleIdx="1" presStyleCnt="3">
        <dgm:presLayoutVars>
          <dgm:chMax val="1"/>
          <dgm:chPref val="1"/>
        </dgm:presLayoutVars>
      </dgm:prSet>
      <dgm:spPr/>
    </dgm:pt>
    <dgm:pt modelId="{CD0B0B0A-8A6C-48DD-A7D5-91011C093C2E}" type="pres">
      <dgm:prSet presAssocID="{8A69F50D-D498-4ACA-8D59-9A91BE6E5508}" presName="sibTrans" presStyleCnt="0"/>
      <dgm:spPr/>
    </dgm:pt>
    <dgm:pt modelId="{D12ED3A2-F5FC-4563-8BBA-D8C6500E7815}" type="pres">
      <dgm:prSet presAssocID="{AC3FA598-A463-47E1-A30D-1BE3FC1D7EA5}" presName="compNode" presStyleCnt="0"/>
      <dgm:spPr/>
    </dgm:pt>
    <dgm:pt modelId="{D15ACF89-02F5-4FD5-A1E3-D23E1AF1699D}" type="pres">
      <dgm:prSet presAssocID="{AC3FA598-A463-47E1-A30D-1BE3FC1D7EA5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nvelope"/>
        </a:ext>
      </dgm:extLst>
    </dgm:pt>
    <dgm:pt modelId="{ECBCFFD7-3452-46CF-A962-DAB286C30348}" type="pres">
      <dgm:prSet presAssocID="{AC3FA598-A463-47E1-A30D-1BE3FC1D7EA5}" presName="spaceRect" presStyleCnt="0"/>
      <dgm:spPr/>
    </dgm:pt>
    <dgm:pt modelId="{C035BE9E-8EBC-4A98-B06B-CA14641A6336}" type="pres">
      <dgm:prSet presAssocID="{AC3FA598-A463-47E1-A30D-1BE3FC1D7EA5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1D722908-0D1B-487B-A442-23E7A862379E}" type="presOf" srcId="{AC3FA598-A463-47E1-A30D-1BE3FC1D7EA5}" destId="{C035BE9E-8EBC-4A98-B06B-CA14641A6336}" srcOrd="0" destOrd="0" presId="urn:microsoft.com/office/officeart/2018/2/layout/IconLabelList"/>
    <dgm:cxn modelId="{62497E9E-130C-41B6-851D-A5FD56E8AE7F}" srcId="{307A5753-48D7-46E6-BF13-B8BA10BB9F49}" destId="{A39D7B7D-43E7-490B-9C9A-D113F1E9030C}" srcOrd="0" destOrd="0" parTransId="{22020AEF-BF93-4E45-870F-044C1D459346}" sibTransId="{5B110826-C57F-4003-8DCA-41E2044D7BC2}"/>
    <dgm:cxn modelId="{F70604A5-E6F6-4AD5-B89C-4BD96883F6F9}" srcId="{307A5753-48D7-46E6-BF13-B8BA10BB9F49}" destId="{AC3FA598-A463-47E1-A30D-1BE3FC1D7EA5}" srcOrd="2" destOrd="0" parTransId="{85B3CF02-C364-4901-911D-A29028D3ED86}" sibTransId="{52CF19B6-B00E-4B67-BDE3-5D3EA466BFDE}"/>
    <dgm:cxn modelId="{8045E7BB-38FC-4FDB-81CA-18AB6FCC942E}" type="presOf" srcId="{307A5753-48D7-46E6-BF13-B8BA10BB9F49}" destId="{AF4DE44B-08DA-4ED4-AFCC-40FCB0941A4E}" srcOrd="0" destOrd="0" presId="urn:microsoft.com/office/officeart/2018/2/layout/IconLabelList"/>
    <dgm:cxn modelId="{7A9AFECD-1365-46E3-9341-CF38B8011F58}" srcId="{307A5753-48D7-46E6-BF13-B8BA10BB9F49}" destId="{698DB44D-3DB7-46D5-8133-89913C245480}" srcOrd="1" destOrd="0" parTransId="{0B424F54-4149-4C97-A7C2-37BF99B4A46B}" sibTransId="{8A69F50D-D498-4ACA-8D59-9A91BE6E5508}"/>
    <dgm:cxn modelId="{202855DD-C8A8-43F6-82C9-8B4FE65CB965}" type="presOf" srcId="{698DB44D-3DB7-46D5-8133-89913C245480}" destId="{6C6899FD-BF81-4BCE-B24C-77837CAD8DBB}" srcOrd="0" destOrd="0" presId="urn:microsoft.com/office/officeart/2018/2/layout/IconLabelList"/>
    <dgm:cxn modelId="{F7F84BFD-718E-41D4-869A-90ED9AAF9987}" type="presOf" srcId="{A39D7B7D-43E7-490B-9C9A-D113F1E9030C}" destId="{3F0251C4-E38F-459D-91B9-E1FA06553BEA}" srcOrd="0" destOrd="0" presId="urn:microsoft.com/office/officeart/2018/2/layout/IconLabelList"/>
    <dgm:cxn modelId="{EF83CC97-C067-421E-930C-264A2550BD6F}" type="presParOf" srcId="{AF4DE44B-08DA-4ED4-AFCC-40FCB0941A4E}" destId="{4394045C-3F7A-4BF8-9BCA-B96105DE0B7B}" srcOrd="0" destOrd="0" presId="urn:microsoft.com/office/officeart/2018/2/layout/IconLabelList"/>
    <dgm:cxn modelId="{E3BA8640-267E-4FB0-AB35-A949440A3E16}" type="presParOf" srcId="{4394045C-3F7A-4BF8-9BCA-B96105DE0B7B}" destId="{F846A02D-7498-4A58-9EB1-F49A1C62807E}" srcOrd="0" destOrd="0" presId="urn:microsoft.com/office/officeart/2018/2/layout/IconLabelList"/>
    <dgm:cxn modelId="{11A652BF-C917-4C04-BDBB-7B56BE6C0B43}" type="presParOf" srcId="{4394045C-3F7A-4BF8-9BCA-B96105DE0B7B}" destId="{FCD74780-9C8E-41C4-A451-B02570D95C72}" srcOrd="1" destOrd="0" presId="urn:microsoft.com/office/officeart/2018/2/layout/IconLabelList"/>
    <dgm:cxn modelId="{2FC850E5-11D2-42FA-A06D-258C48328209}" type="presParOf" srcId="{4394045C-3F7A-4BF8-9BCA-B96105DE0B7B}" destId="{3F0251C4-E38F-459D-91B9-E1FA06553BEA}" srcOrd="2" destOrd="0" presId="urn:microsoft.com/office/officeart/2018/2/layout/IconLabelList"/>
    <dgm:cxn modelId="{4E7FD590-AAD4-4427-8184-18F219782AB6}" type="presParOf" srcId="{AF4DE44B-08DA-4ED4-AFCC-40FCB0941A4E}" destId="{5EF64CC3-34F8-4475-AC71-FE8CAE7F0C64}" srcOrd="1" destOrd="0" presId="urn:microsoft.com/office/officeart/2018/2/layout/IconLabelList"/>
    <dgm:cxn modelId="{E5EBC299-AEE9-49B2-8FF4-D9F4DD26F720}" type="presParOf" srcId="{AF4DE44B-08DA-4ED4-AFCC-40FCB0941A4E}" destId="{72828C05-DB04-4C92-99CB-A137EAFC016A}" srcOrd="2" destOrd="0" presId="urn:microsoft.com/office/officeart/2018/2/layout/IconLabelList"/>
    <dgm:cxn modelId="{0AF36578-56DA-4FB8-9C38-994C3CFD469E}" type="presParOf" srcId="{72828C05-DB04-4C92-99CB-A137EAFC016A}" destId="{BE29A3AF-1413-4382-8E45-96A032109551}" srcOrd="0" destOrd="0" presId="urn:microsoft.com/office/officeart/2018/2/layout/IconLabelList"/>
    <dgm:cxn modelId="{BD4C534E-0939-4256-9285-42579765431B}" type="presParOf" srcId="{72828C05-DB04-4C92-99CB-A137EAFC016A}" destId="{6AA7CC97-3076-4C4A-943D-D94121431A08}" srcOrd="1" destOrd="0" presId="urn:microsoft.com/office/officeart/2018/2/layout/IconLabelList"/>
    <dgm:cxn modelId="{4586E23A-89CD-4AD2-8902-19BE14D5754D}" type="presParOf" srcId="{72828C05-DB04-4C92-99CB-A137EAFC016A}" destId="{6C6899FD-BF81-4BCE-B24C-77837CAD8DBB}" srcOrd="2" destOrd="0" presId="urn:microsoft.com/office/officeart/2018/2/layout/IconLabelList"/>
    <dgm:cxn modelId="{31F48050-4EEC-44B3-A51A-7C455347FADE}" type="presParOf" srcId="{AF4DE44B-08DA-4ED4-AFCC-40FCB0941A4E}" destId="{CD0B0B0A-8A6C-48DD-A7D5-91011C093C2E}" srcOrd="3" destOrd="0" presId="urn:microsoft.com/office/officeart/2018/2/layout/IconLabelList"/>
    <dgm:cxn modelId="{4D345A2B-1B2F-443B-A5C5-2660631F8693}" type="presParOf" srcId="{AF4DE44B-08DA-4ED4-AFCC-40FCB0941A4E}" destId="{D12ED3A2-F5FC-4563-8BBA-D8C6500E7815}" srcOrd="4" destOrd="0" presId="urn:microsoft.com/office/officeart/2018/2/layout/IconLabelList"/>
    <dgm:cxn modelId="{C8198DC3-04E7-44B2-BAE5-11C80F093635}" type="presParOf" srcId="{D12ED3A2-F5FC-4563-8BBA-D8C6500E7815}" destId="{D15ACF89-02F5-4FD5-A1E3-D23E1AF1699D}" srcOrd="0" destOrd="0" presId="urn:microsoft.com/office/officeart/2018/2/layout/IconLabelList"/>
    <dgm:cxn modelId="{42974673-F32D-4A87-B756-FB9735FD8145}" type="presParOf" srcId="{D12ED3A2-F5FC-4563-8BBA-D8C6500E7815}" destId="{ECBCFFD7-3452-46CF-A962-DAB286C30348}" srcOrd="1" destOrd="0" presId="urn:microsoft.com/office/officeart/2018/2/layout/IconLabelList"/>
    <dgm:cxn modelId="{220F8E72-24A5-480D-8269-6AB080A33B40}" type="presParOf" srcId="{D12ED3A2-F5FC-4563-8BBA-D8C6500E7815}" destId="{C035BE9E-8EBC-4A98-B06B-CA14641A6336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A0B622C-776B-49AB-A1D9-7A6B2BA839D1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3BAFE8F7-90B0-4E79-B183-214FE0525EAD}">
      <dgm:prSet custT="1"/>
      <dgm:spPr/>
      <dgm:t>
        <a:bodyPr/>
        <a:lstStyle/>
        <a:p>
          <a:pPr>
            <a:defRPr cap="all"/>
          </a:pPr>
          <a:r>
            <a:rPr lang="en-US" sz="1800" b="1" i="0" baseline="0" dirty="0"/>
            <a:t>Graduated approach</a:t>
          </a:r>
        </a:p>
        <a:p>
          <a:pPr>
            <a:defRPr cap="all"/>
          </a:pPr>
          <a:r>
            <a:rPr lang="en-US" sz="1800" b="0" i="0" baseline="0" dirty="0"/>
            <a:t>dialogue &amp; </a:t>
          </a:r>
        </a:p>
        <a:p>
          <a:pPr>
            <a:defRPr cap="all"/>
          </a:pPr>
          <a:r>
            <a:rPr lang="en-US" sz="1800" b="0" i="0" baseline="0" dirty="0"/>
            <a:t>Collaboration first</a:t>
          </a:r>
          <a:endParaRPr lang="en-US" sz="1800" dirty="0"/>
        </a:p>
      </dgm:t>
    </dgm:pt>
    <dgm:pt modelId="{08D0B01D-6E80-48F3-9504-4494C5C49771}" type="parTrans" cxnId="{F0F8D8BC-0655-484B-A103-B83D7DFC64BD}">
      <dgm:prSet/>
      <dgm:spPr/>
      <dgm:t>
        <a:bodyPr/>
        <a:lstStyle/>
        <a:p>
          <a:endParaRPr lang="en-US" sz="2800"/>
        </a:p>
      </dgm:t>
    </dgm:pt>
    <dgm:pt modelId="{9D07601D-DC3B-40F1-BEBE-9F08D85877D1}" type="sibTrans" cxnId="{F0F8D8BC-0655-484B-A103-B83D7DFC64BD}">
      <dgm:prSet/>
      <dgm:spPr/>
      <dgm:t>
        <a:bodyPr/>
        <a:lstStyle/>
        <a:p>
          <a:endParaRPr lang="en-US" sz="2800"/>
        </a:p>
      </dgm:t>
    </dgm:pt>
    <dgm:pt modelId="{62D0409D-CCE5-4C15-BF18-9ED1A5228D43}">
      <dgm:prSet custT="1"/>
      <dgm:spPr/>
      <dgm:t>
        <a:bodyPr/>
        <a:lstStyle/>
        <a:p>
          <a:pPr>
            <a:defRPr cap="all"/>
          </a:pPr>
          <a:r>
            <a:rPr lang="en-US" sz="1800" b="1" i="0" baseline="0" dirty="0"/>
            <a:t>Financial penalties</a:t>
          </a:r>
          <a:r>
            <a:rPr lang="en-US" sz="1800" b="0" i="0" baseline="0" dirty="0"/>
            <a:t> or </a:t>
          </a:r>
          <a:r>
            <a:rPr lang="en-US" sz="1800" b="1" i="0" baseline="0" dirty="0"/>
            <a:t>legal action </a:t>
          </a:r>
        </a:p>
        <a:p>
          <a:pPr>
            <a:defRPr cap="all"/>
          </a:pPr>
          <a:r>
            <a:rPr lang="en-US" sz="1800" b="0" i="0" baseline="0" dirty="0"/>
            <a:t>if issues persist</a:t>
          </a:r>
          <a:endParaRPr lang="en-US" sz="1800" dirty="0"/>
        </a:p>
      </dgm:t>
    </dgm:pt>
    <dgm:pt modelId="{A01DFFB4-17A1-4D0A-A6A7-87157FBC729A}" type="parTrans" cxnId="{EFBBFB69-4800-43AA-AEFD-E660E02FCAC8}">
      <dgm:prSet/>
      <dgm:spPr/>
      <dgm:t>
        <a:bodyPr/>
        <a:lstStyle/>
        <a:p>
          <a:endParaRPr lang="en-US" sz="2800"/>
        </a:p>
      </dgm:t>
    </dgm:pt>
    <dgm:pt modelId="{E5CCEE82-F7FD-40B6-9679-AD1A91907BD9}" type="sibTrans" cxnId="{EFBBFB69-4800-43AA-AEFD-E660E02FCAC8}">
      <dgm:prSet/>
      <dgm:spPr/>
      <dgm:t>
        <a:bodyPr/>
        <a:lstStyle/>
        <a:p>
          <a:endParaRPr lang="en-US" sz="2800"/>
        </a:p>
      </dgm:t>
    </dgm:pt>
    <dgm:pt modelId="{9416E08B-CA52-4132-8285-12A2B322CC21}">
      <dgm:prSet custT="1"/>
      <dgm:spPr/>
      <dgm:t>
        <a:bodyPr/>
        <a:lstStyle/>
        <a:p>
          <a:pPr>
            <a:defRPr cap="all"/>
          </a:pPr>
          <a:r>
            <a:rPr lang="en-US" sz="1800" b="1" i="0" baseline="0" dirty="0"/>
            <a:t>Suspension or revocation</a:t>
          </a:r>
          <a:r>
            <a:rPr lang="en-US" sz="1800" b="0" i="0" baseline="0" dirty="0"/>
            <a:t> </a:t>
          </a:r>
        </a:p>
        <a:p>
          <a:pPr>
            <a:defRPr cap="all"/>
          </a:pPr>
          <a:r>
            <a:rPr lang="en-US" sz="1800" b="0" i="0" baseline="0" dirty="0"/>
            <a:t>for persistent breaches</a:t>
          </a:r>
          <a:endParaRPr lang="en-US" sz="1800" dirty="0"/>
        </a:p>
      </dgm:t>
    </dgm:pt>
    <dgm:pt modelId="{0E076620-7ACB-44BD-A1B6-4061D4290D8B}" type="parTrans" cxnId="{3AF1F790-864B-49DA-BAF1-CF49090D2730}">
      <dgm:prSet/>
      <dgm:spPr/>
      <dgm:t>
        <a:bodyPr/>
        <a:lstStyle/>
        <a:p>
          <a:endParaRPr lang="en-US" sz="2800"/>
        </a:p>
      </dgm:t>
    </dgm:pt>
    <dgm:pt modelId="{FB534D6B-0510-4CC0-B818-67F4BF4409B4}" type="sibTrans" cxnId="{3AF1F790-864B-49DA-BAF1-CF49090D2730}">
      <dgm:prSet/>
      <dgm:spPr/>
      <dgm:t>
        <a:bodyPr/>
        <a:lstStyle/>
        <a:p>
          <a:endParaRPr lang="en-US" sz="2800"/>
        </a:p>
      </dgm:t>
    </dgm:pt>
    <dgm:pt modelId="{BF78B90D-DD94-4AFF-993C-5E1F163FC9AD}" type="pres">
      <dgm:prSet presAssocID="{1A0B622C-776B-49AB-A1D9-7A6B2BA839D1}" presName="root" presStyleCnt="0">
        <dgm:presLayoutVars>
          <dgm:dir/>
          <dgm:resizeHandles val="exact"/>
        </dgm:presLayoutVars>
      </dgm:prSet>
      <dgm:spPr/>
    </dgm:pt>
    <dgm:pt modelId="{A786B9F3-3695-41CF-8891-CFD886ADCE42}" type="pres">
      <dgm:prSet presAssocID="{3BAFE8F7-90B0-4E79-B183-214FE0525EAD}" presName="compNode" presStyleCnt="0"/>
      <dgm:spPr/>
    </dgm:pt>
    <dgm:pt modelId="{9A2EEA93-25A1-4469-B0DC-112A6B683EF9}" type="pres">
      <dgm:prSet presAssocID="{3BAFE8F7-90B0-4E79-B183-214FE0525EAD}" presName="iconBgRect" presStyleLbl="bgShp" presStyleIdx="0" presStyleCnt="3"/>
      <dgm:spPr>
        <a:prstGeom prst="round2DiagRect">
          <a:avLst>
            <a:gd name="adj1" fmla="val 29727"/>
            <a:gd name="adj2" fmla="val 0"/>
          </a:avLst>
        </a:prstGeom>
        <a:solidFill>
          <a:schemeClr val="accent6">
            <a:lumMod val="75000"/>
          </a:schemeClr>
        </a:solidFill>
      </dgm:spPr>
    </dgm:pt>
    <dgm:pt modelId="{C9415A6E-BE51-400E-9B0E-22E8880CF2C4}" type="pres">
      <dgm:prSet presAssocID="{3BAFE8F7-90B0-4E79-B183-214FE0525EAD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mment"/>
        </a:ext>
      </dgm:extLst>
    </dgm:pt>
    <dgm:pt modelId="{5BB5F39A-32C9-4E03-941C-7CA94D14CA72}" type="pres">
      <dgm:prSet presAssocID="{3BAFE8F7-90B0-4E79-B183-214FE0525EAD}" presName="spaceRect" presStyleCnt="0"/>
      <dgm:spPr/>
    </dgm:pt>
    <dgm:pt modelId="{5AF306A3-1454-4812-91C6-0FE2293A5C3A}" type="pres">
      <dgm:prSet presAssocID="{3BAFE8F7-90B0-4E79-B183-214FE0525EAD}" presName="textRect" presStyleLbl="revTx" presStyleIdx="0" presStyleCnt="3">
        <dgm:presLayoutVars>
          <dgm:chMax val="1"/>
          <dgm:chPref val="1"/>
        </dgm:presLayoutVars>
      </dgm:prSet>
      <dgm:spPr/>
    </dgm:pt>
    <dgm:pt modelId="{41A031DA-9137-4832-824A-C720FBF57A59}" type="pres">
      <dgm:prSet presAssocID="{9D07601D-DC3B-40F1-BEBE-9F08D85877D1}" presName="sibTrans" presStyleCnt="0"/>
      <dgm:spPr/>
    </dgm:pt>
    <dgm:pt modelId="{43606771-0EC8-46EF-B36B-29E8F4858BB8}" type="pres">
      <dgm:prSet presAssocID="{62D0409D-CCE5-4C15-BF18-9ED1A5228D43}" presName="compNode" presStyleCnt="0"/>
      <dgm:spPr/>
    </dgm:pt>
    <dgm:pt modelId="{DE9DB11F-5209-4EB8-A923-B6C05BEA1D49}" type="pres">
      <dgm:prSet presAssocID="{62D0409D-CCE5-4C15-BF18-9ED1A5228D43}" presName="iconBgRect" presStyleLbl="bgShp" presStyleIdx="1" presStyleCnt="3"/>
      <dgm:spPr>
        <a:prstGeom prst="round2DiagRect">
          <a:avLst>
            <a:gd name="adj1" fmla="val 29727"/>
            <a:gd name="adj2" fmla="val 0"/>
          </a:avLst>
        </a:prstGeom>
        <a:solidFill>
          <a:srgbClr val="F4B330"/>
        </a:solidFill>
      </dgm:spPr>
    </dgm:pt>
    <dgm:pt modelId="{9EC9E8F9-1788-492C-9352-F40EC3195F4C}" type="pres">
      <dgm:prSet presAssocID="{62D0409D-CCE5-4C15-BF18-9ED1A5228D43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rror"/>
        </a:ext>
      </dgm:extLst>
    </dgm:pt>
    <dgm:pt modelId="{86620EFC-3DE5-442F-9BCB-C0C070D9A364}" type="pres">
      <dgm:prSet presAssocID="{62D0409D-CCE5-4C15-BF18-9ED1A5228D43}" presName="spaceRect" presStyleCnt="0"/>
      <dgm:spPr/>
    </dgm:pt>
    <dgm:pt modelId="{3337B86E-3D4A-4BFA-8BDE-C39D238A1B81}" type="pres">
      <dgm:prSet presAssocID="{62D0409D-CCE5-4C15-BF18-9ED1A5228D43}" presName="textRect" presStyleLbl="revTx" presStyleIdx="1" presStyleCnt="3">
        <dgm:presLayoutVars>
          <dgm:chMax val="1"/>
          <dgm:chPref val="1"/>
        </dgm:presLayoutVars>
      </dgm:prSet>
      <dgm:spPr/>
    </dgm:pt>
    <dgm:pt modelId="{EAC97C64-6118-40A1-AD93-959BB02A42E4}" type="pres">
      <dgm:prSet presAssocID="{E5CCEE82-F7FD-40B6-9679-AD1A91907BD9}" presName="sibTrans" presStyleCnt="0"/>
      <dgm:spPr/>
    </dgm:pt>
    <dgm:pt modelId="{B73E957E-718F-4B6D-9471-830D648ED16A}" type="pres">
      <dgm:prSet presAssocID="{9416E08B-CA52-4132-8285-12A2B322CC21}" presName="compNode" presStyleCnt="0"/>
      <dgm:spPr/>
    </dgm:pt>
    <dgm:pt modelId="{959E68B9-2B3B-4DAB-9835-B0561C63EF40}" type="pres">
      <dgm:prSet presAssocID="{9416E08B-CA52-4132-8285-12A2B322CC21}" presName="iconBgRect" presStyleLbl="bgShp" presStyleIdx="2" presStyleCnt="3"/>
      <dgm:spPr>
        <a:prstGeom prst="round2DiagRect">
          <a:avLst>
            <a:gd name="adj1" fmla="val 29727"/>
            <a:gd name="adj2" fmla="val 0"/>
          </a:avLst>
        </a:prstGeom>
        <a:solidFill>
          <a:srgbClr val="FF0000"/>
        </a:solidFill>
      </dgm:spPr>
    </dgm:pt>
    <dgm:pt modelId="{FBE41879-1D7A-4815-84CA-94BF3AD2049A}" type="pres">
      <dgm:prSet presAssocID="{9416E08B-CA52-4132-8285-12A2B322CC2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aptop Secure"/>
        </a:ext>
      </dgm:extLst>
    </dgm:pt>
    <dgm:pt modelId="{8B501821-4A89-4B1F-B390-FDCBDBE0C3D3}" type="pres">
      <dgm:prSet presAssocID="{9416E08B-CA52-4132-8285-12A2B322CC21}" presName="spaceRect" presStyleCnt="0"/>
      <dgm:spPr/>
    </dgm:pt>
    <dgm:pt modelId="{43B36DA7-1B44-45CE-AF61-E0077D446D51}" type="pres">
      <dgm:prSet presAssocID="{9416E08B-CA52-4132-8285-12A2B322CC21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4A3A321E-A4E7-48C0-8D03-B1EF6C6039F4}" type="presOf" srcId="{1A0B622C-776B-49AB-A1D9-7A6B2BA839D1}" destId="{BF78B90D-DD94-4AFF-993C-5E1F163FC9AD}" srcOrd="0" destOrd="0" presId="urn:microsoft.com/office/officeart/2018/5/layout/IconLeafLabelList"/>
    <dgm:cxn modelId="{EFBBFB69-4800-43AA-AEFD-E660E02FCAC8}" srcId="{1A0B622C-776B-49AB-A1D9-7A6B2BA839D1}" destId="{62D0409D-CCE5-4C15-BF18-9ED1A5228D43}" srcOrd="1" destOrd="0" parTransId="{A01DFFB4-17A1-4D0A-A6A7-87157FBC729A}" sibTransId="{E5CCEE82-F7FD-40B6-9679-AD1A91907BD9}"/>
    <dgm:cxn modelId="{EED21A4F-F4D4-40E0-8888-D82BD643E037}" type="presOf" srcId="{9416E08B-CA52-4132-8285-12A2B322CC21}" destId="{43B36DA7-1B44-45CE-AF61-E0077D446D51}" srcOrd="0" destOrd="0" presId="urn:microsoft.com/office/officeart/2018/5/layout/IconLeafLabelList"/>
    <dgm:cxn modelId="{3AF1F790-864B-49DA-BAF1-CF49090D2730}" srcId="{1A0B622C-776B-49AB-A1D9-7A6B2BA839D1}" destId="{9416E08B-CA52-4132-8285-12A2B322CC21}" srcOrd="2" destOrd="0" parTransId="{0E076620-7ACB-44BD-A1B6-4061D4290D8B}" sibTransId="{FB534D6B-0510-4CC0-B818-67F4BF4409B4}"/>
    <dgm:cxn modelId="{7B986FA3-D5E8-4CAF-BDE5-E72BFE4E321A}" type="presOf" srcId="{3BAFE8F7-90B0-4E79-B183-214FE0525EAD}" destId="{5AF306A3-1454-4812-91C6-0FE2293A5C3A}" srcOrd="0" destOrd="0" presId="urn:microsoft.com/office/officeart/2018/5/layout/IconLeafLabelList"/>
    <dgm:cxn modelId="{F0F8D8BC-0655-484B-A103-B83D7DFC64BD}" srcId="{1A0B622C-776B-49AB-A1D9-7A6B2BA839D1}" destId="{3BAFE8F7-90B0-4E79-B183-214FE0525EAD}" srcOrd="0" destOrd="0" parTransId="{08D0B01D-6E80-48F3-9504-4494C5C49771}" sibTransId="{9D07601D-DC3B-40F1-BEBE-9F08D85877D1}"/>
    <dgm:cxn modelId="{FD6F7FF0-1125-411E-A340-D1C391F497C0}" type="presOf" srcId="{62D0409D-CCE5-4C15-BF18-9ED1A5228D43}" destId="{3337B86E-3D4A-4BFA-8BDE-C39D238A1B81}" srcOrd="0" destOrd="0" presId="urn:microsoft.com/office/officeart/2018/5/layout/IconLeafLabelList"/>
    <dgm:cxn modelId="{41DA5B11-9098-4077-A0EE-E5CDE6905E11}" type="presParOf" srcId="{BF78B90D-DD94-4AFF-993C-5E1F163FC9AD}" destId="{A786B9F3-3695-41CF-8891-CFD886ADCE42}" srcOrd="0" destOrd="0" presId="urn:microsoft.com/office/officeart/2018/5/layout/IconLeafLabelList"/>
    <dgm:cxn modelId="{C31F6737-AF10-481E-81D6-E821A555C394}" type="presParOf" srcId="{A786B9F3-3695-41CF-8891-CFD886ADCE42}" destId="{9A2EEA93-25A1-4469-B0DC-112A6B683EF9}" srcOrd="0" destOrd="0" presId="urn:microsoft.com/office/officeart/2018/5/layout/IconLeafLabelList"/>
    <dgm:cxn modelId="{0C2C0D81-BC8F-4706-B3FF-36CB637D4439}" type="presParOf" srcId="{A786B9F3-3695-41CF-8891-CFD886ADCE42}" destId="{C9415A6E-BE51-400E-9B0E-22E8880CF2C4}" srcOrd="1" destOrd="0" presId="urn:microsoft.com/office/officeart/2018/5/layout/IconLeafLabelList"/>
    <dgm:cxn modelId="{928CCB8F-039B-4B2B-ABFC-28879C77F32B}" type="presParOf" srcId="{A786B9F3-3695-41CF-8891-CFD886ADCE42}" destId="{5BB5F39A-32C9-4E03-941C-7CA94D14CA72}" srcOrd="2" destOrd="0" presId="urn:microsoft.com/office/officeart/2018/5/layout/IconLeafLabelList"/>
    <dgm:cxn modelId="{01293EB9-1EB3-4C17-BDB3-4CBE3D492B98}" type="presParOf" srcId="{A786B9F3-3695-41CF-8891-CFD886ADCE42}" destId="{5AF306A3-1454-4812-91C6-0FE2293A5C3A}" srcOrd="3" destOrd="0" presId="urn:microsoft.com/office/officeart/2018/5/layout/IconLeafLabelList"/>
    <dgm:cxn modelId="{E9595743-BAB3-4180-B274-30CAE2DB4257}" type="presParOf" srcId="{BF78B90D-DD94-4AFF-993C-5E1F163FC9AD}" destId="{41A031DA-9137-4832-824A-C720FBF57A59}" srcOrd="1" destOrd="0" presId="urn:microsoft.com/office/officeart/2018/5/layout/IconLeafLabelList"/>
    <dgm:cxn modelId="{457C64D3-99CB-4AD7-9AF5-45C65D81B111}" type="presParOf" srcId="{BF78B90D-DD94-4AFF-993C-5E1F163FC9AD}" destId="{43606771-0EC8-46EF-B36B-29E8F4858BB8}" srcOrd="2" destOrd="0" presId="urn:microsoft.com/office/officeart/2018/5/layout/IconLeafLabelList"/>
    <dgm:cxn modelId="{4876CB9C-7E96-44C4-ADEB-ACECEFDB60A2}" type="presParOf" srcId="{43606771-0EC8-46EF-B36B-29E8F4858BB8}" destId="{DE9DB11F-5209-4EB8-A923-B6C05BEA1D49}" srcOrd="0" destOrd="0" presId="urn:microsoft.com/office/officeart/2018/5/layout/IconLeafLabelList"/>
    <dgm:cxn modelId="{003FD282-F15E-4299-9C52-A80720E68955}" type="presParOf" srcId="{43606771-0EC8-46EF-B36B-29E8F4858BB8}" destId="{9EC9E8F9-1788-492C-9352-F40EC3195F4C}" srcOrd="1" destOrd="0" presId="urn:microsoft.com/office/officeart/2018/5/layout/IconLeafLabelList"/>
    <dgm:cxn modelId="{D3D94BAD-8976-423E-BF72-13F9012DC9DA}" type="presParOf" srcId="{43606771-0EC8-46EF-B36B-29E8F4858BB8}" destId="{86620EFC-3DE5-442F-9BCB-C0C070D9A364}" srcOrd="2" destOrd="0" presId="urn:microsoft.com/office/officeart/2018/5/layout/IconLeafLabelList"/>
    <dgm:cxn modelId="{7B46475A-1E57-43EB-9B14-AE348B72ED08}" type="presParOf" srcId="{43606771-0EC8-46EF-B36B-29E8F4858BB8}" destId="{3337B86E-3D4A-4BFA-8BDE-C39D238A1B81}" srcOrd="3" destOrd="0" presId="urn:microsoft.com/office/officeart/2018/5/layout/IconLeafLabelList"/>
    <dgm:cxn modelId="{3DB5277B-8836-4A57-9FBB-5F369F40DCA1}" type="presParOf" srcId="{BF78B90D-DD94-4AFF-993C-5E1F163FC9AD}" destId="{EAC97C64-6118-40A1-AD93-959BB02A42E4}" srcOrd="3" destOrd="0" presId="urn:microsoft.com/office/officeart/2018/5/layout/IconLeafLabelList"/>
    <dgm:cxn modelId="{A7735DA0-A9E7-418E-B605-DAA5E93D2228}" type="presParOf" srcId="{BF78B90D-DD94-4AFF-993C-5E1F163FC9AD}" destId="{B73E957E-718F-4B6D-9471-830D648ED16A}" srcOrd="4" destOrd="0" presId="urn:microsoft.com/office/officeart/2018/5/layout/IconLeafLabelList"/>
    <dgm:cxn modelId="{7B2D4B36-6B55-4A7C-8AA7-C8F583B6FC7F}" type="presParOf" srcId="{B73E957E-718F-4B6D-9471-830D648ED16A}" destId="{959E68B9-2B3B-4DAB-9835-B0561C63EF40}" srcOrd="0" destOrd="0" presId="urn:microsoft.com/office/officeart/2018/5/layout/IconLeafLabelList"/>
    <dgm:cxn modelId="{C8675AB9-1729-4B41-8640-01BF57B52C53}" type="presParOf" srcId="{B73E957E-718F-4B6D-9471-830D648ED16A}" destId="{FBE41879-1D7A-4815-84CA-94BF3AD2049A}" srcOrd="1" destOrd="0" presId="urn:microsoft.com/office/officeart/2018/5/layout/IconLeafLabelList"/>
    <dgm:cxn modelId="{FFED4160-4553-466A-917A-2E163891A407}" type="presParOf" srcId="{B73E957E-718F-4B6D-9471-830D648ED16A}" destId="{8B501821-4A89-4B1F-B390-FDCBDBE0C3D3}" srcOrd="2" destOrd="0" presId="urn:microsoft.com/office/officeart/2018/5/layout/IconLeafLabelList"/>
    <dgm:cxn modelId="{04E39212-D990-4C54-AC1E-D1447E65FA9C}" type="presParOf" srcId="{B73E957E-718F-4B6D-9471-830D648ED16A}" destId="{43B36DA7-1B44-45CE-AF61-E0077D446D51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FE78F13-B36A-497F-96BE-CEA202B82F71}" type="doc">
      <dgm:prSet loTypeId="urn:microsoft.com/office/officeart/2005/8/layout/matrix3" loCatId="matrix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6C26D1A6-254F-484A-A9FA-CE62A1586FD4}">
      <dgm:prSet/>
      <dgm:spPr/>
      <dgm:t>
        <a:bodyPr/>
        <a:lstStyle/>
        <a:p>
          <a:r>
            <a:rPr lang="en-US" b="1" i="0" baseline="0" dirty="0"/>
            <a:t>Action Builds Confidence</a:t>
          </a:r>
          <a:endParaRPr lang="en-US" dirty="0"/>
        </a:p>
      </dgm:t>
    </dgm:pt>
    <dgm:pt modelId="{0058A253-4AD0-43E1-B287-383DB9BD3C30}" type="sibTrans" cxnId="{EF7137D8-3C1F-441C-9374-0782FA0C1A57}">
      <dgm:prSet/>
      <dgm:spPr/>
      <dgm:t>
        <a:bodyPr/>
        <a:lstStyle/>
        <a:p>
          <a:endParaRPr lang="en-US"/>
        </a:p>
      </dgm:t>
    </dgm:pt>
    <dgm:pt modelId="{55DC2925-7E6A-41B7-8A84-5DEC9FB6FBD9}" type="parTrans" cxnId="{EF7137D8-3C1F-441C-9374-0782FA0C1A57}">
      <dgm:prSet/>
      <dgm:spPr/>
      <dgm:t>
        <a:bodyPr/>
        <a:lstStyle/>
        <a:p>
          <a:endParaRPr lang="en-US"/>
        </a:p>
      </dgm:t>
    </dgm:pt>
    <dgm:pt modelId="{842F03B5-9B20-41B3-AD4A-E92EDE8010FE}">
      <dgm:prSet/>
      <dgm:spPr/>
      <dgm:t>
        <a:bodyPr/>
        <a:lstStyle/>
        <a:p>
          <a:r>
            <a:rPr lang="en-US" dirty="0"/>
            <a:t>Consistency Creates Credibility</a:t>
          </a:r>
        </a:p>
      </dgm:t>
    </dgm:pt>
    <dgm:pt modelId="{16A3429F-6163-446C-BE9C-9EFBE9F0053A}" type="parTrans" cxnId="{1BB41169-3DCE-4FED-AF0A-686A9C3EBE92}">
      <dgm:prSet/>
      <dgm:spPr/>
      <dgm:t>
        <a:bodyPr/>
        <a:lstStyle/>
        <a:p>
          <a:endParaRPr lang="en-GB"/>
        </a:p>
      </dgm:t>
    </dgm:pt>
    <dgm:pt modelId="{4CFCB1F3-BB54-43CC-8F4E-6A7D4460D427}" type="sibTrans" cxnId="{1BB41169-3DCE-4FED-AF0A-686A9C3EBE92}">
      <dgm:prSet/>
      <dgm:spPr/>
      <dgm:t>
        <a:bodyPr/>
        <a:lstStyle/>
        <a:p>
          <a:endParaRPr lang="en-GB"/>
        </a:p>
      </dgm:t>
    </dgm:pt>
    <dgm:pt modelId="{088FF875-48CD-4C8A-9B83-08B1643326A2}">
      <dgm:prSet/>
      <dgm:spPr/>
      <dgm:t>
        <a:bodyPr/>
        <a:lstStyle/>
        <a:p>
          <a:r>
            <a:rPr lang="en-US" dirty="0"/>
            <a:t>Accountability Strengthens Trust</a:t>
          </a:r>
        </a:p>
      </dgm:t>
    </dgm:pt>
    <dgm:pt modelId="{DECCBA55-0605-4D22-85D4-1CA2DE05EF2A}" type="parTrans" cxnId="{D72B8A1A-20E7-4DC6-BA85-EE6C234BC799}">
      <dgm:prSet/>
      <dgm:spPr/>
      <dgm:t>
        <a:bodyPr/>
        <a:lstStyle/>
        <a:p>
          <a:endParaRPr lang="en-GB"/>
        </a:p>
      </dgm:t>
    </dgm:pt>
    <dgm:pt modelId="{4BDE4BB5-C719-4237-A162-B1B4F729F611}" type="sibTrans" cxnId="{D72B8A1A-20E7-4DC6-BA85-EE6C234BC799}">
      <dgm:prSet/>
      <dgm:spPr/>
      <dgm:t>
        <a:bodyPr/>
        <a:lstStyle/>
        <a:p>
          <a:endParaRPr lang="en-GB"/>
        </a:p>
      </dgm:t>
    </dgm:pt>
    <dgm:pt modelId="{D9A62486-701E-40CE-86B8-75123A2A05A5}">
      <dgm:prSet/>
      <dgm:spPr/>
      <dgm:t>
        <a:bodyPr/>
        <a:lstStyle/>
        <a:p>
          <a:r>
            <a:rPr lang="en-US" dirty="0"/>
            <a:t>Enforcement as Assurance</a:t>
          </a:r>
        </a:p>
      </dgm:t>
    </dgm:pt>
    <dgm:pt modelId="{FC06E5F9-2451-4598-8A17-0C71C5FA6CAC}" type="parTrans" cxnId="{8830E92C-7B14-40FF-AA75-F66021F51FE5}">
      <dgm:prSet/>
      <dgm:spPr/>
      <dgm:t>
        <a:bodyPr/>
        <a:lstStyle/>
        <a:p>
          <a:endParaRPr lang="en-GB"/>
        </a:p>
      </dgm:t>
    </dgm:pt>
    <dgm:pt modelId="{500A2A9A-4625-47AC-A07A-3FFA826CC715}" type="sibTrans" cxnId="{8830E92C-7B14-40FF-AA75-F66021F51FE5}">
      <dgm:prSet/>
      <dgm:spPr/>
      <dgm:t>
        <a:bodyPr/>
        <a:lstStyle/>
        <a:p>
          <a:endParaRPr lang="en-GB"/>
        </a:p>
      </dgm:t>
    </dgm:pt>
    <dgm:pt modelId="{B955435C-E5AE-4D34-B8A2-26CC78AA902C}" type="pres">
      <dgm:prSet presAssocID="{DFE78F13-B36A-497F-96BE-CEA202B82F71}" presName="matrix" presStyleCnt="0">
        <dgm:presLayoutVars>
          <dgm:chMax val="1"/>
          <dgm:dir/>
          <dgm:resizeHandles val="exact"/>
        </dgm:presLayoutVars>
      </dgm:prSet>
      <dgm:spPr/>
    </dgm:pt>
    <dgm:pt modelId="{362462A2-9DA4-48D4-8868-B3396BE399F9}" type="pres">
      <dgm:prSet presAssocID="{DFE78F13-B36A-497F-96BE-CEA202B82F71}" presName="diamond" presStyleLbl="bgShp" presStyleIdx="0" presStyleCnt="1"/>
      <dgm:spPr/>
    </dgm:pt>
    <dgm:pt modelId="{9C0CBC17-506B-4DB0-A4EC-A3AF7FDEA27C}" type="pres">
      <dgm:prSet presAssocID="{DFE78F13-B36A-497F-96BE-CEA202B82F71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11BF14F7-4B6C-4BA6-A478-A6F5FAC12458}" type="pres">
      <dgm:prSet presAssocID="{DFE78F13-B36A-497F-96BE-CEA202B82F71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26165FD1-CCA1-4B3E-9F39-9B87970B9E9D}" type="pres">
      <dgm:prSet presAssocID="{DFE78F13-B36A-497F-96BE-CEA202B82F71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E4EEE7F3-D94E-4969-B92D-3E93A1200D66}" type="pres">
      <dgm:prSet presAssocID="{DFE78F13-B36A-497F-96BE-CEA202B82F71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D72B8A1A-20E7-4DC6-BA85-EE6C234BC799}" srcId="{DFE78F13-B36A-497F-96BE-CEA202B82F71}" destId="{088FF875-48CD-4C8A-9B83-08B1643326A2}" srcOrd="2" destOrd="0" parTransId="{DECCBA55-0605-4D22-85D4-1CA2DE05EF2A}" sibTransId="{4BDE4BB5-C719-4237-A162-B1B4F729F611}"/>
    <dgm:cxn modelId="{8830E92C-7B14-40FF-AA75-F66021F51FE5}" srcId="{DFE78F13-B36A-497F-96BE-CEA202B82F71}" destId="{D9A62486-701E-40CE-86B8-75123A2A05A5}" srcOrd="3" destOrd="0" parTransId="{FC06E5F9-2451-4598-8A17-0C71C5FA6CAC}" sibTransId="{500A2A9A-4625-47AC-A07A-3FFA826CC715}"/>
    <dgm:cxn modelId="{1BB41169-3DCE-4FED-AF0A-686A9C3EBE92}" srcId="{DFE78F13-B36A-497F-96BE-CEA202B82F71}" destId="{842F03B5-9B20-41B3-AD4A-E92EDE8010FE}" srcOrd="1" destOrd="0" parTransId="{16A3429F-6163-446C-BE9C-9EFBE9F0053A}" sibTransId="{4CFCB1F3-BB54-43CC-8F4E-6A7D4460D427}"/>
    <dgm:cxn modelId="{AC97CF92-F9B0-489D-8DF0-751FADCDE359}" type="presOf" srcId="{6C26D1A6-254F-484A-A9FA-CE62A1586FD4}" destId="{9C0CBC17-506B-4DB0-A4EC-A3AF7FDEA27C}" srcOrd="0" destOrd="0" presId="urn:microsoft.com/office/officeart/2005/8/layout/matrix3"/>
    <dgm:cxn modelId="{24AA499F-0438-45E2-884F-208306ACBE13}" type="presOf" srcId="{842F03B5-9B20-41B3-AD4A-E92EDE8010FE}" destId="{11BF14F7-4B6C-4BA6-A478-A6F5FAC12458}" srcOrd="0" destOrd="0" presId="urn:microsoft.com/office/officeart/2005/8/layout/matrix3"/>
    <dgm:cxn modelId="{9856BBAF-28A5-4FA7-BD84-C99B1272F8A8}" type="presOf" srcId="{D9A62486-701E-40CE-86B8-75123A2A05A5}" destId="{E4EEE7F3-D94E-4969-B92D-3E93A1200D66}" srcOrd="0" destOrd="0" presId="urn:microsoft.com/office/officeart/2005/8/layout/matrix3"/>
    <dgm:cxn modelId="{62F431C6-B839-4526-A92F-1835C08683AA}" type="presOf" srcId="{088FF875-48CD-4C8A-9B83-08B1643326A2}" destId="{26165FD1-CCA1-4B3E-9F39-9B87970B9E9D}" srcOrd="0" destOrd="0" presId="urn:microsoft.com/office/officeart/2005/8/layout/matrix3"/>
    <dgm:cxn modelId="{EF7137D8-3C1F-441C-9374-0782FA0C1A57}" srcId="{DFE78F13-B36A-497F-96BE-CEA202B82F71}" destId="{6C26D1A6-254F-484A-A9FA-CE62A1586FD4}" srcOrd="0" destOrd="0" parTransId="{55DC2925-7E6A-41B7-8A84-5DEC9FB6FBD9}" sibTransId="{0058A253-4AD0-43E1-B287-383DB9BD3C30}"/>
    <dgm:cxn modelId="{D44311F1-AFA5-4579-8BE8-534E1BC42EE5}" type="presOf" srcId="{DFE78F13-B36A-497F-96BE-CEA202B82F71}" destId="{B955435C-E5AE-4D34-B8A2-26CC78AA902C}" srcOrd="0" destOrd="0" presId="urn:microsoft.com/office/officeart/2005/8/layout/matrix3"/>
    <dgm:cxn modelId="{EF9AB297-BDEC-4CD6-BC4C-F9C38ADFC815}" type="presParOf" srcId="{B955435C-E5AE-4D34-B8A2-26CC78AA902C}" destId="{362462A2-9DA4-48D4-8868-B3396BE399F9}" srcOrd="0" destOrd="0" presId="urn:microsoft.com/office/officeart/2005/8/layout/matrix3"/>
    <dgm:cxn modelId="{7CFB2194-18EC-4CD1-98B5-C40EF2C3BA30}" type="presParOf" srcId="{B955435C-E5AE-4D34-B8A2-26CC78AA902C}" destId="{9C0CBC17-506B-4DB0-A4EC-A3AF7FDEA27C}" srcOrd="1" destOrd="0" presId="urn:microsoft.com/office/officeart/2005/8/layout/matrix3"/>
    <dgm:cxn modelId="{83A038A1-4037-4774-B865-3D6F538B64A0}" type="presParOf" srcId="{B955435C-E5AE-4D34-B8A2-26CC78AA902C}" destId="{11BF14F7-4B6C-4BA6-A478-A6F5FAC12458}" srcOrd="2" destOrd="0" presId="urn:microsoft.com/office/officeart/2005/8/layout/matrix3"/>
    <dgm:cxn modelId="{78C7C304-1982-47E7-A484-54402410131C}" type="presParOf" srcId="{B955435C-E5AE-4D34-B8A2-26CC78AA902C}" destId="{26165FD1-CCA1-4B3E-9F39-9B87970B9E9D}" srcOrd="3" destOrd="0" presId="urn:microsoft.com/office/officeart/2005/8/layout/matrix3"/>
    <dgm:cxn modelId="{EC7CA207-7FD0-49E9-98E2-4F02E1B51244}" type="presParOf" srcId="{B955435C-E5AE-4D34-B8A2-26CC78AA902C}" destId="{E4EEE7F3-D94E-4969-B92D-3E93A1200D66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3A05235-7B7E-48A1-A9E8-6F6C5CE62C9F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4D30EB26-3436-4E4A-984E-6654AADC0FE4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b="1" i="0" baseline="0"/>
            <a:t>Balancing enforcement vs. collaboration</a:t>
          </a:r>
          <a:endParaRPr lang="en-US"/>
        </a:p>
      </dgm:t>
    </dgm:pt>
    <dgm:pt modelId="{F218E60E-DDFD-44E7-85FE-DEA9B8C262EF}" type="parTrans" cxnId="{6DDC2533-48EC-49CD-AE94-5D62DA6FD9FE}">
      <dgm:prSet/>
      <dgm:spPr/>
      <dgm:t>
        <a:bodyPr/>
        <a:lstStyle/>
        <a:p>
          <a:endParaRPr lang="en-US"/>
        </a:p>
      </dgm:t>
    </dgm:pt>
    <dgm:pt modelId="{CC1DE8A3-311A-4549-8DDB-64DD5EC3A6EC}" type="sibTrans" cxnId="{6DDC2533-48EC-49CD-AE94-5D62DA6FD9FE}">
      <dgm:prSet/>
      <dgm:spPr/>
      <dgm:t>
        <a:bodyPr/>
        <a:lstStyle/>
        <a:p>
          <a:endParaRPr lang="en-US"/>
        </a:p>
      </dgm:t>
    </dgm:pt>
    <dgm:pt modelId="{5602FD6C-C466-4F1D-8673-748702B4B65A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b="1" i="0" baseline="0" dirty="0"/>
            <a:t>Resource constraints</a:t>
          </a:r>
          <a:endParaRPr lang="en-US" dirty="0"/>
        </a:p>
      </dgm:t>
    </dgm:pt>
    <dgm:pt modelId="{0F21B996-0E73-44DB-9022-DC1087ADC3C5}" type="parTrans" cxnId="{E074F5F8-AE96-4AE7-810F-DFDBFDF09AF1}">
      <dgm:prSet/>
      <dgm:spPr/>
      <dgm:t>
        <a:bodyPr/>
        <a:lstStyle/>
        <a:p>
          <a:endParaRPr lang="en-US"/>
        </a:p>
      </dgm:t>
    </dgm:pt>
    <dgm:pt modelId="{6F595610-8624-4F3C-9D01-07695D8B491B}" type="sibTrans" cxnId="{E074F5F8-AE96-4AE7-810F-DFDBFDF09AF1}">
      <dgm:prSet/>
      <dgm:spPr/>
      <dgm:t>
        <a:bodyPr/>
        <a:lstStyle/>
        <a:p>
          <a:endParaRPr lang="en-US"/>
        </a:p>
      </dgm:t>
    </dgm:pt>
    <dgm:pt modelId="{FCD20229-7CD5-4605-9D65-6D985529A08A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GB" dirty="0"/>
            <a:t>Quality Assurance in Maltese context</a:t>
          </a:r>
          <a:endParaRPr lang="en-US" dirty="0"/>
        </a:p>
      </dgm:t>
    </dgm:pt>
    <dgm:pt modelId="{BD120A13-AC2D-4437-AC65-F669E9E9B310}" type="parTrans" cxnId="{1EE911EB-D77A-4AE6-93F9-0F0A2AA99B55}">
      <dgm:prSet/>
      <dgm:spPr/>
      <dgm:t>
        <a:bodyPr/>
        <a:lstStyle/>
        <a:p>
          <a:endParaRPr lang="en-US"/>
        </a:p>
      </dgm:t>
    </dgm:pt>
    <dgm:pt modelId="{9F4A2825-FFED-4D1B-B00C-AC12FEDDF2F1}" type="sibTrans" cxnId="{1EE911EB-D77A-4AE6-93F9-0F0A2AA99B55}">
      <dgm:prSet/>
      <dgm:spPr/>
      <dgm:t>
        <a:bodyPr/>
        <a:lstStyle/>
        <a:p>
          <a:endParaRPr lang="en-US"/>
        </a:p>
      </dgm:t>
    </dgm:pt>
    <dgm:pt modelId="{00DF7C82-D9EA-4E3C-A78F-722695CA733B}" type="pres">
      <dgm:prSet presAssocID="{03A05235-7B7E-48A1-A9E8-6F6C5CE62C9F}" presName="root" presStyleCnt="0">
        <dgm:presLayoutVars>
          <dgm:dir/>
          <dgm:resizeHandles val="exact"/>
        </dgm:presLayoutVars>
      </dgm:prSet>
      <dgm:spPr/>
    </dgm:pt>
    <dgm:pt modelId="{91F2FA4D-DF28-4906-A58C-892B1B15E549}" type="pres">
      <dgm:prSet presAssocID="{4D30EB26-3436-4E4A-984E-6654AADC0FE4}" presName="compNode" presStyleCnt="0"/>
      <dgm:spPr/>
    </dgm:pt>
    <dgm:pt modelId="{81AD6029-27C0-4AF3-9E97-C4B0C4402A4B}" type="pres">
      <dgm:prSet presAssocID="{4D30EB26-3436-4E4A-984E-6654AADC0FE4}" presName="iconBgRect" presStyleLbl="bgShp" presStyleIdx="0" presStyleCnt="3"/>
      <dgm:spPr/>
    </dgm:pt>
    <dgm:pt modelId="{16BF2DF0-0738-49C1-8E83-D69854294683}" type="pres">
      <dgm:prSet presAssocID="{4D30EB26-3436-4E4A-984E-6654AADC0FE4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388CB976-4364-4052-A567-25C960EEADE8}" type="pres">
      <dgm:prSet presAssocID="{4D30EB26-3436-4E4A-984E-6654AADC0FE4}" presName="spaceRect" presStyleCnt="0"/>
      <dgm:spPr/>
    </dgm:pt>
    <dgm:pt modelId="{D9BDDA5A-2FE4-4FCB-A984-B2C49400CA53}" type="pres">
      <dgm:prSet presAssocID="{4D30EB26-3436-4E4A-984E-6654AADC0FE4}" presName="textRect" presStyleLbl="revTx" presStyleIdx="0" presStyleCnt="3">
        <dgm:presLayoutVars>
          <dgm:chMax val="1"/>
          <dgm:chPref val="1"/>
        </dgm:presLayoutVars>
      </dgm:prSet>
      <dgm:spPr/>
    </dgm:pt>
    <dgm:pt modelId="{74878AEF-177A-45F3-A0D6-E8FCCB4D137F}" type="pres">
      <dgm:prSet presAssocID="{CC1DE8A3-311A-4549-8DDB-64DD5EC3A6EC}" presName="sibTrans" presStyleCnt="0"/>
      <dgm:spPr/>
    </dgm:pt>
    <dgm:pt modelId="{56BBC468-E9FA-4F34-A79C-B0512943CFB0}" type="pres">
      <dgm:prSet presAssocID="{5602FD6C-C466-4F1D-8673-748702B4B65A}" presName="compNode" presStyleCnt="0"/>
      <dgm:spPr/>
    </dgm:pt>
    <dgm:pt modelId="{D7BED674-AAF1-4415-9926-6FCC8DBC52C7}" type="pres">
      <dgm:prSet presAssocID="{5602FD6C-C466-4F1D-8673-748702B4B65A}" presName="iconBgRect" presStyleLbl="bgShp" presStyleIdx="1" presStyleCnt="3"/>
      <dgm:spPr/>
    </dgm:pt>
    <dgm:pt modelId="{2FD43279-D75F-4FE7-94BA-35E5DB341989}" type="pres">
      <dgm:prSet presAssocID="{5602FD6C-C466-4F1D-8673-748702B4B65A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ierarchy"/>
        </a:ext>
      </dgm:extLst>
    </dgm:pt>
    <dgm:pt modelId="{6153B103-DE9E-4F85-9CE9-79648643C73B}" type="pres">
      <dgm:prSet presAssocID="{5602FD6C-C466-4F1D-8673-748702B4B65A}" presName="spaceRect" presStyleCnt="0"/>
      <dgm:spPr/>
    </dgm:pt>
    <dgm:pt modelId="{1A3D9999-0C0C-411B-AEC7-84A54702A2A9}" type="pres">
      <dgm:prSet presAssocID="{5602FD6C-C466-4F1D-8673-748702B4B65A}" presName="textRect" presStyleLbl="revTx" presStyleIdx="1" presStyleCnt="3">
        <dgm:presLayoutVars>
          <dgm:chMax val="1"/>
          <dgm:chPref val="1"/>
        </dgm:presLayoutVars>
      </dgm:prSet>
      <dgm:spPr/>
    </dgm:pt>
    <dgm:pt modelId="{00B26BF0-F14C-40CD-A0EF-C557AB039445}" type="pres">
      <dgm:prSet presAssocID="{6F595610-8624-4F3C-9D01-07695D8B491B}" presName="sibTrans" presStyleCnt="0"/>
      <dgm:spPr/>
    </dgm:pt>
    <dgm:pt modelId="{291CFDA7-32A1-46CF-96FB-C6F8987BBB20}" type="pres">
      <dgm:prSet presAssocID="{FCD20229-7CD5-4605-9D65-6D985529A08A}" presName="compNode" presStyleCnt="0"/>
      <dgm:spPr/>
    </dgm:pt>
    <dgm:pt modelId="{00364881-A017-4CAC-8D5D-EFA8CBD9A260}" type="pres">
      <dgm:prSet presAssocID="{FCD20229-7CD5-4605-9D65-6D985529A08A}" presName="iconBgRect" presStyleLbl="bgShp" presStyleIdx="2" presStyleCnt="3"/>
      <dgm:spPr/>
    </dgm:pt>
    <dgm:pt modelId="{34E4E0BD-3A7E-426B-8A77-12571C753887}" type="pres">
      <dgm:prSet presAssocID="{FCD20229-7CD5-4605-9D65-6D985529A08A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ick"/>
        </a:ext>
      </dgm:extLst>
    </dgm:pt>
    <dgm:pt modelId="{47AAEFBB-6744-4857-83FA-FFBBE6962577}" type="pres">
      <dgm:prSet presAssocID="{FCD20229-7CD5-4605-9D65-6D985529A08A}" presName="spaceRect" presStyleCnt="0"/>
      <dgm:spPr/>
    </dgm:pt>
    <dgm:pt modelId="{A866BDF4-191F-4F19-97F1-7415C6FCF005}" type="pres">
      <dgm:prSet presAssocID="{FCD20229-7CD5-4605-9D65-6D985529A08A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6DDC2533-48EC-49CD-AE94-5D62DA6FD9FE}" srcId="{03A05235-7B7E-48A1-A9E8-6F6C5CE62C9F}" destId="{4D30EB26-3436-4E4A-984E-6654AADC0FE4}" srcOrd="0" destOrd="0" parTransId="{F218E60E-DDFD-44E7-85FE-DEA9B8C262EF}" sibTransId="{CC1DE8A3-311A-4549-8DDB-64DD5EC3A6EC}"/>
    <dgm:cxn modelId="{B3789884-28EA-414F-AD10-9E99FCC7DA38}" type="presOf" srcId="{5602FD6C-C466-4F1D-8673-748702B4B65A}" destId="{1A3D9999-0C0C-411B-AEC7-84A54702A2A9}" srcOrd="0" destOrd="0" presId="urn:microsoft.com/office/officeart/2018/5/layout/IconCircleLabelList"/>
    <dgm:cxn modelId="{BFD4E295-0258-4349-95B6-5ED6F2D35121}" type="presOf" srcId="{03A05235-7B7E-48A1-A9E8-6F6C5CE62C9F}" destId="{00DF7C82-D9EA-4E3C-A78F-722695CA733B}" srcOrd="0" destOrd="0" presId="urn:microsoft.com/office/officeart/2018/5/layout/IconCircleLabelList"/>
    <dgm:cxn modelId="{C34136BE-2407-4A17-A74D-1712916EFB59}" type="presOf" srcId="{FCD20229-7CD5-4605-9D65-6D985529A08A}" destId="{A866BDF4-191F-4F19-97F1-7415C6FCF005}" srcOrd="0" destOrd="0" presId="urn:microsoft.com/office/officeart/2018/5/layout/IconCircleLabelList"/>
    <dgm:cxn modelId="{6DF928D4-3510-47BB-AD50-C277F23F916A}" type="presOf" srcId="{4D30EB26-3436-4E4A-984E-6654AADC0FE4}" destId="{D9BDDA5A-2FE4-4FCB-A984-B2C49400CA53}" srcOrd="0" destOrd="0" presId="urn:microsoft.com/office/officeart/2018/5/layout/IconCircleLabelList"/>
    <dgm:cxn modelId="{1EE911EB-D77A-4AE6-93F9-0F0A2AA99B55}" srcId="{03A05235-7B7E-48A1-A9E8-6F6C5CE62C9F}" destId="{FCD20229-7CD5-4605-9D65-6D985529A08A}" srcOrd="2" destOrd="0" parTransId="{BD120A13-AC2D-4437-AC65-F669E9E9B310}" sibTransId="{9F4A2825-FFED-4D1B-B00C-AC12FEDDF2F1}"/>
    <dgm:cxn modelId="{E074F5F8-AE96-4AE7-810F-DFDBFDF09AF1}" srcId="{03A05235-7B7E-48A1-A9E8-6F6C5CE62C9F}" destId="{5602FD6C-C466-4F1D-8673-748702B4B65A}" srcOrd="1" destOrd="0" parTransId="{0F21B996-0E73-44DB-9022-DC1087ADC3C5}" sibTransId="{6F595610-8624-4F3C-9D01-07695D8B491B}"/>
    <dgm:cxn modelId="{2546BA41-3FC1-4D3B-9B90-F6CEC942E666}" type="presParOf" srcId="{00DF7C82-D9EA-4E3C-A78F-722695CA733B}" destId="{91F2FA4D-DF28-4906-A58C-892B1B15E549}" srcOrd="0" destOrd="0" presId="urn:microsoft.com/office/officeart/2018/5/layout/IconCircleLabelList"/>
    <dgm:cxn modelId="{91B05B03-1D2A-4D66-B239-7C64AD35654A}" type="presParOf" srcId="{91F2FA4D-DF28-4906-A58C-892B1B15E549}" destId="{81AD6029-27C0-4AF3-9E97-C4B0C4402A4B}" srcOrd="0" destOrd="0" presId="urn:microsoft.com/office/officeart/2018/5/layout/IconCircleLabelList"/>
    <dgm:cxn modelId="{19AFBC2A-D110-44F7-8C41-DCD9475F0420}" type="presParOf" srcId="{91F2FA4D-DF28-4906-A58C-892B1B15E549}" destId="{16BF2DF0-0738-49C1-8E83-D69854294683}" srcOrd="1" destOrd="0" presId="urn:microsoft.com/office/officeart/2018/5/layout/IconCircleLabelList"/>
    <dgm:cxn modelId="{73C78C67-7255-45D8-AF79-DE5195467B1A}" type="presParOf" srcId="{91F2FA4D-DF28-4906-A58C-892B1B15E549}" destId="{388CB976-4364-4052-A567-25C960EEADE8}" srcOrd="2" destOrd="0" presId="urn:microsoft.com/office/officeart/2018/5/layout/IconCircleLabelList"/>
    <dgm:cxn modelId="{7FAC6DD9-8BAB-4340-86C4-A5CFD07834F9}" type="presParOf" srcId="{91F2FA4D-DF28-4906-A58C-892B1B15E549}" destId="{D9BDDA5A-2FE4-4FCB-A984-B2C49400CA53}" srcOrd="3" destOrd="0" presId="urn:microsoft.com/office/officeart/2018/5/layout/IconCircleLabelList"/>
    <dgm:cxn modelId="{26BC2209-B723-40D9-A828-A8FCBC8E50A4}" type="presParOf" srcId="{00DF7C82-D9EA-4E3C-A78F-722695CA733B}" destId="{74878AEF-177A-45F3-A0D6-E8FCCB4D137F}" srcOrd="1" destOrd="0" presId="urn:microsoft.com/office/officeart/2018/5/layout/IconCircleLabelList"/>
    <dgm:cxn modelId="{D4778075-EE11-4BE3-A94A-4CF8F7A980CF}" type="presParOf" srcId="{00DF7C82-D9EA-4E3C-A78F-722695CA733B}" destId="{56BBC468-E9FA-4F34-A79C-B0512943CFB0}" srcOrd="2" destOrd="0" presId="urn:microsoft.com/office/officeart/2018/5/layout/IconCircleLabelList"/>
    <dgm:cxn modelId="{D128EE4D-4C3D-46DA-8374-6E091797237D}" type="presParOf" srcId="{56BBC468-E9FA-4F34-A79C-B0512943CFB0}" destId="{D7BED674-AAF1-4415-9926-6FCC8DBC52C7}" srcOrd="0" destOrd="0" presId="urn:microsoft.com/office/officeart/2018/5/layout/IconCircleLabelList"/>
    <dgm:cxn modelId="{1E48CCA4-574C-407C-AB49-AC99EC577F06}" type="presParOf" srcId="{56BBC468-E9FA-4F34-A79C-B0512943CFB0}" destId="{2FD43279-D75F-4FE7-94BA-35E5DB341989}" srcOrd="1" destOrd="0" presId="urn:microsoft.com/office/officeart/2018/5/layout/IconCircleLabelList"/>
    <dgm:cxn modelId="{B6E3732D-520F-4B43-9AC9-89500EBC4DE5}" type="presParOf" srcId="{56BBC468-E9FA-4F34-A79C-B0512943CFB0}" destId="{6153B103-DE9E-4F85-9CE9-79648643C73B}" srcOrd="2" destOrd="0" presId="urn:microsoft.com/office/officeart/2018/5/layout/IconCircleLabelList"/>
    <dgm:cxn modelId="{1A7243C1-0ECC-4660-BA1D-D50A7F09C473}" type="presParOf" srcId="{56BBC468-E9FA-4F34-A79C-B0512943CFB0}" destId="{1A3D9999-0C0C-411B-AEC7-84A54702A2A9}" srcOrd="3" destOrd="0" presId="urn:microsoft.com/office/officeart/2018/5/layout/IconCircleLabelList"/>
    <dgm:cxn modelId="{B3438A00-881E-4F88-A006-14ACB6854D25}" type="presParOf" srcId="{00DF7C82-D9EA-4E3C-A78F-722695CA733B}" destId="{00B26BF0-F14C-40CD-A0EF-C557AB039445}" srcOrd="3" destOrd="0" presId="urn:microsoft.com/office/officeart/2018/5/layout/IconCircleLabelList"/>
    <dgm:cxn modelId="{A65A023A-4AB9-4316-91FB-9EF23E85F43F}" type="presParOf" srcId="{00DF7C82-D9EA-4E3C-A78F-722695CA733B}" destId="{291CFDA7-32A1-46CF-96FB-C6F8987BBB20}" srcOrd="4" destOrd="0" presId="urn:microsoft.com/office/officeart/2018/5/layout/IconCircleLabelList"/>
    <dgm:cxn modelId="{59CC8E03-1A0A-41DD-9649-3872A72DBFC1}" type="presParOf" srcId="{291CFDA7-32A1-46CF-96FB-C6F8987BBB20}" destId="{00364881-A017-4CAC-8D5D-EFA8CBD9A260}" srcOrd="0" destOrd="0" presId="urn:microsoft.com/office/officeart/2018/5/layout/IconCircleLabelList"/>
    <dgm:cxn modelId="{13A8FB79-58BE-4790-8897-8A4B807F3A7D}" type="presParOf" srcId="{291CFDA7-32A1-46CF-96FB-C6F8987BBB20}" destId="{34E4E0BD-3A7E-426B-8A77-12571C753887}" srcOrd="1" destOrd="0" presId="urn:microsoft.com/office/officeart/2018/5/layout/IconCircleLabelList"/>
    <dgm:cxn modelId="{C71422A0-D51A-4714-B44C-D4D3C1CB8AE7}" type="presParOf" srcId="{291CFDA7-32A1-46CF-96FB-C6F8987BBB20}" destId="{47AAEFBB-6744-4857-83FA-FFBBE6962577}" srcOrd="2" destOrd="0" presId="urn:microsoft.com/office/officeart/2018/5/layout/IconCircleLabelList"/>
    <dgm:cxn modelId="{3DBAE168-A8AF-4B1A-8455-356BB32B9E56}" type="presParOf" srcId="{291CFDA7-32A1-46CF-96FB-C6F8987BBB20}" destId="{A866BDF4-191F-4F19-97F1-7415C6FCF005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D8155F7-BA23-4771-A2CB-35F62BE669B5}" type="doc">
      <dgm:prSet loTypeId="urn:microsoft.com/office/officeart/2005/8/layout/vProcess5" loCatId="process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6FF7B07A-28A7-44AD-A0A2-ADEB0477FF34}">
      <dgm:prSet/>
      <dgm:spPr/>
      <dgm:t>
        <a:bodyPr/>
        <a:lstStyle/>
        <a:p>
          <a:r>
            <a:rPr lang="en-US" b="0" i="0" baseline="0" dirty="0"/>
            <a:t>Evidence-based research &amp; tools</a:t>
          </a:r>
          <a:endParaRPr lang="en-US" dirty="0"/>
        </a:p>
      </dgm:t>
    </dgm:pt>
    <dgm:pt modelId="{574D5B4F-D425-48A0-890C-C2009E81ED60}" type="parTrans" cxnId="{6FA60872-3E4E-44B0-9038-30B9069A11A2}">
      <dgm:prSet/>
      <dgm:spPr/>
      <dgm:t>
        <a:bodyPr/>
        <a:lstStyle/>
        <a:p>
          <a:endParaRPr lang="en-US"/>
        </a:p>
      </dgm:t>
    </dgm:pt>
    <dgm:pt modelId="{3E676CCA-DEB1-4F06-873D-F1D929E27161}" type="sibTrans" cxnId="{6FA60872-3E4E-44B0-9038-30B9069A11A2}">
      <dgm:prSet/>
      <dgm:spPr/>
      <dgm:t>
        <a:bodyPr/>
        <a:lstStyle/>
        <a:p>
          <a:endParaRPr lang="en-US"/>
        </a:p>
      </dgm:t>
    </dgm:pt>
    <dgm:pt modelId="{C6FEC108-68DD-4F0B-96E9-CA9DDDFBD8EC}">
      <dgm:prSet/>
      <dgm:spPr/>
      <dgm:t>
        <a:bodyPr/>
        <a:lstStyle/>
        <a:p>
          <a:r>
            <a:rPr lang="en-US" b="0" i="0" baseline="0" dirty="0"/>
            <a:t>New </a:t>
          </a:r>
          <a:r>
            <a:rPr lang="en-US" b="1" i="0" baseline="0" dirty="0"/>
            <a:t>quality scoring system</a:t>
          </a:r>
          <a:r>
            <a:rPr lang="en-US" b="0" i="0" baseline="0" dirty="0"/>
            <a:t> (safety, dignity, rights)</a:t>
          </a:r>
          <a:endParaRPr lang="en-US" dirty="0"/>
        </a:p>
      </dgm:t>
    </dgm:pt>
    <dgm:pt modelId="{52C09F7E-0250-4FE3-81CF-21C57DDC2A44}" type="parTrans" cxnId="{8C662164-FE26-49CB-8A3E-DC32C8AB65F8}">
      <dgm:prSet/>
      <dgm:spPr/>
      <dgm:t>
        <a:bodyPr/>
        <a:lstStyle/>
        <a:p>
          <a:endParaRPr lang="en-US"/>
        </a:p>
      </dgm:t>
    </dgm:pt>
    <dgm:pt modelId="{EF5D3050-58A9-4DF1-890C-9F1A4E2385E1}" type="sibTrans" cxnId="{8C662164-FE26-49CB-8A3E-DC32C8AB65F8}">
      <dgm:prSet/>
      <dgm:spPr/>
      <dgm:t>
        <a:bodyPr/>
        <a:lstStyle/>
        <a:p>
          <a:endParaRPr lang="en-US"/>
        </a:p>
      </dgm:t>
    </dgm:pt>
    <dgm:pt modelId="{67EEC2CB-FA0E-48C0-8776-AEA299EA42B7}">
      <dgm:prSet/>
      <dgm:spPr/>
      <dgm:t>
        <a:bodyPr/>
        <a:lstStyle/>
        <a:p>
          <a:r>
            <a:rPr lang="en-US" b="1" i="0" baseline="0" dirty="0"/>
            <a:t>Review of Chapter 582 (SCSA Act)</a:t>
          </a:r>
          <a:endParaRPr lang="en-US" dirty="0"/>
        </a:p>
      </dgm:t>
    </dgm:pt>
    <dgm:pt modelId="{A6077F1B-C0C0-495F-AC79-B39D7FA5D3B4}" type="parTrans" cxnId="{25E7AF30-B441-49FA-AFB4-933D65819822}">
      <dgm:prSet/>
      <dgm:spPr/>
      <dgm:t>
        <a:bodyPr/>
        <a:lstStyle/>
        <a:p>
          <a:endParaRPr lang="en-US"/>
        </a:p>
      </dgm:t>
    </dgm:pt>
    <dgm:pt modelId="{4A170DBF-0367-4E52-AA4D-4BBE87E49394}" type="sibTrans" cxnId="{25E7AF30-B441-49FA-AFB4-933D65819822}">
      <dgm:prSet/>
      <dgm:spPr/>
      <dgm:t>
        <a:bodyPr/>
        <a:lstStyle/>
        <a:p>
          <a:endParaRPr lang="en-US"/>
        </a:p>
      </dgm:t>
    </dgm:pt>
    <dgm:pt modelId="{2BD501B1-5935-4CF2-BF9D-517572E826B1}">
      <dgm:prSet/>
      <dgm:spPr/>
      <dgm:t>
        <a:bodyPr/>
        <a:lstStyle/>
        <a:p>
          <a:r>
            <a:rPr lang="en-US" b="0" i="0" baseline="0"/>
            <a:t>Flexible standards adapting to </a:t>
          </a:r>
          <a:r>
            <a:rPr lang="en-US" b="1" i="0" baseline="0"/>
            <a:t>new vulnerabilities</a:t>
          </a:r>
          <a:r>
            <a:rPr lang="en-US" b="0" i="0" baseline="0"/>
            <a:t> </a:t>
          </a:r>
          <a:endParaRPr lang="en-US" dirty="0"/>
        </a:p>
      </dgm:t>
    </dgm:pt>
    <dgm:pt modelId="{99BB5B8C-9591-4F80-A2B0-9FBFA643C8B2}" type="parTrans" cxnId="{970F0966-5BC8-498E-97D6-6E80AE97FA69}">
      <dgm:prSet/>
      <dgm:spPr/>
    </dgm:pt>
    <dgm:pt modelId="{44032C9A-482F-463D-B948-872800FC74F7}" type="sibTrans" cxnId="{970F0966-5BC8-498E-97D6-6E80AE97FA69}">
      <dgm:prSet/>
      <dgm:spPr/>
      <dgm:t>
        <a:bodyPr/>
        <a:lstStyle/>
        <a:p>
          <a:endParaRPr lang="en-GB"/>
        </a:p>
      </dgm:t>
    </dgm:pt>
    <dgm:pt modelId="{48430C29-02D3-4875-99DC-B215400DF8BE}" type="pres">
      <dgm:prSet presAssocID="{ED8155F7-BA23-4771-A2CB-35F62BE669B5}" presName="outerComposite" presStyleCnt="0">
        <dgm:presLayoutVars>
          <dgm:chMax val="5"/>
          <dgm:dir/>
          <dgm:resizeHandles val="exact"/>
        </dgm:presLayoutVars>
      </dgm:prSet>
      <dgm:spPr/>
    </dgm:pt>
    <dgm:pt modelId="{5266D3F5-A28A-44D8-A82E-F6CCA6802DFE}" type="pres">
      <dgm:prSet presAssocID="{ED8155F7-BA23-4771-A2CB-35F62BE669B5}" presName="dummyMaxCanvas" presStyleCnt="0">
        <dgm:presLayoutVars/>
      </dgm:prSet>
      <dgm:spPr/>
    </dgm:pt>
    <dgm:pt modelId="{5AB99748-7E89-4534-9160-2D89FEDA6EAD}" type="pres">
      <dgm:prSet presAssocID="{ED8155F7-BA23-4771-A2CB-35F62BE669B5}" presName="FourNodes_1" presStyleLbl="node1" presStyleIdx="0" presStyleCnt="4">
        <dgm:presLayoutVars>
          <dgm:bulletEnabled val="1"/>
        </dgm:presLayoutVars>
      </dgm:prSet>
      <dgm:spPr/>
    </dgm:pt>
    <dgm:pt modelId="{9E949E44-30ED-40A1-AF1C-9927872A9C73}" type="pres">
      <dgm:prSet presAssocID="{ED8155F7-BA23-4771-A2CB-35F62BE669B5}" presName="FourNodes_2" presStyleLbl="node1" presStyleIdx="1" presStyleCnt="4">
        <dgm:presLayoutVars>
          <dgm:bulletEnabled val="1"/>
        </dgm:presLayoutVars>
      </dgm:prSet>
      <dgm:spPr/>
    </dgm:pt>
    <dgm:pt modelId="{BA008D29-AC7D-4AC5-9C09-B9C5D9AE27E3}" type="pres">
      <dgm:prSet presAssocID="{ED8155F7-BA23-4771-A2CB-35F62BE669B5}" presName="FourNodes_3" presStyleLbl="node1" presStyleIdx="2" presStyleCnt="4">
        <dgm:presLayoutVars>
          <dgm:bulletEnabled val="1"/>
        </dgm:presLayoutVars>
      </dgm:prSet>
      <dgm:spPr/>
    </dgm:pt>
    <dgm:pt modelId="{D31356F0-51DA-4BDD-B152-959D7CC47CDD}" type="pres">
      <dgm:prSet presAssocID="{ED8155F7-BA23-4771-A2CB-35F62BE669B5}" presName="FourNodes_4" presStyleLbl="node1" presStyleIdx="3" presStyleCnt="4">
        <dgm:presLayoutVars>
          <dgm:bulletEnabled val="1"/>
        </dgm:presLayoutVars>
      </dgm:prSet>
      <dgm:spPr/>
    </dgm:pt>
    <dgm:pt modelId="{6CBBBD76-A421-450A-B827-3CC856B52B8C}" type="pres">
      <dgm:prSet presAssocID="{ED8155F7-BA23-4771-A2CB-35F62BE669B5}" presName="FourConn_1-2" presStyleLbl="fgAccFollowNode1" presStyleIdx="0" presStyleCnt="3">
        <dgm:presLayoutVars>
          <dgm:bulletEnabled val="1"/>
        </dgm:presLayoutVars>
      </dgm:prSet>
      <dgm:spPr/>
    </dgm:pt>
    <dgm:pt modelId="{CC92477C-8F62-4AE0-BF3F-A8185B1098A1}" type="pres">
      <dgm:prSet presAssocID="{ED8155F7-BA23-4771-A2CB-35F62BE669B5}" presName="FourConn_2-3" presStyleLbl="fgAccFollowNode1" presStyleIdx="1" presStyleCnt="3">
        <dgm:presLayoutVars>
          <dgm:bulletEnabled val="1"/>
        </dgm:presLayoutVars>
      </dgm:prSet>
      <dgm:spPr/>
    </dgm:pt>
    <dgm:pt modelId="{8F70E4F7-C67C-46BA-9066-A6BA3327735D}" type="pres">
      <dgm:prSet presAssocID="{ED8155F7-BA23-4771-A2CB-35F62BE669B5}" presName="FourConn_3-4" presStyleLbl="fgAccFollowNode1" presStyleIdx="2" presStyleCnt="3">
        <dgm:presLayoutVars>
          <dgm:bulletEnabled val="1"/>
        </dgm:presLayoutVars>
      </dgm:prSet>
      <dgm:spPr/>
    </dgm:pt>
    <dgm:pt modelId="{7A4577D1-092F-4616-8951-0E0391AD800E}" type="pres">
      <dgm:prSet presAssocID="{ED8155F7-BA23-4771-A2CB-35F62BE669B5}" presName="FourNodes_1_text" presStyleLbl="node1" presStyleIdx="3" presStyleCnt="4">
        <dgm:presLayoutVars>
          <dgm:bulletEnabled val="1"/>
        </dgm:presLayoutVars>
      </dgm:prSet>
      <dgm:spPr/>
    </dgm:pt>
    <dgm:pt modelId="{85BC805D-007F-49D6-A38F-04E1D42499C2}" type="pres">
      <dgm:prSet presAssocID="{ED8155F7-BA23-4771-A2CB-35F62BE669B5}" presName="FourNodes_2_text" presStyleLbl="node1" presStyleIdx="3" presStyleCnt="4">
        <dgm:presLayoutVars>
          <dgm:bulletEnabled val="1"/>
        </dgm:presLayoutVars>
      </dgm:prSet>
      <dgm:spPr/>
    </dgm:pt>
    <dgm:pt modelId="{5D2BD99E-35F5-40FE-A94E-43CE53678062}" type="pres">
      <dgm:prSet presAssocID="{ED8155F7-BA23-4771-A2CB-35F62BE669B5}" presName="FourNodes_3_text" presStyleLbl="node1" presStyleIdx="3" presStyleCnt="4">
        <dgm:presLayoutVars>
          <dgm:bulletEnabled val="1"/>
        </dgm:presLayoutVars>
      </dgm:prSet>
      <dgm:spPr/>
    </dgm:pt>
    <dgm:pt modelId="{961B3750-2EB5-4BA9-A230-49919D584595}" type="pres">
      <dgm:prSet presAssocID="{ED8155F7-BA23-4771-A2CB-35F62BE669B5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DE204508-CFE4-43F4-974B-BCF9EBD47763}" type="presOf" srcId="{67EEC2CB-FA0E-48C0-8776-AEA299EA42B7}" destId="{961B3750-2EB5-4BA9-A230-49919D584595}" srcOrd="1" destOrd="0" presId="urn:microsoft.com/office/officeart/2005/8/layout/vProcess5"/>
    <dgm:cxn modelId="{D5CCB411-CC91-4E40-9A5C-2F6CA13D1766}" type="presOf" srcId="{EF5D3050-58A9-4DF1-890C-9F1A4E2385E1}" destId="{8F70E4F7-C67C-46BA-9066-A6BA3327735D}" srcOrd="0" destOrd="0" presId="urn:microsoft.com/office/officeart/2005/8/layout/vProcess5"/>
    <dgm:cxn modelId="{06DAE720-5054-4A1E-AF57-F8BC01AF8D4E}" type="presOf" srcId="{6FF7B07A-28A7-44AD-A0A2-ADEB0477FF34}" destId="{5AB99748-7E89-4534-9160-2D89FEDA6EAD}" srcOrd="0" destOrd="0" presId="urn:microsoft.com/office/officeart/2005/8/layout/vProcess5"/>
    <dgm:cxn modelId="{449D0530-3040-432D-9C46-8750EA98DB94}" type="presOf" srcId="{C6FEC108-68DD-4F0B-96E9-CA9DDDFBD8EC}" destId="{5D2BD99E-35F5-40FE-A94E-43CE53678062}" srcOrd="1" destOrd="0" presId="urn:microsoft.com/office/officeart/2005/8/layout/vProcess5"/>
    <dgm:cxn modelId="{25E7AF30-B441-49FA-AFB4-933D65819822}" srcId="{ED8155F7-BA23-4771-A2CB-35F62BE669B5}" destId="{67EEC2CB-FA0E-48C0-8776-AEA299EA42B7}" srcOrd="3" destOrd="0" parTransId="{A6077F1B-C0C0-495F-AC79-B39D7FA5D3B4}" sibTransId="{4A170DBF-0367-4E52-AA4D-4BBE87E49394}"/>
    <dgm:cxn modelId="{433D0F3B-64AF-45F3-A995-6BD77C40C3F2}" type="presOf" srcId="{67EEC2CB-FA0E-48C0-8776-AEA299EA42B7}" destId="{D31356F0-51DA-4BDD-B152-959D7CC47CDD}" srcOrd="0" destOrd="0" presId="urn:microsoft.com/office/officeart/2005/8/layout/vProcess5"/>
    <dgm:cxn modelId="{8C662164-FE26-49CB-8A3E-DC32C8AB65F8}" srcId="{ED8155F7-BA23-4771-A2CB-35F62BE669B5}" destId="{C6FEC108-68DD-4F0B-96E9-CA9DDDFBD8EC}" srcOrd="2" destOrd="0" parTransId="{52C09F7E-0250-4FE3-81CF-21C57DDC2A44}" sibTransId="{EF5D3050-58A9-4DF1-890C-9F1A4E2385E1}"/>
    <dgm:cxn modelId="{970F0966-5BC8-498E-97D6-6E80AE97FA69}" srcId="{ED8155F7-BA23-4771-A2CB-35F62BE669B5}" destId="{2BD501B1-5935-4CF2-BF9D-517572E826B1}" srcOrd="1" destOrd="0" parTransId="{99BB5B8C-9591-4F80-A2B0-9FBFA643C8B2}" sibTransId="{44032C9A-482F-463D-B948-872800FC74F7}"/>
    <dgm:cxn modelId="{6FA60872-3E4E-44B0-9038-30B9069A11A2}" srcId="{ED8155F7-BA23-4771-A2CB-35F62BE669B5}" destId="{6FF7B07A-28A7-44AD-A0A2-ADEB0477FF34}" srcOrd="0" destOrd="0" parTransId="{574D5B4F-D425-48A0-890C-C2009E81ED60}" sibTransId="{3E676CCA-DEB1-4F06-873D-F1D929E27161}"/>
    <dgm:cxn modelId="{9AFA678B-0F56-47DC-9180-87F5C3476475}" type="presOf" srcId="{3E676CCA-DEB1-4F06-873D-F1D929E27161}" destId="{6CBBBD76-A421-450A-B827-3CC856B52B8C}" srcOrd="0" destOrd="0" presId="urn:microsoft.com/office/officeart/2005/8/layout/vProcess5"/>
    <dgm:cxn modelId="{D3B9468F-5951-4DD1-981B-10DF700939AB}" type="presOf" srcId="{44032C9A-482F-463D-B948-872800FC74F7}" destId="{CC92477C-8F62-4AE0-BF3F-A8185B1098A1}" srcOrd="0" destOrd="0" presId="urn:microsoft.com/office/officeart/2005/8/layout/vProcess5"/>
    <dgm:cxn modelId="{7E43719E-7F7F-453D-91B4-3D58AD8B3AB5}" type="presOf" srcId="{2BD501B1-5935-4CF2-BF9D-517572E826B1}" destId="{9E949E44-30ED-40A1-AF1C-9927872A9C73}" srcOrd="0" destOrd="0" presId="urn:microsoft.com/office/officeart/2005/8/layout/vProcess5"/>
    <dgm:cxn modelId="{88FBF7AE-22C3-4567-A324-558FFE372375}" type="presOf" srcId="{ED8155F7-BA23-4771-A2CB-35F62BE669B5}" destId="{48430C29-02D3-4875-99DC-B215400DF8BE}" srcOrd="0" destOrd="0" presId="urn:microsoft.com/office/officeart/2005/8/layout/vProcess5"/>
    <dgm:cxn modelId="{728D36DD-973A-4446-A1A4-968049181DF9}" type="presOf" srcId="{C6FEC108-68DD-4F0B-96E9-CA9DDDFBD8EC}" destId="{BA008D29-AC7D-4AC5-9C09-B9C5D9AE27E3}" srcOrd="0" destOrd="0" presId="urn:microsoft.com/office/officeart/2005/8/layout/vProcess5"/>
    <dgm:cxn modelId="{B72CC6DE-2A6E-4728-B325-60BE78CB0285}" type="presOf" srcId="{2BD501B1-5935-4CF2-BF9D-517572E826B1}" destId="{85BC805D-007F-49D6-A38F-04E1D42499C2}" srcOrd="1" destOrd="0" presId="urn:microsoft.com/office/officeart/2005/8/layout/vProcess5"/>
    <dgm:cxn modelId="{548B4AF2-32DD-490E-AB75-3DA38E6931B1}" type="presOf" srcId="{6FF7B07A-28A7-44AD-A0A2-ADEB0477FF34}" destId="{7A4577D1-092F-4616-8951-0E0391AD800E}" srcOrd="1" destOrd="0" presId="urn:microsoft.com/office/officeart/2005/8/layout/vProcess5"/>
    <dgm:cxn modelId="{7AFDA7D1-4ABC-4953-96F3-AC0186B6F254}" type="presParOf" srcId="{48430C29-02D3-4875-99DC-B215400DF8BE}" destId="{5266D3F5-A28A-44D8-A82E-F6CCA6802DFE}" srcOrd="0" destOrd="0" presId="urn:microsoft.com/office/officeart/2005/8/layout/vProcess5"/>
    <dgm:cxn modelId="{52F3D5C1-650B-4541-BC0F-326DEE5446D1}" type="presParOf" srcId="{48430C29-02D3-4875-99DC-B215400DF8BE}" destId="{5AB99748-7E89-4534-9160-2D89FEDA6EAD}" srcOrd="1" destOrd="0" presId="urn:microsoft.com/office/officeart/2005/8/layout/vProcess5"/>
    <dgm:cxn modelId="{AF99B9CC-B981-4C9D-8178-9ADD7FF28A03}" type="presParOf" srcId="{48430C29-02D3-4875-99DC-B215400DF8BE}" destId="{9E949E44-30ED-40A1-AF1C-9927872A9C73}" srcOrd="2" destOrd="0" presId="urn:microsoft.com/office/officeart/2005/8/layout/vProcess5"/>
    <dgm:cxn modelId="{2E2AFE87-0D48-4708-BFB5-0544278E8653}" type="presParOf" srcId="{48430C29-02D3-4875-99DC-B215400DF8BE}" destId="{BA008D29-AC7D-4AC5-9C09-B9C5D9AE27E3}" srcOrd="3" destOrd="0" presId="urn:microsoft.com/office/officeart/2005/8/layout/vProcess5"/>
    <dgm:cxn modelId="{06D9E1E2-4E47-4D69-B4D1-A5A41A5BD96E}" type="presParOf" srcId="{48430C29-02D3-4875-99DC-B215400DF8BE}" destId="{D31356F0-51DA-4BDD-B152-959D7CC47CDD}" srcOrd="4" destOrd="0" presId="urn:microsoft.com/office/officeart/2005/8/layout/vProcess5"/>
    <dgm:cxn modelId="{6141D411-4E8A-4CBA-805B-3089FC64951A}" type="presParOf" srcId="{48430C29-02D3-4875-99DC-B215400DF8BE}" destId="{6CBBBD76-A421-450A-B827-3CC856B52B8C}" srcOrd="5" destOrd="0" presId="urn:microsoft.com/office/officeart/2005/8/layout/vProcess5"/>
    <dgm:cxn modelId="{3C93688E-AF9C-4E4C-8EEB-BF71E43F1AEE}" type="presParOf" srcId="{48430C29-02D3-4875-99DC-B215400DF8BE}" destId="{CC92477C-8F62-4AE0-BF3F-A8185B1098A1}" srcOrd="6" destOrd="0" presId="urn:microsoft.com/office/officeart/2005/8/layout/vProcess5"/>
    <dgm:cxn modelId="{7840C557-5C41-4EA4-8302-2CA4237BB981}" type="presParOf" srcId="{48430C29-02D3-4875-99DC-B215400DF8BE}" destId="{8F70E4F7-C67C-46BA-9066-A6BA3327735D}" srcOrd="7" destOrd="0" presId="urn:microsoft.com/office/officeart/2005/8/layout/vProcess5"/>
    <dgm:cxn modelId="{2ECADE62-0C4F-407A-8A27-5DDEA7E76CF1}" type="presParOf" srcId="{48430C29-02D3-4875-99DC-B215400DF8BE}" destId="{7A4577D1-092F-4616-8951-0E0391AD800E}" srcOrd="8" destOrd="0" presId="urn:microsoft.com/office/officeart/2005/8/layout/vProcess5"/>
    <dgm:cxn modelId="{40B9E284-B4A3-4678-84C2-73229FBE2982}" type="presParOf" srcId="{48430C29-02D3-4875-99DC-B215400DF8BE}" destId="{85BC805D-007F-49D6-A38F-04E1D42499C2}" srcOrd="9" destOrd="0" presId="urn:microsoft.com/office/officeart/2005/8/layout/vProcess5"/>
    <dgm:cxn modelId="{EEAD6C1B-DC4E-4912-94AC-A238F6B5B541}" type="presParOf" srcId="{48430C29-02D3-4875-99DC-B215400DF8BE}" destId="{5D2BD99E-35F5-40FE-A94E-43CE53678062}" srcOrd="10" destOrd="0" presId="urn:microsoft.com/office/officeart/2005/8/layout/vProcess5"/>
    <dgm:cxn modelId="{40BCA2F9-2C43-4916-AC08-8F2ABE7FBE71}" type="presParOf" srcId="{48430C29-02D3-4875-99DC-B215400DF8BE}" destId="{961B3750-2EB5-4BA9-A230-49919D584595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33FB9C-B801-4492-B487-54CE2B3E97B0}">
      <dsp:nvSpPr>
        <dsp:cNvPr id="0" name=""/>
        <dsp:cNvSpPr/>
      </dsp:nvSpPr>
      <dsp:spPr>
        <a:xfrm>
          <a:off x="0" y="87569"/>
          <a:ext cx="6666833" cy="998156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Established under </a:t>
          </a:r>
          <a:r>
            <a:rPr lang="en-GB" sz="2500" b="1" kern="1200"/>
            <a:t>Act No. XV of 2018</a:t>
          </a:r>
          <a:endParaRPr lang="en-US" sz="2500" kern="1200"/>
        </a:p>
      </dsp:txBody>
      <dsp:txXfrm>
        <a:off x="48726" y="136295"/>
        <a:ext cx="6569381" cy="900704"/>
      </dsp:txXfrm>
    </dsp:sp>
    <dsp:sp modelId="{83B3E00C-B664-489B-BE6B-121618343DF0}">
      <dsp:nvSpPr>
        <dsp:cNvPr id="0" name=""/>
        <dsp:cNvSpPr/>
      </dsp:nvSpPr>
      <dsp:spPr>
        <a:xfrm>
          <a:off x="0" y="1157725"/>
          <a:ext cx="6666833" cy="998156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136400"/>
                <a:satOff val="-14223"/>
                <a:lumOff val="955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136400"/>
                <a:satOff val="-14223"/>
                <a:lumOff val="955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136400"/>
                <a:satOff val="-14223"/>
                <a:lumOff val="955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Granted </a:t>
          </a:r>
          <a:r>
            <a:rPr lang="en-GB" sz="2500" b="1" kern="1200"/>
            <a:t>autonomy</a:t>
          </a:r>
          <a:r>
            <a:rPr lang="en-GB" sz="2500" kern="1200"/>
            <a:t> to regulate and monitor services across Malta &amp; Gozo</a:t>
          </a:r>
          <a:endParaRPr lang="en-US" sz="2500" kern="1200"/>
        </a:p>
      </dsp:txBody>
      <dsp:txXfrm>
        <a:off x="48726" y="1206451"/>
        <a:ext cx="6569381" cy="900704"/>
      </dsp:txXfrm>
    </dsp:sp>
    <dsp:sp modelId="{84FCBBA3-A474-4DCF-9A92-8EBFA292490B}">
      <dsp:nvSpPr>
        <dsp:cNvPr id="0" name=""/>
        <dsp:cNvSpPr/>
      </dsp:nvSpPr>
      <dsp:spPr>
        <a:xfrm>
          <a:off x="0" y="2227881"/>
          <a:ext cx="6666833" cy="998156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272799"/>
                <a:satOff val="-28446"/>
                <a:lumOff val="1911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272799"/>
                <a:satOff val="-28446"/>
                <a:lumOff val="1911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272799"/>
                <a:satOff val="-28446"/>
                <a:lumOff val="1911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Sets clear legal standards &amp; regulations</a:t>
          </a:r>
          <a:endParaRPr lang="en-US" sz="2500" kern="1200"/>
        </a:p>
      </dsp:txBody>
      <dsp:txXfrm>
        <a:off x="48726" y="2276607"/>
        <a:ext cx="6569381" cy="900704"/>
      </dsp:txXfrm>
    </dsp:sp>
    <dsp:sp modelId="{4D7EA709-C3A2-42FB-A823-285B98884AFD}">
      <dsp:nvSpPr>
        <dsp:cNvPr id="0" name=""/>
        <dsp:cNvSpPr/>
      </dsp:nvSpPr>
      <dsp:spPr>
        <a:xfrm>
          <a:off x="0" y="3298038"/>
          <a:ext cx="6666833" cy="998156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409199"/>
                <a:satOff val="-42669"/>
                <a:lumOff val="2866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409199"/>
                <a:satOff val="-42669"/>
                <a:lumOff val="2866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409199"/>
                <a:satOff val="-42669"/>
                <a:lumOff val="2866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Applies to all licensed social care providers</a:t>
          </a:r>
          <a:endParaRPr lang="en-US" sz="2500" kern="1200"/>
        </a:p>
      </dsp:txBody>
      <dsp:txXfrm>
        <a:off x="48726" y="3346764"/>
        <a:ext cx="6569381" cy="900704"/>
      </dsp:txXfrm>
    </dsp:sp>
    <dsp:sp modelId="{9B8317F4-A269-47C6-83E7-141EF1D0F9C2}">
      <dsp:nvSpPr>
        <dsp:cNvPr id="0" name=""/>
        <dsp:cNvSpPr/>
      </dsp:nvSpPr>
      <dsp:spPr>
        <a:xfrm>
          <a:off x="0" y="4368194"/>
          <a:ext cx="6666833" cy="998156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545598"/>
                <a:satOff val="-56892"/>
                <a:lumOff val="3822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545598"/>
                <a:satOff val="-56892"/>
                <a:lumOff val="3822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545598"/>
                <a:satOff val="-56892"/>
                <a:lumOff val="3822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 dirty="0"/>
            <a:t>Categorisation ensures sector-specific standards</a:t>
          </a:r>
          <a:endParaRPr lang="en-US" sz="2500" kern="1200" dirty="0"/>
        </a:p>
      </dsp:txBody>
      <dsp:txXfrm>
        <a:off x="48726" y="4416920"/>
        <a:ext cx="6569381" cy="9007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DCBD6E-2C24-4903-AF2C-E03A968CECCA}">
      <dsp:nvSpPr>
        <dsp:cNvPr id="0" name=""/>
        <dsp:cNvSpPr/>
      </dsp:nvSpPr>
      <dsp:spPr>
        <a:xfrm>
          <a:off x="0" y="2663"/>
          <a:ext cx="6666833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094E2C9-D284-4FC5-BEB1-27A6CE405B8B}">
      <dsp:nvSpPr>
        <dsp:cNvPr id="0" name=""/>
        <dsp:cNvSpPr/>
      </dsp:nvSpPr>
      <dsp:spPr>
        <a:xfrm>
          <a:off x="0" y="2663"/>
          <a:ext cx="6666833" cy="9080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i="0" kern="1200" baseline="0"/>
            <a:t>Licensing Regime</a:t>
          </a:r>
          <a:endParaRPr lang="en-US" sz="3600" kern="1200"/>
        </a:p>
      </dsp:txBody>
      <dsp:txXfrm>
        <a:off x="0" y="2663"/>
        <a:ext cx="6666833" cy="908098"/>
      </dsp:txXfrm>
    </dsp:sp>
    <dsp:sp modelId="{22F12748-C8DE-4258-A9E5-86E6A26E2E24}">
      <dsp:nvSpPr>
        <dsp:cNvPr id="0" name=""/>
        <dsp:cNvSpPr/>
      </dsp:nvSpPr>
      <dsp:spPr>
        <a:xfrm>
          <a:off x="0" y="910762"/>
          <a:ext cx="6666833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90DD01F-A901-4D50-A9A6-919BA2060F58}">
      <dsp:nvSpPr>
        <dsp:cNvPr id="0" name=""/>
        <dsp:cNvSpPr/>
      </dsp:nvSpPr>
      <dsp:spPr>
        <a:xfrm>
          <a:off x="0" y="910762"/>
          <a:ext cx="6666833" cy="9080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i="0" kern="1200" baseline="0"/>
            <a:t>Inspection-Based Monitoring</a:t>
          </a:r>
          <a:endParaRPr lang="en-US" sz="3600" kern="1200"/>
        </a:p>
      </dsp:txBody>
      <dsp:txXfrm>
        <a:off x="0" y="910762"/>
        <a:ext cx="6666833" cy="908098"/>
      </dsp:txXfrm>
    </dsp:sp>
    <dsp:sp modelId="{FA7B2EBD-C681-40EC-80AA-BFB892ABD96D}">
      <dsp:nvSpPr>
        <dsp:cNvPr id="0" name=""/>
        <dsp:cNvSpPr/>
      </dsp:nvSpPr>
      <dsp:spPr>
        <a:xfrm>
          <a:off x="0" y="1818861"/>
          <a:ext cx="6666833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EC2C6D4-6F51-4FEC-8AE6-9632F1730632}">
      <dsp:nvSpPr>
        <dsp:cNvPr id="0" name=""/>
        <dsp:cNvSpPr/>
      </dsp:nvSpPr>
      <dsp:spPr>
        <a:xfrm>
          <a:off x="0" y="1818861"/>
          <a:ext cx="6666833" cy="9080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i="0" kern="1200" baseline="0"/>
            <a:t>Complaints &amp; Feedback</a:t>
          </a:r>
          <a:endParaRPr lang="en-US" sz="3600" kern="1200"/>
        </a:p>
      </dsp:txBody>
      <dsp:txXfrm>
        <a:off x="0" y="1818861"/>
        <a:ext cx="6666833" cy="908098"/>
      </dsp:txXfrm>
    </dsp:sp>
    <dsp:sp modelId="{C1E8C9E9-5CEC-4FDC-ACC5-D6792535F064}">
      <dsp:nvSpPr>
        <dsp:cNvPr id="0" name=""/>
        <dsp:cNvSpPr/>
      </dsp:nvSpPr>
      <dsp:spPr>
        <a:xfrm>
          <a:off x="0" y="2726960"/>
          <a:ext cx="6666833" cy="0"/>
        </a:xfrm>
        <a:prstGeom prst="lin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4EE34A5-F619-4F0B-BCF3-6801F2571170}">
      <dsp:nvSpPr>
        <dsp:cNvPr id="0" name=""/>
        <dsp:cNvSpPr/>
      </dsp:nvSpPr>
      <dsp:spPr>
        <a:xfrm>
          <a:off x="0" y="2726960"/>
          <a:ext cx="6666833" cy="9080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i="0" kern="1200" baseline="0"/>
            <a:t>Sanctions &amp; Legal Action</a:t>
          </a:r>
          <a:endParaRPr lang="en-US" sz="3600" kern="1200"/>
        </a:p>
      </dsp:txBody>
      <dsp:txXfrm>
        <a:off x="0" y="2726960"/>
        <a:ext cx="6666833" cy="908098"/>
      </dsp:txXfrm>
    </dsp:sp>
    <dsp:sp modelId="{10858466-24FC-4560-9D4C-88F1CA3BE3CD}">
      <dsp:nvSpPr>
        <dsp:cNvPr id="0" name=""/>
        <dsp:cNvSpPr/>
      </dsp:nvSpPr>
      <dsp:spPr>
        <a:xfrm>
          <a:off x="0" y="3635058"/>
          <a:ext cx="6666833" cy="0"/>
        </a:xfrm>
        <a:prstGeom prst="lin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19FB44C-7E4A-4102-AC2E-BB36A6C6A4BB}">
      <dsp:nvSpPr>
        <dsp:cNvPr id="0" name=""/>
        <dsp:cNvSpPr/>
      </dsp:nvSpPr>
      <dsp:spPr>
        <a:xfrm>
          <a:off x="0" y="3635058"/>
          <a:ext cx="6666833" cy="9080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i="0" kern="1200" baseline="0"/>
            <a:t>Legal Foundation of Standards</a:t>
          </a:r>
          <a:endParaRPr lang="en-US" sz="3600" kern="1200"/>
        </a:p>
      </dsp:txBody>
      <dsp:txXfrm>
        <a:off x="0" y="3635058"/>
        <a:ext cx="6666833" cy="908098"/>
      </dsp:txXfrm>
    </dsp:sp>
    <dsp:sp modelId="{DC1F53CB-16C4-468F-B027-11E7F18E53B9}">
      <dsp:nvSpPr>
        <dsp:cNvPr id="0" name=""/>
        <dsp:cNvSpPr/>
      </dsp:nvSpPr>
      <dsp:spPr>
        <a:xfrm>
          <a:off x="0" y="4543157"/>
          <a:ext cx="6666833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7646A3E-7A79-4BA7-8D53-FAECDEA98DCE}">
      <dsp:nvSpPr>
        <dsp:cNvPr id="0" name=""/>
        <dsp:cNvSpPr/>
      </dsp:nvSpPr>
      <dsp:spPr>
        <a:xfrm>
          <a:off x="0" y="4543157"/>
          <a:ext cx="6666833" cy="9080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i="0" kern="1200" baseline="0" dirty="0"/>
            <a:t>Central Authority</a:t>
          </a:r>
          <a:endParaRPr lang="en-US" sz="3600" kern="1200" dirty="0"/>
        </a:p>
      </dsp:txBody>
      <dsp:txXfrm>
        <a:off x="0" y="4543157"/>
        <a:ext cx="6666833" cy="90809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83C2D3-B8E9-4531-9E40-D0578ECCFC9C}">
      <dsp:nvSpPr>
        <dsp:cNvPr id="0" name=""/>
        <dsp:cNvSpPr/>
      </dsp:nvSpPr>
      <dsp:spPr>
        <a:xfrm>
          <a:off x="0" y="0"/>
          <a:ext cx="9288654" cy="1257841"/>
        </a:xfrm>
        <a:prstGeom prst="roundRect">
          <a:avLst>
            <a:gd name="adj" fmla="val 10000"/>
          </a:avLst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i="0" kern="1200" baseline="0" dirty="0"/>
            <a:t>Mandatory Licensing</a:t>
          </a:r>
          <a:r>
            <a:rPr lang="en-US" sz="3300" b="0" i="0" kern="1200" baseline="0" dirty="0"/>
            <a:t> for all Social Services</a:t>
          </a:r>
          <a:endParaRPr lang="en-US" sz="3300" kern="1200" dirty="0"/>
        </a:p>
      </dsp:txBody>
      <dsp:txXfrm>
        <a:off x="36841" y="36841"/>
        <a:ext cx="7931345" cy="1184159"/>
      </dsp:txXfrm>
    </dsp:sp>
    <dsp:sp modelId="{383BCE1E-3B5F-4C46-A831-CB7C517B0E64}">
      <dsp:nvSpPr>
        <dsp:cNvPr id="0" name=""/>
        <dsp:cNvSpPr/>
      </dsp:nvSpPr>
      <dsp:spPr>
        <a:xfrm>
          <a:off x="819587" y="1467481"/>
          <a:ext cx="9288654" cy="1257841"/>
        </a:xfrm>
        <a:prstGeom prst="roundRect">
          <a:avLst>
            <a:gd name="adj" fmla="val 10000"/>
          </a:avLst>
        </a:prstGeom>
        <a:solidFill>
          <a:schemeClr val="accent1">
            <a:shade val="80000"/>
            <a:hueOff val="272799"/>
            <a:satOff val="-28446"/>
            <a:lumOff val="1911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i="0" kern="1200" baseline="0"/>
            <a:t>Vetting &amp; renewal</a:t>
          </a:r>
          <a:r>
            <a:rPr lang="en-US" sz="3300" b="0" i="0" kern="1200" baseline="0"/>
            <a:t> tied to standards compliance</a:t>
          </a:r>
          <a:endParaRPr lang="en-US" sz="3300" kern="1200"/>
        </a:p>
      </dsp:txBody>
      <dsp:txXfrm>
        <a:off x="856428" y="1504322"/>
        <a:ext cx="7577788" cy="1184159"/>
      </dsp:txXfrm>
    </dsp:sp>
    <dsp:sp modelId="{54BEBE6B-869D-43BA-8E0B-8CD0BA2C96F6}">
      <dsp:nvSpPr>
        <dsp:cNvPr id="0" name=""/>
        <dsp:cNvSpPr/>
      </dsp:nvSpPr>
      <dsp:spPr>
        <a:xfrm>
          <a:off x="1639174" y="2934963"/>
          <a:ext cx="9288654" cy="1257841"/>
        </a:xfrm>
        <a:prstGeom prst="roundRect">
          <a:avLst>
            <a:gd name="adj" fmla="val 10000"/>
          </a:avLst>
        </a:prstGeom>
        <a:solidFill>
          <a:schemeClr val="accent1">
            <a:shade val="80000"/>
            <a:hueOff val="545598"/>
            <a:satOff val="-56892"/>
            <a:lumOff val="3822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i="0" kern="1200" baseline="0"/>
            <a:t>Conditions:</a:t>
          </a:r>
          <a:r>
            <a:rPr lang="en-US" sz="3300" b="0" i="0" kern="1200" baseline="0"/>
            <a:t> failure to disclose changes may lead to revocation</a:t>
          </a:r>
          <a:endParaRPr lang="en-US" sz="3300" kern="1200"/>
        </a:p>
      </dsp:txBody>
      <dsp:txXfrm>
        <a:off x="1676015" y="2971804"/>
        <a:ext cx="7577788" cy="1184159"/>
      </dsp:txXfrm>
    </dsp:sp>
    <dsp:sp modelId="{CFE077E8-2FDA-490B-B364-BDB5E07C78E3}">
      <dsp:nvSpPr>
        <dsp:cNvPr id="0" name=""/>
        <dsp:cNvSpPr/>
      </dsp:nvSpPr>
      <dsp:spPr>
        <a:xfrm>
          <a:off x="8471057" y="953863"/>
          <a:ext cx="817596" cy="81759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8655016" y="953863"/>
        <a:ext cx="449678" cy="615241"/>
      </dsp:txXfrm>
    </dsp:sp>
    <dsp:sp modelId="{86377457-537E-4B1A-A8C6-0D3FFE76A781}">
      <dsp:nvSpPr>
        <dsp:cNvPr id="0" name=""/>
        <dsp:cNvSpPr/>
      </dsp:nvSpPr>
      <dsp:spPr>
        <a:xfrm>
          <a:off x="9290644" y="2412959"/>
          <a:ext cx="817596" cy="81759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9474603" y="2412959"/>
        <a:ext cx="449678" cy="61524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3B8FA5-27D1-4230-9ED4-028FFB824014}">
      <dsp:nvSpPr>
        <dsp:cNvPr id="0" name=""/>
        <dsp:cNvSpPr/>
      </dsp:nvSpPr>
      <dsp:spPr>
        <a:xfrm>
          <a:off x="1004844" y="830796"/>
          <a:ext cx="1491437" cy="149143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03B847-9403-4E5C-9CC3-93DB1EE22286}">
      <dsp:nvSpPr>
        <dsp:cNvPr id="0" name=""/>
        <dsp:cNvSpPr/>
      </dsp:nvSpPr>
      <dsp:spPr>
        <a:xfrm>
          <a:off x="1322692" y="1148644"/>
          <a:ext cx="855743" cy="85574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1C625D-B183-4BA9-A711-1F6FC8E2D174}">
      <dsp:nvSpPr>
        <dsp:cNvPr id="0" name=""/>
        <dsp:cNvSpPr/>
      </dsp:nvSpPr>
      <dsp:spPr>
        <a:xfrm>
          <a:off x="528073" y="2786780"/>
          <a:ext cx="2444980" cy="13985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b="1" i="0" kern="1200" baseline="0" dirty="0"/>
            <a:t>Regular and surprise inspections</a:t>
          </a:r>
          <a:endParaRPr lang="en-US" sz="2000" kern="1200" dirty="0"/>
        </a:p>
      </dsp:txBody>
      <dsp:txXfrm>
        <a:off x="528073" y="2786780"/>
        <a:ext cx="2444980" cy="1398559"/>
      </dsp:txXfrm>
    </dsp:sp>
    <dsp:sp modelId="{E9797F81-7F27-4A8D-BE1A-251DCB9C6A44}">
      <dsp:nvSpPr>
        <dsp:cNvPr id="0" name=""/>
        <dsp:cNvSpPr/>
      </dsp:nvSpPr>
      <dsp:spPr>
        <a:xfrm>
          <a:off x="3877696" y="830796"/>
          <a:ext cx="1491437" cy="149143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92BF1F-C980-45C2-9079-7E32CCB603C1}">
      <dsp:nvSpPr>
        <dsp:cNvPr id="0" name=""/>
        <dsp:cNvSpPr/>
      </dsp:nvSpPr>
      <dsp:spPr>
        <a:xfrm>
          <a:off x="4195544" y="1148644"/>
          <a:ext cx="855743" cy="85574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16BD07-AD19-47EE-BBF6-34F79BBBD1F4}">
      <dsp:nvSpPr>
        <dsp:cNvPr id="0" name=""/>
        <dsp:cNvSpPr/>
      </dsp:nvSpPr>
      <dsp:spPr>
        <a:xfrm>
          <a:off x="3400925" y="2786780"/>
          <a:ext cx="2444980" cy="13985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b="0" i="0" kern="1200" baseline="0" dirty="0"/>
            <a:t>Providers given </a:t>
          </a:r>
          <a:r>
            <a:rPr lang="en-US" sz="2000" b="1" i="0" kern="1200" baseline="0" dirty="0"/>
            <a:t>timelines for remedial actions &amp; </a:t>
          </a:r>
          <a:r>
            <a:rPr lang="en-GB" sz="2000" b="1" i="0" kern="1200" baseline="0" noProof="0" dirty="0"/>
            <a:t>conditions</a:t>
          </a:r>
          <a:r>
            <a:rPr lang="en-US" sz="2000" b="1" i="0" kern="1200" baseline="0" dirty="0"/>
            <a:t> of </a:t>
          </a:r>
          <a:r>
            <a:rPr lang="en-GB" sz="2000" b="1" i="0" kern="1200" baseline="0" noProof="0" dirty="0"/>
            <a:t>licence </a:t>
          </a:r>
          <a:endParaRPr lang="en-GB" sz="2000" kern="1200" noProof="0" dirty="0"/>
        </a:p>
      </dsp:txBody>
      <dsp:txXfrm>
        <a:off x="3400925" y="2786780"/>
        <a:ext cx="2444980" cy="1398559"/>
      </dsp:txXfrm>
    </dsp:sp>
    <dsp:sp modelId="{B8802681-4E88-4BBF-B22F-2A2B10C4AB7F}">
      <dsp:nvSpPr>
        <dsp:cNvPr id="0" name=""/>
        <dsp:cNvSpPr/>
      </dsp:nvSpPr>
      <dsp:spPr>
        <a:xfrm>
          <a:off x="6750548" y="830796"/>
          <a:ext cx="1491437" cy="149143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1B96D8-7340-4207-9E25-D0D40764C26C}">
      <dsp:nvSpPr>
        <dsp:cNvPr id="0" name=""/>
        <dsp:cNvSpPr/>
      </dsp:nvSpPr>
      <dsp:spPr>
        <a:xfrm>
          <a:off x="7068395" y="1148644"/>
          <a:ext cx="855743" cy="85574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599DF8-389F-4B12-AC1A-8C6ABA328F23}">
      <dsp:nvSpPr>
        <dsp:cNvPr id="0" name=""/>
        <dsp:cNvSpPr/>
      </dsp:nvSpPr>
      <dsp:spPr>
        <a:xfrm>
          <a:off x="6273777" y="2786780"/>
          <a:ext cx="2444980" cy="13985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b="1" i="0" kern="1200" baseline="0"/>
            <a:t>Follow-up checks</a:t>
          </a:r>
          <a:r>
            <a:rPr lang="en-US" sz="2000" b="0" i="0" kern="1200" baseline="0"/>
            <a:t> to confirm compliance</a:t>
          </a:r>
          <a:endParaRPr lang="en-US" sz="2000" kern="1200"/>
        </a:p>
      </dsp:txBody>
      <dsp:txXfrm>
        <a:off x="6273777" y="2786780"/>
        <a:ext cx="2444980" cy="1398559"/>
      </dsp:txXfrm>
    </dsp:sp>
    <dsp:sp modelId="{FD6E0849-4739-4E0F-86CE-841E6C15BA99}">
      <dsp:nvSpPr>
        <dsp:cNvPr id="0" name=""/>
        <dsp:cNvSpPr/>
      </dsp:nvSpPr>
      <dsp:spPr>
        <a:xfrm>
          <a:off x="9623400" y="830796"/>
          <a:ext cx="1491437" cy="1491437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371433-E4BB-40CC-99F6-1C7043C335CE}">
      <dsp:nvSpPr>
        <dsp:cNvPr id="0" name=""/>
        <dsp:cNvSpPr/>
      </dsp:nvSpPr>
      <dsp:spPr>
        <a:xfrm>
          <a:off x="9941247" y="1148644"/>
          <a:ext cx="855743" cy="85574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8BD8ED-455E-46C5-8E59-67724654F28D}">
      <dsp:nvSpPr>
        <dsp:cNvPr id="0" name=""/>
        <dsp:cNvSpPr/>
      </dsp:nvSpPr>
      <dsp:spPr>
        <a:xfrm>
          <a:off x="9146628" y="2786780"/>
          <a:ext cx="2444980" cy="13985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b="0" i="0" kern="1200" baseline="0"/>
            <a:t>2024: </a:t>
          </a:r>
          <a:r>
            <a:rPr lang="en-US" sz="2000" b="1" i="0" kern="1200" baseline="0"/>
            <a:t>1,527 inspection visits</a:t>
          </a:r>
          <a:r>
            <a:rPr lang="en-US" sz="2000" b="0" i="0" kern="1200" baseline="0"/>
            <a:t> conducted</a:t>
          </a:r>
          <a:endParaRPr lang="en-US" sz="2000" kern="1200"/>
        </a:p>
      </dsp:txBody>
      <dsp:txXfrm>
        <a:off x="9146628" y="2786780"/>
        <a:ext cx="2444980" cy="139855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46A02D-7498-4A58-9EB1-F49A1C62807E}">
      <dsp:nvSpPr>
        <dsp:cNvPr id="0" name=""/>
        <dsp:cNvSpPr/>
      </dsp:nvSpPr>
      <dsp:spPr>
        <a:xfrm>
          <a:off x="947201" y="818755"/>
          <a:ext cx="1451800" cy="14518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0251C4-E38F-459D-91B9-E1FA06553BEA}">
      <dsp:nvSpPr>
        <dsp:cNvPr id="0" name=""/>
        <dsp:cNvSpPr/>
      </dsp:nvSpPr>
      <dsp:spPr>
        <a:xfrm>
          <a:off x="59990" y="2654049"/>
          <a:ext cx="3226223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i="0" kern="1200" baseline="0" dirty="0"/>
            <a:t>Feedback unit</a:t>
          </a:r>
          <a:r>
            <a:rPr lang="en-US" sz="2200" b="0" i="0" kern="1200" baseline="0" dirty="0"/>
            <a:t> via phone, email, social media</a:t>
          </a:r>
          <a:endParaRPr lang="en-US" sz="2200" kern="1200" dirty="0"/>
        </a:p>
      </dsp:txBody>
      <dsp:txXfrm>
        <a:off x="59990" y="2654049"/>
        <a:ext cx="3226223" cy="720000"/>
      </dsp:txXfrm>
    </dsp:sp>
    <dsp:sp modelId="{BE29A3AF-1413-4382-8E45-96A032109551}">
      <dsp:nvSpPr>
        <dsp:cNvPr id="0" name=""/>
        <dsp:cNvSpPr/>
      </dsp:nvSpPr>
      <dsp:spPr>
        <a:xfrm>
          <a:off x="4738014" y="818755"/>
          <a:ext cx="1451800" cy="14518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6899FD-BF81-4BCE-B24C-77837CAD8DBB}">
      <dsp:nvSpPr>
        <dsp:cNvPr id="0" name=""/>
        <dsp:cNvSpPr/>
      </dsp:nvSpPr>
      <dsp:spPr>
        <a:xfrm>
          <a:off x="3850802" y="2654049"/>
          <a:ext cx="3226223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 baseline="0"/>
            <a:t>2024: </a:t>
          </a:r>
          <a:r>
            <a:rPr lang="en-US" sz="2200" b="1" i="0" kern="1200" baseline="0"/>
            <a:t>28 cases logged</a:t>
          </a:r>
          <a:r>
            <a:rPr lang="en-US" sz="2200" b="0" i="0" kern="1200" baseline="0"/>
            <a:t> (70% care quality issues)</a:t>
          </a:r>
          <a:endParaRPr lang="en-US" sz="2200" kern="1200"/>
        </a:p>
      </dsp:txBody>
      <dsp:txXfrm>
        <a:off x="3850802" y="2654049"/>
        <a:ext cx="3226223" cy="720000"/>
      </dsp:txXfrm>
    </dsp:sp>
    <dsp:sp modelId="{D15ACF89-02F5-4FD5-A1E3-D23E1AF1699D}">
      <dsp:nvSpPr>
        <dsp:cNvPr id="0" name=""/>
        <dsp:cNvSpPr/>
      </dsp:nvSpPr>
      <dsp:spPr>
        <a:xfrm>
          <a:off x="8528826" y="818755"/>
          <a:ext cx="1451800" cy="14518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35BE9E-8EBC-4A98-B06B-CA14641A6336}">
      <dsp:nvSpPr>
        <dsp:cNvPr id="0" name=""/>
        <dsp:cNvSpPr/>
      </dsp:nvSpPr>
      <dsp:spPr>
        <a:xfrm>
          <a:off x="7641615" y="2654049"/>
          <a:ext cx="3226223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i="0" kern="1200" baseline="0"/>
            <a:t>Actions:</a:t>
          </a:r>
          <a:r>
            <a:rPr lang="en-US" sz="2200" b="0" i="0" kern="1200" baseline="0"/>
            <a:t> correspondence or site visits</a:t>
          </a:r>
          <a:endParaRPr lang="en-US" sz="2200" kern="1200"/>
        </a:p>
      </dsp:txBody>
      <dsp:txXfrm>
        <a:off x="7641615" y="2654049"/>
        <a:ext cx="3226223" cy="7200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2EEA93-25A1-4469-B0DC-112A6B683EF9}">
      <dsp:nvSpPr>
        <dsp:cNvPr id="0" name=""/>
        <dsp:cNvSpPr/>
      </dsp:nvSpPr>
      <dsp:spPr>
        <a:xfrm>
          <a:off x="694636" y="521887"/>
          <a:ext cx="1887187" cy="1887187"/>
        </a:xfrm>
        <a:prstGeom prst="round2DiagRect">
          <a:avLst>
            <a:gd name="adj1" fmla="val 29727"/>
            <a:gd name="adj2" fmla="val 0"/>
          </a:avLst>
        </a:prstGeom>
        <a:solidFill>
          <a:schemeClr val="accent6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415A6E-BE51-400E-9B0E-22E8880CF2C4}">
      <dsp:nvSpPr>
        <dsp:cNvPr id="0" name=""/>
        <dsp:cNvSpPr/>
      </dsp:nvSpPr>
      <dsp:spPr>
        <a:xfrm>
          <a:off x="1096823" y="924074"/>
          <a:ext cx="1082812" cy="108281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F306A3-1454-4812-91C6-0FE2293A5C3A}">
      <dsp:nvSpPr>
        <dsp:cNvPr id="0" name=""/>
        <dsp:cNvSpPr/>
      </dsp:nvSpPr>
      <dsp:spPr>
        <a:xfrm>
          <a:off x="91354" y="2996887"/>
          <a:ext cx="3093750" cy="967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800" b="1" i="0" kern="1200" baseline="0" dirty="0"/>
            <a:t>Graduated approach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800" b="0" i="0" kern="1200" baseline="0" dirty="0"/>
            <a:t>dialogue &amp;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800" b="0" i="0" kern="1200" baseline="0" dirty="0"/>
            <a:t>Collaboration first</a:t>
          </a:r>
          <a:endParaRPr lang="en-US" sz="1800" kern="1200" dirty="0"/>
        </a:p>
      </dsp:txBody>
      <dsp:txXfrm>
        <a:off x="91354" y="2996887"/>
        <a:ext cx="3093750" cy="967500"/>
      </dsp:txXfrm>
    </dsp:sp>
    <dsp:sp modelId="{DE9DB11F-5209-4EB8-A923-B6C05BEA1D49}">
      <dsp:nvSpPr>
        <dsp:cNvPr id="0" name=""/>
        <dsp:cNvSpPr/>
      </dsp:nvSpPr>
      <dsp:spPr>
        <a:xfrm>
          <a:off x="4329792" y="521887"/>
          <a:ext cx="1887187" cy="1887187"/>
        </a:xfrm>
        <a:prstGeom prst="round2DiagRect">
          <a:avLst>
            <a:gd name="adj1" fmla="val 29727"/>
            <a:gd name="adj2" fmla="val 0"/>
          </a:avLst>
        </a:prstGeom>
        <a:solidFill>
          <a:srgbClr val="F4B33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C9E8F9-1788-492C-9352-F40EC3195F4C}">
      <dsp:nvSpPr>
        <dsp:cNvPr id="0" name=""/>
        <dsp:cNvSpPr/>
      </dsp:nvSpPr>
      <dsp:spPr>
        <a:xfrm>
          <a:off x="4731979" y="924074"/>
          <a:ext cx="1082812" cy="108281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37B86E-3D4A-4BFA-8BDE-C39D238A1B81}">
      <dsp:nvSpPr>
        <dsp:cNvPr id="0" name=""/>
        <dsp:cNvSpPr/>
      </dsp:nvSpPr>
      <dsp:spPr>
        <a:xfrm>
          <a:off x="3726511" y="2996887"/>
          <a:ext cx="3093750" cy="967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800" b="1" i="0" kern="1200" baseline="0" dirty="0"/>
            <a:t>Financial penalties</a:t>
          </a:r>
          <a:r>
            <a:rPr lang="en-US" sz="1800" b="0" i="0" kern="1200" baseline="0" dirty="0"/>
            <a:t> or </a:t>
          </a:r>
          <a:r>
            <a:rPr lang="en-US" sz="1800" b="1" i="0" kern="1200" baseline="0" dirty="0"/>
            <a:t>legal action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800" b="0" i="0" kern="1200" baseline="0" dirty="0"/>
            <a:t>if issues persist</a:t>
          </a:r>
          <a:endParaRPr lang="en-US" sz="1800" kern="1200" dirty="0"/>
        </a:p>
      </dsp:txBody>
      <dsp:txXfrm>
        <a:off x="3726511" y="2996887"/>
        <a:ext cx="3093750" cy="967500"/>
      </dsp:txXfrm>
    </dsp:sp>
    <dsp:sp modelId="{959E68B9-2B3B-4DAB-9835-B0561C63EF40}">
      <dsp:nvSpPr>
        <dsp:cNvPr id="0" name=""/>
        <dsp:cNvSpPr/>
      </dsp:nvSpPr>
      <dsp:spPr>
        <a:xfrm>
          <a:off x="7964948" y="521887"/>
          <a:ext cx="1887187" cy="1887187"/>
        </a:xfrm>
        <a:prstGeom prst="round2DiagRect">
          <a:avLst>
            <a:gd name="adj1" fmla="val 29727"/>
            <a:gd name="adj2" fmla="val 0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E41879-1D7A-4815-84CA-94BF3AD2049A}">
      <dsp:nvSpPr>
        <dsp:cNvPr id="0" name=""/>
        <dsp:cNvSpPr/>
      </dsp:nvSpPr>
      <dsp:spPr>
        <a:xfrm>
          <a:off x="8367136" y="924074"/>
          <a:ext cx="1082812" cy="108281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B36DA7-1B44-45CE-AF61-E0077D446D51}">
      <dsp:nvSpPr>
        <dsp:cNvPr id="0" name=""/>
        <dsp:cNvSpPr/>
      </dsp:nvSpPr>
      <dsp:spPr>
        <a:xfrm>
          <a:off x="7361667" y="2996887"/>
          <a:ext cx="3093750" cy="967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800" b="1" i="0" kern="1200" baseline="0" dirty="0"/>
            <a:t>Suspension or revocation</a:t>
          </a:r>
          <a:r>
            <a:rPr lang="en-US" sz="1800" b="0" i="0" kern="1200" baseline="0" dirty="0"/>
            <a:t>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800" b="0" i="0" kern="1200" baseline="0" dirty="0"/>
            <a:t>for persistent breaches</a:t>
          </a:r>
          <a:endParaRPr lang="en-US" sz="1800" kern="1200" dirty="0"/>
        </a:p>
      </dsp:txBody>
      <dsp:txXfrm>
        <a:off x="7361667" y="2996887"/>
        <a:ext cx="3093750" cy="9675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2462A2-9DA4-48D4-8868-B3396BE399F9}">
      <dsp:nvSpPr>
        <dsp:cNvPr id="0" name=""/>
        <dsp:cNvSpPr/>
      </dsp:nvSpPr>
      <dsp:spPr>
        <a:xfrm>
          <a:off x="3367512" y="0"/>
          <a:ext cx="4192805" cy="4192805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0CBC17-506B-4DB0-A4EC-A3AF7FDEA27C}">
      <dsp:nvSpPr>
        <dsp:cNvPr id="0" name=""/>
        <dsp:cNvSpPr/>
      </dsp:nvSpPr>
      <dsp:spPr>
        <a:xfrm>
          <a:off x="3765828" y="398316"/>
          <a:ext cx="1635193" cy="1635193"/>
        </a:xfrm>
        <a:prstGeom prst="round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i="0" kern="1200" baseline="0" dirty="0"/>
            <a:t>Action Builds Confidence</a:t>
          </a:r>
          <a:endParaRPr lang="en-US" sz="1700" kern="1200" dirty="0"/>
        </a:p>
      </dsp:txBody>
      <dsp:txXfrm>
        <a:off x="3845652" y="478140"/>
        <a:ext cx="1475545" cy="1475545"/>
      </dsp:txXfrm>
    </dsp:sp>
    <dsp:sp modelId="{11BF14F7-4B6C-4BA6-A478-A6F5FAC12458}">
      <dsp:nvSpPr>
        <dsp:cNvPr id="0" name=""/>
        <dsp:cNvSpPr/>
      </dsp:nvSpPr>
      <dsp:spPr>
        <a:xfrm>
          <a:off x="5526806" y="398316"/>
          <a:ext cx="1635193" cy="1635193"/>
        </a:xfrm>
        <a:prstGeom prst="roundRect">
          <a:avLst/>
        </a:prstGeom>
        <a:solidFill>
          <a:schemeClr val="accent1">
            <a:shade val="80000"/>
            <a:hueOff val="181866"/>
            <a:satOff val="-18964"/>
            <a:lumOff val="1274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Consistency Creates Credibility</a:t>
          </a:r>
        </a:p>
      </dsp:txBody>
      <dsp:txXfrm>
        <a:off x="5606630" y="478140"/>
        <a:ext cx="1475545" cy="1475545"/>
      </dsp:txXfrm>
    </dsp:sp>
    <dsp:sp modelId="{26165FD1-CCA1-4B3E-9F39-9B87970B9E9D}">
      <dsp:nvSpPr>
        <dsp:cNvPr id="0" name=""/>
        <dsp:cNvSpPr/>
      </dsp:nvSpPr>
      <dsp:spPr>
        <a:xfrm>
          <a:off x="3765828" y="2159294"/>
          <a:ext cx="1635193" cy="1635193"/>
        </a:xfrm>
        <a:prstGeom prst="roundRect">
          <a:avLst/>
        </a:prstGeom>
        <a:solidFill>
          <a:schemeClr val="accent1">
            <a:shade val="80000"/>
            <a:hueOff val="363732"/>
            <a:satOff val="-37928"/>
            <a:lumOff val="254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Accountability Strengthens Trust</a:t>
          </a:r>
        </a:p>
      </dsp:txBody>
      <dsp:txXfrm>
        <a:off x="3845652" y="2239118"/>
        <a:ext cx="1475545" cy="1475545"/>
      </dsp:txXfrm>
    </dsp:sp>
    <dsp:sp modelId="{E4EEE7F3-D94E-4969-B92D-3E93A1200D66}">
      <dsp:nvSpPr>
        <dsp:cNvPr id="0" name=""/>
        <dsp:cNvSpPr/>
      </dsp:nvSpPr>
      <dsp:spPr>
        <a:xfrm>
          <a:off x="5526806" y="2159294"/>
          <a:ext cx="1635193" cy="1635193"/>
        </a:xfrm>
        <a:prstGeom prst="roundRect">
          <a:avLst/>
        </a:prstGeom>
        <a:solidFill>
          <a:schemeClr val="accent1">
            <a:shade val="80000"/>
            <a:hueOff val="545598"/>
            <a:satOff val="-56892"/>
            <a:lumOff val="3822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Enforcement as Assurance</a:t>
          </a:r>
        </a:p>
      </dsp:txBody>
      <dsp:txXfrm>
        <a:off x="5606630" y="2239118"/>
        <a:ext cx="1475545" cy="147554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AD6029-27C0-4AF3-9E97-C4B0C4402A4B}">
      <dsp:nvSpPr>
        <dsp:cNvPr id="0" name=""/>
        <dsp:cNvSpPr/>
      </dsp:nvSpPr>
      <dsp:spPr>
        <a:xfrm>
          <a:off x="718664" y="453902"/>
          <a:ext cx="1955812" cy="195581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BF2DF0-0738-49C1-8E83-D69854294683}">
      <dsp:nvSpPr>
        <dsp:cNvPr id="0" name=""/>
        <dsp:cNvSpPr/>
      </dsp:nvSpPr>
      <dsp:spPr>
        <a:xfrm>
          <a:off x="1135476" y="870714"/>
          <a:ext cx="1122187" cy="11221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BDDA5A-2FE4-4FCB-A984-B2C49400CA53}">
      <dsp:nvSpPr>
        <dsp:cNvPr id="0" name=""/>
        <dsp:cNvSpPr/>
      </dsp:nvSpPr>
      <dsp:spPr>
        <a:xfrm>
          <a:off x="93445" y="3018902"/>
          <a:ext cx="32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900" b="1" i="0" kern="1200" baseline="0"/>
            <a:t>Balancing enforcement vs. collaboration</a:t>
          </a:r>
          <a:endParaRPr lang="en-US" sz="1900" kern="1200"/>
        </a:p>
      </dsp:txBody>
      <dsp:txXfrm>
        <a:off x="93445" y="3018902"/>
        <a:ext cx="3206250" cy="720000"/>
      </dsp:txXfrm>
    </dsp:sp>
    <dsp:sp modelId="{D7BED674-AAF1-4415-9926-6FCC8DBC52C7}">
      <dsp:nvSpPr>
        <dsp:cNvPr id="0" name=""/>
        <dsp:cNvSpPr/>
      </dsp:nvSpPr>
      <dsp:spPr>
        <a:xfrm>
          <a:off x="4486008" y="453902"/>
          <a:ext cx="1955812" cy="195581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D43279-D75F-4FE7-94BA-35E5DB341989}">
      <dsp:nvSpPr>
        <dsp:cNvPr id="0" name=""/>
        <dsp:cNvSpPr/>
      </dsp:nvSpPr>
      <dsp:spPr>
        <a:xfrm>
          <a:off x="4902820" y="870714"/>
          <a:ext cx="1122187" cy="11221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3D9999-0C0C-411B-AEC7-84A54702A2A9}">
      <dsp:nvSpPr>
        <dsp:cNvPr id="0" name=""/>
        <dsp:cNvSpPr/>
      </dsp:nvSpPr>
      <dsp:spPr>
        <a:xfrm>
          <a:off x="3860789" y="3018902"/>
          <a:ext cx="32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900" b="1" i="0" kern="1200" baseline="0" dirty="0"/>
            <a:t>Resource constraints</a:t>
          </a:r>
          <a:endParaRPr lang="en-US" sz="1900" kern="1200" dirty="0"/>
        </a:p>
      </dsp:txBody>
      <dsp:txXfrm>
        <a:off x="3860789" y="3018902"/>
        <a:ext cx="3206250" cy="720000"/>
      </dsp:txXfrm>
    </dsp:sp>
    <dsp:sp modelId="{00364881-A017-4CAC-8D5D-EFA8CBD9A260}">
      <dsp:nvSpPr>
        <dsp:cNvPr id="0" name=""/>
        <dsp:cNvSpPr/>
      </dsp:nvSpPr>
      <dsp:spPr>
        <a:xfrm>
          <a:off x="8253352" y="453902"/>
          <a:ext cx="1955812" cy="195581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E4E0BD-3A7E-426B-8A77-12571C753887}">
      <dsp:nvSpPr>
        <dsp:cNvPr id="0" name=""/>
        <dsp:cNvSpPr/>
      </dsp:nvSpPr>
      <dsp:spPr>
        <a:xfrm>
          <a:off x="8670164" y="870714"/>
          <a:ext cx="1122187" cy="11221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66BDF4-191F-4F19-97F1-7415C6FCF005}">
      <dsp:nvSpPr>
        <dsp:cNvPr id="0" name=""/>
        <dsp:cNvSpPr/>
      </dsp:nvSpPr>
      <dsp:spPr>
        <a:xfrm>
          <a:off x="7628133" y="3018902"/>
          <a:ext cx="32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900" kern="1200" dirty="0"/>
            <a:t>Quality Assurance in Maltese context</a:t>
          </a:r>
          <a:endParaRPr lang="en-US" sz="1900" kern="1200" dirty="0"/>
        </a:p>
      </dsp:txBody>
      <dsp:txXfrm>
        <a:off x="7628133" y="3018902"/>
        <a:ext cx="3206250" cy="72000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B99748-7E89-4534-9160-2D89FEDA6EAD}">
      <dsp:nvSpPr>
        <dsp:cNvPr id="0" name=""/>
        <dsp:cNvSpPr/>
      </dsp:nvSpPr>
      <dsp:spPr>
        <a:xfrm>
          <a:off x="0" y="0"/>
          <a:ext cx="8742263" cy="922417"/>
        </a:xfrm>
        <a:prstGeom prst="roundRect">
          <a:avLst>
            <a:gd name="adj" fmla="val 10000"/>
          </a:avLst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0" i="0" kern="1200" baseline="0" dirty="0"/>
            <a:t>Evidence-based research &amp; tools</a:t>
          </a:r>
          <a:endParaRPr lang="en-US" sz="2500" kern="1200" dirty="0"/>
        </a:p>
      </dsp:txBody>
      <dsp:txXfrm>
        <a:off x="27017" y="27017"/>
        <a:ext cx="7668958" cy="868383"/>
      </dsp:txXfrm>
    </dsp:sp>
    <dsp:sp modelId="{9E949E44-30ED-40A1-AF1C-9927872A9C73}">
      <dsp:nvSpPr>
        <dsp:cNvPr id="0" name=""/>
        <dsp:cNvSpPr/>
      </dsp:nvSpPr>
      <dsp:spPr>
        <a:xfrm>
          <a:off x="732164" y="1090129"/>
          <a:ext cx="8742263" cy="922417"/>
        </a:xfrm>
        <a:prstGeom prst="roundRect">
          <a:avLst>
            <a:gd name="adj" fmla="val 10000"/>
          </a:avLst>
        </a:prstGeom>
        <a:solidFill>
          <a:schemeClr val="accent1">
            <a:shade val="80000"/>
            <a:hueOff val="181866"/>
            <a:satOff val="-18964"/>
            <a:lumOff val="1274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0" i="0" kern="1200" baseline="0"/>
            <a:t>Flexible standards adapting to </a:t>
          </a:r>
          <a:r>
            <a:rPr lang="en-US" sz="2500" b="1" i="0" kern="1200" baseline="0"/>
            <a:t>new vulnerabilities</a:t>
          </a:r>
          <a:r>
            <a:rPr lang="en-US" sz="2500" b="0" i="0" kern="1200" baseline="0"/>
            <a:t> </a:t>
          </a:r>
          <a:endParaRPr lang="en-US" sz="2500" kern="1200" dirty="0"/>
        </a:p>
      </dsp:txBody>
      <dsp:txXfrm>
        <a:off x="759181" y="1117146"/>
        <a:ext cx="7356493" cy="868383"/>
      </dsp:txXfrm>
    </dsp:sp>
    <dsp:sp modelId="{BA008D29-AC7D-4AC5-9C09-B9C5D9AE27E3}">
      <dsp:nvSpPr>
        <dsp:cNvPr id="0" name=""/>
        <dsp:cNvSpPr/>
      </dsp:nvSpPr>
      <dsp:spPr>
        <a:xfrm>
          <a:off x="1453401" y="2180258"/>
          <a:ext cx="8742263" cy="922417"/>
        </a:xfrm>
        <a:prstGeom prst="roundRect">
          <a:avLst>
            <a:gd name="adj" fmla="val 10000"/>
          </a:avLst>
        </a:prstGeom>
        <a:solidFill>
          <a:schemeClr val="accent1">
            <a:shade val="80000"/>
            <a:hueOff val="363732"/>
            <a:satOff val="-37928"/>
            <a:lumOff val="254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0" i="0" kern="1200" baseline="0" dirty="0"/>
            <a:t>New </a:t>
          </a:r>
          <a:r>
            <a:rPr lang="en-US" sz="2500" b="1" i="0" kern="1200" baseline="0" dirty="0"/>
            <a:t>quality scoring system</a:t>
          </a:r>
          <a:r>
            <a:rPr lang="en-US" sz="2500" b="0" i="0" kern="1200" baseline="0" dirty="0"/>
            <a:t> (safety, dignity, rights)</a:t>
          </a:r>
          <a:endParaRPr lang="en-US" sz="2500" kern="1200" dirty="0"/>
        </a:p>
      </dsp:txBody>
      <dsp:txXfrm>
        <a:off x="1480418" y="2207275"/>
        <a:ext cx="7367421" cy="868383"/>
      </dsp:txXfrm>
    </dsp:sp>
    <dsp:sp modelId="{D31356F0-51DA-4BDD-B152-959D7CC47CDD}">
      <dsp:nvSpPr>
        <dsp:cNvPr id="0" name=""/>
        <dsp:cNvSpPr/>
      </dsp:nvSpPr>
      <dsp:spPr>
        <a:xfrm>
          <a:off x="2185565" y="3270387"/>
          <a:ext cx="8742263" cy="922417"/>
        </a:xfrm>
        <a:prstGeom prst="roundRect">
          <a:avLst>
            <a:gd name="adj" fmla="val 10000"/>
          </a:avLst>
        </a:prstGeom>
        <a:solidFill>
          <a:schemeClr val="accent1">
            <a:shade val="80000"/>
            <a:hueOff val="545598"/>
            <a:satOff val="-56892"/>
            <a:lumOff val="3822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i="0" kern="1200" baseline="0" dirty="0"/>
            <a:t>Review of Chapter 582 (SCSA Act)</a:t>
          </a:r>
          <a:endParaRPr lang="en-US" sz="2500" kern="1200" dirty="0"/>
        </a:p>
      </dsp:txBody>
      <dsp:txXfrm>
        <a:off x="2212582" y="3297404"/>
        <a:ext cx="7356493" cy="868383"/>
      </dsp:txXfrm>
    </dsp:sp>
    <dsp:sp modelId="{6CBBBD76-A421-450A-B827-3CC856B52B8C}">
      <dsp:nvSpPr>
        <dsp:cNvPr id="0" name=""/>
        <dsp:cNvSpPr/>
      </dsp:nvSpPr>
      <dsp:spPr>
        <a:xfrm>
          <a:off x="8142692" y="706487"/>
          <a:ext cx="599571" cy="59957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8277595" y="706487"/>
        <a:ext cx="329765" cy="451177"/>
      </dsp:txXfrm>
    </dsp:sp>
    <dsp:sp modelId="{CC92477C-8F62-4AE0-BF3F-A8185B1098A1}">
      <dsp:nvSpPr>
        <dsp:cNvPr id="0" name=""/>
        <dsp:cNvSpPr/>
      </dsp:nvSpPr>
      <dsp:spPr>
        <a:xfrm>
          <a:off x="8874856" y="1796616"/>
          <a:ext cx="599571" cy="59957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700" kern="1200"/>
        </a:p>
      </dsp:txBody>
      <dsp:txXfrm>
        <a:off x="9009759" y="1796616"/>
        <a:ext cx="329765" cy="451177"/>
      </dsp:txXfrm>
    </dsp:sp>
    <dsp:sp modelId="{8F70E4F7-C67C-46BA-9066-A6BA3327735D}">
      <dsp:nvSpPr>
        <dsp:cNvPr id="0" name=""/>
        <dsp:cNvSpPr/>
      </dsp:nvSpPr>
      <dsp:spPr>
        <a:xfrm>
          <a:off x="9596093" y="2886746"/>
          <a:ext cx="599571" cy="59957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9730996" y="2886746"/>
        <a:ext cx="329765" cy="4511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058813-A251-4D6E-A9A5-10BD3D46900F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A9FF79-7321-422C-9383-21D8D90BB7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9406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Welcome the audience and briefly introduce yourself.</a:t>
            </a:r>
          </a:p>
          <a:p>
            <a:r>
              <a:rPr lang="en-GB" dirty="0"/>
              <a:t>State that the presentation will outline the establishment, enforcement methods, and trust-building processes of the SCSA.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A9FF79-7321-422C-9383-21D8D90BB7D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2525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A9FF79-7321-422C-9383-21D8D90BB7DF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70625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Explain that the Act gave SCSA independence to act as a regulatory authority.</a:t>
            </a:r>
          </a:p>
          <a:p>
            <a:r>
              <a:rPr lang="en-GB" dirty="0"/>
              <a:t>Stress its importance in safeguarding standards across the entire social welfare sector.</a:t>
            </a:r>
          </a:p>
          <a:p>
            <a:r>
              <a:rPr lang="en-GB" dirty="0"/>
              <a:t>Highlight that regulations are not “one-size-fits-all” but tailored to service types.</a:t>
            </a:r>
          </a:p>
          <a:p>
            <a:r>
              <a:rPr lang="en-GB" dirty="0"/>
              <a:t>Emphasise that compliance is </a:t>
            </a:r>
            <a:r>
              <a:rPr lang="en-GB" b="1" dirty="0"/>
              <a:t>legally enforceable</a:t>
            </a:r>
            <a:r>
              <a:rPr lang="en-GB" dirty="0"/>
              <a:t>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A9FF79-7321-422C-9383-21D8D90BB7D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10239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Briefly outline the six key enforcement pillars.</a:t>
            </a:r>
          </a:p>
          <a:p>
            <a:r>
              <a:rPr lang="en-GB" dirty="0"/>
              <a:t>Mention that enforcement balances support with accountability.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A9FF79-7321-422C-9383-21D8D90BB7D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2770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Stress that licensing is the </a:t>
            </a:r>
            <a:r>
              <a:rPr lang="en-GB" b="1" dirty="0"/>
              <a:t>primary enforcement tool</a:t>
            </a:r>
            <a:r>
              <a:rPr lang="en-GB" dirty="0"/>
              <a:t>.</a:t>
            </a:r>
          </a:p>
          <a:p>
            <a:r>
              <a:rPr lang="en-GB" dirty="0"/>
              <a:t>Mention transparency and strict vetting protect service users.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A9FF79-7321-422C-9383-21D8D90BB7D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67135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Stress how inspections are proactive in safeguarding users.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A9FF79-7321-422C-9383-21D8D90BB7D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41562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Stress that SCSA promotes a </a:t>
            </a:r>
            <a:r>
              <a:rPr lang="en-GB" b="1" dirty="0"/>
              <a:t>user-centric model</a:t>
            </a:r>
            <a:r>
              <a:rPr lang="en-GB" dirty="0"/>
              <a:t>.</a:t>
            </a:r>
          </a:p>
          <a:p>
            <a:r>
              <a:rPr lang="en-GB" dirty="0"/>
              <a:t>Mention complaints are not just punitive, they are opportunities to improve quality.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A9FF79-7321-422C-9383-21D8D90BB7DF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17960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Highlight that sanctions are a </a:t>
            </a:r>
            <a:r>
              <a:rPr lang="en-GB" b="1" dirty="0"/>
              <a:t>last resort</a:t>
            </a:r>
            <a:r>
              <a:rPr lang="en-GB" dirty="0"/>
              <a:t>.</a:t>
            </a:r>
          </a:p>
          <a:p>
            <a:r>
              <a:rPr lang="en-GB" dirty="0"/>
              <a:t>Emphasise culture of </a:t>
            </a:r>
            <a:r>
              <a:rPr lang="en-GB" b="1" dirty="0"/>
              <a:t>support and cooperation</a:t>
            </a:r>
            <a:r>
              <a:rPr lang="en-GB" dirty="0"/>
              <a:t>, not punishment.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A9FF79-7321-422C-9383-21D8D90BB7DF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44638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Stress that credibility depends on </a:t>
            </a:r>
            <a:r>
              <a:rPr lang="en-GB" b="1" dirty="0"/>
              <a:t>openness and collaboration</a:t>
            </a:r>
            <a:r>
              <a:rPr lang="en-GB" dirty="0"/>
              <a:t>.</a:t>
            </a:r>
          </a:p>
          <a:p>
            <a:r>
              <a:rPr lang="en-GB" dirty="0"/>
              <a:t>Mention the shift from </a:t>
            </a:r>
            <a:r>
              <a:rPr lang="en-GB" b="1" dirty="0"/>
              <a:t>compliance-only</a:t>
            </a:r>
            <a:r>
              <a:rPr lang="en-GB" dirty="0"/>
              <a:t> to </a:t>
            </a:r>
            <a:r>
              <a:rPr lang="en-GB" b="1" dirty="0"/>
              <a:t>engagement-based regulation</a:t>
            </a:r>
            <a:r>
              <a:rPr lang="en-GB" dirty="0"/>
              <a:t>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A9FF79-7321-422C-9383-21D8D90BB7DF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52772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Acknowledge practical challenges openly.</a:t>
            </a:r>
          </a:p>
          <a:p>
            <a:r>
              <a:rPr lang="en-GB" dirty="0"/>
              <a:t>Stress that regulation is only as strong as the </a:t>
            </a:r>
            <a:r>
              <a:rPr lang="en-GB" b="1" dirty="0"/>
              <a:t>infrastructure and resources</a:t>
            </a:r>
            <a:r>
              <a:rPr lang="en-GB" dirty="0"/>
              <a:t> behind it.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A9FF79-7321-422C-9383-21D8D90BB7DF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2484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3A8D2-F3E6-1899-4B48-7E99497DFD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ABBB8F-65E2-8335-98CB-3B4C7A4123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DBC102-A5C1-2B6F-3E8E-E2DE0CBF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771FE-CC9D-4A76-9285-D8FA99BF5E62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7F02D4-F438-AB5C-66BC-FEC59150F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96AB49-0839-2162-F42D-503BCE9E1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7BF3B-069A-4149-BEA5-ACEE50B4BAA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8982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14319-BF74-D658-8821-384AEF7AD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8857BF-BADD-79E9-9DD7-B9379DAB06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737021-61B4-CBE5-2AD9-E0F76B8C4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771FE-CC9D-4A76-9285-D8FA99BF5E62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FB-3EC9-FFAE-1218-626E45D4F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30960B-72B8-345A-EF05-0578E40E7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7BF3B-069A-4149-BEA5-ACEE50B4BA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7872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7CA5C33-7176-3AE3-DC06-CCD0EE210C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F2FC71-2F94-8EB4-3EE4-C3348C60DE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EBA5A-B73E-095E-8E06-B0CF006B4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771FE-CC9D-4A76-9285-D8FA99BF5E62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5C42C9-7812-7214-2C0A-19A364165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009DAD-E06E-A2F3-5C45-1A6AC2698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7BF3B-069A-4149-BEA5-ACEE50B4BA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8641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5A4EC-4432-D6CD-7EC3-F69C1D50D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BB9566-7DAE-1141-38A8-F7BCEE5D04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736C6D-0550-CC1B-2541-3D666D346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771FE-CC9D-4A76-9285-D8FA99BF5E62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99C4BF-32C0-F41B-C48B-983B5CAD4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FC3101-6CC8-FD23-A6D6-670629AAC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7BF3B-069A-4149-BEA5-ACEE50B4BA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7619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62D44-E09E-27FB-197A-D98FA8AEE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23CC57-872B-07D3-8C7D-9E27EAA2AA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F14B72-F1E6-3EB1-56B4-24731E6D2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771FE-CC9D-4A76-9285-D8FA99BF5E62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E15337-1FDD-2BD6-5514-999DF63F7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275211-AB52-21FE-1BB0-F52547672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7BF3B-069A-4149-BEA5-ACEE50B4BA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2426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A42BC-697B-8842-BDF0-FAFA20F6B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0B651-5DED-05D1-B767-90B8AC3A66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C5BD9B-0348-82D5-A5DE-412CEC7975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94BA4E-D968-5727-AB1F-A19306200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771FE-CC9D-4A76-9285-D8FA99BF5E62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59DE2E-F931-B6A6-7489-9548FD5BD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8FB450-ED66-402A-D1EA-373D2CF7C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7BF3B-069A-4149-BEA5-ACEE50B4BA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4268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D1848-699C-0D7E-84BF-E9F1BE33F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D4AF8A-AE0C-2742-A10F-4D65DD8305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A72DCC-764B-7FE6-70CB-0AEEAAEC07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F54824-EFD9-6CE0-DD11-6591A2EEA6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CED165-1A04-49CA-284D-B160E12C26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A34017-162E-B2E0-EE34-DC9975D30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771FE-CC9D-4A76-9285-D8FA99BF5E62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107E1E-225F-FFD2-B358-07EE24C24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518EFB-47D7-E165-0787-DB5425658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7BF3B-069A-4149-BEA5-ACEE50B4BA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7976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52440-4A98-E21C-0521-651559812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27DF7B-9CA0-60B1-CAF5-38DF6AD97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771FE-CC9D-4A76-9285-D8FA99BF5E62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A26D95-90F7-9682-E5F9-9AFE0785C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814340-7C2F-EFEA-C73E-A8707222D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7BF3B-069A-4149-BEA5-ACEE50B4BA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7697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9797E0-2E6F-CC90-B7FE-1F9BA2ECC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771FE-CC9D-4A76-9285-D8FA99BF5E62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2FF6CA-9B0A-6A58-3895-DB5C4B54F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BA2072-380C-63D6-157F-60B02B0A7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7BF3B-069A-4149-BEA5-ACEE50B4BA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6418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33858-7EDB-137E-7647-EB0D6AFBC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CC333-4269-3EDF-3B9C-581FC9507A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4EBAA6-0380-0B00-50C2-E0B05A6833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004A9C-5B91-4A2B-9518-45C9E38B0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771FE-CC9D-4A76-9285-D8FA99BF5E62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370522-0CB8-1B3C-AC57-004FC62E1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4152CC-4767-8514-081B-97904EFE9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7BF3B-069A-4149-BEA5-ACEE50B4BA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4514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836BB-E090-8B7B-9C9B-BD79EF0CF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ACC436-5EB7-F4E0-8668-FFBB3C106B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AB8F20-8F62-AEDF-2EB4-D7E997A4A1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A3E5BB-1BAB-DDB4-1BE7-34FFD3E58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771FE-CC9D-4A76-9285-D8FA99BF5E62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5EE155-4B90-F4A1-C063-5A613A13A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EC78E9-653C-3E59-2DB5-3DA1DC0F4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7BF3B-069A-4149-BEA5-ACEE50B4BA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4042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441FD3-AADE-769E-E708-7E07F2A25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C6663A-D643-C28D-565B-CB66C83522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B0834C-933E-B168-5E93-6E1B4C79B6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F771FE-CC9D-4A76-9285-D8FA99BF5E62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86A9F1-5A5E-4DDC-9799-F8ECFF15ED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100645-123C-06C3-68EA-BDEFE411F5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47BF3B-069A-4149-BEA5-ACEE50B4BA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037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image" Target="../media/image1.pn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29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sv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7" name="Rectangle 46">
            <a:extLst>
              <a:ext uri="{FF2B5EF4-FFF2-40B4-BE49-F238E27FC236}">
                <a16:creationId xmlns:a16="http://schemas.microsoft.com/office/drawing/2014/main" id="{43C48B49-6135-48B6-AC0F-97E5D8D1F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DACED0-75DE-EAB2-DD4A-A94744CD2E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9766" y="1146412"/>
            <a:ext cx="9014348" cy="2402006"/>
          </a:xfrm>
        </p:spPr>
        <p:txBody>
          <a:bodyPr anchor="b">
            <a:normAutofit/>
          </a:bodyPr>
          <a:lstStyle/>
          <a:p>
            <a:pPr algn="l"/>
            <a:r>
              <a:rPr lang="en-GB" sz="4800" dirty="0"/>
              <a:t>Strength in Enforcement: </a:t>
            </a:r>
            <a:br>
              <a:rPr lang="en-GB" sz="4800" dirty="0"/>
            </a:br>
            <a:r>
              <a:rPr lang="en-GB" sz="4800" dirty="0"/>
              <a:t>Upholding Trust and Quality Care in Malta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8" y="4374554"/>
            <a:ext cx="12192007" cy="248344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40655" y="4374554"/>
            <a:ext cx="4051344" cy="2483446"/>
          </a:xfrm>
          <a:prstGeom prst="rect">
            <a:avLst/>
          </a:prstGeom>
          <a:gradFill>
            <a:gsLst>
              <a:gs pos="4000">
                <a:schemeClr val="accent1">
                  <a:alpha val="21000"/>
                </a:schemeClr>
              </a:gs>
              <a:gs pos="83000">
                <a:schemeClr val="accent1">
                  <a:lumMod val="50000"/>
                  <a:alpha val="61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F256AC18-FB41-4977-8B0C-F5082335AB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4379429"/>
            <a:ext cx="12191984" cy="1953928"/>
          </a:xfrm>
          <a:prstGeom prst="rect">
            <a:avLst/>
          </a:prstGeom>
          <a:gradFill>
            <a:gsLst>
              <a:gs pos="32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alpha val="5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8" y="4380927"/>
            <a:ext cx="12192000" cy="2019443"/>
          </a:xfrm>
          <a:prstGeom prst="rect">
            <a:avLst/>
          </a:prstGeom>
          <a:gradFill>
            <a:gsLst>
              <a:gs pos="3200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45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A1556E-6A4F-690E-F513-474462C6FC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29765" y="4892722"/>
            <a:ext cx="6387155" cy="1078173"/>
          </a:xfrm>
        </p:spPr>
        <p:txBody>
          <a:bodyPr anchor="ctr">
            <a:normAutofit/>
          </a:bodyPr>
          <a:lstStyle/>
          <a:p>
            <a:pPr algn="l"/>
            <a:r>
              <a:rPr lang="en-US" b="1" spc="142" dirty="0" err="1">
                <a:solidFill>
                  <a:srgbClr val="FFFFFF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Ms</a:t>
            </a:r>
            <a:r>
              <a:rPr lang="en-US" b="1" spc="142" dirty="0">
                <a:solidFill>
                  <a:srgbClr val="FFFFFF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 Ruth Sciberras CEO, SCSA </a:t>
            </a:r>
          </a:p>
          <a:p>
            <a:pPr algn="l"/>
            <a:r>
              <a:rPr lang="en-US" b="1" spc="142" dirty="0">
                <a:solidFill>
                  <a:srgbClr val="FFFFFF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EPSO 2025</a:t>
            </a:r>
          </a:p>
          <a:p>
            <a:pPr algn="l"/>
            <a:endParaRPr lang="en-GB" dirty="0">
              <a:solidFill>
                <a:srgbClr val="FFFFFF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131FCE-6917-4A35-59AD-4E9B7C0BED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4114" y="6346512"/>
            <a:ext cx="1891115" cy="431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524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0F2EE0-46FD-77D9-455A-2F43DEF3B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GB" sz="4000">
                <a:solidFill>
                  <a:srgbClr val="FFFFFF"/>
                </a:solidFill>
              </a:rPr>
              <a:t>Trust &amp; Credibility</a:t>
            </a:r>
          </a:p>
        </p:txBody>
      </p:sp>
      <p:graphicFrame>
        <p:nvGraphicFramePr>
          <p:cNvPr id="6" name="Rectangle 1">
            <a:extLst>
              <a:ext uri="{FF2B5EF4-FFF2-40B4-BE49-F238E27FC236}">
                <a16:creationId xmlns:a16="http://schemas.microsoft.com/office/drawing/2014/main" id="{B240D4CF-5CCF-173B-1651-2428C73FA0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0041631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CE1216B6-182B-AFD0-5BFB-33E84494B17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885" y="6305384"/>
            <a:ext cx="1891115" cy="431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4796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5CD869-4243-E463-D93F-0C2A5CC6E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GB" sz="4000">
                <a:solidFill>
                  <a:srgbClr val="FFFFFF"/>
                </a:solidFill>
              </a:rPr>
              <a:t>Challenges in Practice</a:t>
            </a:r>
          </a:p>
        </p:txBody>
      </p:sp>
      <p:graphicFrame>
        <p:nvGraphicFramePr>
          <p:cNvPr id="6" name="Rectangle 1">
            <a:extLst>
              <a:ext uri="{FF2B5EF4-FFF2-40B4-BE49-F238E27FC236}">
                <a16:creationId xmlns:a16="http://schemas.microsoft.com/office/drawing/2014/main" id="{C5FD332E-891F-541C-A90E-F98712E3AB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6790986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0AE56CE8-BB6D-2088-8943-0BAD5674760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885" y="6366032"/>
            <a:ext cx="1891115" cy="431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97219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932467-F63A-CD7C-C70A-0448E2A36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GB" sz="4000" dirty="0">
                <a:solidFill>
                  <a:srgbClr val="FFFFFF"/>
                </a:solidFill>
              </a:rPr>
              <a:t>Continuous Improvement</a:t>
            </a:r>
          </a:p>
        </p:txBody>
      </p:sp>
      <p:graphicFrame>
        <p:nvGraphicFramePr>
          <p:cNvPr id="22" name="Rectangle 1">
            <a:extLst>
              <a:ext uri="{FF2B5EF4-FFF2-40B4-BE49-F238E27FC236}">
                <a16:creationId xmlns:a16="http://schemas.microsoft.com/office/drawing/2014/main" id="{16B6E6A9-3F48-22B1-B130-1189707ED6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0277318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D71B61DF-2F4C-8DE3-F281-91250E7A75A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885" y="6366032"/>
            <a:ext cx="1891115" cy="431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7977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ABD7D0-4E06-F543-21AE-F8ACBBEC4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74721" y="2432422"/>
            <a:ext cx="3876675" cy="1981201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lang="en-US" sz="8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Thank you </a:t>
            </a:r>
          </a:p>
        </p:txBody>
      </p:sp>
      <p:pic>
        <p:nvPicPr>
          <p:cNvPr id="27" name="Graphic 26" descr="Handshake">
            <a:extLst>
              <a:ext uri="{FF2B5EF4-FFF2-40B4-BE49-F238E27FC236}">
                <a16:creationId xmlns:a16="http://schemas.microsoft.com/office/drawing/2014/main" id="{097209B3-CCCF-6047-FFE1-69E21D84D4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40470" y="1815320"/>
            <a:ext cx="4141760" cy="414176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34" name="Group 3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5E034289-6924-ECE8-A88F-B00009E8B27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580" y="6313420"/>
            <a:ext cx="1891115" cy="431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2890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838CCC5-6B31-2463-91E8-CF4272FA6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273" y="2235291"/>
            <a:ext cx="3115265" cy="1647811"/>
          </a:xfrm>
        </p:spPr>
        <p:txBody>
          <a:bodyPr anchor="b">
            <a:normAutofit/>
          </a:bodyPr>
          <a:lstStyle/>
          <a:p>
            <a:pPr algn="ctr"/>
            <a:r>
              <a:rPr lang="en-GB" sz="3700" dirty="0">
                <a:solidFill>
                  <a:srgbClr val="FFFFFF"/>
                </a:solidFill>
              </a:rPr>
              <a:t>SCSA &amp; the Regulatory Role</a:t>
            </a:r>
          </a:p>
        </p:txBody>
      </p:sp>
      <p:graphicFrame>
        <p:nvGraphicFramePr>
          <p:cNvPr id="18" name="Content Placeholder 2">
            <a:extLst>
              <a:ext uri="{FF2B5EF4-FFF2-40B4-BE49-F238E27FC236}">
                <a16:creationId xmlns:a16="http://schemas.microsoft.com/office/drawing/2014/main" id="{9D15B4FF-E436-27F3-0D55-62D2DB9E01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6021853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35CAA26A-3F86-7A41-7002-E6AAAD38E04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885" y="6315520"/>
            <a:ext cx="1891115" cy="431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450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Freeform: Shape 17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C82EFC-88F1-2785-609A-5C6BDB58FE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422" y="2439901"/>
            <a:ext cx="2962967" cy="1238592"/>
          </a:xfrm>
        </p:spPr>
        <p:txBody>
          <a:bodyPr anchor="b">
            <a:normAutofit/>
          </a:bodyPr>
          <a:lstStyle/>
          <a:p>
            <a:pPr algn="r"/>
            <a:r>
              <a:rPr lang="en-GB" sz="4000">
                <a:solidFill>
                  <a:srgbClr val="FFFFFF"/>
                </a:solidFill>
              </a:rPr>
              <a:t>Enforcement Mechanisms</a:t>
            </a:r>
            <a:endParaRPr lang="en-GB" sz="4000" dirty="0">
              <a:solidFill>
                <a:srgbClr val="FFFFFF"/>
              </a:solidFill>
            </a:endParaRPr>
          </a:p>
        </p:txBody>
      </p:sp>
      <p:graphicFrame>
        <p:nvGraphicFramePr>
          <p:cNvPr id="28" name="Rectangle 1">
            <a:extLst>
              <a:ext uri="{FF2B5EF4-FFF2-40B4-BE49-F238E27FC236}">
                <a16:creationId xmlns:a16="http://schemas.microsoft.com/office/drawing/2014/main" id="{6CDAB035-D59D-BCDA-A062-47A5F6BF5F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843008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425D32E1-84CE-2F3E-A867-94C3313C8C9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885" y="6315520"/>
            <a:ext cx="1891115" cy="431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186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2FA07A-7BB1-3437-4646-86B214A59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GB" sz="4000">
                <a:solidFill>
                  <a:srgbClr val="FFFFFF"/>
                </a:solidFill>
              </a:rPr>
              <a:t>Licensing Regime</a:t>
            </a:r>
          </a:p>
        </p:txBody>
      </p:sp>
      <p:graphicFrame>
        <p:nvGraphicFramePr>
          <p:cNvPr id="23" name="Rectangle 1">
            <a:extLst>
              <a:ext uri="{FF2B5EF4-FFF2-40B4-BE49-F238E27FC236}">
                <a16:creationId xmlns:a16="http://schemas.microsoft.com/office/drawing/2014/main" id="{716F4AA7-546C-BC28-A09C-26608631DDD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0139504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54D97F20-8B58-26EE-6099-3FEE6AB6E9E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202" y="6366032"/>
            <a:ext cx="1891115" cy="431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703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554823-7F02-4C56-F012-891DF8E21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GB" sz="4000">
                <a:solidFill>
                  <a:srgbClr val="FFFFFF"/>
                </a:solidFill>
              </a:rPr>
              <a:t>Inspection &amp; Compliance</a:t>
            </a:r>
          </a:p>
        </p:txBody>
      </p:sp>
      <p:graphicFrame>
        <p:nvGraphicFramePr>
          <p:cNvPr id="6" name="Rectangle 1">
            <a:extLst>
              <a:ext uri="{FF2B5EF4-FFF2-40B4-BE49-F238E27FC236}">
                <a16:creationId xmlns:a16="http://schemas.microsoft.com/office/drawing/2014/main" id="{90BE553E-14E3-AEBB-B9F6-C6811C0A6D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73768"/>
              </p:ext>
            </p:extLst>
          </p:nvPr>
        </p:nvGraphicFramePr>
        <p:xfrm>
          <a:off x="0" y="1711234"/>
          <a:ext cx="12119683" cy="50161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B792C4E2-7F5F-0306-4958-434C6118F9A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885" y="6361366"/>
            <a:ext cx="1891115" cy="431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3521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AF5B632-0CEE-FA3D-C83C-34C69A90A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GB" sz="4000">
                <a:solidFill>
                  <a:srgbClr val="FFFFFF"/>
                </a:solidFill>
              </a:rPr>
              <a:t>Complaints &amp; Feedback</a:t>
            </a:r>
          </a:p>
        </p:txBody>
      </p:sp>
      <p:graphicFrame>
        <p:nvGraphicFramePr>
          <p:cNvPr id="6" name="Rectangle 1">
            <a:extLst>
              <a:ext uri="{FF2B5EF4-FFF2-40B4-BE49-F238E27FC236}">
                <a16:creationId xmlns:a16="http://schemas.microsoft.com/office/drawing/2014/main" id="{D048B0FB-4E1F-5221-F539-4770C95727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8533766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FB218901-E6C9-5142-E421-E4C969378D7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885" y="6366032"/>
            <a:ext cx="1891115" cy="431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74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8CBA4A7-DAF1-CA4E-FCDC-26A93CBFB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842237" cy="1325563"/>
          </a:xfrm>
        </p:spPr>
        <p:txBody>
          <a:bodyPr>
            <a:normAutofit/>
          </a:bodyPr>
          <a:lstStyle/>
          <a:p>
            <a:r>
              <a:rPr lang="en-GB" sz="5600"/>
              <a:t>Sanctions &amp; Legal Powers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Graphic 12">
            <a:extLst>
              <a:ext uri="{FF2B5EF4-FFF2-40B4-BE49-F238E27FC236}">
                <a16:creationId xmlns:a16="http://schemas.microsoft.com/office/drawing/2014/main" id="{58BDB0EE-D238-415B-9ED8-62AA6AB2A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03882" y="591829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2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Graphic 11">
            <a:extLst>
              <a:ext uri="{FF2B5EF4-FFF2-40B4-BE49-F238E27FC236}">
                <a16:creationId xmlns:a16="http://schemas.microsoft.com/office/drawing/2014/main" id="{C5B55FC3-961D-4325-82F1-DE92B0D04E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62662" y="821124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2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8" name="Graphic 13">
            <a:extLst>
              <a:ext uri="{FF2B5EF4-FFF2-40B4-BE49-F238E27FC236}">
                <a16:creationId xmlns:a16="http://schemas.microsoft.com/office/drawing/2014/main" id="{4C8AB332-D09E-4F28-943C-DABDD4716A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88342" y="1336268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2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6" name="Rectangle 1">
            <a:extLst>
              <a:ext uri="{FF2B5EF4-FFF2-40B4-BE49-F238E27FC236}">
                <a16:creationId xmlns:a16="http://schemas.microsoft.com/office/drawing/2014/main" id="{9F5288DF-66CF-08E4-AC56-AFEFDE11F5D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8641766"/>
              </p:ext>
            </p:extLst>
          </p:nvPr>
        </p:nvGraphicFramePr>
        <p:xfrm>
          <a:off x="838200" y="1690688"/>
          <a:ext cx="10546772" cy="4486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FDFEAA4B-6CF5-3D4C-093C-DFE25295E49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2039" y="6324373"/>
            <a:ext cx="1891115" cy="431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9479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6" name="Rectangle 105">
            <a:extLst>
              <a:ext uri="{FF2B5EF4-FFF2-40B4-BE49-F238E27FC236}">
                <a16:creationId xmlns:a16="http://schemas.microsoft.com/office/drawing/2014/main" id="{3346177D-ADC4-4968-B747-5CFCD390B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6D56A8-89FB-A506-C300-6D2AF0EF4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362" y="489508"/>
            <a:ext cx="7081209" cy="986595"/>
          </a:xfrm>
        </p:spPr>
        <p:txBody>
          <a:bodyPr anchor="b">
            <a:normAutofit/>
          </a:bodyPr>
          <a:lstStyle/>
          <a:p>
            <a:r>
              <a:rPr lang="en-GB" sz="4000" b="1" dirty="0"/>
              <a:t>Legal Foundation of Standards</a:t>
            </a:r>
            <a:endParaRPr lang="en-GB" sz="4000" dirty="0"/>
          </a:p>
        </p:txBody>
      </p:sp>
      <p:pic>
        <p:nvPicPr>
          <p:cNvPr id="80" name="Graphic 79" descr="Scales of Justice">
            <a:extLst>
              <a:ext uri="{FF2B5EF4-FFF2-40B4-BE49-F238E27FC236}">
                <a16:creationId xmlns:a16="http://schemas.microsoft.com/office/drawing/2014/main" id="{79A0D6AE-9CF2-A8AF-490B-269FAC26F2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0603" y="1703321"/>
            <a:ext cx="2994158" cy="2994158"/>
          </a:xfrm>
          <a:prstGeom prst="rect">
            <a:avLst/>
          </a:prstGeom>
        </p:spPr>
      </p:pic>
      <p:sp>
        <p:nvSpPr>
          <p:cNvPr id="75" name="Content Placeholder 2">
            <a:extLst>
              <a:ext uri="{FF2B5EF4-FFF2-40B4-BE49-F238E27FC236}">
                <a16:creationId xmlns:a16="http://schemas.microsoft.com/office/drawing/2014/main" id="{7CEA6558-9668-D9C1-888B-C0227B0103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363" y="2220686"/>
            <a:ext cx="7081209" cy="3382672"/>
          </a:xfrm>
        </p:spPr>
        <p:txBody>
          <a:bodyPr anchor="t">
            <a:normAutofit/>
          </a:bodyPr>
          <a:lstStyle/>
          <a:p>
            <a:r>
              <a:rPr lang="en-GB" dirty="0"/>
              <a:t>Developed through research &amp; stakeholder engagement</a:t>
            </a:r>
          </a:p>
          <a:p>
            <a:r>
              <a:rPr lang="en-GB" dirty="0"/>
              <a:t>Legally binding when published as Legal Notices</a:t>
            </a:r>
          </a:p>
          <a:p>
            <a:r>
              <a:rPr lang="en-GB" dirty="0"/>
              <a:t>Giving increase statutory weight to Enforcement efforts</a:t>
            </a: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0844A943-BF79-4FEA-ABB1-3BD54D2366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90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6437CC72-F4A8-4DC3-AFAB-D22C482C81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50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9F3C227-D0E1-A636-39B0-ECBFFBA9882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883" y="5916621"/>
            <a:ext cx="1891115" cy="431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26400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7D2F931-182A-6363-5F1B-C6FC3D9BD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GB" sz="4000" b="1">
                <a:solidFill>
                  <a:srgbClr val="FFFFFF"/>
                </a:solidFill>
              </a:rPr>
              <a:t>Central Authority Role</a:t>
            </a:r>
            <a:endParaRPr lang="en-GB" sz="4000">
              <a:solidFill>
                <a:srgbClr val="FFFFFF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5ECC7AB-388C-9308-8ED2-EED6263FF9B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40080" y="1622744"/>
            <a:ext cx="11129554" cy="523525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ts val="0"/>
              </a:spcBef>
              <a:spcAft>
                <a:spcPts val="18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Initiates 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judicial proceedings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for the return of abducted children under the Hague Convention (1980)</a:t>
            </a:r>
          </a:p>
          <a:p>
            <a:pPr marL="0" marR="0" lvl="0" indent="0" defTabSz="914400" rtl="0" eaLnBrk="0" fontAlgn="base" latinLnBrk="0" hangingPunct="0">
              <a:spcBef>
                <a:spcPts val="0"/>
              </a:spcBef>
              <a:spcAft>
                <a:spcPts val="18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Enforces maintenance obligations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across borders in line with EC Regulation 4/2009 and the 2007 Hague Convention</a:t>
            </a:r>
          </a:p>
          <a:p>
            <a:pPr marL="0" marR="0" lvl="0" indent="0" defTabSz="914400" rtl="0" eaLnBrk="0" fontAlgn="base" latinLnBrk="0" hangingPunct="0">
              <a:spcBef>
                <a:spcPts val="0"/>
              </a:spcBef>
              <a:spcAft>
                <a:spcPts val="18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Ensures 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recognition and enforcement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of foreign judgments on custody, access, and child protection</a:t>
            </a:r>
          </a:p>
          <a:p>
            <a:pPr marL="0" marR="0" lvl="0" indent="0" defTabSz="914400" rtl="0" eaLnBrk="0" fontAlgn="base" latinLnBrk="0" hangingPunct="0">
              <a:spcBef>
                <a:spcPts val="0"/>
              </a:spcBef>
              <a:spcAft>
                <a:spcPts val="18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Accredits and monitors 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adoption agencies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, ensuring compliance with international conventions</a:t>
            </a:r>
          </a:p>
          <a:p>
            <a:pPr marL="0" marR="0" lvl="0" indent="0" defTabSz="914400" rtl="0" eaLnBrk="0" fontAlgn="base" latinLnBrk="0" hangingPunct="0">
              <a:spcBef>
                <a:spcPts val="0"/>
              </a:spcBef>
              <a:spcAft>
                <a:spcPts val="18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Acts as 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liaison with courts and foreign authorities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to implement enforcement decisions swiftly and consistently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9CC6E3F-7A09-E8B1-F990-478B09DD1E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881" y="6308304"/>
            <a:ext cx="1891115" cy="431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7740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Untitled design (1)</Template>
  <TotalTime>391</TotalTime>
  <Words>554</Words>
  <Application>Microsoft Office PowerPoint</Application>
  <PresentationFormat>Widescreen</PresentationFormat>
  <Paragraphs>91</Paragraphs>
  <Slides>13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Aptos</vt:lpstr>
      <vt:lpstr>Aptos Display</vt:lpstr>
      <vt:lpstr>Arial</vt:lpstr>
      <vt:lpstr>Public Sans Bold</vt:lpstr>
      <vt:lpstr>Office Theme</vt:lpstr>
      <vt:lpstr>Strength in Enforcement:  Upholding Trust and Quality Care in Malta</vt:lpstr>
      <vt:lpstr>SCSA &amp; the Regulatory Role</vt:lpstr>
      <vt:lpstr>Enforcement Mechanisms</vt:lpstr>
      <vt:lpstr>Licensing Regime</vt:lpstr>
      <vt:lpstr>Inspection &amp; Compliance</vt:lpstr>
      <vt:lpstr>Complaints &amp; Feedback</vt:lpstr>
      <vt:lpstr>Sanctions &amp; Legal Powers</vt:lpstr>
      <vt:lpstr>Legal Foundation of Standards</vt:lpstr>
      <vt:lpstr>Central Authority Role</vt:lpstr>
      <vt:lpstr>Trust &amp; Credibility</vt:lpstr>
      <vt:lpstr>Challenges in Practice</vt:lpstr>
      <vt:lpstr>Continuous Improvement</vt:lpstr>
      <vt:lpstr>Thank you </vt:lpstr>
    </vt:vector>
  </TitlesOfParts>
  <Company>Government of Malta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Grech Alessia at SCSA</dc:creator>
  <cp:lastModifiedBy>Vella Claire C at SCSA</cp:lastModifiedBy>
  <cp:revision>3</cp:revision>
  <dcterms:created xsi:type="dcterms:W3CDTF">2025-09-15T06:19:25Z</dcterms:created>
  <dcterms:modified xsi:type="dcterms:W3CDTF">2025-09-16T10:46:33Z</dcterms:modified>
</cp:coreProperties>
</file>