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8"/>
  </p:notesMasterIdLst>
  <p:sldIdLst>
    <p:sldId id="256" r:id="rId5"/>
    <p:sldId id="257" r:id="rId6"/>
    <p:sldId id="258" r:id="rId7"/>
    <p:sldId id="278" r:id="rId8"/>
    <p:sldId id="279" r:id="rId9"/>
    <p:sldId id="280" r:id="rId10"/>
    <p:sldId id="281" r:id="rId11"/>
    <p:sldId id="277" r:id="rId12"/>
    <p:sldId id="273" r:id="rId13"/>
    <p:sldId id="274" r:id="rId14"/>
    <p:sldId id="275" r:id="rId15"/>
    <p:sldId id="262" r:id="rId16"/>
    <p:sldId id="272" r:id="rId17"/>
  </p:sldIdLst>
  <p:sldSz cx="243713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721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1B243B"/>
        </a:solidFill>
        <a:effectLst/>
        <a:uFillTx/>
        <a:latin typeface="+mj-lt"/>
        <a:ea typeface="+mj-ea"/>
        <a:cs typeface="+mj-cs"/>
        <a:sym typeface="Arial"/>
      </a:defRPr>
    </a:lvl1pPr>
    <a:lvl2pPr marL="0" marR="0" indent="0" algn="l" defTabSz="182721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1B243B"/>
        </a:solidFill>
        <a:effectLst/>
        <a:uFillTx/>
        <a:latin typeface="+mj-lt"/>
        <a:ea typeface="+mj-ea"/>
        <a:cs typeface="+mj-cs"/>
        <a:sym typeface="Arial"/>
      </a:defRPr>
    </a:lvl2pPr>
    <a:lvl3pPr marL="0" marR="0" indent="0" algn="l" defTabSz="182721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1B243B"/>
        </a:solidFill>
        <a:effectLst/>
        <a:uFillTx/>
        <a:latin typeface="+mj-lt"/>
        <a:ea typeface="+mj-ea"/>
        <a:cs typeface="+mj-cs"/>
        <a:sym typeface="Arial"/>
      </a:defRPr>
    </a:lvl3pPr>
    <a:lvl4pPr marL="0" marR="0" indent="0" algn="l" defTabSz="182721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1B243B"/>
        </a:solidFill>
        <a:effectLst/>
        <a:uFillTx/>
        <a:latin typeface="+mj-lt"/>
        <a:ea typeface="+mj-ea"/>
        <a:cs typeface="+mj-cs"/>
        <a:sym typeface="Arial"/>
      </a:defRPr>
    </a:lvl4pPr>
    <a:lvl5pPr marL="0" marR="0" indent="0" algn="l" defTabSz="182721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1B243B"/>
        </a:solidFill>
        <a:effectLst/>
        <a:uFillTx/>
        <a:latin typeface="+mj-lt"/>
        <a:ea typeface="+mj-ea"/>
        <a:cs typeface="+mj-cs"/>
        <a:sym typeface="Arial"/>
      </a:defRPr>
    </a:lvl5pPr>
    <a:lvl6pPr marL="0" marR="0" indent="0" algn="l" defTabSz="182721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1B243B"/>
        </a:solidFill>
        <a:effectLst/>
        <a:uFillTx/>
        <a:latin typeface="+mj-lt"/>
        <a:ea typeface="+mj-ea"/>
        <a:cs typeface="+mj-cs"/>
        <a:sym typeface="Arial"/>
      </a:defRPr>
    </a:lvl6pPr>
    <a:lvl7pPr marL="0" marR="0" indent="0" algn="l" defTabSz="182721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1B243B"/>
        </a:solidFill>
        <a:effectLst/>
        <a:uFillTx/>
        <a:latin typeface="+mj-lt"/>
        <a:ea typeface="+mj-ea"/>
        <a:cs typeface="+mj-cs"/>
        <a:sym typeface="Arial"/>
      </a:defRPr>
    </a:lvl7pPr>
    <a:lvl8pPr marL="0" marR="0" indent="0" algn="l" defTabSz="182721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1B243B"/>
        </a:solidFill>
        <a:effectLst/>
        <a:uFillTx/>
        <a:latin typeface="+mj-lt"/>
        <a:ea typeface="+mj-ea"/>
        <a:cs typeface="+mj-cs"/>
        <a:sym typeface="Arial"/>
      </a:defRPr>
    </a:lvl8pPr>
    <a:lvl9pPr marL="0" marR="0" indent="0" algn="l" defTabSz="182721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1B243B"/>
        </a:solidFill>
        <a:effectLst/>
        <a:uFillTx/>
        <a:latin typeface="+mj-lt"/>
        <a:ea typeface="+mj-ea"/>
        <a:cs typeface="+mj-cs"/>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9B1299-C571-C077-2453-D0E3D5F66C29}" name="Grant Landon" initials="GL" userId="S::Grant.Landon@tusla.ie::f3f64190-9c34-4486-ab8c-6c4230d1dc2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68F4E6-1794-46BE-8E8A-A23E635169D6}" v="255" dt="2025-09-18T16:15:25.01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1B243B"/>
        </a:fontRef>
        <a:srgbClr val="1B243B"/>
      </a:tcTxStyle>
      <a:tcStyle>
        <a:tcBdr>
          <a:left>
            <a:ln w="12700" cap="flat">
              <a:solidFill>
                <a:srgbClr val="3B3320"/>
              </a:solidFill>
              <a:prstDash val="solid"/>
              <a:round/>
            </a:ln>
          </a:left>
          <a:right>
            <a:ln w="12700" cap="flat">
              <a:solidFill>
                <a:srgbClr val="3B3320"/>
              </a:solidFill>
              <a:prstDash val="solid"/>
              <a:round/>
            </a:ln>
          </a:right>
          <a:top>
            <a:ln w="12700" cap="flat">
              <a:solidFill>
                <a:srgbClr val="3B3320"/>
              </a:solidFill>
              <a:prstDash val="solid"/>
              <a:round/>
            </a:ln>
          </a:top>
          <a:bottom>
            <a:ln w="12700" cap="flat">
              <a:solidFill>
                <a:srgbClr val="3B3320"/>
              </a:solidFill>
              <a:prstDash val="solid"/>
              <a:round/>
            </a:ln>
          </a:bottom>
          <a:insideH>
            <a:ln w="12700" cap="flat">
              <a:solidFill>
                <a:srgbClr val="3B3320"/>
              </a:solidFill>
              <a:prstDash val="solid"/>
              <a:round/>
            </a:ln>
          </a:insideH>
          <a:insideV>
            <a:ln w="12700" cap="flat">
              <a:solidFill>
                <a:srgbClr val="3B3320"/>
              </a:solidFill>
              <a:prstDash val="solid"/>
              <a:round/>
            </a:ln>
          </a:insideV>
        </a:tcBdr>
        <a:fill>
          <a:solidFill>
            <a:srgbClr val="CAD0E5"/>
          </a:solidFill>
        </a:fill>
      </a:tcStyle>
    </a:wholeTbl>
    <a:band2H>
      <a:tcTxStyle/>
      <a:tcStyle>
        <a:tcBdr/>
        <a:fill>
          <a:solidFill>
            <a:srgbClr val="E7E9F2"/>
          </a:solidFill>
        </a:fill>
      </a:tcStyle>
    </a:band2H>
    <a:firstCol>
      <a:tcTxStyle b="on" i="off">
        <a:fontRef idx="major">
          <a:srgbClr val="3B3320"/>
        </a:fontRef>
        <a:srgbClr val="3B3320"/>
      </a:tcTxStyle>
      <a:tcStyle>
        <a:tcBdr>
          <a:left>
            <a:ln w="12700" cap="flat">
              <a:solidFill>
                <a:srgbClr val="3B3320"/>
              </a:solidFill>
              <a:prstDash val="solid"/>
              <a:round/>
            </a:ln>
          </a:left>
          <a:right>
            <a:ln w="12700" cap="flat">
              <a:solidFill>
                <a:srgbClr val="3B3320"/>
              </a:solidFill>
              <a:prstDash val="solid"/>
              <a:round/>
            </a:ln>
          </a:right>
          <a:top>
            <a:ln w="12700" cap="flat">
              <a:solidFill>
                <a:srgbClr val="3B3320"/>
              </a:solidFill>
              <a:prstDash val="solid"/>
              <a:round/>
            </a:ln>
          </a:top>
          <a:bottom>
            <a:ln w="12700" cap="flat">
              <a:solidFill>
                <a:srgbClr val="3B3320"/>
              </a:solidFill>
              <a:prstDash val="solid"/>
              <a:round/>
            </a:ln>
          </a:bottom>
          <a:insideH>
            <a:ln w="12700" cap="flat">
              <a:solidFill>
                <a:srgbClr val="3B3320"/>
              </a:solidFill>
              <a:prstDash val="solid"/>
              <a:round/>
            </a:ln>
          </a:insideH>
          <a:insideV>
            <a:ln w="12700" cap="flat">
              <a:solidFill>
                <a:srgbClr val="3B3320"/>
              </a:solidFill>
              <a:prstDash val="solid"/>
              <a:round/>
            </a:ln>
          </a:insideV>
        </a:tcBdr>
        <a:fill>
          <a:solidFill>
            <a:schemeClr val="accent1"/>
          </a:solidFill>
        </a:fill>
      </a:tcStyle>
    </a:firstCol>
    <a:lastRow>
      <a:tcTxStyle b="on" i="off">
        <a:fontRef idx="major">
          <a:srgbClr val="3B3320"/>
        </a:fontRef>
        <a:srgbClr val="3B3320"/>
      </a:tcTxStyle>
      <a:tcStyle>
        <a:tcBdr>
          <a:left>
            <a:ln w="12700" cap="flat">
              <a:solidFill>
                <a:srgbClr val="3B3320"/>
              </a:solidFill>
              <a:prstDash val="solid"/>
              <a:round/>
            </a:ln>
          </a:left>
          <a:right>
            <a:ln w="12700" cap="flat">
              <a:solidFill>
                <a:srgbClr val="3B3320"/>
              </a:solidFill>
              <a:prstDash val="solid"/>
              <a:round/>
            </a:ln>
          </a:right>
          <a:top>
            <a:ln w="38100" cap="flat">
              <a:solidFill>
                <a:srgbClr val="3B3320"/>
              </a:solidFill>
              <a:prstDash val="solid"/>
              <a:round/>
            </a:ln>
          </a:top>
          <a:bottom>
            <a:ln w="12700" cap="flat">
              <a:solidFill>
                <a:srgbClr val="3B3320"/>
              </a:solidFill>
              <a:prstDash val="solid"/>
              <a:round/>
            </a:ln>
          </a:bottom>
          <a:insideH>
            <a:ln w="12700" cap="flat">
              <a:solidFill>
                <a:srgbClr val="3B3320"/>
              </a:solidFill>
              <a:prstDash val="solid"/>
              <a:round/>
            </a:ln>
          </a:insideH>
          <a:insideV>
            <a:ln w="12700" cap="flat">
              <a:solidFill>
                <a:srgbClr val="3B3320"/>
              </a:solidFill>
              <a:prstDash val="solid"/>
              <a:round/>
            </a:ln>
          </a:insideV>
        </a:tcBdr>
        <a:fill>
          <a:solidFill>
            <a:schemeClr val="accent1"/>
          </a:solidFill>
        </a:fill>
      </a:tcStyle>
    </a:lastRow>
    <a:firstRow>
      <a:tcTxStyle b="on" i="off">
        <a:fontRef idx="major">
          <a:srgbClr val="3B3320"/>
        </a:fontRef>
        <a:srgbClr val="3B3320"/>
      </a:tcTxStyle>
      <a:tcStyle>
        <a:tcBdr>
          <a:left>
            <a:ln w="12700" cap="flat">
              <a:solidFill>
                <a:srgbClr val="3B3320"/>
              </a:solidFill>
              <a:prstDash val="solid"/>
              <a:round/>
            </a:ln>
          </a:left>
          <a:right>
            <a:ln w="12700" cap="flat">
              <a:solidFill>
                <a:srgbClr val="3B3320"/>
              </a:solidFill>
              <a:prstDash val="solid"/>
              <a:round/>
            </a:ln>
          </a:right>
          <a:top>
            <a:ln w="12700" cap="flat">
              <a:solidFill>
                <a:srgbClr val="3B3320"/>
              </a:solidFill>
              <a:prstDash val="solid"/>
              <a:round/>
            </a:ln>
          </a:top>
          <a:bottom>
            <a:ln w="38100" cap="flat">
              <a:solidFill>
                <a:srgbClr val="3B3320"/>
              </a:solidFill>
              <a:prstDash val="solid"/>
              <a:round/>
            </a:ln>
          </a:bottom>
          <a:insideH>
            <a:ln w="12700" cap="flat">
              <a:solidFill>
                <a:srgbClr val="3B3320"/>
              </a:solidFill>
              <a:prstDash val="solid"/>
              <a:round/>
            </a:ln>
          </a:insideH>
          <a:insideV>
            <a:ln w="12700" cap="flat">
              <a:solidFill>
                <a:srgbClr val="3B3320"/>
              </a:solidFill>
              <a:prstDash val="solid"/>
              <a:round/>
            </a:ln>
          </a:insideV>
        </a:tcBdr>
        <a:fill>
          <a:solidFill>
            <a:schemeClr val="accent1"/>
          </a:solidFill>
        </a:fill>
      </a:tcStyle>
    </a:firstRow>
  </a:tblStyle>
  <a:tblStyle styleId="{C7B018BB-80A7-4F77-B60F-C8B233D01FF8}" styleName="">
    <a:tblBg/>
    <a:wholeTbl>
      <a:tcTxStyle b="off" i="off">
        <a:fontRef idx="major">
          <a:srgbClr val="1B243B"/>
        </a:fontRef>
        <a:srgbClr val="1B243B"/>
      </a:tcTxStyle>
      <a:tcStyle>
        <a:tcBdr>
          <a:left>
            <a:ln w="12700" cap="flat">
              <a:solidFill>
                <a:srgbClr val="3B3320"/>
              </a:solidFill>
              <a:prstDash val="solid"/>
              <a:round/>
            </a:ln>
          </a:left>
          <a:right>
            <a:ln w="12700" cap="flat">
              <a:solidFill>
                <a:srgbClr val="3B3320"/>
              </a:solidFill>
              <a:prstDash val="solid"/>
              <a:round/>
            </a:ln>
          </a:right>
          <a:top>
            <a:ln w="12700" cap="flat">
              <a:solidFill>
                <a:srgbClr val="3B3320"/>
              </a:solidFill>
              <a:prstDash val="solid"/>
              <a:round/>
            </a:ln>
          </a:top>
          <a:bottom>
            <a:ln w="12700" cap="flat">
              <a:solidFill>
                <a:srgbClr val="3B3320"/>
              </a:solidFill>
              <a:prstDash val="solid"/>
              <a:round/>
            </a:ln>
          </a:bottom>
          <a:insideH>
            <a:ln w="12700" cap="flat">
              <a:solidFill>
                <a:srgbClr val="3B3320"/>
              </a:solidFill>
              <a:prstDash val="solid"/>
              <a:round/>
            </a:ln>
          </a:insideH>
          <a:insideV>
            <a:ln w="12700" cap="flat">
              <a:solidFill>
                <a:srgbClr val="3B3320"/>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3B3320"/>
        </a:fontRef>
        <a:srgbClr val="3B3320"/>
      </a:tcTxStyle>
      <a:tcStyle>
        <a:tcBdr>
          <a:left>
            <a:ln w="12700" cap="flat">
              <a:solidFill>
                <a:srgbClr val="3B3320"/>
              </a:solidFill>
              <a:prstDash val="solid"/>
              <a:round/>
            </a:ln>
          </a:left>
          <a:right>
            <a:ln w="12700" cap="flat">
              <a:solidFill>
                <a:srgbClr val="3B3320"/>
              </a:solidFill>
              <a:prstDash val="solid"/>
              <a:round/>
            </a:ln>
          </a:right>
          <a:top>
            <a:ln w="12700" cap="flat">
              <a:solidFill>
                <a:srgbClr val="3B3320"/>
              </a:solidFill>
              <a:prstDash val="solid"/>
              <a:round/>
            </a:ln>
          </a:top>
          <a:bottom>
            <a:ln w="12700" cap="flat">
              <a:solidFill>
                <a:srgbClr val="3B3320"/>
              </a:solidFill>
              <a:prstDash val="solid"/>
              <a:round/>
            </a:ln>
          </a:bottom>
          <a:insideH>
            <a:ln w="12700" cap="flat">
              <a:solidFill>
                <a:srgbClr val="3B3320"/>
              </a:solidFill>
              <a:prstDash val="solid"/>
              <a:round/>
            </a:ln>
          </a:insideH>
          <a:insideV>
            <a:ln w="12700" cap="flat">
              <a:solidFill>
                <a:srgbClr val="3B3320"/>
              </a:solidFill>
              <a:prstDash val="solid"/>
              <a:round/>
            </a:ln>
          </a:insideV>
        </a:tcBdr>
        <a:fill>
          <a:solidFill>
            <a:schemeClr val="accent3"/>
          </a:solidFill>
        </a:fill>
      </a:tcStyle>
    </a:firstCol>
    <a:lastRow>
      <a:tcTxStyle b="on" i="off">
        <a:fontRef idx="major">
          <a:srgbClr val="3B3320"/>
        </a:fontRef>
        <a:srgbClr val="3B3320"/>
      </a:tcTxStyle>
      <a:tcStyle>
        <a:tcBdr>
          <a:left>
            <a:ln w="12700" cap="flat">
              <a:solidFill>
                <a:srgbClr val="3B3320"/>
              </a:solidFill>
              <a:prstDash val="solid"/>
              <a:round/>
            </a:ln>
          </a:left>
          <a:right>
            <a:ln w="12700" cap="flat">
              <a:solidFill>
                <a:srgbClr val="3B3320"/>
              </a:solidFill>
              <a:prstDash val="solid"/>
              <a:round/>
            </a:ln>
          </a:right>
          <a:top>
            <a:ln w="38100" cap="flat">
              <a:solidFill>
                <a:srgbClr val="3B3320"/>
              </a:solidFill>
              <a:prstDash val="solid"/>
              <a:round/>
            </a:ln>
          </a:top>
          <a:bottom>
            <a:ln w="12700" cap="flat">
              <a:solidFill>
                <a:srgbClr val="3B3320"/>
              </a:solidFill>
              <a:prstDash val="solid"/>
              <a:round/>
            </a:ln>
          </a:bottom>
          <a:insideH>
            <a:ln w="12700" cap="flat">
              <a:solidFill>
                <a:srgbClr val="3B3320"/>
              </a:solidFill>
              <a:prstDash val="solid"/>
              <a:round/>
            </a:ln>
          </a:insideH>
          <a:insideV>
            <a:ln w="12700" cap="flat">
              <a:solidFill>
                <a:srgbClr val="3B3320"/>
              </a:solidFill>
              <a:prstDash val="solid"/>
              <a:round/>
            </a:ln>
          </a:insideV>
        </a:tcBdr>
        <a:fill>
          <a:solidFill>
            <a:schemeClr val="accent3"/>
          </a:solidFill>
        </a:fill>
      </a:tcStyle>
    </a:lastRow>
    <a:firstRow>
      <a:tcTxStyle b="on" i="off">
        <a:fontRef idx="major">
          <a:srgbClr val="3B3320"/>
        </a:fontRef>
        <a:srgbClr val="3B3320"/>
      </a:tcTxStyle>
      <a:tcStyle>
        <a:tcBdr>
          <a:left>
            <a:ln w="12700" cap="flat">
              <a:solidFill>
                <a:srgbClr val="3B3320"/>
              </a:solidFill>
              <a:prstDash val="solid"/>
              <a:round/>
            </a:ln>
          </a:left>
          <a:right>
            <a:ln w="12700" cap="flat">
              <a:solidFill>
                <a:srgbClr val="3B3320"/>
              </a:solidFill>
              <a:prstDash val="solid"/>
              <a:round/>
            </a:ln>
          </a:right>
          <a:top>
            <a:ln w="12700" cap="flat">
              <a:solidFill>
                <a:srgbClr val="3B3320"/>
              </a:solidFill>
              <a:prstDash val="solid"/>
              <a:round/>
            </a:ln>
          </a:top>
          <a:bottom>
            <a:ln w="38100" cap="flat">
              <a:solidFill>
                <a:srgbClr val="3B3320"/>
              </a:solidFill>
              <a:prstDash val="solid"/>
              <a:round/>
            </a:ln>
          </a:bottom>
          <a:insideH>
            <a:ln w="12700" cap="flat">
              <a:solidFill>
                <a:srgbClr val="3B3320"/>
              </a:solidFill>
              <a:prstDash val="solid"/>
              <a:round/>
            </a:ln>
          </a:insideH>
          <a:insideV>
            <a:ln w="12700" cap="flat">
              <a:solidFill>
                <a:srgbClr val="3B3320"/>
              </a:solidFill>
              <a:prstDash val="solid"/>
              <a:round/>
            </a:ln>
          </a:insideV>
        </a:tcBdr>
        <a:fill>
          <a:solidFill>
            <a:schemeClr val="accent3"/>
          </a:solidFill>
        </a:fill>
      </a:tcStyle>
    </a:firstRow>
  </a:tblStyle>
  <a:tblStyle styleId="{EEE7283C-3CF3-47DC-8721-378D4A62B228}" styleName="">
    <a:tblBg/>
    <a:wholeTbl>
      <a:tcTxStyle b="off" i="off">
        <a:fontRef idx="major">
          <a:srgbClr val="1B243B"/>
        </a:fontRef>
        <a:srgbClr val="1B243B"/>
      </a:tcTxStyle>
      <a:tcStyle>
        <a:tcBdr>
          <a:left>
            <a:ln w="12700" cap="flat">
              <a:solidFill>
                <a:srgbClr val="3B3320"/>
              </a:solidFill>
              <a:prstDash val="solid"/>
              <a:round/>
            </a:ln>
          </a:left>
          <a:right>
            <a:ln w="12700" cap="flat">
              <a:solidFill>
                <a:srgbClr val="3B3320"/>
              </a:solidFill>
              <a:prstDash val="solid"/>
              <a:round/>
            </a:ln>
          </a:right>
          <a:top>
            <a:ln w="12700" cap="flat">
              <a:solidFill>
                <a:srgbClr val="3B3320"/>
              </a:solidFill>
              <a:prstDash val="solid"/>
              <a:round/>
            </a:ln>
          </a:top>
          <a:bottom>
            <a:ln w="12700" cap="flat">
              <a:solidFill>
                <a:srgbClr val="3B3320"/>
              </a:solidFill>
              <a:prstDash val="solid"/>
              <a:round/>
            </a:ln>
          </a:bottom>
          <a:insideH>
            <a:ln w="12700" cap="flat">
              <a:solidFill>
                <a:srgbClr val="3B3320"/>
              </a:solidFill>
              <a:prstDash val="solid"/>
              <a:round/>
            </a:ln>
          </a:insideH>
          <a:insideV>
            <a:ln w="12700" cap="flat">
              <a:solidFill>
                <a:srgbClr val="3B3320"/>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3B3320"/>
        </a:fontRef>
        <a:srgbClr val="3B3320"/>
      </a:tcTxStyle>
      <a:tcStyle>
        <a:tcBdr>
          <a:left>
            <a:ln w="12700" cap="flat">
              <a:solidFill>
                <a:srgbClr val="3B3320"/>
              </a:solidFill>
              <a:prstDash val="solid"/>
              <a:round/>
            </a:ln>
          </a:left>
          <a:right>
            <a:ln w="12700" cap="flat">
              <a:solidFill>
                <a:srgbClr val="3B3320"/>
              </a:solidFill>
              <a:prstDash val="solid"/>
              <a:round/>
            </a:ln>
          </a:right>
          <a:top>
            <a:ln w="12700" cap="flat">
              <a:solidFill>
                <a:srgbClr val="3B3320"/>
              </a:solidFill>
              <a:prstDash val="solid"/>
              <a:round/>
            </a:ln>
          </a:top>
          <a:bottom>
            <a:ln w="12700" cap="flat">
              <a:solidFill>
                <a:srgbClr val="3B3320"/>
              </a:solidFill>
              <a:prstDash val="solid"/>
              <a:round/>
            </a:ln>
          </a:bottom>
          <a:insideH>
            <a:ln w="12700" cap="flat">
              <a:solidFill>
                <a:srgbClr val="3B3320"/>
              </a:solidFill>
              <a:prstDash val="solid"/>
              <a:round/>
            </a:ln>
          </a:insideH>
          <a:insideV>
            <a:ln w="12700" cap="flat">
              <a:solidFill>
                <a:srgbClr val="3B3320"/>
              </a:solidFill>
              <a:prstDash val="solid"/>
              <a:round/>
            </a:ln>
          </a:insideV>
        </a:tcBdr>
        <a:fill>
          <a:solidFill>
            <a:schemeClr val="accent6"/>
          </a:solidFill>
        </a:fill>
      </a:tcStyle>
    </a:firstCol>
    <a:lastRow>
      <a:tcTxStyle b="on" i="off">
        <a:fontRef idx="major">
          <a:srgbClr val="3B3320"/>
        </a:fontRef>
        <a:srgbClr val="3B3320"/>
      </a:tcTxStyle>
      <a:tcStyle>
        <a:tcBdr>
          <a:left>
            <a:ln w="12700" cap="flat">
              <a:solidFill>
                <a:srgbClr val="3B3320"/>
              </a:solidFill>
              <a:prstDash val="solid"/>
              <a:round/>
            </a:ln>
          </a:left>
          <a:right>
            <a:ln w="12700" cap="flat">
              <a:solidFill>
                <a:srgbClr val="3B3320"/>
              </a:solidFill>
              <a:prstDash val="solid"/>
              <a:round/>
            </a:ln>
          </a:right>
          <a:top>
            <a:ln w="38100" cap="flat">
              <a:solidFill>
                <a:srgbClr val="3B3320"/>
              </a:solidFill>
              <a:prstDash val="solid"/>
              <a:round/>
            </a:ln>
          </a:top>
          <a:bottom>
            <a:ln w="12700" cap="flat">
              <a:solidFill>
                <a:srgbClr val="3B3320"/>
              </a:solidFill>
              <a:prstDash val="solid"/>
              <a:round/>
            </a:ln>
          </a:bottom>
          <a:insideH>
            <a:ln w="12700" cap="flat">
              <a:solidFill>
                <a:srgbClr val="3B3320"/>
              </a:solidFill>
              <a:prstDash val="solid"/>
              <a:round/>
            </a:ln>
          </a:insideH>
          <a:insideV>
            <a:ln w="12700" cap="flat">
              <a:solidFill>
                <a:srgbClr val="3B3320"/>
              </a:solidFill>
              <a:prstDash val="solid"/>
              <a:round/>
            </a:ln>
          </a:insideV>
        </a:tcBdr>
        <a:fill>
          <a:solidFill>
            <a:schemeClr val="accent6"/>
          </a:solidFill>
        </a:fill>
      </a:tcStyle>
    </a:lastRow>
    <a:firstRow>
      <a:tcTxStyle b="on" i="off">
        <a:fontRef idx="major">
          <a:srgbClr val="3B3320"/>
        </a:fontRef>
        <a:srgbClr val="3B3320"/>
      </a:tcTxStyle>
      <a:tcStyle>
        <a:tcBdr>
          <a:left>
            <a:ln w="12700" cap="flat">
              <a:solidFill>
                <a:srgbClr val="3B3320"/>
              </a:solidFill>
              <a:prstDash val="solid"/>
              <a:round/>
            </a:ln>
          </a:left>
          <a:right>
            <a:ln w="12700" cap="flat">
              <a:solidFill>
                <a:srgbClr val="3B3320"/>
              </a:solidFill>
              <a:prstDash val="solid"/>
              <a:round/>
            </a:ln>
          </a:right>
          <a:top>
            <a:ln w="12700" cap="flat">
              <a:solidFill>
                <a:srgbClr val="3B3320"/>
              </a:solidFill>
              <a:prstDash val="solid"/>
              <a:round/>
            </a:ln>
          </a:top>
          <a:bottom>
            <a:ln w="38100" cap="flat">
              <a:solidFill>
                <a:srgbClr val="3B3320"/>
              </a:solidFill>
              <a:prstDash val="solid"/>
              <a:round/>
            </a:ln>
          </a:bottom>
          <a:insideH>
            <a:ln w="12700" cap="flat">
              <a:solidFill>
                <a:srgbClr val="3B3320"/>
              </a:solidFill>
              <a:prstDash val="solid"/>
              <a:round/>
            </a:ln>
          </a:insideH>
          <a:insideV>
            <a:ln w="12700" cap="flat">
              <a:solidFill>
                <a:srgbClr val="3B3320"/>
              </a:solidFill>
              <a:prstDash val="solid"/>
              <a:round/>
            </a:ln>
          </a:insideV>
        </a:tcBdr>
        <a:fill>
          <a:solidFill>
            <a:schemeClr val="accent6"/>
          </a:solidFill>
        </a:fill>
      </a:tcStyle>
    </a:firstRow>
  </a:tblStyle>
  <a:tblStyle styleId="{CF821DB8-F4EB-4A41-A1BA-3FCAFE7338EE}" styleName="">
    <a:tblBg/>
    <a:wholeTbl>
      <a:tcTxStyle b="off" i="off">
        <a:fontRef idx="major">
          <a:srgbClr val="1B243B"/>
        </a:fontRef>
        <a:srgbClr val="1B243B"/>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rgbClr val="3B3320"/>
          </a:solidFill>
        </a:fill>
      </a:tcStyle>
    </a:band2H>
    <a:firstCol>
      <a:tcTxStyle b="on" i="off">
        <a:fontRef idx="major">
          <a:srgbClr val="3B3320"/>
        </a:fontRef>
        <a:srgbClr val="3B332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1B243B"/>
        </a:fontRef>
        <a:srgbClr val="1B243B"/>
      </a:tcTxStyle>
      <a:tcStyle>
        <a:tcBdr>
          <a:left>
            <a:ln w="12700" cap="flat">
              <a:noFill/>
              <a:miter lim="400000"/>
            </a:ln>
          </a:left>
          <a:right>
            <a:ln w="12700" cap="flat">
              <a:noFill/>
              <a:miter lim="400000"/>
            </a:ln>
          </a:right>
          <a:top>
            <a:ln w="50800" cap="flat">
              <a:solidFill>
                <a:srgbClr val="1B243B"/>
              </a:solidFill>
              <a:prstDash val="solid"/>
              <a:round/>
            </a:ln>
          </a:top>
          <a:bottom>
            <a:ln w="25400" cap="flat">
              <a:solidFill>
                <a:srgbClr val="1B243B"/>
              </a:solidFill>
              <a:prstDash val="solid"/>
              <a:round/>
            </a:ln>
          </a:bottom>
          <a:insideH>
            <a:ln w="12700" cap="flat">
              <a:noFill/>
              <a:miter lim="400000"/>
            </a:ln>
          </a:insideH>
          <a:insideV>
            <a:ln w="12700" cap="flat">
              <a:noFill/>
              <a:miter lim="400000"/>
            </a:ln>
          </a:insideV>
        </a:tcBdr>
        <a:fill>
          <a:solidFill>
            <a:srgbClr val="3B3320"/>
          </a:solidFill>
        </a:fill>
      </a:tcStyle>
    </a:lastRow>
    <a:firstRow>
      <a:tcTxStyle b="on" i="off">
        <a:fontRef idx="major">
          <a:srgbClr val="3B3320"/>
        </a:fontRef>
        <a:srgbClr val="3B3320"/>
      </a:tcTxStyle>
      <a:tcStyle>
        <a:tcBdr>
          <a:left>
            <a:ln w="12700" cap="flat">
              <a:noFill/>
              <a:miter lim="400000"/>
            </a:ln>
          </a:left>
          <a:right>
            <a:ln w="12700" cap="flat">
              <a:noFill/>
              <a:miter lim="400000"/>
            </a:ln>
          </a:right>
          <a:top>
            <a:ln w="25400" cap="flat">
              <a:solidFill>
                <a:srgbClr val="1B243B"/>
              </a:solidFill>
              <a:prstDash val="solid"/>
              <a:round/>
            </a:ln>
          </a:top>
          <a:bottom>
            <a:ln w="25400" cap="flat">
              <a:solidFill>
                <a:srgbClr val="1B243B"/>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1B243B"/>
        </a:fontRef>
        <a:srgbClr val="1B243B"/>
      </a:tcTxStyle>
      <a:tcStyle>
        <a:tcBdr>
          <a:left>
            <a:ln w="12700" cap="flat">
              <a:solidFill>
                <a:srgbClr val="3B3320"/>
              </a:solidFill>
              <a:prstDash val="solid"/>
              <a:round/>
            </a:ln>
          </a:left>
          <a:right>
            <a:ln w="12700" cap="flat">
              <a:solidFill>
                <a:srgbClr val="3B3320"/>
              </a:solidFill>
              <a:prstDash val="solid"/>
              <a:round/>
            </a:ln>
          </a:right>
          <a:top>
            <a:ln w="12700" cap="flat">
              <a:solidFill>
                <a:srgbClr val="3B3320"/>
              </a:solidFill>
              <a:prstDash val="solid"/>
              <a:round/>
            </a:ln>
          </a:top>
          <a:bottom>
            <a:ln w="12700" cap="flat">
              <a:solidFill>
                <a:srgbClr val="3B3320"/>
              </a:solidFill>
              <a:prstDash val="solid"/>
              <a:round/>
            </a:ln>
          </a:bottom>
          <a:insideH>
            <a:ln w="12700" cap="flat">
              <a:solidFill>
                <a:srgbClr val="3B3320"/>
              </a:solidFill>
              <a:prstDash val="solid"/>
              <a:round/>
            </a:ln>
          </a:insideH>
          <a:insideV>
            <a:ln w="12700" cap="flat">
              <a:solidFill>
                <a:srgbClr val="3B3320"/>
              </a:solidFill>
              <a:prstDash val="solid"/>
              <a:round/>
            </a:ln>
          </a:insideV>
        </a:tcBdr>
        <a:fill>
          <a:solidFill>
            <a:srgbClr val="CBCBCD"/>
          </a:solidFill>
        </a:fill>
      </a:tcStyle>
    </a:wholeTbl>
    <a:band2H>
      <a:tcTxStyle/>
      <a:tcStyle>
        <a:tcBdr/>
        <a:fill>
          <a:solidFill>
            <a:srgbClr val="E7E7E7"/>
          </a:solidFill>
        </a:fill>
      </a:tcStyle>
    </a:band2H>
    <a:firstCol>
      <a:tcTxStyle b="on" i="off">
        <a:fontRef idx="major">
          <a:srgbClr val="3B3320"/>
        </a:fontRef>
        <a:srgbClr val="3B3320"/>
      </a:tcTxStyle>
      <a:tcStyle>
        <a:tcBdr>
          <a:left>
            <a:ln w="12700" cap="flat">
              <a:solidFill>
                <a:srgbClr val="3B3320"/>
              </a:solidFill>
              <a:prstDash val="solid"/>
              <a:round/>
            </a:ln>
          </a:left>
          <a:right>
            <a:ln w="12700" cap="flat">
              <a:solidFill>
                <a:srgbClr val="3B3320"/>
              </a:solidFill>
              <a:prstDash val="solid"/>
              <a:round/>
            </a:ln>
          </a:right>
          <a:top>
            <a:ln w="12700" cap="flat">
              <a:solidFill>
                <a:srgbClr val="3B3320"/>
              </a:solidFill>
              <a:prstDash val="solid"/>
              <a:round/>
            </a:ln>
          </a:top>
          <a:bottom>
            <a:ln w="12700" cap="flat">
              <a:solidFill>
                <a:srgbClr val="3B3320"/>
              </a:solidFill>
              <a:prstDash val="solid"/>
              <a:round/>
            </a:ln>
          </a:bottom>
          <a:insideH>
            <a:ln w="12700" cap="flat">
              <a:solidFill>
                <a:srgbClr val="3B3320"/>
              </a:solidFill>
              <a:prstDash val="solid"/>
              <a:round/>
            </a:ln>
          </a:insideH>
          <a:insideV>
            <a:ln w="12700" cap="flat">
              <a:solidFill>
                <a:srgbClr val="3B3320"/>
              </a:solidFill>
              <a:prstDash val="solid"/>
              <a:round/>
            </a:ln>
          </a:insideV>
        </a:tcBdr>
        <a:fill>
          <a:solidFill>
            <a:srgbClr val="1B243B"/>
          </a:solidFill>
        </a:fill>
      </a:tcStyle>
    </a:firstCol>
    <a:lastRow>
      <a:tcTxStyle b="on" i="off">
        <a:fontRef idx="major">
          <a:srgbClr val="3B3320"/>
        </a:fontRef>
        <a:srgbClr val="3B3320"/>
      </a:tcTxStyle>
      <a:tcStyle>
        <a:tcBdr>
          <a:left>
            <a:ln w="12700" cap="flat">
              <a:solidFill>
                <a:srgbClr val="3B3320"/>
              </a:solidFill>
              <a:prstDash val="solid"/>
              <a:round/>
            </a:ln>
          </a:left>
          <a:right>
            <a:ln w="12700" cap="flat">
              <a:solidFill>
                <a:srgbClr val="3B3320"/>
              </a:solidFill>
              <a:prstDash val="solid"/>
              <a:round/>
            </a:ln>
          </a:right>
          <a:top>
            <a:ln w="38100" cap="flat">
              <a:solidFill>
                <a:srgbClr val="3B3320"/>
              </a:solidFill>
              <a:prstDash val="solid"/>
              <a:round/>
            </a:ln>
          </a:top>
          <a:bottom>
            <a:ln w="12700" cap="flat">
              <a:solidFill>
                <a:srgbClr val="3B3320"/>
              </a:solidFill>
              <a:prstDash val="solid"/>
              <a:round/>
            </a:ln>
          </a:bottom>
          <a:insideH>
            <a:ln w="12700" cap="flat">
              <a:solidFill>
                <a:srgbClr val="3B3320"/>
              </a:solidFill>
              <a:prstDash val="solid"/>
              <a:round/>
            </a:ln>
          </a:insideH>
          <a:insideV>
            <a:ln w="12700" cap="flat">
              <a:solidFill>
                <a:srgbClr val="3B3320"/>
              </a:solidFill>
              <a:prstDash val="solid"/>
              <a:round/>
            </a:ln>
          </a:insideV>
        </a:tcBdr>
        <a:fill>
          <a:solidFill>
            <a:srgbClr val="1B243B"/>
          </a:solidFill>
        </a:fill>
      </a:tcStyle>
    </a:lastRow>
    <a:firstRow>
      <a:tcTxStyle b="on" i="off">
        <a:fontRef idx="major">
          <a:srgbClr val="3B3320"/>
        </a:fontRef>
        <a:srgbClr val="3B3320"/>
      </a:tcTxStyle>
      <a:tcStyle>
        <a:tcBdr>
          <a:left>
            <a:ln w="12700" cap="flat">
              <a:solidFill>
                <a:srgbClr val="3B3320"/>
              </a:solidFill>
              <a:prstDash val="solid"/>
              <a:round/>
            </a:ln>
          </a:left>
          <a:right>
            <a:ln w="12700" cap="flat">
              <a:solidFill>
                <a:srgbClr val="3B3320"/>
              </a:solidFill>
              <a:prstDash val="solid"/>
              <a:round/>
            </a:ln>
          </a:right>
          <a:top>
            <a:ln w="12700" cap="flat">
              <a:solidFill>
                <a:srgbClr val="3B3320"/>
              </a:solidFill>
              <a:prstDash val="solid"/>
              <a:round/>
            </a:ln>
          </a:top>
          <a:bottom>
            <a:ln w="38100" cap="flat">
              <a:solidFill>
                <a:srgbClr val="3B3320"/>
              </a:solidFill>
              <a:prstDash val="solid"/>
              <a:round/>
            </a:ln>
          </a:bottom>
          <a:insideH>
            <a:ln w="12700" cap="flat">
              <a:solidFill>
                <a:srgbClr val="3B3320"/>
              </a:solidFill>
              <a:prstDash val="solid"/>
              <a:round/>
            </a:ln>
          </a:insideH>
          <a:insideV>
            <a:ln w="12700" cap="flat">
              <a:solidFill>
                <a:srgbClr val="3B3320"/>
              </a:solidFill>
              <a:prstDash val="solid"/>
              <a:round/>
            </a:ln>
          </a:insideV>
        </a:tcBdr>
        <a:fill>
          <a:solidFill>
            <a:srgbClr val="1B243B"/>
          </a:solidFill>
        </a:fill>
      </a:tcStyle>
    </a:firstRow>
  </a:tblStyle>
  <a:tblStyle styleId="{2708684C-4D16-4618-839F-0558EEFCDFE6}" styleName="">
    <a:tblBg/>
    <a:wholeTbl>
      <a:tcTxStyle b="off" i="off">
        <a:fontRef idx="major">
          <a:srgbClr val="1B243B"/>
        </a:fontRef>
        <a:srgbClr val="1B243B"/>
      </a:tcTxStyle>
      <a:tcStyle>
        <a:tcBdr>
          <a:left>
            <a:ln w="12700" cap="flat">
              <a:solidFill>
                <a:srgbClr val="1B243B"/>
              </a:solidFill>
              <a:prstDash val="solid"/>
              <a:round/>
            </a:ln>
          </a:left>
          <a:right>
            <a:ln w="12700" cap="flat">
              <a:solidFill>
                <a:srgbClr val="1B243B"/>
              </a:solidFill>
              <a:prstDash val="solid"/>
              <a:round/>
            </a:ln>
          </a:right>
          <a:top>
            <a:ln w="12700" cap="flat">
              <a:solidFill>
                <a:srgbClr val="1B243B"/>
              </a:solidFill>
              <a:prstDash val="solid"/>
              <a:round/>
            </a:ln>
          </a:top>
          <a:bottom>
            <a:ln w="12700" cap="flat">
              <a:solidFill>
                <a:srgbClr val="1B243B"/>
              </a:solidFill>
              <a:prstDash val="solid"/>
              <a:round/>
            </a:ln>
          </a:bottom>
          <a:insideH>
            <a:ln w="12700" cap="flat">
              <a:solidFill>
                <a:srgbClr val="1B243B"/>
              </a:solidFill>
              <a:prstDash val="solid"/>
              <a:round/>
            </a:ln>
          </a:insideH>
          <a:insideV>
            <a:ln w="12700" cap="flat">
              <a:solidFill>
                <a:srgbClr val="1B243B"/>
              </a:solidFill>
              <a:prstDash val="solid"/>
              <a:round/>
            </a:ln>
          </a:insideV>
        </a:tcBdr>
        <a:fill>
          <a:solidFill>
            <a:srgbClr val="1B243B">
              <a:alpha val="20000"/>
            </a:srgbClr>
          </a:solidFill>
        </a:fill>
      </a:tcStyle>
    </a:wholeTbl>
    <a:band2H>
      <a:tcTxStyle/>
      <a:tcStyle>
        <a:tcBdr/>
        <a:fill>
          <a:solidFill>
            <a:srgbClr val="FFFFFF"/>
          </a:solidFill>
        </a:fill>
      </a:tcStyle>
    </a:band2H>
    <a:firstCol>
      <a:tcTxStyle b="on" i="off">
        <a:fontRef idx="major">
          <a:srgbClr val="1B243B"/>
        </a:fontRef>
        <a:srgbClr val="1B243B"/>
      </a:tcTxStyle>
      <a:tcStyle>
        <a:tcBdr>
          <a:left>
            <a:ln w="12700" cap="flat">
              <a:solidFill>
                <a:srgbClr val="1B243B"/>
              </a:solidFill>
              <a:prstDash val="solid"/>
              <a:round/>
            </a:ln>
          </a:left>
          <a:right>
            <a:ln w="12700" cap="flat">
              <a:solidFill>
                <a:srgbClr val="1B243B"/>
              </a:solidFill>
              <a:prstDash val="solid"/>
              <a:round/>
            </a:ln>
          </a:right>
          <a:top>
            <a:ln w="12700" cap="flat">
              <a:solidFill>
                <a:srgbClr val="1B243B"/>
              </a:solidFill>
              <a:prstDash val="solid"/>
              <a:round/>
            </a:ln>
          </a:top>
          <a:bottom>
            <a:ln w="12700" cap="flat">
              <a:solidFill>
                <a:srgbClr val="1B243B"/>
              </a:solidFill>
              <a:prstDash val="solid"/>
              <a:round/>
            </a:ln>
          </a:bottom>
          <a:insideH>
            <a:ln w="12700" cap="flat">
              <a:solidFill>
                <a:srgbClr val="1B243B"/>
              </a:solidFill>
              <a:prstDash val="solid"/>
              <a:round/>
            </a:ln>
          </a:insideH>
          <a:insideV>
            <a:ln w="12700" cap="flat">
              <a:solidFill>
                <a:srgbClr val="1B243B"/>
              </a:solidFill>
              <a:prstDash val="solid"/>
              <a:round/>
            </a:ln>
          </a:insideV>
        </a:tcBdr>
        <a:fill>
          <a:solidFill>
            <a:srgbClr val="1B243B">
              <a:alpha val="20000"/>
            </a:srgbClr>
          </a:solidFill>
        </a:fill>
      </a:tcStyle>
    </a:firstCol>
    <a:lastRow>
      <a:tcTxStyle b="on" i="off">
        <a:fontRef idx="major">
          <a:srgbClr val="1B243B"/>
        </a:fontRef>
        <a:srgbClr val="1B243B"/>
      </a:tcTxStyle>
      <a:tcStyle>
        <a:tcBdr>
          <a:left>
            <a:ln w="12700" cap="flat">
              <a:solidFill>
                <a:srgbClr val="1B243B"/>
              </a:solidFill>
              <a:prstDash val="solid"/>
              <a:round/>
            </a:ln>
          </a:left>
          <a:right>
            <a:ln w="12700" cap="flat">
              <a:solidFill>
                <a:srgbClr val="1B243B"/>
              </a:solidFill>
              <a:prstDash val="solid"/>
              <a:round/>
            </a:ln>
          </a:right>
          <a:top>
            <a:ln w="50800" cap="flat">
              <a:solidFill>
                <a:srgbClr val="1B243B"/>
              </a:solidFill>
              <a:prstDash val="solid"/>
              <a:round/>
            </a:ln>
          </a:top>
          <a:bottom>
            <a:ln w="12700" cap="flat">
              <a:solidFill>
                <a:srgbClr val="1B243B"/>
              </a:solidFill>
              <a:prstDash val="solid"/>
              <a:round/>
            </a:ln>
          </a:bottom>
          <a:insideH>
            <a:ln w="12700" cap="flat">
              <a:solidFill>
                <a:srgbClr val="1B243B"/>
              </a:solidFill>
              <a:prstDash val="solid"/>
              <a:round/>
            </a:ln>
          </a:insideH>
          <a:insideV>
            <a:ln w="12700" cap="flat">
              <a:solidFill>
                <a:srgbClr val="1B243B"/>
              </a:solidFill>
              <a:prstDash val="solid"/>
              <a:round/>
            </a:ln>
          </a:insideV>
        </a:tcBdr>
        <a:fill>
          <a:noFill/>
        </a:fill>
      </a:tcStyle>
    </a:lastRow>
    <a:firstRow>
      <a:tcTxStyle b="on" i="off">
        <a:fontRef idx="major">
          <a:srgbClr val="1B243B"/>
        </a:fontRef>
        <a:srgbClr val="1B243B"/>
      </a:tcTxStyle>
      <a:tcStyle>
        <a:tcBdr>
          <a:left>
            <a:ln w="12700" cap="flat">
              <a:solidFill>
                <a:srgbClr val="1B243B"/>
              </a:solidFill>
              <a:prstDash val="solid"/>
              <a:round/>
            </a:ln>
          </a:left>
          <a:right>
            <a:ln w="12700" cap="flat">
              <a:solidFill>
                <a:srgbClr val="1B243B"/>
              </a:solidFill>
              <a:prstDash val="solid"/>
              <a:round/>
            </a:ln>
          </a:right>
          <a:top>
            <a:ln w="12700" cap="flat">
              <a:solidFill>
                <a:srgbClr val="1B243B"/>
              </a:solidFill>
              <a:prstDash val="solid"/>
              <a:round/>
            </a:ln>
          </a:top>
          <a:bottom>
            <a:ln w="25400" cap="flat">
              <a:solidFill>
                <a:srgbClr val="1B243B"/>
              </a:solidFill>
              <a:prstDash val="solid"/>
              <a:round/>
            </a:ln>
          </a:bottom>
          <a:insideH>
            <a:ln w="12700" cap="flat">
              <a:solidFill>
                <a:srgbClr val="1B243B"/>
              </a:solidFill>
              <a:prstDash val="solid"/>
              <a:round/>
            </a:ln>
          </a:insideH>
          <a:insideV>
            <a:ln w="12700" cap="flat">
              <a:solidFill>
                <a:srgbClr val="1B243B"/>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4660"/>
  </p:normalViewPr>
  <p:slideViewPr>
    <p:cSldViewPr snapToGrid="0">
      <p:cViewPr varScale="1">
        <p:scale>
          <a:sx n="51" d="100"/>
          <a:sy n="51" d="100"/>
        </p:scale>
        <p:origin x="444" y="108"/>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nt Landon" userId="f3f64190-9c34-4486-ab8c-6c4230d1dc26" providerId="ADAL" clId="{B168F4E6-1794-46BE-8E8A-A23E635169D6}"/>
    <pc:docChg chg="undo custSel addSld delSld modSld">
      <pc:chgData name="Grant Landon" userId="f3f64190-9c34-4486-ab8c-6c4230d1dc26" providerId="ADAL" clId="{B168F4E6-1794-46BE-8E8A-A23E635169D6}" dt="2025-09-18T16:15:25.016" v="1089" actId="167"/>
      <pc:docMkLst>
        <pc:docMk/>
      </pc:docMkLst>
      <pc:sldChg chg="addSp delSp modSp mod modTransition modAnim">
        <pc:chgData name="Grant Landon" userId="f3f64190-9c34-4486-ab8c-6c4230d1dc26" providerId="ADAL" clId="{B168F4E6-1794-46BE-8E8A-A23E635169D6}" dt="2025-09-18T16:12:24.248" v="1075"/>
        <pc:sldMkLst>
          <pc:docMk/>
          <pc:sldMk cId="0" sldId="256"/>
        </pc:sldMkLst>
        <pc:spChg chg="add del mod">
          <ac:chgData name="Grant Landon" userId="f3f64190-9c34-4486-ab8c-6c4230d1dc26" providerId="ADAL" clId="{B168F4E6-1794-46BE-8E8A-A23E635169D6}" dt="2025-09-17T11:53:04.162" v="400" actId="790"/>
          <ac:spMkLst>
            <pc:docMk/>
            <pc:sldMk cId="0" sldId="256"/>
            <ac:spMk id="2" creationId="{CCE91FA1-57C2-D431-5E17-F7EA694385BB}"/>
          </ac:spMkLst>
        </pc:spChg>
        <pc:picChg chg="mod">
          <ac:chgData name="Grant Landon" userId="f3f64190-9c34-4486-ab8c-6c4230d1dc26" providerId="ADAL" clId="{B168F4E6-1794-46BE-8E8A-A23E635169D6}" dt="2025-09-17T08:57:13.718" v="6" actId="1076"/>
          <ac:picMkLst>
            <pc:docMk/>
            <pc:sldMk cId="0" sldId="256"/>
            <ac:picMk id="3" creationId="{0BECE79A-B7B0-47E4-A8B7-D3E5E067B770}"/>
          </ac:picMkLst>
        </pc:picChg>
        <pc:picChg chg="mod">
          <ac:chgData name="Grant Landon" userId="f3f64190-9c34-4486-ab8c-6c4230d1dc26" providerId="ADAL" clId="{B168F4E6-1794-46BE-8E8A-A23E635169D6}" dt="2025-09-17T08:57:26.614" v="8" actId="1076"/>
          <ac:picMkLst>
            <pc:docMk/>
            <pc:sldMk cId="0" sldId="256"/>
            <ac:picMk id="52" creationId="{00000000-0000-0000-0000-000000000000}"/>
          </ac:picMkLst>
        </pc:picChg>
      </pc:sldChg>
      <pc:sldChg chg="addSp delSp modSp mod modTransition modAnim">
        <pc:chgData name="Grant Landon" userId="f3f64190-9c34-4486-ab8c-6c4230d1dc26" providerId="ADAL" clId="{B168F4E6-1794-46BE-8E8A-A23E635169D6}" dt="2025-09-18T16:12:36.136" v="1076" actId="1076"/>
        <pc:sldMkLst>
          <pc:docMk/>
          <pc:sldMk cId="0" sldId="257"/>
        </pc:sldMkLst>
        <pc:spChg chg="add mod">
          <ac:chgData name="Grant Landon" userId="f3f64190-9c34-4486-ab8c-6c4230d1dc26" providerId="ADAL" clId="{B168F4E6-1794-46BE-8E8A-A23E635169D6}" dt="2025-09-17T11:53:04.162" v="400" actId="790"/>
          <ac:spMkLst>
            <pc:docMk/>
            <pc:sldMk cId="0" sldId="257"/>
            <ac:spMk id="3" creationId="{82AFB221-070C-3097-5E4B-DF4D01B927FB}"/>
          </ac:spMkLst>
        </pc:spChg>
        <pc:spChg chg="mod">
          <ac:chgData name="Grant Landon" userId="f3f64190-9c34-4486-ab8c-6c4230d1dc26" providerId="ADAL" clId="{B168F4E6-1794-46BE-8E8A-A23E635169D6}" dt="2025-09-18T16:11:23.816" v="1070" actId="1076"/>
          <ac:spMkLst>
            <pc:docMk/>
            <pc:sldMk cId="0" sldId="257"/>
            <ac:spMk id="9" creationId="{209A50D5-12B0-A55D-8CE0-732FD6710CA1}"/>
          </ac:spMkLst>
        </pc:spChg>
        <pc:spChg chg="mod">
          <ac:chgData name="Grant Landon" userId="f3f64190-9c34-4486-ab8c-6c4230d1dc26" providerId="ADAL" clId="{B168F4E6-1794-46BE-8E8A-A23E635169D6}" dt="2025-09-18T16:12:36.136" v="1076" actId="1076"/>
          <ac:spMkLst>
            <pc:docMk/>
            <pc:sldMk cId="0" sldId="257"/>
            <ac:spMk id="10" creationId="{C297081E-C80D-3695-21B1-AAF437C2639A}"/>
          </ac:spMkLst>
        </pc:spChg>
        <pc:picChg chg="del">
          <ac:chgData name="Grant Landon" userId="f3f64190-9c34-4486-ab8c-6c4230d1dc26" providerId="ADAL" clId="{B168F4E6-1794-46BE-8E8A-A23E635169D6}" dt="2025-09-17T08:57:58.363" v="14" actId="478"/>
          <ac:picMkLst>
            <pc:docMk/>
            <pc:sldMk cId="0" sldId="257"/>
            <ac:picMk id="2" creationId="{B4D5D25C-1C30-3504-9D71-74E062AAF2AC}"/>
          </ac:picMkLst>
        </pc:picChg>
        <pc:picChg chg="del mod">
          <ac:chgData name="Grant Landon" userId="f3f64190-9c34-4486-ab8c-6c4230d1dc26" providerId="ADAL" clId="{B168F4E6-1794-46BE-8E8A-A23E635169D6}" dt="2025-09-17T08:58:07.420" v="18" actId="478"/>
          <ac:picMkLst>
            <pc:docMk/>
            <pc:sldMk cId="0" sldId="257"/>
            <ac:picMk id="11" creationId="{05EAD32C-C87C-220A-35BF-C199395E9A1E}"/>
          </ac:picMkLst>
        </pc:picChg>
        <pc:picChg chg="add mod">
          <ac:chgData name="Grant Landon" userId="f3f64190-9c34-4486-ab8c-6c4230d1dc26" providerId="ADAL" clId="{B168F4E6-1794-46BE-8E8A-A23E635169D6}" dt="2025-09-17T08:58:21.474" v="25" actId="1076"/>
          <ac:picMkLst>
            <pc:docMk/>
            <pc:sldMk cId="0" sldId="257"/>
            <ac:picMk id="12" creationId="{2A466F75-45B1-FAA6-3E71-86150B0D67AA}"/>
          </ac:picMkLst>
        </pc:picChg>
        <pc:picChg chg="add mod">
          <ac:chgData name="Grant Landon" userId="f3f64190-9c34-4486-ab8c-6c4230d1dc26" providerId="ADAL" clId="{B168F4E6-1794-46BE-8E8A-A23E635169D6}" dt="2025-09-18T16:11:28.883" v="1072" actId="1076"/>
          <ac:picMkLst>
            <pc:docMk/>
            <pc:sldMk cId="0" sldId="257"/>
            <ac:picMk id="1026" creationId="{A91F1E51-B85F-9AB3-BE4D-5C7099809FE1}"/>
          </ac:picMkLst>
        </pc:picChg>
      </pc:sldChg>
      <pc:sldChg chg="addSp delSp modSp mod modTransition modAnim">
        <pc:chgData name="Grant Landon" userId="f3f64190-9c34-4486-ab8c-6c4230d1dc26" providerId="ADAL" clId="{B168F4E6-1794-46BE-8E8A-A23E635169D6}" dt="2025-09-18T16:14:12.934" v="1087"/>
        <pc:sldMkLst>
          <pc:docMk/>
          <pc:sldMk cId="0" sldId="258"/>
        </pc:sldMkLst>
        <pc:spChg chg="mod">
          <ac:chgData name="Grant Landon" userId="f3f64190-9c34-4486-ab8c-6c4230d1dc26" providerId="ADAL" clId="{B168F4E6-1794-46BE-8E8A-A23E635169D6}" dt="2025-09-17T12:16:03.098" v="786" actId="14100"/>
          <ac:spMkLst>
            <pc:docMk/>
            <pc:sldMk cId="0" sldId="258"/>
            <ac:spMk id="2" creationId="{5575CB0C-914C-D294-7675-1C5D231D93CE}"/>
          </ac:spMkLst>
        </pc:spChg>
        <pc:spChg chg="add mod">
          <ac:chgData name="Grant Landon" userId="f3f64190-9c34-4486-ab8c-6c4230d1dc26" providerId="ADAL" clId="{B168F4E6-1794-46BE-8E8A-A23E635169D6}" dt="2025-09-17T12:16:07.921" v="787" actId="14100"/>
          <ac:spMkLst>
            <pc:docMk/>
            <pc:sldMk cId="0" sldId="258"/>
            <ac:spMk id="11" creationId="{88B2E6CD-69DF-0DAA-6DE1-70F1A903C4DD}"/>
          </ac:spMkLst>
        </pc:spChg>
        <pc:spChg chg="mod">
          <ac:chgData name="Grant Landon" userId="f3f64190-9c34-4486-ab8c-6c4230d1dc26" providerId="ADAL" clId="{B168F4E6-1794-46BE-8E8A-A23E635169D6}" dt="2025-09-17T11:53:04.162" v="400" actId="790"/>
          <ac:spMkLst>
            <pc:docMk/>
            <pc:sldMk cId="0" sldId="258"/>
            <ac:spMk id="56" creationId="{00000000-0000-0000-0000-000000000000}"/>
          </ac:spMkLst>
        </pc:spChg>
        <pc:picChg chg="del">
          <ac:chgData name="Grant Landon" userId="f3f64190-9c34-4486-ab8c-6c4230d1dc26" providerId="ADAL" clId="{B168F4E6-1794-46BE-8E8A-A23E635169D6}" dt="2025-09-17T09:03:06.927" v="243" actId="478"/>
          <ac:picMkLst>
            <pc:docMk/>
            <pc:sldMk cId="0" sldId="258"/>
            <ac:picMk id="3" creationId="{DD994B3B-1BB3-5390-392D-4792CDFDF08B}"/>
          </ac:picMkLst>
        </pc:picChg>
        <pc:picChg chg="del">
          <ac:chgData name="Grant Landon" userId="f3f64190-9c34-4486-ab8c-6c4230d1dc26" providerId="ADAL" clId="{B168F4E6-1794-46BE-8E8A-A23E635169D6}" dt="2025-09-17T09:03:07.567" v="244" actId="478"/>
          <ac:picMkLst>
            <pc:docMk/>
            <pc:sldMk cId="0" sldId="258"/>
            <ac:picMk id="10" creationId="{11C31F42-FE50-68D4-AA44-8AFBD2879091}"/>
          </ac:picMkLst>
        </pc:picChg>
        <pc:picChg chg="add mod">
          <ac:chgData name="Grant Landon" userId="f3f64190-9c34-4486-ab8c-6c4230d1dc26" providerId="ADAL" clId="{B168F4E6-1794-46BE-8E8A-A23E635169D6}" dt="2025-09-17T09:04:22.550" v="251" actId="14100"/>
          <ac:picMkLst>
            <pc:docMk/>
            <pc:sldMk cId="0" sldId="258"/>
            <ac:picMk id="12" creationId="{86EA236B-8E91-2542-AB33-0169C92968DB}"/>
          </ac:picMkLst>
        </pc:picChg>
        <pc:picChg chg="add mod">
          <ac:chgData name="Grant Landon" userId="f3f64190-9c34-4486-ab8c-6c4230d1dc26" providerId="ADAL" clId="{B168F4E6-1794-46BE-8E8A-A23E635169D6}" dt="2025-09-17T12:12:15.623" v="759" actId="1076"/>
          <ac:picMkLst>
            <pc:docMk/>
            <pc:sldMk cId="0" sldId="258"/>
            <ac:picMk id="14" creationId="{7575D6F5-E7A6-1F8C-634C-9DDFDD6656EF}"/>
          </ac:picMkLst>
        </pc:picChg>
        <pc:picChg chg="add mod">
          <ac:chgData name="Grant Landon" userId="f3f64190-9c34-4486-ab8c-6c4230d1dc26" providerId="ADAL" clId="{B168F4E6-1794-46BE-8E8A-A23E635169D6}" dt="2025-09-17T12:16:14.071" v="788" actId="14100"/>
          <ac:picMkLst>
            <pc:docMk/>
            <pc:sldMk cId="0" sldId="258"/>
            <ac:picMk id="2050" creationId="{43993AE5-7430-0926-09A4-5F59BB9E8466}"/>
          </ac:picMkLst>
        </pc:picChg>
      </pc:sldChg>
      <pc:sldChg chg="del">
        <pc:chgData name="Grant Landon" userId="f3f64190-9c34-4486-ab8c-6c4230d1dc26" providerId="ADAL" clId="{B168F4E6-1794-46BE-8E8A-A23E635169D6}" dt="2025-09-17T09:48:02.812" v="318" actId="47"/>
        <pc:sldMkLst>
          <pc:docMk/>
          <pc:sldMk cId="0" sldId="260"/>
        </pc:sldMkLst>
      </pc:sldChg>
      <pc:sldChg chg="addSp modSp mod modTransition">
        <pc:chgData name="Grant Landon" userId="f3f64190-9c34-4486-ab8c-6c4230d1dc26" providerId="ADAL" clId="{B168F4E6-1794-46BE-8E8A-A23E635169D6}" dt="2025-09-18T16:07:20.497" v="1040"/>
        <pc:sldMkLst>
          <pc:docMk/>
          <pc:sldMk cId="0" sldId="262"/>
        </pc:sldMkLst>
        <pc:spChg chg="add mod">
          <ac:chgData name="Grant Landon" userId="f3f64190-9c34-4486-ab8c-6c4230d1dc26" providerId="ADAL" clId="{B168F4E6-1794-46BE-8E8A-A23E635169D6}" dt="2025-09-17T12:50:42.058" v="969" actId="1076"/>
          <ac:spMkLst>
            <pc:docMk/>
            <pc:sldMk cId="0" sldId="262"/>
            <ac:spMk id="2" creationId="{D96106D5-EA6D-AE70-0FF6-D34017EB3CB9}"/>
          </ac:spMkLst>
        </pc:spChg>
        <pc:spChg chg="mod">
          <ac:chgData name="Grant Landon" userId="f3f64190-9c34-4486-ab8c-6c4230d1dc26" providerId="ADAL" clId="{B168F4E6-1794-46BE-8E8A-A23E635169D6}" dt="2025-09-17T12:51:06.722" v="973" actId="255"/>
          <ac:spMkLst>
            <pc:docMk/>
            <pc:sldMk cId="0" sldId="262"/>
            <ac:spMk id="65" creationId="{00000000-0000-0000-0000-000000000000}"/>
          </ac:spMkLst>
        </pc:spChg>
        <pc:picChg chg="mod">
          <ac:chgData name="Grant Landon" userId="f3f64190-9c34-4486-ab8c-6c4230d1dc26" providerId="ADAL" clId="{B168F4E6-1794-46BE-8E8A-A23E635169D6}" dt="2025-09-17T12:50:38.542" v="967" actId="14100"/>
          <ac:picMkLst>
            <pc:docMk/>
            <pc:sldMk cId="0" sldId="262"/>
            <ac:picMk id="3" creationId="{3DFE1AF2-A050-9730-5658-B1630340856A}"/>
          </ac:picMkLst>
        </pc:picChg>
        <pc:picChg chg="add mod">
          <ac:chgData name="Grant Landon" userId="f3f64190-9c34-4486-ab8c-6c4230d1dc26" providerId="ADAL" clId="{B168F4E6-1794-46BE-8E8A-A23E635169D6}" dt="2025-09-17T12:50:47.811" v="971" actId="1076"/>
          <ac:picMkLst>
            <pc:docMk/>
            <pc:sldMk cId="0" sldId="262"/>
            <ac:picMk id="10" creationId="{1C6E29E6-3697-C6BE-0095-0A6D3055C56C}"/>
          </ac:picMkLst>
        </pc:picChg>
      </pc:sldChg>
      <pc:sldChg chg="del">
        <pc:chgData name="Grant Landon" userId="f3f64190-9c34-4486-ab8c-6c4230d1dc26" providerId="ADAL" clId="{B168F4E6-1794-46BE-8E8A-A23E635169D6}" dt="2025-09-17T09:48:08.220" v="319" actId="47"/>
        <pc:sldMkLst>
          <pc:docMk/>
          <pc:sldMk cId="2386356816" sldId="264"/>
        </pc:sldMkLst>
      </pc:sldChg>
      <pc:sldChg chg="modSp mod modTransition">
        <pc:chgData name="Grant Landon" userId="f3f64190-9c34-4486-ab8c-6c4230d1dc26" providerId="ADAL" clId="{B168F4E6-1794-46BE-8E8A-A23E635169D6}" dt="2025-09-18T16:07:20.497" v="1040"/>
        <pc:sldMkLst>
          <pc:docMk/>
          <pc:sldMk cId="0" sldId="272"/>
        </pc:sldMkLst>
        <pc:spChg chg="mod">
          <ac:chgData name="Grant Landon" userId="f3f64190-9c34-4486-ab8c-6c4230d1dc26" providerId="ADAL" clId="{B168F4E6-1794-46BE-8E8A-A23E635169D6}" dt="2025-09-17T11:53:04.162" v="400" actId="790"/>
          <ac:spMkLst>
            <pc:docMk/>
            <pc:sldMk cId="0" sldId="272"/>
            <ac:spMk id="2" creationId="{00000000-0000-0000-0000-000000000000}"/>
          </ac:spMkLst>
        </pc:spChg>
      </pc:sldChg>
      <pc:sldChg chg="addSp modSp add mod modTransition modAnim">
        <pc:chgData name="Grant Landon" userId="f3f64190-9c34-4486-ab8c-6c4230d1dc26" providerId="ADAL" clId="{B168F4E6-1794-46BE-8E8A-A23E635169D6}" dt="2025-09-18T16:13:40.624" v="1084"/>
        <pc:sldMkLst>
          <pc:docMk/>
          <pc:sldMk cId="2611121046" sldId="273"/>
        </pc:sldMkLst>
        <pc:spChg chg="mod">
          <ac:chgData name="Grant Landon" userId="f3f64190-9c34-4486-ab8c-6c4230d1dc26" providerId="ADAL" clId="{B168F4E6-1794-46BE-8E8A-A23E635169D6}" dt="2025-09-17T12:27:47.999" v="887" actId="1076"/>
          <ac:spMkLst>
            <pc:docMk/>
            <pc:sldMk cId="2611121046" sldId="273"/>
            <ac:spMk id="2" creationId="{737D64DF-E8AF-2C15-1034-BD53B040774E}"/>
          </ac:spMkLst>
        </pc:spChg>
        <pc:spChg chg="mod">
          <ac:chgData name="Grant Landon" userId="f3f64190-9c34-4486-ab8c-6c4230d1dc26" providerId="ADAL" clId="{B168F4E6-1794-46BE-8E8A-A23E635169D6}" dt="2025-09-17T11:53:04.162" v="400" actId="790"/>
          <ac:spMkLst>
            <pc:docMk/>
            <pc:sldMk cId="2611121046" sldId="273"/>
            <ac:spMk id="11" creationId="{E6588FE4-546B-1DF9-AE0B-7C850A31C613}"/>
          </ac:spMkLst>
        </pc:spChg>
        <pc:spChg chg="mod">
          <ac:chgData name="Grant Landon" userId="f3f64190-9c34-4486-ab8c-6c4230d1dc26" providerId="ADAL" clId="{B168F4E6-1794-46BE-8E8A-A23E635169D6}" dt="2025-09-17T11:53:04.162" v="400" actId="790"/>
          <ac:spMkLst>
            <pc:docMk/>
            <pc:sldMk cId="2611121046" sldId="273"/>
            <ac:spMk id="56" creationId="{37041F39-AB65-913B-E415-D0083146B7D3}"/>
          </ac:spMkLst>
        </pc:spChg>
        <pc:picChg chg="add mod">
          <ac:chgData name="Grant Landon" userId="f3f64190-9c34-4486-ab8c-6c4230d1dc26" providerId="ADAL" clId="{B168F4E6-1794-46BE-8E8A-A23E635169D6}" dt="2025-09-17T12:28:09.903" v="893" actId="688"/>
          <ac:picMkLst>
            <pc:docMk/>
            <pc:sldMk cId="2611121046" sldId="273"/>
            <ac:picMk id="10" creationId="{6FA60AEC-9861-AA8E-4CB4-A5190798D810}"/>
          </ac:picMkLst>
        </pc:picChg>
      </pc:sldChg>
      <pc:sldChg chg="addSp modSp add mod modTransition modAnim">
        <pc:chgData name="Grant Landon" userId="f3f64190-9c34-4486-ab8c-6c4230d1dc26" providerId="ADAL" clId="{B168F4E6-1794-46BE-8E8A-A23E635169D6}" dt="2025-09-18T16:13:44.025" v="1085"/>
        <pc:sldMkLst>
          <pc:docMk/>
          <pc:sldMk cId="2825652069" sldId="274"/>
        </pc:sldMkLst>
        <pc:spChg chg="mod">
          <ac:chgData name="Grant Landon" userId="f3f64190-9c34-4486-ab8c-6c4230d1dc26" providerId="ADAL" clId="{B168F4E6-1794-46BE-8E8A-A23E635169D6}" dt="2025-09-17T12:51:47.579" v="981" actId="14100"/>
          <ac:spMkLst>
            <pc:docMk/>
            <pc:sldMk cId="2825652069" sldId="274"/>
            <ac:spMk id="2" creationId="{DA9DFD71-5802-0400-9182-E93C58F334FB}"/>
          </ac:spMkLst>
        </pc:spChg>
        <pc:spChg chg="mod">
          <ac:chgData name="Grant Landon" userId="f3f64190-9c34-4486-ab8c-6c4230d1dc26" providerId="ADAL" clId="{B168F4E6-1794-46BE-8E8A-A23E635169D6}" dt="2025-09-17T12:52:00.913" v="985" actId="1076"/>
          <ac:spMkLst>
            <pc:docMk/>
            <pc:sldMk cId="2825652069" sldId="274"/>
            <ac:spMk id="11" creationId="{A8D0BA46-04FC-C570-A50D-1099F3376309}"/>
          </ac:spMkLst>
        </pc:spChg>
        <pc:spChg chg="mod">
          <ac:chgData name="Grant Landon" userId="f3f64190-9c34-4486-ab8c-6c4230d1dc26" providerId="ADAL" clId="{B168F4E6-1794-46BE-8E8A-A23E635169D6}" dt="2025-09-17T11:53:04.162" v="400" actId="790"/>
          <ac:spMkLst>
            <pc:docMk/>
            <pc:sldMk cId="2825652069" sldId="274"/>
            <ac:spMk id="56" creationId="{39FE52E4-A647-4DA0-754D-15EFB58F45CA}"/>
          </ac:spMkLst>
        </pc:spChg>
        <pc:picChg chg="add mod modCrop">
          <ac:chgData name="Grant Landon" userId="f3f64190-9c34-4486-ab8c-6c4230d1dc26" providerId="ADAL" clId="{B168F4E6-1794-46BE-8E8A-A23E635169D6}" dt="2025-09-17T12:34:40.493" v="931" actId="931"/>
          <ac:picMkLst>
            <pc:docMk/>
            <pc:sldMk cId="2825652069" sldId="274"/>
            <ac:picMk id="10" creationId="{977675CA-C00A-2BB7-CFE4-F3D1BB127A43}"/>
          </ac:picMkLst>
        </pc:picChg>
        <pc:picChg chg="mod">
          <ac:chgData name="Grant Landon" userId="f3f64190-9c34-4486-ab8c-6c4230d1dc26" providerId="ADAL" clId="{B168F4E6-1794-46BE-8E8A-A23E635169D6}" dt="2025-09-17T12:52:21.441" v="990" actId="1076"/>
          <ac:picMkLst>
            <pc:docMk/>
            <pc:sldMk cId="2825652069" sldId="274"/>
            <ac:picMk id="12" creationId="{5EFA020E-52C9-A31A-A456-0A5B2B69E8F7}"/>
          </ac:picMkLst>
        </pc:picChg>
        <pc:picChg chg="add mod">
          <ac:chgData name="Grant Landon" userId="f3f64190-9c34-4486-ab8c-6c4230d1dc26" providerId="ADAL" clId="{B168F4E6-1794-46BE-8E8A-A23E635169D6}" dt="2025-09-17T12:52:25.818" v="991" actId="1076"/>
          <ac:picMkLst>
            <pc:docMk/>
            <pc:sldMk cId="2825652069" sldId="274"/>
            <ac:picMk id="13" creationId="{30D727E7-DC8F-5FE8-6286-73A1705D7C38}"/>
          </ac:picMkLst>
        </pc:picChg>
      </pc:sldChg>
      <pc:sldChg chg="addSp delSp modSp add mod modTransition modAnim">
        <pc:chgData name="Grant Landon" userId="f3f64190-9c34-4486-ab8c-6c4230d1dc26" providerId="ADAL" clId="{B168F4E6-1794-46BE-8E8A-A23E635169D6}" dt="2025-09-18T16:13:47.488" v="1086"/>
        <pc:sldMkLst>
          <pc:docMk/>
          <pc:sldMk cId="3823152541" sldId="275"/>
        </pc:sldMkLst>
        <pc:spChg chg="mod">
          <ac:chgData name="Grant Landon" userId="f3f64190-9c34-4486-ab8c-6c4230d1dc26" providerId="ADAL" clId="{B168F4E6-1794-46BE-8E8A-A23E635169D6}" dt="2025-09-17T12:49:09.404" v="949" actId="14100"/>
          <ac:spMkLst>
            <pc:docMk/>
            <pc:sldMk cId="3823152541" sldId="275"/>
            <ac:spMk id="2" creationId="{0523A6DC-F19C-EE4B-CE4E-28BF71E6F307}"/>
          </ac:spMkLst>
        </pc:spChg>
        <pc:spChg chg="mod">
          <ac:chgData name="Grant Landon" userId="f3f64190-9c34-4486-ab8c-6c4230d1dc26" providerId="ADAL" clId="{B168F4E6-1794-46BE-8E8A-A23E635169D6}" dt="2025-09-17T12:49:13.068" v="950" actId="1076"/>
          <ac:spMkLst>
            <pc:docMk/>
            <pc:sldMk cId="3823152541" sldId="275"/>
            <ac:spMk id="11" creationId="{3BD9300C-BB30-C845-BCCC-1C05B3FF3288}"/>
          </ac:spMkLst>
        </pc:spChg>
        <pc:spChg chg="mod">
          <ac:chgData name="Grant Landon" userId="f3f64190-9c34-4486-ab8c-6c4230d1dc26" providerId="ADAL" clId="{B168F4E6-1794-46BE-8E8A-A23E635169D6}" dt="2025-09-17T11:53:04.162" v="400" actId="790"/>
          <ac:spMkLst>
            <pc:docMk/>
            <pc:sldMk cId="3823152541" sldId="275"/>
            <ac:spMk id="56" creationId="{F4EFD25D-C416-999D-755A-470EDF257566}"/>
          </ac:spMkLst>
        </pc:spChg>
        <pc:picChg chg="add mod">
          <ac:chgData name="Grant Landon" userId="f3f64190-9c34-4486-ab8c-6c4230d1dc26" providerId="ADAL" clId="{B168F4E6-1794-46BE-8E8A-A23E635169D6}" dt="2025-09-17T13:30:36.003" v="1000" actId="1076"/>
          <ac:picMkLst>
            <pc:docMk/>
            <pc:sldMk cId="3823152541" sldId="275"/>
            <ac:picMk id="10" creationId="{7BDD6BF5-697D-A6DD-A1BE-45BABE5C827D}"/>
          </ac:picMkLst>
        </pc:picChg>
        <pc:picChg chg="mod">
          <ac:chgData name="Grant Landon" userId="f3f64190-9c34-4486-ab8c-6c4230d1dc26" providerId="ADAL" clId="{B168F4E6-1794-46BE-8E8A-A23E635169D6}" dt="2025-09-17T12:49:16.474" v="951" actId="1076"/>
          <ac:picMkLst>
            <pc:docMk/>
            <pc:sldMk cId="3823152541" sldId="275"/>
            <ac:picMk id="12" creationId="{21C7D96F-CEC5-A5E4-E98E-9FE23C49A414}"/>
          </ac:picMkLst>
        </pc:picChg>
        <pc:picChg chg="add del mod">
          <ac:chgData name="Grant Landon" userId="f3f64190-9c34-4486-ab8c-6c4230d1dc26" providerId="ADAL" clId="{B168F4E6-1794-46BE-8E8A-A23E635169D6}" dt="2025-09-17T12:53:31.975" v="992" actId="478"/>
          <ac:picMkLst>
            <pc:docMk/>
            <pc:sldMk cId="3823152541" sldId="275"/>
            <ac:picMk id="5122" creationId="{D4D3B39F-2759-1118-5CDC-3B3777D28FC2}"/>
          </ac:picMkLst>
        </pc:picChg>
      </pc:sldChg>
      <pc:sldChg chg="modSp add del mod">
        <pc:chgData name="Grant Landon" userId="f3f64190-9c34-4486-ab8c-6c4230d1dc26" providerId="ADAL" clId="{B168F4E6-1794-46BE-8E8A-A23E635169D6}" dt="2025-09-17T12:06:46.356" v="709" actId="2696"/>
        <pc:sldMkLst>
          <pc:docMk/>
          <pc:sldMk cId="498113100" sldId="276"/>
        </pc:sldMkLst>
        <pc:spChg chg="mod">
          <ac:chgData name="Grant Landon" userId="f3f64190-9c34-4486-ab8c-6c4230d1dc26" providerId="ADAL" clId="{B168F4E6-1794-46BE-8E8A-A23E635169D6}" dt="2025-09-17T11:53:04.162" v="400" actId="790"/>
          <ac:spMkLst>
            <pc:docMk/>
            <pc:sldMk cId="498113100" sldId="276"/>
            <ac:spMk id="2" creationId="{4E26AE3C-695D-01A8-5EB0-7E85BD6D01F4}"/>
          </ac:spMkLst>
        </pc:spChg>
        <pc:spChg chg="mod">
          <ac:chgData name="Grant Landon" userId="f3f64190-9c34-4486-ab8c-6c4230d1dc26" providerId="ADAL" clId="{B168F4E6-1794-46BE-8E8A-A23E635169D6}" dt="2025-09-17T11:53:04.162" v="400" actId="790"/>
          <ac:spMkLst>
            <pc:docMk/>
            <pc:sldMk cId="498113100" sldId="276"/>
            <ac:spMk id="11" creationId="{01584796-1DBB-59AE-012D-72C530A25962}"/>
          </ac:spMkLst>
        </pc:spChg>
        <pc:spChg chg="mod">
          <ac:chgData name="Grant Landon" userId="f3f64190-9c34-4486-ab8c-6c4230d1dc26" providerId="ADAL" clId="{B168F4E6-1794-46BE-8E8A-A23E635169D6}" dt="2025-09-17T11:53:04.162" v="400" actId="790"/>
          <ac:spMkLst>
            <pc:docMk/>
            <pc:sldMk cId="498113100" sldId="276"/>
            <ac:spMk id="56" creationId="{A3BD92F2-DCB1-1A34-DEE1-3CD5C4362BC2}"/>
          </ac:spMkLst>
        </pc:spChg>
      </pc:sldChg>
      <pc:sldChg chg="addSp modSp add mod modTransition modAnim">
        <pc:chgData name="Grant Landon" userId="f3f64190-9c34-4486-ab8c-6c4230d1dc26" providerId="ADAL" clId="{B168F4E6-1794-46BE-8E8A-A23E635169D6}" dt="2025-09-18T16:13:35.103" v="1083"/>
        <pc:sldMkLst>
          <pc:docMk/>
          <pc:sldMk cId="2941135073" sldId="277"/>
        </pc:sldMkLst>
        <pc:spChg chg="mod">
          <ac:chgData name="Grant Landon" userId="f3f64190-9c34-4486-ab8c-6c4230d1dc26" providerId="ADAL" clId="{B168F4E6-1794-46BE-8E8A-A23E635169D6}" dt="2025-09-17T12:44:36.294" v="933" actId="14100"/>
          <ac:spMkLst>
            <pc:docMk/>
            <pc:sldMk cId="2941135073" sldId="277"/>
            <ac:spMk id="2" creationId="{410D0967-6C04-8A19-B257-528E222D0412}"/>
          </ac:spMkLst>
        </pc:spChg>
        <pc:spChg chg="mod">
          <ac:chgData name="Grant Landon" userId="f3f64190-9c34-4486-ab8c-6c4230d1dc26" providerId="ADAL" clId="{B168F4E6-1794-46BE-8E8A-A23E635169D6}" dt="2025-09-17T12:24:52.034" v="877" actId="1076"/>
          <ac:spMkLst>
            <pc:docMk/>
            <pc:sldMk cId="2941135073" sldId="277"/>
            <ac:spMk id="11" creationId="{414EF8CD-B011-3B45-1BF9-58860187FFE9}"/>
          </ac:spMkLst>
        </pc:spChg>
        <pc:spChg chg="mod">
          <ac:chgData name="Grant Landon" userId="f3f64190-9c34-4486-ab8c-6c4230d1dc26" providerId="ADAL" clId="{B168F4E6-1794-46BE-8E8A-A23E635169D6}" dt="2025-09-17T11:53:04.162" v="400" actId="790"/>
          <ac:spMkLst>
            <pc:docMk/>
            <pc:sldMk cId="2941135073" sldId="277"/>
            <ac:spMk id="56" creationId="{C500C360-F6B4-188B-039E-F85DEF8B1CE7}"/>
          </ac:spMkLst>
        </pc:spChg>
        <pc:picChg chg="add mod modCrop">
          <ac:chgData name="Grant Landon" userId="f3f64190-9c34-4486-ab8c-6c4230d1dc26" providerId="ADAL" clId="{B168F4E6-1794-46BE-8E8A-A23E635169D6}" dt="2025-09-17T16:43:33.193" v="1029" actId="14826"/>
          <ac:picMkLst>
            <pc:docMk/>
            <pc:sldMk cId="2941135073" sldId="277"/>
            <ac:picMk id="10" creationId="{FDAC69D8-BB24-0F05-98C2-8181B1B6B7A0}"/>
          </ac:picMkLst>
        </pc:picChg>
      </pc:sldChg>
      <pc:sldChg chg="addSp modSp add mod modTransition modAnim">
        <pc:chgData name="Grant Landon" userId="f3f64190-9c34-4486-ab8c-6c4230d1dc26" providerId="ADAL" clId="{B168F4E6-1794-46BE-8E8A-A23E635169D6}" dt="2025-09-18T16:13:17.948" v="1079"/>
        <pc:sldMkLst>
          <pc:docMk/>
          <pc:sldMk cId="2448365355" sldId="278"/>
        </pc:sldMkLst>
        <pc:spChg chg="mod">
          <ac:chgData name="Grant Landon" userId="f3f64190-9c34-4486-ab8c-6c4230d1dc26" providerId="ADAL" clId="{B168F4E6-1794-46BE-8E8A-A23E635169D6}" dt="2025-09-17T13:35:58.130" v="1005" actId="108"/>
          <ac:spMkLst>
            <pc:docMk/>
            <pc:sldMk cId="2448365355" sldId="278"/>
            <ac:spMk id="2" creationId="{D0DC7BD7-A0D5-30FA-D87D-999AA97DA8A4}"/>
          </ac:spMkLst>
        </pc:spChg>
        <pc:spChg chg="mod">
          <ac:chgData name="Grant Landon" userId="f3f64190-9c34-4486-ab8c-6c4230d1dc26" providerId="ADAL" clId="{B168F4E6-1794-46BE-8E8A-A23E635169D6}" dt="2025-09-17T12:17:32.616" v="806" actId="14100"/>
          <ac:spMkLst>
            <pc:docMk/>
            <pc:sldMk cId="2448365355" sldId="278"/>
            <ac:spMk id="11" creationId="{65926E20-0AE8-1EDD-82C5-CD9B46BDDCCF}"/>
          </ac:spMkLst>
        </pc:spChg>
        <pc:spChg chg="mod">
          <ac:chgData name="Grant Landon" userId="f3f64190-9c34-4486-ab8c-6c4230d1dc26" providerId="ADAL" clId="{B168F4E6-1794-46BE-8E8A-A23E635169D6}" dt="2025-09-17T12:17:19.451" v="804" actId="20577"/>
          <ac:spMkLst>
            <pc:docMk/>
            <pc:sldMk cId="2448365355" sldId="278"/>
            <ac:spMk id="56" creationId="{256F8A0C-B9E1-F55B-8C81-09394C16CE76}"/>
          </ac:spMkLst>
        </pc:spChg>
        <pc:picChg chg="add mod ord">
          <ac:chgData name="Grant Landon" userId="f3f64190-9c34-4486-ab8c-6c4230d1dc26" providerId="ADAL" clId="{B168F4E6-1794-46BE-8E8A-A23E635169D6}" dt="2025-09-17T12:17:46.951" v="808" actId="2085"/>
          <ac:picMkLst>
            <pc:docMk/>
            <pc:sldMk cId="2448365355" sldId="278"/>
            <ac:picMk id="10" creationId="{EF9234CD-AA9F-9D65-858A-C288A9DE9E50}"/>
          </ac:picMkLst>
        </pc:picChg>
        <pc:picChg chg="mod">
          <ac:chgData name="Grant Landon" userId="f3f64190-9c34-4486-ab8c-6c4230d1dc26" providerId="ADAL" clId="{B168F4E6-1794-46BE-8E8A-A23E635169D6}" dt="2025-09-17T12:17:35.750" v="807" actId="14100"/>
          <ac:picMkLst>
            <pc:docMk/>
            <pc:sldMk cId="2448365355" sldId="278"/>
            <ac:picMk id="12" creationId="{8962E08B-BDD3-708A-FE2F-34D63011B595}"/>
          </ac:picMkLst>
        </pc:picChg>
      </pc:sldChg>
      <pc:sldChg chg="addSp modSp add mod modTransition modAnim">
        <pc:chgData name="Grant Landon" userId="f3f64190-9c34-4486-ab8c-6c4230d1dc26" providerId="ADAL" clId="{B168F4E6-1794-46BE-8E8A-A23E635169D6}" dt="2025-09-18T16:13:22.514" v="1080"/>
        <pc:sldMkLst>
          <pc:docMk/>
          <pc:sldMk cId="3726102121" sldId="279"/>
        </pc:sldMkLst>
        <pc:spChg chg="mod">
          <ac:chgData name="Grant Landon" userId="f3f64190-9c34-4486-ab8c-6c4230d1dc26" providerId="ADAL" clId="{B168F4E6-1794-46BE-8E8A-A23E635169D6}" dt="2025-09-17T13:37:40.566" v="1018" actId="1076"/>
          <ac:spMkLst>
            <pc:docMk/>
            <pc:sldMk cId="3726102121" sldId="279"/>
            <ac:spMk id="2" creationId="{59F16EA1-A3C8-62C6-DA0A-D7DE890C7881}"/>
          </ac:spMkLst>
        </pc:spChg>
        <pc:spChg chg="mod">
          <ac:chgData name="Grant Landon" userId="f3f64190-9c34-4486-ab8c-6c4230d1dc26" providerId="ADAL" clId="{B168F4E6-1794-46BE-8E8A-A23E635169D6}" dt="2025-09-17T12:25:14.184" v="880" actId="1076"/>
          <ac:spMkLst>
            <pc:docMk/>
            <pc:sldMk cId="3726102121" sldId="279"/>
            <ac:spMk id="11" creationId="{2BEDCB34-DD3A-5EDB-67E6-0080418AFB14}"/>
          </ac:spMkLst>
        </pc:spChg>
        <pc:spChg chg="mod">
          <ac:chgData name="Grant Landon" userId="f3f64190-9c34-4486-ab8c-6c4230d1dc26" providerId="ADAL" clId="{B168F4E6-1794-46BE-8E8A-A23E635169D6}" dt="2025-09-17T11:54:29.248" v="413" actId="20577"/>
          <ac:spMkLst>
            <pc:docMk/>
            <pc:sldMk cId="3726102121" sldId="279"/>
            <ac:spMk id="56" creationId="{222444AF-C434-D0B1-5D87-5CAEA293710E}"/>
          </ac:spMkLst>
        </pc:spChg>
        <pc:picChg chg="add mod ord">
          <ac:chgData name="Grant Landon" userId="f3f64190-9c34-4486-ab8c-6c4230d1dc26" providerId="ADAL" clId="{B168F4E6-1794-46BE-8E8A-A23E635169D6}" dt="2025-09-17T12:59:14.353" v="996" actId="688"/>
          <ac:picMkLst>
            <pc:docMk/>
            <pc:sldMk cId="3726102121" sldId="279"/>
            <ac:picMk id="10" creationId="{8B39FC6A-EA60-8D18-1D83-4C0385C0200F}"/>
          </ac:picMkLst>
        </pc:picChg>
      </pc:sldChg>
      <pc:sldChg chg="addSp modSp add mod modTransition modAnim">
        <pc:chgData name="Grant Landon" userId="f3f64190-9c34-4486-ab8c-6c4230d1dc26" providerId="ADAL" clId="{B168F4E6-1794-46BE-8E8A-A23E635169D6}" dt="2025-09-18T16:15:25.016" v="1089" actId="167"/>
        <pc:sldMkLst>
          <pc:docMk/>
          <pc:sldMk cId="2150744859" sldId="280"/>
        </pc:sldMkLst>
        <pc:spChg chg="mod">
          <ac:chgData name="Grant Landon" userId="f3f64190-9c34-4486-ab8c-6c4230d1dc26" providerId="ADAL" clId="{B168F4E6-1794-46BE-8E8A-A23E635169D6}" dt="2025-09-18T16:15:19.743" v="1088" actId="14100"/>
          <ac:spMkLst>
            <pc:docMk/>
            <pc:sldMk cId="2150744859" sldId="280"/>
            <ac:spMk id="2" creationId="{63A6E315-ACE6-C161-4B57-3660F2CB8413}"/>
          </ac:spMkLst>
        </pc:spChg>
        <pc:spChg chg="mod">
          <ac:chgData name="Grant Landon" userId="f3f64190-9c34-4486-ab8c-6c4230d1dc26" providerId="ADAL" clId="{B168F4E6-1794-46BE-8E8A-A23E635169D6}" dt="2025-09-17T12:20:50.973" v="833" actId="1076"/>
          <ac:spMkLst>
            <pc:docMk/>
            <pc:sldMk cId="2150744859" sldId="280"/>
            <ac:spMk id="11" creationId="{BE8459FE-33FE-4239-7EDC-A7BB614522C4}"/>
          </ac:spMkLst>
        </pc:spChg>
        <pc:spChg chg="mod">
          <ac:chgData name="Grant Landon" userId="f3f64190-9c34-4486-ab8c-6c4230d1dc26" providerId="ADAL" clId="{B168F4E6-1794-46BE-8E8A-A23E635169D6}" dt="2025-09-17T11:57:25.623" v="479" actId="1076"/>
          <ac:spMkLst>
            <pc:docMk/>
            <pc:sldMk cId="2150744859" sldId="280"/>
            <ac:spMk id="56" creationId="{62F3E6DF-F9D8-F9E5-3A36-35EE0A3823E4}"/>
          </ac:spMkLst>
        </pc:spChg>
        <pc:picChg chg="mod">
          <ac:chgData name="Grant Landon" userId="f3f64190-9c34-4486-ab8c-6c4230d1dc26" providerId="ADAL" clId="{B168F4E6-1794-46BE-8E8A-A23E635169D6}" dt="2025-09-17T12:20:57.928" v="838" actId="1076"/>
          <ac:picMkLst>
            <pc:docMk/>
            <pc:sldMk cId="2150744859" sldId="280"/>
            <ac:picMk id="12" creationId="{77900B70-1BEE-09C8-B494-EE5FCDB6DCA6}"/>
          </ac:picMkLst>
        </pc:picChg>
        <pc:picChg chg="add mod">
          <ac:chgData name="Grant Landon" userId="f3f64190-9c34-4486-ab8c-6c4230d1dc26" providerId="ADAL" clId="{B168F4E6-1794-46BE-8E8A-A23E635169D6}" dt="2025-09-18T16:15:25.016" v="1089" actId="167"/>
          <ac:picMkLst>
            <pc:docMk/>
            <pc:sldMk cId="2150744859" sldId="280"/>
            <ac:picMk id="3074" creationId="{D5304513-FAFA-37D0-2900-5E2120E98A63}"/>
          </ac:picMkLst>
        </pc:picChg>
      </pc:sldChg>
      <pc:sldChg chg="addSp modSp add mod modTransition modAnim">
        <pc:chgData name="Grant Landon" userId="f3f64190-9c34-4486-ab8c-6c4230d1dc26" providerId="ADAL" clId="{B168F4E6-1794-46BE-8E8A-A23E635169D6}" dt="2025-09-18T16:13:30.142" v="1082"/>
        <pc:sldMkLst>
          <pc:docMk/>
          <pc:sldMk cId="2512006160" sldId="281"/>
        </pc:sldMkLst>
        <pc:spChg chg="mod">
          <ac:chgData name="Grant Landon" userId="f3f64190-9c34-4486-ab8c-6c4230d1dc26" providerId="ADAL" clId="{B168F4E6-1794-46BE-8E8A-A23E635169D6}" dt="2025-09-17T13:45:53.998" v="1027" actId="108"/>
          <ac:spMkLst>
            <pc:docMk/>
            <pc:sldMk cId="2512006160" sldId="281"/>
            <ac:spMk id="2" creationId="{B33268B4-666D-FA99-CD71-BFD72174DA5F}"/>
          </ac:spMkLst>
        </pc:spChg>
        <pc:spChg chg="mod">
          <ac:chgData name="Grant Landon" userId="f3f64190-9c34-4486-ab8c-6c4230d1dc26" providerId="ADAL" clId="{B168F4E6-1794-46BE-8E8A-A23E635169D6}" dt="2025-09-17T12:23:00.458" v="864" actId="1076"/>
          <ac:spMkLst>
            <pc:docMk/>
            <pc:sldMk cId="2512006160" sldId="281"/>
            <ac:spMk id="11" creationId="{F97259B0-58F2-B54A-FEF6-FB932FBE4EE3}"/>
          </ac:spMkLst>
        </pc:spChg>
        <pc:spChg chg="mod">
          <ac:chgData name="Grant Landon" userId="f3f64190-9c34-4486-ab8c-6c4230d1dc26" providerId="ADAL" clId="{B168F4E6-1794-46BE-8E8A-A23E635169D6}" dt="2025-09-17T11:59:24.581" v="505" actId="20577"/>
          <ac:spMkLst>
            <pc:docMk/>
            <pc:sldMk cId="2512006160" sldId="281"/>
            <ac:spMk id="56" creationId="{41ECA37F-3BDF-D3D7-9144-BBE374394C8A}"/>
          </ac:spMkLst>
        </pc:spChg>
        <pc:picChg chg="add mod">
          <ac:chgData name="Grant Landon" userId="f3f64190-9c34-4486-ab8c-6c4230d1dc26" providerId="ADAL" clId="{B168F4E6-1794-46BE-8E8A-A23E635169D6}" dt="2025-09-17T12:23:12.674" v="867" actId="1076"/>
          <ac:picMkLst>
            <pc:docMk/>
            <pc:sldMk cId="2512006160" sldId="281"/>
            <ac:picMk id="4098" creationId="{7176B03F-5E44-2A33-6D43-86EEF695BBF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9" name="Shape 49"/>
          <p:cNvSpPr>
            <a:spLocks noGrp="1" noRot="1" noChangeAspect="1"/>
          </p:cNvSpPr>
          <p:nvPr>
            <p:ph type="sldImg"/>
          </p:nvPr>
        </p:nvSpPr>
        <p:spPr>
          <a:xfrm>
            <a:off x="1143000" y="685800"/>
            <a:ext cx="4572000" cy="3429000"/>
          </a:xfrm>
          <a:prstGeom prst="rect">
            <a:avLst/>
          </a:prstGeom>
        </p:spPr>
        <p:txBody>
          <a:bodyPr/>
          <a:lstStyle/>
          <a:p>
            <a:endParaRPr/>
          </a:p>
        </p:txBody>
      </p:sp>
      <p:sp>
        <p:nvSpPr>
          <p:cNvPr id="50" name="Shape 5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912812" latinLnBrk="0">
      <a:spcBef>
        <a:spcPts val="800"/>
      </a:spcBef>
      <a:defRPr sz="2400">
        <a:latin typeface="+mj-lt"/>
        <a:ea typeface="+mj-ea"/>
        <a:cs typeface="+mj-cs"/>
        <a:sym typeface="Arial"/>
      </a:defRPr>
    </a:lvl1pPr>
    <a:lvl2pPr indent="228600" defTabSz="912812" latinLnBrk="0">
      <a:spcBef>
        <a:spcPts val="800"/>
      </a:spcBef>
      <a:defRPr sz="2400">
        <a:latin typeface="+mj-lt"/>
        <a:ea typeface="+mj-ea"/>
        <a:cs typeface="+mj-cs"/>
        <a:sym typeface="Arial"/>
      </a:defRPr>
    </a:lvl2pPr>
    <a:lvl3pPr indent="457200" defTabSz="912812" latinLnBrk="0">
      <a:spcBef>
        <a:spcPts val="800"/>
      </a:spcBef>
      <a:defRPr sz="2400">
        <a:latin typeface="+mj-lt"/>
        <a:ea typeface="+mj-ea"/>
        <a:cs typeface="+mj-cs"/>
        <a:sym typeface="Arial"/>
      </a:defRPr>
    </a:lvl3pPr>
    <a:lvl4pPr indent="685800" defTabSz="912812" latinLnBrk="0">
      <a:spcBef>
        <a:spcPts val="800"/>
      </a:spcBef>
      <a:defRPr sz="2400">
        <a:latin typeface="+mj-lt"/>
        <a:ea typeface="+mj-ea"/>
        <a:cs typeface="+mj-cs"/>
        <a:sym typeface="Arial"/>
      </a:defRPr>
    </a:lvl4pPr>
    <a:lvl5pPr indent="914400" defTabSz="912812" latinLnBrk="0">
      <a:spcBef>
        <a:spcPts val="800"/>
      </a:spcBef>
      <a:defRPr sz="2400">
        <a:latin typeface="+mj-lt"/>
        <a:ea typeface="+mj-ea"/>
        <a:cs typeface="+mj-cs"/>
        <a:sym typeface="Arial"/>
      </a:defRPr>
    </a:lvl5pPr>
    <a:lvl6pPr indent="1143000" defTabSz="912812" latinLnBrk="0">
      <a:spcBef>
        <a:spcPts val="800"/>
      </a:spcBef>
      <a:defRPr sz="2400">
        <a:latin typeface="+mj-lt"/>
        <a:ea typeface="+mj-ea"/>
        <a:cs typeface="+mj-cs"/>
        <a:sym typeface="Arial"/>
      </a:defRPr>
    </a:lvl6pPr>
    <a:lvl7pPr indent="1371600" defTabSz="912812" latinLnBrk="0">
      <a:spcBef>
        <a:spcPts val="800"/>
      </a:spcBef>
      <a:defRPr sz="2400">
        <a:latin typeface="+mj-lt"/>
        <a:ea typeface="+mj-ea"/>
        <a:cs typeface="+mj-cs"/>
        <a:sym typeface="Arial"/>
      </a:defRPr>
    </a:lvl7pPr>
    <a:lvl8pPr indent="1600200" defTabSz="912812" latinLnBrk="0">
      <a:spcBef>
        <a:spcPts val="800"/>
      </a:spcBef>
      <a:defRPr sz="2400">
        <a:latin typeface="+mj-lt"/>
        <a:ea typeface="+mj-ea"/>
        <a:cs typeface="+mj-cs"/>
        <a:sym typeface="Arial"/>
      </a:defRPr>
    </a:lvl8pPr>
    <a:lvl9pPr indent="1828800" defTabSz="912812" latinLnBrk="0">
      <a:spcBef>
        <a:spcPts val="800"/>
      </a:spcBef>
      <a:defRPr sz="2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copy">
    <p:spTree>
      <p:nvGrpSpPr>
        <p:cNvPr id="1" name=""/>
        <p:cNvGrpSpPr/>
        <p:nvPr/>
      </p:nvGrpSpPr>
      <p:grpSpPr>
        <a:xfrm>
          <a:off x="0" y="0"/>
          <a:ext cx="0" cy="0"/>
          <a:chOff x="0" y="0"/>
          <a:chExt cx="0" cy="0"/>
        </a:xfrm>
      </p:grpSpPr>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ackground Slide">
    <p:spTree>
      <p:nvGrpSpPr>
        <p:cNvPr id="1" name=""/>
        <p:cNvGrpSpPr/>
        <p:nvPr/>
      </p:nvGrpSpPr>
      <p:grpSpPr>
        <a:xfrm>
          <a:off x="0" y="0"/>
          <a:ext cx="0" cy="0"/>
          <a:chOff x="0" y="0"/>
          <a:chExt cx="0" cy="0"/>
        </a:xfrm>
      </p:grpSpPr>
      <p:sp>
        <p:nvSpPr>
          <p:cNvPr id="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ackground Slide copy">
    <p:spTree>
      <p:nvGrpSpPr>
        <p:cNvPr id="1" name=""/>
        <p:cNvGrpSpPr/>
        <p:nvPr/>
      </p:nvGrpSpPr>
      <p:grpSpPr>
        <a:xfrm>
          <a:off x="0" y="0"/>
          <a:ext cx="0" cy="0"/>
          <a:chOff x="0" y="0"/>
          <a:chExt cx="0" cy="0"/>
        </a:xfrm>
      </p:grpSpPr>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7186219" y="12574203"/>
            <a:ext cx="279881" cy="27699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85635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3651463" y="1539875"/>
            <a:ext cx="19497041" cy="33369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p>
            <a:r>
              <a:t>Title Text</a:t>
            </a:r>
          </a:p>
        </p:txBody>
      </p:sp>
      <p:sp>
        <p:nvSpPr>
          <p:cNvPr id="4" name="Body Level One…"/>
          <p:cNvSpPr txBox="1">
            <a:spLocks noGrp="1"/>
          </p:cNvSpPr>
          <p:nvPr>
            <p:ph type="body" idx="1"/>
          </p:nvPr>
        </p:nvSpPr>
        <p:spPr>
          <a:xfrm>
            <a:off x="13603078" y="4876800"/>
            <a:ext cx="9545427" cy="8839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7192446" y="12580574"/>
            <a:ext cx="273654" cy="264253"/>
          </a:xfrm>
          <a:prstGeom prst="rect">
            <a:avLst/>
          </a:prstGeom>
          <a:ln w="12700">
            <a:miter lim="400000"/>
          </a:ln>
        </p:spPr>
        <p:txBody>
          <a:bodyPr wrap="none" lIns="45718" tIns="45718" rIns="45718" bIns="45718"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Lst>
  <p:transition spd="med"/>
  <p:txStyles>
    <p:titleStyle>
      <a:lvl1pPr marL="0" marR="0" indent="0" algn="l" defTabSz="1827211" rtl="0" latinLnBrk="0">
        <a:lnSpc>
          <a:spcPct val="90000"/>
        </a:lnSpc>
        <a:spcBef>
          <a:spcPts val="0"/>
        </a:spcBef>
        <a:spcAft>
          <a:spcPts val="0"/>
        </a:spcAft>
        <a:buClrTx/>
        <a:buSzTx/>
        <a:buFontTx/>
        <a:buNone/>
        <a:tabLst/>
        <a:defRPr sz="6000" b="0" i="0" u="none" strike="noStrike" cap="none" spc="0" baseline="0">
          <a:solidFill>
            <a:srgbClr val="1B243B"/>
          </a:solidFill>
          <a:uFillTx/>
          <a:latin typeface="+mj-lt"/>
          <a:ea typeface="+mj-ea"/>
          <a:cs typeface="+mj-cs"/>
          <a:sym typeface="Arial"/>
        </a:defRPr>
      </a:lvl1pPr>
      <a:lvl2pPr marL="0" marR="0" indent="0" algn="l" defTabSz="1827211" rtl="0" latinLnBrk="0">
        <a:lnSpc>
          <a:spcPct val="90000"/>
        </a:lnSpc>
        <a:spcBef>
          <a:spcPts val="0"/>
        </a:spcBef>
        <a:spcAft>
          <a:spcPts val="0"/>
        </a:spcAft>
        <a:buClrTx/>
        <a:buSzTx/>
        <a:buFontTx/>
        <a:buNone/>
        <a:tabLst/>
        <a:defRPr sz="6000" b="0" i="0" u="none" strike="noStrike" cap="none" spc="0" baseline="0">
          <a:solidFill>
            <a:srgbClr val="1B243B"/>
          </a:solidFill>
          <a:uFillTx/>
          <a:latin typeface="+mj-lt"/>
          <a:ea typeface="+mj-ea"/>
          <a:cs typeface="+mj-cs"/>
          <a:sym typeface="Arial"/>
        </a:defRPr>
      </a:lvl2pPr>
      <a:lvl3pPr marL="0" marR="0" indent="0" algn="l" defTabSz="1827211" rtl="0" latinLnBrk="0">
        <a:lnSpc>
          <a:spcPct val="90000"/>
        </a:lnSpc>
        <a:spcBef>
          <a:spcPts val="0"/>
        </a:spcBef>
        <a:spcAft>
          <a:spcPts val="0"/>
        </a:spcAft>
        <a:buClrTx/>
        <a:buSzTx/>
        <a:buFontTx/>
        <a:buNone/>
        <a:tabLst/>
        <a:defRPr sz="6000" b="0" i="0" u="none" strike="noStrike" cap="none" spc="0" baseline="0">
          <a:solidFill>
            <a:srgbClr val="1B243B"/>
          </a:solidFill>
          <a:uFillTx/>
          <a:latin typeface="+mj-lt"/>
          <a:ea typeface="+mj-ea"/>
          <a:cs typeface="+mj-cs"/>
          <a:sym typeface="Arial"/>
        </a:defRPr>
      </a:lvl3pPr>
      <a:lvl4pPr marL="0" marR="0" indent="0" algn="l" defTabSz="1827211" rtl="0" latinLnBrk="0">
        <a:lnSpc>
          <a:spcPct val="90000"/>
        </a:lnSpc>
        <a:spcBef>
          <a:spcPts val="0"/>
        </a:spcBef>
        <a:spcAft>
          <a:spcPts val="0"/>
        </a:spcAft>
        <a:buClrTx/>
        <a:buSzTx/>
        <a:buFontTx/>
        <a:buNone/>
        <a:tabLst/>
        <a:defRPr sz="6000" b="0" i="0" u="none" strike="noStrike" cap="none" spc="0" baseline="0">
          <a:solidFill>
            <a:srgbClr val="1B243B"/>
          </a:solidFill>
          <a:uFillTx/>
          <a:latin typeface="+mj-lt"/>
          <a:ea typeface="+mj-ea"/>
          <a:cs typeface="+mj-cs"/>
          <a:sym typeface="Arial"/>
        </a:defRPr>
      </a:lvl4pPr>
      <a:lvl5pPr marL="0" marR="0" indent="0" algn="l" defTabSz="1827211" rtl="0" latinLnBrk="0">
        <a:lnSpc>
          <a:spcPct val="90000"/>
        </a:lnSpc>
        <a:spcBef>
          <a:spcPts val="0"/>
        </a:spcBef>
        <a:spcAft>
          <a:spcPts val="0"/>
        </a:spcAft>
        <a:buClrTx/>
        <a:buSzTx/>
        <a:buFontTx/>
        <a:buNone/>
        <a:tabLst/>
        <a:defRPr sz="6000" b="0" i="0" u="none" strike="noStrike" cap="none" spc="0" baseline="0">
          <a:solidFill>
            <a:srgbClr val="1B243B"/>
          </a:solidFill>
          <a:uFillTx/>
          <a:latin typeface="+mj-lt"/>
          <a:ea typeface="+mj-ea"/>
          <a:cs typeface="+mj-cs"/>
          <a:sym typeface="Arial"/>
        </a:defRPr>
      </a:lvl5pPr>
      <a:lvl6pPr marL="0" marR="0" indent="0" algn="l" defTabSz="1827211" rtl="0" latinLnBrk="0">
        <a:lnSpc>
          <a:spcPct val="90000"/>
        </a:lnSpc>
        <a:spcBef>
          <a:spcPts val="0"/>
        </a:spcBef>
        <a:spcAft>
          <a:spcPts val="0"/>
        </a:spcAft>
        <a:buClrTx/>
        <a:buSzTx/>
        <a:buFontTx/>
        <a:buNone/>
        <a:tabLst/>
        <a:defRPr sz="6000" b="0" i="0" u="none" strike="noStrike" cap="none" spc="0" baseline="0">
          <a:solidFill>
            <a:srgbClr val="1B243B"/>
          </a:solidFill>
          <a:uFillTx/>
          <a:latin typeface="+mj-lt"/>
          <a:ea typeface="+mj-ea"/>
          <a:cs typeface="+mj-cs"/>
          <a:sym typeface="Arial"/>
        </a:defRPr>
      </a:lvl6pPr>
      <a:lvl7pPr marL="0" marR="0" indent="0" algn="l" defTabSz="1827211" rtl="0" latinLnBrk="0">
        <a:lnSpc>
          <a:spcPct val="90000"/>
        </a:lnSpc>
        <a:spcBef>
          <a:spcPts val="0"/>
        </a:spcBef>
        <a:spcAft>
          <a:spcPts val="0"/>
        </a:spcAft>
        <a:buClrTx/>
        <a:buSzTx/>
        <a:buFontTx/>
        <a:buNone/>
        <a:tabLst/>
        <a:defRPr sz="6000" b="0" i="0" u="none" strike="noStrike" cap="none" spc="0" baseline="0">
          <a:solidFill>
            <a:srgbClr val="1B243B"/>
          </a:solidFill>
          <a:uFillTx/>
          <a:latin typeface="+mj-lt"/>
          <a:ea typeface="+mj-ea"/>
          <a:cs typeface="+mj-cs"/>
          <a:sym typeface="Arial"/>
        </a:defRPr>
      </a:lvl7pPr>
      <a:lvl8pPr marL="0" marR="0" indent="0" algn="l" defTabSz="1827211" rtl="0" latinLnBrk="0">
        <a:lnSpc>
          <a:spcPct val="90000"/>
        </a:lnSpc>
        <a:spcBef>
          <a:spcPts val="0"/>
        </a:spcBef>
        <a:spcAft>
          <a:spcPts val="0"/>
        </a:spcAft>
        <a:buClrTx/>
        <a:buSzTx/>
        <a:buFontTx/>
        <a:buNone/>
        <a:tabLst/>
        <a:defRPr sz="6000" b="0" i="0" u="none" strike="noStrike" cap="none" spc="0" baseline="0">
          <a:solidFill>
            <a:srgbClr val="1B243B"/>
          </a:solidFill>
          <a:uFillTx/>
          <a:latin typeface="+mj-lt"/>
          <a:ea typeface="+mj-ea"/>
          <a:cs typeface="+mj-cs"/>
          <a:sym typeface="Arial"/>
        </a:defRPr>
      </a:lvl8pPr>
      <a:lvl9pPr marL="0" marR="0" indent="0" algn="l" defTabSz="1827211" rtl="0" latinLnBrk="0">
        <a:lnSpc>
          <a:spcPct val="90000"/>
        </a:lnSpc>
        <a:spcBef>
          <a:spcPts val="0"/>
        </a:spcBef>
        <a:spcAft>
          <a:spcPts val="0"/>
        </a:spcAft>
        <a:buClrTx/>
        <a:buSzTx/>
        <a:buFontTx/>
        <a:buNone/>
        <a:tabLst/>
        <a:defRPr sz="6000" b="0" i="0" u="none" strike="noStrike" cap="none" spc="0" baseline="0">
          <a:solidFill>
            <a:srgbClr val="1B243B"/>
          </a:solidFill>
          <a:uFillTx/>
          <a:latin typeface="+mj-lt"/>
          <a:ea typeface="+mj-ea"/>
          <a:cs typeface="+mj-cs"/>
          <a:sym typeface="Arial"/>
        </a:defRPr>
      </a:lvl9pPr>
    </p:titleStyle>
    <p:bodyStyle>
      <a:lvl1pPr marL="455612" marR="0" indent="-455612" algn="l" defTabSz="1827211" rtl="0" latinLnBrk="0">
        <a:lnSpc>
          <a:spcPct val="90000"/>
        </a:lnSpc>
        <a:spcBef>
          <a:spcPts val="2000"/>
        </a:spcBef>
        <a:spcAft>
          <a:spcPts val="0"/>
        </a:spcAft>
        <a:buClrTx/>
        <a:buSzPct val="100000"/>
        <a:buFont typeface="Arial"/>
        <a:buChar char="•"/>
        <a:tabLst/>
        <a:defRPr sz="4800" b="0" i="0" u="none" strike="noStrike" cap="none" spc="0" baseline="0">
          <a:solidFill>
            <a:srgbClr val="1B243B"/>
          </a:solidFill>
          <a:uFillTx/>
          <a:latin typeface="+mj-lt"/>
          <a:ea typeface="+mj-ea"/>
          <a:cs typeface="+mj-cs"/>
          <a:sym typeface="Arial"/>
        </a:defRPr>
      </a:lvl1pPr>
      <a:lvl2pPr marL="1461135" marR="0" indent="-546735" algn="l" defTabSz="1827211" rtl="0" latinLnBrk="0">
        <a:lnSpc>
          <a:spcPct val="90000"/>
        </a:lnSpc>
        <a:spcBef>
          <a:spcPts val="2000"/>
        </a:spcBef>
        <a:spcAft>
          <a:spcPts val="0"/>
        </a:spcAft>
        <a:buClrTx/>
        <a:buSzPct val="100000"/>
        <a:buFont typeface="Arial"/>
        <a:buChar char="•"/>
        <a:tabLst/>
        <a:defRPr sz="4800" b="0" i="0" u="none" strike="noStrike" cap="none" spc="0" baseline="0">
          <a:solidFill>
            <a:srgbClr val="1B243B"/>
          </a:solidFill>
          <a:uFillTx/>
          <a:latin typeface="+mj-lt"/>
          <a:ea typeface="+mj-ea"/>
          <a:cs typeface="+mj-cs"/>
          <a:sym typeface="Arial"/>
        </a:defRPr>
      </a:lvl2pPr>
      <a:lvl3pPr marL="2436283" marR="0" indent="-607483" algn="l" defTabSz="1827211" rtl="0" latinLnBrk="0">
        <a:lnSpc>
          <a:spcPct val="90000"/>
        </a:lnSpc>
        <a:spcBef>
          <a:spcPts val="2000"/>
        </a:spcBef>
        <a:spcAft>
          <a:spcPts val="0"/>
        </a:spcAft>
        <a:buClrTx/>
        <a:buSzPct val="100000"/>
        <a:buFont typeface="Arial"/>
        <a:buChar char="•"/>
        <a:tabLst/>
        <a:defRPr sz="4800" b="0" i="0" u="none" strike="noStrike" cap="none" spc="0" baseline="0">
          <a:solidFill>
            <a:srgbClr val="1B243B"/>
          </a:solidFill>
          <a:uFillTx/>
          <a:latin typeface="+mj-lt"/>
          <a:ea typeface="+mj-ea"/>
          <a:cs typeface="+mj-cs"/>
          <a:sym typeface="Arial"/>
        </a:defRPr>
      </a:lvl3pPr>
      <a:lvl4pPr marL="3426617" marR="0" indent="-683417" algn="l" defTabSz="1827211" rtl="0" latinLnBrk="0">
        <a:lnSpc>
          <a:spcPct val="90000"/>
        </a:lnSpc>
        <a:spcBef>
          <a:spcPts val="2000"/>
        </a:spcBef>
        <a:spcAft>
          <a:spcPts val="0"/>
        </a:spcAft>
        <a:buClrTx/>
        <a:buSzPct val="100000"/>
        <a:buFont typeface="Arial"/>
        <a:buChar char="•"/>
        <a:tabLst/>
        <a:defRPr sz="4800" b="0" i="0" u="none" strike="noStrike" cap="none" spc="0" baseline="0">
          <a:solidFill>
            <a:srgbClr val="1B243B"/>
          </a:solidFill>
          <a:uFillTx/>
          <a:latin typeface="+mj-lt"/>
          <a:ea typeface="+mj-ea"/>
          <a:cs typeface="+mj-cs"/>
          <a:sym typeface="Arial"/>
        </a:defRPr>
      </a:lvl4pPr>
      <a:lvl5pPr marL="4872566" marR="0" indent="-1214966" algn="l" defTabSz="1827211" rtl="0" latinLnBrk="0">
        <a:lnSpc>
          <a:spcPct val="90000"/>
        </a:lnSpc>
        <a:spcBef>
          <a:spcPts val="2000"/>
        </a:spcBef>
        <a:spcAft>
          <a:spcPts val="0"/>
        </a:spcAft>
        <a:buClrTx/>
        <a:buSzPct val="100000"/>
        <a:buFont typeface="Arial"/>
        <a:buChar char="•"/>
        <a:tabLst/>
        <a:defRPr sz="4800" b="0" i="0" u="none" strike="noStrike" cap="none" spc="0" baseline="0">
          <a:solidFill>
            <a:srgbClr val="1B243B"/>
          </a:solidFill>
          <a:uFillTx/>
          <a:latin typeface="+mj-lt"/>
          <a:ea typeface="+mj-ea"/>
          <a:cs typeface="+mj-cs"/>
          <a:sym typeface="Arial"/>
        </a:defRPr>
      </a:lvl5pPr>
      <a:lvl6pPr marL="0" marR="0" indent="4114800" algn="l" defTabSz="1827211" rtl="0" latinLnBrk="0">
        <a:lnSpc>
          <a:spcPct val="90000"/>
        </a:lnSpc>
        <a:spcBef>
          <a:spcPts val="2000"/>
        </a:spcBef>
        <a:spcAft>
          <a:spcPts val="0"/>
        </a:spcAft>
        <a:buClrTx/>
        <a:buSzTx/>
        <a:buFont typeface="Arial"/>
        <a:buNone/>
        <a:tabLst/>
        <a:defRPr sz="4800" b="0" i="0" u="none" strike="noStrike" cap="none" spc="0" baseline="0">
          <a:solidFill>
            <a:srgbClr val="1B243B"/>
          </a:solidFill>
          <a:uFillTx/>
          <a:latin typeface="+mj-lt"/>
          <a:ea typeface="+mj-ea"/>
          <a:cs typeface="+mj-cs"/>
          <a:sym typeface="Arial"/>
        </a:defRPr>
      </a:lvl6pPr>
      <a:lvl7pPr marL="0" marR="0" indent="4572000" algn="l" defTabSz="1827211" rtl="0" latinLnBrk="0">
        <a:lnSpc>
          <a:spcPct val="90000"/>
        </a:lnSpc>
        <a:spcBef>
          <a:spcPts val="2000"/>
        </a:spcBef>
        <a:spcAft>
          <a:spcPts val="0"/>
        </a:spcAft>
        <a:buClrTx/>
        <a:buSzTx/>
        <a:buFont typeface="Arial"/>
        <a:buNone/>
        <a:tabLst/>
        <a:defRPr sz="4800" b="0" i="0" u="none" strike="noStrike" cap="none" spc="0" baseline="0">
          <a:solidFill>
            <a:srgbClr val="1B243B"/>
          </a:solidFill>
          <a:uFillTx/>
          <a:latin typeface="+mj-lt"/>
          <a:ea typeface="+mj-ea"/>
          <a:cs typeface="+mj-cs"/>
          <a:sym typeface="Arial"/>
        </a:defRPr>
      </a:lvl7pPr>
      <a:lvl8pPr marL="0" marR="0" indent="5029200" algn="l" defTabSz="1827211" rtl="0" latinLnBrk="0">
        <a:lnSpc>
          <a:spcPct val="90000"/>
        </a:lnSpc>
        <a:spcBef>
          <a:spcPts val="2000"/>
        </a:spcBef>
        <a:spcAft>
          <a:spcPts val="0"/>
        </a:spcAft>
        <a:buClrTx/>
        <a:buSzTx/>
        <a:buFont typeface="Arial"/>
        <a:buNone/>
        <a:tabLst/>
        <a:defRPr sz="4800" b="0" i="0" u="none" strike="noStrike" cap="none" spc="0" baseline="0">
          <a:solidFill>
            <a:srgbClr val="1B243B"/>
          </a:solidFill>
          <a:uFillTx/>
          <a:latin typeface="+mj-lt"/>
          <a:ea typeface="+mj-ea"/>
          <a:cs typeface="+mj-cs"/>
          <a:sym typeface="Arial"/>
        </a:defRPr>
      </a:lvl8pPr>
      <a:lvl9pPr marL="0" marR="0" indent="5486400" algn="l" defTabSz="1827211" rtl="0" latinLnBrk="0">
        <a:lnSpc>
          <a:spcPct val="90000"/>
        </a:lnSpc>
        <a:spcBef>
          <a:spcPts val="2000"/>
        </a:spcBef>
        <a:spcAft>
          <a:spcPts val="0"/>
        </a:spcAft>
        <a:buClrTx/>
        <a:buSzTx/>
        <a:buFont typeface="Arial"/>
        <a:buNone/>
        <a:tabLst/>
        <a:defRPr sz="4800" b="0" i="0" u="none" strike="noStrike" cap="none" spc="0" baseline="0">
          <a:solidFill>
            <a:srgbClr val="1B243B"/>
          </a:solidFill>
          <a:uFillTx/>
          <a:latin typeface="+mj-lt"/>
          <a:ea typeface="+mj-ea"/>
          <a:cs typeface="+mj-cs"/>
          <a:sym typeface="Arial"/>
        </a:defRPr>
      </a:lvl9pPr>
    </p:bodyStyle>
    <p:otherStyle>
      <a:lvl1pPr marL="0" marR="0" indent="0" algn="r" defTabSz="182721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0" algn="r" defTabSz="182721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0" algn="r" defTabSz="182721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0" algn="r" defTabSz="182721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0" algn="r" defTabSz="182721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0" algn="r" defTabSz="182721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0" algn="r" defTabSz="182721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0" algn="r" defTabSz="182721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0" algn="r" defTabSz="182721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tusla_logo_strap_left_aligned.pdf" descr="tusla_logo_strap_left_aligned.pdf"/>
          <p:cNvPicPr>
            <a:picLocks noChangeAspect="1"/>
          </p:cNvPicPr>
          <p:nvPr/>
        </p:nvPicPr>
        <p:blipFill>
          <a:blip r:embed="rId2"/>
          <a:stretch>
            <a:fillRect/>
          </a:stretch>
        </p:blipFill>
        <p:spPr>
          <a:xfrm>
            <a:off x="20146290" y="10516755"/>
            <a:ext cx="3488899" cy="2258152"/>
          </a:xfrm>
          <a:prstGeom prst="rect">
            <a:avLst/>
          </a:prstGeom>
          <a:ln w="12700">
            <a:miter lim="400000"/>
          </a:ln>
        </p:spPr>
      </p:pic>
      <p:pic>
        <p:nvPicPr>
          <p:cNvPr id="3" name="Picture 2">
            <a:extLst>
              <a:ext uri="{FF2B5EF4-FFF2-40B4-BE49-F238E27FC236}">
                <a16:creationId xmlns:a16="http://schemas.microsoft.com/office/drawing/2014/main" id="{0BECE79A-B7B0-47E4-A8B7-D3E5E067B7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78337" y="1300916"/>
            <a:ext cx="8428315" cy="9180051"/>
          </a:xfrm>
          <a:prstGeom prst="rect">
            <a:avLst/>
          </a:prstGeom>
        </p:spPr>
      </p:pic>
      <p:grpSp>
        <p:nvGrpSpPr>
          <p:cNvPr id="16" name="Group 15">
            <a:extLst>
              <a:ext uri="{FF2B5EF4-FFF2-40B4-BE49-F238E27FC236}">
                <a16:creationId xmlns:a16="http://schemas.microsoft.com/office/drawing/2014/main" id="{C9389600-3663-4EED-B8FA-FB7A3E5AAE82}"/>
              </a:ext>
            </a:extLst>
          </p:cNvPr>
          <p:cNvGrpSpPr/>
          <p:nvPr/>
        </p:nvGrpSpPr>
        <p:grpSpPr>
          <a:xfrm>
            <a:off x="271584" y="140677"/>
            <a:ext cx="23828131" cy="13346723"/>
            <a:chOff x="350715" y="228600"/>
            <a:chExt cx="23828131" cy="13346723"/>
          </a:xfrm>
        </p:grpSpPr>
        <p:grpSp>
          <p:nvGrpSpPr>
            <p:cNvPr id="15" name="Group 14">
              <a:extLst>
                <a:ext uri="{FF2B5EF4-FFF2-40B4-BE49-F238E27FC236}">
                  <a16:creationId xmlns:a16="http://schemas.microsoft.com/office/drawing/2014/main" id="{E473B2F2-F813-4D34-ABA4-974605A66459}"/>
                </a:ext>
              </a:extLst>
            </p:cNvPr>
            <p:cNvGrpSpPr/>
            <p:nvPr/>
          </p:nvGrpSpPr>
          <p:grpSpPr>
            <a:xfrm>
              <a:off x="350715" y="228600"/>
              <a:ext cx="23828131" cy="13346723"/>
              <a:chOff x="369277" y="228600"/>
              <a:chExt cx="23828131" cy="13346723"/>
            </a:xfrm>
          </p:grpSpPr>
          <p:cxnSp>
            <p:nvCxnSpPr>
              <p:cNvPr id="5" name="Straight Connector 4">
                <a:extLst>
                  <a:ext uri="{FF2B5EF4-FFF2-40B4-BE49-F238E27FC236}">
                    <a16:creationId xmlns:a16="http://schemas.microsoft.com/office/drawing/2014/main" id="{7EFEF10B-5D38-47B1-B88F-ECFEA5556E89}"/>
                  </a:ext>
                </a:extLst>
              </p:cNvPr>
              <p:cNvCxnSpPr>
                <a:cxnSpLocks/>
              </p:cNvCxnSpPr>
              <p:nvPr/>
            </p:nvCxnSpPr>
            <p:spPr>
              <a:xfrm>
                <a:off x="369277" y="228600"/>
                <a:ext cx="23828131" cy="0"/>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5EAC6D69-2D66-4F9A-AE51-AE3F071354E9}"/>
                  </a:ext>
                </a:extLst>
              </p:cNvPr>
              <p:cNvCxnSpPr/>
              <p:nvPr/>
            </p:nvCxnSpPr>
            <p:spPr>
              <a:xfrm>
                <a:off x="369277" y="228600"/>
                <a:ext cx="0" cy="13346723"/>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grpSp>
        <p:cxnSp>
          <p:nvCxnSpPr>
            <p:cNvPr id="14" name="Straight Connector 13">
              <a:extLst>
                <a:ext uri="{FF2B5EF4-FFF2-40B4-BE49-F238E27FC236}">
                  <a16:creationId xmlns:a16="http://schemas.microsoft.com/office/drawing/2014/main" id="{3AF48983-431F-460C-80C8-CE11F2E52F64}"/>
                </a:ext>
              </a:extLst>
            </p:cNvPr>
            <p:cNvCxnSpPr/>
            <p:nvPr/>
          </p:nvCxnSpPr>
          <p:spPr>
            <a:xfrm>
              <a:off x="369277" y="13575323"/>
              <a:ext cx="23809569" cy="0"/>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grpSp>
      <p:cxnSp>
        <p:nvCxnSpPr>
          <p:cNvPr id="19" name="Straight Connector 18">
            <a:extLst>
              <a:ext uri="{FF2B5EF4-FFF2-40B4-BE49-F238E27FC236}">
                <a16:creationId xmlns:a16="http://schemas.microsoft.com/office/drawing/2014/main" id="{79E3F6A3-1450-461C-AF39-244155FA5437}"/>
              </a:ext>
            </a:extLst>
          </p:cNvPr>
          <p:cNvCxnSpPr/>
          <p:nvPr/>
        </p:nvCxnSpPr>
        <p:spPr>
          <a:xfrm>
            <a:off x="24099715" y="140677"/>
            <a:ext cx="0" cy="13346723"/>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sp>
        <p:nvSpPr>
          <p:cNvPr id="2" name="Freeform 10">
            <a:extLst>
              <a:ext uri="{FF2B5EF4-FFF2-40B4-BE49-F238E27FC236}">
                <a16:creationId xmlns:a16="http://schemas.microsoft.com/office/drawing/2014/main" id="{CCE91FA1-57C2-D431-5E17-F7EA694385BB}"/>
              </a:ext>
            </a:extLst>
          </p:cNvPr>
          <p:cNvSpPr/>
          <p:nvPr/>
        </p:nvSpPr>
        <p:spPr>
          <a:xfrm>
            <a:off x="1351012" y="10191753"/>
            <a:ext cx="4459237" cy="2395670"/>
          </a:xfrm>
          <a:custGeom>
            <a:avLst/>
            <a:gdLst/>
            <a:ahLst/>
            <a:cxnLst/>
            <a:rect l="l" t="t" r="r" b="b"/>
            <a:pathLst>
              <a:path w="2996449" h="1460581">
                <a:moveTo>
                  <a:pt x="0" y="0"/>
                </a:moveTo>
                <a:lnTo>
                  <a:pt x="2996449" y="0"/>
                </a:lnTo>
                <a:lnTo>
                  <a:pt x="2996449" y="1460580"/>
                </a:lnTo>
                <a:lnTo>
                  <a:pt x="0" y="1460580"/>
                </a:lnTo>
                <a:lnTo>
                  <a:pt x="0" y="0"/>
                </a:lnTo>
                <a:close/>
              </a:path>
            </a:pathLst>
          </a:custGeom>
          <a:blipFill>
            <a:blip r:embed="rId4"/>
            <a:stretch>
              <a:fillRect/>
            </a:stretch>
          </a:blipFill>
        </p:spPr>
        <p:txBody>
          <a:bodyPr/>
          <a:lstStyle/>
          <a:p>
            <a:endParaRPr lang="en-GB" noProof="0" dirty="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DB813-A846-8E8F-FE8F-8ACC47A1BCD4}"/>
            </a:ext>
          </a:extLst>
        </p:cNvPr>
        <p:cNvGrpSpPr/>
        <p:nvPr/>
      </p:nvGrpSpPr>
      <p:grpSpPr>
        <a:xfrm>
          <a:off x="0" y="0"/>
          <a:ext cx="0" cy="0"/>
          <a:chOff x="0" y="0"/>
          <a:chExt cx="0" cy="0"/>
        </a:xfrm>
      </p:grpSpPr>
      <p:sp>
        <p:nvSpPr>
          <p:cNvPr id="56" name="Slide heading…">
            <a:extLst>
              <a:ext uri="{FF2B5EF4-FFF2-40B4-BE49-F238E27FC236}">
                <a16:creationId xmlns:a16="http://schemas.microsoft.com/office/drawing/2014/main" id="{39FE52E4-A647-4DA0-754D-15EFB58F45CA}"/>
              </a:ext>
            </a:extLst>
          </p:cNvPr>
          <p:cNvSpPr txBox="1"/>
          <p:nvPr/>
        </p:nvSpPr>
        <p:spPr>
          <a:xfrm>
            <a:off x="965844" y="573778"/>
            <a:ext cx="22803029" cy="12162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lnSpc>
                <a:spcPct val="108000"/>
              </a:lnSpc>
              <a:defRPr sz="7000" b="1">
                <a:solidFill>
                  <a:srgbClr val="00AEEF"/>
                </a:solidFill>
              </a:defRPr>
            </a:pPr>
            <a:r>
              <a:rPr lang="en-GB" noProof="0" dirty="0">
                <a:latin typeface="Poppins" panose="00000500000000000000" pitchFamily="2" charset="0"/>
                <a:cs typeface="Poppins" panose="00000500000000000000" pitchFamily="2" charset="0"/>
              </a:rPr>
              <a:t>Enforcement as an agent of change – Principles </a:t>
            </a:r>
          </a:p>
        </p:txBody>
      </p:sp>
      <p:grpSp>
        <p:nvGrpSpPr>
          <p:cNvPr id="4" name="Group 3">
            <a:extLst>
              <a:ext uri="{FF2B5EF4-FFF2-40B4-BE49-F238E27FC236}">
                <a16:creationId xmlns:a16="http://schemas.microsoft.com/office/drawing/2014/main" id="{B7F88A4C-2334-DBBE-E783-C310C31BBD95}"/>
              </a:ext>
            </a:extLst>
          </p:cNvPr>
          <p:cNvGrpSpPr/>
          <p:nvPr/>
        </p:nvGrpSpPr>
        <p:grpSpPr>
          <a:xfrm>
            <a:off x="271584" y="140677"/>
            <a:ext cx="23828131" cy="13346723"/>
            <a:chOff x="350715" y="228600"/>
            <a:chExt cx="23828131" cy="13346723"/>
          </a:xfrm>
        </p:grpSpPr>
        <p:grpSp>
          <p:nvGrpSpPr>
            <p:cNvPr id="5" name="Group 4">
              <a:extLst>
                <a:ext uri="{FF2B5EF4-FFF2-40B4-BE49-F238E27FC236}">
                  <a16:creationId xmlns:a16="http://schemas.microsoft.com/office/drawing/2014/main" id="{ADB1557A-6C26-AD08-CCCD-8A7A27D99CDE}"/>
                </a:ext>
              </a:extLst>
            </p:cNvPr>
            <p:cNvGrpSpPr/>
            <p:nvPr/>
          </p:nvGrpSpPr>
          <p:grpSpPr>
            <a:xfrm>
              <a:off x="350715" y="228600"/>
              <a:ext cx="23828131" cy="13346723"/>
              <a:chOff x="369277" y="228600"/>
              <a:chExt cx="23828131" cy="13346723"/>
            </a:xfrm>
          </p:grpSpPr>
          <p:cxnSp>
            <p:nvCxnSpPr>
              <p:cNvPr id="7" name="Straight Connector 6">
                <a:extLst>
                  <a:ext uri="{FF2B5EF4-FFF2-40B4-BE49-F238E27FC236}">
                    <a16:creationId xmlns:a16="http://schemas.microsoft.com/office/drawing/2014/main" id="{D7DB62AD-C6D8-1EAF-A1F1-59850BF98B6E}"/>
                  </a:ext>
                </a:extLst>
              </p:cNvPr>
              <p:cNvCxnSpPr>
                <a:cxnSpLocks/>
              </p:cNvCxnSpPr>
              <p:nvPr/>
            </p:nvCxnSpPr>
            <p:spPr>
              <a:xfrm>
                <a:off x="369277" y="228600"/>
                <a:ext cx="23828131" cy="0"/>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1B38F5BE-247D-081E-9D2E-FC23D1D01889}"/>
                  </a:ext>
                </a:extLst>
              </p:cNvPr>
              <p:cNvCxnSpPr/>
              <p:nvPr/>
            </p:nvCxnSpPr>
            <p:spPr>
              <a:xfrm>
                <a:off x="369277" y="228600"/>
                <a:ext cx="0" cy="13346723"/>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grpSp>
        <p:cxnSp>
          <p:nvCxnSpPr>
            <p:cNvPr id="6" name="Straight Connector 5">
              <a:extLst>
                <a:ext uri="{FF2B5EF4-FFF2-40B4-BE49-F238E27FC236}">
                  <a16:creationId xmlns:a16="http://schemas.microsoft.com/office/drawing/2014/main" id="{1D31969F-7986-4AFE-90C2-86FEC4C43A40}"/>
                </a:ext>
              </a:extLst>
            </p:cNvPr>
            <p:cNvCxnSpPr/>
            <p:nvPr/>
          </p:nvCxnSpPr>
          <p:spPr>
            <a:xfrm>
              <a:off x="369277" y="13575323"/>
              <a:ext cx="23809569" cy="0"/>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grpSp>
      <p:cxnSp>
        <p:nvCxnSpPr>
          <p:cNvPr id="9" name="Straight Connector 8">
            <a:extLst>
              <a:ext uri="{FF2B5EF4-FFF2-40B4-BE49-F238E27FC236}">
                <a16:creationId xmlns:a16="http://schemas.microsoft.com/office/drawing/2014/main" id="{5572A713-72E1-1B04-D07C-0867394D7A85}"/>
              </a:ext>
            </a:extLst>
          </p:cNvPr>
          <p:cNvCxnSpPr/>
          <p:nvPr/>
        </p:nvCxnSpPr>
        <p:spPr>
          <a:xfrm>
            <a:off x="24099715" y="140677"/>
            <a:ext cx="0" cy="13346723"/>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sp>
        <p:nvSpPr>
          <p:cNvPr id="2" name="TextBox 1">
            <a:extLst>
              <a:ext uri="{FF2B5EF4-FFF2-40B4-BE49-F238E27FC236}">
                <a16:creationId xmlns:a16="http://schemas.microsoft.com/office/drawing/2014/main" id="{DA9DFD71-5802-0400-9182-E93C58F334FB}"/>
              </a:ext>
            </a:extLst>
          </p:cNvPr>
          <p:cNvSpPr txBox="1"/>
          <p:nvPr/>
        </p:nvSpPr>
        <p:spPr>
          <a:xfrm>
            <a:off x="965843" y="1361342"/>
            <a:ext cx="14553515" cy="122139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lvl="0">
              <a:lnSpc>
                <a:spcPct val="108000"/>
              </a:lnSpc>
            </a:pPr>
            <a:endParaRPr lang="en-GB" sz="4800" noProof="0" dirty="0">
              <a:latin typeface="Poppins" panose="00000500000000000000" pitchFamily="2" charset="0"/>
              <a:cs typeface="Poppins" panose="00000500000000000000" pitchFamily="2" charset="0"/>
            </a:endParaRPr>
          </a:p>
          <a:p>
            <a:pPr marL="685800" lvl="0" indent="-685800">
              <a:lnSpc>
                <a:spcPct val="108000"/>
              </a:lnSpc>
              <a:buFont typeface="Arial" panose="020B0604020202020204" pitchFamily="34" charset="0"/>
              <a:buChar char="•"/>
            </a:pPr>
            <a:r>
              <a:rPr lang="en-GB" sz="5400" noProof="0" dirty="0">
                <a:latin typeface="Poppins" panose="00000500000000000000" pitchFamily="2" charset="0"/>
                <a:cs typeface="Poppins" panose="00000500000000000000" pitchFamily="2" charset="0"/>
              </a:rPr>
              <a:t>Leans heavily on foundations of  behavioural economics </a:t>
            </a:r>
          </a:p>
          <a:p>
            <a:pPr marL="685800" lvl="0" indent="-685800">
              <a:lnSpc>
                <a:spcPct val="108000"/>
              </a:lnSpc>
              <a:buFont typeface="Arial" panose="020B0604020202020204" pitchFamily="34" charset="0"/>
              <a:buChar char="•"/>
            </a:pPr>
            <a:r>
              <a:rPr lang="en-GB" sz="5400" noProof="0" dirty="0">
                <a:latin typeface="Poppins" panose="00000500000000000000" pitchFamily="2" charset="0"/>
                <a:cs typeface="Poppins" panose="00000500000000000000" pitchFamily="2" charset="0"/>
              </a:rPr>
              <a:t>P1 Loss Aversion – The impact of loss is greater than the pleasure of equivalent pain</a:t>
            </a:r>
          </a:p>
          <a:p>
            <a:pPr marL="685800" lvl="0" indent="-685800">
              <a:lnSpc>
                <a:spcPct val="108000"/>
              </a:lnSpc>
              <a:buFont typeface="Arial" panose="020B0604020202020204" pitchFamily="34" charset="0"/>
              <a:buChar char="•"/>
            </a:pPr>
            <a:r>
              <a:rPr lang="en-GB" sz="5400" noProof="0" dirty="0">
                <a:latin typeface="Poppins" panose="00000500000000000000" pitchFamily="2" charset="0"/>
                <a:cs typeface="Poppins" panose="00000500000000000000" pitchFamily="2" charset="0"/>
              </a:rPr>
              <a:t>P2 Endowment Effect – People place a higher value on things they feel in control of compared to things they don’t </a:t>
            </a:r>
          </a:p>
          <a:p>
            <a:pPr marL="685800" lvl="0" indent="-685800">
              <a:lnSpc>
                <a:spcPct val="108000"/>
              </a:lnSpc>
              <a:buFont typeface="Arial" panose="020B0604020202020204" pitchFamily="34" charset="0"/>
              <a:buChar char="•"/>
            </a:pPr>
            <a:r>
              <a:rPr lang="en-GB" sz="5400" noProof="0" dirty="0">
                <a:latin typeface="Poppins" panose="00000500000000000000" pitchFamily="2" charset="0"/>
                <a:cs typeface="Poppins" panose="00000500000000000000" pitchFamily="2" charset="0"/>
              </a:rPr>
              <a:t>These principles apply equally to individual behaviour as to organisational behaviour</a:t>
            </a:r>
          </a:p>
          <a:p>
            <a:pPr marL="0" marR="0" indent="0" algn="l" defTabSz="1827211"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noProof="0" dirty="0">
              <a:ln>
                <a:noFill/>
              </a:ln>
              <a:solidFill>
                <a:srgbClr val="1B243B"/>
              </a:solidFill>
              <a:effectLst/>
              <a:uFillTx/>
              <a:latin typeface="+mj-lt"/>
              <a:ea typeface="+mj-ea"/>
              <a:cs typeface="+mj-cs"/>
              <a:sym typeface="Arial"/>
            </a:endParaRPr>
          </a:p>
        </p:txBody>
      </p:sp>
      <p:sp>
        <p:nvSpPr>
          <p:cNvPr id="11" name="Freeform 10">
            <a:extLst>
              <a:ext uri="{FF2B5EF4-FFF2-40B4-BE49-F238E27FC236}">
                <a16:creationId xmlns:a16="http://schemas.microsoft.com/office/drawing/2014/main" id="{A8D0BA46-04FC-C570-A50D-1099F3376309}"/>
              </a:ext>
            </a:extLst>
          </p:cNvPr>
          <p:cNvSpPr/>
          <p:nvPr/>
        </p:nvSpPr>
        <p:spPr>
          <a:xfrm>
            <a:off x="16195055" y="11462313"/>
            <a:ext cx="3976227" cy="1608845"/>
          </a:xfrm>
          <a:custGeom>
            <a:avLst/>
            <a:gdLst/>
            <a:ahLst/>
            <a:cxnLst/>
            <a:rect l="l" t="t" r="r" b="b"/>
            <a:pathLst>
              <a:path w="2996449" h="1460581">
                <a:moveTo>
                  <a:pt x="0" y="0"/>
                </a:moveTo>
                <a:lnTo>
                  <a:pt x="2996449" y="0"/>
                </a:lnTo>
                <a:lnTo>
                  <a:pt x="2996449" y="1460580"/>
                </a:lnTo>
                <a:lnTo>
                  <a:pt x="0" y="1460580"/>
                </a:lnTo>
                <a:lnTo>
                  <a:pt x="0" y="0"/>
                </a:lnTo>
                <a:close/>
              </a:path>
            </a:pathLst>
          </a:custGeom>
          <a:blipFill>
            <a:blip r:embed="rId2"/>
            <a:stretch>
              <a:fillRect/>
            </a:stretch>
          </a:blipFill>
        </p:spPr>
        <p:txBody>
          <a:bodyPr/>
          <a:lstStyle/>
          <a:p>
            <a:endParaRPr lang="en-GB" noProof="0" dirty="0"/>
          </a:p>
        </p:txBody>
      </p:sp>
      <p:pic>
        <p:nvPicPr>
          <p:cNvPr id="12" name="Picture 11">
            <a:extLst>
              <a:ext uri="{FF2B5EF4-FFF2-40B4-BE49-F238E27FC236}">
                <a16:creationId xmlns:a16="http://schemas.microsoft.com/office/drawing/2014/main" id="{5EFA020E-52C9-A31A-A456-0A5B2B69E8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258167" y="10752760"/>
            <a:ext cx="2510706" cy="2734640"/>
          </a:xfrm>
          <a:prstGeom prst="rect">
            <a:avLst/>
          </a:prstGeom>
        </p:spPr>
      </p:pic>
      <p:pic>
        <p:nvPicPr>
          <p:cNvPr id="13" name="Picture 2" descr="Thumbnail Image ">
            <a:extLst>
              <a:ext uri="{FF2B5EF4-FFF2-40B4-BE49-F238E27FC236}">
                <a16:creationId xmlns:a16="http://schemas.microsoft.com/office/drawing/2014/main" id="{30D727E7-DC8F-5FE8-6286-73A1705D7C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797"/>
          <a:stretch>
            <a:fillRect/>
          </a:stretch>
        </p:blipFill>
        <p:spPr bwMode="auto">
          <a:xfrm rot="525256">
            <a:off x="15648637" y="2230280"/>
            <a:ext cx="7494853" cy="87917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25652069"/>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E9515-603F-26CD-A6E1-CE6C4FDF3175}"/>
            </a:ext>
          </a:extLst>
        </p:cNvPr>
        <p:cNvGrpSpPr/>
        <p:nvPr/>
      </p:nvGrpSpPr>
      <p:grpSpPr>
        <a:xfrm>
          <a:off x="0" y="0"/>
          <a:ext cx="0" cy="0"/>
          <a:chOff x="0" y="0"/>
          <a:chExt cx="0" cy="0"/>
        </a:xfrm>
      </p:grpSpPr>
      <p:sp>
        <p:nvSpPr>
          <p:cNvPr id="56" name="Slide heading…">
            <a:extLst>
              <a:ext uri="{FF2B5EF4-FFF2-40B4-BE49-F238E27FC236}">
                <a16:creationId xmlns:a16="http://schemas.microsoft.com/office/drawing/2014/main" id="{F4EFD25D-C416-999D-755A-470EDF257566}"/>
              </a:ext>
            </a:extLst>
          </p:cNvPr>
          <p:cNvSpPr txBox="1"/>
          <p:nvPr/>
        </p:nvSpPr>
        <p:spPr>
          <a:xfrm>
            <a:off x="965844" y="573778"/>
            <a:ext cx="22803029" cy="12162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ctr">
              <a:lnSpc>
                <a:spcPct val="108000"/>
              </a:lnSpc>
              <a:defRPr sz="7000" b="1">
                <a:solidFill>
                  <a:srgbClr val="00AEEF"/>
                </a:solidFill>
              </a:defRPr>
            </a:pPr>
            <a:r>
              <a:rPr lang="en-GB" noProof="0" dirty="0">
                <a:latin typeface="Poppins" panose="00000500000000000000" pitchFamily="2" charset="0"/>
                <a:cs typeface="Poppins" panose="00000500000000000000" pitchFamily="2" charset="0"/>
              </a:rPr>
              <a:t>The strategic environment – adaptive regulation </a:t>
            </a:r>
          </a:p>
        </p:txBody>
      </p:sp>
      <p:grpSp>
        <p:nvGrpSpPr>
          <p:cNvPr id="4" name="Group 3">
            <a:extLst>
              <a:ext uri="{FF2B5EF4-FFF2-40B4-BE49-F238E27FC236}">
                <a16:creationId xmlns:a16="http://schemas.microsoft.com/office/drawing/2014/main" id="{A716295A-EF0F-BC5E-1B44-7DFFB15C3CC1}"/>
              </a:ext>
            </a:extLst>
          </p:cNvPr>
          <p:cNvGrpSpPr/>
          <p:nvPr/>
        </p:nvGrpSpPr>
        <p:grpSpPr>
          <a:xfrm>
            <a:off x="271584" y="140677"/>
            <a:ext cx="23828131" cy="13346723"/>
            <a:chOff x="350715" y="228600"/>
            <a:chExt cx="23828131" cy="13346723"/>
          </a:xfrm>
        </p:grpSpPr>
        <p:grpSp>
          <p:nvGrpSpPr>
            <p:cNvPr id="5" name="Group 4">
              <a:extLst>
                <a:ext uri="{FF2B5EF4-FFF2-40B4-BE49-F238E27FC236}">
                  <a16:creationId xmlns:a16="http://schemas.microsoft.com/office/drawing/2014/main" id="{1BEED520-1B0E-B947-9F1F-6F7F9BA77915}"/>
                </a:ext>
              </a:extLst>
            </p:cNvPr>
            <p:cNvGrpSpPr/>
            <p:nvPr/>
          </p:nvGrpSpPr>
          <p:grpSpPr>
            <a:xfrm>
              <a:off x="350715" y="228600"/>
              <a:ext cx="23828131" cy="13346723"/>
              <a:chOff x="369277" y="228600"/>
              <a:chExt cx="23828131" cy="13346723"/>
            </a:xfrm>
          </p:grpSpPr>
          <p:cxnSp>
            <p:nvCxnSpPr>
              <p:cNvPr id="7" name="Straight Connector 6">
                <a:extLst>
                  <a:ext uri="{FF2B5EF4-FFF2-40B4-BE49-F238E27FC236}">
                    <a16:creationId xmlns:a16="http://schemas.microsoft.com/office/drawing/2014/main" id="{CA21572B-3C42-FBD7-2AAA-FB2D61660FBE}"/>
                  </a:ext>
                </a:extLst>
              </p:cNvPr>
              <p:cNvCxnSpPr>
                <a:cxnSpLocks/>
              </p:cNvCxnSpPr>
              <p:nvPr/>
            </p:nvCxnSpPr>
            <p:spPr>
              <a:xfrm>
                <a:off x="369277" y="228600"/>
                <a:ext cx="23828131" cy="0"/>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1B502875-4266-84DE-07CF-5F1E458AE357}"/>
                  </a:ext>
                </a:extLst>
              </p:cNvPr>
              <p:cNvCxnSpPr/>
              <p:nvPr/>
            </p:nvCxnSpPr>
            <p:spPr>
              <a:xfrm>
                <a:off x="369277" y="228600"/>
                <a:ext cx="0" cy="13346723"/>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grpSp>
        <p:cxnSp>
          <p:nvCxnSpPr>
            <p:cNvPr id="6" name="Straight Connector 5">
              <a:extLst>
                <a:ext uri="{FF2B5EF4-FFF2-40B4-BE49-F238E27FC236}">
                  <a16:creationId xmlns:a16="http://schemas.microsoft.com/office/drawing/2014/main" id="{CE82D2E5-C0D9-744A-3D28-0328DA61FFF1}"/>
                </a:ext>
              </a:extLst>
            </p:cNvPr>
            <p:cNvCxnSpPr/>
            <p:nvPr/>
          </p:nvCxnSpPr>
          <p:spPr>
            <a:xfrm>
              <a:off x="369277" y="13575323"/>
              <a:ext cx="23809569" cy="0"/>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grpSp>
      <p:cxnSp>
        <p:nvCxnSpPr>
          <p:cNvPr id="9" name="Straight Connector 8">
            <a:extLst>
              <a:ext uri="{FF2B5EF4-FFF2-40B4-BE49-F238E27FC236}">
                <a16:creationId xmlns:a16="http://schemas.microsoft.com/office/drawing/2014/main" id="{E3C91907-8B07-3084-73F3-16D36B297EC0}"/>
              </a:ext>
            </a:extLst>
          </p:cNvPr>
          <p:cNvCxnSpPr/>
          <p:nvPr/>
        </p:nvCxnSpPr>
        <p:spPr>
          <a:xfrm>
            <a:off x="24099715" y="140677"/>
            <a:ext cx="0" cy="13346723"/>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sp>
        <p:nvSpPr>
          <p:cNvPr id="2" name="TextBox 1">
            <a:extLst>
              <a:ext uri="{FF2B5EF4-FFF2-40B4-BE49-F238E27FC236}">
                <a16:creationId xmlns:a16="http://schemas.microsoft.com/office/drawing/2014/main" id="{0523A6DC-F19C-EE4B-CE4E-28BF71E6F307}"/>
              </a:ext>
            </a:extLst>
          </p:cNvPr>
          <p:cNvSpPr txBox="1"/>
          <p:nvPr/>
        </p:nvSpPr>
        <p:spPr>
          <a:xfrm>
            <a:off x="965843" y="1790004"/>
            <a:ext cx="13934555" cy="104188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lvl="0">
              <a:lnSpc>
                <a:spcPct val="108000"/>
              </a:lnSpc>
            </a:pPr>
            <a:endParaRPr lang="en-GB" sz="4800" noProof="0" dirty="0">
              <a:latin typeface="Poppins" panose="00000500000000000000" pitchFamily="2" charset="0"/>
              <a:cs typeface="Poppins" panose="00000500000000000000" pitchFamily="2" charset="0"/>
            </a:endParaRPr>
          </a:p>
          <a:p>
            <a:pPr marL="685800" lvl="0" indent="-685800">
              <a:lnSpc>
                <a:spcPct val="108000"/>
              </a:lnSpc>
              <a:buFont typeface="Arial" panose="020B0604020202020204" pitchFamily="34" charset="0"/>
              <a:buChar char="•"/>
            </a:pPr>
            <a:r>
              <a:rPr lang="en-GB" sz="6000" noProof="0" dirty="0">
                <a:latin typeface="Poppins" panose="00000500000000000000" pitchFamily="2" charset="0"/>
                <a:cs typeface="Poppins" panose="00000500000000000000" pitchFamily="2" charset="0"/>
              </a:rPr>
              <a:t>Risk profiling from point of application </a:t>
            </a:r>
          </a:p>
          <a:p>
            <a:pPr marL="685800" lvl="0" indent="-685800">
              <a:lnSpc>
                <a:spcPct val="108000"/>
              </a:lnSpc>
              <a:buFont typeface="Arial" panose="020B0604020202020204" pitchFamily="34" charset="0"/>
              <a:buChar char="•"/>
            </a:pPr>
            <a:r>
              <a:rPr lang="en-GB" sz="6000" noProof="0" dirty="0">
                <a:latin typeface="Poppins" panose="00000500000000000000" pitchFamily="2" charset="0"/>
                <a:cs typeface="Poppins" panose="00000500000000000000" pitchFamily="2" charset="0"/>
              </a:rPr>
              <a:t>Earlier escalation and enforcement to reduce exposure to harm </a:t>
            </a:r>
          </a:p>
          <a:p>
            <a:pPr marL="685800" lvl="0" indent="-685800">
              <a:lnSpc>
                <a:spcPct val="108000"/>
              </a:lnSpc>
              <a:buFont typeface="Arial" panose="020B0604020202020204" pitchFamily="34" charset="0"/>
              <a:buChar char="•"/>
            </a:pPr>
            <a:r>
              <a:rPr lang="en-GB" sz="6000" noProof="0" dirty="0">
                <a:latin typeface="Poppins" panose="00000500000000000000" pitchFamily="2" charset="0"/>
                <a:cs typeface="Poppins" panose="00000500000000000000" pitchFamily="2" charset="0"/>
              </a:rPr>
              <a:t>Effective partnerships with other state bodies </a:t>
            </a:r>
          </a:p>
          <a:p>
            <a:pPr marL="685800" lvl="0" indent="-685800">
              <a:lnSpc>
                <a:spcPct val="108000"/>
              </a:lnSpc>
              <a:buFont typeface="Arial" panose="020B0604020202020204" pitchFamily="34" charset="0"/>
              <a:buChar char="•"/>
            </a:pPr>
            <a:r>
              <a:rPr lang="en-GB" sz="6000" noProof="0" dirty="0">
                <a:latin typeface="Poppins" panose="00000500000000000000" pitchFamily="2" charset="0"/>
                <a:cs typeface="Poppins" panose="00000500000000000000" pitchFamily="2" charset="0"/>
              </a:rPr>
              <a:t>Invitation to parent to revisit their duties and responsibilities </a:t>
            </a:r>
          </a:p>
          <a:p>
            <a:pPr marL="0" marR="0" indent="0" algn="l" defTabSz="1827211"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noProof="0" dirty="0">
              <a:ln>
                <a:noFill/>
              </a:ln>
              <a:solidFill>
                <a:srgbClr val="1B243B"/>
              </a:solidFill>
              <a:effectLst/>
              <a:uFillTx/>
              <a:latin typeface="+mj-lt"/>
              <a:ea typeface="+mj-ea"/>
              <a:cs typeface="+mj-cs"/>
              <a:sym typeface="Arial"/>
            </a:endParaRPr>
          </a:p>
        </p:txBody>
      </p:sp>
      <p:sp>
        <p:nvSpPr>
          <p:cNvPr id="11" name="Freeform 10">
            <a:extLst>
              <a:ext uri="{FF2B5EF4-FFF2-40B4-BE49-F238E27FC236}">
                <a16:creationId xmlns:a16="http://schemas.microsoft.com/office/drawing/2014/main" id="{3BD9300C-BB30-C845-BCCC-1C05B3FF3288}"/>
              </a:ext>
            </a:extLst>
          </p:cNvPr>
          <p:cNvSpPr/>
          <p:nvPr/>
        </p:nvSpPr>
        <p:spPr>
          <a:xfrm>
            <a:off x="15976012" y="11300052"/>
            <a:ext cx="4095932" cy="1907425"/>
          </a:xfrm>
          <a:custGeom>
            <a:avLst/>
            <a:gdLst/>
            <a:ahLst/>
            <a:cxnLst/>
            <a:rect l="l" t="t" r="r" b="b"/>
            <a:pathLst>
              <a:path w="2996449" h="1460581">
                <a:moveTo>
                  <a:pt x="0" y="0"/>
                </a:moveTo>
                <a:lnTo>
                  <a:pt x="2996449" y="0"/>
                </a:lnTo>
                <a:lnTo>
                  <a:pt x="2996449" y="1460580"/>
                </a:lnTo>
                <a:lnTo>
                  <a:pt x="0" y="1460580"/>
                </a:lnTo>
                <a:lnTo>
                  <a:pt x="0" y="0"/>
                </a:lnTo>
                <a:close/>
              </a:path>
            </a:pathLst>
          </a:custGeom>
          <a:blipFill>
            <a:blip r:embed="rId2"/>
            <a:stretch>
              <a:fillRect/>
            </a:stretch>
          </a:blipFill>
        </p:spPr>
        <p:txBody>
          <a:bodyPr/>
          <a:lstStyle/>
          <a:p>
            <a:endParaRPr lang="en-GB" noProof="0" dirty="0"/>
          </a:p>
        </p:txBody>
      </p:sp>
      <p:pic>
        <p:nvPicPr>
          <p:cNvPr id="12" name="Picture 11">
            <a:extLst>
              <a:ext uri="{FF2B5EF4-FFF2-40B4-BE49-F238E27FC236}">
                <a16:creationId xmlns:a16="http://schemas.microsoft.com/office/drawing/2014/main" id="{21C7D96F-CEC5-A5E4-E98E-9FE23C49A4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256842" y="10289857"/>
            <a:ext cx="2842873" cy="3096434"/>
          </a:xfrm>
          <a:prstGeom prst="rect">
            <a:avLst/>
          </a:prstGeom>
        </p:spPr>
      </p:pic>
      <p:pic>
        <p:nvPicPr>
          <p:cNvPr id="10" name="Picture 9">
            <a:extLst>
              <a:ext uri="{FF2B5EF4-FFF2-40B4-BE49-F238E27FC236}">
                <a16:creationId xmlns:a16="http://schemas.microsoft.com/office/drawing/2014/main" id="{7BDD6BF5-697D-A6DD-A1BE-45BABE5C827D}"/>
              </a:ext>
            </a:extLst>
          </p:cNvPr>
          <p:cNvPicPr>
            <a:picLocks noChangeAspect="1"/>
          </p:cNvPicPr>
          <p:nvPr/>
        </p:nvPicPr>
        <p:blipFill>
          <a:blip r:embed="rId4"/>
          <a:stretch>
            <a:fillRect/>
          </a:stretch>
        </p:blipFill>
        <p:spPr>
          <a:xfrm>
            <a:off x="15187679" y="3734094"/>
            <a:ext cx="8432800" cy="5621867"/>
          </a:xfrm>
          <a:prstGeom prst="rect">
            <a:avLst/>
          </a:prstGeom>
        </p:spPr>
      </p:pic>
    </p:spTree>
    <p:extLst>
      <p:ext uri="{BB962C8B-B14F-4D97-AF65-F5344CB8AC3E}">
        <p14:creationId xmlns:p14="http://schemas.microsoft.com/office/powerpoint/2010/main" val="3823152541"/>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itle 1"/>
          <p:cNvSpPr txBox="1"/>
          <p:nvPr/>
        </p:nvSpPr>
        <p:spPr>
          <a:xfrm>
            <a:off x="3956050" y="4838700"/>
            <a:ext cx="16459200" cy="1922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ctr" defTabSz="914400">
              <a:lnSpc>
                <a:spcPct val="140000"/>
              </a:lnSpc>
              <a:defRPr sz="7500" b="1">
                <a:solidFill>
                  <a:srgbClr val="13B5EA"/>
                </a:solidFill>
              </a:defRPr>
            </a:pPr>
            <a:r>
              <a:rPr lang="en-GB" sz="8800" noProof="0" dirty="0">
                <a:latin typeface="Poppins" panose="00000500000000000000" pitchFamily="2" charset="0"/>
                <a:cs typeface="Poppins" panose="00000500000000000000" pitchFamily="2" charset="0"/>
              </a:rPr>
              <a:t>Thank you.</a:t>
            </a:r>
          </a:p>
        </p:txBody>
      </p:sp>
      <p:grpSp>
        <p:nvGrpSpPr>
          <p:cNvPr id="4" name="Group 3">
            <a:extLst>
              <a:ext uri="{FF2B5EF4-FFF2-40B4-BE49-F238E27FC236}">
                <a16:creationId xmlns:a16="http://schemas.microsoft.com/office/drawing/2014/main" id="{3F9CB2A1-DA6A-4363-9E69-5811A1AB8DAE}"/>
              </a:ext>
            </a:extLst>
          </p:cNvPr>
          <p:cNvGrpSpPr/>
          <p:nvPr/>
        </p:nvGrpSpPr>
        <p:grpSpPr>
          <a:xfrm>
            <a:off x="271584" y="140677"/>
            <a:ext cx="23828131" cy="13346723"/>
            <a:chOff x="350715" y="228600"/>
            <a:chExt cx="23828131" cy="13346723"/>
          </a:xfrm>
        </p:grpSpPr>
        <p:grpSp>
          <p:nvGrpSpPr>
            <p:cNvPr id="5" name="Group 4">
              <a:extLst>
                <a:ext uri="{FF2B5EF4-FFF2-40B4-BE49-F238E27FC236}">
                  <a16:creationId xmlns:a16="http://schemas.microsoft.com/office/drawing/2014/main" id="{BD4A2613-214B-4FBB-B126-948A6EF12380}"/>
                </a:ext>
              </a:extLst>
            </p:cNvPr>
            <p:cNvGrpSpPr/>
            <p:nvPr/>
          </p:nvGrpSpPr>
          <p:grpSpPr>
            <a:xfrm>
              <a:off x="350715" y="228600"/>
              <a:ext cx="23828131" cy="13346723"/>
              <a:chOff x="369277" y="228600"/>
              <a:chExt cx="23828131" cy="13346723"/>
            </a:xfrm>
          </p:grpSpPr>
          <p:cxnSp>
            <p:nvCxnSpPr>
              <p:cNvPr id="7" name="Straight Connector 6">
                <a:extLst>
                  <a:ext uri="{FF2B5EF4-FFF2-40B4-BE49-F238E27FC236}">
                    <a16:creationId xmlns:a16="http://schemas.microsoft.com/office/drawing/2014/main" id="{4822A7DD-5CBC-472B-9CEE-EFDDEEFD8C04}"/>
                  </a:ext>
                </a:extLst>
              </p:cNvPr>
              <p:cNvCxnSpPr>
                <a:cxnSpLocks/>
              </p:cNvCxnSpPr>
              <p:nvPr/>
            </p:nvCxnSpPr>
            <p:spPr>
              <a:xfrm>
                <a:off x="369277" y="228600"/>
                <a:ext cx="23828131" cy="0"/>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36C61928-F73C-43CC-9C85-535798A02AF2}"/>
                  </a:ext>
                </a:extLst>
              </p:cNvPr>
              <p:cNvCxnSpPr/>
              <p:nvPr/>
            </p:nvCxnSpPr>
            <p:spPr>
              <a:xfrm>
                <a:off x="369277" y="228600"/>
                <a:ext cx="0" cy="13346723"/>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grpSp>
        <p:cxnSp>
          <p:nvCxnSpPr>
            <p:cNvPr id="6" name="Straight Connector 5">
              <a:extLst>
                <a:ext uri="{FF2B5EF4-FFF2-40B4-BE49-F238E27FC236}">
                  <a16:creationId xmlns:a16="http://schemas.microsoft.com/office/drawing/2014/main" id="{B99AD13E-5168-47C4-B3B9-E592B1AA70A4}"/>
                </a:ext>
              </a:extLst>
            </p:cNvPr>
            <p:cNvCxnSpPr/>
            <p:nvPr/>
          </p:nvCxnSpPr>
          <p:spPr>
            <a:xfrm>
              <a:off x="369277" y="13575323"/>
              <a:ext cx="23809569" cy="0"/>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grpSp>
      <p:cxnSp>
        <p:nvCxnSpPr>
          <p:cNvPr id="9" name="Straight Connector 8">
            <a:extLst>
              <a:ext uri="{FF2B5EF4-FFF2-40B4-BE49-F238E27FC236}">
                <a16:creationId xmlns:a16="http://schemas.microsoft.com/office/drawing/2014/main" id="{938CF9BD-A873-4E64-B0FC-5402A73916D0}"/>
              </a:ext>
            </a:extLst>
          </p:cNvPr>
          <p:cNvCxnSpPr/>
          <p:nvPr/>
        </p:nvCxnSpPr>
        <p:spPr>
          <a:xfrm>
            <a:off x="24099715" y="140677"/>
            <a:ext cx="0" cy="13346723"/>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pic>
        <p:nvPicPr>
          <p:cNvPr id="3" name="Picture 2">
            <a:extLst>
              <a:ext uri="{FF2B5EF4-FFF2-40B4-BE49-F238E27FC236}">
                <a16:creationId xmlns:a16="http://schemas.microsoft.com/office/drawing/2014/main" id="{3DFE1AF2-A050-9730-5658-B163034085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09442" y="9579616"/>
            <a:ext cx="3286308" cy="3632527"/>
          </a:xfrm>
          <a:prstGeom prst="rect">
            <a:avLst/>
          </a:prstGeom>
        </p:spPr>
      </p:pic>
      <p:sp>
        <p:nvSpPr>
          <p:cNvPr id="2" name="Freeform 10">
            <a:extLst>
              <a:ext uri="{FF2B5EF4-FFF2-40B4-BE49-F238E27FC236}">
                <a16:creationId xmlns:a16="http://schemas.microsoft.com/office/drawing/2014/main" id="{D96106D5-EA6D-AE70-0FF6-D34017EB3CB9}"/>
              </a:ext>
            </a:extLst>
          </p:cNvPr>
          <p:cNvSpPr/>
          <p:nvPr/>
        </p:nvSpPr>
        <p:spPr>
          <a:xfrm>
            <a:off x="9919778" y="10150306"/>
            <a:ext cx="5135362" cy="2892664"/>
          </a:xfrm>
          <a:custGeom>
            <a:avLst/>
            <a:gdLst/>
            <a:ahLst/>
            <a:cxnLst/>
            <a:rect l="l" t="t" r="r" b="b"/>
            <a:pathLst>
              <a:path w="2996449" h="1460581">
                <a:moveTo>
                  <a:pt x="0" y="0"/>
                </a:moveTo>
                <a:lnTo>
                  <a:pt x="2996449" y="0"/>
                </a:lnTo>
                <a:lnTo>
                  <a:pt x="2996449" y="1460580"/>
                </a:lnTo>
                <a:lnTo>
                  <a:pt x="0" y="1460580"/>
                </a:lnTo>
                <a:lnTo>
                  <a:pt x="0" y="0"/>
                </a:lnTo>
                <a:close/>
              </a:path>
            </a:pathLst>
          </a:custGeom>
          <a:blipFill>
            <a:blip r:embed="rId3"/>
            <a:stretch>
              <a:fillRect/>
            </a:stretch>
          </a:blipFill>
        </p:spPr>
        <p:txBody>
          <a:bodyPr/>
          <a:lstStyle/>
          <a:p>
            <a:endParaRPr lang="en-GB" noProof="0" dirty="0"/>
          </a:p>
        </p:txBody>
      </p:sp>
      <p:pic>
        <p:nvPicPr>
          <p:cNvPr id="10" name="Picture 9">
            <a:extLst>
              <a:ext uri="{FF2B5EF4-FFF2-40B4-BE49-F238E27FC236}">
                <a16:creationId xmlns:a16="http://schemas.microsoft.com/office/drawing/2014/main" id="{1C6E29E6-3697-C6BE-0095-0A6D3055C5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15250" y="9935027"/>
            <a:ext cx="2975848" cy="327711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65"/>
                                        </p:tgtEl>
                                        <p:attrNameLst>
                                          <p:attrName>style.visibility</p:attrName>
                                        </p:attrNameLst>
                                      </p:cBhvr>
                                      <p:to>
                                        <p:strVal val="visible"/>
                                      </p:to>
                                    </p:set>
                                    <p:animEffect transition="in" filter="fade">
                                      <p:cBhvr>
                                        <p:cTn id="7" dur="175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3573"/>
            <a:ext cx="24368124" cy="13714213"/>
          </a:xfrm>
          <a:custGeom>
            <a:avLst/>
            <a:gdLst/>
            <a:ahLst/>
            <a:cxnLst/>
            <a:rect l="l" t="t" r="r" b="b"/>
            <a:pathLst>
              <a:path w="18285617" h="10291020">
                <a:moveTo>
                  <a:pt x="0" y="0"/>
                </a:moveTo>
                <a:lnTo>
                  <a:pt x="18285617" y="0"/>
                </a:lnTo>
                <a:lnTo>
                  <a:pt x="18285617" y="10291020"/>
                </a:lnTo>
                <a:lnTo>
                  <a:pt x="0" y="10291020"/>
                </a:lnTo>
                <a:lnTo>
                  <a:pt x="0" y="0"/>
                </a:lnTo>
                <a:close/>
              </a:path>
            </a:pathLst>
          </a:custGeom>
          <a:blipFill>
            <a:blip r:embed="rId3"/>
            <a:stretch>
              <a:fillRect l="-26" r="-26"/>
            </a:stretch>
          </a:blipFill>
        </p:spPr>
        <p:txBody>
          <a:bodyPr/>
          <a:lstStyle/>
          <a:p>
            <a:endParaRPr lang="en-GB" sz="4797" noProof="0" dirty="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reland flag with full book shelves background">
            <a:extLst>
              <a:ext uri="{FF2B5EF4-FFF2-40B4-BE49-F238E27FC236}">
                <a16:creationId xmlns:a16="http://schemas.microsoft.com/office/drawing/2014/main" id="{A91F1E51-B85F-9AB3-BE4D-5C7099809FE1}"/>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9490391" y="8877064"/>
            <a:ext cx="5390516" cy="4136512"/>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4" name="Group 3">
            <a:extLst>
              <a:ext uri="{FF2B5EF4-FFF2-40B4-BE49-F238E27FC236}">
                <a16:creationId xmlns:a16="http://schemas.microsoft.com/office/drawing/2014/main" id="{6D9D193E-700C-4DC1-A4AB-6E9E2E76E2DE}"/>
              </a:ext>
            </a:extLst>
          </p:cNvPr>
          <p:cNvGrpSpPr/>
          <p:nvPr/>
        </p:nvGrpSpPr>
        <p:grpSpPr>
          <a:xfrm>
            <a:off x="271584" y="140677"/>
            <a:ext cx="23828131" cy="13346723"/>
            <a:chOff x="350715" y="228600"/>
            <a:chExt cx="23828131" cy="13346723"/>
          </a:xfrm>
        </p:grpSpPr>
        <p:grpSp>
          <p:nvGrpSpPr>
            <p:cNvPr id="5" name="Group 4">
              <a:extLst>
                <a:ext uri="{FF2B5EF4-FFF2-40B4-BE49-F238E27FC236}">
                  <a16:creationId xmlns:a16="http://schemas.microsoft.com/office/drawing/2014/main" id="{F6365D62-908B-4DDA-85B5-5EFEF3619274}"/>
                </a:ext>
              </a:extLst>
            </p:cNvPr>
            <p:cNvGrpSpPr/>
            <p:nvPr/>
          </p:nvGrpSpPr>
          <p:grpSpPr>
            <a:xfrm>
              <a:off x="350715" y="228600"/>
              <a:ext cx="23828131" cy="13346723"/>
              <a:chOff x="369277" y="228600"/>
              <a:chExt cx="23828131" cy="13346723"/>
            </a:xfrm>
          </p:grpSpPr>
          <p:cxnSp>
            <p:nvCxnSpPr>
              <p:cNvPr id="7" name="Straight Connector 6">
                <a:extLst>
                  <a:ext uri="{FF2B5EF4-FFF2-40B4-BE49-F238E27FC236}">
                    <a16:creationId xmlns:a16="http://schemas.microsoft.com/office/drawing/2014/main" id="{5C7CD9A0-2462-4A82-A660-5F00E4AC6ADE}"/>
                  </a:ext>
                </a:extLst>
              </p:cNvPr>
              <p:cNvCxnSpPr>
                <a:cxnSpLocks/>
              </p:cNvCxnSpPr>
              <p:nvPr/>
            </p:nvCxnSpPr>
            <p:spPr>
              <a:xfrm>
                <a:off x="369277" y="228600"/>
                <a:ext cx="23828131" cy="0"/>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260B1840-9FB3-4BF7-8496-642A3E549B08}"/>
                  </a:ext>
                </a:extLst>
              </p:cNvPr>
              <p:cNvCxnSpPr/>
              <p:nvPr/>
            </p:nvCxnSpPr>
            <p:spPr>
              <a:xfrm>
                <a:off x="369277" y="228600"/>
                <a:ext cx="0" cy="13346723"/>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grpSp>
        <p:cxnSp>
          <p:nvCxnSpPr>
            <p:cNvPr id="6" name="Straight Connector 5">
              <a:extLst>
                <a:ext uri="{FF2B5EF4-FFF2-40B4-BE49-F238E27FC236}">
                  <a16:creationId xmlns:a16="http://schemas.microsoft.com/office/drawing/2014/main" id="{7CC64E4F-88DB-475E-93F3-894E5A21164F}"/>
                </a:ext>
              </a:extLst>
            </p:cNvPr>
            <p:cNvCxnSpPr/>
            <p:nvPr/>
          </p:nvCxnSpPr>
          <p:spPr>
            <a:xfrm>
              <a:off x="369277" y="13575323"/>
              <a:ext cx="23809569" cy="0"/>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grpSp>
      <p:cxnSp>
        <p:nvCxnSpPr>
          <p:cNvPr id="14" name="Straight Connector 13">
            <a:extLst>
              <a:ext uri="{FF2B5EF4-FFF2-40B4-BE49-F238E27FC236}">
                <a16:creationId xmlns:a16="http://schemas.microsoft.com/office/drawing/2014/main" id="{C78012EA-FB1C-4970-8277-434CE04C79E3}"/>
              </a:ext>
            </a:extLst>
          </p:cNvPr>
          <p:cNvCxnSpPr/>
          <p:nvPr/>
        </p:nvCxnSpPr>
        <p:spPr>
          <a:xfrm>
            <a:off x="24099715" y="140677"/>
            <a:ext cx="0" cy="13346723"/>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sp>
        <p:nvSpPr>
          <p:cNvPr id="9" name="Title 1">
            <a:extLst>
              <a:ext uri="{FF2B5EF4-FFF2-40B4-BE49-F238E27FC236}">
                <a16:creationId xmlns:a16="http://schemas.microsoft.com/office/drawing/2014/main" id="{209A50D5-12B0-A55D-8CE0-732FD6710CA1}"/>
              </a:ext>
            </a:extLst>
          </p:cNvPr>
          <p:cNvSpPr txBox="1"/>
          <p:nvPr/>
        </p:nvSpPr>
        <p:spPr>
          <a:xfrm>
            <a:off x="4135958" y="420601"/>
            <a:ext cx="16459200" cy="3321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ctr" defTabSz="914400">
              <a:lnSpc>
                <a:spcPct val="108000"/>
              </a:lnSpc>
              <a:defRPr sz="7500" b="1">
                <a:solidFill>
                  <a:srgbClr val="13B5EA"/>
                </a:solidFill>
              </a:defRPr>
            </a:pPr>
            <a:r>
              <a:rPr lang="en-GB" sz="9600" noProof="0" dirty="0">
                <a:latin typeface="Poppins" panose="00000500000000000000" pitchFamily="2" charset="0"/>
                <a:cs typeface="Poppins" panose="00000500000000000000" pitchFamily="2" charset="0"/>
              </a:rPr>
              <a:t>Alternative Education &amp; Enforcement in Ireland </a:t>
            </a:r>
          </a:p>
        </p:txBody>
      </p:sp>
      <p:sp>
        <p:nvSpPr>
          <p:cNvPr id="10" name="TextBox 9">
            <a:extLst>
              <a:ext uri="{FF2B5EF4-FFF2-40B4-BE49-F238E27FC236}">
                <a16:creationId xmlns:a16="http://schemas.microsoft.com/office/drawing/2014/main" id="{C297081E-C80D-3695-21B1-AAF437C2639A}"/>
              </a:ext>
            </a:extLst>
          </p:cNvPr>
          <p:cNvSpPr txBox="1"/>
          <p:nvPr/>
        </p:nvSpPr>
        <p:spPr>
          <a:xfrm>
            <a:off x="1828800" y="4176225"/>
            <a:ext cx="20021549" cy="41365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defTabSz="914400">
              <a:lnSpc>
                <a:spcPct val="140000"/>
              </a:lnSpc>
              <a:defRPr sz="5400">
                <a:solidFill>
                  <a:srgbClr val="13B5EA"/>
                </a:solidFill>
              </a:defRPr>
            </a:pPr>
            <a:r>
              <a:rPr lang="en-GB" noProof="0" dirty="0">
                <a:solidFill>
                  <a:schemeClr val="accent2"/>
                </a:solidFill>
              </a:rPr>
              <a:t>24</a:t>
            </a:r>
            <a:r>
              <a:rPr lang="en-GB" baseline="30000" noProof="0" dirty="0">
                <a:solidFill>
                  <a:schemeClr val="accent2"/>
                </a:solidFill>
              </a:rPr>
              <a:t>th</a:t>
            </a:r>
            <a:r>
              <a:rPr lang="en-GB" noProof="0" dirty="0">
                <a:solidFill>
                  <a:schemeClr val="accent2"/>
                </a:solidFill>
              </a:rPr>
              <a:t> September 2025</a:t>
            </a:r>
          </a:p>
          <a:p>
            <a:pPr algn="ctr" defTabSz="914400">
              <a:lnSpc>
                <a:spcPct val="140000"/>
              </a:lnSpc>
              <a:defRPr sz="5400">
                <a:solidFill>
                  <a:srgbClr val="13B5EA"/>
                </a:solidFill>
              </a:defRPr>
            </a:pPr>
            <a:r>
              <a:rPr lang="en-GB" b="1" noProof="0" dirty="0">
                <a:solidFill>
                  <a:schemeClr val="accent2"/>
                </a:solidFill>
              </a:rPr>
              <a:t>Mike Corcoran – Head of Regulatory Enforcement </a:t>
            </a:r>
          </a:p>
          <a:p>
            <a:pPr algn="ctr" defTabSz="914400">
              <a:lnSpc>
                <a:spcPct val="140000"/>
              </a:lnSpc>
              <a:defRPr sz="5400">
                <a:solidFill>
                  <a:srgbClr val="13B5EA"/>
                </a:solidFill>
              </a:defRPr>
            </a:pPr>
            <a:r>
              <a:rPr lang="en-GB" b="1" noProof="0" dirty="0">
                <a:solidFill>
                  <a:schemeClr val="accent2"/>
                </a:solidFill>
              </a:rPr>
              <a:t>Grant Landon – Head of Regulatory Practice &amp; Development  </a:t>
            </a:r>
          </a:p>
          <a:p>
            <a:pPr marL="0" marR="0" indent="0" algn="l" defTabSz="1827211"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noProof="0" dirty="0">
              <a:ln>
                <a:noFill/>
              </a:ln>
              <a:solidFill>
                <a:srgbClr val="1B243B"/>
              </a:solidFill>
              <a:effectLst/>
              <a:uFillTx/>
              <a:latin typeface="+mj-lt"/>
              <a:ea typeface="+mj-ea"/>
              <a:cs typeface="+mj-cs"/>
              <a:sym typeface="Arial"/>
            </a:endParaRPr>
          </a:p>
        </p:txBody>
      </p:sp>
      <p:sp>
        <p:nvSpPr>
          <p:cNvPr id="3" name="Freeform 10">
            <a:extLst>
              <a:ext uri="{FF2B5EF4-FFF2-40B4-BE49-F238E27FC236}">
                <a16:creationId xmlns:a16="http://schemas.microsoft.com/office/drawing/2014/main" id="{82AFB221-070C-3097-5E4B-DF4D01B927FB}"/>
              </a:ext>
            </a:extLst>
          </p:cNvPr>
          <p:cNvSpPr/>
          <p:nvPr/>
        </p:nvSpPr>
        <p:spPr>
          <a:xfrm>
            <a:off x="933268" y="10617906"/>
            <a:ext cx="4459237" cy="2395670"/>
          </a:xfrm>
          <a:custGeom>
            <a:avLst/>
            <a:gdLst/>
            <a:ahLst/>
            <a:cxnLst/>
            <a:rect l="l" t="t" r="r" b="b"/>
            <a:pathLst>
              <a:path w="2996449" h="1460581">
                <a:moveTo>
                  <a:pt x="0" y="0"/>
                </a:moveTo>
                <a:lnTo>
                  <a:pt x="2996449" y="0"/>
                </a:lnTo>
                <a:lnTo>
                  <a:pt x="2996449" y="1460580"/>
                </a:lnTo>
                <a:lnTo>
                  <a:pt x="0" y="1460580"/>
                </a:lnTo>
                <a:lnTo>
                  <a:pt x="0" y="0"/>
                </a:lnTo>
                <a:close/>
              </a:path>
            </a:pathLst>
          </a:custGeom>
          <a:blipFill>
            <a:blip r:embed="rId3"/>
            <a:stretch>
              <a:fillRect/>
            </a:stretch>
          </a:blipFill>
        </p:spPr>
        <p:txBody>
          <a:bodyPr/>
          <a:lstStyle/>
          <a:p>
            <a:endParaRPr lang="en-GB" noProof="0" dirty="0"/>
          </a:p>
        </p:txBody>
      </p:sp>
      <p:pic>
        <p:nvPicPr>
          <p:cNvPr id="12" name="Picture 11">
            <a:extLst>
              <a:ext uri="{FF2B5EF4-FFF2-40B4-BE49-F238E27FC236}">
                <a16:creationId xmlns:a16="http://schemas.microsoft.com/office/drawing/2014/main" id="{2A466F75-45B1-FAA6-3E71-86150B0D67A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595158" y="10111042"/>
            <a:ext cx="2842874" cy="30964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p:cTn id="13" dur="1000" fill="hold"/>
                                        <p:tgtEl>
                                          <p:spTgt spid="1026"/>
                                        </p:tgtEl>
                                        <p:attrNameLst>
                                          <p:attrName>ppt_w</p:attrName>
                                        </p:attrNameLst>
                                      </p:cBhvr>
                                      <p:tavLst>
                                        <p:tav tm="0">
                                          <p:val>
                                            <p:fltVal val="0"/>
                                          </p:val>
                                        </p:tav>
                                        <p:tav tm="100000">
                                          <p:val>
                                            <p:strVal val="#ppt_w"/>
                                          </p:val>
                                        </p:tav>
                                      </p:tavLst>
                                    </p:anim>
                                    <p:anim calcmode="lin" valueType="num">
                                      <p:cBhvr>
                                        <p:cTn id="14" dur="1000" fill="hold"/>
                                        <p:tgtEl>
                                          <p:spTgt spid="1026"/>
                                        </p:tgtEl>
                                        <p:attrNameLst>
                                          <p:attrName>ppt_h</p:attrName>
                                        </p:attrNameLst>
                                      </p:cBhvr>
                                      <p:tavLst>
                                        <p:tav tm="0">
                                          <p:val>
                                            <p:fltVal val="0"/>
                                          </p:val>
                                        </p:tav>
                                        <p:tav tm="100000">
                                          <p:val>
                                            <p:strVal val="#ppt_h"/>
                                          </p:val>
                                        </p:tav>
                                      </p:tavLst>
                                    </p:anim>
                                    <p:anim calcmode="lin" valueType="num">
                                      <p:cBhvr>
                                        <p:cTn id="15" dur="1000" fill="hold"/>
                                        <p:tgtEl>
                                          <p:spTgt spid="1026"/>
                                        </p:tgtEl>
                                        <p:attrNameLst>
                                          <p:attrName>style.rotation</p:attrName>
                                        </p:attrNameLst>
                                      </p:cBhvr>
                                      <p:tavLst>
                                        <p:tav tm="0">
                                          <p:val>
                                            <p:fltVal val="90"/>
                                          </p:val>
                                        </p:tav>
                                        <p:tav tm="100000">
                                          <p:val>
                                            <p:fltVal val="0"/>
                                          </p:val>
                                        </p:tav>
                                      </p:tavLst>
                                    </p:anim>
                                    <p:animEffect transition="in" filter="fade">
                                      <p:cBhvr>
                                        <p:cTn id="16"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wo boys concentrating on their home school work at a kitchen table during coronavirus / cove 19 lockdown.">
            <a:extLst>
              <a:ext uri="{FF2B5EF4-FFF2-40B4-BE49-F238E27FC236}">
                <a16:creationId xmlns:a16="http://schemas.microsoft.com/office/drawing/2014/main" id="{43993AE5-7430-0926-09A4-5F59BB9E8466}"/>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14970744" y="3854833"/>
            <a:ext cx="8194665" cy="54606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6" name="Slide heading…"/>
          <p:cNvSpPr txBox="1"/>
          <p:nvPr/>
        </p:nvSpPr>
        <p:spPr>
          <a:xfrm>
            <a:off x="933269" y="272425"/>
            <a:ext cx="22803029" cy="13767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lnSpc>
                <a:spcPct val="108000"/>
              </a:lnSpc>
              <a:defRPr sz="7000" b="1">
                <a:solidFill>
                  <a:srgbClr val="00AEEF"/>
                </a:solidFill>
              </a:defRPr>
            </a:pPr>
            <a:r>
              <a:rPr lang="en-GB" sz="8000" noProof="0" dirty="0">
                <a:latin typeface="Poppins" panose="00000500000000000000" pitchFamily="2" charset="0"/>
                <a:cs typeface="Poppins" panose="00000500000000000000" pitchFamily="2" charset="0"/>
              </a:rPr>
              <a:t>Definition and Scope</a:t>
            </a:r>
          </a:p>
        </p:txBody>
      </p:sp>
      <p:grpSp>
        <p:nvGrpSpPr>
          <p:cNvPr id="4" name="Group 3">
            <a:extLst>
              <a:ext uri="{FF2B5EF4-FFF2-40B4-BE49-F238E27FC236}">
                <a16:creationId xmlns:a16="http://schemas.microsoft.com/office/drawing/2014/main" id="{01802E7A-BC5E-4B61-B97D-3242A55ABAF1}"/>
              </a:ext>
            </a:extLst>
          </p:cNvPr>
          <p:cNvGrpSpPr/>
          <p:nvPr/>
        </p:nvGrpSpPr>
        <p:grpSpPr>
          <a:xfrm>
            <a:off x="271584" y="140677"/>
            <a:ext cx="23828131" cy="13346723"/>
            <a:chOff x="350715" y="228600"/>
            <a:chExt cx="23828131" cy="13346723"/>
          </a:xfrm>
        </p:grpSpPr>
        <p:grpSp>
          <p:nvGrpSpPr>
            <p:cNvPr id="5" name="Group 4">
              <a:extLst>
                <a:ext uri="{FF2B5EF4-FFF2-40B4-BE49-F238E27FC236}">
                  <a16:creationId xmlns:a16="http://schemas.microsoft.com/office/drawing/2014/main" id="{6544F17E-C52C-485A-B7AA-DFD1027A7DE3}"/>
                </a:ext>
              </a:extLst>
            </p:cNvPr>
            <p:cNvGrpSpPr/>
            <p:nvPr/>
          </p:nvGrpSpPr>
          <p:grpSpPr>
            <a:xfrm>
              <a:off x="350715" y="228600"/>
              <a:ext cx="23828131" cy="13346723"/>
              <a:chOff x="369277" y="228600"/>
              <a:chExt cx="23828131" cy="13346723"/>
            </a:xfrm>
          </p:grpSpPr>
          <p:cxnSp>
            <p:nvCxnSpPr>
              <p:cNvPr id="7" name="Straight Connector 6">
                <a:extLst>
                  <a:ext uri="{FF2B5EF4-FFF2-40B4-BE49-F238E27FC236}">
                    <a16:creationId xmlns:a16="http://schemas.microsoft.com/office/drawing/2014/main" id="{C9E08EF7-2C53-4071-A50C-CD0D580D52F5}"/>
                  </a:ext>
                </a:extLst>
              </p:cNvPr>
              <p:cNvCxnSpPr>
                <a:cxnSpLocks/>
              </p:cNvCxnSpPr>
              <p:nvPr/>
            </p:nvCxnSpPr>
            <p:spPr>
              <a:xfrm>
                <a:off x="369277" y="228600"/>
                <a:ext cx="23828131" cy="0"/>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12BBE4A6-4410-4363-AD97-40AA508904A4}"/>
                  </a:ext>
                </a:extLst>
              </p:cNvPr>
              <p:cNvCxnSpPr/>
              <p:nvPr/>
            </p:nvCxnSpPr>
            <p:spPr>
              <a:xfrm>
                <a:off x="369277" y="228600"/>
                <a:ext cx="0" cy="13346723"/>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grpSp>
        <p:cxnSp>
          <p:nvCxnSpPr>
            <p:cNvPr id="6" name="Straight Connector 5">
              <a:extLst>
                <a:ext uri="{FF2B5EF4-FFF2-40B4-BE49-F238E27FC236}">
                  <a16:creationId xmlns:a16="http://schemas.microsoft.com/office/drawing/2014/main" id="{6A3A7B3D-BD1E-4986-BFF9-BAA4BF2ACFD2}"/>
                </a:ext>
              </a:extLst>
            </p:cNvPr>
            <p:cNvCxnSpPr/>
            <p:nvPr/>
          </p:nvCxnSpPr>
          <p:spPr>
            <a:xfrm>
              <a:off x="369277" y="13575323"/>
              <a:ext cx="23809569" cy="0"/>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grpSp>
      <p:cxnSp>
        <p:nvCxnSpPr>
          <p:cNvPr id="9" name="Straight Connector 8">
            <a:extLst>
              <a:ext uri="{FF2B5EF4-FFF2-40B4-BE49-F238E27FC236}">
                <a16:creationId xmlns:a16="http://schemas.microsoft.com/office/drawing/2014/main" id="{6D17804C-169A-4B01-AB28-AD89F7479945}"/>
              </a:ext>
            </a:extLst>
          </p:cNvPr>
          <p:cNvCxnSpPr/>
          <p:nvPr/>
        </p:nvCxnSpPr>
        <p:spPr>
          <a:xfrm>
            <a:off x="24099715" y="140677"/>
            <a:ext cx="0" cy="13346723"/>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sp>
        <p:nvSpPr>
          <p:cNvPr id="2" name="TextBox 1">
            <a:extLst>
              <a:ext uri="{FF2B5EF4-FFF2-40B4-BE49-F238E27FC236}">
                <a16:creationId xmlns:a16="http://schemas.microsoft.com/office/drawing/2014/main" id="{5575CB0C-914C-D294-7675-1C5D231D93CE}"/>
              </a:ext>
            </a:extLst>
          </p:cNvPr>
          <p:cNvSpPr txBox="1"/>
          <p:nvPr/>
        </p:nvSpPr>
        <p:spPr>
          <a:xfrm>
            <a:off x="1413967" y="1649208"/>
            <a:ext cx="13193357" cy="106182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fontAlgn="base"/>
            <a:r>
              <a:rPr lang="en-GB" b="1" noProof="0" dirty="0">
                <a:latin typeface="Poppins" panose="00000500000000000000" pitchFamily="2" charset="0"/>
                <a:cs typeface="Poppins" panose="00000500000000000000" pitchFamily="2" charset="0"/>
              </a:rPr>
              <a:t>Alternative Education Types</a:t>
            </a:r>
            <a:r>
              <a:rPr lang="en-GB" noProof="0" dirty="0">
                <a:latin typeface="Poppins" panose="00000500000000000000" pitchFamily="2" charset="0"/>
                <a:cs typeface="Poppins" panose="00000500000000000000" pitchFamily="2" charset="0"/>
              </a:rPr>
              <a:t>​</a:t>
            </a:r>
          </a:p>
          <a:p>
            <a:pPr fontAlgn="base"/>
            <a:endParaRPr lang="en-GB" noProof="0" dirty="0">
              <a:latin typeface="Poppins" panose="00000500000000000000" pitchFamily="2" charset="0"/>
              <a:cs typeface="Poppins" panose="00000500000000000000" pitchFamily="2" charset="0"/>
            </a:endParaRPr>
          </a:p>
          <a:p>
            <a:pPr fontAlgn="base"/>
            <a:r>
              <a:rPr lang="en-GB" i="1" noProof="0" dirty="0">
                <a:solidFill>
                  <a:srgbClr val="0070C0"/>
                </a:solidFill>
                <a:latin typeface="Poppins" panose="00000500000000000000" pitchFamily="2" charset="0"/>
                <a:cs typeface="Poppins" panose="00000500000000000000" pitchFamily="2" charset="0"/>
              </a:rPr>
              <a:t>Alternative education includes </a:t>
            </a:r>
            <a:r>
              <a:rPr lang="en-GB" b="1" i="1" noProof="0" dirty="0">
                <a:solidFill>
                  <a:srgbClr val="0070C0"/>
                </a:solidFill>
                <a:latin typeface="Poppins" panose="00000500000000000000" pitchFamily="2" charset="0"/>
                <a:cs typeface="Poppins" panose="00000500000000000000" pitchFamily="2" charset="0"/>
              </a:rPr>
              <a:t>home education </a:t>
            </a:r>
            <a:r>
              <a:rPr lang="en-GB" i="1" noProof="0" dirty="0">
                <a:solidFill>
                  <a:srgbClr val="0070C0"/>
                </a:solidFill>
                <a:latin typeface="Poppins" panose="00000500000000000000" pitchFamily="2" charset="0"/>
                <a:cs typeface="Poppins" panose="00000500000000000000" pitchFamily="2" charset="0"/>
              </a:rPr>
              <a:t>and </a:t>
            </a:r>
            <a:r>
              <a:rPr lang="en-GB" b="1" i="1" noProof="0" dirty="0">
                <a:solidFill>
                  <a:srgbClr val="0070C0"/>
                </a:solidFill>
                <a:latin typeface="Poppins" panose="00000500000000000000" pitchFamily="2" charset="0"/>
                <a:cs typeface="Poppins" panose="00000500000000000000" pitchFamily="2" charset="0"/>
              </a:rPr>
              <a:t>non-recognised schools </a:t>
            </a:r>
            <a:r>
              <a:rPr lang="en-GB" i="1" noProof="0" dirty="0">
                <a:solidFill>
                  <a:srgbClr val="0070C0"/>
                </a:solidFill>
                <a:latin typeface="Poppins" panose="00000500000000000000" pitchFamily="2" charset="0"/>
                <a:cs typeface="Poppins" panose="00000500000000000000" pitchFamily="2" charset="0"/>
              </a:rPr>
              <a:t>outside the mainstream system in Ireland.</a:t>
            </a:r>
            <a:r>
              <a:rPr lang="en-GB" noProof="0" dirty="0">
                <a:solidFill>
                  <a:srgbClr val="0070C0"/>
                </a:solidFill>
                <a:latin typeface="Poppins" panose="00000500000000000000" pitchFamily="2" charset="0"/>
                <a:cs typeface="Poppins" panose="00000500000000000000" pitchFamily="2" charset="0"/>
              </a:rPr>
              <a:t>​</a:t>
            </a:r>
          </a:p>
          <a:p>
            <a:pPr fontAlgn="base"/>
            <a:endParaRPr lang="en-GB" noProof="0" dirty="0">
              <a:latin typeface="Poppins" panose="00000500000000000000" pitchFamily="2" charset="0"/>
              <a:cs typeface="Poppins" panose="00000500000000000000" pitchFamily="2" charset="0"/>
            </a:endParaRPr>
          </a:p>
          <a:p>
            <a:pPr fontAlgn="base"/>
            <a:r>
              <a:rPr lang="en-GB" b="1" noProof="0" dirty="0">
                <a:latin typeface="Poppins" panose="00000500000000000000" pitchFamily="2" charset="0"/>
                <a:cs typeface="Poppins" panose="00000500000000000000" pitchFamily="2" charset="0"/>
              </a:rPr>
              <a:t>Legal Framework and Protection</a:t>
            </a:r>
            <a:r>
              <a:rPr lang="en-GB" noProof="0" dirty="0">
                <a:latin typeface="Poppins" panose="00000500000000000000" pitchFamily="2" charset="0"/>
                <a:cs typeface="Poppins" panose="00000500000000000000" pitchFamily="2" charset="0"/>
              </a:rPr>
              <a:t>​</a:t>
            </a:r>
          </a:p>
          <a:p>
            <a:pPr fontAlgn="base"/>
            <a:endParaRPr lang="en-GB" noProof="0" dirty="0">
              <a:latin typeface="Poppins" panose="00000500000000000000" pitchFamily="2" charset="0"/>
              <a:cs typeface="Poppins" panose="00000500000000000000" pitchFamily="2" charset="0"/>
            </a:endParaRPr>
          </a:p>
          <a:p>
            <a:pPr fontAlgn="base"/>
            <a:r>
              <a:rPr lang="en-GB" i="1" noProof="0" dirty="0">
                <a:solidFill>
                  <a:srgbClr val="0070C0"/>
                </a:solidFill>
                <a:latin typeface="Poppins" panose="00000500000000000000" pitchFamily="2" charset="0"/>
                <a:cs typeface="Poppins" panose="00000500000000000000" pitchFamily="2" charset="0"/>
              </a:rPr>
              <a:t>Alternative education is </a:t>
            </a:r>
            <a:r>
              <a:rPr lang="en-GB" b="1" i="1" noProof="0" dirty="0">
                <a:solidFill>
                  <a:srgbClr val="0070C0"/>
                </a:solidFill>
                <a:latin typeface="Poppins" panose="00000500000000000000" pitchFamily="2" charset="0"/>
                <a:cs typeface="Poppins" panose="00000500000000000000" pitchFamily="2" charset="0"/>
              </a:rPr>
              <a:t>constitutionally protected </a:t>
            </a:r>
            <a:r>
              <a:rPr lang="en-GB" i="1" noProof="0" dirty="0">
                <a:solidFill>
                  <a:srgbClr val="0070C0"/>
                </a:solidFill>
                <a:latin typeface="Poppins" panose="00000500000000000000" pitchFamily="2" charset="0"/>
                <a:cs typeface="Poppins" panose="00000500000000000000" pitchFamily="2" charset="0"/>
              </a:rPr>
              <a:t>and </a:t>
            </a:r>
            <a:r>
              <a:rPr lang="en-GB" b="1" i="1" noProof="0" dirty="0">
                <a:solidFill>
                  <a:srgbClr val="0070C0"/>
                </a:solidFill>
                <a:latin typeface="Poppins" panose="00000500000000000000" pitchFamily="2" charset="0"/>
                <a:cs typeface="Poppins" panose="00000500000000000000" pitchFamily="2" charset="0"/>
              </a:rPr>
              <a:t>regulated</a:t>
            </a:r>
            <a:r>
              <a:rPr lang="en-GB" i="1" noProof="0" dirty="0">
                <a:solidFill>
                  <a:srgbClr val="0070C0"/>
                </a:solidFill>
                <a:latin typeface="Poppins" panose="00000500000000000000" pitchFamily="2" charset="0"/>
                <a:cs typeface="Poppins" panose="00000500000000000000" pitchFamily="2" charset="0"/>
              </a:rPr>
              <a:t> under the Education (Welfare) Act 2000 and Education Act 1998.</a:t>
            </a:r>
            <a:r>
              <a:rPr lang="en-GB" noProof="0" dirty="0">
                <a:latin typeface="Poppins" panose="00000500000000000000" pitchFamily="2" charset="0"/>
                <a:cs typeface="Poppins" panose="00000500000000000000" pitchFamily="2" charset="0"/>
              </a:rPr>
              <a:t>​</a:t>
            </a:r>
          </a:p>
          <a:p>
            <a:pPr fontAlgn="base"/>
            <a:endParaRPr lang="en-GB" b="1" noProof="0" dirty="0">
              <a:latin typeface="Poppins" panose="00000500000000000000" pitchFamily="2" charset="0"/>
              <a:cs typeface="Poppins" panose="00000500000000000000" pitchFamily="2" charset="0"/>
            </a:endParaRPr>
          </a:p>
          <a:p>
            <a:pPr fontAlgn="base"/>
            <a:r>
              <a:rPr lang="en-GB" b="1" noProof="0" dirty="0">
                <a:latin typeface="Poppins" panose="00000500000000000000" pitchFamily="2" charset="0"/>
                <a:cs typeface="Poppins" panose="00000500000000000000" pitchFamily="2" charset="0"/>
              </a:rPr>
              <a:t>Assessment and Support Services</a:t>
            </a:r>
            <a:r>
              <a:rPr lang="en-GB" noProof="0" dirty="0">
                <a:latin typeface="Poppins" panose="00000500000000000000" pitchFamily="2" charset="0"/>
                <a:cs typeface="Poppins" panose="00000500000000000000" pitchFamily="2" charset="0"/>
              </a:rPr>
              <a:t>​</a:t>
            </a:r>
          </a:p>
          <a:p>
            <a:pPr fontAlgn="base"/>
            <a:endParaRPr lang="en-GB" noProof="0" dirty="0">
              <a:latin typeface="Poppins" panose="00000500000000000000" pitchFamily="2" charset="0"/>
              <a:cs typeface="Poppins" panose="00000500000000000000" pitchFamily="2" charset="0"/>
            </a:endParaRPr>
          </a:p>
          <a:p>
            <a:pPr fontAlgn="base"/>
            <a:r>
              <a:rPr lang="en-GB" b="1" i="1" noProof="0" dirty="0">
                <a:solidFill>
                  <a:srgbClr val="0070C0"/>
                </a:solidFill>
                <a:latin typeface="Poppins" panose="00000500000000000000" pitchFamily="2" charset="0"/>
                <a:cs typeface="Poppins" panose="00000500000000000000" pitchFamily="2" charset="0"/>
              </a:rPr>
              <a:t>Alternative Education Assessment &amp; Registration Service </a:t>
            </a:r>
            <a:r>
              <a:rPr lang="en-GB" i="1" noProof="0" dirty="0">
                <a:solidFill>
                  <a:srgbClr val="0070C0"/>
                </a:solidFill>
                <a:latin typeface="Poppins" panose="00000500000000000000" pitchFamily="2" charset="0"/>
                <a:cs typeface="Poppins" panose="00000500000000000000" pitchFamily="2" charset="0"/>
              </a:rPr>
              <a:t>(AEARS) assesses and registers children in alternative education; </a:t>
            </a:r>
            <a:r>
              <a:rPr lang="en-GB" b="1" i="1" noProof="0" dirty="0">
                <a:solidFill>
                  <a:srgbClr val="0070C0"/>
                </a:solidFill>
                <a:latin typeface="Poppins" panose="00000500000000000000" pitchFamily="2" charset="0"/>
                <a:cs typeface="Poppins" panose="00000500000000000000" pitchFamily="2" charset="0"/>
              </a:rPr>
              <a:t>Tusla Education Support Service </a:t>
            </a:r>
            <a:r>
              <a:rPr lang="en-GB" i="1" noProof="0" dirty="0">
                <a:solidFill>
                  <a:srgbClr val="0070C0"/>
                </a:solidFill>
                <a:latin typeface="Poppins" panose="00000500000000000000" pitchFamily="2" charset="0"/>
                <a:cs typeface="Poppins" panose="00000500000000000000" pitchFamily="2" charset="0"/>
              </a:rPr>
              <a:t>(TESS) offers welfare support to prevent disengagement.</a:t>
            </a:r>
            <a:endParaRPr lang="en-GB" noProof="0" dirty="0">
              <a:solidFill>
                <a:srgbClr val="0070C0"/>
              </a:solidFill>
              <a:latin typeface="Poppins" panose="00000500000000000000" pitchFamily="2" charset="0"/>
              <a:cs typeface="Poppins" panose="00000500000000000000" pitchFamily="2" charset="0"/>
            </a:endParaRPr>
          </a:p>
          <a:p>
            <a:pPr marL="0" marR="0" indent="0" algn="l" defTabSz="1827211"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noProof="0" dirty="0">
              <a:ln>
                <a:noFill/>
              </a:ln>
              <a:solidFill>
                <a:srgbClr val="1B243B"/>
              </a:solidFill>
              <a:effectLst/>
              <a:uFillTx/>
              <a:latin typeface="+mj-lt"/>
              <a:ea typeface="+mj-ea"/>
              <a:cs typeface="+mj-cs"/>
              <a:sym typeface="Arial"/>
            </a:endParaRPr>
          </a:p>
        </p:txBody>
      </p:sp>
      <p:sp>
        <p:nvSpPr>
          <p:cNvPr id="11" name="Freeform 10">
            <a:extLst>
              <a:ext uri="{FF2B5EF4-FFF2-40B4-BE49-F238E27FC236}">
                <a16:creationId xmlns:a16="http://schemas.microsoft.com/office/drawing/2014/main" id="{88B2E6CD-69DF-0DAA-6DE1-70F1A903C4DD}"/>
              </a:ext>
            </a:extLst>
          </p:cNvPr>
          <p:cNvSpPr/>
          <p:nvPr/>
        </p:nvSpPr>
        <p:spPr>
          <a:xfrm>
            <a:off x="850312" y="11830694"/>
            <a:ext cx="3112088" cy="1376783"/>
          </a:xfrm>
          <a:custGeom>
            <a:avLst/>
            <a:gdLst/>
            <a:ahLst/>
            <a:cxnLst/>
            <a:rect l="l" t="t" r="r" b="b"/>
            <a:pathLst>
              <a:path w="2996449" h="1460581">
                <a:moveTo>
                  <a:pt x="0" y="0"/>
                </a:moveTo>
                <a:lnTo>
                  <a:pt x="2996449" y="0"/>
                </a:lnTo>
                <a:lnTo>
                  <a:pt x="2996449" y="1460580"/>
                </a:lnTo>
                <a:lnTo>
                  <a:pt x="0" y="1460580"/>
                </a:lnTo>
                <a:lnTo>
                  <a:pt x="0" y="0"/>
                </a:lnTo>
                <a:close/>
              </a:path>
            </a:pathLst>
          </a:custGeom>
          <a:blipFill>
            <a:blip r:embed="rId3"/>
            <a:stretch>
              <a:fillRect/>
            </a:stretch>
          </a:blipFill>
        </p:spPr>
        <p:txBody>
          <a:bodyPr/>
          <a:lstStyle/>
          <a:p>
            <a:endParaRPr lang="en-GB" noProof="0" dirty="0"/>
          </a:p>
        </p:txBody>
      </p:sp>
      <p:pic>
        <p:nvPicPr>
          <p:cNvPr id="12" name="Picture 11">
            <a:extLst>
              <a:ext uri="{FF2B5EF4-FFF2-40B4-BE49-F238E27FC236}">
                <a16:creationId xmlns:a16="http://schemas.microsoft.com/office/drawing/2014/main" id="{86EA236B-8E91-2542-AB33-0169C92968D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595158" y="10111043"/>
            <a:ext cx="2842873" cy="3096434"/>
          </a:xfrm>
          <a:prstGeom prst="rect">
            <a:avLst/>
          </a:prstGeom>
        </p:spPr>
      </p:pic>
      <p:pic>
        <p:nvPicPr>
          <p:cNvPr id="14" name="Picture 13">
            <a:extLst>
              <a:ext uri="{FF2B5EF4-FFF2-40B4-BE49-F238E27FC236}">
                <a16:creationId xmlns:a16="http://schemas.microsoft.com/office/drawing/2014/main" id="{7575D6F5-E7A6-1F8C-634C-9DDFDD6656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13609" y="140677"/>
            <a:ext cx="2634981" cy="29017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p:cTn id="13" dur="1000" fill="hold"/>
                                        <p:tgtEl>
                                          <p:spTgt spid="2050"/>
                                        </p:tgtEl>
                                        <p:attrNameLst>
                                          <p:attrName>ppt_w</p:attrName>
                                        </p:attrNameLst>
                                      </p:cBhvr>
                                      <p:tavLst>
                                        <p:tav tm="0">
                                          <p:val>
                                            <p:fltVal val="0"/>
                                          </p:val>
                                        </p:tav>
                                        <p:tav tm="100000">
                                          <p:val>
                                            <p:strVal val="#ppt_w"/>
                                          </p:val>
                                        </p:tav>
                                      </p:tavLst>
                                    </p:anim>
                                    <p:anim calcmode="lin" valueType="num">
                                      <p:cBhvr>
                                        <p:cTn id="14" dur="1000" fill="hold"/>
                                        <p:tgtEl>
                                          <p:spTgt spid="2050"/>
                                        </p:tgtEl>
                                        <p:attrNameLst>
                                          <p:attrName>ppt_h</p:attrName>
                                        </p:attrNameLst>
                                      </p:cBhvr>
                                      <p:tavLst>
                                        <p:tav tm="0">
                                          <p:val>
                                            <p:fltVal val="0"/>
                                          </p:val>
                                        </p:tav>
                                        <p:tav tm="100000">
                                          <p:val>
                                            <p:strVal val="#ppt_h"/>
                                          </p:val>
                                        </p:tav>
                                      </p:tavLst>
                                    </p:anim>
                                    <p:anim calcmode="lin" valueType="num">
                                      <p:cBhvr>
                                        <p:cTn id="15" dur="1000" fill="hold"/>
                                        <p:tgtEl>
                                          <p:spTgt spid="2050"/>
                                        </p:tgtEl>
                                        <p:attrNameLst>
                                          <p:attrName>style.rotation</p:attrName>
                                        </p:attrNameLst>
                                      </p:cBhvr>
                                      <p:tavLst>
                                        <p:tav tm="0">
                                          <p:val>
                                            <p:fltVal val="90"/>
                                          </p:val>
                                        </p:tav>
                                        <p:tav tm="100000">
                                          <p:val>
                                            <p:fltVal val="0"/>
                                          </p:val>
                                        </p:tav>
                                      </p:tavLst>
                                    </p:anim>
                                    <p:animEffect transition="in" filter="fade">
                                      <p:cBhvr>
                                        <p:cTn id="16"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B3C75-4E83-94A7-AFA4-94A0EE2F3D0E}"/>
            </a:ext>
          </a:extLst>
        </p:cNvPr>
        <p:cNvGrpSpPr/>
        <p:nvPr/>
      </p:nvGrpSpPr>
      <p:grpSpPr>
        <a:xfrm>
          <a:off x="0" y="0"/>
          <a:ext cx="0" cy="0"/>
          <a:chOff x="0" y="0"/>
          <a:chExt cx="0" cy="0"/>
        </a:xfrm>
      </p:grpSpPr>
      <p:pic>
        <p:nvPicPr>
          <p:cNvPr id="10" name="Picture 9" descr="Pie chart and stacks">
            <a:extLst>
              <a:ext uri="{FF2B5EF4-FFF2-40B4-BE49-F238E27FC236}">
                <a16:creationId xmlns:a16="http://schemas.microsoft.com/office/drawing/2014/main" id="{EF9234CD-AA9F-9D65-858A-C288A9DE9E50}"/>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rot="501199">
            <a:off x="16722329" y="2221894"/>
            <a:ext cx="5648791" cy="847318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6" name="Slide heading…">
            <a:extLst>
              <a:ext uri="{FF2B5EF4-FFF2-40B4-BE49-F238E27FC236}">
                <a16:creationId xmlns:a16="http://schemas.microsoft.com/office/drawing/2014/main" id="{256F8A0C-B9E1-F55B-8C81-09394C16CE76}"/>
              </a:ext>
            </a:extLst>
          </p:cNvPr>
          <p:cNvSpPr txBox="1"/>
          <p:nvPr/>
        </p:nvSpPr>
        <p:spPr>
          <a:xfrm>
            <a:off x="590551" y="272425"/>
            <a:ext cx="23145748" cy="13767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ctr">
              <a:lnSpc>
                <a:spcPct val="108000"/>
              </a:lnSpc>
              <a:defRPr sz="7000" b="1">
                <a:solidFill>
                  <a:srgbClr val="00AEEF"/>
                </a:solidFill>
              </a:defRPr>
            </a:pPr>
            <a:r>
              <a:rPr lang="en-GB" sz="8000" noProof="0" dirty="0">
                <a:latin typeface="Poppins" panose="00000500000000000000" pitchFamily="2" charset="0"/>
                <a:cs typeface="Poppins" panose="00000500000000000000" pitchFamily="2" charset="0"/>
              </a:rPr>
              <a:t>Snapshot for 2025</a:t>
            </a:r>
          </a:p>
        </p:txBody>
      </p:sp>
      <p:grpSp>
        <p:nvGrpSpPr>
          <p:cNvPr id="4" name="Group 3">
            <a:extLst>
              <a:ext uri="{FF2B5EF4-FFF2-40B4-BE49-F238E27FC236}">
                <a16:creationId xmlns:a16="http://schemas.microsoft.com/office/drawing/2014/main" id="{1992AEFB-B97F-35C0-FBB2-9A31BBECBC08}"/>
              </a:ext>
            </a:extLst>
          </p:cNvPr>
          <p:cNvGrpSpPr/>
          <p:nvPr/>
        </p:nvGrpSpPr>
        <p:grpSpPr>
          <a:xfrm>
            <a:off x="271584" y="140677"/>
            <a:ext cx="23828131" cy="13346723"/>
            <a:chOff x="350715" y="228600"/>
            <a:chExt cx="23828131" cy="13346723"/>
          </a:xfrm>
        </p:grpSpPr>
        <p:grpSp>
          <p:nvGrpSpPr>
            <p:cNvPr id="5" name="Group 4">
              <a:extLst>
                <a:ext uri="{FF2B5EF4-FFF2-40B4-BE49-F238E27FC236}">
                  <a16:creationId xmlns:a16="http://schemas.microsoft.com/office/drawing/2014/main" id="{7F246A43-F340-8B63-DA5C-BEB569695203}"/>
                </a:ext>
              </a:extLst>
            </p:cNvPr>
            <p:cNvGrpSpPr/>
            <p:nvPr/>
          </p:nvGrpSpPr>
          <p:grpSpPr>
            <a:xfrm>
              <a:off x="350715" y="228600"/>
              <a:ext cx="23828131" cy="13346723"/>
              <a:chOff x="369277" y="228600"/>
              <a:chExt cx="23828131" cy="13346723"/>
            </a:xfrm>
          </p:grpSpPr>
          <p:cxnSp>
            <p:nvCxnSpPr>
              <p:cNvPr id="7" name="Straight Connector 6">
                <a:extLst>
                  <a:ext uri="{FF2B5EF4-FFF2-40B4-BE49-F238E27FC236}">
                    <a16:creationId xmlns:a16="http://schemas.microsoft.com/office/drawing/2014/main" id="{939563D5-BCD6-6389-69DA-A3A1D23E1A77}"/>
                  </a:ext>
                </a:extLst>
              </p:cNvPr>
              <p:cNvCxnSpPr>
                <a:cxnSpLocks/>
              </p:cNvCxnSpPr>
              <p:nvPr/>
            </p:nvCxnSpPr>
            <p:spPr>
              <a:xfrm>
                <a:off x="369277" y="228600"/>
                <a:ext cx="23828131" cy="0"/>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65755B4C-57F5-AA6F-C6C7-9DBDE4152752}"/>
                  </a:ext>
                </a:extLst>
              </p:cNvPr>
              <p:cNvCxnSpPr/>
              <p:nvPr/>
            </p:nvCxnSpPr>
            <p:spPr>
              <a:xfrm>
                <a:off x="369277" y="228600"/>
                <a:ext cx="0" cy="13346723"/>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grpSp>
        <p:cxnSp>
          <p:nvCxnSpPr>
            <p:cNvPr id="6" name="Straight Connector 5">
              <a:extLst>
                <a:ext uri="{FF2B5EF4-FFF2-40B4-BE49-F238E27FC236}">
                  <a16:creationId xmlns:a16="http://schemas.microsoft.com/office/drawing/2014/main" id="{BAF58E4F-2F36-C9EB-FBEE-F16EE0592453}"/>
                </a:ext>
              </a:extLst>
            </p:cNvPr>
            <p:cNvCxnSpPr/>
            <p:nvPr/>
          </p:nvCxnSpPr>
          <p:spPr>
            <a:xfrm>
              <a:off x="369277" y="13575323"/>
              <a:ext cx="23809569" cy="0"/>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grpSp>
      <p:cxnSp>
        <p:nvCxnSpPr>
          <p:cNvPr id="9" name="Straight Connector 8">
            <a:extLst>
              <a:ext uri="{FF2B5EF4-FFF2-40B4-BE49-F238E27FC236}">
                <a16:creationId xmlns:a16="http://schemas.microsoft.com/office/drawing/2014/main" id="{04E9E77C-C388-C7A4-F5C2-0FD8F3C4B689}"/>
              </a:ext>
            </a:extLst>
          </p:cNvPr>
          <p:cNvCxnSpPr/>
          <p:nvPr/>
        </p:nvCxnSpPr>
        <p:spPr>
          <a:xfrm>
            <a:off x="24099715" y="140677"/>
            <a:ext cx="0" cy="13346723"/>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sp>
        <p:nvSpPr>
          <p:cNvPr id="2" name="TextBox 1">
            <a:extLst>
              <a:ext uri="{FF2B5EF4-FFF2-40B4-BE49-F238E27FC236}">
                <a16:creationId xmlns:a16="http://schemas.microsoft.com/office/drawing/2014/main" id="{D0DC7BD7-A0D5-30FA-D87D-999AA97DA8A4}"/>
              </a:ext>
            </a:extLst>
          </p:cNvPr>
          <p:cNvSpPr txBox="1"/>
          <p:nvPr/>
        </p:nvSpPr>
        <p:spPr>
          <a:xfrm>
            <a:off x="1174021" y="1780955"/>
            <a:ext cx="14599377" cy="111722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fontAlgn="base"/>
            <a:r>
              <a:rPr lang="en-GB" b="1" noProof="0" dirty="0">
                <a:latin typeface="Poppins" panose="00000500000000000000" pitchFamily="2" charset="0"/>
                <a:cs typeface="Poppins" panose="00000500000000000000" pitchFamily="2" charset="0"/>
              </a:rPr>
              <a:t>Home-Educated Children</a:t>
            </a:r>
            <a:r>
              <a:rPr lang="en-GB" noProof="0" dirty="0">
                <a:latin typeface="Poppins" panose="00000500000000000000" pitchFamily="2" charset="0"/>
                <a:cs typeface="Poppins" panose="00000500000000000000" pitchFamily="2" charset="0"/>
              </a:rPr>
              <a:t>​</a:t>
            </a:r>
            <a:endParaRPr lang="en-GB" i="1" noProof="0" dirty="0">
              <a:latin typeface="Poppins" panose="00000500000000000000" pitchFamily="2" charset="0"/>
              <a:cs typeface="Poppins" panose="00000500000000000000" pitchFamily="2" charset="0"/>
            </a:endParaRPr>
          </a:p>
          <a:p>
            <a:pPr fontAlgn="base"/>
            <a:r>
              <a:rPr lang="en-GB" i="1" dirty="0">
                <a:solidFill>
                  <a:srgbClr val="0070C0"/>
                </a:solidFill>
                <a:latin typeface="Poppins" panose="00000500000000000000" pitchFamily="2" charset="0"/>
                <a:cs typeface="Poppins" panose="00000500000000000000" pitchFamily="2" charset="0"/>
              </a:rPr>
              <a:t>In 2025, 2,499 children in Ireland were registered as home-educated, reflecting a rising trend in alternative education choices.​</a:t>
            </a:r>
          </a:p>
          <a:p>
            <a:pPr fontAlgn="base"/>
            <a:endParaRPr lang="en-GB" b="1" noProof="0" dirty="0">
              <a:latin typeface="Poppins" panose="00000500000000000000" pitchFamily="2" charset="0"/>
              <a:cs typeface="Poppins" panose="00000500000000000000" pitchFamily="2" charset="0"/>
            </a:endParaRPr>
          </a:p>
          <a:p>
            <a:pPr fontAlgn="base"/>
            <a:r>
              <a:rPr lang="en-GB" b="1" noProof="0" dirty="0">
                <a:latin typeface="Poppins" panose="00000500000000000000" pitchFamily="2" charset="0"/>
                <a:cs typeface="Poppins" panose="00000500000000000000" pitchFamily="2" charset="0"/>
              </a:rPr>
              <a:t>Non-Recognised Schools</a:t>
            </a:r>
            <a:r>
              <a:rPr lang="en-GB" noProof="0" dirty="0">
                <a:latin typeface="Poppins" panose="00000500000000000000" pitchFamily="2" charset="0"/>
                <a:cs typeface="Poppins" panose="00000500000000000000" pitchFamily="2" charset="0"/>
              </a:rPr>
              <a:t>​</a:t>
            </a:r>
            <a:endParaRPr lang="en-GB" i="1" noProof="0" dirty="0">
              <a:latin typeface="Poppins" panose="00000500000000000000" pitchFamily="2" charset="0"/>
              <a:cs typeface="Poppins" panose="00000500000000000000" pitchFamily="2" charset="0"/>
            </a:endParaRPr>
          </a:p>
          <a:p>
            <a:pPr fontAlgn="base"/>
            <a:r>
              <a:rPr lang="en-GB" i="1" dirty="0">
                <a:solidFill>
                  <a:srgbClr val="0070C0"/>
                </a:solidFill>
                <a:latin typeface="Poppins" panose="00000500000000000000" pitchFamily="2" charset="0"/>
                <a:cs typeface="Poppins" panose="00000500000000000000" pitchFamily="2" charset="0"/>
              </a:rPr>
              <a:t>There are 42 non-recognised schools with 1,100 children attending, highlighting a growing sector outside mainstream education</a:t>
            </a:r>
            <a:r>
              <a:rPr lang="en-GB" i="1" noProof="0" dirty="0">
                <a:latin typeface="Poppins" panose="00000500000000000000" pitchFamily="2" charset="0"/>
                <a:cs typeface="Poppins" panose="00000500000000000000" pitchFamily="2" charset="0"/>
              </a:rPr>
              <a:t>.</a:t>
            </a:r>
            <a:r>
              <a:rPr lang="en-GB" noProof="0" dirty="0">
                <a:latin typeface="Poppins" panose="00000500000000000000" pitchFamily="2" charset="0"/>
                <a:cs typeface="Poppins" panose="00000500000000000000" pitchFamily="2" charset="0"/>
              </a:rPr>
              <a:t>​</a:t>
            </a:r>
          </a:p>
          <a:p>
            <a:pPr fontAlgn="base"/>
            <a:endParaRPr lang="en-GB" b="1" noProof="0" dirty="0">
              <a:latin typeface="Poppins" panose="00000500000000000000" pitchFamily="2" charset="0"/>
              <a:cs typeface="Poppins" panose="00000500000000000000" pitchFamily="2" charset="0"/>
            </a:endParaRPr>
          </a:p>
          <a:p>
            <a:pPr fontAlgn="base"/>
            <a:r>
              <a:rPr lang="en-GB" b="1" noProof="0" dirty="0">
                <a:latin typeface="Poppins" panose="00000500000000000000" pitchFamily="2" charset="0"/>
                <a:cs typeface="Poppins" panose="00000500000000000000" pitchFamily="2" charset="0"/>
              </a:rPr>
              <a:t>Drivers of Alternative Education</a:t>
            </a:r>
            <a:r>
              <a:rPr lang="en-GB" noProof="0" dirty="0">
                <a:latin typeface="Poppins" panose="00000500000000000000" pitchFamily="2" charset="0"/>
                <a:cs typeface="Poppins" panose="00000500000000000000" pitchFamily="2" charset="0"/>
              </a:rPr>
              <a:t>​</a:t>
            </a:r>
          </a:p>
          <a:p>
            <a:pPr fontAlgn="base"/>
            <a:r>
              <a:rPr lang="en-GB" i="1" dirty="0">
                <a:solidFill>
                  <a:srgbClr val="0070C0"/>
                </a:solidFill>
                <a:latin typeface="Poppins" panose="00000500000000000000" pitchFamily="2" charset="0"/>
                <a:cs typeface="Poppins" panose="00000500000000000000" pitchFamily="2" charset="0"/>
              </a:rPr>
              <a:t>Factors such as dissatisfaction with mainstream schooling, special needs, and philosophical preferences drive the increase in alternative education.​</a:t>
            </a:r>
          </a:p>
          <a:p>
            <a:pPr fontAlgn="base"/>
            <a:endParaRPr lang="en-GB" b="1" noProof="0" dirty="0">
              <a:latin typeface="Poppins" panose="00000500000000000000" pitchFamily="2" charset="0"/>
              <a:cs typeface="Poppins" panose="00000500000000000000" pitchFamily="2" charset="0"/>
            </a:endParaRPr>
          </a:p>
          <a:p>
            <a:pPr fontAlgn="base"/>
            <a:r>
              <a:rPr lang="en-GB" b="1" noProof="0" dirty="0">
                <a:latin typeface="Poppins" panose="00000500000000000000" pitchFamily="2" charset="0"/>
                <a:cs typeface="Poppins" panose="00000500000000000000" pitchFamily="2" charset="0"/>
              </a:rPr>
              <a:t>Need for Regulation</a:t>
            </a:r>
            <a:r>
              <a:rPr lang="en-GB" noProof="0" dirty="0">
                <a:latin typeface="Poppins" panose="00000500000000000000" pitchFamily="2" charset="0"/>
                <a:cs typeface="Poppins" panose="00000500000000000000" pitchFamily="2" charset="0"/>
              </a:rPr>
              <a:t>​</a:t>
            </a:r>
          </a:p>
          <a:p>
            <a:pPr fontAlgn="base"/>
            <a:r>
              <a:rPr lang="en-GB" i="1" dirty="0">
                <a:solidFill>
                  <a:srgbClr val="0070C0"/>
                </a:solidFill>
                <a:latin typeface="Poppins" panose="00000500000000000000" pitchFamily="2" charset="0"/>
                <a:cs typeface="Poppins" panose="00000500000000000000" pitchFamily="2" charset="0"/>
              </a:rPr>
              <a:t>The rising numbers emphasise the importance of strong regulatory frameworks to maintain educational standards and child welfare.</a:t>
            </a:r>
          </a:p>
          <a:p>
            <a:pPr marL="0" marR="0" indent="0" algn="l" defTabSz="1827211"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noProof="0" dirty="0">
              <a:ln>
                <a:noFill/>
              </a:ln>
              <a:solidFill>
                <a:srgbClr val="1B243B"/>
              </a:solidFill>
              <a:effectLst/>
              <a:uFillTx/>
              <a:latin typeface="+mj-lt"/>
              <a:ea typeface="+mj-ea"/>
              <a:cs typeface="+mj-cs"/>
              <a:sym typeface="Arial"/>
            </a:endParaRPr>
          </a:p>
        </p:txBody>
      </p:sp>
      <p:sp>
        <p:nvSpPr>
          <p:cNvPr id="11" name="Freeform 10">
            <a:extLst>
              <a:ext uri="{FF2B5EF4-FFF2-40B4-BE49-F238E27FC236}">
                <a16:creationId xmlns:a16="http://schemas.microsoft.com/office/drawing/2014/main" id="{65926E20-0AE8-1EDD-82C5-CD9B46BDDCCF}"/>
              </a:ext>
            </a:extLst>
          </p:cNvPr>
          <p:cNvSpPr/>
          <p:nvPr/>
        </p:nvSpPr>
        <p:spPr>
          <a:xfrm>
            <a:off x="16916477" y="11594615"/>
            <a:ext cx="3930865" cy="1625706"/>
          </a:xfrm>
          <a:custGeom>
            <a:avLst/>
            <a:gdLst/>
            <a:ahLst/>
            <a:cxnLst/>
            <a:rect l="l" t="t" r="r" b="b"/>
            <a:pathLst>
              <a:path w="2996449" h="1460581">
                <a:moveTo>
                  <a:pt x="0" y="0"/>
                </a:moveTo>
                <a:lnTo>
                  <a:pt x="2996449" y="0"/>
                </a:lnTo>
                <a:lnTo>
                  <a:pt x="2996449" y="1460580"/>
                </a:lnTo>
                <a:lnTo>
                  <a:pt x="0" y="1460580"/>
                </a:lnTo>
                <a:lnTo>
                  <a:pt x="0" y="0"/>
                </a:lnTo>
                <a:close/>
              </a:path>
            </a:pathLst>
          </a:custGeom>
          <a:blipFill>
            <a:blip r:embed="rId3"/>
            <a:stretch>
              <a:fillRect/>
            </a:stretch>
          </a:blipFill>
        </p:spPr>
        <p:txBody>
          <a:bodyPr/>
          <a:lstStyle/>
          <a:p>
            <a:endParaRPr lang="en-GB" noProof="0" dirty="0"/>
          </a:p>
        </p:txBody>
      </p:sp>
      <p:pic>
        <p:nvPicPr>
          <p:cNvPr id="12" name="Picture 11">
            <a:extLst>
              <a:ext uri="{FF2B5EF4-FFF2-40B4-BE49-F238E27FC236}">
                <a16:creationId xmlns:a16="http://schemas.microsoft.com/office/drawing/2014/main" id="{8962E08B-BDD3-708A-FE2F-34D63011B59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564603" y="11112182"/>
            <a:ext cx="2101846" cy="2289314"/>
          </a:xfrm>
          <a:prstGeom prst="rect">
            <a:avLst/>
          </a:prstGeom>
        </p:spPr>
      </p:pic>
    </p:spTree>
    <p:extLst>
      <p:ext uri="{BB962C8B-B14F-4D97-AF65-F5344CB8AC3E}">
        <p14:creationId xmlns:p14="http://schemas.microsoft.com/office/powerpoint/2010/main" val="2448365355"/>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2B728-F62C-F3D6-975F-2B42116B986F}"/>
            </a:ext>
          </a:extLst>
        </p:cNvPr>
        <p:cNvGrpSpPr/>
        <p:nvPr/>
      </p:nvGrpSpPr>
      <p:grpSpPr>
        <a:xfrm>
          <a:off x="0" y="0"/>
          <a:ext cx="0" cy="0"/>
          <a:chOff x="0" y="0"/>
          <a:chExt cx="0" cy="0"/>
        </a:xfrm>
      </p:grpSpPr>
      <p:pic>
        <p:nvPicPr>
          <p:cNvPr id="10" name="Picture 9" descr="A blue book with gold text&#10;&#10;AI-generated content may be incorrect.">
            <a:extLst>
              <a:ext uri="{FF2B5EF4-FFF2-40B4-BE49-F238E27FC236}">
                <a16:creationId xmlns:a16="http://schemas.microsoft.com/office/drawing/2014/main" id="{8B39FC6A-EA60-8D18-1D83-4C0385C02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48434">
            <a:off x="15599188" y="2452706"/>
            <a:ext cx="7347809" cy="8292528"/>
          </a:xfrm>
          <a:prstGeom prst="rect">
            <a:avLst/>
          </a:prstGeom>
        </p:spPr>
      </p:pic>
      <p:sp>
        <p:nvSpPr>
          <p:cNvPr id="56" name="Slide heading…">
            <a:extLst>
              <a:ext uri="{FF2B5EF4-FFF2-40B4-BE49-F238E27FC236}">
                <a16:creationId xmlns:a16="http://schemas.microsoft.com/office/drawing/2014/main" id="{222444AF-C434-D0B1-5D87-5CAEA293710E}"/>
              </a:ext>
            </a:extLst>
          </p:cNvPr>
          <p:cNvSpPr txBox="1"/>
          <p:nvPr/>
        </p:nvSpPr>
        <p:spPr>
          <a:xfrm>
            <a:off x="-1162050" y="272425"/>
            <a:ext cx="25907999" cy="13767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lnSpc>
                <a:spcPct val="108000"/>
              </a:lnSpc>
              <a:defRPr sz="7000" b="1">
                <a:solidFill>
                  <a:srgbClr val="00AEEF"/>
                </a:solidFill>
              </a:defRPr>
            </a:pPr>
            <a:r>
              <a:rPr lang="en-GB" sz="8000" dirty="0">
                <a:latin typeface="Poppins" panose="00000500000000000000" pitchFamily="2" charset="0"/>
                <a:cs typeface="Poppins" panose="00000500000000000000" pitchFamily="2" charset="0"/>
              </a:rPr>
              <a:t>Constitutional and Statutory Basis</a:t>
            </a:r>
            <a:endParaRPr lang="en-GB" sz="8000" noProof="0" dirty="0">
              <a:latin typeface="Poppins" panose="00000500000000000000" pitchFamily="2" charset="0"/>
              <a:cs typeface="Poppins" panose="00000500000000000000" pitchFamily="2" charset="0"/>
            </a:endParaRPr>
          </a:p>
        </p:txBody>
      </p:sp>
      <p:grpSp>
        <p:nvGrpSpPr>
          <p:cNvPr id="4" name="Group 3">
            <a:extLst>
              <a:ext uri="{FF2B5EF4-FFF2-40B4-BE49-F238E27FC236}">
                <a16:creationId xmlns:a16="http://schemas.microsoft.com/office/drawing/2014/main" id="{070A52FC-C678-15C2-5B41-0CE5E1F0028C}"/>
              </a:ext>
            </a:extLst>
          </p:cNvPr>
          <p:cNvGrpSpPr/>
          <p:nvPr/>
        </p:nvGrpSpPr>
        <p:grpSpPr>
          <a:xfrm>
            <a:off x="271584" y="140677"/>
            <a:ext cx="23828131" cy="13346723"/>
            <a:chOff x="350715" y="228600"/>
            <a:chExt cx="23828131" cy="13346723"/>
          </a:xfrm>
        </p:grpSpPr>
        <p:grpSp>
          <p:nvGrpSpPr>
            <p:cNvPr id="5" name="Group 4">
              <a:extLst>
                <a:ext uri="{FF2B5EF4-FFF2-40B4-BE49-F238E27FC236}">
                  <a16:creationId xmlns:a16="http://schemas.microsoft.com/office/drawing/2014/main" id="{B24368B4-66AF-68B9-A673-690C3BE88628}"/>
                </a:ext>
              </a:extLst>
            </p:cNvPr>
            <p:cNvGrpSpPr/>
            <p:nvPr/>
          </p:nvGrpSpPr>
          <p:grpSpPr>
            <a:xfrm>
              <a:off x="350715" y="228600"/>
              <a:ext cx="23828131" cy="13346723"/>
              <a:chOff x="369277" y="228600"/>
              <a:chExt cx="23828131" cy="13346723"/>
            </a:xfrm>
          </p:grpSpPr>
          <p:cxnSp>
            <p:nvCxnSpPr>
              <p:cNvPr id="7" name="Straight Connector 6">
                <a:extLst>
                  <a:ext uri="{FF2B5EF4-FFF2-40B4-BE49-F238E27FC236}">
                    <a16:creationId xmlns:a16="http://schemas.microsoft.com/office/drawing/2014/main" id="{B1B3587B-2F3C-28FB-2C2A-48478E2BA27D}"/>
                  </a:ext>
                </a:extLst>
              </p:cNvPr>
              <p:cNvCxnSpPr>
                <a:cxnSpLocks/>
              </p:cNvCxnSpPr>
              <p:nvPr/>
            </p:nvCxnSpPr>
            <p:spPr>
              <a:xfrm>
                <a:off x="369277" y="228600"/>
                <a:ext cx="23828131" cy="0"/>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863008BD-F0D4-CA29-73D4-6921B0F16EDE}"/>
                  </a:ext>
                </a:extLst>
              </p:cNvPr>
              <p:cNvCxnSpPr/>
              <p:nvPr/>
            </p:nvCxnSpPr>
            <p:spPr>
              <a:xfrm>
                <a:off x="369277" y="228600"/>
                <a:ext cx="0" cy="13346723"/>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grpSp>
        <p:cxnSp>
          <p:nvCxnSpPr>
            <p:cNvPr id="6" name="Straight Connector 5">
              <a:extLst>
                <a:ext uri="{FF2B5EF4-FFF2-40B4-BE49-F238E27FC236}">
                  <a16:creationId xmlns:a16="http://schemas.microsoft.com/office/drawing/2014/main" id="{06641842-6EA1-EF20-DA13-96EBF5990C46}"/>
                </a:ext>
              </a:extLst>
            </p:cNvPr>
            <p:cNvCxnSpPr/>
            <p:nvPr/>
          </p:nvCxnSpPr>
          <p:spPr>
            <a:xfrm>
              <a:off x="369277" y="13575323"/>
              <a:ext cx="23809569" cy="0"/>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grpSp>
      <p:cxnSp>
        <p:nvCxnSpPr>
          <p:cNvPr id="9" name="Straight Connector 8">
            <a:extLst>
              <a:ext uri="{FF2B5EF4-FFF2-40B4-BE49-F238E27FC236}">
                <a16:creationId xmlns:a16="http://schemas.microsoft.com/office/drawing/2014/main" id="{C86E5FC5-2A36-C2D9-CEA1-3CEC7A2D9EB2}"/>
              </a:ext>
            </a:extLst>
          </p:cNvPr>
          <p:cNvCxnSpPr/>
          <p:nvPr/>
        </p:nvCxnSpPr>
        <p:spPr>
          <a:xfrm>
            <a:off x="24099715" y="140677"/>
            <a:ext cx="0" cy="13346723"/>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sp>
        <p:nvSpPr>
          <p:cNvPr id="2" name="TextBox 1">
            <a:extLst>
              <a:ext uri="{FF2B5EF4-FFF2-40B4-BE49-F238E27FC236}">
                <a16:creationId xmlns:a16="http://schemas.microsoft.com/office/drawing/2014/main" id="{59F16EA1-A3C8-62C6-DA0A-D7DE890C7881}"/>
              </a:ext>
            </a:extLst>
          </p:cNvPr>
          <p:cNvSpPr txBox="1"/>
          <p:nvPr/>
        </p:nvSpPr>
        <p:spPr>
          <a:xfrm>
            <a:off x="933269" y="2702847"/>
            <a:ext cx="14973296" cy="94487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fontAlgn="base"/>
            <a:r>
              <a:rPr lang="en-GB" sz="4400" b="1" noProof="0" dirty="0">
                <a:latin typeface="Poppins" panose="00000500000000000000" pitchFamily="2" charset="0"/>
                <a:cs typeface="Poppins" panose="00000500000000000000" pitchFamily="2" charset="0"/>
              </a:rPr>
              <a:t>Constitutional Education Rights​</a:t>
            </a:r>
          </a:p>
          <a:p>
            <a:pPr fontAlgn="base"/>
            <a:r>
              <a:rPr lang="en-GB" sz="4400" i="1" dirty="0">
                <a:solidFill>
                  <a:srgbClr val="0070C0"/>
                </a:solidFill>
                <a:latin typeface="Poppins" panose="00000500000000000000" pitchFamily="2" charset="0"/>
                <a:cs typeface="Poppins" panose="00000500000000000000" pitchFamily="2" charset="0"/>
              </a:rPr>
              <a:t>Article 42 affirms family's role in education and the right to home or private schooling.​</a:t>
            </a:r>
          </a:p>
          <a:p>
            <a:pPr fontAlgn="base"/>
            <a:endParaRPr lang="en-GB" sz="4400" b="1" noProof="0" dirty="0">
              <a:latin typeface="Poppins" panose="00000500000000000000" pitchFamily="2" charset="0"/>
              <a:cs typeface="Poppins" panose="00000500000000000000" pitchFamily="2" charset="0"/>
            </a:endParaRPr>
          </a:p>
          <a:p>
            <a:pPr fontAlgn="base"/>
            <a:r>
              <a:rPr lang="en-GB" sz="4400" b="1" noProof="0" dirty="0">
                <a:latin typeface="Poppins" panose="00000500000000000000" pitchFamily="2" charset="0"/>
                <a:cs typeface="Poppins" panose="00000500000000000000" pitchFamily="2" charset="0"/>
              </a:rPr>
              <a:t>Irish State's Education Mandate​</a:t>
            </a:r>
          </a:p>
          <a:p>
            <a:pPr fontAlgn="base"/>
            <a:r>
              <a:rPr lang="en-GB" sz="4400" i="1" dirty="0">
                <a:solidFill>
                  <a:srgbClr val="0070C0"/>
                </a:solidFill>
                <a:latin typeface="Poppins" panose="00000500000000000000" pitchFamily="2" charset="0"/>
                <a:cs typeface="Poppins" panose="00000500000000000000" pitchFamily="2" charset="0"/>
              </a:rPr>
              <a:t>The State must ensure children receive a ‘certain minimum standard’ of education as mandated by law.</a:t>
            </a:r>
            <a:r>
              <a:rPr lang="en-GB" sz="4400" noProof="0" dirty="0">
                <a:latin typeface="Poppins" panose="00000500000000000000" pitchFamily="2" charset="0"/>
                <a:cs typeface="Poppins" panose="00000500000000000000" pitchFamily="2" charset="0"/>
              </a:rPr>
              <a:t>​</a:t>
            </a:r>
          </a:p>
          <a:p>
            <a:pPr fontAlgn="base"/>
            <a:endParaRPr lang="en-GB" sz="4400" b="1" noProof="0" dirty="0">
              <a:latin typeface="Poppins" panose="00000500000000000000" pitchFamily="2" charset="0"/>
              <a:cs typeface="Poppins" panose="00000500000000000000" pitchFamily="2" charset="0"/>
            </a:endParaRPr>
          </a:p>
          <a:p>
            <a:pPr fontAlgn="base"/>
            <a:r>
              <a:rPr lang="en-GB" sz="4400" b="1" noProof="0" dirty="0">
                <a:latin typeface="Poppins" panose="00000500000000000000" pitchFamily="2" charset="0"/>
                <a:cs typeface="Poppins" panose="00000500000000000000" pitchFamily="2" charset="0"/>
              </a:rPr>
              <a:t>Registration and Assessment Laws​</a:t>
            </a:r>
          </a:p>
          <a:p>
            <a:pPr fontAlgn="base"/>
            <a:r>
              <a:rPr lang="en-GB" sz="4400" i="1" dirty="0">
                <a:solidFill>
                  <a:srgbClr val="0070C0"/>
                </a:solidFill>
                <a:latin typeface="Poppins" panose="00000500000000000000" pitchFamily="2" charset="0"/>
                <a:cs typeface="Poppins" panose="00000500000000000000" pitchFamily="2" charset="0"/>
              </a:rPr>
              <a:t>The Education (Welfare) Act 2000 and additional statutory instruments require registration and child-centred assessments</a:t>
            </a:r>
            <a:r>
              <a:rPr lang="en-GB" i="1" dirty="0">
                <a:solidFill>
                  <a:srgbClr val="0070C0"/>
                </a:solidFill>
                <a:latin typeface="Poppins" panose="00000500000000000000" pitchFamily="2" charset="0"/>
                <a:cs typeface="Poppins" panose="00000500000000000000" pitchFamily="2" charset="0"/>
              </a:rPr>
              <a:t>.</a:t>
            </a:r>
          </a:p>
          <a:p>
            <a:pPr marL="0" marR="0" indent="0" algn="l" defTabSz="1827211"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noProof="0" dirty="0">
              <a:ln>
                <a:noFill/>
              </a:ln>
              <a:solidFill>
                <a:srgbClr val="1B243B"/>
              </a:solidFill>
              <a:effectLst/>
              <a:uFillTx/>
              <a:latin typeface="+mj-lt"/>
              <a:ea typeface="+mj-ea"/>
              <a:cs typeface="+mj-cs"/>
              <a:sym typeface="Arial"/>
            </a:endParaRPr>
          </a:p>
        </p:txBody>
      </p:sp>
      <p:sp>
        <p:nvSpPr>
          <p:cNvPr id="11" name="Freeform 10">
            <a:extLst>
              <a:ext uri="{FF2B5EF4-FFF2-40B4-BE49-F238E27FC236}">
                <a16:creationId xmlns:a16="http://schemas.microsoft.com/office/drawing/2014/main" id="{2BEDCB34-DD3A-5EDB-67E6-0080418AFB14}"/>
              </a:ext>
            </a:extLst>
          </p:cNvPr>
          <p:cNvSpPr/>
          <p:nvPr/>
        </p:nvSpPr>
        <p:spPr>
          <a:xfrm>
            <a:off x="15837542" y="11025157"/>
            <a:ext cx="4095932" cy="1907425"/>
          </a:xfrm>
          <a:custGeom>
            <a:avLst/>
            <a:gdLst/>
            <a:ahLst/>
            <a:cxnLst/>
            <a:rect l="l" t="t" r="r" b="b"/>
            <a:pathLst>
              <a:path w="2996449" h="1460581">
                <a:moveTo>
                  <a:pt x="0" y="0"/>
                </a:moveTo>
                <a:lnTo>
                  <a:pt x="2996449" y="0"/>
                </a:lnTo>
                <a:lnTo>
                  <a:pt x="2996449" y="1460580"/>
                </a:lnTo>
                <a:lnTo>
                  <a:pt x="0" y="1460580"/>
                </a:lnTo>
                <a:lnTo>
                  <a:pt x="0" y="0"/>
                </a:lnTo>
                <a:close/>
              </a:path>
            </a:pathLst>
          </a:custGeom>
          <a:blipFill>
            <a:blip r:embed="rId3"/>
            <a:stretch>
              <a:fillRect/>
            </a:stretch>
          </a:blipFill>
        </p:spPr>
        <p:txBody>
          <a:bodyPr/>
          <a:lstStyle/>
          <a:p>
            <a:endParaRPr lang="en-GB" noProof="0" dirty="0"/>
          </a:p>
        </p:txBody>
      </p:sp>
      <p:pic>
        <p:nvPicPr>
          <p:cNvPr id="12" name="Picture 11">
            <a:extLst>
              <a:ext uri="{FF2B5EF4-FFF2-40B4-BE49-F238E27FC236}">
                <a16:creationId xmlns:a16="http://schemas.microsoft.com/office/drawing/2014/main" id="{455B880B-3EAB-EB26-317B-5D857658DBC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595158" y="10111043"/>
            <a:ext cx="2842873" cy="3096434"/>
          </a:xfrm>
          <a:prstGeom prst="rect">
            <a:avLst/>
          </a:prstGeom>
        </p:spPr>
      </p:pic>
    </p:spTree>
    <p:extLst>
      <p:ext uri="{BB962C8B-B14F-4D97-AF65-F5344CB8AC3E}">
        <p14:creationId xmlns:p14="http://schemas.microsoft.com/office/powerpoint/2010/main" val="3726102121"/>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1D181-3F4D-DAC0-E946-619509F3ACF5}"/>
            </a:ext>
          </a:extLst>
        </p:cNvPr>
        <p:cNvGrpSpPr/>
        <p:nvPr/>
      </p:nvGrpSpPr>
      <p:grpSpPr>
        <a:xfrm>
          <a:off x="0" y="0"/>
          <a:ext cx="0" cy="0"/>
          <a:chOff x="0" y="0"/>
          <a:chExt cx="0" cy="0"/>
        </a:xfrm>
      </p:grpSpPr>
      <p:pic>
        <p:nvPicPr>
          <p:cNvPr id="3074" name="Picture 2" descr="Child's Drawing, Childhood, House, Residential Building">
            <a:extLst>
              <a:ext uri="{FF2B5EF4-FFF2-40B4-BE49-F238E27FC236}">
                <a16:creationId xmlns:a16="http://schemas.microsoft.com/office/drawing/2014/main" id="{D5304513-FAFA-37D0-2900-5E2120E98A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091"/>
          <a:stretch>
            <a:fillRect/>
          </a:stretch>
        </p:blipFill>
        <p:spPr bwMode="auto">
          <a:xfrm>
            <a:off x="15561255" y="2267292"/>
            <a:ext cx="8207618" cy="6943725"/>
          </a:xfrm>
          <a:prstGeom prst="rect">
            <a:avLst/>
          </a:prstGeom>
          <a:noFill/>
          <a:extLst>
            <a:ext uri="{909E8E84-426E-40DD-AFC4-6F175D3DCCD1}">
              <a14:hiddenFill xmlns:a14="http://schemas.microsoft.com/office/drawing/2010/main">
                <a:solidFill>
                  <a:srgbClr val="FFFFFF"/>
                </a:solidFill>
              </a14:hiddenFill>
            </a:ext>
          </a:extLst>
        </p:spPr>
      </p:pic>
      <p:sp>
        <p:nvSpPr>
          <p:cNvPr id="56" name="Slide heading…">
            <a:extLst>
              <a:ext uri="{FF2B5EF4-FFF2-40B4-BE49-F238E27FC236}">
                <a16:creationId xmlns:a16="http://schemas.microsoft.com/office/drawing/2014/main" id="{62F3E6DF-F9D8-F9E5-3A36-35EE0A3823E4}"/>
              </a:ext>
            </a:extLst>
          </p:cNvPr>
          <p:cNvSpPr txBox="1"/>
          <p:nvPr/>
        </p:nvSpPr>
        <p:spPr>
          <a:xfrm>
            <a:off x="-1543050" y="286207"/>
            <a:ext cx="26536649" cy="13767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ctr">
              <a:lnSpc>
                <a:spcPct val="108000"/>
              </a:lnSpc>
              <a:defRPr sz="7000" b="1">
                <a:solidFill>
                  <a:srgbClr val="00AEEF"/>
                </a:solidFill>
              </a:defRPr>
            </a:pPr>
            <a:r>
              <a:rPr lang="en-GB" sz="8000" dirty="0">
                <a:latin typeface="Poppins" panose="00000500000000000000" pitchFamily="2" charset="0"/>
                <a:cs typeface="Poppins" panose="00000500000000000000" pitchFamily="2" charset="0"/>
              </a:rPr>
              <a:t>Home Education and Independent Schools</a:t>
            </a:r>
            <a:endParaRPr lang="en-GB" sz="8000" noProof="0" dirty="0">
              <a:latin typeface="Poppins" panose="00000500000000000000" pitchFamily="2" charset="0"/>
              <a:cs typeface="Poppins" panose="00000500000000000000" pitchFamily="2" charset="0"/>
            </a:endParaRPr>
          </a:p>
        </p:txBody>
      </p:sp>
      <p:grpSp>
        <p:nvGrpSpPr>
          <p:cNvPr id="4" name="Group 3">
            <a:extLst>
              <a:ext uri="{FF2B5EF4-FFF2-40B4-BE49-F238E27FC236}">
                <a16:creationId xmlns:a16="http://schemas.microsoft.com/office/drawing/2014/main" id="{0E232A75-C9A1-5636-3AA2-288EDFDEBA5D}"/>
              </a:ext>
            </a:extLst>
          </p:cNvPr>
          <p:cNvGrpSpPr/>
          <p:nvPr/>
        </p:nvGrpSpPr>
        <p:grpSpPr>
          <a:xfrm>
            <a:off x="271584" y="140677"/>
            <a:ext cx="23828131" cy="13346723"/>
            <a:chOff x="350715" y="228600"/>
            <a:chExt cx="23828131" cy="13346723"/>
          </a:xfrm>
        </p:grpSpPr>
        <p:grpSp>
          <p:nvGrpSpPr>
            <p:cNvPr id="5" name="Group 4">
              <a:extLst>
                <a:ext uri="{FF2B5EF4-FFF2-40B4-BE49-F238E27FC236}">
                  <a16:creationId xmlns:a16="http://schemas.microsoft.com/office/drawing/2014/main" id="{584DF7A2-7329-FF70-F722-540220F80A61}"/>
                </a:ext>
              </a:extLst>
            </p:cNvPr>
            <p:cNvGrpSpPr/>
            <p:nvPr/>
          </p:nvGrpSpPr>
          <p:grpSpPr>
            <a:xfrm>
              <a:off x="350715" y="228600"/>
              <a:ext cx="23828131" cy="13346723"/>
              <a:chOff x="369277" y="228600"/>
              <a:chExt cx="23828131" cy="13346723"/>
            </a:xfrm>
          </p:grpSpPr>
          <p:cxnSp>
            <p:nvCxnSpPr>
              <p:cNvPr id="7" name="Straight Connector 6">
                <a:extLst>
                  <a:ext uri="{FF2B5EF4-FFF2-40B4-BE49-F238E27FC236}">
                    <a16:creationId xmlns:a16="http://schemas.microsoft.com/office/drawing/2014/main" id="{6BD2B644-3986-DE84-2902-E20F1B99E811}"/>
                  </a:ext>
                </a:extLst>
              </p:cNvPr>
              <p:cNvCxnSpPr>
                <a:cxnSpLocks/>
              </p:cNvCxnSpPr>
              <p:nvPr/>
            </p:nvCxnSpPr>
            <p:spPr>
              <a:xfrm>
                <a:off x="369277" y="228600"/>
                <a:ext cx="23828131" cy="0"/>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158253E2-18C9-2F5B-08A0-2EEE2A916DAC}"/>
                  </a:ext>
                </a:extLst>
              </p:cNvPr>
              <p:cNvCxnSpPr/>
              <p:nvPr/>
            </p:nvCxnSpPr>
            <p:spPr>
              <a:xfrm>
                <a:off x="369277" y="228600"/>
                <a:ext cx="0" cy="13346723"/>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grpSp>
        <p:cxnSp>
          <p:nvCxnSpPr>
            <p:cNvPr id="6" name="Straight Connector 5">
              <a:extLst>
                <a:ext uri="{FF2B5EF4-FFF2-40B4-BE49-F238E27FC236}">
                  <a16:creationId xmlns:a16="http://schemas.microsoft.com/office/drawing/2014/main" id="{A4BE79D0-15E1-F9AE-68DB-8CDB522A685B}"/>
                </a:ext>
              </a:extLst>
            </p:cNvPr>
            <p:cNvCxnSpPr/>
            <p:nvPr/>
          </p:nvCxnSpPr>
          <p:spPr>
            <a:xfrm>
              <a:off x="369277" y="13575323"/>
              <a:ext cx="23809569" cy="0"/>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grpSp>
      <p:cxnSp>
        <p:nvCxnSpPr>
          <p:cNvPr id="9" name="Straight Connector 8">
            <a:extLst>
              <a:ext uri="{FF2B5EF4-FFF2-40B4-BE49-F238E27FC236}">
                <a16:creationId xmlns:a16="http://schemas.microsoft.com/office/drawing/2014/main" id="{B34F960A-8E91-B3E7-92B0-BF4B8C468E9C}"/>
              </a:ext>
            </a:extLst>
          </p:cNvPr>
          <p:cNvCxnSpPr/>
          <p:nvPr/>
        </p:nvCxnSpPr>
        <p:spPr>
          <a:xfrm>
            <a:off x="24099715" y="140677"/>
            <a:ext cx="0" cy="13346723"/>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sp>
        <p:nvSpPr>
          <p:cNvPr id="2" name="TextBox 1">
            <a:extLst>
              <a:ext uri="{FF2B5EF4-FFF2-40B4-BE49-F238E27FC236}">
                <a16:creationId xmlns:a16="http://schemas.microsoft.com/office/drawing/2014/main" id="{63A6E315-ACE6-C161-4B57-3660F2CB8413}"/>
              </a:ext>
            </a:extLst>
          </p:cNvPr>
          <p:cNvSpPr txBox="1"/>
          <p:nvPr/>
        </p:nvSpPr>
        <p:spPr>
          <a:xfrm>
            <a:off x="602427" y="2656852"/>
            <a:ext cx="16466372" cy="86485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fontAlgn="base"/>
            <a:r>
              <a:rPr lang="en-GB" b="1" noProof="0" dirty="0">
                <a:latin typeface="Poppins" panose="00000500000000000000" pitchFamily="2" charset="0"/>
                <a:cs typeface="Poppins" panose="00000500000000000000" pitchFamily="2" charset="0"/>
              </a:rPr>
              <a:t>Home Education Flexibility​</a:t>
            </a:r>
          </a:p>
          <a:p>
            <a:pPr fontAlgn="base"/>
            <a:r>
              <a:rPr lang="en-GB" i="1" dirty="0">
                <a:solidFill>
                  <a:srgbClr val="0070C0"/>
                </a:solidFill>
                <a:latin typeface="Poppins" panose="00000500000000000000" pitchFamily="2" charset="0"/>
                <a:cs typeface="Poppins" panose="00000500000000000000" pitchFamily="2" charset="0"/>
              </a:rPr>
              <a:t>Home education offers informal and flexible learning tailored to each child’s individual needs and pace.​</a:t>
            </a:r>
          </a:p>
          <a:p>
            <a:pPr fontAlgn="base"/>
            <a:endParaRPr lang="en-GB" b="1" noProof="0" dirty="0">
              <a:latin typeface="Poppins" panose="00000500000000000000" pitchFamily="2" charset="0"/>
              <a:cs typeface="Poppins" panose="00000500000000000000" pitchFamily="2" charset="0"/>
            </a:endParaRPr>
          </a:p>
          <a:p>
            <a:pPr fontAlgn="base"/>
            <a:r>
              <a:rPr lang="en-GB" b="1" noProof="0" dirty="0">
                <a:latin typeface="Poppins" panose="00000500000000000000" pitchFamily="2" charset="0"/>
                <a:cs typeface="Poppins" panose="00000500000000000000" pitchFamily="2" charset="0"/>
              </a:rPr>
              <a:t>Registration and Assessment​</a:t>
            </a:r>
          </a:p>
          <a:p>
            <a:pPr fontAlgn="base"/>
            <a:r>
              <a:rPr lang="en-GB" i="1" dirty="0">
                <a:solidFill>
                  <a:srgbClr val="0070C0"/>
                </a:solidFill>
                <a:latin typeface="Poppins" panose="00000500000000000000" pitchFamily="2" charset="0"/>
                <a:cs typeface="Poppins" panose="00000500000000000000" pitchFamily="2" charset="0"/>
              </a:rPr>
              <a:t>Children in home education require individual registration and assessment by AEARS to ensure educational standards.​</a:t>
            </a:r>
          </a:p>
          <a:p>
            <a:pPr fontAlgn="base"/>
            <a:endParaRPr lang="en-GB" b="1" noProof="0" dirty="0">
              <a:latin typeface="Poppins" panose="00000500000000000000" pitchFamily="2" charset="0"/>
              <a:cs typeface="Poppins" panose="00000500000000000000" pitchFamily="2" charset="0"/>
            </a:endParaRPr>
          </a:p>
          <a:p>
            <a:pPr fontAlgn="base"/>
            <a:r>
              <a:rPr lang="en-GB" b="1" noProof="0" dirty="0">
                <a:latin typeface="Poppins" panose="00000500000000000000" pitchFamily="2" charset="0"/>
                <a:cs typeface="Poppins" panose="00000500000000000000" pitchFamily="2" charset="0"/>
              </a:rPr>
              <a:t>Independent Schools Characteristics​</a:t>
            </a:r>
          </a:p>
          <a:p>
            <a:pPr fontAlgn="base"/>
            <a:r>
              <a:rPr lang="en-GB" i="1" dirty="0">
                <a:solidFill>
                  <a:srgbClr val="0070C0"/>
                </a:solidFill>
                <a:latin typeface="Poppins" panose="00000500000000000000" pitchFamily="2" charset="0"/>
                <a:cs typeface="Poppins" panose="00000500000000000000" pitchFamily="2" charset="0"/>
              </a:rPr>
              <a:t>Independent schools operate outside official recognition, following unique pedagogical or religious philosophies</a:t>
            </a:r>
            <a:r>
              <a:rPr lang="en-GB" noProof="0" dirty="0">
                <a:latin typeface="Poppins" panose="00000500000000000000" pitchFamily="2" charset="0"/>
                <a:cs typeface="Poppins" panose="00000500000000000000" pitchFamily="2" charset="0"/>
              </a:rPr>
              <a:t>.​</a:t>
            </a:r>
          </a:p>
          <a:p>
            <a:pPr fontAlgn="base"/>
            <a:endParaRPr lang="en-GB" b="1" noProof="0" dirty="0">
              <a:latin typeface="Poppins" panose="00000500000000000000" pitchFamily="2" charset="0"/>
              <a:cs typeface="Poppins" panose="00000500000000000000" pitchFamily="2" charset="0"/>
            </a:endParaRPr>
          </a:p>
          <a:p>
            <a:pPr fontAlgn="base"/>
            <a:r>
              <a:rPr lang="en-GB" b="1" noProof="0" dirty="0">
                <a:latin typeface="Poppins" panose="00000500000000000000" pitchFamily="2" charset="0"/>
                <a:cs typeface="Poppins" panose="00000500000000000000" pitchFamily="2" charset="0"/>
              </a:rPr>
              <a:t>Oversight and Compliance Challenges​</a:t>
            </a:r>
          </a:p>
          <a:p>
            <a:pPr fontAlgn="base"/>
            <a:r>
              <a:rPr lang="en-GB" i="1" dirty="0">
                <a:solidFill>
                  <a:srgbClr val="0070C0"/>
                </a:solidFill>
                <a:latin typeface="Poppins" panose="00000500000000000000" pitchFamily="2" charset="0"/>
                <a:cs typeface="Poppins" panose="00000500000000000000" pitchFamily="2" charset="0"/>
              </a:rPr>
              <a:t>This educational mode allows diversity but presents challenges in oversight and adherence to statutory requirements.</a:t>
            </a:r>
          </a:p>
        </p:txBody>
      </p:sp>
      <p:sp>
        <p:nvSpPr>
          <p:cNvPr id="11" name="Freeform 10">
            <a:extLst>
              <a:ext uri="{FF2B5EF4-FFF2-40B4-BE49-F238E27FC236}">
                <a16:creationId xmlns:a16="http://schemas.microsoft.com/office/drawing/2014/main" id="{BE8459FE-33FE-4239-7EDC-A7BB614522C4}"/>
              </a:ext>
            </a:extLst>
          </p:cNvPr>
          <p:cNvSpPr/>
          <p:nvPr/>
        </p:nvSpPr>
        <p:spPr>
          <a:xfrm>
            <a:off x="16694788" y="11177816"/>
            <a:ext cx="3569523" cy="1574538"/>
          </a:xfrm>
          <a:custGeom>
            <a:avLst/>
            <a:gdLst/>
            <a:ahLst/>
            <a:cxnLst/>
            <a:rect l="l" t="t" r="r" b="b"/>
            <a:pathLst>
              <a:path w="2996449" h="1460581">
                <a:moveTo>
                  <a:pt x="0" y="0"/>
                </a:moveTo>
                <a:lnTo>
                  <a:pt x="2996449" y="0"/>
                </a:lnTo>
                <a:lnTo>
                  <a:pt x="2996449" y="1460580"/>
                </a:lnTo>
                <a:lnTo>
                  <a:pt x="0" y="1460580"/>
                </a:lnTo>
                <a:lnTo>
                  <a:pt x="0" y="0"/>
                </a:lnTo>
                <a:close/>
              </a:path>
            </a:pathLst>
          </a:custGeom>
          <a:blipFill>
            <a:blip r:embed="rId3"/>
            <a:stretch>
              <a:fillRect/>
            </a:stretch>
          </a:blipFill>
        </p:spPr>
        <p:txBody>
          <a:bodyPr/>
          <a:lstStyle/>
          <a:p>
            <a:endParaRPr lang="en-GB" noProof="0" dirty="0"/>
          </a:p>
        </p:txBody>
      </p:sp>
      <p:pic>
        <p:nvPicPr>
          <p:cNvPr id="12" name="Picture 11">
            <a:extLst>
              <a:ext uri="{FF2B5EF4-FFF2-40B4-BE49-F238E27FC236}">
                <a16:creationId xmlns:a16="http://schemas.microsoft.com/office/drawing/2014/main" id="{77900B70-1BEE-09C8-B494-EE5FCDB6DCA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926499" y="10023987"/>
            <a:ext cx="2842374" cy="3095890"/>
          </a:xfrm>
          <a:prstGeom prst="rect">
            <a:avLst/>
          </a:prstGeom>
        </p:spPr>
      </p:pic>
    </p:spTree>
    <p:extLst>
      <p:ext uri="{BB962C8B-B14F-4D97-AF65-F5344CB8AC3E}">
        <p14:creationId xmlns:p14="http://schemas.microsoft.com/office/powerpoint/2010/main" val="2150744859"/>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fltVal val="0"/>
                                          </p:val>
                                        </p:tav>
                                        <p:tav tm="100000">
                                          <p:val>
                                            <p:strVal val="#ppt_w"/>
                                          </p:val>
                                        </p:tav>
                                      </p:tavLst>
                                    </p:anim>
                                    <p:anim calcmode="lin" valueType="num">
                                      <p:cBhvr>
                                        <p:cTn id="14" dur="1000" fill="hold"/>
                                        <p:tgtEl>
                                          <p:spTgt spid="3074"/>
                                        </p:tgtEl>
                                        <p:attrNameLst>
                                          <p:attrName>ppt_h</p:attrName>
                                        </p:attrNameLst>
                                      </p:cBhvr>
                                      <p:tavLst>
                                        <p:tav tm="0">
                                          <p:val>
                                            <p:fltVal val="0"/>
                                          </p:val>
                                        </p:tav>
                                        <p:tav tm="100000">
                                          <p:val>
                                            <p:strVal val="#ppt_h"/>
                                          </p:val>
                                        </p:tav>
                                      </p:tavLst>
                                    </p:anim>
                                    <p:anim calcmode="lin" valueType="num">
                                      <p:cBhvr>
                                        <p:cTn id="15" dur="1000" fill="hold"/>
                                        <p:tgtEl>
                                          <p:spTgt spid="3074"/>
                                        </p:tgtEl>
                                        <p:attrNameLst>
                                          <p:attrName>style.rotation</p:attrName>
                                        </p:attrNameLst>
                                      </p:cBhvr>
                                      <p:tavLst>
                                        <p:tav tm="0">
                                          <p:val>
                                            <p:fltVal val="90"/>
                                          </p:val>
                                        </p:tav>
                                        <p:tav tm="100000">
                                          <p:val>
                                            <p:fltVal val="0"/>
                                          </p:val>
                                        </p:tav>
                                      </p:tavLst>
                                    </p:anim>
                                    <p:animEffect transition="in" filter="fade">
                                      <p:cBhvr>
                                        <p:cTn id="16"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43894-7CF6-1280-D4D2-CCE12EE3DB18}"/>
            </a:ext>
          </a:extLst>
        </p:cNvPr>
        <p:cNvGrpSpPr/>
        <p:nvPr/>
      </p:nvGrpSpPr>
      <p:grpSpPr>
        <a:xfrm>
          <a:off x="0" y="0"/>
          <a:ext cx="0" cy="0"/>
          <a:chOff x="0" y="0"/>
          <a:chExt cx="0" cy="0"/>
        </a:xfrm>
      </p:grpSpPr>
      <p:pic>
        <p:nvPicPr>
          <p:cNvPr id="4098" name="Picture 2" descr="Hand drawn businessman and business woman icons in red and black colors are connected by arrows randomly on white background. This image shows the social media, and online communication between business people.">
            <a:extLst>
              <a:ext uri="{FF2B5EF4-FFF2-40B4-BE49-F238E27FC236}">
                <a16:creationId xmlns:a16="http://schemas.microsoft.com/office/drawing/2014/main" id="{7176B03F-5E44-2A33-6D43-86EEF695BBFC}"/>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13778159" y="3260244"/>
            <a:ext cx="9860819" cy="65708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6" name="Slide heading…">
            <a:extLst>
              <a:ext uri="{FF2B5EF4-FFF2-40B4-BE49-F238E27FC236}">
                <a16:creationId xmlns:a16="http://schemas.microsoft.com/office/drawing/2014/main" id="{41ECA37F-3BDF-D3D7-9144-BBE374394C8A}"/>
              </a:ext>
            </a:extLst>
          </p:cNvPr>
          <p:cNvSpPr txBox="1"/>
          <p:nvPr/>
        </p:nvSpPr>
        <p:spPr>
          <a:xfrm>
            <a:off x="-1543050" y="286207"/>
            <a:ext cx="26536649" cy="13767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lnSpc>
                <a:spcPct val="108000"/>
              </a:lnSpc>
              <a:defRPr sz="7000" b="1">
                <a:solidFill>
                  <a:srgbClr val="00AEEF"/>
                </a:solidFill>
              </a:defRPr>
            </a:pPr>
            <a:r>
              <a:rPr lang="en-GB" sz="8000" dirty="0">
                <a:latin typeface="Poppins" panose="00000500000000000000" pitchFamily="2" charset="0"/>
                <a:cs typeface="Poppins" panose="00000500000000000000" pitchFamily="2" charset="0"/>
              </a:rPr>
              <a:t>Systemic and Procedural Issues</a:t>
            </a:r>
            <a:endParaRPr lang="en-GB" sz="8000" noProof="0" dirty="0">
              <a:latin typeface="Poppins" panose="00000500000000000000" pitchFamily="2" charset="0"/>
              <a:cs typeface="Poppins" panose="00000500000000000000" pitchFamily="2" charset="0"/>
            </a:endParaRPr>
          </a:p>
        </p:txBody>
      </p:sp>
      <p:grpSp>
        <p:nvGrpSpPr>
          <p:cNvPr id="4" name="Group 3">
            <a:extLst>
              <a:ext uri="{FF2B5EF4-FFF2-40B4-BE49-F238E27FC236}">
                <a16:creationId xmlns:a16="http://schemas.microsoft.com/office/drawing/2014/main" id="{EE36A9C0-C676-8718-A7BF-FE8E1F9CD2FD}"/>
              </a:ext>
            </a:extLst>
          </p:cNvPr>
          <p:cNvGrpSpPr/>
          <p:nvPr/>
        </p:nvGrpSpPr>
        <p:grpSpPr>
          <a:xfrm>
            <a:off x="271584" y="140677"/>
            <a:ext cx="23828131" cy="13346723"/>
            <a:chOff x="350715" y="228600"/>
            <a:chExt cx="23828131" cy="13346723"/>
          </a:xfrm>
        </p:grpSpPr>
        <p:grpSp>
          <p:nvGrpSpPr>
            <p:cNvPr id="5" name="Group 4">
              <a:extLst>
                <a:ext uri="{FF2B5EF4-FFF2-40B4-BE49-F238E27FC236}">
                  <a16:creationId xmlns:a16="http://schemas.microsoft.com/office/drawing/2014/main" id="{00ACC7D7-970F-7D01-0A4B-B77A0D6E6A92}"/>
                </a:ext>
              </a:extLst>
            </p:cNvPr>
            <p:cNvGrpSpPr/>
            <p:nvPr/>
          </p:nvGrpSpPr>
          <p:grpSpPr>
            <a:xfrm>
              <a:off x="350715" y="228600"/>
              <a:ext cx="23828131" cy="13346723"/>
              <a:chOff x="369277" y="228600"/>
              <a:chExt cx="23828131" cy="13346723"/>
            </a:xfrm>
          </p:grpSpPr>
          <p:cxnSp>
            <p:nvCxnSpPr>
              <p:cNvPr id="7" name="Straight Connector 6">
                <a:extLst>
                  <a:ext uri="{FF2B5EF4-FFF2-40B4-BE49-F238E27FC236}">
                    <a16:creationId xmlns:a16="http://schemas.microsoft.com/office/drawing/2014/main" id="{F95CF8A9-8553-C132-D480-A1B87C589F06}"/>
                  </a:ext>
                </a:extLst>
              </p:cNvPr>
              <p:cNvCxnSpPr>
                <a:cxnSpLocks/>
              </p:cNvCxnSpPr>
              <p:nvPr/>
            </p:nvCxnSpPr>
            <p:spPr>
              <a:xfrm>
                <a:off x="369277" y="228600"/>
                <a:ext cx="23828131" cy="0"/>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B8C828F2-0ED6-52FA-F27C-013E84A5A1FD}"/>
                  </a:ext>
                </a:extLst>
              </p:cNvPr>
              <p:cNvCxnSpPr/>
              <p:nvPr/>
            </p:nvCxnSpPr>
            <p:spPr>
              <a:xfrm>
                <a:off x="369277" y="228600"/>
                <a:ext cx="0" cy="13346723"/>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grpSp>
        <p:cxnSp>
          <p:nvCxnSpPr>
            <p:cNvPr id="6" name="Straight Connector 5">
              <a:extLst>
                <a:ext uri="{FF2B5EF4-FFF2-40B4-BE49-F238E27FC236}">
                  <a16:creationId xmlns:a16="http://schemas.microsoft.com/office/drawing/2014/main" id="{8BAFBACD-7B2D-3E96-BE01-29C82FD5A6BB}"/>
                </a:ext>
              </a:extLst>
            </p:cNvPr>
            <p:cNvCxnSpPr/>
            <p:nvPr/>
          </p:nvCxnSpPr>
          <p:spPr>
            <a:xfrm>
              <a:off x="369277" y="13575323"/>
              <a:ext cx="23809569" cy="0"/>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grpSp>
      <p:cxnSp>
        <p:nvCxnSpPr>
          <p:cNvPr id="9" name="Straight Connector 8">
            <a:extLst>
              <a:ext uri="{FF2B5EF4-FFF2-40B4-BE49-F238E27FC236}">
                <a16:creationId xmlns:a16="http://schemas.microsoft.com/office/drawing/2014/main" id="{D30CF4D4-D804-ACA4-2525-B09699EBC714}"/>
              </a:ext>
            </a:extLst>
          </p:cNvPr>
          <p:cNvCxnSpPr/>
          <p:nvPr/>
        </p:nvCxnSpPr>
        <p:spPr>
          <a:xfrm>
            <a:off x="24099715" y="140677"/>
            <a:ext cx="0" cy="13346723"/>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sp>
        <p:nvSpPr>
          <p:cNvPr id="2" name="TextBox 1">
            <a:extLst>
              <a:ext uri="{FF2B5EF4-FFF2-40B4-BE49-F238E27FC236}">
                <a16:creationId xmlns:a16="http://schemas.microsoft.com/office/drawing/2014/main" id="{B33268B4-666D-FA99-CD71-BFD72174DA5F}"/>
              </a:ext>
            </a:extLst>
          </p:cNvPr>
          <p:cNvSpPr txBox="1"/>
          <p:nvPr/>
        </p:nvSpPr>
        <p:spPr>
          <a:xfrm>
            <a:off x="732322" y="1825855"/>
            <a:ext cx="14458498" cy="100642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fontAlgn="base"/>
            <a:r>
              <a:rPr lang="en-GB" b="1" noProof="0" dirty="0">
                <a:latin typeface="Poppins" panose="00000500000000000000" pitchFamily="2" charset="0"/>
                <a:cs typeface="Poppins" panose="00000500000000000000" pitchFamily="2" charset="0"/>
              </a:rPr>
              <a:t>Perceptions of Registration​</a:t>
            </a:r>
          </a:p>
          <a:p>
            <a:pPr fontAlgn="base"/>
            <a:r>
              <a:rPr lang="en-GB" i="1" dirty="0">
                <a:solidFill>
                  <a:srgbClr val="0070C0"/>
                </a:solidFill>
                <a:latin typeface="Poppins" panose="00000500000000000000" pitchFamily="2" charset="0"/>
                <a:cs typeface="Poppins" panose="00000500000000000000" pitchFamily="2" charset="0"/>
              </a:rPr>
              <a:t>Families and Non-recognised schools can view home education registration as intrusive and burdensome, impacting compliance.​</a:t>
            </a:r>
          </a:p>
          <a:p>
            <a:pPr fontAlgn="base"/>
            <a:endParaRPr lang="en-GB" b="1" noProof="0" dirty="0">
              <a:latin typeface="Poppins" panose="00000500000000000000" pitchFamily="2" charset="0"/>
              <a:cs typeface="Poppins" panose="00000500000000000000" pitchFamily="2" charset="0"/>
            </a:endParaRPr>
          </a:p>
          <a:p>
            <a:pPr fontAlgn="base"/>
            <a:r>
              <a:rPr lang="en-GB" b="1" noProof="0" dirty="0">
                <a:latin typeface="Poppins" panose="00000500000000000000" pitchFamily="2" charset="0"/>
                <a:cs typeface="Poppins" panose="00000500000000000000" pitchFamily="2" charset="0"/>
              </a:rPr>
              <a:t>Ambiguity in Education Definition​</a:t>
            </a:r>
          </a:p>
          <a:p>
            <a:pPr fontAlgn="base"/>
            <a:r>
              <a:rPr lang="en-GB" i="1" dirty="0">
                <a:solidFill>
                  <a:srgbClr val="0070C0"/>
                </a:solidFill>
                <a:latin typeface="Poppins" panose="00000500000000000000" pitchFamily="2" charset="0"/>
                <a:cs typeface="Poppins" panose="00000500000000000000" pitchFamily="2" charset="0"/>
              </a:rPr>
              <a:t>Unclear definitions of 'certain minimum education' complicate registration and assessment processes.​</a:t>
            </a:r>
          </a:p>
          <a:p>
            <a:pPr fontAlgn="base"/>
            <a:endParaRPr lang="en-GB" b="1" noProof="0" dirty="0">
              <a:latin typeface="Poppins" panose="00000500000000000000" pitchFamily="2" charset="0"/>
              <a:cs typeface="Poppins" panose="00000500000000000000" pitchFamily="2" charset="0"/>
            </a:endParaRPr>
          </a:p>
          <a:p>
            <a:pPr fontAlgn="base"/>
            <a:r>
              <a:rPr lang="en-GB" b="1" noProof="0" dirty="0">
                <a:latin typeface="Poppins" panose="00000500000000000000" pitchFamily="2" charset="0"/>
                <a:cs typeface="Poppins" panose="00000500000000000000" pitchFamily="2" charset="0"/>
              </a:rPr>
              <a:t>Systemic Gaps and Enforcement​</a:t>
            </a:r>
          </a:p>
          <a:p>
            <a:pPr fontAlgn="base"/>
            <a:r>
              <a:rPr lang="en-GB" i="1" dirty="0">
                <a:solidFill>
                  <a:srgbClr val="0070C0"/>
                </a:solidFill>
                <a:latin typeface="Poppins" panose="00000500000000000000" pitchFamily="2" charset="0"/>
                <a:cs typeface="Poppins" panose="00000500000000000000" pitchFamily="2" charset="0"/>
              </a:rPr>
              <a:t>Lack of registration for non-recognised schools and lack of enforcement powers creates enforcement blind spots and weakens the system’s integrity.</a:t>
            </a:r>
          </a:p>
          <a:p>
            <a:pPr fontAlgn="base"/>
            <a:endParaRPr kumimoji="0" lang="en-GB" sz="3600" i="0" u="none" strike="noStrike" cap="none" spc="0" normalizeH="0" baseline="0" dirty="0">
              <a:ln>
                <a:noFill/>
              </a:ln>
              <a:solidFill>
                <a:srgbClr val="1B243B"/>
              </a:solidFill>
              <a:effectLst/>
              <a:uFillTx/>
              <a:latin typeface="Poppins" panose="00000500000000000000" pitchFamily="2" charset="0"/>
              <a:ea typeface="+mj-ea"/>
              <a:cs typeface="Poppins" panose="00000500000000000000" pitchFamily="2" charset="0"/>
              <a:sym typeface="Arial"/>
            </a:endParaRPr>
          </a:p>
          <a:p>
            <a:pPr fontAlgn="base"/>
            <a:r>
              <a:rPr lang="en-GB" b="1" dirty="0">
                <a:latin typeface="Poppins" panose="00000500000000000000" pitchFamily="2" charset="0"/>
                <a:cs typeface="Poppins" panose="00000500000000000000" pitchFamily="2" charset="0"/>
              </a:rPr>
              <a:t>Best Interests of the Child</a:t>
            </a:r>
          </a:p>
          <a:p>
            <a:pPr fontAlgn="base"/>
            <a:r>
              <a:rPr lang="en-US" i="1" dirty="0">
                <a:solidFill>
                  <a:srgbClr val="0070C0"/>
                </a:solidFill>
                <a:latin typeface="Poppins" panose="00000500000000000000" pitchFamily="2" charset="0"/>
                <a:cs typeface="Poppins" panose="00000500000000000000" pitchFamily="2" charset="0"/>
              </a:rPr>
              <a:t>The Children First Act 2015 mandates prioritising child welfare in all protection and education contexts in Ireland, but this is not reflected directly in Education acts. </a:t>
            </a:r>
            <a:endParaRPr lang="en-GB" i="1" dirty="0">
              <a:solidFill>
                <a:srgbClr val="0070C0"/>
              </a:solidFill>
              <a:latin typeface="Poppins" panose="00000500000000000000" pitchFamily="2" charset="0"/>
              <a:cs typeface="Poppins" panose="00000500000000000000" pitchFamily="2" charset="0"/>
            </a:endParaRPr>
          </a:p>
        </p:txBody>
      </p:sp>
      <p:sp>
        <p:nvSpPr>
          <p:cNvPr id="11" name="Freeform 10">
            <a:extLst>
              <a:ext uri="{FF2B5EF4-FFF2-40B4-BE49-F238E27FC236}">
                <a16:creationId xmlns:a16="http://schemas.microsoft.com/office/drawing/2014/main" id="{F97259B0-58F2-B54A-FEF6-FB932FBE4EE3}"/>
              </a:ext>
            </a:extLst>
          </p:cNvPr>
          <p:cNvSpPr/>
          <p:nvPr/>
        </p:nvSpPr>
        <p:spPr>
          <a:xfrm>
            <a:off x="16084703" y="11147652"/>
            <a:ext cx="4095932" cy="1907425"/>
          </a:xfrm>
          <a:custGeom>
            <a:avLst/>
            <a:gdLst/>
            <a:ahLst/>
            <a:cxnLst/>
            <a:rect l="l" t="t" r="r" b="b"/>
            <a:pathLst>
              <a:path w="2996449" h="1460581">
                <a:moveTo>
                  <a:pt x="0" y="0"/>
                </a:moveTo>
                <a:lnTo>
                  <a:pt x="2996449" y="0"/>
                </a:lnTo>
                <a:lnTo>
                  <a:pt x="2996449" y="1460580"/>
                </a:lnTo>
                <a:lnTo>
                  <a:pt x="0" y="1460580"/>
                </a:lnTo>
                <a:lnTo>
                  <a:pt x="0" y="0"/>
                </a:lnTo>
                <a:close/>
              </a:path>
            </a:pathLst>
          </a:custGeom>
          <a:blipFill>
            <a:blip r:embed="rId3"/>
            <a:stretch>
              <a:fillRect/>
            </a:stretch>
          </a:blipFill>
        </p:spPr>
        <p:txBody>
          <a:bodyPr/>
          <a:lstStyle/>
          <a:p>
            <a:endParaRPr lang="en-GB" noProof="0" dirty="0"/>
          </a:p>
        </p:txBody>
      </p:sp>
      <p:pic>
        <p:nvPicPr>
          <p:cNvPr id="12" name="Picture 11">
            <a:extLst>
              <a:ext uri="{FF2B5EF4-FFF2-40B4-BE49-F238E27FC236}">
                <a16:creationId xmlns:a16="http://schemas.microsoft.com/office/drawing/2014/main" id="{D300E5F6-DE51-5CDC-2BD7-B33C44828CE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595158" y="10111043"/>
            <a:ext cx="2842873" cy="3096434"/>
          </a:xfrm>
          <a:prstGeom prst="rect">
            <a:avLst/>
          </a:prstGeom>
        </p:spPr>
      </p:pic>
    </p:spTree>
    <p:extLst>
      <p:ext uri="{BB962C8B-B14F-4D97-AF65-F5344CB8AC3E}">
        <p14:creationId xmlns:p14="http://schemas.microsoft.com/office/powerpoint/2010/main" val="2512006160"/>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1000" fill="hold"/>
                                        <p:tgtEl>
                                          <p:spTgt spid="4098"/>
                                        </p:tgtEl>
                                        <p:attrNameLst>
                                          <p:attrName>ppt_w</p:attrName>
                                        </p:attrNameLst>
                                      </p:cBhvr>
                                      <p:tavLst>
                                        <p:tav tm="0">
                                          <p:val>
                                            <p:fltVal val="0"/>
                                          </p:val>
                                        </p:tav>
                                        <p:tav tm="100000">
                                          <p:val>
                                            <p:strVal val="#ppt_w"/>
                                          </p:val>
                                        </p:tav>
                                      </p:tavLst>
                                    </p:anim>
                                    <p:anim calcmode="lin" valueType="num">
                                      <p:cBhvr>
                                        <p:cTn id="14" dur="1000" fill="hold"/>
                                        <p:tgtEl>
                                          <p:spTgt spid="4098"/>
                                        </p:tgtEl>
                                        <p:attrNameLst>
                                          <p:attrName>ppt_h</p:attrName>
                                        </p:attrNameLst>
                                      </p:cBhvr>
                                      <p:tavLst>
                                        <p:tav tm="0">
                                          <p:val>
                                            <p:fltVal val="0"/>
                                          </p:val>
                                        </p:tav>
                                        <p:tav tm="100000">
                                          <p:val>
                                            <p:strVal val="#ppt_h"/>
                                          </p:val>
                                        </p:tav>
                                      </p:tavLst>
                                    </p:anim>
                                    <p:anim calcmode="lin" valueType="num">
                                      <p:cBhvr>
                                        <p:cTn id="15" dur="1000" fill="hold"/>
                                        <p:tgtEl>
                                          <p:spTgt spid="4098"/>
                                        </p:tgtEl>
                                        <p:attrNameLst>
                                          <p:attrName>style.rotation</p:attrName>
                                        </p:attrNameLst>
                                      </p:cBhvr>
                                      <p:tavLst>
                                        <p:tav tm="0">
                                          <p:val>
                                            <p:fltVal val="90"/>
                                          </p:val>
                                        </p:tav>
                                        <p:tav tm="100000">
                                          <p:val>
                                            <p:fltVal val="0"/>
                                          </p:val>
                                        </p:tav>
                                      </p:tavLst>
                                    </p:anim>
                                    <p:animEffect transition="in" filter="fade">
                                      <p:cBhvr>
                                        <p:cTn id="16"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2D5BF-1F95-C698-250A-152BE28D96FF}"/>
            </a:ext>
          </a:extLst>
        </p:cNvPr>
        <p:cNvGrpSpPr/>
        <p:nvPr/>
      </p:nvGrpSpPr>
      <p:grpSpPr>
        <a:xfrm>
          <a:off x="0" y="0"/>
          <a:ext cx="0" cy="0"/>
          <a:chOff x="0" y="0"/>
          <a:chExt cx="0" cy="0"/>
        </a:xfrm>
      </p:grpSpPr>
      <p:sp>
        <p:nvSpPr>
          <p:cNvPr id="56" name="Slide heading…">
            <a:extLst>
              <a:ext uri="{FF2B5EF4-FFF2-40B4-BE49-F238E27FC236}">
                <a16:creationId xmlns:a16="http://schemas.microsoft.com/office/drawing/2014/main" id="{C500C360-F6B4-188B-039E-F85DEF8B1CE7}"/>
              </a:ext>
            </a:extLst>
          </p:cNvPr>
          <p:cNvSpPr txBox="1"/>
          <p:nvPr/>
        </p:nvSpPr>
        <p:spPr>
          <a:xfrm>
            <a:off x="933269" y="272425"/>
            <a:ext cx="22803029" cy="23796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ctr">
              <a:lnSpc>
                <a:spcPct val="108000"/>
              </a:lnSpc>
              <a:defRPr sz="7000" b="1">
                <a:solidFill>
                  <a:srgbClr val="00AEEF"/>
                </a:solidFill>
              </a:defRPr>
            </a:pPr>
            <a:r>
              <a:rPr lang="en-GB" noProof="0" dirty="0">
                <a:latin typeface="Poppins" panose="00000500000000000000" pitchFamily="2" charset="0"/>
                <a:cs typeface="Poppins" panose="00000500000000000000" pitchFamily="2" charset="0"/>
              </a:rPr>
              <a:t>Why Enforcement is necessary ? – The regulatory “biosphere” </a:t>
            </a:r>
          </a:p>
        </p:txBody>
      </p:sp>
      <p:grpSp>
        <p:nvGrpSpPr>
          <p:cNvPr id="4" name="Group 3">
            <a:extLst>
              <a:ext uri="{FF2B5EF4-FFF2-40B4-BE49-F238E27FC236}">
                <a16:creationId xmlns:a16="http://schemas.microsoft.com/office/drawing/2014/main" id="{D1894792-A923-AF60-7CF9-E64D8546F20D}"/>
              </a:ext>
            </a:extLst>
          </p:cNvPr>
          <p:cNvGrpSpPr/>
          <p:nvPr/>
        </p:nvGrpSpPr>
        <p:grpSpPr>
          <a:xfrm>
            <a:off x="271584" y="140677"/>
            <a:ext cx="23828131" cy="13346723"/>
            <a:chOff x="350715" y="228600"/>
            <a:chExt cx="23828131" cy="13346723"/>
          </a:xfrm>
        </p:grpSpPr>
        <p:grpSp>
          <p:nvGrpSpPr>
            <p:cNvPr id="5" name="Group 4">
              <a:extLst>
                <a:ext uri="{FF2B5EF4-FFF2-40B4-BE49-F238E27FC236}">
                  <a16:creationId xmlns:a16="http://schemas.microsoft.com/office/drawing/2014/main" id="{1D5B2125-12D7-98C3-D420-88D21FA63316}"/>
                </a:ext>
              </a:extLst>
            </p:cNvPr>
            <p:cNvGrpSpPr/>
            <p:nvPr/>
          </p:nvGrpSpPr>
          <p:grpSpPr>
            <a:xfrm>
              <a:off x="350715" y="228600"/>
              <a:ext cx="23828131" cy="13346723"/>
              <a:chOff x="369277" y="228600"/>
              <a:chExt cx="23828131" cy="13346723"/>
            </a:xfrm>
          </p:grpSpPr>
          <p:cxnSp>
            <p:nvCxnSpPr>
              <p:cNvPr id="7" name="Straight Connector 6">
                <a:extLst>
                  <a:ext uri="{FF2B5EF4-FFF2-40B4-BE49-F238E27FC236}">
                    <a16:creationId xmlns:a16="http://schemas.microsoft.com/office/drawing/2014/main" id="{11A94A8E-3177-C00F-42D0-1C8422EAA18F}"/>
                  </a:ext>
                </a:extLst>
              </p:cNvPr>
              <p:cNvCxnSpPr>
                <a:cxnSpLocks/>
              </p:cNvCxnSpPr>
              <p:nvPr/>
            </p:nvCxnSpPr>
            <p:spPr>
              <a:xfrm>
                <a:off x="369277" y="228600"/>
                <a:ext cx="23828131" cy="0"/>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CF0F21DF-3E93-6C99-E997-750167D54E5F}"/>
                  </a:ext>
                </a:extLst>
              </p:cNvPr>
              <p:cNvCxnSpPr/>
              <p:nvPr/>
            </p:nvCxnSpPr>
            <p:spPr>
              <a:xfrm>
                <a:off x="369277" y="228600"/>
                <a:ext cx="0" cy="13346723"/>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grpSp>
        <p:cxnSp>
          <p:nvCxnSpPr>
            <p:cNvPr id="6" name="Straight Connector 5">
              <a:extLst>
                <a:ext uri="{FF2B5EF4-FFF2-40B4-BE49-F238E27FC236}">
                  <a16:creationId xmlns:a16="http://schemas.microsoft.com/office/drawing/2014/main" id="{E3676D8B-32F6-F5EB-45A0-BD066C8C67D2}"/>
                </a:ext>
              </a:extLst>
            </p:cNvPr>
            <p:cNvCxnSpPr/>
            <p:nvPr/>
          </p:nvCxnSpPr>
          <p:spPr>
            <a:xfrm>
              <a:off x="369277" y="13575323"/>
              <a:ext cx="23809569" cy="0"/>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grpSp>
      <p:cxnSp>
        <p:nvCxnSpPr>
          <p:cNvPr id="9" name="Straight Connector 8">
            <a:extLst>
              <a:ext uri="{FF2B5EF4-FFF2-40B4-BE49-F238E27FC236}">
                <a16:creationId xmlns:a16="http://schemas.microsoft.com/office/drawing/2014/main" id="{6D58CFC1-6E92-5154-BD57-06CA57D86F83}"/>
              </a:ext>
            </a:extLst>
          </p:cNvPr>
          <p:cNvCxnSpPr/>
          <p:nvPr/>
        </p:nvCxnSpPr>
        <p:spPr>
          <a:xfrm>
            <a:off x="24099715" y="140677"/>
            <a:ext cx="0" cy="13346723"/>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sp>
        <p:nvSpPr>
          <p:cNvPr id="2" name="TextBox 1">
            <a:extLst>
              <a:ext uri="{FF2B5EF4-FFF2-40B4-BE49-F238E27FC236}">
                <a16:creationId xmlns:a16="http://schemas.microsoft.com/office/drawing/2014/main" id="{410D0967-6C04-8A19-B257-528E222D0412}"/>
              </a:ext>
            </a:extLst>
          </p:cNvPr>
          <p:cNvSpPr txBox="1"/>
          <p:nvPr/>
        </p:nvSpPr>
        <p:spPr>
          <a:xfrm>
            <a:off x="635001" y="2892491"/>
            <a:ext cx="15405097" cy="105187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571500" lvl="0" indent="-571500">
              <a:lnSpc>
                <a:spcPct val="108000"/>
              </a:lnSpc>
              <a:buFont typeface="Arial" panose="020B0604020202020204" pitchFamily="34" charset="0"/>
              <a:buChar char="•"/>
            </a:pPr>
            <a:r>
              <a:rPr lang="en-GB" sz="5400" noProof="0" dirty="0">
                <a:latin typeface="Poppins" panose="00000500000000000000" pitchFamily="2" charset="0"/>
                <a:cs typeface="Poppins" panose="00000500000000000000" pitchFamily="2" charset="0"/>
              </a:rPr>
              <a:t>A facilitatory model where a parental duty is vindicated by discretionary adherence to guidelines</a:t>
            </a:r>
          </a:p>
          <a:p>
            <a:pPr marL="571500" lvl="0" indent="-571500">
              <a:lnSpc>
                <a:spcPct val="108000"/>
              </a:lnSpc>
              <a:buFont typeface="Arial" panose="020B0604020202020204" pitchFamily="34" charset="0"/>
              <a:buChar char="•"/>
            </a:pPr>
            <a:r>
              <a:rPr lang="en-GB" sz="5400" noProof="0" dirty="0">
                <a:latin typeface="Poppins" panose="00000500000000000000" pitchFamily="2" charset="0"/>
                <a:cs typeface="Poppins" panose="00000500000000000000" pitchFamily="2" charset="0"/>
              </a:rPr>
              <a:t>The model incoherently permits high inherent risk and expects a high tolerance of residual risk by the regulator post registration.</a:t>
            </a:r>
          </a:p>
          <a:p>
            <a:pPr marL="571500" lvl="0" indent="-571500">
              <a:lnSpc>
                <a:spcPct val="108000"/>
              </a:lnSpc>
              <a:buFont typeface="Arial" panose="020B0604020202020204" pitchFamily="34" charset="0"/>
              <a:buChar char="•"/>
            </a:pPr>
            <a:r>
              <a:rPr lang="en-GB" sz="5400" noProof="0" dirty="0">
                <a:latin typeface="Poppins" panose="00000500000000000000" pitchFamily="2" charset="0"/>
                <a:cs typeface="Poppins" panose="00000500000000000000" pitchFamily="2" charset="0"/>
              </a:rPr>
              <a:t>High probability of misalignment rights and duties of parent and those of their children</a:t>
            </a:r>
          </a:p>
          <a:p>
            <a:pPr marL="571500" lvl="0" indent="-571500">
              <a:lnSpc>
                <a:spcPct val="108000"/>
              </a:lnSpc>
              <a:buFont typeface="Arial" panose="020B0604020202020204" pitchFamily="34" charset="0"/>
              <a:buChar char="•"/>
            </a:pPr>
            <a:r>
              <a:rPr lang="en-GB" sz="5400" noProof="0" dirty="0">
                <a:latin typeface="Poppins" panose="00000500000000000000" pitchFamily="2" charset="0"/>
                <a:cs typeface="Poppins" panose="00000500000000000000" pitchFamily="2" charset="0"/>
              </a:rPr>
              <a:t>Hidden harm is axiomatic</a:t>
            </a:r>
          </a:p>
          <a:p>
            <a:pPr marL="0" marR="0" indent="0" algn="l" defTabSz="1827211"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noProof="0" dirty="0">
              <a:ln>
                <a:noFill/>
              </a:ln>
              <a:solidFill>
                <a:srgbClr val="1B243B"/>
              </a:solidFill>
              <a:effectLst/>
              <a:uFillTx/>
              <a:latin typeface="+mj-lt"/>
              <a:ea typeface="+mj-ea"/>
              <a:cs typeface="+mj-cs"/>
              <a:sym typeface="Arial"/>
            </a:endParaRPr>
          </a:p>
        </p:txBody>
      </p:sp>
      <p:sp>
        <p:nvSpPr>
          <p:cNvPr id="11" name="Freeform 10">
            <a:extLst>
              <a:ext uri="{FF2B5EF4-FFF2-40B4-BE49-F238E27FC236}">
                <a16:creationId xmlns:a16="http://schemas.microsoft.com/office/drawing/2014/main" id="{414EF8CD-B011-3B45-1BF9-58860187FFE9}"/>
              </a:ext>
            </a:extLst>
          </p:cNvPr>
          <p:cNvSpPr/>
          <p:nvPr/>
        </p:nvSpPr>
        <p:spPr>
          <a:xfrm>
            <a:off x="16168384" y="10976031"/>
            <a:ext cx="4095932" cy="1907425"/>
          </a:xfrm>
          <a:custGeom>
            <a:avLst/>
            <a:gdLst/>
            <a:ahLst/>
            <a:cxnLst/>
            <a:rect l="l" t="t" r="r" b="b"/>
            <a:pathLst>
              <a:path w="2996449" h="1460581">
                <a:moveTo>
                  <a:pt x="0" y="0"/>
                </a:moveTo>
                <a:lnTo>
                  <a:pt x="2996449" y="0"/>
                </a:lnTo>
                <a:lnTo>
                  <a:pt x="2996449" y="1460580"/>
                </a:lnTo>
                <a:lnTo>
                  <a:pt x="0" y="1460580"/>
                </a:lnTo>
                <a:lnTo>
                  <a:pt x="0" y="0"/>
                </a:lnTo>
                <a:close/>
              </a:path>
            </a:pathLst>
          </a:custGeom>
          <a:blipFill>
            <a:blip r:embed="rId2"/>
            <a:stretch>
              <a:fillRect/>
            </a:stretch>
          </a:blipFill>
        </p:spPr>
        <p:txBody>
          <a:bodyPr/>
          <a:lstStyle/>
          <a:p>
            <a:endParaRPr lang="en-GB" noProof="0" dirty="0"/>
          </a:p>
        </p:txBody>
      </p:sp>
      <p:pic>
        <p:nvPicPr>
          <p:cNvPr id="12" name="Picture 11">
            <a:extLst>
              <a:ext uri="{FF2B5EF4-FFF2-40B4-BE49-F238E27FC236}">
                <a16:creationId xmlns:a16="http://schemas.microsoft.com/office/drawing/2014/main" id="{2B3F3FF5-DDA2-D4AA-C0E0-7BF059BC2B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595158" y="10111043"/>
            <a:ext cx="2842873" cy="3096434"/>
          </a:xfrm>
          <a:prstGeom prst="rect">
            <a:avLst/>
          </a:prstGeom>
        </p:spPr>
      </p:pic>
      <p:pic>
        <p:nvPicPr>
          <p:cNvPr id="10" name="Picture 9">
            <a:extLst>
              <a:ext uri="{FF2B5EF4-FFF2-40B4-BE49-F238E27FC236}">
                <a16:creationId xmlns:a16="http://schemas.microsoft.com/office/drawing/2014/main" id="{FDAC69D8-BB24-0F05-98C2-8181B1B6B7A0}"/>
              </a:ext>
            </a:extLst>
          </p:cNvPr>
          <p:cNvPicPr>
            <a:picLocks noChangeAspect="1"/>
          </p:cNvPicPr>
          <p:nvPr/>
        </p:nvPicPr>
        <p:blipFill>
          <a:blip r:embed="rId4"/>
          <a:srcRect l="14653" r="14653"/>
          <a:stretch/>
        </p:blipFill>
        <p:spPr>
          <a:xfrm>
            <a:off x="16585794" y="3045138"/>
            <a:ext cx="6852237" cy="6461961"/>
          </a:xfrm>
          <a:prstGeom prst="rect">
            <a:avLst/>
          </a:prstGeom>
        </p:spPr>
      </p:pic>
    </p:spTree>
    <p:extLst>
      <p:ext uri="{BB962C8B-B14F-4D97-AF65-F5344CB8AC3E}">
        <p14:creationId xmlns:p14="http://schemas.microsoft.com/office/powerpoint/2010/main" val="2941135073"/>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EE271-5885-5B30-1AE0-18941765B152}"/>
            </a:ext>
          </a:extLst>
        </p:cNvPr>
        <p:cNvGrpSpPr/>
        <p:nvPr/>
      </p:nvGrpSpPr>
      <p:grpSpPr>
        <a:xfrm>
          <a:off x="0" y="0"/>
          <a:ext cx="0" cy="0"/>
          <a:chOff x="0" y="0"/>
          <a:chExt cx="0" cy="0"/>
        </a:xfrm>
      </p:grpSpPr>
      <p:sp>
        <p:nvSpPr>
          <p:cNvPr id="56" name="Slide heading…">
            <a:extLst>
              <a:ext uri="{FF2B5EF4-FFF2-40B4-BE49-F238E27FC236}">
                <a16:creationId xmlns:a16="http://schemas.microsoft.com/office/drawing/2014/main" id="{37041F39-AB65-913B-E415-D0083146B7D3}"/>
              </a:ext>
            </a:extLst>
          </p:cNvPr>
          <p:cNvSpPr txBox="1"/>
          <p:nvPr/>
        </p:nvSpPr>
        <p:spPr>
          <a:xfrm>
            <a:off x="965844" y="573778"/>
            <a:ext cx="22803029" cy="12162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ctr">
              <a:lnSpc>
                <a:spcPct val="108000"/>
              </a:lnSpc>
              <a:defRPr sz="7000" b="1">
                <a:solidFill>
                  <a:srgbClr val="00AEEF"/>
                </a:solidFill>
              </a:defRPr>
            </a:pPr>
            <a:r>
              <a:rPr lang="en-GB" noProof="0" dirty="0">
                <a:latin typeface="Poppins" panose="00000500000000000000" pitchFamily="2" charset="0"/>
                <a:cs typeface="Poppins" panose="00000500000000000000" pitchFamily="2" charset="0"/>
              </a:rPr>
              <a:t>Setting the mission – Enforcement innovation </a:t>
            </a:r>
          </a:p>
        </p:txBody>
      </p:sp>
      <p:grpSp>
        <p:nvGrpSpPr>
          <p:cNvPr id="4" name="Group 3">
            <a:extLst>
              <a:ext uri="{FF2B5EF4-FFF2-40B4-BE49-F238E27FC236}">
                <a16:creationId xmlns:a16="http://schemas.microsoft.com/office/drawing/2014/main" id="{EF734ED8-6927-9800-EA82-CB6765FDA13A}"/>
              </a:ext>
            </a:extLst>
          </p:cNvPr>
          <p:cNvGrpSpPr/>
          <p:nvPr/>
        </p:nvGrpSpPr>
        <p:grpSpPr>
          <a:xfrm>
            <a:off x="271584" y="140677"/>
            <a:ext cx="23828131" cy="13346723"/>
            <a:chOff x="350715" y="228600"/>
            <a:chExt cx="23828131" cy="13346723"/>
          </a:xfrm>
        </p:grpSpPr>
        <p:grpSp>
          <p:nvGrpSpPr>
            <p:cNvPr id="5" name="Group 4">
              <a:extLst>
                <a:ext uri="{FF2B5EF4-FFF2-40B4-BE49-F238E27FC236}">
                  <a16:creationId xmlns:a16="http://schemas.microsoft.com/office/drawing/2014/main" id="{AE8F12D7-2E09-65AE-71E5-B8D312FE4DF1}"/>
                </a:ext>
              </a:extLst>
            </p:cNvPr>
            <p:cNvGrpSpPr/>
            <p:nvPr/>
          </p:nvGrpSpPr>
          <p:grpSpPr>
            <a:xfrm>
              <a:off x="350715" y="228600"/>
              <a:ext cx="23828131" cy="13346723"/>
              <a:chOff x="369277" y="228600"/>
              <a:chExt cx="23828131" cy="13346723"/>
            </a:xfrm>
          </p:grpSpPr>
          <p:cxnSp>
            <p:nvCxnSpPr>
              <p:cNvPr id="7" name="Straight Connector 6">
                <a:extLst>
                  <a:ext uri="{FF2B5EF4-FFF2-40B4-BE49-F238E27FC236}">
                    <a16:creationId xmlns:a16="http://schemas.microsoft.com/office/drawing/2014/main" id="{F1AAE249-DC85-68C3-AEA3-7D90724BCD38}"/>
                  </a:ext>
                </a:extLst>
              </p:cNvPr>
              <p:cNvCxnSpPr>
                <a:cxnSpLocks/>
              </p:cNvCxnSpPr>
              <p:nvPr/>
            </p:nvCxnSpPr>
            <p:spPr>
              <a:xfrm>
                <a:off x="369277" y="228600"/>
                <a:ext cx="23828131" cy="0"/>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3022EE1B-15BD-28FF-B790-3EB3B4009DD4}"/>
                  </a:ext>
                </a:extLst>
              </p:cNvPr>
              <p:cNvCxnSpPr/>
              <p:nvPr/>
            </p:nvCxnSpPr>
            <p:spPr>
              <a:xfrm>
                <a:off x="369277" y="228600"/>
                <a:ext cx="0" cy="13346723"/>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grpSp>
        <p:cxnSp>
          <p:nvCxnSpPr>
            <p:cNvPr id="6" name="Straight Connector 5">
              <a:extLst>
                <a:ext uri="{FF2B5EF4-FFF2-40B4-BE49-F238E27FC236}">
                  <a16:creationId xmlns:a16="http://schemas.microsoft.com/office/drawing/2014/main" id="{44BDFD9E-4AED-AE7C-B196-AFFBC61CC751}"/>
                </a:ext>
              </a:extLst>
            </p:cNvPr>
            <p:cNvCxnSpPr/>
            <p:nvPr/>
          </p:nvCxnSpPr>
          <p:spPr>
            <a:xfrm>
              <a:off x="369277" y="13575323"/>
              <a:ext cx="23809569" cy="0"/>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grpSp>
      <p:cxnSp>
        <p:nvCxnSpPr>
          <p:cNvPr id="9" name="Straight Connector 8">
            <a:extLst>
              <a:ext uri="{FF2B5EF4-FFF2-40B4-BE49-F238E27FC236}">
                <a16:creationId xmlns:a16="http://schemas.microsoft.com/office/drawing/2014/main" id="{1831770B-2CC8-5FC3-BBA7-85CECB48F769}"/>
              </a:ext>
            </a:extLst>
          </p:cNvPr>
          <p:cNvCxnSpPr/>
          <p:nvPr/>
        </p:nvCxnSpPr>
        <p:spPr>
          <a:xfrm>
            <a:off x="24099715" y="140677"/>
            <a:ext cx="0" cy="13346723"/>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sp>
        <p:nvSpPr>
          <p:cNvPr id="2" name="TextBox 1">
            <a:extLst>
              <a:ext uri="{FF2B5EF4-FFF2-40B4-BE49-F238E27FC236}">
                <a16:creationId xmlns:a16="http://schemas.microsoft.com/office/drawing/2014/main" id="{737D64DF-E8AF-2C15-1034-BD53B040774E}"/>
              </a:ext>
            </a:extLst>
          </p:cNvPr>
          <p:cNvSpPr txBox="1"/>
          <p:nvPr/>
        </p:nvSpPr>
        <p:spPr>
          <a:xfrm>
            <a:off x="850312" y="1804547"/>
            <a:ext cx="21678900" cy="74272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571500" lvl="0" indent="-571500">
              <a:lnSpc>
                <a:spcPct val="108000"/>
              </a:lnSpc>
              <a:buFont typeface="Arial" panose="020B0604020202020204" pitchFamily="34" charset="0"/>
              <a:buChar char="•"/>
            </a:pPr>
            <a:endParaRPr lang="en-GB" sz="4800" noProof="0" dirty="0">
              <a:latin typeface="Poppins" panose="00000500000000000000" pitchFamily="2" charset="0"/>
              <a:cs typeface="Poppins" panose="00000500000000000000" pitchFamily="2" charset="0"/>
            </a:endParaRPr>
          </a:p>
          <a:p>
            <a:pPr marL="685800" lvl="0" indent="-685800">
              <a:lnSpc>
                <a:spcPct val="108000"/>
              </a:lnSpc>
              <a:buFont typeface="Arial" panose="020B0604020202020204" pitchFamily="34" charset="0"/>
              <a:buChar char="•"/>
            </a:pPr>
            <a:r>
              <a:rPr lang="en-GB" sz="6000" noProof="0" dirty="0">
                <a:latin typeface="Poppins" panose="00000500000000000000" pitchFamily="2" charset="0"/>
                <a:cs typeface="Poppins" panose="00000500000000000000" pitchFamily="2" charset="0"/>
              </a:rPr>
              <a:t>Enforcement as a risk response and not a sanction</a:t>
            </a:r>
          </a:p>
          <a:p>
            <a:pPr marL="685800" lvl="0" indent="-685800">
              <a:lnSpc>
                <a:spcPct val="108000"/>
              </a:lnSpc>
              <a:buFont typeface="Arial" panose="020B0604020202020204" pitchFamily="34" charset="0"/>
              <a:buChar char="•"/>
            </a:pPr>
            <a:r>
              <a:rPr lang="en-GB" sz="6000" noProof="0" dirty="0">
                <a:latin typeface="Poppins" panose="00000500000000000000" pitchFamily="2" charset="0"/>
                <a:cs typeface="Poppins" panose="00000500000000000000" pitchFamily="2" charset="0"/>
              </a:rPr>
              <a:t>Enforcement is neither light touch or last resort. Its purpose is to enable change or prevent inevitable harm</a:t>
            </a:r>
          </a:p>
          <a:p>
            <a:pPr marL="685800" lvl="0" indent="-685800">
              <a:lnSpc>
                <a:spcPct val="108000"/>
              </a:lnSpc>
              <a:buFont typeface="Arial" panose="020B0604020202020204" pitchFamily="34" charset="0"/>
              <a:buChar char="•"/>
            </a:pPr>
            <a:r>
              <a:rPr lang="en-GB" sz="6000" noProof="0" dirty="0">
                <a:latin typeface="Poppins" panose="00000500000000000000" pitchFamily="2" charset="0"/>
                <a:cs typeface="Poppins" panose="00000500000000000000" pitchFamily="2" charset="0"/>
              </a:rPr>
              <a:t>Re-sets the mission balance between the parent and the state </a:t>
            </a:r>
          </a:p>
          <a:p>
            <a:pPr marL="0" marR="0" indent="0" algn="l" defTabSz="1827211"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noProof="0" dirty="0">
              <a:ln>
                <a:noFill/>
              </a:ln>
              <a:solidFill>
                <a:srgbClr val="1B243B"/>
              </a:solidFill>
              <a:effectLst/>
              <a:uFillTx/>
              <a:latin typeface="+mj-lt"/>
              <a:ea typeface="+mj-ea"/>
              <a:cs typeface="+mj-cs"/>
              <a:sym typeface="Arial"/>
            </a:endParaRPr>
          </a:p>
        </p:txBody>
      </p:sp>
      <p:sp>
        <p:nvSpPr>
          <p:cNvPr id="11" name="Freeform 10">
            <a:extLst>
              <a:ext uri="{FF2B5EF4-FFF2-40B4-BE49-F238E27FC236}">
                <a16:creationId xmlns:a16="http://schemas.microsoft.com/office/drawing/2014/main" id="{E6588FE4-546B-1DF9-AE0B-7C850A31C613}"/>
              </a:ext>
            </a:extLst>
          </p:cNvPr>
          <p:cNvSpPr/>
          <p:nvPr/>
        </p:nvSpPr>
        <p:spPr>
          <a:xfrm>
            <a:off x="850312" y="11300052"/>
            <a:ext cx="4095932" cy="1907425"/>
          </a:xfrm>
          <a:custGeom>
            <a:avLst/>
            <a:gdLst/>
            <a:ahLst/>
            <a:cxnLst/>
            <a:rect l="l" t="t" r="r" b="b"/>
            <a:pathLst>
              <a:path w="2996449" h="1460581">
                <a:moveTo>
                  <a:pt x="0" y="0"/>
                </a:moveTo>
                <a:lnTo>
                  <a:pt x="2996449" y="0"/>
                </a:lnTo>
                <a:lnTo>
                  <a:pt x="2996449" y="1460580"/>
                </a:lnTo>
                <a:lnTo>
                  <a:pt x="0" y="1460580"/>
                </a:lnTo>
                <a:lnTo>
                  <a:pt x="0" y="0"/>
                </a:lnTo>
                <a:close/>
              </a:path>
            </a:pathLst>
          </a:custGeom>
          <a:blipFill>
            <a:blip r:embed="rId2"/>
            <a:stretch>
              <a:fillRect/>
            </a:stretch>
          </a:blipFill>
        </p:spPr>
        <p:txBody>
          <a:bodyPr/>
          <a:lstStyle/>
          <a:p>
            <a:endParaRPr lang="en-GB" noProof="0" dirty="0"/>
          </a:p>
        </p:txBody>
      </p:sp>
      <p:pic>
        <p:nvPicPr>
          <p:cNvPr id="12" name="Picture 11">
            <a:extLst>
              <a:ext uri="{FF2B5EF4-FFF2-40B4-BE49-F238E27FC236}">
                <a16:creationId xmlns:a16="http://schemas.microsoft.com/office/drawing/2014/main" id="{142809FE-FB49-9711-E7E7-C5ED178784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595158" y="10111043"/>
            <a:ext cx="2842873" cy="3096434"/>
          </a:xfrm>
          <a:prstGeom prst="rect">
            <a:avLst/>
          </a:prstGeom>
        </p:spPr>
      </p:pic>
      <p:pic>
        <p:nvPicPr>
          <p:cNvPr id="10" name="Picture 9" descr="Rocks stacked on driftwood with the sea on background">
            <a:extLst>
              <a:ext uri="{FF2B5EF4-FFF2-40B4-BE49-F238E27FC236}">
                <a16:creationId xmlns:a16="http://schemas.microsoft.com/office/drawing/2014/main" id="{6FA60AEC-9861-AA8E-4CB4-A5190798D8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2183">
            <a:off x="11992020" y="7834545"/>
            <a:ext cx="7961516" cy="5307677"/>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611121046"/>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Default Theme">
  <a:themeElements>
    <a:clrScheme name="Tusla">
      <a:dk1>
        <a:srgbClr val="13B5EA"/>
      </a:dk1>
      <a:lt1>
        <a:srgbClr val="CFDC27"/>
      </a:lt1>
      <a:dk2>
        <a:srgbClr val="17B8C9"/>
      </a:dk2>
      <a:lt2>
        <a:srgbClr val="54BEB3"/>
      </a:lt2>
      <a:accent1>
        <a:srgbClr val="EF4952"/>
      </a:accent1>
      <a:accent2>
        <a:srgbClr val="4D4D4F"/>
      </a:accent2>
      <a:accent3>
        <a:srgbClr val="A5A5A5"/>
      </a:accent3>
      <a:accent4>
        <a:srgbClr val="FFC000"/>
      </a:accent4>
      <a:accent5>
        <a:srgbClr val="5B9BD5"/>
      </a:accent5>
      <a:accent6>
        <a:srgbClr val="70AD47"/>
      </a:accent6>
      <a:hlink>
        <a:srgbClr val="0563C1"/>
      </a:hlink>
      <a:folHlink>
        <a:srgbClr val="954F72"/>
      </a:folHlink>
    </a:clrScheme>
    <a:fontScheme name="Default Theme">
      <a:majorFont>
        <a:latin typeface="Arial"/>
        <a:ea typeface="Arial"/>
        <a:cs typeface="Arial"/>
      </a:majorFont>
      <a:minorFont>
        <a:latin typeface="Helvetica"/>
        <a:ea typeface="Helvetica"/>
        <a:cs typeface="Helvetica"/>
      </a:minorFont>
    </a:fontScheme>
    <a:fmtScheme name="Default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B3320"/>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182721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1B243B"/>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182721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1B243B"/>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Theme">
  <a:themeElements>
    <a:clrScheme name="Default Theme">
      <a:dk1>
        <a:srgbClr val="000000"/>
      </a:dk1>
      <a:lt1>
        <a:srgbClr val="FFFFFF"/>
      </a:lt1>
      <a:dk2>
        <a:srgbClr val="A7A7A7"/>
      </a:dk2>
      <a:lt2>
        <a:srgbClr val="535353"/>
      </a:lt2>
      <a:accent1>
        <a:srgbClr val="165AB6"/>
      </a:accent1>
      <a:accent2>
        <a:srgbClr val="1B8BCD"/>
      </a:accent2>
      <a:accent3>
        <a:srgbClr val="9BBB59"/>
      </a:accent3>
      <a:accent4>
        <a:srgbClr val="8064A2"/>
      </a:accent4>
      <a:accent5>
        <a:srgbClr val="4BACC6"/>
      </a:accent5>
      <a:accent6>
        <a:srgbClr val="F79646"/>
      </a:accent6>
      <a:hlink>
        <a:srgbClr val="0000FF"/>
      </a:hlink>
      <a:folHlink>
        <a:srgbClr val="FF00FF"/>
      </a:folHlink>
    </a:clrScheme>
    <a:fontScheme name="Default Theme">
      <a:majorFont>
        <a:latin typeface="Arial"/>
        <a:ea typeface="Arial"/>
        <a:cs typeface="Arial"/>
      </a:majorFont>
      <a:minorFont>
        <a:latin typeface="Helvetica"/>
        <a:ea typeface="Helvetica"/>
        <a:cs typeface="Helvetica"/>
      </a:minorFont>
    </a:fontScheme>
    <a:fmtScheme name="Default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B3320"/>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182721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1B243B"/>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182721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1B243B"/>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F6DFEB77C0BA4C941E2209802C2CBE" ma:contentTypeVersion="17" ma:contentTypeDescription="Create a new document." ma:contentTypeScope="" ma:versionID="0f25000fda1acd7e396b54e18f2be3bf">
  <xsd:schema xmlns:xsd="http://www.w3.org/2001/XMLSchema" xmlns:xs="http://www.w3.org/2001/XMLSchema" xmlns:p="http://schemas.microsoft.com/office/2006/metadata/properties" xmlns:ns2="e26d1916-cc31-45c2-bea7-9e2a9e9f085d" xmlns:ns3="2f36cb82-70bb-41e4-98d3-5f5a3860ce14" targetNamespace="http://schemas.microsoft.com/office/2006/metadata/properties" ma:root="true" ma:fieldsID="42af072ff48e85b1a27942bd55a09cc9" ns2:_="" ns3:_="">
    <xsd:import namespace="e26d1916-cc31-45c2-bea7-9e2a9e9f085d"/>
    <xsd:import namespace="2f36cb82-70bb-41e4-98d3-5f5a3860ce1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6d1916-cc31-45c2-bea7-9e2a9e9f08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e8c172a-dc90-4410-b6ba-040dafef97a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f36cb82-70bb-41e4-98d3-5f5a3860ce1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0ac3a6e-e656-4bac-a425-eef9f139ca54}" ma:internalName="TaxCatchAll" ma:showField="CatchAllData" ma:web="2f36cb82-70bb-41e4-98d3-5f5a3860ce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e26d1916-cc31-45c2-bea7-9e2a9e9f085d" xsi:nil="true"/>
    <TaxCatchAll xmlns="2f36cb82-70bb-41e4-98d3-5f5a3860ce14" xsi:nil="true"/>
    <lcf76f155ced4ddcb4097134ff3c332f xmlns="e26d1916-cc31-45c2-bea7-9e2a9e9f085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762BA01-A26B-467D-86AD-09A583850783}">
  <ds:schemaRefs>
    <ds:schemaRef ds:uri="http://schemas.microsoft.com/sharepoint/v3/contenttype/forms"/>
  </ds:schemaRefs>
</ds:datastoreItem>
</file>

<file path=customXml/itemProps2.xml><?xml version="1.0" encoding="utf-8"?>
<ds:datastoreItem xmlns:ds="http://schemas.openxmlformats.org/officeDocument/2006/customXml" ds:itemID="{2664B0A3-981C-4F12-9721-8051ACE850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6d1916-cc31-45c2-bea7-9e2a9e9f085d"/>
    <ds:schemaRef ds:uri="2f36cb82-70bb-41e4-98d3-5f5a3860ce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D6FD6E4-0223-4E5F-8998-229FD3123286}">
  <ds:schemaRefs>
    <ds:schemaRef ds:uri="http://schemas.openxmlformats.org/package/2006/metadata/core-properties"/>
    <ds:schemaRef ds:uri="e26d1916-cc31-45c2-bea7-9e2a9e9f085d"/>
    <ds:schemaRef ds:uri="http://purl.org/dc/dcmitype/"/>
    <ds:schemaRef ds:uri="http://purl.org/dc/terms/"/>
    <ds:schemaRef ds:uri="http://purl.org/dc/elements/1.1/"/>
    <ds:schemaRef ds:uri="http://schemas.microsoft.com/office/infopath/2007/PartnerControls"/>
    <ds:schemaRef ds:uri="http://schemas.microsoft.com/office/2006/documentManagement/types"/>
    <ds:schemaRef ds:uri="http://schemas.microsoft.com/office/2006/metadata/properties"/>
    <ds:schemaRef ds:uri="2f36cb82-70bb-41e4-98d3-5f5a3860ce1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319</TotalTime>
  <Words>684</Words>
  <Application>Microsoft Office PowerPoint</Application>
  <PresentationFormat>Custom</PresentationFormat>
  <Paragraphs>86</Paragraphs>
  <Slides>13</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Poppins</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Grant Landon</dc:creator>
  <cp:lastModifiedBy>Grant Landon</cp:lastModifiedBy>
  <cp:revision>11</cp:revision>
  <dcterms:modified xsi:type="dcterms:W3CDTF">2025-09-18T16:15:28Z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0x01010048F6DFEB77C0BA4C941E2209802C2CBE</vt:lpwstr>
  </property>
  <property fmtid="{D5CDD505-2E9C-101B-9397-08002B2CF9AE}" pid="3" name="Order">
    <vt:r8>49900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