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5"/>
  </p:notesMasterIdLst>
  <p:sldIdLst>
    <p:sldId id="369" r:id="rId6"/>
    <p:sldId id="752" r:id="rId7"/>
    <p:sldId id="736" r:id="rId8"/>
    <p:sldId id="381" r:id="rId9"/>
    <p:sldId id="737" r:id="rId10"/>
    <p:sldId id="749" r:id="rId11"/>
    <p:sldId id="753" r:id="rId12"/>
    <p:sldId id="758" r:id="rId13"/>
    <p:sldId id="754" r:id="rId14"/>
    <p:sldId id="738" r:id="rId15"/>
    <p:sldId id="730" r:id="rId16"/>
    <p:sldId id="727" r:id="rId17"/>
    <p:sldId id="750" r:id="rId18"/>
    <p:sldId id="759" r:id="rId19"/>
    <p:sldId id="747" r:id="rId20"/>
    <p:sldId id="755" r:id="rId21"/>
    <p:sldId id="756" r:id="rId22"/>
    <p:sldId id="742" r:id="rId23"/>
    <p:sldId id="7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D4EF96-39D4-4D44-EC16-5B05B7CEB6F2}" name="PORTOCARRERO Pamela, GOV/REG" initials="PP" userId="S::Pamela.PORTOCARRERO@oecd.org::ac500b14-a5d9-4fc2-8de6-5a1433cf347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MALZ Florian, GOV/REG" userId="a13093bf-9372-45fb-b8c0-8a20cbcc6986" providerId="ADAL" clId="{DF085AA6-F49E-42E2-A101-6A2EACA60C8A}"/>
    <pc:docChg chg="delSld">
      <pc:chgData name="SCHMALZ Florian, GOV/REG" userId="a13093bf-9372-45fb-b8c0-8a20cbcc6986" providerId="ADAL" clId="{DF085AA6-F49E-42E2-A101-6A2EACA60C8A}" dt="2025-09-23T18:28:54.848" v="0" actId="2696"/>
      <pc:docMkLst>
        <pc:docMk/>
      </pc:docMkLst>
      <pc:sldChg chg="del">
        <pc:chgData name="SCHMALZ Florian, GOV/REG" userId="a13093bf-9372-45fb-b8c0-8a20cbcc6986" providerId="ADAL" clId="{DF085AA6-F49E-42E2-A101-6A2EACA60C8A}" dt="2025-09-23T18:28:54.848" v="0" actId="2696"/>
        <pc:sldMkLst>
          <pc:docMk/>
          <pc:sldMk cId="3778463308" sldId="74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AE995-01E1-4D9E-A392-8DD48B0AFA61}" type="doc">
      <dgm:prSet loTypeId="urn:microsoft.com/office/officeart/2005/8/layout/arrow5" loCatId="relationship" qsTypeId="urn:microsoft.com/office/officeart/2005/8/quickstyle/simple1" qsCatId="simple" csTypeId="urn:microsoft.com/office/officeart/2005/8/colors/accent0_2" csCatId="mainScheme" phldr="1"/>
      <dgm:spPr/>
      <dgm:t>
        <a:bodyPr/>
        <a:lstStyle/>
        <a:p>
          <a:endParaRPr lang="en-US"/>
        </a:p>
      </dgm:t>
    </dgm:pt>
    <dgm:pt modelId="{49F95171-36BF-402F-B735-8CAAF7C8582F}">
      <dgm:prSet/>
      <dgm:spPr/>
      <dgm:t>
        <a:bodyPr/>
        <a:lstStyle/>
        <a:p>
          <a:r>
            <a:rPr lang="en-US" dirty="0">
              <a:latin typeface="+mj-lt"/>
            </a:rPr>
            <a:t>fast innovation</a:t>
          </a:r>
        </a:p>
      </dgm:t>
    </dgm:pt>
    <dgm:pt modelId="{70450F26-ADD9-4E54-8648-063DE03F2815}" type="parTrans" cxnId="{E4D87672-3E05-4470-87E9-9884F3819B35}">
      <dgm:prSet/>
      <dgm:spPr/>
      <dgm:t>
        <a:bodyPr/>
        <a:lstStyle/>
        <a:p>
          <a:endParaRPr lang="en-US">
            <a:latin typeface="+mj-lt"/>
          </a:endParaRPr>
        </a:p>
      </dgm:t>
    </dgm:pt>
    <dgm:pt modelId="{168860DB-7759-4CE0-AE1C-5366646D29ED}" type="sibTrans" cxnId="{E4D87672-3E05-4470-87E9-9884F3819B35}">
      <dgm:prSet/>
      <dgm:spPr/>
      <dgm:t>
        <a:bodyPr/>
        <a:lstStyle/>
        <a:p>
          <a:endParaRPr lang="en-US">
            <a:latin typeface="+mj-lt"/>
          </a:endParaRPr>
        </a:p>
      </dgm:t>
    </dgm:pt>
    <dgm:pt modelId="{90B41D51-4994-4182-A0B3-DC4677C33FA9}">
      <dgm:prSet/>
      <dgm:spPr/>
      <dgm:t>
        <a:bodyPr/>
        <a:lstStyle/>
        <a:p>
          <a:r>
            <a:rPr lang="en-US" dirty="0">
              <a:latin typeface="+mj-lt"/>
            </a:rPr>
            <a:t>cautious regulation</a:t>
          </a:r>
        </a:p>
      </dgm:t>
    </dgm:pt>
    <dgm:pt modelId="{089700EA-853D-4F65-A5C1-EE8226AC5CDE}" type="parTrans" cxnId="{847F2732-B6B6-4A1F-998E-05BF0066433E}">
      <dgm:prSet/>
      <dgm:spPr/>
      <dgm:t>
        <a:bodyPr/>
        <a:lstStyle/>
        <a:p>
          <a:endParaRPr lang="en-US">
            <a:latin typeface="+mj-lt"/>
          </a:endParaRPr>
        </a:p>
      </dgm:t>
    </dgm:pt>
    <dgm:pt modelId="{03D1722F-885C-40BC-B9FF-32D72FF664EE}" type="sibTrans" cxnId="{847F2732-B6B6-4A1F-998E-05BF0066433E}">
      <dgm:prSet/>
      <dgm:spPr/>
      <dgm:t>
        <a:bodyPr/>
        <a:lstStyle/>
        <a:p>
          <a:endParaRPr lang="en-US">
            <a:latin typeface="+mj-lt"/>
          </a:endParaRPr>
        </a:p>
      </dgm:t>
    </dgm:pt>
    <dgm:pt modelId="{3DDDB753-B7A1-4913-B917-029FDDCF4DF1}" type="pres">
      <dgm:prSet presAssocID="{5EFAE995-01E1-4D9E-A392-8DD48B0AFA61}" presName="diagram" presStyleCnt="0">
        <dgm:presLayoutVars>
          <dgm:dir/>
          <dgm:resizeHandles val="exact"/>
        </dgm:presLayoutVars>
      </dgm:prSet>
      <dgm:spPr/>
    </dgm:pt>
    <dgm:pt modelId="{E66D4CC4-7C53-4EED-B794-64923BE4D938}" type="pres">
      <dgm:prSet presAssocID="{49F95171-36BF-402F-B735-8CAAF7C8582F}" presName="arrow" presStyleLbl="node1" presStyleIdx="0" presStyleCnt="2" custScaleY="100258">
        <dgm:presLayoutVars>
          <dgm:bulletEnabled val="1"/>
        </dgm:presLayoutVars>
      </dgm:prSet>
      <dgm:spPr/>
    </dgm:pt>
    <dgm:pt modelId="{A0558177-AC34-4CF6-B464-08D65FEE37F3}" type="pres">
      <dgm:prSet presAssocID="{90B41D51-4994-4182-A0B3-DC4677C33FA9}" presName="arrow" presStyleLbl="node1" presStyleIdx="1" presStyleCnt="2" custScaleY="100258">
        <dgm:presLayoutVars>
          <dgm:bulletEnabled val="1"/>
        </dgm:presLayoutVars>
      </dgm:prSet>
      <dgm:spPr/>
    </dgm:pt>
  </dgm:ptLst>
  <dgm:cxnLst>
    <dgm:cxn modelId="{40FF3924-0026-415A-B0B0-7E3563402C7E}" type="presOf" srcId="{49F95171-36BF-402F-B735-8CAAF7C8582F}" destId="{E66D4CC4-7C53-4EED-B794-64923BE4D938}" srcOrd="0" destOrd="0" presId="urn:microsoft.com/office/officeart/2005/8/layout/arrow5"/>
    <dgm:cxn modelId="{847F2732-B6B6-4A1F-998E-05BF0066433E}" srcId="{5EFAE995-01E1-4D9E-A392-8DD48B0AFA61}" destId="{90B41D51-4994-4182-A0B3-DC4677C33FA9}" srcOrd="1" destOrd="0" parTransId="{089700EA-853D-4F65-A5C1-EE8226AC5CDE}" sibTransId="{03D1722F-885C-40BC-B9FF-32D72FF664EE}"/>
    <dgm:cxn modelId="{E4D87672-3E05-4470-87E9-9884F3819B35}" srcId="{5EFAE995-01E1-4D9E-A392-8DD48B0AFA61}" destId="{49F95171-36BF-402F-B735-8CAAF7C8582F}" srcOrd="0" destOrd="0" parTransId="{70450F26-ADD9-4E54-8648-063DE03F2815}" sibTransId="{168860DB-7759-4CE0-AE1C-5366646D29ED}"/>
    <dgm:cxn modelId="{7F5F2FDD-1C45-4394-A7BB-13A3D0839036}" type="presOf" srcId="{90B41D51-4994-4182-A0B3-DC4677C33FA9}" destId="{A0558177-AC34-4CF6-B464-08D65FEE37F3}" srcOrd="0" destOrd="0" presId="urn:microsoft.com/office/officeart/2005/8/layout/arrow5"/>
    <dgm:cxn modelId="{5FF799DD-15BB-432C-867C-FE74BFB67ED9}" type="presOf" srcId="{5EFAE995-01E1-4D9E-A392-8DD48B0AFA61}" destId="{3DDDB753-B7A1-4913-B917-029FDDCF4DF1}" srcOrd="0" destOrd="0" presId="urn:microsoft.com/office/officeart/2005/8/layout/arrow5"/>
    <dgm:cxn modelId="{E69DB844-3C40-470D-B1E5-9F96F396C4B8}" type="presParOf" srcId="{3DDDB753-B7A1-4913-B917-029FDDCF4DF1}" destId="{E66D4CC4-7C53-4EED-B794-64923BE4D938}" srcOrd="0" destOrd="0" presId="urn:microsoft.com/office/officeart/2005/8/layout/arrow5"/>
    <dgm:cxn modelId="{8A486CE1-8185-496E-A7CC-462B0D83E125}" type="presParOf" srcId="{3DDDB753-B7A1-4913-B917-029FDDCF4DF1}" destId="{A0558177-AC34-4CF6-B464-08D65FEE37F3}"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92E46-2C71-4F4F-95B0-12A0967E50C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CE7BF53B-C8A5-44E1-A416-190747655762}">
      <dgm:prSet/>
      <dgm:spPr/>
      <dgm:t>
        <a:bodyPr/>
        <a:lstStyle/>
        <a:p>
          <a:r>
            <a:rPr lang="en-US" b="1">
              <a:latin typeface="+mj-lt"/>
            </a:rPr>
            <a:t>Controlled environment for supervised testing of innovation</a:t>
          </a:r>
          <a:endParaRPr lang="en-US" b="1" dirty="0">
            <a:latin typeface="+mj-lt"/>
          </a:endParaRPr>
        </a:p>
      </dgm:t>
    </dgm:pt>
    <dgm:pt modelId="{EF768B92-C768-4BDC-9ABE-02AD48EBFAAB}" type="parTrans" cxnId="{67B1780D-DDEA-4AC3-BADB-35DAF7B6C58D}">
      <dgm:prSet/>
      <dgm:spPr/>
      <dgm:t>
        <a:bodyPr/>
        <a:lstStyle/>
        <a:p>
          <a:endParaRPr lang="en-US">
            <a:solidFill>
              <a:schemeClr val="tx1"/>
            </a:solidFill>
            <a:latin typeface="+mj-lt"/>
          </a:endParaRPr>
        </a:p>
      </dgm:t>
    </dgm:pt>
    <dgm:pt modelId="{6FAB6DC3-F728-4C28-9A8D-39290D564776}" type="sibTrans" cxnId="{67B1780D-DDEA-4AC3-BADB-35DAF7B6C58D}">
      <dgm:prSet/>
      <dgm:spPr/>
      <dgm:t>
        <a:bodyPr/>
        <a:lstStyle/>
        <a:p>
          <a:endParaRPr lang="en-US">
            <a:solidFill>
              <a:schemeClr val="tx1"/>
            </a:solidFill>
            <a:latin typeface="+mj-lt"/>
          </a:endParaRPr>
        </a:p>
      </dgm:t>
    </dgm:pt>
    <dgm:pt modelId="{4BCE3913-1D3D-42C4-86E2-94353809F442}">
      <dgm:prSet/>
      <dgm:spPr/>
      <dgm:t>
        <a:bodyPr/>
        <a:lstStyle/>
        <a:p>
          <a:pPr algn="ctr"/>
          <a:r>
            <a:rPr lang="en-US" b="1">
              <a:latin typeface="+mj-lt"/>
            </a:rPr>
            <a:t>Regulatory flexibility</a:t>
          </a:r>
          <a:endParaRPr lang="en-US" b="1" dirty="0">
            <a:latin typeface="+mj-lt"/>
          </a:endParaRPr>
        </a:p>
      </dgm:t>
    </dgm:pt>
    <dgm:pt modelId="{0D25A1EC-12C1-41E4-8D95-FBFF2C024633}" type="parTrans" cxnId="{426C05CD-F79F-4C36-8B56-7A1C658F7D34}">
      <dgm:prSet/>
      <dgm:spPr/>
      <dgm:t>
        <a:bodyPr/>
        <a:lstStyle/>
        <a:p>
          <a:endParaRPr lang="en-US">
            <a:solidFill>
              <a:schemeClr val="tx1"/>
            </a:solidFill>
            <a:latin typeface="+mj-lt"/>
          </a:endParaRPr>
        </a:p>
      </dgm:t>
    </dgm:pt>
    <dgm:pt modelId="{C4A6B54F-8562-4D4B-8F0C-4247C4DCE1C2}" type="sibTrans" cxnId="{426C05CD-F79F-4C36-8B56-7A1C658F7D34}">
      <dgm:prSet/>
      <dgm:spPr/>
      <dgm:t>
        <a:bodyPr/>
        <a:lstStyle/>
        <a:p>
          <a:endParaRPr lang="en-US">
            <a:solidFill>
              <a:schemeClr val="tx1"/>
            </a:solidFill>
            <a:latin typeface="+mj-lt"/>
          </a:endParaRPr>
        </a:p>
      </dgm:t>
    </dgm:pt>
    <dgm:pt modelId="{6BE17738-54DB-4243-8969-2668B6B0870A}">
      <dgm:prSet/>
      <dgm:spPr/>
      <dgm:t>
        <a:bodyPr/>
        <a:lstStyle/>
        <a:p>
          <a:pPr algn="ctr"/>
          <a:r>
            <a:rPr lang="en-US" b="1">
              <a:latin typeface="+mj-lt"/>
            </a:rPr>
            <a:t>Defined structure</a:t>
          </a:r>
          <a:endParaRPr lang="en-US" b="1" dirty="0">
            <a:latin typeface="+mj-lt"/>
          </a:endParaRPr>
        </a:p>
      </dgm:t>
    </dgm:pt>
    <dgm:pt modelId="{579894CB-8B6C-40F1-BFAC-FDF29347F13E}" type="parTrans" cxnId="{D827290F-55A2-48F3-ACC8-CA9B1D6B09BA}">
      <dgm:prSet/>
      <dgm:spPr/>
      <dgm:t>
        <a:bodyPr/>
        <a:lstStyle/>
        <a:p>
          <a:endParaRPr lang="en-US">
            <a:solidFill>
              <a:schemeClr val="tx1"/>
            </a:solidFill>
            <a:latin typeface="+mj-lt"/>
          </a:endParaRPr>
        </a:p>
      </dgm:t>
    </dgm:pt>
    <dgm:pt modelId="{F4FB27BA-F83B-4682-B444-56BFDC7F422B}" type="sibTrans" cxnId="{D827290F-55A2-48F3-ACC8-CA9B1D6B09BA}">
      <dgm:prSet/>
      <dgm:spPr/>
      <dgm:t>
        <a:bodyPr/>
        <a:lstStyle/>
        <a:p>
          <a:endParaRPr lang="en-US">
            <a:solidFill>
              <a:schemeClr val="tx1"/>
            </a:solidFill>
            <a:latin typeface="+mj-lt"/>
          </a:endParaRPr>
        </a:p>
      </dgm:t>
    </dgm:pt>
    <dgm:pt modelId="{85FAC2E8-9D95-443D-B7D5-8C1D2745CB42}">
      <dgm:prSet/>
      <dgm:spPr/>
      <dgm:t>
        <a:bodyPr/>
        <a:lstStyle/>
        <a:p>
          <a:pPr algn="ctr"/>
          <a:r>
            <a:rPr lang="en-US" b="1">
              <a:latin typeface="+mj-lt"/>
            </a:rPr>
            <a:t>Risk management</a:t>
          </a:r>
          <a:endParaRPr lang="en-US" b="1" dirty="0">
            <a:latin typeface="+mj-lt"/>
          </a:endParaRPr>
        </a:p>
      </dgm:t>
    </dgm:pt>
    <dgm:pt modelId="{48EC81D0-8B59-4D05-9B5B-709B9FA0365C}" type="parTrans" cxnId="{8463FC9A-3757-4D84-9A36-78ABCD605789}">
      <dgm:prSet/>
      <dgm:spPr/>
      <dgm:t>
        <a:bodyPr/>
        <a:lstStyle/>
        <a:p>
          <a:endParaRPr lang="en-US">
            <a:solidFill>
              <a:schemeClr val="tx1"/>
            </a:solidFill>
            <a:latin typeface="+mj-lt"/>
          </a:endParaRPr>
        </a:p>
      </dgm:t>
    </dgm:pt>
    <dgm:pt modelId="{18928607-AF76-497F-909B-8278B09F2604}" type="sibTrans" cxnId="{8463FC9A-3757-4D84-9A36-78ABCD605789}">
      <dgm:prSet/>
      <dgm:spPr/>
      <dgm:t>
        <a:bodyPr/>
        <a:lstStyle/>
        <a:p>
          <a:endParaRPr lang="en-US">
            <a:solidFill>
              <a:schemeClr val="tx1"/>
            </a:solidFill>
            <a:latin typeface="+mj-lt"/>
          </a:endParaRPr>
        </a:p>
      </dgm:t>
    </dgm:pt>
    <dgm:pt modelId="{9B73488E-A636-4104-9914-554117E19786}">
      <dgm:prSet/>
      <dgm:spPr/>
      <dgm:t>
        <a:bodyPr/>
        <a:lstStyle/>
        <a:p>
          <a:pPr algn="ctr"/>
          <a:r>
            <a:rPr lang="en-US" b="1">
              <a:latin typeface="+mj-lt"/>
            </a:rPr>
            <a:t>Performance measurement</a:t>
          </a:r>
          <a:endParaRPr lang="en-US" b="1" dirty="0">
            <a:latin typeface="+mj-lt"/>
          </a:endParaRPr>
        </a:p>
      </dgm:t>
    </dgm:pt>
    <dgm:pt modelId="{45C95897-D8A4-4750-94D8-7FBCEE22374F}" type="parTrans" cxnId="{F5FECD0A-321E-4D67-A59D-801C44D17E9A}">
      <dgm:prSet/>
      <dgm:spPr/>
      <dgm:t>
        <a:bodyPr/>
        <a:lstStyle/>
        <a:p>
          <a:endParaRPr lang="en-US">
            <a:solidFill>
              <a:schemeClr val="tx1"/>
            </a:solidFill>
            <a:latin typeface="+mj-lt"/>
          </a:endParaRPr>
        </a:p>
      </dgm:t>
    </dgm:pt>
    <dgm:pt modelId="{26663CCC-FBE8-44F5-AEE0-55D333890B7D}" type="sibTrans" cxnId="{F5FECD0A-321E-4D67-A59D-801C44D17E9A}">
      <dgm:prSet/>
      <dgm:spPr/>
      <dgm:t>
        <a:bodyPr/>
        <a:lstStyle/>
        <a:p>
          <a:endParaRPr lang="en-US">
            <a:solidFill>
              <a:schemeClr val="tx1"/>
            </a:solidFill>
            <a:latin typeface="+mj-lt"/>
          </a:endParaRPr>
        </a:p>
      </dgm:t>
    </dgm:pt>
    <dgm:pt modelId="{A929E35A-8843-4231-929C-C89DC2E4A947}">
      <dgm:prSet/>
      <dgm:spPr/>
      <dgm:t>
        <a:bodyPr/>
        <a:lstStyle/>
        <a:p>
          <a:pPr algn="ctr"/>
          <a:r>
            <a:rPr lang="en-US" b="1">
              <a:latin typeface="+mj-lt"/>
            </a:rPr>
            <a:t>Stakeholder engagement</a:t>
          </a:r>
          <a:endParaRPr lang="en-US" b="1" dirty="0">
            <a:latin typeface="+mj-lt"/>
          </a:endParaRPr>
        </a:p>
      </dgm:t>
    </dgm:pt>
    <dgm:pt modelId="{9F4C7B2A-985A-4CA2-A949-46C24B255931}" type="parTrans" cxnId="{3CC9AE6F-A119-40B1-9F60-69E7DB94A4DA}">
      <dgm:prSet/>
      <dgm:spPr/>
      <dgm:t>
        <a:bodyPr/>
        <a:lstStyle/>
        <a:p>
          <a:endParaRPr lang="en-US">
            <a:solidFill>
              <a:schemeClr val="tx1"/>
            </a:solidFill>
            <a:latin typeface="+mj-lt"/>
          </a:endParaRPr>
        </a:p>
      </dgm:t>
    </dgm:pt>
    <dgm:pt modelId="{146162A8-4B43-49C6-96FA-F6C5C2ECF7B8}" type="sibTrans" cxnId="{3CC9AE6F-A119-40B1-9F60-69E7DB94A4DA}">
      <dgm:prSet/>
      <dgm:spPr/>
      <dgm:t>
        <a:bodyPr/>
        <a:lstStyle/>
        <a:p>
          <a:endParaRPr lang="en-US">
            <a:solidFill>
              <a:schemeClr val="tx1"/>
            </a:solidFill>
            <a:latin typeface="+mj-lt"/>
          </a:endParaRPr>
        </a:p>
      </dgm:t>
    </dgm:pt>
    <dgm:pt modelId="{00F70F2B-C3DE-4362-9AB4-7F357BC1E3F0}">
      <dgm:prSet/>
      <dgm:spPr/>
      <dgm:t>
        <a:bodyPr/>
        <a:lstStyle/>
        <a:p>
          <a:pPr algn="ctr"/>
          <a:r>
            <a:rPr lang="en-US">
              <a:latin typeface="+mj-lt"/>
            </a:rPr>
            <a:t>temporary relief from certain rules.</a:t>
          </a:r>
          <a:endParaRPr lang="en-US" dirty="0">
            <a:latin typeface="+mj-lt"/>
          </a:endParaRPr>
        </a:p>
      </dgm:t>
    </dgm:pt>
    <dgm:pt modelId="{CC849099-9A25-47B6-8C3A-07F08F8C5562}" type="parTrans" cxnId="{B27B2E47-037E-433B-B3E3-7793493A3B8A}">
      <dgm:prSet/>
      <dgm:spPr/>
      <dgm:t>
        <a:bodyPr/>
        <a:lstStyle/>
        <a:p>
          <a:endParaRPr lang="en-US">
            <a:solidFill>
              <a:schemeClr val="tx1"/>
            </a:solidFill>
            <a:latin typeface="+mj-lt"/>
          </a:endParaRPr>
        </a:p>
      </dgm:t>
    </dgm:pt>
    <dgm:pt modelId="{F810AE17-B0A2-4680-AD92-6BD51DEEEB7F}" type="sibTrans" cxnId="{B27B2E47-037E-433B-B3E3-7793493A3B8A}">
      <dgm:prSet/>
      <dgm:spPr/>
      <dgm:t>
        <a:bodyPr/>
        <a:lstStyle/>
        <a:p>
          <a:endParaRPr lang="en-US">
            <a:solidFill>
              <a:schemeClr val="tx1"/>
            </a:solidFill>
            <a:latin typeface="+mj-lt"/>
          </a:endParaRPr>
        </a:p>
      </dgm:t>
    </dgm:pt>
    <dgm:pt modelId="{3204B413-64CF-4161-AE43-7EE7779BA5C3}">
      <dgm:prSet/>
      <dgm:spPr/>
      <dgm:t>
        <a:bodyPr/>
        <a:lstStyle/>
        <a:p>
          <a:pPr algn="ctr"/>
          <a:r>
            <a:rPr lang="en-US">
              <a:latin typeface="+mj-lt"/>
            </a:rPr>
            <a:t>time-bound, clear conditions, exit plans.</a:t>
          </a:r>
          <a:endParaRPr lang="en-US" dirty="0">
            <a:latin typeface="+mj-lt"/>
          </a:endParaRPr>
        </a:p>
      </dgm:t>
    </dgm:pt>
    <dgm:pt modelId="{4A6169EB-19BC-4302-B0BA-24886C13E404}" type="parTrans" cxnId="{9D7ADB6A-56AD-4227-A76B-5950771354F8}">
      <dgm:prSet/>
      <dgm:spPr/>
      <dgm:t>
        <a:bodyPr/>
        <a:lstStyle/>
        <a:p>
          <a:endParaRPr lang="en-US">
            <a:solidFill>
              <a:schemeClr val="tx1"/>
            </a:solidFill>
            <a:latin typeface="+mj-lt"/>
          </a:endParaRPr>
        </a:p>
      </dgm:t>
    </dgm:pt>
    <dgm:pt modelId="{4F39D69E-85C7-4A45-9A34-42960609DC10}" type="sibTrans" cxnId="{9D7ADB6A-56AD-4227-A76B-5950771354F8}">
      <dgm:prSet/>
      <dgm:spPr/>
      <dgm:t>
        <a:bodyPr/>
        <a:lstStyle/>
        <a:p>
          <a:endParaRPr lang="en-US">
            <a:solidFill>
              <a:schemeClr val="tx1"/>
            </a:solidFill>
            <a:latin typeface="+mj-lt"/>
          </a:endParaRPr>
        </a:p>
      </dgm:t>
    </dgm:pt>
    <dgm:pt modelId="{F9192251-4C27-4CF5-9825-AF1E598863C9}">
      <dgm:prSet/>
      <dgm:spPr/>
      <dgm:t>
        <a:bodyPr/>
        <a:lstStyle/>
        <a:p>
          <a:pPr algn="ctr"/>
          <a:r>
            <a:rPr lang="en-US">
              <a:latin typeface="+mj-lt"/>
            </a:rPr>
            <a:t>safeguards to protect consumers and patients.</a:t>
          </a:r>
          <a:endParaRPr lang="en-US" dirty="0">
            <a:latin typeface="+mj-lt"/>
          </a:endParaRPr>
        </a:p>
      </dgm:t>
    </dgm:pt>
    <dgm:pt modelId="{37BE2A6C-E67B-4648-BCB5-D66621FBC944}" type="parTrans" cxnId="{BFA7B32A-A1E5-40EB-B247-604F8CDF7EB9}">
      <dgm:prSet/>
      <dgm:spPr/>
      <dgm:t>
        <a:bodyPr/>
        <a:lstStyle/>
        <a:p>
          <a:endParaRPr lang="en-US">
            <a:solidFill>
              <a:schemeClr val="tx1"/>
            </a:solidFill>
            <a:latin typeface="+mj-lt"/>
          </a:endParaRPr>
        </a:p>
      </dgm:t>
    </dgm:pt>
    <dgm:pt modelId="{8ED0DB2E-DA2D-41F0-8579-49C1F842DA1D}" type="sibTrans" cxnId="{BFA7B32A-A1E5-40EB-B247-604F8CDF7EB9}">
      <dgm:prSet/>
      <dgm:spPr/>
      <dgm:t>
        <a:bodyPr/>
        <a:lstStyle/>
        <a:p>
          <a:endParaRPr lang="en-US">
            <a:solidFill>
              <a:schemeClr val="tx1"/>
            </a:solidFill>
            <a:latin typeface="+mj-lt"/>
          </a:endParaRPr>
        </a:p>
      </dgm:t>
    </dgm:pt>
    <dgm:pt modelId="{24BA6C66-2B17-4A07-B985-35365905D8AA}">
      <dgm:prSet/>
      <dgm:spPr/>
      <dgm:t>
        <a:bodyPr/>
        <a:lstStyle/>
        <a:p>
          <a:pPr algn="ctr"/>
          <a:r>
            <a:rPr lang="en-US">
              <a:latin typeface="+mj-lt"/>
            </a:rPr>
            <a:t>KPIs, monitoring, evaluation.</a:t>
          </a:r>
          <a:endParaRPr lang="en-US" dirty="0">
            <a:latin typeface="+mj-lt"/>
          </a:endParaRPr>
        </a:p>
      </dgm:t>
    </dgm:pt>
    <dgm:pt modelId="{92051997-62A0-4F99-ADCB-42F3E9104253}" type="parTrans" cxnId="{3BDFFFC1-FA6A-43C3-902E-4007511DDAFE}">
      <dgm:prSet/>
      <dgm:spPr/>
      <dgm:t>
        <a:bodyPr/>
        <a:lstStyle/>
        <a:p>
          <a:endParaRPr lang="en-US">
            <a:solidFill>
              <a:schemeClr val="tx1"/>
            </a:solidFill>
            <a:latin typeface="+mj-lt"/>
          </a:endParaRPr>
        </a:p>
      </dgm:t>
    </dgm:pt>
    <dgm:pt modelId="{E38005B3-A7D6-4BFD-8045-7D52BA7F7133}" type="sibTrans" cxnId="{3BDFFFC1-FA6A-43C3-902E-4007511DDAFE}">
      <dgm:prSet/>
      <dgm:spPr/>
      <dgm:t>
        <a:bodyPr/>
        <a:lstStyle/>
        <a:p>
          <a:endParaRPr lang="en-US">
            <a:solidFill>
              <a:schemeClr val="tx1"/>
            </a:solidFill>
            <a:latin typeface="+mj-lt"/>
          </a:endParaRPr>
        </a:p>
      </dgm:t>
    </dgm:pt>
    <dgm:pt modelId="{39A48702-0948-48A6-9764-99133CC27AB3}">
      <dgm:prSet/>
      <dgm:spPr/>
      <dgm:t>
        <a:bodyPr/>
        <a:lstStyle/>
        <a:p>
          <a:pPr algn="ctr"/>
          <a:r>
            <a:rPr lang="en-US">
              <a:latin typeface="+mj-lt"/>
            </a:rPr>
            <a:t>innovators, regulators, users, society.</a:t>
          </a:r>
          <a:endParaRPr lang="en-US" dirty="0">
            <a:latin typeface="+mj-lt"/>
          </a:endParaRPr>
        </a:p>
      </dgm:t>
    </dgm:pt>
    <dgm:pt modelId="{5BDE7D2C-2324-42DE-981B-0E9F2145A0CE}" type="parTrans" cxnId="{A6C9CCF0-C938-455F-8AFF-953BA65C1991}">
      <dgm:prSet/>
      <dgm:spPr/>
      <dgm:t>
        <a:bodyPr/>
        <a:lstStyle/>
        <a:p>
          <a:endParaRPr lang="en-US">
            <a:solidFill>
              <a:schemeClr val="tx1"/>
            </a:solidFill>
            <a:latin typeface="+mj-lt"/>
          </a:endParaRPr>
        </a:p>
      </dgm:t>
    </dgm:pt>
    <dgm:pt modelId="{A7642694-5204-4CEF-8D06-9478A7D1CCAB}" type="sibTrans" cxnId="{A6C9CCF0-C938-455F-8AFF-953BA65C1991}">
      <dgm:prSet/>
      <dgm:spPr/>
      <dgm:t>
        <a:bodyPr/>
        <a:lstStyle/>
        <a:p>
          <a:endParaRPr lang="en-US">
            <a:solidFill>
              <a:schemeClr val="tx1"/>
            </a:solidFill>
            <a:latin typeface="+mj-lt"/>
          </a:endParaRPr>
        </a:p>
      </dgm:t>
    </dgm:pt>
    <dgm:pt modelId="{A6B97F3E-D083-483D-B975-7CBF6FC04088}" type="pres">
      <dgm:prSet presAssocID="{5EA92E46-2C71-4F4F-95B0-12A0967E50C3}" presName="cycle" presStyleCnt="0">
        <dgm:presLayoutVars>
          <dgm:chMax val="1"/>
          <dgm:dir/>
          <dgm:animLvl val="ctr"/>
          <dgm:resizeHandles val="exact"/>
        </dgm:presLayoutVars>
      </dgm:prSet>
      <dgm:spPr/>
    </dgm:pt>
    <dgm:pt modelId="{AE64D07C-9007-412F-BF87-32BF587A48CA}" type="pres">
      <dgm:prSet presAssocID="{CE7BF53B-C8A5-44E1-A416-190747655762}" presName="centerShape" presStyleLbl="node0" presStyleIdx="0" presStyleCnt="1" custScaleX="145633" custScaleY="142203"/>
      <dgm:spPr/>
    </dgm:pt>
    <dgm:pt modelId="{8763B8DC-EECD-43FF-86CE-3CF5C6A0B8A9}" type="pres">
      <dgm:prSet presAssocID="{0D25A1EC-12C1-41E4-8D95-FBFF2C024633}" presName="Name9" presStyleLbl="parChTrans1D2" presStyleIdx="0" presStyleCnt="5"/>
      <dgm:spPr/>
    </dgm:pt>
    <dgm:pt modelId="{32B020BF-CC2F-4D03-8C12-CFAAB4A4400C}" type="pres">
      <dgm:prSet presAssocID="{0D25A1EC-12C1-41E4-8D95-FBFF2C024633}" presName="connTx" presStyleLbl="parChTrans1D2" presStyleIdx="0" presStyleCnt="5"/>
      <dgm:spPr/>
    </dgm:pt>
    <dgm:pt modelId="{0133926B-4C6B-438F-8625-D0B42D4648C4}" type="pres">
      <dgm:prSet presAssocID="{4BCE3913-1D3D-42C4-86E2-94353809F442}" presName="node" presStyleLbl="node1" presStyleIdx="0" presStyleCnt="5">
        <dgm:presLayoutVars>
          <dgm:bulletEnabled val="1"/>
        </dgm:presLayoutVars>
      </dgm:prSet>
      <dgm:spPr/>
    </dgm:pt>
    <dgm:pt modelId="{D93A2B7C-A4C3-479E-A303-D2ACF4B36495}" type="pres">
      <dgm:prSet presAssocID="{579894CB-8B6C-40F1-BFAC-FDF29347F13E}" presName="Name9" presStyleLbl="parChTrans1D2" presStyleIdx="1" presStyleCnt="5"/>
      <dgm:spPr/>
    </dgm:pt>
    <dgm:pt modelId="{D044C3CE-DF0B-401E-B63A-AB0B274841E3}" type="pres">
      <dgm:prSet presAssocID="{579894CB-8B6C-40F1-BFAC-FDF29347F13E}" presName="connTx" presStyleLbl="parChTrans1D2" presStyleIdx="1" presStyleCnt="5"/>
      <dgm:spPr/>
    </dgm:pt>
    <dgm:pt modelId="{E4E1B7A0-F9ED-4262-823F-7DADC8A781CB}" type="pres">
      <dgm:prSet presAssocID="{6BE17738-54DB-4243-8969-2668B6B0870A}" presName="node" presStyleLbl="node1" presStyleIdx="1" presStyleCnt="5">
        <dgm:presLayoutVars>
          <dgm:bulletEnabled val="1"/>
        </dgm:presLayoutVars>
      </dgm:prSet>
      <dgm:spPr/>
    </dgm:pt>
    <dgm:pt modelId="{DD198703-1B84-4969-9007-665DE5D41853}" type="pres">
      <dgm:prSet presAssocID="{48EC81D0-8B59-4D05-9B5B-709B9FA0365C}" presName="Name9" presStyleLbl="parChTrans1D2" presStyleIdx="2" presStyleCnt="5"/>
      <dgm:spPr/>
    </dgm:pt>
    <dgm:pt modelId="{581C9C86-B0FF-44A2-B0E2-5CEC498B6FD9}" type="pres">
      <dgm:prSet presAssocID="{48EC81D0-8B59-4D05-9B5B-709B9FA0365C}" presName="connTx" presStyleLbl="parChTrans1D2" presStyleIdx="2" presStyleCnt="5"/>
      <dgm:spPr/>
    </dgm:pt>
    <dgm:pt modelId="{F3D2E279-FB65-4FC5-944A-B0CB031A6078}" type="pres">
      <dgm:prSet presAssocID="{85FAC2E8-9D95-443D-B7D5-8C1D2745CB42}" presName="node" presStyleLbl="node1" presStyleIdx="2" presStyleCnt="5">
        <dgm:presLayoutVars>
          <dgm:bulletEnabled val="1"/>
        </dgm:presLayoutVars>
      </dgm:prSet>
      <dgm:spPr/>
    </dgm:pt>
    <dgm:pt modelId="{F6FB263E-0945-4BD5-A485-212A29548187}" type="pres">
      <dgm:prSet presAssocID="{45C95897-D8A4-4750-94D8-7FBCEE22374F}" presName="Name9" presStyleLbl="parChTrans1D2" presStyleIdx="3" presStyleCnt="5"/>
      <dgm:spPr/>
    </dgm:pt>
    <dgm:pt modelId="{179E85B1-69F4-470F-A2AB-26CF34C8F1AB}" type="pres">
      <dgm:prSet presAssocID="{45C95897-D8A4-4750-94D8-7FBCEE22374F}" presName="connTx" presStyleLbl="parChTrans1D2" presStyleIdx="3" presStyleCnt="5"/>
      <dgm:spPr/>
    </dgm:pt>
    <dgm:pt modelId="{4A28F43B-D716-4C17-86AA-FCE129CE689D}" type="pres">
      <dgm:prSet presAssocID="{9B73488E-A636-4104-9914-554117E19786}" presName="node" presStyleLbl="node1" presStyleIdx="3" presStyleCnt="5">
        <dgm:presLayoutVars>
          <dgm:bulletEnabled val="1"/>
        </dgm:presLayoutVars>
      </dgm:prSet>
      <dgm:spPr/>
    </dgm:pt>
    <dgm:pt modelId="{CF78E8D7-9C28-40AD-9F09-D2C143891E96}" type="pres">
      <dgm:prSet presAssocID="{9F4C7B2A-985A-4CA2-A949-46C24B255931}" presName="Name9" presStyleLbl="parChTrans1D2" presStyleIdx="4" presStyleCnt="5"/>
      <dgm:spPr/>
    </dgm:pt>
    <dgm:pt modelId="{52B9F460-88AF-415A-8E8F-A992C25D85C2}" type="pres">
      <dgm:prSet presAssocID="{9F4C7B2A-985A-4CA2-A949-46C24B255931}" presName="connTx" presStyleLbl="parChTrans1D2" presStyleIdx="4" presStyleCnt="5"/>
      <dgm:spPr/>
    </dgm:pt>
    <dgm:pt modelId="{A0A7D44B-B149-4038-A7B7-3217AC1004D4}" type="pres">
      <dgm:prSet presAssocID="{A929E35A-8843-4231-929C-C89DC2E4A947}" presName="node" presStyleLbl="node1" presStyleIdx="4" presStyleCnt="5">
        <dgm:presLayoutVars>
          <dgm:bulletEnabled val="1"/>
        </dgm:presLayoutVars>
      </dgm:prSet>
      <dgm:spPr/>
    </dgm:pt>
  </dgm:ptLst>
  <dgm:cxnLst>
    <dgm:cxn modelId="{0E6B7609-DBC1-4EBD-BA20-1F41B290F7A1}" type="presOf" srcId="{3204B413-64CF-4161-AE43-7EE7779BA5C3}" destId="{E4E1B7A0-F9ED-4262-823F-7DADC8A781CB}" srcOrd="0" destOrd="1" presId="urn:microsoft.com/office/officeart/2005/8/layout/radial1"/>
    <dgm:cxn modelId="{F5FECD0A-321E-4D67-A59D-801C44D17E9A}" srcId="{CE7BF53B-C8A5-44E1-A416-190747655762}" destId="{9B73488E-A636-4104-9914-554117E19786}" srcOrd="3" destOrd="0" parTransId="{45C95897-D8A4-4750-94D8-7FBCEE22374F}" sibTransId="{26663CCC-FBE8-44F5-AEE0-55D333890B7D}"/>
    <dgm:cxn modelId="{67B1780D-DDEA-4AC3-BADB-35DAF7B6C58D}" srcId="{5EA92E46-2C71-4F4F-95B0-12A0967E50C3}" destId="{CE7BF53B-C8A5-44E1-A416-190747655762}" srcOrd="0" destOrd="0" parTransId="{EF768B92-C768-4BDC-9ABE-02AD48EBFAAB}" sibTransId="{6FAB6DC3-F728-4C28-9A8D-39290D564776}"/>
    <dgm:cxn modelId="{D827290F-55A2-48F3-ACC8-CA9B1D6B09BA}" srcId="{CE7BF53B-C8A5-44E1-A416-190747655762}" destId="{6BE17738-54DB-4243-8969-2668B6B0870A}" srcOrd="1" destOrd="0" parTransId="{579894CB-8B6C-40F1-BFAC-FDF29347F13E}" sibTransId="{F4FB27BA-F83B-4682-B444-56BFDC7F422B}"/>
    <dgm:cxn modelId="{611CAC14-365B-4237-802C-B5443FB84B67}" type="presOf" srcId="{0D25A1EC-12C1-41E4-8D95-FBFF2C024633}" destId="{8763B8DC-EECD-43FF-86CE-3CF5C6A0B8A9}" srcOrd="0" destOrd="0" presId="urn:microsoft.com/office/officeart/2005/8/layout/radial1"/>
    <dgm:cxn modelId="{038A0017-7D69-4B01-ADF0-3A1C8A433A5C}" type="presOf" srcId="{00F70F2B-C3DE-4362-9AB4-7F357BC1E3F0}" destId="{0133926B-4C6B-438F-8625-D0B42D4648C4}" srcOrd="0" destOrd="1" presId="urn:microsoft.com/office/officeart/2005/8/layout/radial1"/>
    <dgm:cxn modelId="{93220A20-1938-41DF-BF88-B919B3131978}" type="presOf" srcId="{4BCE3913-1D3D-42C4-86E2-94353809F442}" destId="{0133926B-4C6B-438F-8625-D0B42D4648C4}" srcOrd="0" destOrd="0" presId="urn:microsoft.com/office/officeart/2005/8/layout/radial1"/>
    <dgm:cxn modelId="{3A99B123-46B2-4C31-B528-B10790FD5E55}" type="presOf" srcId="{5EA92E46-2C71-4F4F-95B0-12A0967E50C3}" destId="{A6B97F3E-D083-483D-B975-7CBF6FC04088}" srcOrd="0" destOrd="0" presId="urn:microsoft.com/office/officeart/2005/8/layout/radial1"/>
    <dgm:cxn modelId="{BFA7B32A-A1E5-40EB-B247-604F8CDF7EB9}" srcId="{85FAC2E8-9D95-443D-B7D5-8C1D2745CB42}" destId="{F9192251-4C27-4CF5-9825-AF1E598863C9}" srcOrd="0" destOrd="0" parTransId="{37BE2A6C-E67B-4648-BCB5-D66621FBC944}" sibTransId="{8ED0DB2E-DA2D-41F0-8579-49C1F842DA1D}"/>
    <dgm:cxn modelId="{DDFC742C-EC65-49AA-9FEF-67396E2539F3}" type="presOf" srcId="{39A48702-0948-48A6-9764-99133CC27AB3}" destId="{A0A7D44B-B149-4038-A7B7-3217AC1004D4}" srcOrd="0" destOrd="1" presId="urn:microsoft.com/office/officeart/2005/8/layout/radial1"/>
    <dgm:cxn modelId="{EF9BF135-3F71-4EEE-9012-70FECC5E0994}" type="presOf" srcId="{45C95897-D8A4-4750-94D8-7FBCEE22374F}" destId="{F6FB263E-0945-4BD5-A485-212A29548187}" srcOrd="0" destOrd="0" presId="urn:microsoft.com/office/officeart/2005/8/layout/radial1"/>
    <dgm:cxn modelId="{EE219742-D909-48E4-898C-97B9245A56D4}" type="presOf" srcId="{F9192251-4C27-4CF5-9825-AF1E598863C9}" destId="{F3D2E279-FB65-4FC5-944A-B0CB031A6078}" srcOrd="0" destOrd="1" presId="urn:microsoft.com/office/officeart/2005/8/layout/radial1"/>
    <dgm:cxn modelId="{BAC25F66-D0AB-4F2F-A362-6D6FC6811F52}" type="presOf" srcId="{48EC81D0-8B59-4D05-9B5B-709B9FA0365C}" destId="{581C9C86-B0FF-44A2-B0E2-5CEC498B6FD9}" srcOrd="1" destOrd="0" presId="urn:microsoft.com/office/officeart/2005/8/layout/radial1"/>
    <dgm:cxn modelId="{B27B2E47-037E-433B-B3E3-7793493A3B8A}" srcId="{4BCE3913-1D3D-42C4-86E2-94353809F442}" destId="{00F70F2B-C3DE-4362-9AB4-7F357BC1E3F0}" srcOrd="0" destOrd="0" parTransId="{CC849099-9A25-47B6-8C3A-07F08F8C5562}" sibTransId="{F810AE17-B0A2-4680-AD92-6BD51DEEEB7F}"/>
    <dgm:cxn modelId="{19CFE268-AC2A-4623-A11F-3A68EAFEB3F3}" type="presOf" srcId="{579894CB-8B6C-40F1-BFAC-FDF29347F13E}" destId="{D044C3CE-DF0B-401E-B63A-AB0B274841E3}" srcOrd="1" destOrd="0" presId="urn:microsoft.com/office/officeart/2005/8/layout/radial1"/>
    <dgm:cxn modelId="{9D7ADB6A-56AD-4227-A76B-5950771354F8}" srcId="{6BE17738-54DB-4243-8969-2668B6B0870A}" destId="{3204B413-64CF-4161-AE43-7EE7779BA5C3}" srcOrd="0" destOrd="0" parTransId="{4A6169EB-19BC-4302-B0BA-24886C13E404}" sibTransId="{4F39D69E-85C7-4A45-9A34-42960609DC10}"/>
    <dgm:cxn modelId="{3CC9AE6F-A119-40B1-9F60-69E7DB94A4DA}" srcId="{CE7BF53B-C8A5-44E1-A416-190747655762}" destId="{A929E35A-8843-4231-929C-C89DC2E4A947}" srcOrd="4" destOrd="0" parTransId="{9F4C7B2A-985A-4CA2-A949-46C24B255931}" sibTransId="{146162A8-4B43-49C6-96FA-F6C5C2ECF7B8}"/>
    <dgm:cxn modelId="{CA696971-C12D-4905-B663-65363E1D557A}" type="presOf" srcId="{85FAC2E8-9D95-443D-B7D5-8C1D2745CB42}" destId="{F3D2E279-FB65-4FC5-944A-B0CB031A6078}" srcOrd="0" destOrd="0" presId="urn:microsoft.com/office/officeart/2005/8/layout/radial1"/>
    <dgm:cxn modelId="{EEAA9851-588C-4902-9060-34FB21ACFB60}" type="presOf" srcId="{45C95897-D8A4-4750-94D8-7FBCEE22374F}" destId="{179E85B1-69F4-470F-A2AB-26CF34C8F1AB}" srcOrd="1" destOrd="0" presId="urn:microsoft.com/office/officeart/2005/8/layout/radial1"/>
    <dgm:cxn modelId="{D7232F7C-EF1F-46FD-8AE6-61875EBF0DFF}" type="presOf" srcId="{579894CB-8B6C-40F1-BFAC-FDF29347F13E}" destId="{D93A2B7C-A4C3-479E-A303-D2ACF4B36495}" srcOrd="0" destOrd="0" presId="urn:microsoft.com/office/officeart/2005/8/layout/radial1"/>
    <dgm:cxn modelId="{EFCFE77D-FD46-487F-9955-14227AB7E4F7}" type="presOf" srcId="{48EC81D0-8B59-4D05-9B5B-709B9FA0365C}" destId="{DD198703-1B84-4969-9007-665DE5D41853}" srcOrd="0" destOrd="0" presId="urn:microsoft.com/office/officeart/2005/8/layout/radial1"/>
    <dgm:cxn modelId="{B72BB189-D4B9-4EF0-91DD-54761ED787BE}" type="presOf" srcId="{CE7BF53B-C8A5-44E1-A416-190747655762}" destId="{AE64D07C-9007-412F-BF87-32BF587A48CA}" srcOrd="0" destOrd="0" presId="urn:microsoft.com/office/officeart/2005/8/layout/radial1"/>
    <dgm:cxn modelId="{0E8FA29A-C0D5-44F4-AC58-2AC6D62BAFFE}" type="presOf" srcId="{6BE17738-54DB-4243-8969-2668B6B0870A}" destId="{E4E1B7A0-F9ED-4262-823F-7DADC8A781CB}" srcOrd="0" destOrd="0" presId="urn:microsoft.com/office/officeart/2005/8/layout/radial1"/>
    <dgm:cxn modelId="{8463FC9A-3757-4D84-9A36-78ABCD605789}" srcId="{CE7BF53B-C8A5-44E1-A416-190747655762}" destId="{85FAC2E8-9D95-443D-B7D5-8C1D2745CB42}" srcOrd="2" destOrd="0" parTransId="{48EC81D0-8B59-4D05-9B5B-709B9FA0365C}" sibTransId="{18928607-AF76-497F-909B-8278B09F2604}"/>
    <dgm:cxn modelId="{0223949D-9E54-4F3B-AC0F-A1EB4C8EA56D}" type="presOf" srcId="{9B73488E-A636-4104-9914-554117E19786}" destId="{4A28F43B-D716-4C17-86AA-FCE129CE689D}" srcOrd="0" destOrd="0" presId="urn:microsoft.com/office/officeart/2005/8/layout/radial1"/>
    <dgm:cxn modelId="{B81A39B9-2696-4658-91A6-1371165ADDE9}" type="presOf" srcId="{A929E35A-8843-4231-929C-C89DC2E4A947}" destId="{A0A7D44B-B149-4038-A7B7-3217AC1004D4}" srcOrd="0" destOrd="0" presId="urn:microsoft.com/office/officeart/2005/8/layout/radial1"/>
    <dgm:cxn modelId="{3BDFFFC1-FA6A-43C3-902E-4007511DDAFE}" srcId="{9B73488E-A636-4104-9914-554117E19786}" destId="{24BA6C66-2B17-4A07-B985-35365905D8AA}" srcOrd="0" destOrd="0" parTransId="{92051997-62A0-4F99-ADCB-42F3E9104253}" sibTransId="{E38005B3-A7D6-4BFD-8045-7D52BA7F7133}"/>
    <dgm:cxn modelId="{426C05CD-F79F-4C36-8B56-7A1C658F7D34}" srcId="{CE7BF53B-C8A5-44E1-A416-190747655762}" destId="{4BCE3913-1D3D-42C4-86E2-94353809F442}" srcOrd="0" destOrd="0" parTransId="{0D25A1EC-12C1-41E4-8D95-FBFF2C024633}" sibTransId="{C4A6B54F-8562-4D4B-8F0C-4247C4DCE1C2}"/>
    <dgm:cxn modelId="{696451D4-AB04-45B6-AB46-AFFD1A6CAA4D}" type="presOf" srcId="{0D25A1EC-12C1-41E4-8D95-FBFF2C024633}" destId="{32B020BF-CC2F-4D03-8C12-CFAAB4A4400C}" srcOrd="1" destOrd="0" presId="urn:microsoft.com/office/officeart/2005/8/layout/radial1"/>
    <dgm:cxn modelId="{78A31EEF-578A-428D-9A83-7F77E508C2C7}" type="presOf" srcId="{24BA6C66-2B17-4A07-B985-35365905D8AA}" destId="{4A28F43B-D716-4C17-86AA-FCE129CE689D}" srcOrd="0" destOrd="1" presId="urn:microsoft.com/office/officeart/2005/8/layout/radial1"/>
    <dgm:cxn modelId="{A6C9CCF0-C938-455F-8AFF-953BA65C1991}" srcId="{A929E35A-8843-4231-929C-C89DC2E4A947}" destId="{39A48702-0948-48A6-9764-99133CC27AB3}" srcOrd="0" destOrd="0" parTransId="{5BDE7D2C-2324-42DE-981B-0E9F2145A0CE}" sibTransId="{A7642694-5204-4CEF-8D06-9478A7D1CCAB}"/>
    <dgm:cxn modelId="{746560F8-0675-45E5-B6A7-368937D141D8}" type="presOf" srcId="{9F4C7B2A-985A-4CA2-A949-46C24B255931}" destId="{52B9F460-88AF-415A-8E8F-A992C25D85C2}" srcOrd="1" destOrd="0" presId="urn:microsoft.com/office/officeart/2005/8/layout/radial1"/>
    <dgm:cxn modelId="{FA1089FC-0866-4AD5-BB64-B679848344D9}" type="presOf" srcId="{9F4C7B2A-985A-4CA2-A949-46C24B255931}" destId="{CF78E8D7-9C28-40AD-9F09-D2C143891E96}" srcOrd="0" destOrd="0" presId="urn:microsoft.com/office/officeart/2005/8/layout/radial1"/>
    <dgm:cxn modelId="{8D77FB88-E24B-43C7-99E2-D285936F1F5B}" type="presParOf" srcId="{A6B97F3E-D083-483D-B975-7CBF6FC04088}" destId="{AE64D07C-9007-412F-BF87-32BF587A48CA}" srcOrd="0" destOrd="0" presId="urn:microsoft.com/office/officeart/2005/8/layout/radial1"/>
    <dgm:cxn modelId="{EBC189A1-FD55-4499-9D77-5B3F380FA383}" type="presParOf" srcId="{A6B97F3E-D083-483D-B975-7CBF6FC04088}" destId="{8763B8DC-EECD-43FF-86CE-3CF5C6A0B8A9}" srcOrd="1" destOrd="0" presId="urn:microsoft.com/office/officeart/2005/8/layout/radial1"/>
    <dgm:cxn modelId="{16A71DCD-0A53-42E8-8749-0EB0A1413E8B}" type="presParOf" srcId="{8763B8DC-EECD-43FF-86CE-3CF5C6A0B8A9}" destId="{32B020BF-CC2F-4D03-8C12-CFAAB4A4400C}" srcOrd="0" destOrd="0" presId="urn:microsoft.com/office/officeart/2005/8/layout/radial1"/>
    <dgm:cxn modelId="{48F7593A-C3EC-4D8B-96CD-8A6B7955444C}" type="presParOf" srcId="{A6B97F3E-D083-483D-B975-7CBF6FC04088}" destId="{0133926B-4C6B-438F-8625-D0B42D4648C4}" srcOrd="2" destOrd="0" presId="urn:microsoft.com/office/officeart/2005/8/layout/radial1"/>
    <dgm:cxn modelId="{0B9A23AD-DFA3-4E5B-8311-DCBF2432170A}" type="presParOf" srcId="{A6B97F3E-D083-483D-B975-7CBF6FC04088}" destId="{D93A2B7C-A4C3-479E-A303-D2ACF4B36495}" srcOrd="3" destOrd="0" presId="urn:microsoft.com/office/officeart/2005/8/layout/radial1"/>
    <dgm:cxn modelId="{2E02867D-10B8-456B-8458-114BFE6890BF}" type="presParOf" srcId="{D93A2B7C-A4C3-479E-A303-D2ACF4B36495}" destId="{D044C3CE-DF0B-401E-B63A-AB0B274841E3}" srcOrd="0" destOrd="0" presId="urn:microsoft.com/office/officeart/2005/8/layout/radial1"/>
    <dgm:cxn modelId="{7F5F6EC7-AC22-4601-9B69-828EF1377CB2}" type="presParOf" srcId="{A6B97F3E-D083-483D-B975-7CBF6FC04088}" destId="{E4E1B7A0-F9ED-4262-823F-7DADC8A781CB}" srcOrd="4" destOrd="0" presId="urn:microsoft.com/office/officeart/2005/8/layout/radial1"/>
    <dgm:cxn modelId="{BF170FB1-8428-4666-8215-F2F97C44CE83}" type="presParOf" srcId="{A6B97F3E-D083-483D-B975-7CBF6FC04088}" destId="{DD198703-1B84-4969-9007-665DE5D41853}" srcOrd="5" destOrd="0" presId="urn:microsoft.com/office/officeart/2005/8/layout/radial1"/>
    <dgm:cxn modelId="{0D0482A5-8782-49BF-8172-579496E7AA80}" type="presParOf" srcId="{DD198703-1B84-4969-9007-665DE5D41853}" destId="{581C9C86-B0FF-44A2-B0E2-5CEC498B6FD9}" srcOrd="0" destOrd="0" presId="urn:microsoft.com/office/officeart/2005/8/layout/radial1"/>
    <dgm:cxn modelId="{8CC0E0D6-1924-4D24-86DB-8B2CC55D2464}" type="presParOf" srcId="{A6B97F3E-D083-483D-B975-7CBF6FC04088}" destId="{F3D2E279-FB65-4FC5-944A-B0CB031A6078}" srcOrd="6" destOrd="0" presId="urn:microsoft.com/office/officeart/2005/8/layout/radial1"/>
    <dgm:cxn modelId="{0FF30A27-FFE7-4891-BD3E-29348FD6BB19}" type="presParOf" srcId="{A6B97F3E-D083-483D-B975-7CBF6FC04088}" destId="{F6FB263E-0945-4BD5-A485-212A29548187}" srcOrd="7" destOrd="0" presId="urn:microsoft.com/office/officeart/2005/8/layout/radial1"/>
    <dgm:cxn modelId="{7D2F4FF2-9F15-4AAD-A07A-F57E8FEF5C5C}" type="presParOf" srcId="{F6FB263E-0945-4BD5-A485-212A29548187}" destId="{179E85B1-69F4-470F-A2AB-26CF34C8F1AB}" srcOrd="0" destOrd="0" presId="urn:microsoft.com/office/officeart/2005/8/layout/radial1"/>
    <dgm:cxn modelId="{031BE8DF-8189-41A6-891E-AB96DDCE6293}" type="presParOf" srcId="{A6B97F3E-D083-483D-B975-7CBF6FC04088}" destId="{4A28F43B-D716-4C17-86AA-FCE129CE689D}" srcOrd="8" destOrd="0" presId="urn:microsoft.com/office/officeart/2005/8/layout/radial1"/>
    <dgm:cxn modelId="{B8DA7FD1-2287-45AE-B4A1-C5E5D7AD5167}" type="presParOf" srcId="{A6B97F3E-D083-483D-B975-7CBF6FC04088}" destId="{CF78E8D7-9C28-40AD-9F09-D2C143891E96}" srcOrd="9" destOrd="0" presId="urn:microsoft.com/office/officeart/2005/8/layout/radial1"/>
    <dgm:cxn modelId="{5A0BCF1D-0A13-460A-8E23-0DFCB372BCC2}" type="presParOf" srcId="{CF78E8D7-9C28-40AD-9F09-D2C143891E96}" destId="{52B9F460-88AF-415A-8E8F-A992C25D85C2}" srcOrd="0" destOrd="0" presId="urn:microsoft.com/office/officeart/2005/8/layout/radial1"/>
    <dgm:cxn modelId="{3BC3CC16-FEB1-4904-B6E6-43DC5D0A2D69}" type="presParOf" srcId="{A6B97F3E-D083-483D-B975-7CBF6FC04088}" destId="{A0A7D44B-B149-4038-A7B7-3217AC1004D4}"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43DCAC-1A97-4425-9266-09A5D0C3BE87}"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74169FD7-3549-4944-812E-6C670E776D7C}">
      <dgm:prSet custT="1"/>
      <dgm:spPr/>
      <dgm:t>
        <a:bodyPr/>
        <a:lstStyle/>
        <a:p>
          <a:r>
            <a:rPr lang="en-US" sz="2000" b="1" dirty="0">
              <a:latin typeface="+mj-lt"/>
            </a:rPr>
            <a:t>Risk-based</a:t>
          </a:r>
        </a:p>
      </dgm:t>
    </dgm:pt>
    <dgm:pt modelId="{7B2786DC-4710-4AED-B467-00AF7D69FE74}" type="parTrans" cxnId="{53F94DE7-E561-45A3-9E1F-77B7FA59DCE7}">
      <dgm:prSet/>
      <dgm:spPr/>
      <dgm:t>
        <a:bodyPr/>
        <a:lstStyle/>
        <a:p>
          <a:endParaRPr lang="en-US" sz="2000">
            <a:latin typeface="+mj-lt"/>
          </a:endParaRPr>
        </a:p>
      </dgm:t>
    </dgm:pt>
    <dgm:pt modelId="{2463DD6B-F739-413A-95F0-2E3D6C7F17F1}" type="sibTrans" cxnId="{53F94DE7-E561-45A3-9E1F-77B7FA59DCE7}">
      <dgm:prSet/>
      <dgm:spPr/>
      <dgm:t>
        <a:bodyPr/>
        <a:lstStyle/>
        <a:p>
          <a:endParaRPr lang="en-US" sz="2000">
            <a:latin typeface="+mj-lt"/>
          </a:endParaRPr>
        </a:p>
      </dgm:t>
    </dgm:pt>
    <dgm:pt modelId="{B8AC2547-AF17-48B1-86BA-A328B263EA07}">
      <dgm:prSet custT="1"/>
      <dgm:spPr/>
      <dgm:t>
        <a:bodyPr/>
        <a:lstStyle/>
        <a:p>
          <a:r>
            <a:rPr lang="en-US" sz="2000" b="1" dirty="0">
              <a:latin typeface="+mj-lt"/>
            </a:rPr>
            <a:t>Proportionate</a:t>
          </a:r>
        </a:p>
      </dgm:t>
    </dgm:pt>
    <dgm:pt modelId="{D7274120-7998-48C1-9B3E-82C057300789}" type="parTrans" cxnId="{E6791119-9D5E-41F6-9518-F91CBBAD502A}">
      <dgm:prSet/>
      <dgm:spPr/>
      <dgm:t>
        <a:bodyPr/>
        <a:lstStyle/>
        <a:p>
          <a:endParaRPr lang="en-US" sz="2000">
            <a:latin typeface="+mj-lt"/>
          </a:endParaRPr>
        </a:p>
      </dgm:t>
    </dgm:pt>
    <dgm:pt modelId="{0070F136-4CD7-4C52-BD65-72AB2F618D8A}" type="sibTrans" cxnId="{E6791119-9D5E-41F6-9518-F91CBBAD502A}">
      <dgm:prSet/>
      <dgm:spPr/>
      <dgm:t>
        <a:bodyPr/>
        <a:lstStyle/>
        <a:p>
          <a:endParaRPr lang="en-US" sz="2000">
            <a:latin typeface="+mj-lt"/>
          </a:endParaRPr>
        </a:p>
      </dgm:t>
    </dgm:pt>
    <dgm:pt modelId="{1D4766CE-F2CA-4CBD-8ACC-D2616DB20E48}">
      <dgm:prSet custT="1"/>
      <dgm:spPr/>
      <dgm:t>
        <a:bodyPr/>
        <a:lstStyle/>
        <a:p>
          <a:r>
            <a:rPr lang="en-US" sz="2000" b="1" dirty="0">
              <a:latin typeface="+mj-lt"/>
            </a:rPr>
            <a:t>Responsive</a:t>
          </a:r>
        </a:p>
      </dgm:t>
    </dgm:pt>
    <dgm:pt modelId="{41D50CE8-381F-4D75-83B8-08A16F90FF51}" type="parTrans" cxnId="{14A0B7B2-5C1F-44ED-9E38-B08402BF3212}">
      <dgm:prSet/>
      <dgm:spPr/>
      <dgm:t>
        <a:bodyPr/>
        <a:lstStyle/>
        <a:p>
          <a:endParaRPr lang="en-US" sz="2000">
            <a:latin typeface="+mj-lt"/>
          </a:endParaRPr>
        </a:p>
      </dgm:t>
    </dgm:pt>
    <dgm:pt modelId="{E600CBF2-8C81-48BE-8FC6-12A984FC65AD}" type="sibTrans" cxnId="{14A0B7B2-5C1F-44ED-9E38-B08402BF3212}">
      <dgm:prSet/>
      <dgm:spPr/>
      <dgm:t>
        <a:bodyPr/>
        <a:lstStyle/>
        <a:p>
          <a:endParaRPr lang="en-US" sz="2000">
            <a:latin typeface="+mj-lt"/>
          </a:endParaRPr>
        </a:p>
      </dgm:t>
    </dgm:pt>
    <dgm:pt modelId="{7BABACA0-26C0-443D-A9FA-50EA956BE43D}" type="pres">
      <dgm:prSet presAssocID="{A343DCAC-1A97-4425-9266-09A5D0C3BE87}" presName="Name0" presStyleCnt="0">
        <dgm:presLayoutVars>
          <dgm:chMax val="7"/>
          <dgm:chPref val="7"/>
          <dgm:dir/>
          <dgm:animLvl val="lvl"/>
        </dgm:presLayoutVars>
      </dgm:prSet>
      <dgm:spPr/>
    </dgm:pt>
    <dgm:pt modelId="{3EF2549D-5DC9-4AED-9973-B98C0AE07DDE}" type="pres">
      <dgm:prSet presAssocID="{74169FD7-3549-4944-812E-6C670E776D7C}" presName="Accent1" presStyleCnt="0"/>
      <dgm:spPr/>
    </dgm:pt>
    <dgm:pt modelId="{85948A27-6D45-4270-9FD2-35D849666392}" type="pres">
      <dgm:prSet presAssocID="{74169FD7-3549-4944-812E-6C670E776D7C}" presName="Accent" presStyleLbl="node1" presStyleIdx="0" presStyleCnt="3"/>
      <dgm:spPr/>
    </dgm:pt>
    <dgm:pt modelId="{2AAC53D4-578A-4E41-B959-6097B01987F5}" type="pres">
      <dgm:prSet presAssocID="{74169FD7-3549-4944-812E-6C670E776D7C}" presName="Parent1" presStyleLbl="revTx" presStyleIdx="0" presStyleCnt="3" custScaleX="116379">
        <dgm:presLayoutVars>
          <dgm:chMax val="1"/>
          <dgm:chPref val="1"/>
          <dgm:bulletEnabled val="1"/>
        </dgm:presLayoutVars>
      </dgm:prSet>
      <dgm:spPr/>
    </dgm:pt>
    <dgm:pt modelId="{6AA6FA03-0876-4510-AB1D-6357A1F1FBAB}" type="pres">
      <dgm:prSet presAssocID="{B8AC2547-AF17-48B1-86BA-A328B263EA07}" presName="Accent2" presStyleCnt="0"/>
      <dgm:spPr/>
    </dgm:pt>
    <dgm:pt modelId="{92D0F440-2D18-4120-8F0E-DD76D75C7D6F}" type="pres">
      <dgm:prSet presAssocID="{B8AC2547-AF17-48B1-86BA-A328B263EA07}" presName="Accent" presStyleLbl="node1" presStyleIdx="1" presStyleCnt="3"/>
      <dgm:spPr/>
    </dgm:pt>
    <dgm:pt modelId="{B96B376A-C87A-41E0-91A3-3D4299E0ECE9}" type="pres">
      <dgm:prSet presAssocID="{B8AC2547-AF17-48B1-86BA-A328B263EA07}" presName="Parent2" presStyleLbl="revTx" presStyleIdx="1" presStyleCnt="3" custScaleX="116379">
        <dgm:presLayoutVars>
          <dgm:chMax val="1"/>
          <dgm:chPref val="1"/>
          <dgm:bulletEnabled val="1"/>
        </dgm:presLayoutVars>
      </dgm:prSet>
      <dgm:spPr/>
    </dgm:pt>
    <dgm:pt modelId="{85AB926A-F28A-41F8-9592-96630FF4B1DA}" type="pres">
      <dgm:prSet presAssocID="{1D4766CE-F2CA-4CBD-8ACC-D2616DB20E48}" presName="Accent3" presStyleCnt="0"/>
      <dgm:spPr/>
    </dgm:pt>
    <dgm:pt modelId="{C378245E-516E-4FC9-8057-7500A7BA62A2}" type="pres">
      <dgm:prSet presAssocID="{1D4766CE-F2CA-4CBD-8ACC-D2616DB20E48}" presName="Accent" presStyleLbl="node1" presStyleIdx="2" presStyleCnt="3"/>
      <dgm:spPr/>
    </dgm:pt>
    <dgm:pt modelId="{5E7E91CC-DC9A-4137-A48D-EF50A8FE8DD3}" type="pres">
      <dgm:prSet presAssocID="{1D4766CE-F2CA-4CBD-8ACC-D2616DB20E48}" presName="Parent3" presStyleLbl="revTx" presStyleIdx="2" presStyleCnt="3" custScaleX="116379">
        <dgm:presLayoutVars>
          <dgm:chMax val="1"/>
          <dgm:chPref val="1"/>
          <dgm:bulletEnabled val="1"/>
        </dgm:presLayoutVars>
      </dgm:prSet>
      <dgm:spPr/>
    </dgm:pt>
  </dgm:ptLst>
  <dgm:cxnLst>
    <dgm:cxn modelId="{A995DD09-E59D-449D-BA1F-08BBBC336FA1}" type="presOf" srcId="{1D4766CE-F2CA-4CBD-8ACC-D2616DB20E48}" destId="{5E7E91CC-DC9A-4137-A48D-EF50A8FE8DD3}" srcOrd="0" destOrd="0" presId="urn:microsoft.com/office/officeart/2009/layout/CircleArrowProcess"/>
    <dgm:cxn modelId="{E6791119-9D5E-41F6-9518-F91CBBAD502A}" srcId="{A343DCAC-1A97-4425-9266-09A5D0C3BE87}" destId="{B8AC2547-AF17-48B1-86BA-A328B263EA07}" srcOrd="1" destOrd="0" parTransId="{D7274120-7998-48C1-9B3E-82C057300789}" sibTransId="{0070F136-4CD7-4C52-BD65-72AB2F618D8A}"/>
    <dgm:cxn modelId="{F7890820-101D-4289-A2C3-3FAFA9A7296E}" type="presOf" srcId="{A343DCAC-1A97-4425-9266-09A5D0C3BE87}" destId="{7BABACA0-26C0-443D-A9FA-50EA956BE43D}" srcOrd="0" destOrd="0" presId="urn:microsoft.com/office/officeart/2009/layout/CircleArrowProcess"/>
    <dgm:cxn modelId="{3B163731-1686-4B65-B3CD-AEFB8FF1F65B}" type="presOf" srcId="{74169FD7-3549-4944-812E-6C670E776D7C}" destId="{2AAC53D4-578A-4E41-B959-6097B01987F5}" srcOrd="0" destOrd="0" presId="urn:microsoft.com/office/officeart/2009/layout/CircleArrowProcess"/>
    <dgm:cxn modelId="{C4CB7377-4271-46CB-8A63-1F5E9DF57591}" type="presOf" srcId="{B8AC2547-AF17-48B1-86BA-A328B263EA07}" destId="{B96B376A-C87A-41E0-91A3-3D4299E0ECE9}" srcOrd="0" destOrd="0" presId="urn:microsoft.com/office/officeart/2009/layout/CircleArrowProcess"/>
    <dgm:cxn modelId="{14A0B7B2-5C1F-44ED-9E38-B08402BF3212}" srcId="{A343DCAC-1A97-4425-9266-09A5D0C3BE87}" destId="{1D4766CE-F2CA-4CBD-8ACC-D2616DB20E48}" srcOrd="2" destOrd="0" parTransId="{41D50CE8-381F-4D75-83B8-08A16F90FF51}" sibTransId="{E600CBF2-8C81-48BE-8FC6-12A984FC65AD}"/>
    <dgm:cxn modelId="{53F94DE7-E561-45A3-9E1F-77B7FA59DCE7}" srcId="{A343DCAC-1A97-4425-9266-09A5D0C3BE87}" destId="{74169FD7-3549-4944-812E-6C670E776D7C}" srcOrd="0" destOrd="0" parTransId="{7B2786DC-4710-4AED-B467-00AF7D69FE74}" sibTransId="{2463DD6B-F739-413A-95F0-2E3D6C7F17F1}"/>
    <dgm:cxn modelId="{A519351C-7605-4349-A7FF-7D61D6D42EF1}" type="presParOf" srcId="{7BABACA0-26C0-443D-A9FA-50EA956BE43D}" destId="{3EF2549D-5DC9-4AED-9973-B98C0AE07DDE}" srcOrd="0" destOrd="0" presId="urn:microsoft.com/office/officeart/2009/layout/CircleArrowProcess"/>
    <dgm:cxn modelId="{5501E73E-1A99-4A62-AD4D-62326A0BA676}" type="presParOf" srcId="{3EF2549D-5DC9-4AED-9973-B98C0AE07DDE}" destId="{85948A27-6D45-4270-9FD2-35D849666392}" srcOrd="0" destOrd="0" presId="urn:microsoft.com/office/officeart/2009/layout/CircleArrowProcess"/>
    <dgm:cxn modelId="{E8D3D7C6-AFB7-460C-B74B-E7D6F005CABA}" type="presParOf" srcId="{7BABACA0-26C0-443D-A9FA-50EA956BE43D}" destId="{2AAC53D4-578A-4E41-B959-6097B01987F5}" srcOrd="1" destOrd="0" presId="urn:microsoft.com/office/officeart/2009/layout/CircleArrowProcess"/>
    <dgm:cxn modelId="{E056D7C4-23F1-4EBC-B89D-E2B6EF2697BB}" type="presParOf" srcId="{7BABACA0-26C0-443D-A9FA-50EA956BE43D}" destId="{6AA6FA03-0876-4510-AB1D-6357A1F1FBAB}" srcOrd="2" destOrd="0" presId="urn:microsoft.com/office/officeart/2009/layout/CircleArrowProcess"/>
    <dgm:cxn modelId="{3C246FAA-2DC0-448D-AC10-11CF1E7C9300}" type="presParOf" srcId="{6AA6FA03-0876-4510-AB1D-6357A1F1FBAB}" destId="{92D0F440-2D18-4120-8F0E-DD76D75C7D6F}" srcOrd="0" destOrd="0" presId="urn:microsoft.com/office/officeart/2009/layout/CircleArrowProcess"/>
    <dgm:cxn modelId="{FB43B559-4164-4D53-9DEC-9EE73A3FCA21}" type="presParOf" srcId="{7BABACA0-26C0-443D-A9FA-50EA956BE43D}" destId="{B96B376A-C87A-41E0-91A3-3D4299E0ECE9}" srcOrd="3" destOrd="0" presId="urn:microsoft.com/office/officeart/2009/layout/CircleArrowProcess"/>
    <dgm:cxn modelId="{51DEA855-0FA9-438F-93DD-936ED01BD803}" type="presParOf" srcId="{7BABACA0-26C0-443D-A9FA-50EA956BE43D}" destId="{85AB926A-F28A-41F8-9592-96630FF4B1DA}" srcOrd="4" destOrd="0" presId="urn:microsoft.com/office/officeart/2009/layout/CircleArrowProcess"/>
    <dgm:cxn modelId="{20305A1F-30B7-464B-A4C0-2B04144D5985}" type="presParOf" srcId="{85AB926A-F28A-41F8-9592-96630FF4B1DA}" destId="{C378245E-516E-4FC9-8057-7500A7BA62A2}" srcOrd="0" destOrd="0" presId="urn:microsoft.com/office/officeart/2009/layout/CircleArrowProcess"/>
    <dgm:cxn modelId="{54E5A757-1FD0-4578-8F8F-FF78F2D77E3D}" type="presParOf" srcId="{7BABACA0-26C0-443D-A9FA-50EA956BE43D}" destId="{5E7E91CC-DC9A-4137-A48D-EF50A8FE8DD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E821CC-0BC4-43F3-95CE-C42DED0C7E3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0E58E21C-6B72-4151-89BC-A62982CA1189}">
      <dgm:prSet/>
      <dgm:spPr/>
      <dgm:t>
        <a:bodyPr/>
        <a:lstStyle/>
        <a:p>
          <a:r>
            <a:rPr lang="en-US" b="1" i="0" baseline="0" dirty="0">
              <a:latin typeface="+mj-lt"/>
            </a:rPr>
            <a:t>Evidence base for regulation</a:t>
          </a:r>
          <a:endParaRPr lang="en-US" dirty="0">
            <a:latin typeface="+mj-lt"/>
          </a:endParaRPr>
        </a:p>
      </dgm:t>
    </dgm:pt>
    <dgm:pt modelId="{7B751992-2303-4831-B0E9-F6CFBEA90B50}" type="parTrans" cxnId="{DE61CF43-9002-4A1B-8E0C-223F7C32414D}">
      <dgm:prSet/>
      <dgm:spPr/>
      <dgm:t>
        <a:bodyPr/>
        <a:lstStyle/>
        <a:p>
          <a:endParaRPr lang="en-US">
            <a:latin typeface="+mj-lt"/>
          </a:endParaRPr>
        </a:p>
      </dgm:t>
    </dgm:pt>
    <dgm:pt modelId="{B387FEBC-36C4-4BE9-80C2-F0BECBCC5A2C}" type="sibTrans" cxnId="{DE61CF43-9002-4A1B-8E0C-223F7C32414D}">
      <dgm:prSet/>
      <dgm:spPr/>
      <dgm:t>
        <a:bodyPr/>
        <a:lstStyle/>
        <a:p>
          <a:endParaRPr lang="en-US">
            <a:latin typeface="+mj-lt"/>
          </a:endParaRPr>
        </a:p>
      </dgm:t>
    </dgm:pt>
    <dgm:pt modelId="{04DBCCFA-4090-4D34-89BB-19DD24FF1C74}">
      <dgm:prSet custT="1"/>
      <dgm:spPr/>
      <dgm:t>
        <a:bodyPr/>
        <a:lstStyle/>
        <a:p>
          <a:r>
            <a:rPr lang="en-US" sz="1100" b="0" i="0" baseline="0" dirty="0">
              <a:latin typeface="+mj-lt"/>
            </a:rPr>
            <a:t>Controlled testing reveals how innovations interact with existing legal frameworks.</a:t>
          </a:r>
          <a:endParaRPr lang="en-US" sz="1100" dirty="0">
            <a:latin typeface="+mj-lt"/>
          </a:endParaRPr>
        </a:p>
      </dgm:t>
    </dgm:pt>
    <dgm:pt modelId="{97E7D890-76E9-41DD-9651-A73A1B2BC1AF}" type="parTrans" cxnId="{F178C518-3037-45CC-989D-A87515DA5FB7}">
      <dgm:prSet/>
      <dgm:spPr/>
      <dgm:t>
        <a:bodyPr/>
        <a:lstStyle/>
        <a:p>
          <a:endParaRPr lang="en-US">
            <a:latin typeface="+mj-lt"/>
          </a:endParaRPr>
        </a:p>
      </dgm:t>
    </dgm:pt>
    <dgm:pt modelId="{57661936-51C7-425F-9C55-4F768E926946}" type="sibTrans" cxnId="{F178C518-3037-45CC-989D-A87515DA5FB7}">
      <dgm:prSet/>
      <dgm:spPr/>
      <dgm:t>
        <a:bodyPr/>
        <a:lstStyle/>
        <a:p>
          <a:endParaRPr lang="en-US">
            <a:latin typeface="+mj-lt"/>
          </a:endParaRPr>
        </a:p>
      </dgm:t>
    </dgm:pt>
    <dgm:pt modelId="{4F606005-8C70-455E-96B0-F369B6263B4C}">
      <dgm:prSet custT="1"/>
      <dgm:spPr/>
      <dgm:t>
        <a:bodyPr/>
        <a:lstStyle/>
        <a:p>
          <a:r>
            <a:rPr lang="en-US" sz="1100" b="0" i="0" baseline="0" dirty="0">
              <a:latin typeface="+mj-lt"/>
            </a:rPr>
            <a:t>Identifies outdated, ambiguous, or missing rules.</a:t>
          </a:r>
          <a:endParaRPr lang="en-US" sz="1100" dirty="0">
            <a:latin typeface="+mj-lt"/>
          </a:endParaRPr>
        </a:p>
      </dgm:t>
    </dgm:pt>
    <dgm:pt modelId="{3FCCF501-17DE-4D47-A7F6-281E208D3FAD}" type="parTrans" cxnId="{8AE242FA-D1E7-4282-B86A-6CDDF09C1C24}">
      <dgm:prSet/>
      <dgm:spPr/>
      <dgm:t>
        <a:bodyPr/>
        <a:lstStyle/>
        <a:p>
          <a:endParaRPr lang="en-US">
            <a:latin typeface="+mj-lt"/>
          </a:endParaRPr>
        </a:p>
      </dgm:t>
    </dgm:pt>
    <dgm:pt modelId="{EFB95122-ABAB-4CAA-A33F-ADFC6AC9A8E6}" type="sibTrans" cxnId="{8AE242FA-D1E7-4282-B86A-6CDDF09C1C24}">
      <dgm:prSet/>
      <dgm:spPr/>
      <dgm:t>
        <a:bodyPr/>
        <a:lstStyle/>
        <a:p>
          <a:endParaRPr lang="en-US">
            <a:latin typeface="+mj-lt"/>
          </a:endParaRPr>
        </a:p>
      </dgm:t>
    </dgm:pt>
    <dgm:pt modelId="{708A1BD5-CF46-4B98-9BCD-7BDC37CA6609}">
      <dgm:prSet/>
      <dgm:spPr/>
      <dgm:t>
        <a:bodyPr/>
        <a:lstStyle/>
        <a:p>
          <a:r>
            <a:rPr lang="en-US" b="1" i="0" baseline="0">
              <a:latin typeface="+mj-lt"/>
            </a:rPr>
            <a:t>Capacity building for regulators</a:t>
          </a:r>
          <a:endParaRPr lang="en-US">
            <a:latin typeface="+mj-lt"/>
          </a:endParaRPr>
        </a:p>
      </dgm:t>
    </dgm:pt>
    <dgm:pt modelId="{C2D1B8C5-37ED-4DA4-A0F7-FB90C2F95190}" type="parTrans" cxnId="{199FB77A-7DC1-46D0-9B76-4A66CE7B1B3D}">
      <dgm:prSet/>
      <dgm:spPr/>
      <dgm:t>
        <a:bodyPr/>
        <a:lstStyle/>
        <a:p>
          <a:endParaRPr lang="en-US">
            <a:latin typeface="+mj-lt"/>
          </a:endParaRPr>
        </a:p>
      </dgm:t>
    </dgm:pt>
    <dgm:pt modelId="{4022B03B-67CF-4999-B28C-1209C49187D4}" type="sibTrans" cxnId="{199FB77A-7DC1-46D0-9B76-4A66CE7B1B3D}">
      <dgm:prSet/>
      <dgm:spPr/>
      <dgm:t>
        <a:bodyPr/>
        <a:lstStyle/>
        <a:p>
          <a:endParaRPr lang="en-US">
            <a:latin typeface="+mj-lt"/>
          </a:endParaRPr>
        </a:p>
      </dgm:t>
    </dgm:pt>
    <dgm:pt modelId="{95CD0D46-85DC-48A4-A6B7-C3DEC7DA63A6}">
      <dgm:prSet custT="1"/>
      <dgm:spPr/>
      <dgm:t>
        <a:bodyPr anchor="t"/>
        <a:lstStyle/>
        <a:p>
          <a:r>
            <a:rPr lang="en-US" sz="1100" b="0" i="0" baseline="0" dirty="0">
              <a:latin typeface="+mj-lt"/>
            </a:rPr>
            <a:t>Hands-on exposure to emerging technologies</a:t>
          </a:r>
          <a:endParaRPr lang="en-US" sz="1100" dirty="0">
            <a:latin typeface="+mj-lt"/>
          </a:endParaRPr>
        </a:p>
      </dgm:t>
    </dgm:pt>
    <dgm:pt modelId="{14B453AF-7F5A-4012-AFC5-D6DBF17104E4}" type="parTrans" cxnId="{9016EA69-8FA2-4DE6-BD7D-6D185A687DAE}">
      <dgm:prSet/>
      <dgm:spPr/>
      <dgm:t>
        <a:bodyPr/>
        <a:lstStyle/>
        <a:p>
          <a:endParaRPr lang="en-US">
            <a:latin typeface="+mj-lt"/>
          </a:endParaRPr>
        </a:p>
      </dgm:t>
    </dgm:pt>
    <dgm:pt modelId="{6A481B34-6C85-488A-A741-EE0B123A8D9E}" type="sibTrans" cxnId="{9016EA69-8FA2-4DE6-BD7D-6D185A687DAE}">
      <dgm:prSet/>
      <dgm:spPr/>
      <dgm:t>
        <a:bodyPr/>
        <a:lstStyle/>
        <a:p>
          <a:endParaRPr lang="en-US">
            <a:latin typeface="+mj-lt"/>
          </a:endParaRPr>
        </a:p>
      </dgm:t>
    </dgm:pt>
    <dgm:pt modelId="{B416952C-042E-43E5-81F4-8AD52146027A}">
      <dgm:prSet custT="1"/>
      <dgm:spPr/>
      <dgm:t>
        <a:bodyPr anchor="t"/>
        <a:lstStyle/>
        <a:p>
          <a:r>
            <a:rPr lang="en-US" sz="1100" b="0" i="0" baseline="0" dirty="0">
              <a:latin typeface="+mj-lt"/>
            </a:rPr>
            <a:t>Regulators gain practical understanding beyond abstract reports.</a:t>
          </a:r>
          <a:endParaRPr lang="en-US" sz="1100" dirty="0">
            <a:latin typeface="+mj-lt"/>
          </a:endParaRPr>
        </a:p>
      </dgm:t>
    </dgm:pt>
    <dgm:pt modelId="{EF39AAB0-A887-4405-BF93-2C77D454DE92}" type="parTrans" cxnId="{16E2118E-6EE5-4408-9A8D-2B79CA601089}">
      <dgm:prSet/>
      <dgm:spPr/>
      <dgm:t>
        <a:bodyPr/>
        <a:lstStyle/>
        <a:p>
          <a:endParaRPr lang="en-US">
            <a:latin typeface="+mj-lt"/>
          </a:endParaRPr>
        </a:p>
      </dgm:t>
    </dgm:pt>
    <dgm:pt modelId="{B96E94BC-0ECF-4C88-83FD-E0BF420288C4}" type="sibTrans" cxnId="{16E2118E-6EE5-4408-9A8D-2B79CA601089}">
      <dgm:prSet/>
      <dgm:spPr/>
      <dgm:t>
        <a:bodyPr/>
        <a:lstStyle/>
        <a:p>
          <a:endParaRPr lang="en-US">
            <a:latin typeface="+mj-lt"/>
          </a:endParaRPr>
        </a:p>
      </dgm:t>
    </dgm:pt>
    <dgm:pt modelId="{235ACE12-32BC-42FC-83CB-ECA747F76D8F}">
      <dgm:prSet custT="1"/>
      <dgm:spPr/>
      <dgm:t>
        <a:bodyPr anchor="t"/>
        <a:lstStyle/>
        <a:p>
          <a:r>
            <a:rPr lang="en-US" sz="1100" b="0" i="0" baseline="0" dirty="0">
              <a:latin typeface="+mj-lt"/>
            </a:rPr>
            <a:t>Builds confidence in assessing risks and opportunities of new business models.</a:t>
          </a:r>
          <a:endParaRPr lang="en-US" sz="1100" dirty="0">
            <a:latin typeface="+mj-lt"/>
          </a:endParaRPr>
        </a:p>
      </dgm:t>
    </dgm:pt>
    <dgm:pt modelId="{CA726D67-5378-4159-88A1-6C55FC2FA5DB}" type="parTrans" cxnId="{E0931855-2F41-47DA-BB9E-19B30FB6D544}">
      <dgm:prSet/>
      <dgm:spPr/>
      <dgm:t>
        <a:bodyPr/>
        <a:lstStyle/>
        <a:p>
          <a:endParaRPr lang="en-US">
            <a:latin typeface="+mj-lt"/>
          </a:endParaRPr>
        </a:p>
      </dgm:t>
    </dgm:pt>
    <dgm:pt modelId="{E4BE5784-B4C8-42FC-90B8-CC9112EF894D}" type="sibTrans" cxnId="{E0931855-2F41-47DA-BB9E-19B30FB6D544}">
      <dgm:prSet/>
      <dgm:spPr/>
      <dgm:t>
        <a:bodyPr/>
        <a:lstStyle/>
        <a:p>
          <a:endParaRPr lang="en-US">
            <a:latin typeface="+mj-lt"/>
          </a:endParaRPr>
        </a:p>
      </dgm:t>
    </dgm:pt>
    <dgm:pt modelId="{2A1EA819-D650-4B84-A964-2E3CC3B592C0}">
      <dgm:prSet/>
      <dgm:spPr/>
      <dgm:t>
        <a:bodyPr/>
        <a:lstStyle/>
        <a:p>
          <a:r>
            <a:rPr lang="en-US" b="1" i="0" baseline="0">
              <a:latin typeface="+mj-lt"/>
            </a:rPr>
            <a:t>Adaptive learning and iteration</a:t>
          </a:r>
          <a:endParaRPr lang="en-US">
            <a:latin typeface="+mj-lt"/>
          </a:endParaRPr>
        </a:p>
      </dgm:t>
    </dgm:pt>
    <dgm:pt modelId="{38B205C2-58D0-4CED-A403-504AA6D03770}" type="parTrans" cxnId="{8B8DE022-35E0-4F3F-8C51-5DEE0D0A4716}">
      <dgm:prSet/>
      <dgm:spPr/>
      <dgm:t>
        <a:bodyPr/>
        <a:lstStyle/>
        <a:p>
          <a:endParaRPr lang="en-US">
            <a:latin typeface="+mj-lt"/>
          </a:endParaRPr>
        </a:p>
      </dgm:t>
    </dgm:pt>
    <dgm:pt modelId="{869D2F49-6EB5-4AC1-80B9-E5CC97CE00AC}" type="sibTrans" cxnId="{8B8DE022-35E0-4F3F-8C51-5DEE0D0A4716}">
      <dgm:prSet/>
      <dgm:spPr/>
      <dgm:t>
        <a:bodyPr/>
        <a:lstStyle/>
        <a:p>
          <a:endParaRPr lang="en-US">
            <a:latin typeface="+mj-lt"/>
          </a:endParaRPr>
        </a:p>
      </dgm:t>
    </dgm:pt>
    <dgm:pt modelId="{714FCBCF-5EDE-4108-93DE-DAF256D7CBA7}">
      <dgm:prSet custT="1"/>
      <dgm:spPr/>
      <dgm:t>
        <a:bodyPr/>
        <a:lstStyle/>
        <a:p>
          <a:r>
            <a:rPr lang="en-US" sz="1100" b="0" i="0" baseline="0" dirty="0">
              <a:latin typeface="+mj-lt"/>
            </a:rPr>
            <a:t>Sandbox results directly inform regulatory adjustments (guidelines, licensing criteria, technical standards).</a:t>
          </a:r>
          <a:endParaRPr lang="en-US" sz="1100" dirty="0">
            <a:latin typeface="+mj-lt"/>
          </a:endParaRPr>
        </a:p>
      </dgm:t>
    </dgm:pt>
    <dgm:pt modelId="{B7FBBFE2-C4F1-4A54-94BC-9055655788C2}" type="parTrans" cxnId="{3F57F55D-A9CB-4471-BB0F-BD8DDEBAFB64}">
      <dgm:prSet/>
      <dgm:spPr/>
      <dgm:t>
        <a:bodyPr/>
        <a:lstStyle/>
        <a:p>
          <a:endParaRPr lang="en-US">
            <a:latin typeface="+mj-lt"/>
          </a:endParaRPr>
        </a:p>
      </dgm:t>
    </dgm:pt>
    <dgm:pt modelId="{DAD4D43A-4E55-4B91-9923-02CA7F8DC62D}" type="sibTrans" cxnId="{3F57F55D-A9CB-4471-BB0F-BD8DDEBAFB64}">
      <dgm:prSet/>
      <dgm:spPr/>
      <dgm:t>
        <a:bodyPr/>
        <a:lstStyle/>
        <a:p>
          <a:endParaRPr lang="en-US">
            <a:latin typeface="+mj-lt"/>
          </a:endParaRPr>
        </a:p>
      </dgm:t>
    </dgm:pt>
    <dgm:pt modelId="{5E6FFD91-AFD7-42A1-B9F5-7518EACA7DAA}">
      <dgm:prSet custT="1"/>
      <dgm:spPr/>
      <dgm:t>
        <a:bodyPr/>
        <a:lstStyle/>
        <a:p>
          <a:r>
            <a:rPr lang="en-US" sz="1100" b="0" i="0" baseline="0" dirty="0">
              <a:latin typeface="+mj-lt"/>
            </a:rPr>
            <a:t>Creates a continuous feedback loop: </a:t>
          </a:r>
          <a:br>
            <a:rPr lang="en-US" sz="1100" b="0" i="0" baseline="0" dirty="0">
              <a:latin typeface="+mj-lt"/>
            </a:rPr>
          </a:br>
          <a:r>
            <a:rPr lang="en-US" sz="1100" b="0" i="0" baseline="0" dirty="0">
              <a:latin typeface="+mj-lt"/>
            </a:rPr>
            <a:t>Test → Observe → Adjust → Update.</a:t>
          </a:r>
          <a:endParaRPr lang="en-US" sz="1100" dirty="0">
            <a:latin typeface="+mj-lt"/>
          </a:endParaRPr>
        </a:p>
      </dgm:t>
    </dgm:pt>
    <dgm:pt modelId="{AD6C32ED-A284-4BDF-81F2-CC17DB947125}" type="parTrans" cxnId="{D23ABB4A-4F90-4B2B-8E3D-AE920E0DC1C9}">
      <dgm:prSet/>
      <dgm:spPr/>
      <dgm:t>
        <a:bodyPr/>
        <a:lstStyle/>
        <a:p>
          <a:endParaRPr lang="en-US">
            <a:latin typeface="+mj-lt"/>
          </a:endParaRPr>
        </a:p>
      </dgm:t>
    </dgm:pt>
    <dgm:pt modelId="{F63A5026-91C7-4865-AE93-E2F841A78B04}" type="sibTrans" cxnId="{D23ABB4A-4F90-4B2B-8E3D-AE920E0DC1C9}">
      <dgm:prSet/>
      <dgm:spPr/>
      <dgm:t>
        <a:bodyPr/>
        <a:lstStyle/>
        <a:p>
          <a:endParaRPr lang="en-US">
            <a:latin typeface="+mj-lt"/>
          </a:endParaRPr>
        </a:p>
      </dgm:t>
    </dgm:pt>
    <dgm:pt modelId="{E33FF0F3-C960-4966-953F-D71CAE9159BB}">
      <dgm:prSet/>
      <dgm:spPr/>
      <dgm:t>
        <a:bodyPr/>
        <a:lstStyle/>
        <a:p>
          <a:r>
            <a:rPr lang="en-US" b="1" i="0" baseline="0">
              <a:latin typeface="+mj-lt"/>
            </a:rPr>
            <a:t>Collaboration and co-learning</a:t>
          </a:r>
          <a:endParaRPr lang="en-US">
            <a:latin typeface="+mj-lt"/>
          </a:endParaRPr>
        </a:p>
      </dgm:t>
    </dgm:pt>
    <dgm:pt modelId="{218187B7-663A-47BC-A7E3-C75447938B68}" type="parTrans" cxnId="{33442CE9-700C-4A6E-A388-21A8D6457685}">
      <dgm:prSet/>
      <dgm:spPr/>
      <dgm:t>
        <a:bodyPr/>
        <a:lstStyle/>
        <a:p>
          <a:endParaRPr lang="en-US">
            <a:latin typeface="+mj-lt"/>
          </a:endParaRPr>
        </a:p>
      </dgm:t>
    </dgm:pt>
    <dgm:pt modelId="{32E9BF97-E4BC-4DB9-9745-130CCF6EA749}" type="sibTrans" cxnId="{33442CE9-700C-4A6E-A388-21A8D6457685}">
      <dgm:prSet/>
      <dgm:spPr/>
      <dgm:t>
        <a:bodyPr/>
        <a:lstStyle/>
        <a:p>
          <a:endParaRPr lang="en-US">
            <a:latin typeface="+mj-lt"/>
          </a:endParaRPr>
        </a:p>
      </dgm:t>
    </dgm:pt>
    <dgm:pt modelId="{5064CE1F-EE26-45D9-928D-29F8BFADB9A6}">
      <dgm:prSet custT="1"/>
      <dgm:spPr/>
      <dgm:t>
        <a:bodyPr/>
        <a:lstStyle/>
        <a:p>
          <a:r>
            <a:rPr lang="en-US" sz="1100" b="0" i="0" baseline="0" dirty="0">
              <a:latin typeface="+mj-lt"/>
            </a:rPr>
            <a:t>Multi-stakeholder dialogue between regulators, innovators, consumers, and academics.</a:t>
          </a:r>
          <a:endParaRPr lang="en-US" sz="1100" dirty="0">
            <a:latin typeface="+mj-lt"/>
          </a:endParaRPr>
        </a:p>
      </dgm:t>
    </dgm:pt>
    <dgm:pt modelId="{C7FC1A02-1142-481D-8B15-859CF7516A94}" type="parTrans" cxnId="{C19F88E5-1127-4D95-AC1B-EC6720D0D6D6}">
      <dgm:prSet/>
      <dgm:spPr/>
      <dgm:t>
        <a:bodyPr/>
        <a:lstStyle/>
        <a:p>
          <a:endParaRPr lang="en-US">
            <a:latin typeface="+mj-lt"/>
          </a:endParaRPr>
        </a:p>
      </dgm:t>
    </dgm:pt>
    <dgm:pt modelId="{B99A44CB-B909-4613-935E-293232BE3C9D}" type="sibTrans" cxnId="{C19F88E5-1127-4D95-AC1B-EC6720D0D6D6}">
      <dgm:prSet/>
      <dgm:spPr/>
      <dgm:t>
        <a:bodyPr/>
        <a:lstStyle/>
        <a:p>
          <a:endParaRPr lang="en-US">
            <a:latin typeface="+mj-lt"/>
          </a:endParaRPr>
        </a:p>
      </dgm:t>
    </dgm:pt>
    <dgm:pt modelId="{F3459211-94D7-4E9D-A131-49A25887A87B}">
      <dgm:prSet custT="1"/>
      <dgm:spPr/>
      <dgm:t>
        <a:bodyPr/>
        <a:lstStyle/>
        <a:p>
          <a:r>
            <a:rPr lang="en-US" sz="1100" b="0" i="0" baseline="0" dirty="0">
              <a:latin typeface="+mj-lt"/>
            </a:rPr>
            <a:t>Joint problem-solving fosters mutual understanding of risks, safeguards, and market needs.</a:t>
          </a:r>
          <a:endParaRPr lang="en-US" sz="1100" dirty="0">
            <a:latin typeface="+mj-lt"/>
          </a:endParaRPr>
        </a:p>
      </dgm:t>
    </dgm:pt>
    <dgm:pt modelId="{AABE1C8A-23DD-40E7-B83C-639DF1325E4F}" type="parTrans" cxnId="{676AEA7A-E6C8-4257-B3F2-BF71F1A8116F}">
      <dgm:prSet/>
      <dgm:spPr/>
      <dgm:t>
        <a:bodyPr/>
        <a:lstStyle/>
        <a:p>
          <a:endParaRPr lang="en-US">
            <a:latin typeface="+mj-lt"/>
          </a:endParaRPr>
        </a:p>
      </dgm:t>
    </dgm:pt>
    <dgm:pt modelId="{1D664A0D-E477-449F-9C67-246E3337CE14}" type="sibTrans" cxnId="{676AEA7A-E6C8-4257-B3F2-BF71F1A8116F}">
      <dgm:prSet/>
      <dgm:spPr/>
      <dgm:t>
        <a:bodyPr/>
        <a:lstStyle/>
        <a:p>
          <a:endParaRPr lang="en-US">
            <a:latin typeface="+mj-lt"/>
          </a:endParaRPr>
        </a:p>
      </dgm:t>
    </dgm:pt>
    <dgm:pt modelId="{FE2926DA-5A7D-47D5-874A-5ECA48ED8B9E}" type="pres">
      <dgm:prSet presAssocID="{3EE821CC-0BC4-43F3-95CE-C42DED0C7E38}" presName="Name0" presStyleCnt="0">
        <dgm:presLayoutVars>
          <dgm:dir/>
          <dgm:animLvl val="lvl"/>
          <dgm:resizeHandles val="exact"/>
        </dgm:presLayoutVars>
      </dgm:prSet>
      <dgm:spPr/>
    </dgm:pt>
    <dgm:pt modelId="{3B5C1F6F-9C95-4888-9376-612907548CD2}" type="pres">
      <dgm:prSet presAssocID="{3EE821CC-0BC4-43F3-95CE-C42DED0C7E38}" presName="tSp" presStyleCnt="0"/>
      <dgm:spPr/>
    </dgm:pt>
    <dgm:pt modelId="{1C99D9D8-1BD6-4C95-8940-BCE325737A44}" type="pres">
      <dgm:prSet presAssocID="{3EE821CC-0BC4-43F3-95CE-C42DED0C7E38}" presName="bSp" presStyleCnt="0"/>
      <dgm:spPr/>
    </dgm:pt>
    <dgm:pt modelId="{74E3C62B-3208-44D2-9448-34681B72091B}" type="pres">
      <dgm:prSet presAssocID="{3EE821CC-0BC4-43F3-95CE-C42DED0C7E38}" presName="process" presStyleCnt="0"/>
      <dgm:spPr/>
    </dgm:pt>
    <dgm:pt modelId="{BAB50CE7-F63E-4FAC-97C2-AE3F0F7C38DD}" type="pres">
      <dgm:prSet presAssocID="{0E58E21C-6B72-4151-89BC-A62982CA1189}" presName="composite1" presStyleCnt="0"/>
      <dgm:spPr/>
    </dgm:pt>
    <dgm:pt modelId="{FA6BD7D7-424C-41BD-AEB3-7CD7120A2BE4}" type="pres">
      <dgm:prSet presAssocID="{0E58E21C-6B72-4151-89BC-A62982CA1189}" presName="dummyNode1" presStyleLbl="node1" presStyleIdx="0" presStyleCnt="4"/>
      <dgm:spPr/>
    </dgm:pt>
    <dgm:pt modelId="{5E441647-3801-48B7-BE82-A8C4F936E0D7}" type="pres">
      <dgm:prSet presAssocID="{0E58E21C-6B72-4151-89BC-A62982CA1189}" presName="childNode1" presStyleLbl="bgAcc1" presStyleIdx="0" presStyleCnt="4" custScaleY="126732" custLinFactNeighborX="3673" custLinFactNeighborY="-5195">
        <dgm:presLayoutVars>
          <dgm:bulletEnabled val="1"/>
        </dgm:presLayoutVars>
      </dgm:prSet>
      <dgm:spPr/>
    </dgm:pt>
    <dgm:pt modelId="{45FC68E7-FF54-465E-ADC7-2C679A5EECF6}" type="pres">
      <dgm:prSet presAssocID="{0E58E21C-6B72-4151-89BC-A62982CA1189}" presName="childNode1tx" presStyleLbl="bgAcc1" presStyleIdx="0" presStyleCnt="4">
        <dgm:presLayoutVars>
          <dgm:bulletEnabled val="1"/>
        </dgm:presLayoutVars>
      </dgm:prSet>
      <dgm:spPr/>
    </dgm:pt>
    <dgm:pt modelId="{3CC50F12-63E7-41E3-846D-7D85735EFDF6}" type="pres">
      <dgm:prSet presAssocID="{0E58E21C-6B72-4151-89BC-A62982CA1189}" presName="parentNode1" presStyleLbl="node1" presStyleIdx="0" presStyleCnt="4">
        <dgm:presLayoutVars>
          <dgm:chMax val="1"/>
          <dgm:bulletEnabled val="1"/>
        </dgm:presLayoutVars>
      </dgm:prSet>
      <dgm:spPr/>
    </dgm:pt>
    <dgm:pt modelId="{1CDB9B66-29E1-4FB7-A3B8-23DE5422761C}" type="pres">
      <dgm:prSet presAssocID="{0E58E21C-6B72-4151-89BC-A62982CA1189}" presName="connSite1" presStyleCnt="0"/>
      <dgm:spPr/>
    </dgm:pt>
    <dgm:pt modelId="{4F106460-1E16-447E-88F1-F78EF61665E9}" type="pres">
      <dgm:prSet presAssocID="{B387FEBC-36C4-4BE9-80C2-F0BECBCC5A2C}" presName="Name9" presStyleLbl="sibTrans2D1" presStyleIdx="0" presStyleCnt="3"/>
      <dgm:spPr/>
    </dgm:pt>
    <dgm:pt modelId="{20FA3F60-464E-4D84-8EAD-AA3B831EB394}" type="pres">
      <dgm:prSet presAssocID="{708A1BD5-CF46-4B98-9BCD-7BDC37CA6609}" presName="composite2" presStyleCnt="0"/>
      <dgm:spPr/>
    </dgm:pt>
    <dgm:pt modelId="{5EBACA16-8345-45D4-BB29-BD54273AAB7F}" type="pres">
      <dgm:prSet presAssocID="{708A1BD5-CF46-4B98-9BCD-7BDC37CA6609}" presName="dummyNode2" presStyleLbl="node1" presStyleIdx="0" presStyleCnt="4"/>
      <dgm:spPr/>
    </dgm:pt>
    <dgm:pt modelId="{3B48E119-C810-46E8-85C8-0DDA5B265ECA}" type="pres">
      <dgm:prSet presAssocID="{708A1BD5-CF46-4B98-9BCD-7BDC37CA6609}" presName="childNode2" presStyleLbl="bgAcc1" presStyleIdx="1" presStyleCnt="4" custScaleY="126732" custLinFactNeighborX="612" custLinFactNeighborY="19298">
        <dgm:presLayoutVars>
          <dgm:bulletEnabled val="1"/>
        </dgm:presLayoutVars>
      </dgm:prSet>
      <dgm:spPr/>
    </dgm:pt>
    <dgm:pt modelId="{A1D3966A-26E6-4448-96CF-45D8B0B9F70C}" type="pres">
      <dgm:prSet presAssocID="{708A1BD5-CF46-4B98-9BCD-7BDC37CA6609}" presName="childNode2tx" presStyleLbl="bgAcc1" presStyleIdx="1" presStyleCnt="4">
        <dgm:presLayoutVars>
          <dgm:bulletEnabled val="1"/>
        </dgm:presLayoutVars>
      </dgm:prSet>
      <dgm:spPr/>
    </dgm:pt>
    <dgm:pt modelId="{B89D00C2-F6D7-4888-A591-F6377CC88634}" type="pres">
      <dgm:prSet presAssocID="{708A1BD5-CF46-4B98-9BCD-7BDC37CA6609}" presName="parentNode2" presStyleLbl="node1" presStyleIdx="1" presStyleCnt="4">
        <dgm:presLayoutVars>
          <dgm:chMax val="0"/>
          <dgm:bulletEnabled val="1"/>
        </dgm:presLayoutVars>
      </dgm:prSet>
      <dgm:spPr/>
    </dgm:pt>
    <dgm:pt modelId="{249D682D-7561-4CB6-A86D-BF684FF401D4}" type="pres">
      <dgm:prSet presAssocID="{708A1BD5-CF46-4B98-9BCD-7BDC37CA6609}" presName="connSite2" presStyleCnt="0"/>
      <dgm:spPr/>
    </dgm:pt>
    <dgm:pt modelId="{277C3062-66A5-4A80-98F0-2134A565A759}" type="pres">
      <dgm:prSet presAssocID="{4022B03B-67CF-4999-B28C-1209C49187D4}" presName="Name18" presStyleLbl="sibTrans2D1" presStyleIdx="1" presStyleCnt="3"/>
      <dgm:spPr/>
    </dgm:pt>
    <dgm:pt modelId="{28B55CEE-AB6A-4D3F-9A73-5F22B2CAB206}" type="pres">
      <dgm:prSet presAssocID="{2A1EA819-D650-4B84-A964-2E3CC3B592C0}" presName="composite1" presStyleCnt="0"/>
      <dgm:spPr/>
    </dgm:pt>
    <dgm:pt modelId="{26887EAD-9C3C-4AC3-BEF3-184DB1A2C3F6}" type="pres">
      <dgm:prSet presAssocID="{2A1EA819-D650-4B84-A964-2E3CC3B592C0}" presName="dummyNode1" presStyleLbl="node1" presStyleIdx="1" presStyleCnt="4"/>
      <dgm:spPr/>
    </dgm:pt>
    <dgm:pt modelId="{A23F09F4-F258-44F0-B0BF-D88D190C944D}" type="pres">
      <dgm:prSet presAssocID="{2A1EA819-D650-4B84-A964-2E3CC3B592C0}" presName="childNode1" presStyleLbl="bgAcc1" presStyleIdx="2" presStyleCnt="4" custScaleY="126732" custLinFactNeighborX="0" custLinFactNeighborY="-6308">
        <dgm:presLayoutVars>
          <dgm:bulletEnabled val="1"/>
        </dgm:presLayoutVars>
      </dgm:prSet>
      <dgm:spPr/>
    </dgm:pt>
    <dgm:pt modelId="{7AD60D47-C79D-4D66-9217-543BA6468B46}" type="pres">
      <dgm:prSet presAssocID="{2A1EA819-D650-4B84-A964-2E3CC3B592C0}" presName="childNode1tx" presStyleLbl="bgAcc1" presStyleIdx="2" presStyleCnt="4">
        <dgm:presLayoutVars>
          <dgm:bulletEnabled val="1"/>
        </dgm:presLayoutVars>
      </dgm:prSet>
      <dgm:spPr/>
    </dgm:pt>
    <dgm:pt modelId="{57ACF64B-21C0-47C8-86C3-A15D5BA97E46}" type="pres">
      <dgm:prSet presAssocID="{2A1EA819-D650-4B84-A964-2E3CC3B592C0}" presName="parentNode1" presStyleLbl="node1" presStyleIdx="2" presStyleCnt="4">
        <dgm:presLayoutVars>
          <dgm:chMax val="1"/>
          <dgm:bulletEnabled val="1"/>
        </dgm:presLayoutVars>
      </dgm:prSet>
      <dgm:spPr/>
    </dgm:pt>
    <dgm:pt modelId="{FC78696C-BB49-4853-A7A5-8C32292A4953}" type="pres">
      <dgm:prSet presAssocID="{2A1EA819-D650-4B84-A964-2E3CC3B592C0}" presName="connSite1" presStyleCnt="0"/>
      <dgm:spPr/>
    </dgm:pt>
    <dgm:pt modelId="{E5A44F8C-B85D-4152-A00E-696643BFEFDF}" type="pres">
      <dgm:prSet presAssocID="{869D2F49-6EB5-4AC1-80B9-E5CC97CE00AC}" presName="Name9" presStyleLbl="sibTrans2D1" presStyleIdx="2" presStyleCnt="3"/>
      <dgm:spPr/>
    </dgm:pt>
    <dgm:pt modelId="{AE2E34C1-C74E-4A0B-8A36-9D44192DFD5E}" type="pres">
      <dgm:prSet presAssocID="{E33FF0F3-C960-4966-953F-D71CAE9159BB}" presName="composite2" presStyleCnt="0"/>
      <dgm:spPr/>
    </dgm:pt>
    <dgm:pt modelId="{2001726D-73B3-4D43-86EA-2B8330299EB1}" type="pres">
      <dgm:prSet presAssocID="{E33FF0F3-C960-4966-953F-D71CAE9159BB}" presName="dummyNode2" presStyleLbl="node1" presStyleIdx="2" presStyleCnt="4"/>
      <dgm:spPr/>
    </dgm:pt>
    <dgm:pt modelId="{C4F4942D-9A9A-4E9D-804D-06921D44E373}" type="pres">
      <dgm:prSet presAssocID="{E33FF0F3-C960-4966-953F-D71CAE9159BB}" presName="childNode2" presStyleLbl="bgAcc1" presStyleIdx="3" presStyleCnt="4" custScaleY="126732" custLinFactNeighborX="1224" custLinFactNeighborY="22269">
        <dgm:presLayoutVars>
          <dgm:bulletEnabled val="1"/>
        </dgm:presLayoutVars>
      </dgm:prSet>
      <dgm:spPr/>
    </dgm:pt>
    <dgm:pt modelId="{9D2FB9CE-78BF-484B-AD9B-B66F65CC70BC}" type="pres">
      <dgm:prSet presAssocID="{E33FF0F3-C960-4966-953F-D71CAE9159BB}" presName="childNode2tx" presStyleLbl="bgAcc1" presStyleIdx="3" presStyleCnt="4">
        <dgm:presLayoutVars>
          <dgm:bulletEnabled val="1"/>
        </dgm:presLayoutVars>
      </dgm:prSet>
      <dgm:spPr/>
    </dgm:pt>
    <dgm:pt modelId="{31A5E7EC-6C17-4087-93DC-39C0FCC75D58}" type="pres">
      <dgm:prSet presAssocID="{E33FF0F3-C960-4966-953F-D71CAE9159BB}" presName="parentNode2" presStyleLbl="node1" presStyleIdx="3" presStyleCnt="4">
        <dgm:presLayoutVars>
          <dgm:chMax val="0"/>
          <dgm:bulletEnabled val="1"/>
        </dgm:presLayoutVars>
      </dgm:prSet>
      <dgm:spPr/>
    </dgm:pt>
    <dgm:pt modelId="{50B0F5EA-4C54-4A6A-AB51-472316B659EC}" type="pres">
      <dgm:prSet presAssocID="{E33FF0F3-C960-4966-953F-D71CAE9159BB}" presName="connSite2" presStyleCnt="0"/>
      <dgm:spPr/>
    </dgm:pt>
  </dgm:ptLst>
  <dgm:cxnLst>
    <dgm:cxn modelId="{7EFEA608-E3B2-4B1A-81B4-814276F16B13}" type="presOf" srcId="{4F606005-8C70-455E-96B0-F369B6263B4C}" destId="{5E441647-3801-48B7-BE82-A8C4F936E0D7}" srcOrd="0" destOrd="1" presId="urn:microsoft.com/office/officeart/2005/8/layout/hProcess4"/>
    <dgm:cxn modelId="{BE548809-52CE-4726-9978-677EC6957226}" type="presOf" srcId="{235ACE12-32BC-42FC-83CB-ECA747F76D8F}" destId="{3B48E119-C810-46E8-85C8-0DDA5B265ECA}" srcOrd="0" destOrd="2" presId="urn:microsoft.com/office/officeart/2005/8/layout/hProcess4"/>
    <dgm:cxn modelId="{C0A43A14-7427-4D5F-BDBC-32F4F95B5B14}" type="presOf" srcId="{714FCBCF-5EDE-4108-93DE-DAF256D7CBA7}" destId="{A23F09F4-F258-44F0-B0BF-D88D190C944D}" srcOrd="0" destOrd="0" presId="urn:microsoft.com/office/officeart/2005/8/layout/hProcess4"/>
    <dgm:cxn modelId="{B6A93E14-3A4F-498C-A108-AF11B1CE1673}" type="presOf" srcId="{5064CE1F-EE26-45D9-928D-29F8BFADB9A6}" destId="{9D2FB9CE-78BF-484B-AD9B-B66F65CC70BC}" srcOrd="1" destOrd="0" presId="urn:microsoft.com/office/officeart/2005/8/layout/hProcess4"/>
    <dgm:cxn modelId="{F178C518-3037-45CC-989D-A87515DA5FB7}" srcId="{0E58E21C-6B72-4151-89BC-A62982CA1189}" destId="{04DBCCFA-4090-4D34-89BB-19DD24FF1C74}" srcOrd="0" destOrd="0" parTransId="{97E7D890-76E9-41DD-9651-A73A1B2BC1AF}" sibTransId="{57661936-51C7-425F-9C55-4F768E926946}"/>
    <dgm:cxn modelId="{00D69B1A-819E-4118-A3A0-1ADC5EEF23A8}" type="presOf" srcId="{B416952C-042E-43E5-81F4-8AD52146027A}" destId="{A1D3966A-26E6-4448-96CF-45D8B0B9F70C}" srcOrd="1" destOrd="1" presId="urn:microsoft.com/office/officeart/2005/8/layout/hProcess4"/>
    <dgm:cxn modelId="{C99B8D1B-382F-45C8-8643-0CD5B52AD7E4}" type="presOf" srcId="{869D2F49-6EB5-4AC1-80B9-E5CC97CE00AC}" destId="{E5A44F8C-B85D-4152-A00E-696643BFEFDF}" srcOrd="0" destOrd="0" presId="urn:microsoft.com/office/officeart/2005/8/layout/hProcess4"/>
    <dgm:cxn modelId="{A478CC1D-C5B8-4B4F-B5A9-44928EEDFA98}" type="presOf" srcId="{0E58E21C-6B72-4151-89BC-A62982CA1189}" destId="{3CC50F12-63E7-41E3-846D-7D85735EFDF6}" srcOrd="0" destOrd="0" presId="urn:microsoft.com/office/officeart/2005/8/layout/hProcess4"/>
    <dgm:cxn modelId="{DE91F21E-EA3B-4538-B61D-42ABEABD7A6D}" type="presOf" srcId="{04DBCCFA-4090-4D34-89BB-19DD24FF1C74}" destId="{5E441647-3801-48B7-BE82-A8C4F936E0D7}" srcOrd="0" destOrd="0" presId="urn:microsoft.com/office/officeart/2005/8/layout/hProcess4"/>
    <dgm:cxn modelId="{8B8DE022-35E0-4F3F-8C51-5DEE0D0A4716}" srcId="{3EE821CC-0BC4-43F3-95CE-C42DED0C7E38}" destId="{2A1EA819-D650-4B84-A964-2E3CC3B592C0}" srcOrd="2" destOrd="0" parTransId="{38B205C2-58D0-4CED-A403-504AA6D03770}" sibTransId="{869D2F49-6EB5-4AC1-80B9-E5CC97CE00AC}"/>
    <dgm:cxn modelId="{7202C52B-8272-47A0-BC53-E38897864E2C}" type="presOf" srcId="{95CD0D46-85DC-48A4-A6B7-C3DEC7DA63A6}" destId="{3B48E119-C810-46E8-85C8-0DDA5B265ECA}" srcOrd="0" destOrd="0" presId="urn:microsoft.com/office/officeart/2005/8/layout/hProcess4"/>
    <dgm:cxn modelId="{B6D88C36-8199-4C35-8BA8-D6C2CA45621F}" type="presOf" srcId="{5E6FFD91-AFD7-42A1-B9F5-7518EACA7DAA}" destId="{7AD60D47-C79D-4D66-9217-543BA6468B46}" srcOrd="1" destOrd="1" presId="urn:microsoft.com/office/officeart/2005/8/layout/hProcess4"/>
    <dgm:cxn modelId="{B745E25C-A8AC-4232-B308-D91E73AA166D}" type="presOf" srcId="{5064CE1F-EE26-45D9-928D-29F8BFADB9A6}" destId="{C4F4942D-9A9A-4E9D-804D-06921D44E373}" srcOrd="0" destOrd="0" presId="urn:microsoft.com/office/officeart/2005/8/layout/hProcess4"/>
    <dgm:cxn modelId="{3F57F55D-A9CB-4471-BB0F-BD8DDEBAFB64}" srcId="{2A1EA819-D650-4B84-A964-2E3CC3B592C0}" destId="{714FCBCF-5EDE-4108-93DE-DAF256D7CBA7}" srcOrd="0" destOrd="0" parTransId="{B7FBBFE2-C4F1-4A54-94BC-9055655788C2}" sibTransId="{DAD4D43A-4E55-4B91-9923-02CA7F8DC62D}"/>
    <dgm:cxn modelId="{DE61CF43-9002-4A1B-8E0C-223F7C32414D}" srcId="{3EE821CC-0BC4-43F3-95CE-C42DED0C7E38}" destId="{0E58E21C-6B72-4151-89BC-A62982CA1189}" srcOrd="0" destOrd="0" parTransId="{7B751992-2303-4831-B0E9-F6CFBEA90B50}" sibTransId="{B387FEBC-36C4-4BE9-80C2-F0BECBCC5A2C}"/>
    <dgm:cxn modelId="{ADAD7A48-1C49-49C2-B6E5-DEE096F56378}" type="presOf" srcId="{235ACE12-32BC-42FC-83CB-ECA747F76D8F}" destId="{A1D3966A-26E6-4448-96CF-45D8B0B9F70C}" srcOrd="1" destOrd="2" presId="urn:microsoft.com/office/officeart/2005/8/layout/hProcess4"/>
    <dgm:cxn modelId="{9016EA69-8FA2-4DE6-BD7D-6D185A687DAE}" srcId="{708A1BD5-CF46-4B98-9BCD-7BDC37CA6609}" destId="{95CD0D46-85DC-48A4-A6B7-C3DEC7DA63A6}" srcOrd="0" destOrd="0" parTransId="{14B453AF-7F5A-4012-AFC5-D6DBF17104E4}" sibTransId="{6A481B34-6C85-488A-A741-EE0B123A8D9E}"/>
    <dgm:cxn modelId="{D23ABB4A-4F90-4B2B-8E3D-AE920E0DC1C9}" srcId="{2A1EA819-D650-4B84-A964-2E3CC3B592C0}" destId="{5E6FFD91-AFD7-42A1-B9F5-7518EACA7DAA}" srcOrd="1" destOrd="0" parTransId="{AD6C32ED-A284-4BDF-81F2-CC17DB947125}" sibTransId="{F63A5026-91C7-4865-AE93-E2F841A78B04}"/>
    <dgm:cxn modelId="{B54EC16A-9CE4-4613-B789-1975883B1FDA}" type="presOf" srcId="{95CD0D46-85DC-48A4-A6B7-C3DEC7DA63A6}" destId="{A1D3966A-26E6-4448-96CF-45D8B0B9F70C}" srcOrd="1" destOrd="0" presId="urn:microsoft.com/office/officeart/2005/8/layout/hProcess4"/>
    <dgm:cxn modelId="{0B5DEA70-EF00-4E77-B88C-618AA852DDE7}" type="presOf" srcId="{3EE821CC-0BC4-43F3-95CE-C42DED0C7E38}" destId="{FE2926DA-5A7D-47D5-874A-5ECA48ED8B9E}" srcOrd="0" destOrd="0" presId="urn:microsoft.com/office/officeart/2005/8/layout/hProcess4"/>
    <dgm:cxn modelId="{E0931855-2F41-47DA-BB9E-19B30FB6D544}" srcId="{708A1BD5-CF46-4B98-9BCD-7BDC37CA6609}" destId="{235ACE12-32BC-42FC-83CB-ECA747F76D8F}" srcOrd="2" destOrd="0" parTransId="{CA726D67-5378-4159-88A1-6C55FC2FA5DB}" sibTransId="{E4BE5784-B4C8-42FC-90B8-CC9112EF894D}"/>
    <dgm:cxn modelId="{199FB77A-7DC1-46D0-9B76-4A66CE7B1B3D}" srcId="{3EE821CC-0BC4-43F3-95CE-C42DED0C7E38}" destId="{708A1BD5-CF46-4B98-9BCD-7BDC37CA6609}" srcOrd="1" destOrd="0" parTransId="{C2D1B8C5-37ED-4DA4-A0F7-FB90C2F95190}" sibTransId="{4022B03B-67CF-4999-B28C-1209C49187D4}"/>
    <dgm:cxn modelId="{676AEA7A-E6C8-4257-B3F2-BF71F1A8116F}" srcId="{E33FF0F3-C960-4966-953F-D71CAE9159BB}" destId="{F3459211-94D7-4E9D-A131-49A25887A87B}" srcOrd="1" destOrd="0" parTransId="{AABE1C8A-23DD-40E7-B83C-639DF1325E4F}" sibTransId="{1D664A0D-E477-449F-9C67-246E3337CE14}"/>
    <dgm:cxn modelId="{4D8C687C-7942-44F2-9E7B-52B4A756DA57}" type="presOf" srcId="{B387FEBC-36C4-4BE9-80C2-F0BECBCC5A2C}" destId="{4F106460-1E16-447E-88F1-F78EF61665E9}" srcOrd="0" destOrd="0" presId="urn:microsoft.com/office/officeart/2005/8/layout/hProcess4"/>
    <dgm:cxn modelId="{67EBC887-86B5-4D3E-8CFB-1A5B86AF73F2}" type="presOf" srcId="{E33FF0F3-C960-4966-953F-D71CAE9159BB}" destId="{31A5E7EC-6C17-4087-93DC-39C0FCC75D58}" srcOrd="0" destOrd="0" presId="urn:microsoft.com/office/officeart/2005/8/layout/hProcess4"/>
    <dgm:cxn modelId="{CAC3A68C-C57E-4262-A58C-FF6D4AC5CF53}" type="presOf" srcId="{2A1EA819-D650-4B84-A964-2E3CC3B592C0}" destId="{57ACF64B-21C0-47C8-86C3-A15D5BA97E46}" srcOrd="0" destOrd="0" presId="urn:microsoft.com/office/officeart/2005/8/layout/hProcess4"/>
    <dgm:cxn modelId="{16E2118E-6EE5-4408-9A8D-2B79CA601089}" srcId="{708A1BD5-CF46-4B98-9BCD-7BDC37CA6609}" destId="{B416952C-042E-43E5-81F4-8AD52146027A}" srcOrd="1" destOrd="0" parTransId="{EF39AAB0-A887-4405-BF93-2C77D454DE92}" sibTransId="{B96E94BC-0ECF-4C88-83FD-E0BF420288C4}"/>
    <dgm:cxn modelId="{8DA4FDA0-CD9F-4EC6-B794-8D200721B950}" type="presOf" srcId="{B416952C-042E-43E5-81F4-8AD52146027A}" destId="{3B48E119-C810-46E8-85C8-0DDA5B265ECA}" srcOrd="0" destOrd="1" presId="urn:microsoft.com/office/officeart/2005/8/layout/hProcess4"/>
    <dgm:cxn modelId="{A210C2B5-FF33-4162-B27D-A6F3DDDD3810}" type="presOf" srcId="{708A1BD5-CF46-4B98-9BCD-7BDC37CA6609}" destId="{B89D00C2-F6D7-4888-A591-F6377CC88634}" srcOrd="0" destOrd="0" presId="urn:microsoft.com/office/officeart/2005/8/layout/hProcess4"/>
    <dgm:cxn modelId="{80316ABA-04E2-4CBE-96F2-C973F4A2B29A}" type="presOf" srcId="{4022B03B-67CF-4999-B28C-1209C49187D4}" destId="{277C3062-66A5-4A80-98F0-2134A565A759}" srcOrd="0" destOrd="0" presId="urn:microsoft.com/office/officeart/2005/8/layout/hProcess4"/>
    <dgm:cxn modelId="{012650BC-6389-43CB-B8C8-FF34F3F725B6}" type="presOf" srcId="{04DBCCFA-4090-4D34-89BB-19DD24FF1C74}" destId="{45FC68E7-FF54-465E-ADC7-2C679A5EECF6}" srcOrd="1" destOrd="0" presId="urn:microsoft.com/office/officeart/2005/8/layout/hProcess4"/>
    <dgm:cxn modelId="{5A94ECBF-396B-4337-B161-5D2FE476931D}" type="presOf" srcId="{714FCBCF-5EDE-4108-93DE-DAF256D7CBA7}" destId="{7AD60D47-C79D-4D66-9217-543BA6468B46}" srcOrd="1" destOrd="0" presId="urn:microsoft.com/office/officeart/2005/8/layout/hProcess4"/>
    <dgm:cxn modelId="{BA4E5ECF-AE7A-4FAE-AB79-B8A9C111D379}" type="presOf" srcId="{F3459211-94D7-4E9D-A131-49A25887A87B}" destId="{9D2FB9CE-78BF-484B-AD9B-B66F65CC70BC}" srcOrd="1" destOrd="1" presId="urn:microsoft.com/office/officeart/2005/8/layout/hProcess4"/>
    <dgm:cxn modelId="{6172F0CF-6EFC-4495-9C21-655D8F1DFCF9}" type="presOf" srcId="{F3459211-94D7-4E9D-A131-49A25887A87B}" destId="{C4F4942D-9A9A-4E9D-804D-06921D44E373}" srcOrd="0" destOrd="1" presId="urn:microsoft.com/office/officeart/2005/8/layout/hProcess4"/>
    <dgm:cxn modelId="{C19F88E5-1127-4D95-AC1B-EC6720D0D6D6}" srcId="{E33FF0F3-C960-4966-953F-D71CAE9159BB}" destId="{5064CE1F-EE26-45D9-928D-29F8BFADB9A6}" srcOrd="0" destOrd="0" parTransId="{C7FC1A02-1142-481D-8B15-859CF7516A94}" sibTransId="{B99A44CB-B909-4613-935E-293232BE3C9D}"/>
    <dgm:cxn modelId="{33442CE9-700C-4A6E-A388-21A8D6457685}" srcId="{3EE821CC-0BC4-43F3-95CE-C42DED0C7E38}" destId="{E33FF0F3-C960-4966-953F-D71CAE9159BB}" srcOrd="3" destOrd="0" parTransId="{218187B7-663A-47BC-A7E3-C75447938B68}" sibTransId="{32E9BF97-E4BC-4DB9-9745-130CCF6EA749}"/>
    <dgm:cxn modelId="{429E1EED-8E69-4C63-A352-7FFF3BAB29D6}" type="presOf" srcId="{4F606005-8C70-455E-96B0-F369B6263B4C}" destId="{45FC68E7-FF54-465E-ADC7-2C679A5EECF6}" srcOrd="1" destOrd="1" presId="urn:microsoft.com/office/officeart/2005/8/layout/hProcess4"/>
    <dgm:cxn modelId="{8AE242FA-D1E7-4282-B86A-6CDDF09C1C24}" srcId="{0E58E21C-6B72-4151-89BC-A62982CA1189}" destId="{4F606005-8C70-455E-96B0-F369B6263B4C}" srcOrd="1" destOrd="0" parTransId="{3FCCF501-17DE-4D47-A7F6-281E208D3FAD}" sibTransId="{EFB95122-ABAB-4CAA-A33F-ADFC6AC9A8E6}"/>
    <dgm:cxn modelId="{949D8FFB-1679-4557-AB1A-6FDE2B1AFC6B}" type="presOf" srcId="{5E6FFD91-AFD7-42A1-B9F5-7518EACA7DAA}" destId="{A23F09F4-F258-44F0-B0BF-D88D190C944D}" srcOrd="0" destOrd="1" presId="urn:microsoft.com/office/officeart/2005/8/layout/hProcess4"/>
    <dgm:cxn modelId="{447D780F-00C4-4BF4-8145-963C7BBAC477}" type="presParOf" srcId="{FE2926DA-5A7D-47D5-874A-5ECA48ED8B9E}" destId="{3B5C1F6F-9C95-4888-9376-612907548CD2}" srcOrd="0" destOrd="0" presId="urn:microsoft.com/office/officeart/2005/8/layout/hProcess4"/>
    <dgm:cxn modelId="{F6359C73-B29C-43B4-87F8-33991DFA24A0}" type="presParOf" srcId="{FE2926DA-5A7D-47D5-874A-5ECA48ED8B9E}" destId="{1C99D9D8-1BD6-4C95-8940-BCE325737A44}" srcOrd="1" destOrd="0" presId="urn:microsoft.com/office/officeart/2005/8/layout/hProcess4"/>
    <dgm:cxn modelId="{CA800B53-01FB-4C27-BAB4-8EC13A07357E}" type="presParOf" srcId="{FE2926DA-5A7D-47D5-874A-5ECA48ED8B9E}" destId="{74E3C62B-3208-44D2-9448-34681B72091B}" srcOrd="2" destOrd="0" presId="urn:microsoft.com/office/officeart/2005/8/layout/hProcess4"/>
    <dgm:cxn modelId="{39CD1325-CCFC-40A1-86E0-899B416243DE}" type="presParOf" srcId="{74E3C62B-3208-44D2-9448-34681B72091B}" destId="{BAB50CE7-F63E-4FAC-97C2-AE3F0F7C38DD}" srcOrd="0" destOrd="0" presId="urn:microsoft.com/office/officeart/2005/8/layout/hProcess4"/>
    <dgm:cxn modelId="{A4D70D01-8A8B-436B-BA35-F0EAE30DE6A2}" type="presParOf" srcId="{BAB50CE7-F63E-4FAC-97C2-AE3F0F7C38DD}" destId="{FA6BD7D7-424C-41BD-AEB3-7CD7120A2BE4}" srcOrd="0" destOrd="0" presId="urn:microsoft.com/office/officeart/2005/8/layout/hProcess4"/>
    <dgm:cxn modelId="{546F75B6-DD42-482F-986F-CAB4593C4CE2}" type="presParOf" srcId="{BAB50CE7-F63E-4FAC-97C2-AE3F0F7C38DD}" destId="{5E441647-3801-48B7-BE82-A8C4F936E0D7}" srcOrd="1" destOrd="0" presId="urn:microsoft.com/office/officeart/2005/8/layout/hProcess4"/>
    <dgm:cxn modelId="{FE1ADD5E-DCF4-4179-965F-C8D44A5975D7}" type="presParOf" srcId="{BAB50CE7-F63E-4FAC-97C2-AE3F0F7C38DD}" destId="{45FC68E7-FF54-465E-ADC7-2C679A5EECF6}" srcOrd="2" destOrd="0" presId="urn:microsoft.com/office/officeart/2005/8/layout/hProcess4"/>
    <dgm:cxn modelId="{04E616AB-065A-4948-B40D-1327C6AC149E}" type="presParOf" srcId="{BAB50CE7-F63E-4FAC-97C2-AE3F0F7C38DD}" destId="{3CC50F12-63E7-41E3-846D-7D85735EFDF6}" srcOrd="3" destOrd="0" presId="urn:microsoft.com/office/officeart/2005/8/layout/hProcess4"/>
    <dgm:cxn modelId="{095E922C-739D-4650-B3C4-CAD96B12F579}" type="presParOf" srcId="{BAB50CE7-F63E-4FAC-97C2-AE3F0F7C38DD}" destId="{1CDB9B66-29E1-4FB7-A3B8-23DE5422761C}" srcOrd="4" destOrd="0" presId="urn:microsoft.com/office/officeart/2005/8/layout/hProcess4"/>
    <dgm:cxn modelId="{AEDB9462-AE3D-49DB-84F6-AF3EADB3E0E0}" type="presParOf" srcId="{74E3C62B-3208-44D2-9448-34681B72091B}" destId="{4F106460-1E16-447E-88F1-F78EF61665E9}" srcOrd="1" destOrd="0" presId="urn:microsoft.com/office/officeart/2005/8/layout/hProcess4"/>
    <dgm:cxn modelId="{3CC09095-28B5-4B62-87FF-E67F0FE2E9FA}" type="presParOf" srcId="{74E3C62B-3208-44D2-9448-34681B72091B}" destId="{20FA3F60-464E-4D84-8EAD-AA3B831EB394}" srcOrd="2" destOrd="0" presId="urn:microsoft.com/office/officeart/2005/8/layout/hProcess4"/>
    <dgm:cxn modelId="{9983B734-6C9B-4F4C-9B6B-29A9C4EC8BE5}" type="presParOf" srcId="{20FA3F60-464E-4D84-8EAD-AA3B831EB394}" destId="{5EBACA16-8345-45D4-BB29-BD54273AAB7F}" srcOrd="0" destOrd="0" presId="urn:microsoft.com/office/officeart/2005/8/layout/hProcess4"/>
    <dgm:cxn modelId="{AB312AE2-961E-4A00-95B7-330552B97460}" type="presParOf" srcId="{20FA3F60-464E-4D84-8EAD-AA3B831EB394}" destId="{3B48E119-C810-46E8-85C8-0DDA5B265ECA}" srcOrd="1" destOrd="0" presId="urn:microsoft.com/office/officeart/2005/8/layout/hProcess4"/>
    <dgm:cxn modelId="{66B695F6-EA9C-4F71-994F-1C8087DC060C}" type="presParOf" srcId="{20FA3F60-464E-4D84-8EAD-AA3B831EB394}" destId="{A1D3966A-26E6-4448-96CF-45D8B0B9F70C}" srcOrd="2" destOrd="0" presId="urn:microsoft.com/office/officeart/2005/8/layout/hProcess4"/>
    <dgm:cxn modelId="{2E19EE9C-344E-4A35-978C-6742806C2E22}" type="presParOf" srcId="{20FA3F60-464E-4D84-8EAD-AA3B831EB394}" destId="{B89D00C2-F6D7-4888-A591-F6377CC88634}" srcOrd="3" destOrd="0" presId="urn:microsoft.com/office/officeart/2005/8/layout/hProcess4"/>
    <dgm:cxn modelId="{C70615CC-057C-45BC-9125-24471872D6EB}" type="presParOf" srcId="{20FA3F60-464E-4D84-8EAD-AA3B831EB394}" destId="{249D682D-7561-4CB6-A86D-BF684FF401D4}" srcOrd="4" destOrd="0" presId="urn:microsoft.com/office/officeart/2005/8/layout/hProcess4"/>
    <dgm:cxn modelId="{3351D0EB-DCF1-4E6B-AF2B-EB6B865EA6F9}" type="presParOf" srcId="{74E3C62B-3208-44D2-9448-34681B72091B}" destId="{277C3062-66A5-4A80-98F0-2134A565A759}" srcOrd="3" destOrd="0" presId="urn:microsoft.com/office/officeart/2005/8/layout/hProcess4"/>
    <dgm:cxn modelId="{02F9F9AA-A933-438D-BE7F-98D9202EE6E8}" type="presParOf" srcId="{74E3C62B-3208-44D2-9448-34681B72091B}" destId="{28B55CEE-AB6A-4D3F-9A73-5F22B2CAB206}" srcOrd="4" destOrd="0" presId="urn:microsoft.com/office/officeart/2005/8/layout/hProcess4"/>
    <dgm:cxn modelId="{C84D9897-34E6-4E56-88BD-C790D7DE7C4A}" type="presParOf" srcId="{28B55CEE-AB6A-4D3F-9A73-5F22B2CAB206}" destId="{26887EAD-9C3C-4AC3-BEF3-184DB1A2C3F6}" srcOrd="0" destOrd="0" presId="urn:microsoft.com/office/officeart/2005/8/layout/hProcess4"/>
    <dgm:cxn modelId="{B5A76FC9-0743-4C6D-872F-8C45279E6E36}" type="presParOf" srcId="{28B55CEE-AB6A-4D3F-9A73-5F22B2CAB206}" destId="{A23F09F4-F258-44F0-B0BF-D88D190C944D}" srcOrd="1" destOrd="0" presId="urn:microsoft.com/office/officeart/2005/8/layout/hProcess4"/>
    <dgm:cxn modelId="{FE019374-A1B6-446C-839D-E5CCB5FBC7D9}" type="presParOf" srcId="{28B55CEE-AB6A-4D3F-9A73-5F22B2CAB206}" destId="{7AD60D47-C79D-4D66-9217-543BA6468B46}" srcOrd="2" destOrd="0" presId="urn:microsoft.com/office/officeart/2005/8/layout/hProcess4"/>
    <dgm:cxn modelId="{DC09DDAB-6429-4B8D-BEF5-92A2A5F93676}" type="presParOf" srcId="{28B55CEE-AB6A-4D3F-9A73-5F22B2CAB206}" destId="{57ACF64B-21C0-47C8-86C3-A15D5BA97E46}" srcOrd="3" destOrd="0" presId="urn:microsoft.com/office/officeart/2005/8/layout/hProcess4"/>
    <dgm:cxn modelId="{55380CFF-7D59-4934-8F4E-0A1FF8009469}" type="presParOf" srcId="{28B55CEE-AB6A-4D3F-9A73-5F22B2CAB206}" destId="{FC78696C-BB49-4853-A7A5-8C32292A4953}" srcOrd="4" destOrd="0" presId="urn:microsoft.com/office/officeart/2005/8/layout/hProcess4"/>
    <dgm:cxn modelId="{950278A2-ED1D-4704-91B3-E59EB60AB74E}" type="presParOf" srcId="{74E3C62B-3208-44D2-9448-34681B72091B}" destId="{E5A44F8C-B85D-4152-A00E-696643BFEFDF}" srcOrd="5" destOrd="0" presId="urn:microsoft.com/office/officeart/2005/8/layout/hProcess4"/>
    <dgm:cxn modelId="{7EBBBA4A-3DCC-4072-861E-A58A5865AACC}" type="presParOf" srcId="{74E3C62B-3208-44D2-9448-34681B72091B}" destId="{AE2E34C1-C74E-4A0B-8A36-9D44192DFD5E}" srcOrd="6" destOrd="0" presId="urn:microsoft.com/office/officeart/2005/8/layout/hProcess4"/>
    <dgm:cxn modelId="{F8FCA746-8C44-4E1B-8268-0AB39273C44F}" type="presParOf" srcId="{AE2E34C1-C74E-4A0B-8A36-9D44192DFD5E}" destId="{2001726D-73B3-4D43-86EA-2B8330299EB1}" srcOrd="0" destOrd="0" presId="urn:microsoft.com/office/officeart/2005/8/layout/hProcess4"/>
    <dgm:cxn modelId="{49F61675-8519-40A6-A393-6210BB0DD92C}" type="presParOf" srcId="{AE2E34C1-C74E-4A0B-8A36-9D44192DFD5E}" destId="{C4F4942D-9A9A-4E9D-804D-06921D44E373}" srcOrd="1" destOrd="0" presId="urn:microsoft.com/office/officeart/2005/8/layout/hProcess4"/>
    <dgm:cxn modelId="{CC18AC33-35C4-44C3-A73D-00ED881CB93F}" type="presParOf" srcId="{AE2E34C1-C74E-4A0B-8A36-9D44192DFD5E}" destId="{9D2FB9CE-78BF-484B-AD9B-B66F65CC70BC}" srcOrd="2" destOrd="0" presId="urn:microsoft.com/office/officeart/2005/8/layout/hProcess4"/>
    <dgm:cxn modelId="{C72C6167-BE6F-45C0-83C0-446F5A59B567}" type="presParOf" srcId="{AE2E34C1-C74E-4A0B-8A36-9D44192DFD5E}" destId="{31A5E7EC-6C17-4087-93DC-39C0FCC75D58}" srcOrd="3" destOrd="0" presId="urn:microsoft.com/office/officeart/2005/8/layout/hProcess4"/>
    <dgm:cxn modelId="{6BF1041E-F607-4A30-B60B-7EF23FFE7714}" type="presParOf" srcId="{AE2E34C1-C74E-4A0B-8A36-9D44192DFD5E}" destId="{50B0F5EA-4C54-4A6A-AB51-472316B659E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D4CC4-7C53-4EED-B794-64923BE4D938}">
      <dsp:nvSpPr>
        <dsp:cNvPr id="0" name=""/>
        <dsp:cNvSpPr/>
      </dsp:nvSpPr>
      <dsp:spPr>
        <a:xfrm rot="16200000">
          <a:off x="2" y="2"/>
          <a:ext cx="1758466" cy="1763003"/>
        </a:xfrm>
        <a:prstGeom prst="downArrow">
          <a:avLst>
            <a:gd name="adj1" fmla="val 50000"/>
            <a:gd name="adj2" fmla="val 35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fast innovation</a:t>
          </a:r>
        </a:p>
      </dsp:txBody>
      <dsp:txXfrm rot="5400000">
        <a:off x="-2266" y="441886"/>
        <a:ext cx="1455271" cy="879233"/>
      </dsp:txXfrm>
    </dsp:sp>
    <dsp:sp modelId="{A0558177-AC34-4CF6-B464-08D65FEE37F3}">
      <dsp:nvSpPr>
        <dsp:cNvPr id="0" name=""/>
        <dsp:cNvSpPr/>
      </dsp:nvSpPr>
      <dsp:spPr>
        <a:xfrm rot="5400000">
          <a:off x="2800188" y="2"/>
          <a:ext cx="1758466" cy="1763003"/>
        </a:xfrm>
        <a:prstGeom prst="downArrow">
          <a:avLst>
            <a:gd name="adj1" fmla="val 50000"/>
            <a:gd name="adj2" fmla="val 35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cautious regulation</a:t>
          </a:r>
        </a:p>
      </dsp:txBody>
      <dsp:txXfrm rot="-5400000">
        <a:off x="3105652" y="441888"/>
        <a:ext cx="1455271" cy="879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4D07C-9007-412F-BF87-32BF587A48CA}">
      <dsp:nvSpPr>
        <dsp:cNvPr id="0" name=""/>
        <dsp:cNvSpPr/>
      </dsp:nvSpPr>
      <dsp:spPr>
        <a:xfrm>
          <a:off x="2657473" y="1682066"/>
          <a:ext cx="2219328" cy="21670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mj-lt"/>
            </a:rPr>
            <a:t>Controlled environment for supervised testing of innovation</a:t>
          </a:r>
          <a:endParaRPr lang="en-US" sz="1800" b="1" kern="1200" dirty="0">
            <a:latin typeface="+mj-lt"/>
          </a:endParaRPr>
        </a:p>
      </dsp:txBody>
      <dsp:txXfrm>
        <a:off x="2982486" y="1999424"/>
        <a:ext cx="1569302" cy="1532341"/>
      </dsp:txXfrm>
    </dsp:sp>
    <dsp:sp modelId="{8763B8DC-EECD-43FF-86CE-3CF5C6A0B8A9}">
      <dsp:nvSpPr>
        <dsp:cNvPr id="0" name=""/>
        <dsp:cNvSpPr/>
      </dsp:nvSpPr>
      <dsp:spPr>
        <a:xfrm rot="16200000">
          <a:off x="3698038" y="1594763"/>
          <a:ext cx="138198" cy="36407"/>
        </a:xfrm>
        <a:custGeom>
          <a:avLst/>
          <a:gdLst/>
          <a:ahLst/>
          <a:cxnLst/>
          <a:rect l="0" t="0" r="0" b="0"/>
          <a:pathLst>
            <a:path>
              <a:moveTo>
                <a:pt x="0" y="18203"/>
              </a:moveTo>
              <a:lnTo>
                <a:pt x="138198" y="182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mj-lt"/>
          </a:endParaRPr>
        </a:p>
      </dsp:txBody>
      <dsp:txXfrm>
        <a:off x="3763682" y="1609512"/>
        <a:ext cx="6909" cy="6909"/>
      </dsp:txXfrm>
    </dsp:sp>
    <dsp:sp modelId="{0133926B-4C6B-438F-8625-D0B42D4648C4}">
      <dsp:nvSpPr>
        <dsp:cNvPr id="0" name=""/>
        <dsp:cNvSpPr/>
      </dsp:nvSpPr>
      <dsp:spPr>
        <a:xfrm>
          <a:off x="3005178" y="19949"/>
          <a:ext cx="1523918" cy="15239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rPr>
            <a:t>Regulatory flexibility</a:t>
          </a:r>
          <a:endParaRPr lang="en-US" sz="1200" b="1" kern="1200" dirty="0">
            <a:latin typeface="+mj-lt"/>
          </a:endParaRPr>
        </a:p>
        <a:p>
          <a:pPr marL="57150" lvl="1" indent="-57150" algn="ctr" defTabSz="400050">
            <a:lnSpc>
              <a:spcPct val="90000"/>
            </a:lnSpc>
            <a:spcBef>
              <a:spcPct val="0"/>
            </a:spcBef>
            <a:spcAft>
              <a:spcPct val="15000"/>
            </a:spcAft>
            <a:buChar char="•"/>
          </a:pPr>
          <a:r>
            <a:rPr lang="en-US" sz="900" kern="1200">
              <a:latin typeface="+mj-lt"/>
            </a:rPr>
            <a:t>temporary relief from certain rules.</a:t>
          </a:r>
          <a:endParaRPr lang="en-US" sz="900" kern="1200" dirty="0">
            <a:latin typeface="+mj-lt"/>
          </a:endParaRPr>
        </a:p>
      </dsp:txBody>
      <dsp:txXfrm>
        <a:off x="3228351" y="243122"/>
        <a:ext cx="1077572" cy="1077572"/>
      </dsp:txXfrm>
    </dsp:sp>
    <dsp:sp modelId="{D93A2B7C-A4C3-479E-A303-D2ACF4B36495}">
      <dsp:nvSpPr>
        <dsp:cNvPr id="0" name=""/>
        <dsp:cNvSpPr/>
      </dsp:nvSpPr>
      <dsp:spPr>
        <a:xfrm rot="20520000">
          <a:off x="4817233" y="2387569"/>
          <a:ext cx="114640" cy="36407"/>
        </a:xfrm>
        <a:custGeom>
          <a:avLst/>
          <a:gdLst/>
          <a:ahLst/>
          <a:cxnLst/>
          <a:rect l="0" t="0" r="0" b="0"/>
          <a:pathLst>
            <a:path>
              <a:moveTo>
                <a:pt x="0" y="18203"/>
              </a:moveTo>
              <a:lnTo>
                <a:pt x="114640" y="182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mj-lt"/>
          </a:endParaRPr>
        </a:p>
      </dsp:txBody>
      <dsp:txXfrm>
        <a:off x="4871688" y="2402907"/>
        <a:ext cx="5732" cy="5732"/>
      </dsp:txXfrm>
    </dsp:sp>
    <dsp:sp modelId="{E4E1B7A0-F9ED-4262-823F-7DADC8A781CB}">
      <dsp:nvSpPr>
        <dsp:cNvPr id="0" name=""/>
        <dsp:cNvSpPr/>
      </dsp:nvSpPr>
      <dsp:spPr>
        <a:xfrm>
          <a:off x="4891776" y="1390643"/>
          <a:ext cx="1523918" cy="15239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rPr>
            <a:t>Defined structure</a:t>
          </a:r>
          <a:endParaRPr lang="en-US" sz="1200" b="1" kern="1200" dirty="0">
            <a:latin typeface="+mj-lt"/>
          </a:endParaRPr>
        </a:p>
        <a:p>
          <a:pPr marL="57150" lvl="1" indent="-57150" algn="ctr" defTabSz="400050">
            <a:lnSpc>
              <a:spcPct val="90000"/>
            </a:lnSpc>
            <a:spcBef>
              <a:spcPct val="0"/>
            </a:spcBef>
            <a:spcAft>
              <a:spcPct val="15000"/>
            </a:spcAft>
            <a:buChar char="•"/>
          </a:pPr>
          <a:r>
            <a:rPr lang="en-US" sz="900" kern="1200">
              <a:latin typeface="+mj-lt"/>
            </a:rPr>
            <a:t>time-bound, clear conditions, exit plans.</a:t>
          </a:r>
          <a:endParaRPr lang="en-US" sz="900" kern="1200" dirty="0">
            <a:latin typeface="+mj-lt"/>
          </a:endParaRPr>
        </a:p>
      </dsp:txBody>
      <dsp:txXfrm>
        <a:off x="5114949" y="1613816"/>
        <a:ext cx="1077572" cy="1077572"/>
      </dsp:txXfrm>
    </dsp:sp>
    <dsp:sp modelId="{DD198703-1B84-4969-9007-665DE5D41853}">
      <dsp:nvSpPr>
        <dsp:cNvPr id="0" name=""/>
        <dsp:cNvSpPr/>
      </dsp:nvSpPr>
      <dsp:spPr>
        <a:xfrm rot="3240000">
          <a:off x="4382537" y="3683454"/>
          <a:ext cx="129378" cy="36407"/>
        </a:xfrm>
        <a:custGeom>
          <a:avLst/>
          <a:gdLst/>
          <a:ahLst/>
          <a:cxnLst/>
          <a:rect l="0" t="0" r="0" b="0"/>
          <a:pathLst>
            <a:path>
              <a:moveTo>
                <a:pt x="0" y="18203"/>
              </a:moveTo>
              <a:lnTo>
                <a:pt x="129378" y="182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mj-lt"/>
          </a:endParaRPr>
        </a:p>
      </dsp:txBody>
      <dsp:txXfrm>
        <a:off x="4443992" y="3698423"/>
        <a:ext cx="6468" cy="6468"/>
      </dsp:txXfrm>
    </dsp:sp>
    <dsp:sp modelId="{F3D2E279-FB65-4FC5-944A-B0CB031A6078}">
      <dsp:nvSpPr>
        <dsp:cNvPr id="0" name=""/>
        <dsp:cNvSpPr/>
      </dsp:nvSpPr>
      <dsp:spPr>
        <a:xfrm>
          <a:off x="4171159" y="3608472"/>
          <a:ext cx="1523918" cy="15239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rPr>
            <a:t>Risk management</a:t>
          </a:r>
          <a:endParaRPr lang="en-US" sz="1200" b="1" kern="1200" dirty="0">
            <a:latin typeface="+mj-lt"/>
          </a:endParaRPr>
        </a:p>
        <a:p>
          <a:pPr marL="57150" lvl="1" indent="-57150" algn="ctr" defTabSz="400050">
            <a:lnSpc>
              <a:spcPct val="90000"/>
            </a:lnSpc>
            <a:spcBef>
              <a:spcPct val="0"/>
            </a:spcBef>
            <a:spcAft>
              <a:spcPct val="15000"/>
            </a:spcAft>
            <a:buChar char="•"/>
          </a:pPr>
          <a:r>
            <a:rPr lang="en-US" sz="900" kern="1200">
              <a:latin typeface="+mj-lt"/>
            </a:rPr>
            <a:t>safeguards to protect consumers and patients.</a:t>
          </a:r>
          <a:endParaRPr lang="en-US" sz="900" kern="1200" dirty="0">
            <a:latin typeface="+mj-lt"/>
          </a:endParaRPr>
        </a:p>
      </dsp:txBody>
      <dsp:txXfrm>
        <a:off x="4394332" y="3831645"/>
        <a:ext cx="1077572" cy="1077572"/>
      </dsp:txXfrm>
    </dsp:sp>
    <dsp:sp modelId="{F6FB263E-0945-4BD5-A485-212A29548187}">
      <dsp:nvSpPr>
        <dsp:cNvPr id="0" name=""/>
        <dsp:cNvSpPr/>
      </dsp:nvSpPr>
      <dsp:spPr>
        <a:xfrm rot="7560000">
          <a:off x="3022358" y="3683454"/>
          <a:ext cx="129378" cy="36407"/>
        </a:xfrm>
        <a:custGeom>
          <a:avLst/>
          <a:gdLst/>
          <a:ahLst/>
          <a:cxnLst/>
          <a:rect l="0" t="0" r="0" b="0"/>
          <a:pathLst>
            <a:path>
              <a:moveTo>
                <a:pt x="0" y="18203"/>
              </a:moveTo>
              <a:lnTo>
                <a:pt x="129378" y="182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mj-lt"/>
          </a:endParaRPr>
        </a:p>
      </dsp:txBody>
      <dsp:txXfrm rot="10800000">
        <a:off x="3083813" y="3698423"/>
        <a:ext cx="6468" cy="6468"/>
      </dsp:txXfrm>
    </dsp:sp>
    <dsp:sp modelId="{4A28F43B-D716-4C17-86AA-FCE129CE689D}">
      <dsp:nvSpPr>
        <dsp:cNvPr id="0" name=""/>
        <dsp:cNvSpPr/>
      </dsp:nvSpPr>
      <dsp:spPr>
        <a:xfrm>
          <a:off x="1839196" y="3608472"/>
          <a:ext cx="1523918" cy="15239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rPr>
            <a:t>Performance measurement</a:t>
          </a:r>
          <a:endParaRPr lang="en-US" sz="1200" b="1" kern="1200" dirty="0">
            <a:latin typeface="+mj-lt"/>
          </a:endParaRPr>
        </a:p>
        <a:p>
          <a:pPr marL="57150" lvl="1" indent="-57150" algn="ctr" defTabSz="400050">
            <a:lnSpc>
              <a:spcPct val="90000"/>
            </a:lnSpc>
            <a:spcBef>
              <a:spcPct val="0"/>
            </a:spcBef>
            <a:spcAft>
              <a:spcPct val="15000"/>
            </a:spcAft>
            <a:buChar char="•"/>
          </a:pPr>
          <a:r>
            <a:rPr lang="en-US" sz="900" kern="1200">
              <a:latin typeface="+mj-lt"/>
            </a:rPr>
            <a:t>KPIs, monitoring, evaluation.</a:t>
          </a:r>
          <a:endParaRPr lang="en-US" sz="900" kern="1200" dirty="0">
            <a:latin typeface="+mj-lt"/>
          </a:endParaRPr>
        </a:p>
      </dsp:txBody>
      <dsp:txXfrm>
        <a:off x="2062369" y="3831645"/>
        <a:ext cx="1077572" cy="1077572"/>
      </dsp:txXfrm>
    </dsp:sp>
    <dsp:sp modelId="{CF78E8D7-9C28-40AD-9F09-D2C143891E96}">
      <dsp:nvSpPr>
        <dsp:cNvPr id="0" name=""/>
        <dsp:cNvSpPr/>
      </dsp:nvSpPr>
      <dsp:spPr>
        <a:xfrm rot="11880000">
          <a:off x="2602400" y="2387569"/>
          <a:ext cx="114640" cy="36407"/>
        </a:xfrm>
        <a:custGeom>
          <a:avLst/>
          <a:gdLst/>
          <a:ahLst/>
          <a:cxnLst/>
          <a:rect l="0" t="0" r="0" b="0"/>
          <a:pathLst>
            <a:path>
              <a:moveTo>
                <a:pt x="0" y="18203"/>
              </a:moveTo>
              <a:lnTo>
                <a:pt x="114640" y="1820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mj-lt"/>
          </a:endParaRPr>
        </a:p>
      </dsp:txBody>
      <dsp:txXfrm rot="10800000">
        <a:off x="2656854" y="2402907"/>
        <a:ext cx="5732" cy="5732"/>
      </dsp:txXfrm>
    </dsp:sp>
    <dsp:sp modelId="{A0A7D44B-B149-4038-A7B7-3217AC1004D4}">
      <dsp:nvSpPr>
        <dsp:cNvPr id="0" name=""/>
        <dsp:cNvSpPr/>
      </dsp:nvSpPr>
      <dsp:spPr>
        <a:xfrm>
          <a:off x="1118580" y="1390643"/>
          <a:ext cx="1523918" cy="15239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rPr>
            <a:t>Stakeholder engagement</a:t>
          </a:r>
          <a:endParaRPr lang="en-US" sz="1200" b="1" kern="1200" dirty="0">
            <a:latin typeface="+mj-lt"/>
          </a:endParaRPr>
        </a:p>
        <a:p>
          <a:pPr marL="57150" lvl="1" indent="-57150" algn="ctr" defTabSz="400050">
            <a:lnSpc>
              <a:spcPct val="90000"/>
            </a:lnSpc>
            <a:spcBef>
              <a:spcPct val="0"/>
            </a:spcBef>
            <a:spcAft>
              <a:spcPct val="15000"/>
            </a:spcAft>
            <a:buChar char="•"/>
          </a:pPr>
          <a:r>
            <a:rPr lang="en-US" sz="900" kern="1200">
              <a:latin typeface="+mj-lt"/>
            </a:rPr>
            <a:t>innovators, regulators, users, society.</a:t>
          </a:r>
          <a:endParaRPr lang="en-US" sz="900" kern="1200" dirty="0">
            <a:latin typeface="+mj-lt"/>
          </a:endParaRPr>
        </a:p>
      </dsp:txBody>
      <dsp:txXfrm>
        <a:off x="1341753" y="1613816"/>
        <a:ext cx="1077572" cy="1077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48A27-6D45-4270-9FD2-35D849666392}">
      <dsp:nvSpPr>
        <dsp:cNvPr id="0" name=""/>
        <dsp:cNvSpPr/>
      </dsp:nvSpPr>
      <dsp:spPr>
        <a:xfrm>
          <a:off x="1825793" y="0"/>
          <a:ext cx="2659089" cy="265949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C53D4-578A-4E41-B959-6097B01987F5}">
      <dsp:nvSpPr>
        <dsp:cNvPr id="0" name=""/>
        <dsp:cNvSpPr/>
      </dsp:nvSpPr>
      <dsp:spPr>
        <a:xfrm>
          <a:off x="2292531" y="960158"/>
          <a:ext cx="1719621" cy="73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Risk-based</a:t>
          </a:r>
        </a:p>
      </dsp:txBody>
      <dsp:txXfrm>
        <a:off x="2292531" y="960158"/>
        <a:ext cx="1719621" cy="738625"/>
      </dsp:txXfrm>
    </dsp:sp>
    <dsp:sp modelId="{92D0F440-2D18-4120-8F0E-DD76D75C7D6F}">
      <dsp:nvSpPr>
        <dsp:cNvPr id="0" name=""/>
        <dsp:cNvSpPr/>
      </dsp:nvSpPr>
      <dsp:spPr>
        <a:xfrm>
          <a:off x="1087240" y="1528076"/>
          <a:ext cx="2659089" cy="265949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6B376A-C87A-41E0-91A3-3D4299E0ECE9}">
      <dsp:nvSpPr>
        <dsp:cNvPr id="0" name=""/>
        <dsp:cNvSpPr/>
      </dsp:nvSpPr>
      <dsp:spPr>
        <a:xfrm>
          <a:off x="1556974" y="2497073"/>
          <a:ext cx="1719621" cy="73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Proportionate</a:t>
          </a:r>
        </a:p>
      </dsp:txBody>
      <dsp:txXfrm>
        <a:off x="1556974" y="2497073"/>
        <a:ext cx="1719621" cy="738625"/>
      </dsp:txXfrm>
    </dsp:sp>
    <dsp:sp modelId="{C378245E-516E-4FC9-8057-7500A7BA62A2}">
      <dsp:nvSpPr>
        <dsp:cNvPr id="0" name=""/>
        <dsp:cNvSpPr/>
      </dsp:nvSpPr>
      <dsp:spPr>
        <a:xfrm>
          <a:off x="2015050" y="3239014"/>
          <a:ext cx="2284569" cy="2285485"/>
        </a:xfrm>
        <a:prstGeom prst="blockArc">
          <a:avLst>
            <a:gd name="adj1" fmla="val 13500000"/>
            <a:gd name="adj2" fmla="val 10800000"/>
            <a:gd name="adj3" fmla="val 1274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E91CC-DC9A-4137-A48D-EF50A8FE8DD3}">
      <dsp:nvSpPr>
        <dsp:cNvPr id="0" name=""/>
        <dsp:cNvSpPr/>
      </dsp:nvSpPr>
      <dsp:spPr>
        <a:xfrm>
          <a:off x="2296026" y="4036199"/>
          <a:ext cx="1719621" cy="73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Responsive</a:t>
          </a:r>
        </a:p>
      </dsp:txBody>
      <dsp:txXfrm>
        <a:off x="2296026" y="4036199"/>
        <a:ext cx="1719621" cy="738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41647-3801-48B7-BE82-A8C4F936E0D7}">
      <dsp:nvSpPr>
        <dsp:cNvPr id="0" name=""/>
        <dsp:cNvSpPr/>
      </dsp:nvSpPr>
      <dsp:spPr>
        <a:xfrm>
          <a:off x="79636" y="1043923"/>
          <a:ext cx="2058124" cy="215130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b="0" i="0" kern="1200" baseline="0" dirty="0">
              <a:latin typeface="+mj-lt"/>
            </a:rPr>
            <a:t>Controlled testing reveals how innovations interact with existing legal frameworks.</a:t>
          </a:r>
          <a:endParaRPr lang="en-US" sz="1100" kern="1200" dirty="0">
            <a:latin typeface="+mj-lt"/>
          </a:endParaRPr>
        </a:p>
        <a:p>
          <a:pPr marL="57150" lvl="1" indent="-57150" algn="l" defTabSz="488950">
            <a:lnSpc>
              <a:spcPct val="90000"/>
            </a:lnSpc>
            <a:spcBef>
              <a:spcPct val="0"/>
            </a:spcBef>
            <a:spcAft>
              <a:spcPct val="15000"/>
            </a:spcAft>
            <a:buChar char="•"/>
          </a:pPr>
          <a:r>
            <a:rPr lang="en-US" sz="1100" b="0" i="0" kern="1200" baseline="0" dirty="0">
              <a:latin typeface="+mj-lt"/>
            </a:rPr>
            <a:t>Identifies outdated, ambiguous, or missing rules.</a:t>
          </a:r>
          <a:endParaRPr lang="en-US" sz="1100" kern="1200" dirty="0">
            <a:latin typeface="+mj-lt"/>
          </a:endParaRPr>
        </a:p>
      </dsp:txBody>
      <dsp:txXfrm>
        <a:off x="129143" y="1093430"/>
        <a:ext cx="1959110" cy="1591296"/>
      </dsp:txXfrm>
    </dsp:sp>
    <dsp:sp modelId="{4F106460-1E16-447E-88F1-F78EF61665E9}">
      <dsp:nvSpPr>
        <dsp:cNvPr id="0" name=""/>
        <dsp:cNvSpPr/>
      </dsp:nvSpPr>
      <dsp:spPr>
        <a:xfrm>
          <a:off x="1216648" y="1828087"/>
          <a:ext cx="2422837" cy="2422837"/>
        </a:xfrm>
        <a:prstGeom prst="leftCircularArrow">
          <a:avLst>
            <a:gd name="adj1" fmla="val 3531"/>
            <a:gd name="adj2" fmla="val 438458"/>
            <a:gd name="adj3" fmla="val 2795557"/>
            <a:gd name="adj4" fmla="val 9606078"/>
            <a:gd name="adj5" fmla="val 41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C50F12-63E7-41E3-846D-7D85735EFDF6}">
      <dsp:nvSpPr>
        <dsp:cNvPr id="0" name=""/>
        <dsp:cNvSpPr/>
      </dsp:nvSpPr>
      <dsp:spPr>
        <a:xfrm>
          <a:off x="461402" y="2692767"/>
          <a:ext cx="1829443" cy="7275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latin typeface="+mj-lt"/>
            </a:rPr>
            <a:t>Evidence base for regulation</a:t>
          </a:r>
          <a:endParaRPr lang="en-US" sz="1600" kern="1200" dirty="0">
            <a:latin typeface="+mj-lt"/>
          </a:endParaRPr>
        </a:p>
      </dsp:txBody>
      <dsp:txXfrm>
        <a:off x="482710" y="2714075"/>
        <a:ext cx="1786827" cy="684893"/>
      </dsp:txXfrm>
    </dsp:sp>
    <dsp:sp modelId="{3B48E119-C810-46E8-85C8-0DDA5B265ECA}">
      <dsp:nvSpPr>
        <dsp:cNvPr id="0" name=""/>
        <dsp:cNvSpPr/>
      </dsp:nvSpPr>
      <dsp:spPr>
        <a:xfrm>
          <a:off x="2710839" y="1456456"/>
          <a:ext cx="2058124" cy="215130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b="0" i="0" kern="1200" baseline="0" dirty="0">
              <a:latin typeface="+mj-lt"/>
            </a:rPr>
            <a:t>Hands-on exposure to emerging technologies</a:t>
          </a:r>
          <a:endParaRPr lang="en-US" sz="1100" kern="1200" dirty="0">
            <a:latin typeface="+mj-lt"/>
          </a:endParaRPr>
        </a:p>
        <a:p>
          <a:pPr marL="57150" lvl="1" indent="-57150" algn="l" defTabSz="488950">
            <a:lnSpc>
              <a:spcPct val="90000"/>
            </a:lnSpc>
            <a:spcBef>
              <a:spcPct val="0"/>
            </a:spcBef>
            <a:spcAft>
              <a:spcPct val="15000"/>
            </a:spcAft>
            <a:buChar char="•"/>
          </a:pPr>
          <a:r>
            <a:rPr lang="en-US" sz="1100" b="0" i="0" kern="1200" baseline="0" dirty="0">
              <a:latin typeface="+mj-lt"/>
            </a:rPr>
            <a:t>Regulators gain practical understanding beyond abstract reports.</a:t>
          </a:r>
          <a:endParaRPr lang="en-US" sz="1100" kern="1200" dirty="0">
            <a:latin typeface="+mj-lt"/>
          </a:endParaRPr>
        </a:p>
        <a:p>
          <a:pPr marL="57150" lvl="1" indent="-57150" algn="l" defTabSz="488950">
            <a:lnSpc>
              <a:spcPct val="90000"/>
            </a:lnSpc>
            <a:spcBef>
              <a:spcPct val="0"/>
            </a:spcBef>
            <a:spcAft>
              <a:spcPct val="15000"/>
            </a:spcAft>
            <a:buChar char="•"/>
          </a:pPr>
          <a:r>
            <a:rPr lang="en-US" sz="1100" b="0" i="0" kern="1200" baseline="0" dirty="0">
              <a:latin typeface="+mj-lt"/>
            </a:rPr>
            <a:t>Builds confidence in assessing risks and opportunities of new business models.</a:t>
          </a:r>
          <a:endParaRPr lang="en-US" sz="1100" kern="1200" dirty="0">
            <a:latin typeface="+mj-lt"/>
          </a:endParaRPr>
        </a:p>
      </dsp:txBody>
      <dsp:txXfrm>
        <a:off x="2760346" y="1966956"/>
        <a:ext cx="1959110" cy="1591296"/>
      </dsp:txXfrm>
    </dsp:sp>
    <dsp:sp modelId="{277C3062-66A5-4A80-98F0-2134A565A759}">
      <dsp:nvSpPr>
        <dsp:cNvPr id="0" name=""/>
        <dsp:cNvSpPr/>
      </dsp:nvSpPr>
      <dsp:spPr>
        <a:xfrm>
          <a:off x="3846459" y="223146"/>
          <a:ext cx="2642479" cy="2642479"/>
        </a:xfrm>
        <a:prstGeom prst="circularArrow">
          <a:avLst>
            <a:gd name="adj1" fmla="val 3238"/>
            <a:gd name="adj2" fmla="val 399217"/>
            <a:gd name="adj3" fmla="val 19252912"/>
            <a:gd name="adj4" fmla="val 12403151"/>
            <a:gd name="adj5" fmla="val 37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9D00C2-F6D7-4888-A591-F6377CC88634}">
      <dsp:nvSpPr>
        <dsp:cNvPr id="0" name=""/>
        <dsp:cNvSpPr/>
      </dsp:nvSpPr>
      <dsp:spPr>
        <a:xfrm>
          <a:off x="3155604" y="992004"/>
          <a:ext cx="1829443" cy="7275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i="0" kern="1200" baseline="0">
              <a:latin typeface="+mj-lt"/>
            </a:rPr>
            <a:t>Capacity building for regulators</a:t>
          </a:r>
          <a:endParaRPr lang="en-US" sz="1600" kern="1200">
            <a:latin typeface="+mj-lt"/>
          </a:endParaRPr>
        </a:p>
      </dsp:txBody>
      <dsp:txXfrm>
        <a:off x="3176912" y="1013312"/>
        <a:ext cx="1786827" cy="684893"/>
      </dsp:txXfrm>
    </dsp:sp>
    <dsp:sp modelId="{A23F09F4-F258-44F0-B0BF-D88D190C944D}">
      <dsp:nvSpPr>
        <dsp:cNvPr id="0" name=""/>
        <dsp:cNvSpPr/>
      </dsp:nvSpPr>
      <dsp:spPr>
        <a:xfrm>
          <a:off x="5392446" y="1025030"/>
          <a:ext cx="2058124" cy="215130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b="0" i="0" kern="1200" baseline="0" dirty="0">
              <a:latin typeface="+mj-lt"/>
            </a:rPr>
            <a:t>Sandbox results directly inform regulatory adjustments (guidelines, licensing criteria, technical standards).</a:t>
          </a:r>
          <a:endParaRPr lang="en-US" sz="1100" kern="1200" dirty="0">
            <a:latin typeface="+mj-lt"/>
          </a:endParaRPr>
        </a:p>
        <a:p>
          <a:pPr marL="57150" lvl="1" indent="-57150" algn="l" defTabSz="488950">
            <a:lnSpc>
              <a:spcPct val="90000"/>
            </a:lnSpc>
            <a:spcBef>
              <a:spcPct val="0"/>
            </a:spcBef>
            <a:spcAft>
              <a:spcPct val="15000"/>
            </a:spcAft>
            <a:buChar char="•"/>
          </a:pPr>
          <a:r>
            <a:rPr lang="en-US" sz="1100" b="0" i="0" kern="1200" baseline="0" dirty="0">
              <a:latin typeface="+mj-lt"/>
            </a:rPr>
            <a:t>Creates a continuous feedback loop: </a:t>
          </a:r>
          <a:br>
            <a:rPr lang="en-US" sz="1100" b="0" i="0" kern="1200" baseline="0" dirty="0">
              <a:latin typeface="+mj-lt"/>
            </a:rPr>
          </a:br>
          <a:r>
            <a:rPr lang="en-US" sz="1100" b="0" i="0" kern="1200" baseline="0" dirty="0">
              <a:latin typeface="+mj-lt"/>
            </a:rPr>
            <a:t>Test → Observe → Adjust → Update.</a:t>
          </a:r>
          <a:endParaRPr lang="en-US" sz="1100" kern="1200" dirty="0">
            <a:latin typeface="+mj-lt"/>
          </a:endParaRPr>
        </a:p>
      </dsp:txBody>
      <dsp:txXfrm>
        <a:off x="5441953" y="1074537"/>
        <a:ext cx="1959110" cy="1591296"/>
      </dsp:txXfrm>
    </dsp:sp>
    <dsp:sp modelId="{E5A44F8C-B85D-4152-A00E-696643BFEFDF}">
      <dsp:nvSpPr>
        <dsp:cNvPr id="0" name=""/>
        <dsp:cNvSpPr/>
      </dsp:nvSpPr>
      <dsp:spPr>
        <a:xfrm>
          <a:off x="6613318" y="1837375"/>
          <a:ext cx="2447542" cy="2447542"/>
        </a:xfrm>
        <a:prstGeom prst="leftCircularArrow">
          <a:avLst>
            <a:gd name="adj1" fmla="val 3495"/>
            <a:gd name="adj2" fmla="val 433663"/>
            <a:gd name="adj3" fmla="val 2873943"/>
            <a:gd name="adj4" fmla="val 9689259"/>
            <a:gd name="adj5" fmla="val 407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ACF64B-21C0-47C8-86C3-A15D5BA97E46}">
      <dsp:nvSpPr>
        <dsp:cNvPr id="0" name=""/>
        <dsp:cNvSpPr/>
      </dsp:nvSpPr>
      <dsp:spPr>
        <a:xfrm>
          <a:off x="5849807" y="2692767"/>
          <a:ext cx="1829443" cy="7275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i="0" kern="1200" baseline="0">
              <a:latin typeface="+mj-lt"/>
            </a:rPr>
            <a:t>Adaptive learning and iteration</a:t>
          </a:r>
          <a:endParaRPr lang="en-US" sz="1600" kern="1200">
            <a:latin typeface="+mj-lt"/>
          </a:endParaRPr>
        </a:p>
      </dsp:txBody>
      <dsp:txXfrm>
        <a:off x="5871115" y="2714075"/>
        <a:ext cx="1786827" cy="684893"/>
      </dsp:txXfrm>
    </dsp:sp>
    <dsp:sp modelId="{C4F4942D-9A9A-4E9D-804D-06921D44E373}">
      <dsp:nvSpPr>
        <dsp:cNvPr id="0" name=""/>
        <dsp:cNvSpPr/>
      </dsp:nvSpPr>
      <dsp:spPr>
        <a:xfrm>
          <a:off x="8111840" y="1506889"/>
          <a:ext cx="2058124" cy="215130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b="0" i="0" kern="1200" baseline="0" dirty="0">
              <a:latin typeface="+mj-lt"/>
            </a:rPr>
            <a:t>Multi-stakeholder dialogue between regulators, innovators, consumers, and academics.</a:t>
          </a:r>
          <a:endParaRPr lang="en-US" sz="1100" kern="1200" dirty="0">
            <a:latin typeface="+mj-lt"/>
          </a:endParaRPr>
        </a:p>
        <a:p>
          <a:pPr marL="57150" lvl="1" indent="-57150" algn="l" defTabSz="488950">
            <a:lnSpc>
              <a:spcPct val="90000"/>
            </a:lnSpc>
            <a:spcBef>
              <a:spcPct val="0"/>
            </a:spcBef>
            <a:spcAft>
              <a:spcPct val="15000"/>
            </a:spcAft>
            <a:buChar char="•"/>
          </a:pPr>
          <a:r>
            <a:rPr lang="en-US" sz="1100" b="0" i="0" kern="1200" baseline="0" dirty="0">
              <a:latin typeface="+mj-lt"/>
            </a:rPr>
            <a:t>Joint problem-solving fosters mutual understanding of risks, safeguards, and market needs.</a:t>
          </a:r>
          <a:endParaRPr lang="en-US" sz="1100" kern="1200" dirty="0">
            <a:latin typeface="+mj-lt"/>
          </a:endParaRPr>
        </a:p>
      </dsp:txBody>
      <dsp:txXfrm>
        <a:off x="8161347" y="2017390"/>
        <a:ext cx="1959110" cy="1591296"/>
      </dsp:txXfrm>
    </dsp:sp>
    <dsp:sp modelId="{31A5E7EC-6C17-4087-93DC-39C0FCC75D58}">
      <dsp:nvSpPr>
        <dsp:cNvPr id="0" name=""/>
        <dsp:cNvSpPr/>
      </dsp:nvSpPr>
      <dsp:spPr>
        <a:xfrm>
          <a:off x="8544009" y="992004"/>
          <a:ext cx="1829443" cy="7275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i="0" kern="1200" baseline="0">
              <a:latin typeface="+mj-lt"/>
            </a:rPr>
            <a:t>Collaboration and co-learning</a:t>
          </a:r>
          <a:endParaRPr lang="en-US" sz="1600" kern="1200">
            <a:latin typeface="+mj-lt"/>
          </a:endParaRPr>
        </a:p>
      </dsp:txBody>
      <dsp:txXfrm>
        <a:off x="8565317" y="1013312"/>
        <a:ext cx="1786827" cy="68489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CFA45-6352-430B-852A-A8533CDF8E94}"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8F5B5-AA38-40C2-B774-DFB65C99E0C6}" type="slidenum">
              <a:rPr lang="en-US" smtClean="0"/>
              <a:t>‹#›</a:t>
            </a:fld>
            <a:endParaRPr lang="en-US"/>
          </a:p>
        </p:txBody>
      </p:sp>
    </p:spTree>
    <p:extLst>
      <p:ext uri="{BB962C8B-B14F-4D97-AF65-F5344CB8AC3E}">
        <p14:creationId xmlns:p14="http://schemas.microsoft.com/office/powerpoint/2010/main" val="22873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I’ll explore how regulatory sandboxes can help supervisory bodies like yours foster innovation in health and care, while safeguarding patients and vulnerable populations. We’ll look at OECD principles, concrete examples, and the opportunities for EPSO.</a:t>
            </a:r>
          </a:p>
        </p:txBody>
      </p:sp>
      <p:sp>
        <p:nvSpPr>
          <p:cNvPr id="4" name="Slide Number Placeholder 3"/>
          <p:cNvSpPr>
            <a:spLocks noGrp="1"/>
          </p:cNvSpPr>
          <p:nvPr>
            <p:ph type="sldNum" sz="quarter" idx="5"/>
          </p:nvPr>
        </p:nvSpPr>
        <p:spPr/>
        <p:txBody>
          <a:bodyPr/>
          <a:lstStyle/>
          <a:p>
            <a:fld id="{8BBEB9C5-7D39-45B7-85C0-1B96BB938386}" type="slidenum">
              <a:rPr lang="en-US" smtClean="0"/>
              <a:t>1</a:t>
            </a:fld>
            <a:endParaRPr lang="en-US"/>
          </a:p>
        </p:txBody>
      </p:sp>
    </p:spTree>
    <p:extLst>
      <p:ext uri="{BB962C8B-B14F-4D97-AF65-F5344CB8AC3E}">
        <p14:creationId xmlns:p14="http://schemas.microsoft.com/office/powerpoint/2010/main" val="882664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9C2A0-04DC-FC7F-7BC0-4AECF420A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B69E9-D3BE-3464-6B59-B4F82B2F3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6FBB2-B786-D36D-0CB6-13EE2BD27E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540FFE-01F8-2A64-1C51-0D5F477B1DF2}"/>
              </a:ext>
            </a:extLst>
          </p:cNvPr>
          <p:cNvSpPr>
            <a:spLocks noGrp="1"/>
          </p:cNvSpPr>
          <p:nvPr>
            <p:ph type="sldNum" sz="quarter" idx="5"/>
          </p:nvPr>
        </p:nvSpPr>
        <p:spPr/>
        <p:txBody>
          <a:bodyPr/>
          <a:lstStyle/>
          <a:p>
            <a:fld id="{B158F5B5-AA38-40C2-B774-DFB65C99E0C6}" type="slidenum">
              <a:rPr lang="en-US" smtClean="0"/>
              <a:t>17</a:t>
            </a:fld>
            <a:endParaRPr lang="en-US"/>
          </a:p>
        </p:txBody>
      </p:sp>
    </p:spTree>
    <p:extLst>
      <p:ext uri="{BB962C8B-B14F-4D97-AF65-F5344CB8AC3E}">
        <p14:creationId xmlns:p14="http://schemas.microsoft.com/office/powerpoint/2010/main" val="132820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0B2DD-E5C2-96D9-C992-9B6926122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26F36-1661-09AB-C8A7-1C28C764D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DB542-E1F7-5E17-D64C-518BA77003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48DB2C-F931-DBDE-3A3C-4D0DA2696188}"/>
              </a:ext>
            </a:extLst>
          </p:cNvPr>
          <p:cNvSpPr>
            <a:spLocks noGrp="1"/>
          </p:cNvSpPr>
          <p:nvPr>
            <p:ph type="sldNum" sz="quarter" idx="5"/>
          </p:nvPr>
        </p:nvSpPr>
        <p:spPr/>
        <p:txBody>
          <a:bodyPr/>
          <a:lstStyle/>
          <a:p>
            <a:fld id="{B158F5B5-AA38-40C2-B774-DFB65C99E0C6}" type="slidenum">
              <a:rPr lang="en-US" smtClean="0"/>
              <a:t>18</a:t>
            </a:fld>
            <a:endParaRPr lang="en-US"/>
          </a:p>
        </p:txBody>
      </p:sp>
    </p:spTree>
    <p:extLst>
      <p:ext uri="{BB962C8B-B14F-4D97-AF65-F5344CB8AC3E}">
        <p14:creationId xmlns:p14="http://schemas.microsoft.com/office/powerpoint/2010/main" val="13897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58F5B5-AA38-40C2-B774-DFB65C99E0C6}" type="slidenum">
              <a:rPr lang="en-US" smtClean="0"/>
              <a:t>3</a:t>
            </a:fld>
            <a:endParaRPr lang="en-US"/>
          </a:p>
        </p:txBody>
      </p:sp>
    </p:spTree>
    <p:extLst>
      <p:ext uri="{BB962C8B-B14F-4D97-AF65-F5344CB8AC3E}">
        <p14:creationId xmlns:p14="http://schemas.microsoft.com/office/powerpoint/2010/main" val="1789004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908F7-8E1C-A55F-B507-A400A622B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1D1E6-1448-61CD-22C4-1D981553B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01DDB1-0D19-3DF4-851E-4EA4DDE6ED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C18027-AAA9-D9AF-3635-EF482B701F46}"/>
              </a:ext>
            </a:extLst>
          </p:cNvPr>
          <p:cNvSpPr>
            <a:spLocks noGrp="1"/>
          </p:cNvSpPr>
          <p:nvPr>
            <p:ph type="sldNum" sz="quarter" idx="5"/>
          </p:nvPr>
        </p:nvSpPr>
        <p:spPr/>
        <p:txBody>
          <a:bodyPr/>
          <a:lstStyle/>
          <a:p>
            <a:fld id="{B158F5B5-AA38-40C2-B774-DFB65C99E0C6}" type="slidenum">
              <a:rPr lang="en-US" smtClean="0"/>
              <a:t>5</a:t>
            </a:fld>
            <a:endParaRPr lang="en-US"/>
          </a:p>
        </p:txBody>
      </p:sp>
    </p:spTree>
    <p:extLst>
      <p:ext uri="{BB962C8B-B14F-4D97-AF65-F5344CB8AC3E}">
        <p14:creationId xmlns:p14="http://schemas.microsoft.com/office/powerpoint/2010/main" val="369471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4A0FC-4821-D9EE-A5F9-76E519231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6CF7B-1F96-4D4B-91D3-21F71CBDF8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02D0A-9CB0-0CD8-FFEF-A900A36EFE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117A84-A194-A3BE-953F-A51989CA73E0}"/>
              </a:ext>
            </a:extLst>
          </p:cNvPr>
          <p:cNvSpPr>
            <a:spLocks noGrp="1"/>
          </p:cNvSpPr>
          <p:nvPr>
            <p:ph type="sldNum" sz="quarter" idx="5"/>
          </p:nvPr>
        </p:nvSpPr>
        <p:spPr/>
        <p:txBody>
          <a:bodyPr/>
          <a:lstStyle/>
          <a:p>
            <a:fld id="{B158F5B5-AA38-40C2-B774-DFB65C99E0C6}" type="slidenum">
              <a:rPr lang="en-US" smtClean="0"/>
              <a:t>6</a:t>
            </a:fld>
            <a:endParaRPr lang="en-US"/>
          </a:p>
        </p:txBody>
      </p:sp>
    </p:spTree>
    <p:extLst>
      <p:ext uri="{BB962C8B-B14F-4D97-AF65-F5344CB8AC3E}">
        <p14:creationId xmlns:p14="http://schemas.microsoft.com/office/powerpoint/2010/main" val="115685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6E39-CED1-02BF-C37B-DE6CA3DDB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81390-657E-0F15-BEEA-64BC29DFC6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30741-75DD-D0F0-CFA2-400392D372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E2ACE4-C1EA-A5F7-7083-52952755DB4E}"/>
              </a:ext>
            </a:extLst>
          </p:cNvPr>
          <p:cNvSpPr>
            <a:spLocks noGrp="1"/>
          </p:cNvSpPr>
          <p:nvPr>
            <p:ph type="sldNum" sz="quarter" idx="5"/>
          </p:nvPr>
        </p:nvSpPr>
        <p:spPr/>
        <p:txBody>
          <a:bodyPr/>
          <a:lstStyle/>
          <a:p>
            <a:fld id="{B158F5B5-AA38-40C2-B774-DFB65C99E0C6}" type="slidenum">
              <a:rPr lang="en-US" smtClean="0"/>
              <a:t>7</a:t>
            </a:fld>
            <a:endParaRPr lang="en-US"/>
          </a:p>
        </p:txBody>
      </p:sp>
    </p:spTree>
    <p:extLst>
      <p:ext uri="{BB962C8B-B14F-4D97-AF65-F5344CB8AC3E}">
        <p14:creationId xmlns:p14="http://schemas.microsoft.com/office/powerpoint/2010/main" val="217903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32866-E9A3-C75D-3642-560D1537C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06E78-F75E-3A6A-5866-E4923073E3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864A5-D2A7-1358-CB80-21D13E4550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8DEC33-4DF6-819B-6F1A-6F5E22B3B19D}"/>
              </a:ext>
            </a:extLst>
          </p:cNvPr>
          <p:cNvSpPr>
            <a:spLocks noGrp="1"/>
          </p:cNvSpPr>
          <p:nvPr>
            <p:ph type="sldNum" sz="quarter" idx="5"/>
          </p:nvPr>
        </p:nvSpPr>
        <p:spPr/>
        <p:txBody>
          <a:bodyPr/>
          <a:lstStyle/>
          <a:p>
            <a:fld id="{B158F5B5-AA38-40C2-B774-DFB65C99E0C6}" type="slidenum">
              <a:rPr lang="en-US" smtClean="0"/>
              <a:t>10</a:t>
            </a:fld>
            <a:endParaRPr lang="en-US"/>
          </a:p>
        </p:txBody>
      </p:sp>
    </p:spTree>
    <p:extLst>
      <p:ext uri="{BB962C8B-B14F-4D97-AF65-F5344CB8AC3E}">
        <p14:creationId xmlns:p14="http://schemas.microsoft.com/office/powerpoint/2010/main" val="3985286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3D78-5BA3-7E37-BA71-6B6B592B0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A818A-172F-1595-D370-C66E2898E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2F36-AABC-CA30-0C0B-D587F497E3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FB306E-338B-B210-0B56-8BEA5CE2D8FC}"/>
              </a:ext>
            </a:extLst>
          </p:cNvPr>
          <p:cNvSpPr>
            <a:spLocks noGrp="1"/>
          </p:cNvSpPr>
          <p:nvPr>
            <p:ph type="sldNum" sz="quarter" idx="5"/>
          </p:nvPr>
        </p:nvSpPr>
        <p:spPr/>
        <p:txBody>
          <a:bodyPr/>
          <a:lstStyle/>
          <a:p>
            <a:fld id="{B158F5B5-AA38-40C2-B774-DFB65C99E0C6}" type="slidenum">
              <a:rPr lang="en-US" smtClean="0"/>
              <a:t>13</a:t>
            </a:fld>
            <a:endParaRPr lang="en-US"/>
          </a:p>
        </p:txBody>
      </p:sp>
    </p:spTree>
    <p:extLst>
      <p:ext uri="{BB962C8B-B14F-4D97-AF65-F5344CB8AC3E}">
        <p14:creationId xmlns:p14="http://schemas.microsoft.com/office/powerpoint/2010/main" val="98880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29141-3D7D-4585-3FD3-05FF3AE90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D55A9-6BE0-7743-72C8-86FEA8837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7768ED-2667-060A-71BC-3C70B69D5D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F7AF01-A3E3-ADAE-EE3B-9F3B9EFC52A7}"/>
              </a:ext>
            </a:extLst>
          </p:cNvPr>
          <p:cNvSpPr>
            <a:spLocks noGrp="1"/>
          </p:cNvSpPr>
          <p:nvPr>
            <p:ph type="sldNum" sz="quarter" idx="5"/>
          </p:nvPr>
        </p:nvSpPr>
        <p:spPr/>
        <p:txBody>
          <a:bodyPr/>
          <a:lstStyle/>
          <a:p>
            <a:fld id="{B158F5B5-AA38-40C2-B774-DFB65C99E0C6}" type="slidenum">
              <a:rPr lang="en-US" smtClean="0"/>
              <a:t>15</a:t>
            </a:fld>
            <a:endParaRPr lang="en-US"/>
          </a:p>
        </p:txBody>
      </p:sp>
    </p:spTree>
    <p:extLst>
      <p:ext uri="{BB962C8B-B14F-4D97-AF65-F5344CB8AC3E}">
        <p14:creationId xmlns:p14="http://schemas.microsoft.com/office/powerpoint/2010/main" val="3517830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F26F9-7A5C-8A33-305E-D88153571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02EFC-989C-8141-884C-35733ACCC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E28AE-CF0E-9413-C10E-254A756DEC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D2AAD-FADA-0402-0272-8AFE630922F6}"/>
              </a:ext>
            </a:extLst>
          </p:cNvPr>
          <p:cNvSpPr>
            <a:spLocks noGrp="1"/>
          </p:cNvSpPr>
          <p:nvPr>
            <p:ph type="sldNum" sz="quarter" idx="5"/>
          </p:nvPr>
        </p:nvSpPr>
        <p:spPr/>
        <p:txBody>
          <a:bodyPr/>
          <a:lstStyle/>
          <a:p>
            <a:fld id="{B158F5B5-AA38-40C2-B774-DFB65C99E0C6}" type="slidenum">
              <a:rPr lang="en-US" smtClean="0"/>
              <a:t>16</a:t>
            </a:fld>
            <a:endParaRPr lang="en-US"/>
          </a:p>
        </p:txBody>
      </p:sp>
    </p:spTree>
    <p:extLst>
      <p:ext uri="{BB962C8B-B14F-4D97-AF65-F5344CB8AC3E}">
        <p14:creationId xmlns:p14="http://schemas.microsoft.com/office/powerpoint/2010/main" val="344285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6CFD-1FB4-34ED-DD89-16E693BD9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0316EE-0384-2FB9-1848-AFCC4EEC5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9739A8-9BB4-8E34-8120-73C673713E55}"/>
              </a:ext>
            </a:extLst>
          </p:cNvPr>
          <p:cNvSpPr>
            <a:spLocks noGrp="1"/>
          </p:cNvSpPr>
          <p:nvPr>
            <p:ph type="dt" sz="half" idx="10"/>
          </p:nvPr>
        </p:nvSpPr>
        <p:spPr/>
        <p:txBody>
          <a:bodyPr/>
          <a:lstStyle/>
          <a:p>
            <a:fld id="{FE2405D8-6AB8-40F2-A099-7D6F4C7B5BA2}" type="datetimeFigureOut">
              <a:rPr lang="en-US" smtClean="0"/>
              <a:t>9/19/2025</a:t>
            </a:fld>
            <a:endParaRPr lang="en-US"/>
          </a:p>
        </p:txBody>
      </p:sp>
      <p:sp>
        <p:nvSpPr>
          <p:cNvPr id="5" name="Footer Placeholder 4">
            <a:extLst>
              <a:ext uri="{FF2B5EF4-FFF2-40B4-BE49-F238E27FC236}">
                <a16:creationId xmlns:a16="http://schemas.microsoft.com/office/drawing/2014/main" id="{3628B6A8-A954-E672-BDEA-AF354AF6F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DA2B6E-EC5A-4D7B-DAB8-F06BEC2DC371}"/>
              </a:ext>
            </a:extLst>
          </p:cNvPr>
          <p:cNvSpPr>
            <a:spLocks noGrp="1"/>
          </p:cNvSpPr>
          <p:nvPr>
            <p:ph type="sldNum" sz="quarter" idx="12"/>
          </p:nvPr>
        </p:nvSpPr>
        <p:spPr/>
        <p:txBody>
          <a:bodyPr/>
          <a:lstStyle/>
          <a:p>
            <a:fld id="{4CE9373D-490C-409A-82E8-3FEC01299C2D}" type="slidenum">
              <a:rPr lang="en-US" smtClean="0"/>
              <a:t>‹#›</a:t>
            </a:fld>
            <a:endParaRPr lang="en-US"/>
          </a:p>
        </p:txBody>
      </p:sp>
    </p:spTree>
    <p:extLst>
      <p:ext uri="{BB962C8B-B14F-4D97-AF65-F5344CB8AC3E}">
        <p14:creationId xmlns:p14="http://schemas.microsoft.com/office/powerpoint/2010/main" val="168530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D49D-83E7-BA33-FCB7-775A939BB3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71F7D4-42F3-293A-9E91-9235ED693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A4679-4F94-6A95-0286-E596948F6F19}"/>
              </a:ext>
            </a:extLst>
          </p:cNvPr>
          <p:cNvSpPr>
            <a:spLocks noGrp="1"/>
          </p:cNvSpPr>
          <p:nvPr>
            <p:ph type="dt" sz="half" idx="10"/>
          </p:nvPr>
        </p:nvSpPr>
        <p:spPr/>
        <p:txBody>
          <a:bodyPr/>
          <a:lstStyle/>
          <a:p>
            <a:fld id="{FE2405D8-6AB8-40F2-A099-7D6F4C7B5BA2}" type="datetimeFigureOut">
              <a:rPr lang="en-US" smtClean="0"/>
              <a:t>9/19/2025</a:t>
            </a:fld>
            <a:endParaRPr lang="en-US"/>
          </a:p>
        </p:txBody>
      </p:sp>
      <p:sp>
        <p:nvSpPr>
          <p:cNvPr id="5" name="Footer Placeholder 4">
            <a:extLst>
              <a:ext uri="{FF2B5EF4-FFF2-40B4-BE49-F238E27FC236}">
                <a16:creationId xmlns:a16="http://schemas.microsoft.com/office/drawing/2014/main" id="{8CE9ED93-2A7F-87BA-3343-79CF79249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F2096B-3E43-F1B2-01B2-77CA3424DBF7}"/>
              </a:ext>
            </a:extLst>
          </p:cNvPr>
          <p:cNvSpPr>
            <a:spLocks noGrp="1"/>
          </p:cNvSpPr>
          <p:nvPr>
            <p:ph type="sldNum" sz="quarter" idx="12"/>
          </p:nvPr>
        </p:nvSpPr>
        <p:spPr/>
        <p:txBody>
          <a:bodyPr/>
          <a:lstStyle/>
          <a:p>
            <a:fld id="{4CE9373D-490C-409A-82E8-3FEC01299C2D}" type="slidenum">
              <a:rPr lang="en-US" smtClean="0"/>
              <a:t>‹#›</a:t>
            </a:fld>
            <a:endParaRPr lang="en-US"/>
          </a:p>
        </p:txBody>
      </p:sp>
    </p:spTree>
    <p:extLst>
      <p:ext uri="{BB962C8B-B14F-4D97-AF65-F5344CB8AC3E}">
        <p14:creationId xmlns:p14="http://schemas.microsoft.com/office/powerpoint/2010/main" val="411639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761C74-4780-629F-E192-7061E3AE28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C62FC4-7063-4852-D5BA-351BFCAB30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D9E70-BA0A-A752-FCB5-5316E5DAD5F8}"/>
              </a:ext>
            </a:extLst>
          </p:cNvPr>
          <p:cNvSpPr>
            <a:spLocks noGrp="1"/>
          </p:cNvSpPr>
          <p:nvPr>
            <p:ph type="dt" sz="half" idx="10"/>
          </p:nvPr>
        </p:nvSpPr>
        <p:spPr/>
        <p:txBody>
          <a:bodyPr/>
          <a:lstStyle/>
          <a:p>
            <a:fld id="{FE2405D8-6AB8-40F2-A099-7D6F4C7B5BA2}" type="datetimeFigureOut">
              <a:rPr lang="en-US" smtClean="0"/>
              <a:t>9/19/2025</a:t>
            </a:fld>
            <a:endParaRPr lang="en-US"/>
          </a:p>
        </p:txBody>
      </p:sp>
      <p:sp>
        <p:nvSpPr>
          <p:cNvPr id="5" name="Footer Placeholder 4">
            <a:extLst>
              <a:ext uri="{FF2B5EF4-FFF2-40B4-BE49-F238E27FC236}">
                <a16:creationId xmlns:a16="http://schemas.microsoft.com/office/drawing/2014/main" id="{932A601C-7D6F-6A5D-8D17-7B57FAC7E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EE0E9-5ABC-2D33-AB1B-42D1D2460B1D}"/>
              </a:ext>
            </a:extLst>
          </p:cNvPr>
          <p:cNvSpPr>
            <a:spLocks noGrp="1"/>
          </p:cNvSpPr>
          <p:nvPr>
            <p:ph type="sldNum" sz="quarter" idx="12"/>
          </p:nvPr>
        </p:nvSpPr>
        <p:spPr/>
        <p:txBody>
          <a:bodyPr/>
          <a:lstStyle/>
          <a:p>
            <a:fld id="{4CE9373D-490C-409A-82E8-3FEC01299C2D}" type="slidenum">
              <a:rPr lang="en-US" smtClean="0"/>
              <a:t>‹#›</a:t>
            </a:fld>
            <a:endParaRPr lang="en-US"/>
          </a:p>
        </p:txBody>
      </p:sp>
    </p:spTree>
    <p:extLst>
      <p:ext uri="{BB962C8B-B14F-4D97-AF65-F5344CB8AC3E}">
        <p14:creationId xmlns:p14="http://schemas.microsoft.com/office/powerpoint/2010/main" val="107118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EC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dd</a:t>
            </a:r>
            <a:r>
              <a:rPr lang="en-US"/>
              <a:t> Month </a:t>
            </a:r>
            <a:r>
              <a:rPr lang="en-US" err="1"/>
              <a:t>yyyy</a:t>
            </a:r>
            <a:endParaRPr lang="en-US"/>
          </a:p>
        </p:txBody>
      </p:sp>
    </p:spTree>
    <p:extLst>
      <p:ext uri="{BB962C8B-B14F-4D97-AF65-F5344CB8AC3E}">
        <p14:creationId xmlns:p14="http://schemas.microsoft.com/office/powerpoint/2010/main" val="302001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a:t>Click to edit Presentation title</a:t>
            </a:r>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Click to </a:t>
            </a:r>
            <a:r>
              <a:rPr kumimoji="0" lang="fr-FR" err="1"/>
              <a:t>edit</a:t>
            </a:r>
            <a:r>
              <a:rPr kumimoji="0" lang="fr-FR"/>
              <a:t> </a:t>
            </a:r>
            <a:r>
              <a:rPr kumimoji="0" lang="fr-FR" err="1"/>
              <a:t>Subtitle</a:t>
            </a:r>
            <a:endParaRPr kumimoji="0" lang="en-US"/>
          </a:p>
        </p:txBody>
      </p:sp>
      <p:pic>
        <p:nvPicPr>
          <p:cNvPr id="37" name="Image 11"/>
          <p:cNvPicPr>
            <a:picLocks noChangeAspect="1"/>
          </p:cNvPicPr>
          <p:nvPr/>
        </p:nvPicPr>
        <p:blipFill>
          <a:blip r:embed="rId3"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5BDA924-F65C-4B1E-AEA0-F9F2EC13154D}" type="datetimeFigureOut">
              <a:rPr lang="en-GB" smtClean="0"/>
              <a:t>19/09/2025</a:t>
            </a:fld>
            <a:endParaRPr lang="en-GB"/>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000" y="6055201"/>
            <a:ext cx="2323200" cy="578821"/>
          </a:xfrm>
          <a:prstGeom prst="rect">
            <a:avLst/>
          </a:prstGeom>
        </p:spPr>
      </p:pic>
    </p:spTree>
    <p:extLst>
      <p:ext uri="{BB962C8B-B14F-4D97-AF65-F5344CB8AC3E}">
        <p14:creationId xmlns:p14="http://schemas.microsoft.com/office/powerpoint/2010/main" val="351700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75BDA924-F65C-4B1E-AEA0-F9F2EC13154D}" type="datetimeFigureOut">
              <a:rPr lang="en-GB" smtClean="0"/>
              <a:t>19/09/2025</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DE754443-C142-4A92-8DA3-9E9A2FB1E5A4}"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999612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a:t>Click to edit Section Header title</a:t>
            </a:r>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5BDA924-F65C-4B1E-AEA0-F9F2EC13154D}" type="datetimeFigureOut">
              <a:rPr lang="en-GB" smtClean="0"/>
              <a:t>19/09/2025</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DE754443-C142-4A92-8DA3-9E9A2FB1E5A4}" type="slidenum">
              <a:rPr lang="en-GB" smtClean="0"/>
              <a:t>‹#›</a:t>
            </a:fld>
            <a:endParaRPr lang="en-GB"/>
          </a:p>
        </p:txBody>
      </p:sp>
    </p:spTree>
    <p:extLst>
      <p:ext uri="{BB962C8B-B14F-4D97-AF65-F5344CB8AC3E}">
        <p14:creationId xmlns:p14="http://schemas.microsoft.com/office/powerpoint/2010/main" val="288187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475913" y="301627"/>
            <a:ext cx="11282705" cy="756707"/>
          </a:xfrm>
        </p:spPr>
        <p:txBody>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a:p>
        </p:txBody>
      </p:sp>
      <p:sp>
        <p:nvSpPr>
          <p:cNvPr id="6" name="Slide Number Placeholder 7"/>
          <p:cNvSpPr>
            <a:spLocks noGrp="1"/>
          </p:cNvSpPr>
          <p:nvPr>
            <p:ph type="sldNum" sz="quarter" idx="15"/>
          </p:nvPr>
        </p:nvSpPr>
        <p:spPr/>
        <p:txBody>
          <a:bodyPr/>
          <a:lstStyle>
            <a:lvl1pPr>
              <a:defRPr/>
            </a:lvl1pPr>
          </a:lstStyle>
          <a:p>
            <a:fld id="{B439F95D-CD6C-461B-AC55-2EEF1AD0C511}" type="slidenum">
              <a:rPr lang="en-US"/>
              <a:pPr/>
              <a:t>‹#›</a:t>
            </a:fld>
            <a:endParaRPr lang="en-US"/>
          </a:p>
        </p:txBody>
      </p:sp>
    </p:spTree>
    <p:extLst>
      <p:ext uri="{BB962C8B-B14F-4D97-AF65-F5344CB8AC3E}">
        <p14:creationId xmlns:p14="http://schemas.microsoft.com/office/powerpoint/2010/main" val="2345278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69E2D-4288-458F-90A4-C3B5D3681C97}" type="datetime1">
              <a:rPr lang="it-CH" smtClean="0"/>
              <a:t>19.09.2025</a:t>
            </a:fld>
            <a:endParaRPr lang="it-CH"/>
          </a:p>
        </p:txBody>
      </p:sp>
      <p:sp>
        <p:nvSpPr>
          <p:cNvPr id="3" name="Footer Placeholder 2"/>
          <p:cNvSpPr>
            <a:spLocks noGrp="1"/>
          </p:cNvSpPr>
          <p:nvPr>
            <p:ph type="ftr" sz="quarter" idx="11"/>
          </p:nvPr>
        </p:nvSpPr>
        <p:spPr/>
        <p:txBody>
          <a:bodyPr/>
          <a:lstStyle/>
          <a:p>
            <a:r>
              <a:rPr lang="it-CH"/>
              <a:t>lallio@alliorodrigo.com</a:t>
            </a:r>
          </a:p>
        </p:txBody>
      </p:sp>
      <p:sp>
        <p:nvSpPr>
          <p:cNvPr id="4" name="Slide Number Placeholder 3"/>
          <p:cNvSpPr>
            <a:spLocks noGrp="1"/>
          </p:cNvSpPr>
          <p:nvPr>
            <p:ph type="sldNum" sz="quarter" idx="12"/>
          </p:nvPr>
        </p:nvSpPr>
        <p:spPr/>
        <p:txBody>
          <a:bodyPr/>
          <a:lstStyle/>
          <a:p>
            <a:fld id="{788414A5-3E63-46A2-9D34-5E98C774EC74}" type="slidenum">
              <a:rPr lang="it-CH" smtClean="0"/>
              <a:t>‹#›</a:t>
            </a:fld>
            <a:endParaRPr lang="it-CH"/>
          </a:p>
        </p:txBody>
      </p:sp>
    </p:spTree>
    <p:extLst>
      <p:ext uri="{BB962C8B-B14F-4D97-AF65-F5344CB8AC3E}">
        <p14:creationId xmlns:p14="http://schemas.microsoft.com/office/powerpoint/2010/main" val="283382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Cliquez pour modifier les styles du texte du masque</a:t>
            </a:r>
          </a:p>
          <a:p>
            <a:pPr lvl="1" eaLnBrk="1" latinLnBrk="0" hangingPunct="1"/>
            <a:r>
              <a:rPr lang="en-US"/>
              <a:t>Deuxième niveau</a:t>
            </a:r>
          </a:p>
          <a:p>
            <a:pPr lvl="2" eaLnBrk="1" latinLnBrk="0" hangingPunct="1"/>
            <a:r>
              <a:rPr lang="en-US"/>
              <a:t>Troisième niveau</a:t>
            </a:r>
          </a:p>
          <a:p>
            <a:pPr lvl="3" eaLnBrk="1" latinLnBrk="0" hangingPunct="1"/>
            <a:r>
              <a:rPr lang="en-US"/>
              <a:t>Quatrième niveau</a:t>
            </a:r>
          </a:p>
          <a:p>
            <a:pPr lvl="4" eaLnBrk="1" latinLnBrk="0" hangingPunct="1"/>
            <a:r>
              <a:rPr lang="en-US"/>
              <a:t>Cinquième niveau</a:t>
            </a:r>
            <a:endParaRPr kumimoji="0" lang="en-US"/>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2F2273DB-3253-400B-B904-9A152D7E2AE6}" type="datetimeFigureOut">
              <a:rPr lang="en-GB" smtClean="0"/>
              <a:t>19/09/2025</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A9108131-D7C3-4485-AE86-A9450C589798}"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2319228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bg>
      <p:bgPr>
        <a:solidFill>
          <a:srgbClr val="72727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80000" y="2919600"/>
            <a:ext cx="8832000" cy="1058400"/>
          </a:xfrm>
        </p:spPr>
        <p:txBody>
          <a:bodyPr anchor="ctr" anchorCtr="0"/>
          <a:lstStyle>
            <a:lvl1pPr algn="ctr">
              <a:lnSpc>
                <a:spcPts val="3700"/>
              </a:lnSpc>
              <a:defRPr sz="3700" b="0" i="0" cap="all">
                <a:solidFill>
                  <a:schemeClr val="tx1"/>
                </a:solidFill>
              </a:defRPr>
            </a:lvl1pPr>
          </a:lstStyle>
          <a:p>
            <a:r>
              <a:rPr lang="fr-FR"/>
              <a:t>Click to </a:t>
            </a:r>
            <a:r>
              <a:rPr lang="fr-FR" err="1"/>
              <a:t>edit</a:t>
            </a:r>
            <a:br>
              <a:rPr lang="fr-FR"/>
            </a:br>
            <a:r>
              <a:rPr lang="fr-FR"/>
              <a:t>Section Header </a:t>
            </a:r>
            <a:r>
              <a:rPr lang="fr-FR" err="1"/>
              <a:t>title</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C79CE84B-C9C1-4D04-A342-11C76E14C1EB}" type="datetimeFigureOut">
              <a:rPr lang="en-US" smtClean="0"/>
              <a:pPr>
                <a:defRPr/>
              </a:pPr>
              <a:t>9/19/2025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6299"/>
                </a:solidFill>
              </a:defRPr>
            </a:lvl1pPr>
          </a:lstStyle>
          <a:p>
            <a:pPr>
              <a:defRPr/>
            </a:pPr>
            <a:fld id="{2D642A3A-0416-4172-8A37-5214F7043302}" type="slidenum">
              <a:rPr lang="en-US" smtClean="0"/>
              <a:pPr>
                <a:defRPr/>
              </a:pPr>
              <a:t>‹#›</a:t>
            </a:fld>
            <a:endParaRPr lang="en-US"/>
          </a:p>
        </p:txBody>
      </p:sp>
    </p:spTree>
    <p:extLst>
      <p:ext uri="{BB962C8B-B14F-4D97-AF65-F5344CB8AC3E}">
        <p14:creationId xmlns:p14="http://schemas.microsoft.com/office/powerpoint/2010/main" val="268806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6BCE8-1043-3AE8-C11C-DCFD1EB20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CCE84B-68E6-658C-548E-9C78669F9B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3135A-934F-C2C8-B560-8736DBACA797}"/>
              </a:ext>
            </a:extLst>
          </p:cNvPr>
          <p:cNvSpPr>
            <a:spLocks noGrp="1"/>
          </p:cNvSpPr>
          <p:nvPr>
            <p:ph type="dt" sz="half" idx="10"/>
          </p:nvPr>
        </p:nvSpPr>
        <p:spPr/>
        <p:txBody>
          <a:bodyPr/>
          <a:lstStyle/>
          <a:p>
            <a:fld id="{FE2405D8-6AB8-40F2-A099-7D6F4C7B5BA2}" type="datetimeFigureOut">
              <a:rPr lang="en-US" smtClean="0"/>
              <a:t>9/19/2025</a:t>
            </a:fld>
            <a:endParaRPr lang="en-US"/>
          </a:p>
        </p:txBody>
      </p:sp>
      <p:sp>
        <p:nvSpPr>
          <p:cNvPr id="5" name="Footer Placeholder 4">
            <a:extLst>
              <a:ext uri="{FF2B5EF4-FFF2-40B4-BE49-F238E27FC236}">
                <a16:creationId xmlns:a16="http://schemas.microsoft.com/office/drawing/2014/main" id="{AC4D5E85-DA27-0435-2D0F-0D1A46F93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14DD5-68A5-D01D-4D4D-0B53743FCF63}"/>
              </a:ext>
            </a:extLst>
          </p:cNvPr>
          <p:cNvSpPr>
            <a:spLocks noGrp="1"/>
          </p:cNvSpPr>
          <p:nvPr>
            <p:ph type="sldNum" sz="quarter" idx="12"/>
          </p:nvPr>
        </p:nvSpPr>
        <p:spPr/>
        <p:txBody>
          <a:bodyPr/>
          <a:lstStyle/>
          <a:p>
            <a:fld id="{4CE9373D-490C-409A-82E8-3FEC01299C2D}" type="slidenum">
              <a:rPr lang="en-US" smtClean="0"/>
              <a:t>‹#›</a:t>
            </a:fld>
            <a:endParaRPr lang="en-US"/>
          </a:p>
        </p:txBody>
      </p:sp>
    </p:spTree>
    <p:extLst>
      <p:ext uri="{BB962C8B-B14F-4D97-AF65-F5344CB8AC3E}">
        <p14:creationId xmlns:p14="http://schemas.microsoft.com/office/powerpoint/2010/main" val="3836690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a:solidFill>
                <a:prstClr val="white"/>
              </a:solidFill>
            </a:endParaRPr>
          </a:p>
        </p:txBody>
      </p:sp>
      <p:sp>
        <p:nvSpPr>
          <p:cNvPr id="2" name="Title 1"/>
          <p:cNvSpPr>
            <a:spLocks noGrp="1"/>
          </p:cNvSpPr>
          <p:nvPr>
            <p:ph type="title"/>
          </p:nvPr>
        </p:nvSpPr>
        <p:spPr>
          <a:xfrm>
            <a:off x="475914" y="301629"/>
            <a:ext cx="11282705" cy="756707"/>
          </a:xfrm>
        </p:spPr>
        <p:txBody>
          <a:bodyPr/>
          <a:lstStyle>
            <a:lvl1pPr>
              <a:defRPr sz="165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1800"/>
              </a:spcBef>
              <a:tabLst>
                <a:tab pos="6301979" algn="r"/>
              </a:tabLst>
              <a:defRPr lang="en-US" sz="12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a:p>
        </p:txBody>
      </p:sp>
      <p:sp>
        <p:nvSpPr>
          <p:cNvPr id="6" name="Slide Number Placeholder 7"/>
          <p:cNvSpPr>
            <a:spLocks noGrp="1"/>
          </p:cNvSpPr>
          <p:nvPr>
            <p:ph type="sldNum" sz="quarter" idx="15"/>
          </p:nvPr>
        </p:nvSpPr>
        <p:spPr/>
        <p:txBody>
          <a:bodyPr/>
          <a:lstStyle>
            <a:lvl1pPr>
              <a:defRPr/>
            </a:lvl1pPr>
          </a:lstStyle>
          <a:p>
            <a:fld id="{B439F95D-CD6C-461B-AC55-2EEF1AD0C511}"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61606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solidFill>
                <a:schemeClr val="bg1"/>
              </a:solidFill>
            </a:endParaRPr>
          </a:p>
        </p:txBody>
      </p:sp>
      <p:sp>
        <p:nvSpPr>
          <p:cNvPr id="2" name="Title 1"/>
          <p:cNvSpPr>
            <a:spLocks noGrp="1"/>
          </p:cNvSpPr>
          <p:nvPr>
            <p:ph type="title"/>
          </p:nvPr>
        </p:nvSpPr>
        <p:spPr>
          <a:xfrm>
            <a:off x="475914" y="301629"/>
            <a:ext cx="11282705" cy="756707"/>
          </a:xfrm>
        </p:spPr>
        <p:txBody>
          <a:bodyPr/>
          <a:lstStyle>
            <a:lvl1pPr>
              <a:defRPr sz="165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1800"/>
              </a:spcBef>
              <a:tabLst>
                <a:tab pos="6301979" algn="r"/>
              </a:tabLst>
              <a:defRPr lang="en-US" sz="12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a:p>
        </p:txBody>
      </p:sp>
      <p:sp>
        <p:nvSpPr>
          <p:cNvPr id="6" name="Slide Number Placeholder 7"/>
          <p:cNvSpPr>
            <a:spLocks noGrp="1"/>
          </p:cNvSpPr>
          <p:nvPr>
            <p:ph type="sldNum" sz="quarter" idx="15"/>
          </p:nvPr>
        </p:nvSpPr>
        <p:spPr/>
        <p:txBody>
          <a:bodyPr/>
          <a:lstStyle>
            <a:lvl1pPr>
              <a:defRPr/>
            </a:lvl1pPr>
          </a:lstStyle>
          <a:p>
            <a:fld id="{B439F95D-CD6C-461B-AC55-2EEF1AD0C511}" type="slidenum">
              <a:rPr lang="en-US"/>
              <a:pPr/>
              <a:t>‹#›</a:t>
            </a:fld>
            <a:endParaRPr lang="en-US"/>
          </a:p>
        </p:txBody>
      </p:sp>
    </p:spTree>
    <p:extLst>
      <p:ext uri="{BB962C8B-B14F-4D97-AF65-F5344CB8AC3E}">
        <p14:creationId xmlns:p14="http://schemas.microsoft.com/office/powerpoint/2010/main" val="1489461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EC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dd</a:t>
            </a:r>
            <a:r>
              <a:rPr lang="en-US"/>
              <a:t> Month </a:t>
            </a:r>
            <a:r>
              <a:rPr lang="en-US" err="1"/>
              <a:t>yyyy</a:t>
            </a:r>
            <a:endParaRPr lang="en-US"/>
          </a:p>
        </p:txBody>
      </p:sp>
    </p:spTree>
    <p:extLst>
      <p:ext uri="{BB962C8B-B14F-4D97-AF65-F5344CB8AC3E}">
        <p14:creationId xmlns:p14="http://schemas.microsoft.com/office/powerpoint/2010/main" val="12364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7AF6D-67FF-7FAA-0348-AB5A8F09F9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FAD36E-E94F-A676-CB52-6B0D922F01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5180D6-B84D-D900-D308-3C689F505E29}"/>
              </a:ext>
            </a:extLst>
          </p:cNvPr>
          <p:cNvSpPr>
            <a:spLocks noGrp="1"/>
          </p:cNvSpPr>
          <p:nvPr>
            <p:ph type="dt" sz="half" idx="10"/>
          </p:nvPr>
        </p:nvSpPr>
        <p:spPr/>
        <p:txBody>
          <a:bodyPr/>
          <a:lstStyle/>
          <a:p>
            <a:fld id="{FE2405D8-6AB8-40F2-A099-7D6F4C7B5BA2}" type="datetimeFigureOut">
              <a:rPr lang="en-US" smtClean="0"/>
              <a:t>9/19/2025</a:t>
            </a:fld>
            <a:endParaRPr lang="en-US"/>
          </a:p>
        </p:txBody>
      </p:sp>
      <p:sp>
        <p:nvSpPr>
          <p:cNvPr id="5" name="Footer Placeholder 4">
            <a:extLst>
              <a:ext uri="{FF2B5EF4-FFF2-40B4-BE49-F238E27FC236}">
                <a16:creationId xmlns:a16="http://schemas.microsoft.com/office/drawing/2014/main" id="{D8F1E0A3-E7D8-B428-21A7-ECA0496F3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D7C52-22C5-D686-4032-BCB0F5F71531}"/>
              </a:ext>
            </a:extLst>
          </p:cNvPr>
          <p:cNvSpPr>
            <a:spLocks noGrp="1"/>
          </p:cNvSpPr>
          <p:nvPr>
            <p:ph type="sldNum" sz="quarter" idx="12"/>
          </p:nvPr>
        </p:nvSpPr>
        <p:spPr/>
        <p:txBody>
          <a:bodyPr/>
          <a:lstStyle/>
          <a:p>
            <a:fld id="{4CE9373D-490C-409A-82E8-3FEC01299C2D}" type="slidenum">
              <a:rPr lang="en-US" smtClean="0"/>
              <a:t>‹#›</a:t>
            </a:fld>
            <a:endParaRPr lang="en-US"/>
          </a:p>
        </p:txBody>
      </p:sp>
    </p:spTree>
    <p:extLst>
      <p:ext uri="{BB962C8B-B14F-4D97-AF65-F5344CB8AC3E}">
        <p14:creationId xmlns:p14="http://schemas.microsoft.com/office/powerpoint/2010/main" val="267612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0A90-AE67-C5E3-BE20-8EE75C41C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AC2EB-711A-A384-1F96-3F56945207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7B6D11-31CA-99D4-5BC9-3B053DDD3A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728FB0-DD1C-E0ED-A9F6-23609AEA79AD}"/>
              </a:ext>
            </a:extLst>
          </p:cNvPr>
          <p:cNvSpPr>
            <a:spLocks noGrp="1"/>
          </p:cNvSpPr>
          <p:nvPr>
            <p:ph type="dt" sz="half" idx="10"/>
          </p:nvPr>
        </p:nvSpPr>
        <p:spPr/>
        <p:txBody>
          <a:bodyPr/>
          <a:lstStyle/>
          <a:p>
            <a:fld id="{FE2405D8-6AB8-40F2-A099-7D6F4C7B5BA2}" type="datetimeFigureOut">
              <a:rPr lang="en-US" smtClean="0"/>
              <a:t>9/19/2025</a:t>
            </a:fld>
            <a:endParaRPr lang="en-US"/>
          </a:p>
        </p:txBody>
      </p:sp>
      <p:sp>
        <p:nvSpPr>
          <p:cNvPr id="6" name="Footer Placeholder 5">
            <a:extLst>
              <a:ext uri="{FF2B5EF4-FFF2-40B4-BE49-F238E27FC236}">
                <a16:creationId xmlns:a16="http://schemas.microsoft.com/office/drawing/2014/main" id="{53C2C718-609A-8BFA-00F9-A377CC14FD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E652DA-D14C-94D7-7866-02301827A9EC}"/>
              </a:ext>
            </a:extLst>
          </p:cNvPr>
          <p:cNvSpPr>
            <a:spLocks noGrp="1"/>
          </p:cNvSpPr>
          <p:nvPr>
            <p:ph type="sldNum" sz="quarter" idx="12"/>
          </p:nvPr>
        </p:nvSpPr>
        <p:spPr/>
        <p:txBody>
          <a:bodyPr/>
          <a:lstStyle/>
          <a:p>
            <a:fld id="{4CE9373D-490C-409A-82E8-3FEC01299C2D}" type="slidenum">
              <a:rPr lang="en-US" smtClean="0"/>
              <a:t>‹#›</a:t>
            </a:fld>
            <a:endParaRPr lang="en-US"/>
          </a:p>
        </p:txBody>
      </p:sp>
    </p:spTree>
    <p:extLst>
      <p:ext uri="{BB962C8B-B14F-4D97-AF65-F5344CB8AC3E}">
        <p14:creationId xmlns:p14="http://schemas.microsoft.com/office/powerpoint/2010/main" val="122791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C776-B4A7-CE8A-F5CC-E83E47DC69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37B9D5-30D1-A7CC-6B75-B39CF1A74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F52811-38BE-4B74-B971-D9E99D117B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70DF72-DA53-F739-30AF-AB84895C5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406841-B09C-1250-E48E-7D8BBF667C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9A80A1-64B9-B9A0-7723-47568A117157}"/>
              </a:ext>
            </a:extLst>
          </p:cNvPr>
          <p:cNvSpPr>
            <a:spLocks noGrp="1"/>
          </p:cNvSpPr>
          <p:nvPr>
            <p:ph type="dt" sz="half" idx="10"/>
          </p:nvPr>
        </p:nvSpPr>
        <p:spPr/>
        <p:txBody>
          <a:bodyPr/>
          <a:lstStyle/>
          <a:p>
            <a:fld id="{FE2405D8-6AB8-40F2-A099-7D6F4C7B5BA2}" type="datetimeFigureOut">
              <a:rPr lang="en-US" smtClean="0"/>
              <a:t>9/19/2025</a:t>
            </a:fld>
            <a:endParaRPr lang="en-US"/>
          </a:p>
        </p:txBody>
      </p:sp>
      <p:sp>
        <p:nvSpPr>
          <p:cNvPr id="8" name="Footer Placeholder 7">
            <a:extLst>
              <a:ext uri="{FF2B5EF4-FFF2-40B4-BE49-F238E27FC236}">
                <a16:creationId xmlns:a16="http://schemas.microsoft.com/office/drawing/2014/main" id="{D9FDB34E-8EE4-FC0A-3EF3-7856929BB2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1701FE-302A-F1C0-880F-3332BCA65275}"/>
              </a:ext>
            </a:extLst>
          </p:cNvPr>
          <p:cNvSpPr>
            <a:spLocks noGrp="1"/>
          </p:cNvSpPr>
          <p:nvPr>
            <p:ph type="sldNum" sz="quarter" idx="12"/>
          </p:nvPr>
        </p:nvSpPr>
        <p:spPr/>
        <p:txBody>
          <a:bodyPr/>
          <a:lstStyle/>
          <a:p>
            <a:fld id="{4CE9373D-490C-409A-82E8-3FEC01299C2D}" type="slidenum">
              <a:rPr lang="en-US" smtClean="0"/>
              <a:t>‹#›</a:t>
            </a:fld>
            <a:endParaRPr lang="en-US"/>
          </a:p>
        </p:txBody>
      </p:sp>
    </p:spTree>
    <p:extLst>
      <p:ext uri="{BB962C8B-B14F-4D97-AF65-F5344CB8AC3E}">
        <p14:creationId xmlns:p14="http://schemas.microsoft.com/office/powerpoint/2010/main" val="330058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F0A6F-7F23-DF27-30FA-4FB01A10E9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C332B0-CD50-31CA-329D-FD64A3EA838F}"/>
              </a:ext>
            </a:extLst>
          </p:cNvPr>
          <p:cNvSpPr>
            <a:spLocks noGrp="1"/>
          </p:cNvSpPr>
          <p:nvPr>
            <p:ph type="dt" sz="half" idx="10"/>
          </p:nvPr>
        </p:nvSpPr>
        <p:spPr/>
        <p:txBody>
          <a:bodyPr/>
          <a:lstStyle/>
          <a:p>
            <a:fld id="{FE2405D8-6AB8-40F2-A099-7D6F4C7B5BA2}" type="datetimeFigureOut">
              <a:rPr lang="en-US" smtClean="0"/>
              <a:t>9/19/2025</a:t>
            </a:fld>
            <a:endParaRPr lang="en-US"/>
          </a:p>
        </p:txBody>
      </p:sp>
      <p:sp>
        <p:nvSpPr>
          <p:cNvPr id="4" name="Footer Placeholder 3">
            <a:extLst>
              <a:ext uri="{FF2B5EF4-FFF2-40B4-BE49-F238E27FC236}">
                <a16:creationId xmlns:a16="http://schemas.microsoft.com/office/drawing/2014/main" id="{51F1D141-7D47-807E-209A-01C8FF00A7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FE0BCC-D482-D087-DC44-76CC3AEE1DA2}"/>
              </a:ext>
            </a:extLst>
          </p:cNvPr>
          <p:cNvSpPr>
            <a:spLocks noGrp="1"/>
          </p:cNvSpPr>
          <p:nvPr>
            <p:ph type="sldNum" sz="quarter" idx="12"/>
          </p:nvPr>
        </p:nvSpPr>
        <p:spPr/>
        <p:txBody>
          <a:bodyPr/>
          <a:lstStyle/>
          <a:p>
            <a:fld id="{4CE9373D-490C-409A-82E8-3FEC01299C2D}" type="slidenum">
              <a:rPr lang="en-US" smtClean="0"/>
              <a:t>‹#›</a:t>
            </a:fld>
            <a:endParaRPr lang="en-US"/>
          </a:p>
        </p:txBody>
      </p:sp>
    </p:spTree>
    <p:extLst>
      <p:ext uri="{BB962C8B-B14F-4D97-AF65-F5344CB8AC3E}">
        <p14:creationId xmlns:p14="http://schemas.microsoft.com/office/powerpoint/2010/main" val="168732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5DF9A1-7745-BF70-BA1E-EE0A27665E08}"/>
              </a:ext>
            </a:extLst>
          </p:cNvPr>
          <p:cNvSpPr>
            <a:spLocks noGrp="1"/>
          </p:cNvSpPr>
          <p:nvPr>
            <p:ph type="dt" sz="half" idx="10"/>
          </p:nvPr>
        </p:nvSpPr>
        <p:spPr/>
        <p:txBody>
          <a:bodyPr/>
          <a:lstStyle/>
          <a:p>
            <a:fld id="{FE2405D8-6AB8-40F2-A099-7D6F4C7B5BA2}" type="datetimeFigureOut">
              <a:rPr lang="en-US" smtClean="0"/>
              <a:t>9/19/2025</a:t>
            </a:fld>
            <a:endParaRPr lang="en-US"/>
          </a:p>
        </p:txBody>
      </p:sp>
      <p:sp>
        <p:nvSpPr>
          <p:cNvPr id="3" name="Footer Placeholder 2">
            <a:extLst>
              <a:ext uri="{FF2B5EF4-FFF2-40B4-BE49-F238E27FC236}">
                <a16:creationId xmlns:a16="http://schemas.microsoft.com/office/drawing/2014/main" id="{E64E1AA5-F7D9-539A-10FE-59485BC83E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E508A-6D95-DE26-EA01-5C49D947C6D0}"/>
              </a:ext>
            </a:extLst>
          </p:cNvPr>
          <p:cNvSpPr>
            <a:spLocks noGrp="1"/>
          </p:cNvSpPr>
          <p:nvPr>
            <p:ph type="sldNum" sz="quarter" idx="12"/>
          </p:nvPr>
        </p:nvSpPr>
        <p:spPr/>
        <p:txBody>
          <a:bodyPr/>
          <a:lstStyle/>
          <a:p>
            <a:fld id="{4CE9373D-490C-409A-82E8-3FEC01299C2D}" type="slidenum">
              <a:rPr lang="en-US" smtClean="0"/>
              <a:t>‹#›</a:t>
            </a:fld>
            <a:endParaRPr lang="en-US"/>
          </a:p>
        </p:txBody>
      </p:sp>
    </p:spTree>
    <p:extLst>
      <p:ext uri="{BB962C8B-B14F-4D97-AF65-F5344CB8AC3E}">
        <p14:creationId xmlns:p14="http://schemas.microsoft.com/office/powerpoint/2010/main" val="8517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5161-2407-9619-247B-69CA75F5C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CE1826-1018-7558-14BE-0343BC6BDE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69EE1A-27BE-1698-E0B4-B12F7E6BD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CCA4B7-579D-B01E-5016-C18B7798F464}"/>
              </a:ext>
            </a:extLst>
          </p:cNvPr>
          <p:cNvSpPr>
            <a:spLocks noGrp="1"/>
          </p:cNvSpPr>
          <p:nvPr>
            <p:ph type="dt" sz="half" idx="10"/>
          </p:nvPr>
        </p:nvSpPr>
        <p:spPr/>
        <p:txBody>
          <a:bodyPr/>
          <a:lstStyle/>
          <a:p>
            <a:fld id="{FE2405D8-6AB8-40F2-A099-7D6F4C7B5BA2}" type="datetimeFigureOut">
              <a:rPr lang="en-US" smtClean="0"/>
              <a:t>9/19/2025</a:t>
            </a:fld>
            <a:endParaRPr lang="en-US"/>
          </a:p>
        </p:txBody>
      </p:sp>
      <p:sp>
        <p:nvSpPr>
          <p:cNvPr id="6" name="Footer Placeholder 5">
            <a:extLst>
              <a:ext uri="{FF2B5EF4-FFF2-40B4-BE49-F238E27FC236}">
                <a16:creationId xmlns:a16="http://schemas.microsoft.com/office/drawing/2014/main" id="{EEF4C540-A24B-9E5E-F423-E9F759B4C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3F544A-F095-21CC-326C-51BE8382F2DD}"/>
              </a:ext>
            </a:extLst>
          </p:cNvPr>
          <p:cNvSpPr>
            <a:spLocks noGrp="1"/>
          </p:cNvSpPr>
          <p:nvPr>
            <p:ph type="sldNum" sz="quarter" idx="12"/>
          </p:nvPr>
        </p:nvSpPr>
        <p:spPr/>
        <p:txBody>
          <a:bodyPr/>
          <a:lstStyle/>
          <a:p>
            <a:fld id="{4CE9373D-490C-409A-82E8-3FEC01299C2D}" type="slidenum">
              <a:rPr lang="en-US" smtClean="0"/>
              <a:t>‹#›</a:t>
            </a:fld>
            <a:endParaRPr lang="en-US"/>
          </a:p>
        </p:txBody>
      </p:sp>
    </p:spTree>
    <p:extLst>
      <p:ext uri="{BB962C8B-B14F-4D97-AF65-F5344CB8AC3E}">
        <p14:creationId xmlns:p14="http://schemas.microsoft.com/office/powerpoint/2010/main" val="353346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EA53-3F91-B448-35AE-B16AE5637D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6BDC1E-BC42-CCC6-5DE8-8C310B2C9E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D6908B-7382-7439-F64B-B24DAC066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E1633-33CD-650E-8313-74F56BE373BA}"/>
              </a:ext>
            </a:extLst>
          </p:cNvPr>
          <p:cNvSpPr>
            <a:spLocks noGrp="1"/>
          </p:cNvSpPr>
          <p:nvPr>
            <p:ph type="dt" sz="half" idx="10"/>
          </p:nvPr>
        </p:nvSpPr>
        <p:spPr/>
        <p:txBody>
          <a:bodyPr/>
          <a:lstStyle/>
          <a:p>
            <a:fld id="{FE2405D8-6AB8-40F2-A099-7D6F4C7B5BA2}" type="datetimeFigureOut">
              <a:rPr lang="en-US" smtClean="0"/>
              <a:t>9/19/2025</a:t>
            </a:fld>
            <a:endParaRPr lang="en-US"/>
          </a:p>
        </p:txBody>
      </p:sp>
      <p:sp>
        <p:nvSpPr>
          <p:cNvPr id="6" name="Footer Placeholder 5">
            <a:extLst>
              <a:ext uri="{FF2B5EF4-FFF2-40B4-BE49-F238E27FC236}">
                <a16:creationId xmlns:a16="http://schemas.microsoft.com/office/drawing/2014/main" id="{27488DB2-9E84-E0B4-D45B-3344CD4E3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2DB5CA-412C-B28C-7837-1DE951CF1A8A}"/>
              </a:ext>
            </a:extLst>
          </p:cNvPr>
          <p:cNvSpPr>
            <a:spLocks noGrp="1"/>
          </p:cNvSpPr>
          <p:nvPr>
            <p:ph type="sldNum" sz="quarter" idx="12"/>
          </p:nvPr>
        </p:nvSpPr>
        <p:spPr/>
        <p:txBody>
          <a:bodyPr/>
          <a:lstStyle/>
          <a:p>
            <a:fld id="{4CE9373D-490C-409A-82E8-3FEC01299C2D}" type="slidenum">
              <a:rPr lang="en-US" smtClean="0"/>
              <a:t>‹#›</a:t>
            </a:fld>
            <a:endParaRPr lang="en-US"/>
          </a:p>
        </p:txBody>
      </p:sp>
    </p:spTree>
    <p:extLst>
      <p:ext uri="{BB962C8B-B14F-4D97-AF65-F5344CB8AC3E}">
        <p14:creationId xmlns:p14="http://schemas.microsoft.com/office/powerpoint/2010/main" val="29850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B54E02-1095-9732-320A-F8BFF4DAF6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C941D6-8028-0C72-93D0-04F4830642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B9FD7-FEBB-A2F2-634A-79FEEAA8E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405D8-6AB8-40F2-A099-7D6F4C7B5BA2}" type="datetimeFigureOut">
              <a:rPr lang="en-US" smtClean="0"/>
              <a:t>9/19/2025</a:t>
            </a:fld>
            <a:endParaRPr lang="en-US"/>
          </a:p>
        </p:txBody>
      </p:sp>
      <p:sp>
        <p:nvSpPr>
          <p:cNvPr id="5" name="Footer Placeholder 4">
            <a:extLst>
              <a:ext uri="{FF2B5EF4-FFF2-40B4-BE49-F238E27FC236}">
                <a16:creationId xmlns:a16="http://schemas.microsoft.com/office/drawing/2014/main" id="{ADC56B86-46BB-1FB7-1FFB-BAA88A77C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9381A7-3C94-A522-2A56-3E94E6F3C9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9373D-490C-409A-82E8-3FEC01299C2D}" type="slidenum">
              <a:rPr lang="en-US" smtClean="0"/>
              <a:t>‹#›</a:t>
            </a:fld>
            <a:endParaRPr lang="en-US"/>
          </a:p>
        </p:txBody>
      </p:sp>
      <p:sp>
        <p:nvSpPr>
          <p:cNvPr id="8" name="TextBox 7">
            <a:extLst>
              <a:ext uri="{FF2B5EF4-FFF2-40B4-BE49-F238E27FC236}">
                <a16:creationId xmlns:a16="http://schemas.microsoft.com/office/drawing/2014/main" id="{5203C328-15C8-9AEF-7EFE-3953968B332B}"/>
              </a:ext>
            </a:extLst>
          </p:cNvPr>
          <p:cNvSpPr txBox="1"/>
          <p:nvPr userDrawn="1">
            <p:extLst>
              <p:ext uri="{1162E1C5-73C7-4A58-AE30-91384D911F3F}">
                <p184:classification xmlns:p184="http://schemas.microsoft.com/office/powerpoint/2018/4/main" val="ftr"/>
              </p:ext>
            </p:extLst>
          </p:nvPr>
        </p:nvSpPr>
        <p:spPr>
          <a:xfrm>
            <a:off x="5237163" y="6642100"/>
            <a:ext cx="1746250" cy="152400"/>
          </a:xfrm>
          <a:prstGeom prst="rect">
            <a:avLst/>
          </a:prstGeom>
        </p:spPr>
        <p:txBody>
          <a:bodyPr horzOverflow="overflow" lIns="0" tIns="0" rIns="0" bIns="0">
            <a:spAutoFit/>
          </a:bodyPr>
          <a:lstStyle/>
          <a:p>
            <a:pPr algn="l"/>
            <a:r>
              <a:rPr lang="en-US" sz="1000">
                <a:solidFill>
                  <a:srgbClr val="0000FF"/>
                </a:solidFill>
                <a:latin typeface="Calibri" panose="020F0502020204030204" pitchFamily="34" charset="0"/>
                <a:ea typeface="Calibri" panose="020F0502020204030204" pitchFamily="34" charset="0"/>
                <a:cs typeface="Calibri" panose="020F0502020204030204" pitchFamily="34" charset="0"/>
              </a:rPr>
              <a:t>Restricted Use - À usage restreint</a:t>
            </a:r>
          </a:p>
        </p:txBody>
      </p:sp>
    </p:spTree>
    <p:extLst>
      <p:ext uri="{BB962C8B-B14F-4D97-AF65-F5344CB8AC3E}">
        <p14:creationId xmlns:p14="http://schemas.microsoft.com/office/powerpoint/2010/main" val="2881543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13"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en-US"/>
              <a:t>Click to edit Slide title</a:t>
            </a:r>
            <a:br>
              <a:rPr lang="en-US"/>
            </a:br>
            <a:r>
              <a:rPr lang="en-US"/>
              <a:t>Slide title can be extended to two lines</a:t>
            </a:r>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75BDA924-F65C-4B1E-AEA0-F9F2EC13154D}" type="datetimeFigureOut">
              <a:rPr lang="en-GB" smtClean="0"/>
              <a:t>19/09/2025</a:t>
            </a:fld>
            <a:endParaRPr lang="en-GB"/>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DE754443-C142-4A92-8DA3-9E9A2FB1E5A4}" type="slidenum">
              <a:rPr lang="en-GB" smtClean="0"/>
              <a:t>‹#›</a:t>
            </a:fld>
            <a:endParaRPr lang="en-GB"/>
          </a:p>
        </p:txBody>
      </p:sp>
      <p:sp>
        <p:nvSpPr>
          <p:cNvPr id="3" name="TextBox 2">
            <a:extLst>
              <a:ext uri="{FF2B5EF4-FFF2-40B4-BE49-F238E27FC236}">
                <a16:creationId xmlns:a16="http://schemas.microsoft.com/office/drawing/2014/main" id="{24F6BB3B-D8E8-38DE-FDF3-DF4C03F301A7}"/>
              </a:ext>
            </a:extLst>
          </p:cNvPr>
          <p:cNvSpPr txBox="1"/>
          <p:nvPr userDrawn="1">
            <p:extLst>
              <p:ext uri="{1162E1C5-73C7-4A58-AE30-91384D911F3F}">
                <p184:classification xmlns:p184="http://schemas.microsoft.com/office/powerpoint/2018/4/main" val="ftr"/>
              </p:ext>
            </p:extLst>
          </p:nvPr>
        </p:nvSpPr>
        <p:spPr>
          <a:xfrm>
            <a:off x="5475288" y="6642100"/>
            <a:ext cx="1270000" cy="152400"/>
          </a:xfrm>
          <a:prstGeom prst="rect">
            <a:avLst/>
          </a:prstGeom>
        </p:spPr>
        <p:txBody>
          <a:bodyPr horzOverflow="overflow" lIns="0" tIns="0" rIns="0" bIns="0">
            <a:spAutoFit/>
          </a:bodyPr>
          <a:lstStyle/>
          <a:p>
            <a:pPr algn="l"/>
            <a:r>
              <a:rPr lang="en-US" sz="1000">
                <a:solidFill>
                  <a:srgbClr val="0000FF"/>
                </a:solidFill>
                <a:latin typeface="Arial Narrow" panose="020B0606020202030204" pitchFamily="34" charset="0"/>
              </a:rPr>
              <a:t>Unclassified - Non classifié</a:t>
            </a:r>
          </a:p>
        </p:txBody>
      </p:sp>
    </p:spTree>
    <p:extLst>
      <p:ext uri="{BB962C8B-B14F-4D97-AF65-F5344CB8AC3E}">
        <p14:creationId xmlns:p14="http://schemas.microsoft.com/office/powerpoint/2010/main" val="33666510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9.png"/><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2.svg"/><Relationship Id="rId11" Type="http://schemas.microsoft.com/office/2007/relationships/diagramDrawing" Target="../diagrams/drawing1.xml"/><Relationship Id="rId5" Type="http://schemas.openxmlformats.org/officeDocument/2006/relationships/image" Target="../media/image11.png"/><Relationship Id="rId10" Type="http://schemas.openxmlformats.org/officeDocument/2006/relationships/diagramColors" Target="../diagrams/colors1.xml"/><Relationship Id="rId4" Type="http://schemas.openxmlformats.org/officeDocument/2006/relationships/image" Target="../media/image10.sv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D7D2BB-D810-26A9-BF70-2316DA3E5EEC}"/>
              </a:ext>
            </a:extLst>
          </p:cNvPr>
          <p:cNvSpPr>
            <a:spLocks noGrp="1"/>
          </p:cNvSpPr>
          <p:nvPr>
            <p:ph type="body" sz="quarter" idx="14"/>
          </p:nvPr>
        </p:nvSpPr>
        <p:spPr>
          <a:xfrm>
            <a:off x="904095" y="2045738"/>
            <a:ext cx="10150475" cy="1040362"/>
          </a:xfrm>
        </p:spPr>
        <p:txBody>
          <a:bodyPr>
            <a:noAutofit/>
          </a:bodyPr>
          <a:lstStyle/>
          <a:p>
            <a:r>
              <a:rPr lang="en-US" dirty="0"/>
              <a:t>Regulatory sandboxes: from safe testing to effective delivery</a:t>
            </a:r>
          </a:p>
        </p:txBody>
      </p:sp>
      <p:sp>
        <p:nvSpPr>
          <p:cNvPr id="4" name="Text Placeholder 3">
            <a:extLst>
              <a:ext uri="{FF2B5EF4-FFF2-40B4-BE49-F238E27FC236}">
                <a16:creationId xmlns:a16="http://schemas.microsoft.com/office/drawing/2014/main" id="{8EBBE954-03F5-2475-32C8-0C0FB1BF3134}"/>
              </a:ext>
            </a:extLst>
          </p:cNvPr>
          <p:cNvSpPr>
            <a:spLocks noGrp="1"/>
          </p:cNvSpPr>
          <p:nvPr>
            <p:ph type="body" sz="quarter" idx="16"/>
          </p:nvPr>
        </p:nvSpPr>
        <p:spPr>
          <a:xfrm>
            <a:off x="4397765" y="3429000"/>
            <a:ext cx="3396469" cy="1126147"/>
          </a:xfrm>
        </p:spPr>
        <p:txBody>
          <a:bodyPr>
            <a:normAutofit/>
          </a:bodyPr>
          <a:lstStyle/>
          <a:p>
            <a:pPr lvl="0">
              <a:buSzPts val="1000"/>
              <a:tabLst>
                <a:tab pos="457200" algn="l"/>
              </a:tabLst>
            </a:pPr>
            <a:r>
              <a:rPr lang="en-US" sz="2400" dirty="0"/>
              <a:t>24</a:t>
            </a:r>
            <a:r>
              <a:rPr lang="en-US" sz="2400" baseline="30000" dirty="0"/>
              <a:t>th</a:t>
            </a:r>
            <a:r>
              <a:rPr lang="en-US" sz="2400" dirty="0"/>
              <a:t> September 2025</a:t>
            </a:r>
          </a:p>
          <a:p>
            <a:pPr lvl="0">
              <a:buSzPts val="1000"/>
              <a:tabLst>
                <a:tab pos="457200" algn="l"/>
              </a:tabLst>
            </a:pPr>
            <a:r>
              <a:rPr lang="en-US" sz="2400" dirty="0"/>
              <a:t>39th EPSO Conference</a:t>
            </a:r>
            <a:endParaRPr lang="en-GB" sz="2400" dirty="0">
              <a:solidFill>
                <a:srgbClr val="000000"/>
              </a:solidFill>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6508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D1C18-1DC0-71BC-7D30-2C0CB9316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422D6-F086-B944-B0D4-F5A0C2D6602D}"/>
              </a:ext>
            </a:extLst>
          </p:cNvPr>
          <p:cNvSpPr>
            <a:spLocks noGrp="1"/>
          </p:cNvSpPr>
          <p:nvPr>
            <p:ph type="title"/>
          </p:nvPr>
        </p:nvSpPr>
        <p:spPr>
          <a:xfrm>
            <a:off x="1381124" y="301627"/>
            <a:ext cx="10377494" cy="756707"/>
          </a:xfrm>
        </p:spPr>
        <p:txBody>
          <a:bodyPr/>
          <a:lstStyle/>
          <a:p>
            <a:r>
              <a:rPr lang="de-AT" sz="3200" b="1" dirty="0"/>
              <a:t>OECD Toolkit for Regulatory Sandboxes </a:t>
            </a:r>
            <a:br>
              <a:rPr lang="de-AT" sz="3200" b="1" dirty="0"/>
            </a:br>
            <a:r>
              <a:rPr lang="en-US" sz="3200" dirty="0"/>
              <a:t>Principles in Action (Health Sector)</a:t>
            </a:r>
          </a:p>
        </p:txBody>
      </p:sp>
      <p:graphicFrame>
        <p:nvGraphicFramePr>
          <p:cNvPr id="5" name="Diagram 4">
            <a:extLst>
              <a:ext uri="{FF2B5EF4-FFF2-40B4-BE49-F238E27FC236}">
                <a16:creationId xmlns:a16="http://schemas.microsoft.com/office/drawing/2014/main" id="{4200AD83-6702-7DD9-E991-21CA01CAFEE1}"/>
              </a:ext>
            </a:extLst>
          </p:cNvPr>
          <p:cNvGraphicFramePr/>
          <p:nvPr>
            <p:extLst>
              <p:ext uri="{D42A27DB-BD31-4B8C-83A1-F6EECF244321}">
                <p14:modId xmlns:p14="http://schemas.microsoft.com/office/powerpoint/2010/main" val="622715962"/>
              </p:ext>
            </p:extLst>
          </p:nvPr>
        </p:nvGraphicFramePr>
        <p:xfrm>
          <a:off x="695326" y="1209675"/>
          <a:ext cx="5572124" cy="552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17B0F516-023E-0FCB-CC79-9241C9A8F9F1}"/>
              </a:ext>
            </a:extLst>
          </p:cNvPr>
          <p:cNvSpPr txBox="1"/>
          <p:nvPr/>
        </p:nvSpPr>
        <p:spPr>
          <a:xfrm>
            <a:off x="5498308" y="1820629"/>
            <a:ext cx="4395782"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latin typeface="+mj-lt"/>
              </a:rPr>
              <a:t>Focus resources on high-risk innovations (AI triage tools, new digital therapies) while applying lighter-touch supervision to lower-risk tools (e.g. wellness apps).</a:t>
            </a:r>
          </a:p>
        </p:txBody>
      </p:sp>
      <p:sp>
        <p:nvSpPr>
          <p:cNvPr id="13" name="TextBox 12">
            <a:extLst>
              <a:ext uri="{FF2B5EF4-FFF2-40B4-BE49-F238E27FC236}">
                <a16:creationId xmlns:a16="http://schemas.microsoft.com/office/drawing/2014/main" id="{7FB29CBF-4C83-FE9F-5FE5-16A56A7C13B4}"/>
              </a:ext>
            </a:extLst>
          </p:cNvPr>
          <p:cNvSpPr txBox="1"/>
          <p:nvPr/>
        </p:nvSpPr>
        <p:spPr>
          <a:xfrm>
            <a:off x="5465776" y="5207136"/>
            <a:ext cx="4460844"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latin typeface="+mj-lt"/>
              </a:rPr>
              <a:t>Avoid overburdening small digital health startups with the same requirements as established pharmaceutical companies.</a:t>
            </a:r>
          </a:p>
        </p:txBody>
      </p:sp>
      <p:sp>
        <p:nvSpPr>
          <p:cNvPr id="14" name="TextBox 13">
            <a:extLst>
              <a:ext uri="{FF2B5EF4-FFF2-40B4-BE49-F238E27FC236}">
                <a16:creationId xmlns:a16="http://schemas.microsoft.com/office/drawing/2014/main" id="{B1E6A4D3-A58E-CECB-FB5C-4233FC4BDFE6}"/>
              </a:ext>
            </a:extLst>
          </p:cNvPr>
          <p:cNvSpPr txBox="1"/>
          <p:nvPr/>
        </p:nvSpPr>
        <p:spPr>
          <a:xfrm>
            <a:off x="5465777" y="3636993"/>
            <a:ext cx="4460843"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latin typeface="+mj-lt"/>
              </a:rPr>
              <a:t>Regulations are adapted in real-time, based on lessons learned from sandbox trials, not only on theory.</a:t>
            </a:r>
          </a:p>
        </p:txBody>
      </p:sp>
    </p:spTree>
    <p:extLst>
      <p:ext uri="{BB962C8B-B14F-4D97-AF65-F5344CB8AC3E}">
        <p14:creationId xmlns:p14="http://schemas.microsoft.com/office/powerpoint/2010/main" val="193138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project&#10;&#10;Description automatically generated">
            <a:extLst>
              <a:ext uri="{FF2B5EF4-FFF2-40B4-BE49-F238E27FC236}">
                <a16:creationId xmlns:a16="http://schemas.microsoft.com/office/drawing/2014/main" id="{120AF8FD-2C86-F56E-01BF-17C600F68F43}"/>
              </a:ext>
            </a:extLst>
          </p:cNvPr>
          <p:cNvPicPr>
            <a:picLocks noGrp="1" noChangeAspect="1"/>
          </p:cNvPicPr>
          <p:nvPr>
            <p:ph idx="1"/>
          </p:nvPr>
        </p:nvPicPr>
        <p:blipFill>
          <a:blip r:embed="rId2"/>
          <a:stretch>
            <a:fillRect/>
          </a:stretch>
        </p:blipFill>
        <p:spPr>
          <a:xfrm>
            <a:off x="1053264" y="1509763"/>
            <a:ext cx="9395661" cy="4947385"/>
          </a:xfrm>
          <a:prstGeom prst="rect">
            <a:avLst/>
          </a:prstGeom>
          <a:noFill/>
        </p:spPr>
      </p:pic>
      <p:sp>
        <p:nvSpPr>
          <p:cNvPr id="3" name="Title 2">
            <a:extLst>
              <a:ext uri="{FF2B5EF4-FFF2-40B4-BE49-F238E27FC236}">
                <a16:creationId xmlns:a16="http://schemas.microsoft.com/office/drawing/2014/main" id="{A39128E4-B156-1907-FFC0-8707CC6FCE38}"/>
              </a:ext>
            </a:extLst>
          </p:cNvPr>
          <p:cNvSpPr>
            <a:spLocks noGrp="1"/>
          </p:cNvSpPr>
          <p:nvPr>
            <p:ph type="title"/>
          </p:nvPr>
        </p:nvSpPr>
        <p:spPr>
          <a:xfrm>
            <a:off x="1440000" y="237600"/>
            <a:ext cx="9888000" cy="1022400"/>
          </a:xfrm>
        </p:spPr>
        <p:txBody>
          <a:bodyPr anchor="ctr">
            <a:normAutofit fontScale="90000"/>
          </a:bodyPr>
          <a:lstStyle/>
          <a:p>
            <a:r>
              <a:rPr lang="de-AT" b="1" dirty="0"/>
              <a:t>OECD Toolkit for Regulatory Sandboxes</a:t>
            </a:r>
            <a:br>
              <a:rPr lang="en-US" dirty="0"/>
            </a:br>
            <a:r>
              <a:rPr lang="en-GB" dirty="0"/>
              <a:t>The Steps of a Regulatory Sandbox</a:t>
            </a:r>
            <a:endParaRPr lang="en-US" dirty="0"/>
          </a:p>
        </p:txBody>
      </p:sp>
    </p:spTree>
    <p:extLst>
      <p:ext uri="{BB962C8B-B14F-4D97-AF65-F5344CB8AC3E}">
        <p14:creationId xmlns:p14="http://schemas.microsoft.com/office/powerpoint/2010/main" val="1749584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A23CAE-73EC-7467-E084-7934E2858DDC}"/>
              </a:ext>
            </a:extLst>
          </p:cNvPr>
          <p:cNvSpPr>
            <a:spLocks noGrp="1"/>
          </p:cNvSpPr>
          <p:nvPr>
            <p:ph idx="1"/>
          </p:nvPr>
        </p:nvSpPr>
        <p:spPr/>
        <p:txBody>
          <a:bodyPr>
            <a:normAutofit fontScale="55000" lnSpcReduction="20000"/>
          </a:bodyPr>
          <a:lstStyle/>
          <a:p>
            <a:pPr marL="0" indent="0">
              <a:buNone/>
            </a:pPr>
            <a:r>
              <a:rPr lang="en-GB" sz="3200" b="1" dirty="0">
                <a:effectLst/>
                <a:latin typeface="+mj-lt"/>
                <a:ea typeface="Arial" panose="020B0604020202020204" pitchFamily="34" charset="0"/>
                <a:cs typeface="Times New Roman" panose="02020603050405020304" pitchFamily="18" charset="0"/>
              </a:rPr>
              <a:t>Leadership and communication</a:t>
            </a:r>
          </a:p>
          <a:p>
            <a:pPr>
              <a:buFontTx/>
              <a:buChar char="-"/>
            </a:pPr>
            <a:r>
              <a:rPr lang="en-GB" sz="3200" dirty="0">
                <a:effectLst/>
                <a:latin typeface="+mj-lt"/>
                <a:ea typeface="Arial" panose="020B0604020202020204" pitchFamily="34" charset="0"/>
                <a:cs typeface="Times New Roman" panose="02020603050405020304" pitchFamily="18" charset="0"/>
              </a:rPr>
              <a:t>Develop awareness of regulatory experimentation and implement a clear government policy to encourage </a:t>
            </a:r>
            <a:r>
              <a:rPr lang="en-US" sz="3200" dirty="0">
                <a:latin typeface="+mj-lt"/>
                <a:cs typeface="Times New Roman" panose="02020603050405020304" pitchFamily="18" charset="0"/>
              </a:rPr>
              <a:t>agile and innovative approaches to regulating and policymaking more generally. </a:t>
            </a:r>
          </a:p>
          <a:p>
            <a:pPr marL="0" indent="0">
              <a:buNone/>
            </a:pPr>
            <a:r>
              <a:rPr lang="en-US" sz="3200" b="1" dirty="0">
                <a:latin typeface="+mj-lt"/>
                <a:cs typeface="Times New Roman" panose="02020603050405020304" pitchFamily="18" charset="0"/>
              </a:rPr>
              <a:t>Institutional and policy co-ordination and guidance</a:t>
            </a:r>
          </a:p>
          <a:p>
            <a:pPr>
              <a:buFontTx/>
              <a:buChar char="-"/>
            </a:pPr>
            <a:r>
              <a:rPr lang="en-GB" sz="3200" dirty="0">
                <a:effectLst/>
                <a:latin typeface="+mj-lt"/>
                <a:ea typeface="Arial" panose="020B0604020202020204" pitchFamily="34" charset="0"/>
                <a:cs typeface="Times New Roman" panose="02020603050405020304" pitchFamily="18" charset="0"/>
              </a:rPr>
              <a:t>Set up procedures for dialogue coordination</a:t>
            </a:r>
            <a:r>
              <a:rPr lang="en-US" sz="3200" dirty="0">
                <a:effectLst/>
                <a:latin typeface="+mj-lt"/>
                <a:ea typeface="Arial" panose="020B0604020202020204" pitchFamily="34" charset="0"/>
                <a:cs typeface="Times New Roman" panose="02020603050405020304" pitchFamily="18" charset="0"/>
              </a:rPr>
              <a:t> and </a:t>
            </a:r>
            <a:r>
              <a:rPr lang="en-GB" sz="3200" dirty="0">
                <a:latin typeface="+mj-lt"/>
                <a:ea typeface="Arial" panose="020B0604020202020204" pitchFamily="34" charset="0"/>
                <a:cs typeface="Times New Roman" panose="02020603050405020304" pitchFamily="18" charset="0"/>
              </a:rPr>
              <a:t>c</a:t>
            </a:r>
            <a:r>
              <a:rPr lang="en-GB" sz="3200" dirty="0">
                <a:effectLst/>
                <a:latin typeface="+mj-lt"/>
                <a:ea typeface="Arial" panose="020B0604020202020204" pitchFamily="34" charset="0"/>
                <a:cs typeface="Times New Roman" panose="02020603050405020304" pitchFamily="18" charset="0"/>
              </a:rPr>
              <a:t>onsider implementing measures to further institutionalise a community of practice in Croatia around RE and agile regulatory governance. </a:t>
            </a:r>
          </a:p>
          <a:p>
            <a:pPr marL="0" indent="0">
              <a:buNone/>
            </a:pPr>
            <a:r>
              <a:rPr lang="en-GB" sz="3200" b="1" dirty="0">
                <a:latin typeface="+mj-lt"/>
                <a:cs typeface="Times New Roman" panose="02020603050405020304" pitchFamily="18" charset="0"/>
              </a:rPr>
              <a:t>Work methods and knowledge management</a:t>
            </a:r>
          </a:p>
          <a:p>
            <a:pPr>
              <a:buFontTx/>
              <a:buChar char="-"/>
            </a:pPr>
            <a:r>
              <a:rPr lang="en-GB" sz="3200" dirty="0">
                <a:effectLst/>
                <a:latin typeface="+mj-lt"/>
                <a:ea typeface="Arial" panose="020B0604020202020204" pitchFamily="34" charset="0"/>
                <a:cs typeface="Times New Roman" panose="02020603050405020304" pitchFamily="18" charset="0"/>
              </a:rPr>
              <a:t>Explore options to build in-house capacity and consider setting up a centralised repository of RE-relevant examples, data and information, and expanding it as RE practice develops</a:t>
            </a:r>
          </a:p>
          <a:p>
            <a:pPr marL="0" indent="0">
              <a:buNone/>
            </a:pPr>
            <a:r>
              <a:rPr lang="en-US" sz="3200" b="1" dirty="0">
                <a:latin typeface="+mj-lt"/>
                <a:cs typeface="Times New Roman" panose="02020603050405020304" pitchFamily="18" charset="0"/>
              </a:rPr>
              <a:t>Stakeholder engagement and advice </a:t>
            </a:r>
          </a:p>
          <a:p>
            <a:pPr>
              <a:buFontTx/>
              <a:buChar char="-"/>
            </a:pPr>
            <a:r>
              <a:rPr lang="en-GB" sz="3200" dirty="0">
                <a:effectLst/>
                <a:latin typeface="+mj-lt"/>
                <a:ea typeface="Arial" panose="020B0604020202020204" pitchFamily="34" charset="0"/>
                <a:cs typeface="Times New Roman" panose="02020603050405020304" pitchFamily="18" charset="0"/>
              </a:rPr>
              <a:t>Put in place mechanisms for public and stakeholder engagement regarding RE and the regulatory process more broadly</a:t>
            </a:r>
            <a:r>
              <a:rPr lang="en-US" sz="3200" dirty="0">
                <a:effectLst/>
                <a:latin typeface="+mj-lt"/>
                <a:ea typeface="Arial" panose="020B0604020202020204" pitchFamily="34" charset="0"/>
                <a:cs typeface="Times New Roman" panose="02020603050405020304" pitchFamily="18" charset="0"/>
              </a:rPr>
              <a:t> and </a:t>
            </a:r>
            <a:r>
              <a:rPr lang="en-GB" sz="3200" dirty="0">
                <a:latin typeface="+mj-lt"/>
                <a:ea typeface="Arial" panose="020B0604020202020204" pitchFamily="34" charset="0"/>
                <a:cs typeface="Times New Roman" panose="02020603050405020304" pitchFamily="18" charset="0"/>
              </a:rPr>
              <a:t>c</a:t>
            </a:r>
            <a:r>
              <a:rPr lang="en-GB" sz="3200" dirty="0">
                <a:effectLst/>
                <a:latin typeface="+mj-lt"/>
                <a:ea typeface="Arial" panose="020B0604020202020204" pitchFamily="34" charset="0"/>
                <a:cs typeface="Times New Roman" panose="02020603050405020304" pitchFamily="18" charset="0"/>
              </a:rPr>
              <a:t>onsider creating a one-stop-shop dedicated to regulatory experimentation</a:t>
            </a:r>
          </a:p>
          <a:p>
            <a:pPr marL="0" indent="0">
              <a:buNone/>
            </a:pPr>
            <a:r>
              <a:rPr lang="en-GB" sz="3200" b="1" dirty="0">
                <a:latin typeface="+mj-lt"/>
                <a:cs typeface="Times New Roman" panose="02020603050405020304" pitchFamily="18" charset="0"/>
              </a:rPr>
              <a:t>Capacity, resourcing and skills</a:t>
            </a:r>
          </a:p>
          <a:p>
            <a:pPr>
              <a:buFontTx/>
              <a:buChar char="-"/>
            </a:pPr>
            <a:r>
              <a:rPr lang="en-GB" sz="3200" dirty="0">
                <a:effectLst/>
                <a:latin typeface="+mj-lt"/>
                <a:ea typeface="Arial" panose="020B0604020202020204" pitchFamily="34" charset="0"/>
                <a:cs typeface="Times New Roman" panose="02020603050405020304" pitchFamily="18" charset="0"/>
              </a:rPr>
              <a:t>Develop guidance and provide initial training to policy teams in ministries and agencies, while developing training and capacity-building opportunities for policy teams </a:t>
            </a:r>
          </a:p>
        </p:txBody>
      </p:sp>
      <p:sp>
        <p:nvSpPr>
          <p:cNvPr id="3" name="Title 2">
            <a:extLst>
              <a:ext uri="{FF2B5EF4-FFF2-40B4-BE49-F238E27FC236}">
                <a16:creationId xmlns:a16="http://schemas.microsoft.com/office/drawing/2014/main" id="{A39128E4-B156-1907-FFC0-8707CC6FCE38}"/>
              </a:ext>
            </a:extLst>
          </p:cNvPr>
          <p:cNvSpPr>
            <a:spLocks noGrp="1"/>
          </p:cNvSpPr>
          <p:nvPr>
            <p:ph type="title"/>
          </p:nvPr>
        </p:nvSpPr>
        <p:spPr/>
        <p:txBody>
          <a:bodyPr/>
          <a:lstStyle/>
          <a:p>
            <a:r>
              <a:rPr lang="de-AT" b="1" dirty="0"/>
              <a:t>OECD Toolkit for Regulatory Sandboxes</a:t>
            </a:r>
            <a:br>
              <a:rPr lang="en-US" dirty="0"/>
            </a:br>
            <a:r>
              <a:rPr lang="en-GB" dirty="0"/>
              <a:t>Recommendations for implementation</a:t>
            </a:r>
            <a:endParaRPr lang="en-US" dirty="0"/>
          </a:p>
        </p:txBody>
      </p:sp>
    </p:spTree>
    <p:extLst>
      <p:ext uri="{BB962C8B-B14F-4D97-AF65-F5344CB8AC3E}">
        <p14:creationId xmlns:p14="http://schemas.microsoft.com/office/powerpoint/2010/main" val="4096016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03D05-39DF-86C1-112D-B8406752C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B11B6-DBED-BD26-ED2A-6B7C8CB7C075}"/>
              </a:ext>
            </a:extLst>
          </p:cNvPr>
          <p:cNvSpPr>
            <a:spLocks noGrp="1"/>
          </p:cNvSpPr>
          <p:nvPr>
            <p:ph type="title"/>
          </p:nvPr>
        </p:nvSpPr>
        <p:spPr>
          <a:xfrm>
            <a:off x="1381124" y="301627"/>
            <a:ext cx="10377494" cy="756707"/>
          </a:xfrm>
        </p:spPr>
        <p:txBody>
          <a:bodyPr/>
          <a:lstStyle/>
          <a:p>
            <a:r>
              <a:rPr lang="en-US" sz="3200" b="1" dirty="0"/>
              <a:t>From Sandbox to Regulatory Delivery:</a:t>
            </a:r>
            <a:br>
              <a:rPr lang="en-US" sz="3200" b="1" dirty="0"/>
            </a:br>
            <a:r>
              <a:rPr lang="en-US" sz="3200" dirty="0"/>
              <a:t>How Sandboxes Enable Regulatory Learning</a:t>
            </a:r>
            <a:endParaRPr lang="en-US" sz="3200" b="1" dirty="0"/>
          </a:p>
        </p:txBody>
      </p:sp>
      <p:graphicFrame>
        <p:nvGraphicFramePr>
          <p:cNvPr id="6" name="Diagram 5">
            <a:extLst>
              <a:ext uri="{FF2B5EF4-FFF2-40B4-BE49-F238E27FC236}">
                <a16:creationId xmlns:a16="http://schemas.microsoft.com/office/drawing/2014/main" id="{5F3D12B8-A677-1368-056E-9A3F9261D4B8}"/>
              </a:ext>
            </a:extLst>
          </p:cNvPr>
          <p:cNvGraphicFramePr/>
          <p:nvPr>
            <p:extLst>
              <p:ext uri="{D42A27DB-BD31-4B8C-83A1-F6EECF244321}">
                <p14:modId xmlns:p14="http://schemas.microsoft.com/office/powerpoint/2010/main" val="327963400"/>
              </p:ext>
            </p:extLst>
          </p:nvPr>
        </p:nvGraphicFramePr>
        <p:xfrm>
          <a:off x="1069173" y="1058334"/>
          <a:ext cx="10377495" cy="4412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Rounded Corners 12">
            <a:extLst>
              <a:ext uri="{FF2B5EF4-FFF2-40B4-BE49-F238E27FC236}">
                <a16:creationId xmlns:a16="http://schemas.microsoft.com/office/drawing/2014/main" id="{20799BA7-1F1E-8B04-5560-21F5CCEE6E05}"/>
              </a:ext>
            </a:extLst>
          </p:cNvPr>
          <p:cNvSpPr/>
          <p:nvPr/>
        </p:nvSpPr>
        <p:spPr>
          <a:xfrm>
            <a:off x="4291004" y="5153026"/>
            <a:ext cx="3933832" cy="1609724"/>
          </a:xfrm>
          <a:prstGeom prst="roundRect">
            <a:avLst/>
          </a:prstGeom>
          <a:solidFill>
            <a:schemeClr val="bg2"/>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200" b="1" i="1" dirty="0">
                <a:solidFill>
                  <a:schemeClr val="tx1"/>
                </a:solidFill>
                <a:latin typeface="+mj-lt"/>
              </a:rPr>
              <a:t>OECD Toolkit – Evaluation &amp; Learning</a:t>
            </a:r>
          </a:p>
          <a:p>
            <a:pPr marL="171450" indent="-171450">
              <a:lnSpc>
                <a:spcPct val="150000"/>
              </a:lnSpc>
              <a:buFont typeface="Arial" panose="020B0604020202020204" pitchFamily="34" charset="0"/>
              <a:buChar char="•"/>
            </a:pPr>
            <a:r>
              <a:rPr lang="en-US" sz="1200" i="1" dirty="0">
                <a:solidFill>
                  <a:schemeClr val="tx1"/>
                </a:solidFill>
                <a:latin typeface="+mj-lt"/>
              </a:rPr>
              <a:t>Define KPIs and success criteria at sandbox entry.</a:t>
            </a:r>
          </a:p>
          <a:p>
            <a:pPr marL="171450" indent="-171450">
              <a:buFont typeface="Arial" panose="020B0604020202020204" pitchFamily="34" charset="0"/>
              <a:buChar char="•"/>
            </a:pPr>
            <a:r>
              <a:rPr lang="en-US" sz="1200" i="1" dirty="0">
                <a:solidFill>
                  <a:schemeClr val="tx1"/>
                </a:solidFill>
                <a:latin typeface="+mj-lt"/>
              </a:rPr>
              <a:t>Require monitoring, reporting, and stop-conditions.</a:t>
            </a:r>
          </a:p>
          <a:p>
            <a:pPr marL="171450" indent="-171450">
              <a:buFont typeface="Arial" panose="020B0604020202020204" pitchFamily="34" charset="0"/>
              <a:buChar char="•"/>
            </a:pPr>
            <a:r>
              <a:rPr lang="en-US" sz="1200" i="1" dirty="0">
                <a:solidFill>
                  <a:schemeClr val="tx1"/>
                </a:solidFill>
                <a:latin typeface="+mj-lt"/>
              </a:rPr>
              <a:t>Include exit strategies (graduation, further trials, discontinuation).</a:t>
            </a:r>
          </a:p>
          <a:p>
            <a:pPr marL="171450" indent="-171450">
              <a:buFont typeface="Arial" panose="020B0604020202020204" pitchFamily="34" charset="0"/>
              <a:buChar char="•"/>
            </a:pPr>
            <a:r>
              <a:rPr lang="en-US" sz="1200" i="1" dirty="0">
                <a:solidFill>
                  <a:schemeClr val="tx1"/>
                </a:solidFill>
                <a:latin typeface="+mj-lt"/>
              </a:rPr>
              <a:t>Results should feed into proportionate, risk-based regulation</a:t>
            </a:r>
            <a:r>
              <a:rPr lang="en-US" sz="1000" i="1" dirty="0">
                <a:solidFill>
                  <a:schemeClr val="tx1"/>
                </a:solidFill>
                <a:latin typeface="+mj-lt"/>
              </a:rPr>
              <a:t>.</a:t>
            </a:r>
          </a:p>
        </p:txBody>
      </p:sp>
    </p:spTree>
    <p:extLst>
      <p:ext uri="{BB962C8B-B14F-4D97-AF65-F5344CB8AC3E}">
        <p14:creationId xmlns:p14="http://schemas.microsoft.com/office/powerpoint/2010/main" val="215902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0A8EC-11DF-6D22-AF17-8B48BD5C45B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EB84628-32AE-7E61-F2BC-1E7BD11E7FD2}"/>
              </a:ext>
            </a:extLst>
          </p:cNvPr>
          <p:cNvSpPr>
            <a:spLocks noGrp="1"/>
          </p:cNvSpPr>
          <p:nvPr>
            <p:ph type="body" sz="quarter" idx="14"/>
          </p:nvPr>
        </p:nvSpPr>
        <p:spPr>
          <a:xfrm>
            <a:off x="904094" y="3098875"/>
            <a:ext cx="10150475" cy="660249"/>
          </a:xfrm>
        </p:spPr>
        <p:txBody>
          <a:bodyPr>
            <a:normAutofit/>
          </a:bodyPr>
          <a:lstStyle/>
          <a:p>
            <a:r>
              <a:rPr lang="en-US" dirty="0">
                <a:ea typeface="Arial" panose="020B0604020202020204" pitchFamily="34" charset="0"/>
                <a:cs typeface="Times New Roman" panose="02020603050405020304" pitchFamily="18" charset="0"/>
              </a:rPr>
              <a:t>International Best Practices</a:t>
            </a:r>
          </a:p>
        </p:txBody>
      </p:sp>
    </p:spTree>
    <p:extLst>
      <p:ext uri="{BB962C8B-B14F-4D97-AF65-F5344CB8AC3E}">
        <p14:creationId xmlns:p14="http://schemas.microsoft.com/office/powerpoint/2010/main" val="650240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37029-29EA-B378-B177-0658E677E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BD619-58D9-0221-4345-9EBD304D346E}"/>
              </a:ext>
            </a:extLst>
          </p:cNvPr>
          <p:cNvSpPr>
            <a:spLocks noGrp="1"/>
          </p:cNvSpPr>
          <p:nvPr>
            <p:ph type="title"/>
          </p:nvPr>
        </p:nvSpPr>
        <p:spPr>
          <a:xfrm>
            <a:off x="1381124" y="301627"/>
            <a:ext cx="10377494" cy="756707"/>
          </a:xfrm>
        </p:spPr>
        <p:txBody>
          <a:bodyPr/>
          <a:lstStyle/>
          <a:p>
            <a:r>
              <a:rPr lang="de-AT" sz="3200" b="1" dirty="0"/>
              <a:t>Case Study</a:t>
            </a:r>
            <a:br>
              <a:rPr lang="de-AT" sz="3200" dirty="0"/>
            </a:br>
            <a:r>
              <a:rPr lang="en-US" sz="3200" dirty="0"/>
              <a:t>Germany: Regulatory Sandbox Act (</a:t>
            </a:r>
            <a:r>
              <a:rPr lang="en-US" sz="3200" dirty="0" err="1"/>
              <a:t>Reallabore-Gesetz</a:t>
            </a:r>
            <a:r>
              <a:rPr lang="en-US" sz="3200" dirty="0"/>
              <a:t>) </a:t>
            </a:r>
          </a:p>
        </p:txBody>
      </p:sp>
      <p:sp>
        <p:nvSpPr>
          <p:cNvPr id="5" name="Rectangle 2">
            <a:extLst>
              <a:ext uri="{FF2B5EF4-FFF2-40B4-BE49-F238E27FC236}">
                <a16:creationId xmlns:a16="http://schemas.microsoft.com/office/drawing/2014/main" id="{60A5DBED-9D9D-6062-9EA8-4D69B4C79CC6}"/>
              </a:ext>
            </a:extLst>
          </p:cNvPr>
          <p:cNvSpPr>
            <a:spLocks noGrp="1" noChangeArrowheads="1"/>
          </p:cNvSpPr>
          <p:nvPr>
            <p:ph type="body" sz="quarter" idx="13"/>
          </p:nvPr>
        </p:nvSpPr>
        <p:spPr bwMode="auto">
          <a:xfrm>
            <a:off x="465139" y="1331965"/>
            <a:ext cx="8335961"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tabLst/>
            </a:pPr>
            <a:r>
              <a:rPr kumimoji="0" lang="en-US" altLang="en-US" sz="1800" b="1" i="0" u="none" strike="noStrike" cap="none" normalizeH="0" baseline="0" dirty="0" err="1">
                <a:ln>
                  <a:noFill/>
                </a:ln>
                <a:solidFill>
                  <a:schemeClr val="tx1"/>
                </a:solidFill>
                <a:effectLst/>
                <a:latin typeface="Arial" panose="020B0604020202020204" pitchFamily="34" charset="0"/>
              </a:rPr>
              <a:t>Reallabore-Gesetz</a:t>
            </a:r>
            <a:r>
              <a:rPr kumimoji="0" lang="en-US" altLang="en-US" sz="1800" b="1" i="0" u="none" strike="noStrike" cap="none" normalizeH="0" baseline="0" dirty="0">
                <a:ln>
                  <a:noFill/>
                </a:ln>
                <a:solidFill>
                  <a:schemeClr val="tx1"/>
                </a:solidFill>
                <a:effectLst/>
                <a:latin typeface="Arial" panose="020B0604020202020204" pitchFamily="34" charset="0"/>
              </a:rPr>
              <a:t> (2021):</a:t>
            </a:r>
          </a:p>
          <a:p>
            <a:pPr lvl="1" eaLnBrk="0" fontAlgn="base" hangingPunct="0">
              <a:spcBef>
                <a:spcPct val="0"/>
              </a:spcBef>
              <a:spcAft>
                <a:spcPct val="0"/>
              </a:spcAft>
              <a:buClrTx/>
            </a:pPr>
            <a:r>
              <a:rPr kumimoji="0" lang="en-US" altLang="en-US" sz="1800" b="1" i="0" u="none" strike="noStrike" cap="none" normalizeH="0" baseline="0" dirty="0">
                <a:ln>
                  <a:noFill/>
                </a:ln>
                <a:solidFill>
                  <a:schemeClr val="tx1"/>
                </a:solidFill>
                <a:effectLst/>
                <a:latin typeface="+mj-lt"/>
              </a:rPr>
              <a:t>Umbrella law </a:t>
            </a:r>
            <a:r>
              <a:rPr kumimoji="0" lang="en-US" altLang="en-US" sz="1800" b="0" i="0" u="none" strike="noStrike" cap="none" normalizeH="0" baseline="0" dirty="0">
                <a:ln>
                  <a:noFill/>
                </a:ln>
                <a:solidFill>
                  <a:schemeClr val="tx1"/>
                </a:solidFill>
                <a:effectLst/>
                <a:latin typeface="+mj-lt"/>
              </a:rPr>
              <a:t>creating a general framework for regulatory sandboxes.</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mj-lt"/>
              </a:rPr>
              <a:t>Provides the legal basis for time-limited derogations (2–5 years) across sectors.</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mj-lt"/>
              </a:rPr>
              <a:t>Federal ministries can insert experimentation clauses into sectoral laws (e.g. energy, </a:t>
            </a:r>
            <a:r>
              <a:rPr kumimoji="0" lang="en-US" altLang="en-US" sz="1800" b="0" i="0" u="none" strike="noStrike" cap="none" normalizeH="0" baseline="0" dirty="0" err="1">
                <a:ln>
                  <a:noFill/>
                </a:ln>
                <a:solidFill>
                  <a:schemeClr val="tx1"/>
                </a:solidFill>
                <a:effectLst/>
                <a:latin typeface="+mj-lt"/>
              </a:rPr>
              <a:t>digitalisation</a:t>
            </a:r>
            <a:r>
              <a:rPr kumimoji="0" lang="en-US" altLang="en-US" sz="1800" b="0" i="0" u="none" strike="noStrike" cap="none" normalizeH="0" baseline="0" dirty="0">
                <a:ln>
                  <a:noFill/>
                </a:ln>
                <a:solidFill>
                  <a:schemeClr val="tx1"/>
                </a:solidFill>
                <a:effectLst/>
                <a:latin typeface="+mj-lt"/>
              </a:rPr>
              <a:t>, health).</a:t>
            </a:r>
          </a:p>
          <a:p>
            <a:pPr eaLnBrk="0" fontAlgn="base" hangingPunct="0">
              <a:spcBef>
                <a:spcPct val="0"/>
              </a:spcBef>
              <a:spcAft>
                <a:spcPct val="0"/>
              </a:spcAft>
              <a:buClrTx/>
              <a:tabLst/>
            </a:pPr>
            <a:endParaRPr kumimoji="0" lang="en-US" altLang="en-US" sz="1800" b="0" i="0" u="none" strike="noStrike" cap="none" normalizeH="0" baseline="0" dirty="0">
              <a:ln>
                <a:noFill/>
              </a:ln>
              <a:solidFill>
                <a:schemeClr val="tx1"/>
              </a:solidFill>
              <a:effectLst/>
              <a:latin typeface="+mj-lt"/>
            </a:endParaRPr>
          </a:p>
          <a:p>
            <a:pPr eaLnBrk="0" fontAlgn="base" hangingPunct="0">
              <a:spcBef>
                <a:spcPct val="0"/>
              </a:spcBef>
              <a:spcAft>
                <a:spcPct val="0"/>
              </a:spcAft>
              <a:buClrTx/>
              <a:tabLst/>
            </a:pPr>
            <a:r>
              <a:rPr kumimoji="0" lang="en-US" altLang="en-US" sz="1800" b="1" i="0" u="none" strike="noStrike" cap="none" normalizeH="0" baseline="0" dirty="0">
                <a:ln>
                  <a:noFill/>
                </a:ln>
                <a:solidFill>
                  <a:schemeClr val="tx1"/>
                </a:solidFill>
                <a:effectLst/>
                <a:latin typeface="+mj-lt"/>
              </a:rPr>
              <a:t>Safeguards</a:t>
            </a:r>
            <a:endParaRPr kumimoji="0" lang="en-US" altLang="en-US" sz="1800" b="0" i="0" u="none" strike="noStrike" cap="none" normalizeH="0" baseline="0" dirty="0">
              <a:ln>
                <a:noFill/>
              </a:ln>
              <a:solidFill>
                <a:schemeClr val="tx1"/>
              </a:solidFill>
              <a:effectLst/>
              <a:latin typeface="+mj-lt"/>
            </a:endParaRP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mj-lt"/>
              </a:rPr>
              <a:t>Projects require approval by the competent authority.</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mj-lt"/>
              </a:rPr>
              <a:t>Must include </a:t>
            </a:r>
            <a:r>
              <a:rPr kumimoji="0" lang="en-US" altLang="en-US" sz="1800" b="1" i="0" u="none" strike="noStrike" cap="none" normalizeH="0" baseline="0" dirty="0">
                <a:ln>
                  <a:noFill/>
                </a:ln>
                <a:solidFill>
                  <a:schemeClr val="tx1"/>
                </a:solidFill>
                <a:effectLst/>
                <a:latin typeface="+mj-lt"/>
              </a:rPr>
              <a:t>risk assessments</a:t>
            </a:r>
            <a:r>
              <a:rPr kumimoji="0" lang="en-US" altLang="en-US" sz="1800" b="0" i="0" u="none" strike="noStrike" cap="none" normalizeH="0" baseline="0" dirty="0">
                <a:ln>
                  <a:noFill/>
                </a:ln>
                <a:solidFill>
                  <a:schemeClr val="tx1"/>
                </a:solidFill>
                <a:effectLst/>
                <a:latin typeface="+mj-lt"/>
              </a:rPr>
              <a:t>, monitoring, and reporting.</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mj-lt"/>
              </a:rPr>
              <a:t>Derogations are limited in scope and duration, with revocation possible if risks arise.</a:t>
            </a:r>
          </a:p>
          <a:p>
            <a:pPr eaLnBrk="0" fontAlgn="base" hangingPunct="0">
              <a:spcBef>
                <a:spcPct val="0"/>
              </a:spcBef>
              <a:spcAft>
                <a:spcPct val="0"/>
              </a:spcAft>
              <a:buClrTx/>
              <a:tabLst/>
            </a:pPr>
            <a:endParaRPr kumimoji="0" lang="en-US" altLang="en-US" sz="1800" b="1" i="0" u="none" strike="noStrike" cap="none" normalizeH="0" baseline="0" dirty="0">
              <a:ln>
                <a:noFill/>
              </a:ln>
              <a:solidFill>
                <a:schemeClr val="tx1"/>
              </a:solidFill>
              <a:effectLst/>
              <a:latin typeface="+mj-lt"/>
            </a:endParaRPr>
          </a:p>
          <a:p>
            <a:pPr eaLnBrk="0" fontAlgn="base" hangingPunct="0">
              <a:spcBef>
                <a:spcPct val="0"/>
              </a:spcBef>
              <a:spcAft>
                <a:spcPct val="0"/>
              </a:spcAft>
              <a:buClrTx/>
              <a:tabLst/>
            </a:pPr>
            <a:r>
              <a:rPr lang="en-US" sz="1800" b="1" dirty="0">
                <a:latin typeface="+mj-lt"/>
              </a:rPr>
              <a:t>Implementation Guidance for Experimentation Clauses</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mj-lt"/>
              </a:rPr>
              <a:t>Developed alongside the Act to support lawmakers and regulators.</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mj-lt"/>
              </a:rPr>
              <a:t>Promotes systematic integration of experimentation into legislative drafting.</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mj-lt"/>
              </a:rPr>
              <a:t>Modular framework</a:t>
            </a:r>
          </a:p>
        </p:txBody>
      </p:sp>
      <p:pic>
        <p:nvPicPr>
          <p:cNvPr id="5125" name="Picture 5">
            <a:extLst>
              <a:ext uri="{FF2B5EF4-FFF2-40B4-BE49-F238E27FC236}">
                <a16:creationId xmlns:a16="http://schemas.microsoft.com/office/drawing/2014/main" id="{05DF16A5-07D6-144E-D2BC-2BEA96534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674" y="2135420"/>
            <a:ext cx="2563373" cy="347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139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F8187-961C-BC76-195B-C758258B7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5909C-1838-E1B5-4F7B-ECF99CEC563C}"/>
              </a:ext>
            </a:extLst>
          </p:cNvPr>
          <p:cNvSpPr>
            <a:spLocks noGrp="1"/>
          </p:cNvSpPr>
          <p:nvPr>
            <p:ph type="title"/>
          </p:nvPr>
        </p:nvSpPr>
        <p:spPr>
          <a:xfrm>
            <a:off x="1381124" y="301627"/>
            <a:ext cx="10377494" cy="756707"/>
          </a:xfrm>
        </p:spPr>
        <p:txBody>
          <a:bodyPr/>
          <a:lstStyle/>
          <a:p>
            <a:r>
              <a:rPr lang="de-AT" sz="3200" b="1" dirty="0"/>
              <a:t>Case Study</a:t>
            </a:r>
            <a:br>
              <a:rPr lang="de-AT" sz="3200" dirty="0"/>
            </a:br>
            <a:r>
              <a:rPr lang="en-US" altLang="en-US" sz="3200" dirty="0"/>
              <a:t>France: CNIL Data Protection Sandbox (Digital Health)</a:t>
            </a:r>
            <a:endParaRPr lang="en-US" sz="3200" dirty="0"/>
          </a:p>
        </p:txBody>
      </p:sp>
      <p:sp>
        <p:nvSpPr>
          <p:cNvPr id="5" name="Rectangle 2">
            <a:extLst>
              <a:ext uri="{FF2B5EF4-FFF2-40B4-BE49-F238E27FC236}">
                <a16:creationId xmlns:a16="http://schemas.microsoft.com/office/drawing/2014/main" id="{1AFEFD78-095D-E716-A0DD-4B87B3EA313E}"/>
              </a:ext>
            </a:extLst>
          </p:cNvPr>
          <p:cNvSpPr>
            <a:spLocks noGrp="1" noChangeArrowheads="1"/>
          </p:cNvSpPr>
          <p:nvPr>
            <p:ph type="body" sz="quarter" idx="13"/>
          </p:nvPr>
        </p:nvSpPr>
        <p:spPr bwMode="auto">
          <a:xfrm>
            <a:off x="415977" y="1360617"/>
            <a:ext cx="8472384"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tabLst/>
            </a:pPr>
            <a:r>
              <a:rPr kumimoji="0" lang="en-US" altLang="en-US" sz="1800" b="0" i="0" u="none" strike="noStrike" cap="none" normalizeH="0" baseline="0" dirty="0">
                <a:ln>
                  <a:noFill/>
                </a:ln>
                <a:solidFill>
                  <a:schemeClr val="tx1"/>
                </a:solidFill>
                <a:effectLst/>
                <a:latin typeface="+mj-lt"/>
              </a:rPr>
              <a:t>Launched 2021 by CNIL (France’s data protection authority).</a:t>
            </a:r>
            <a:endParaRPr lang="en-US" altLang="en-US" sz="1800" dirty="0">
              <a:latin typeface="+mj-lt"/>
            </a:endParaRPr>
          </a:p>
          <a:p>
            <a:pPr eaLnBrk="0" fontAlgn="base" hangingPunct="0">
              <a:spcBef>
                <a:spcPct val="0"/>
              </a:spcBef>
              <a:spcAft>
                <a:spcPct val="0"/>
              </a:spcAft>
              <a:buClrTx/>
              <a:tabLst/>
            </a:pPr>
            <a:r>
              <a:rPr kumimoji="0" lang="en-US" altLang="en-US" sz="1800" b="1" i="0" u="none" strike="noStrike" cap="none" normalizeH="0" baseline="0" dirty="0">
                <a:ln>
                  <a:noFill/>
                </a:ln>
                <a:solidFill>
                  <a:schemeClr val="tx1"/>
                </a:solidFill>
                <a:effectLst/>
                <a:latin typeface="+mj-lt"/>
              </a:rPr>
              <a:t>Focus: </a:t>
            </a:r>
            <a:r>
              <a:rPr kumimoji="0" lang="en-US" altLang="en-US" sz="1800" b="0" i="0" u="none" strike="noStrike" cap="none" normalizeH="0" baseline="0" dirty="0">
                <a:ln>
                  <a:noFill/>
                </a:ln>
                <a:solidFill>
                  <a:schemeClr val="tx1"/>
                </a:solidFill>
                <a:effectLst/>
                <a:latin typeface="+mj-lt"/>
              </a:rPr>
              <a:t>digital health (and EdTech) innovations → ensure GDPR compliance from the start.</a:t>
            </a:r>
          </a:p>
          <a:p>
            <a:pPr eaLnBrk="0" fontAlgn="base" hangingPunct="0">
              <a:spcBef>
                <a:spcPct val="0"/>
              </a:spcBef>
              <a:spcAft>
                <a:spcPct val="0"/>
              </a:spcAft>
              <a:buClrTx/>
              <a:tabLst/>
            </a:pPr>
            <a:endParaRPr kumimoji="0" lang="en-US" altLang="en-US" sz="1800" b="0" i="0" u="none" strike="noStrike" cap="none" normalizeH="0" baseline="0" dirty="0">
              <a:ln>
                <a:noFill/>
              </a:ln>
              <a:solidFill>
                <a:schemeClr val="tx1"/>
              </a:solidFill>
              <a:effectLst/>
              <a:latin typeface="+mj-lt"/>
            </a:endParaRPr>
          </a:p>
          <a:p>
            <a:pPr eaLnBrk="0" fontAlgn="base" hangingPunct="0">
              <a:spcBef>
                <a:spcPct val="0"/>
              </a:spcBef>
              <a:spcAft>
                <a:spcPct val="0"/>
              </a:spcAft>
              <a:buClrTx/>
              <a:tabLst/>
            </a:pPr>
            <a:r>
              <a:rPr kumimoji="0" lang="en-US" altLang="en-US" sz="1800" b="1" i="0" u="none" strike="noStrike" cap="none" normalizeH="0" baseline="0" dirty="0">
                <a:ln>
                  <a:noFill/>
                </a:ln>
                <a:solidFill>
                  <a:schemeClr val="tx1"/>
                </a:solidFill>
                <a:effectLst/>
                <a:latin typeface="+mj-lt"/>
              </a:rPr>
              <a:t>Activities:</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mj-lt"/>
              </a:rPr>
              <a:t>8 pilot projects supported (data networks, AI diagnostics, gamified therapy).</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mj-lt"/>
              </a:rPr>
              <a:t>Months of one-on-one coaching from CNIL on privacy-by-design, </a:t>
            </a:r>
            <a:r>
              <a:rPr kumimoji="0" lang="en-US" altLang="en-US" sz="1800" b="0" i="0" u="none" strike="noStrike" cap="none" normalizeH="0" baseline="0" dirty="0" err="1">
                <a:ln>
                  <a:noFill/>
                </a:ln>
                <a:solidFill>
                  <a:schemeClr val="tx1"/>
                </a:solidFill>
                <a:effectLst/>
                <a:latin typeface="+mj-lt"/>
              </a:rPr>
              <a:t>anonymisation</a:t>
            </a:r>
            <a:r>
              <a:rPr kumimoji="0" lang="en-US" altLang="en-US" sz="1800" b="0" i="0" u="none" strike="noStrike" cap="none" normalizeH="0" baseline="0" dirty="0">
                <a:ln>
                  <a:noFill/>
                </a:ln>
                <a:solidFill>
                  <a:schemeClr val="tx1"/>
                </a:solidFill>
                <a:effectLst/>
                <a:latin typeface="+mj-lt"/>
              </a:rPr>
              <a:t>, consent, and security.</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mj-lt"/>
              </a:rPr>
              <a:t>Collaborative sandbox: safe space to test without fear of immediate enforcement.</a:t>
            </a:r>
          </a:p>
          <a:p>
            <a:pPr eaLnBrk="0" fontAlgn="base" hangingPunct="0">
              <a:spcBef>
                <a:spcPct val="0"/>
              </a:spcBef>
              <a:spcAft>
                <a:spcPct val="0"/>
              </a:spcAft>
              <a:buClrTx/>
              <a:tabLst/>
            </a:pPr>
            <a:endParaRPr lang="en-US" altLang="en-US" sz="1800" dirty="0">
              <a:latin typeface="+mj-lt"/>
            </a:endParaRPr>
          </a:p>
          <a:p>
            <a:pPr eaLnBrk="0" fontAlgn="base" hangingPunct="0">
              <a:spcBef>
                <a:spcPct val="0"/>
              </a:spcBef>
              <a:spcAft>
                <a:spcPct val="0"/>
              </a:spcAft>
              <a:buClrTx/>
              <a:tabLst/>
            </a:pPr>
            <a:r>
              <a:rPr kumimoji="0" lang="en-US" altLang="en-US" sz="1800" b="1" i="0" u="none" strike="noStrike" cap="none" normalizeH="0" baseline="0" dirty="0">
                <a:ln>
                  <a:noFill/>
                </a:ln>
                <a:solidFill>
                  <a:schemeClr val="tx1"/>
                </a:solidFill>
                <a:effectLst/>
                <a:latin typeface="+mj-lt"/>
              </a:rPr>
              <a:t>No legal exemptions – instead, tailored advice and regulatory guidance</a:t>
            </a:r>
            <a:r>
              <a:rPr kumimoji="0" lang="en-US" altLang="en-US" sz="1800" b="0" i="0" u="none" strike="noStrike" cap="none" normalizeH="0" baseline="0" dirty="0">
                <a:ln>
                  <a:noFill/>
                </a:ln>
                <a:solidFill>
                  <a:schemeClr val="tx1"/>
                </a:solidFill>
                <a:effectLst/>
                <a:latin typeface="+mj-lt"/>
              </a:rPr>
              <a:t>.</a:t>
            </a:r>
          </a:p>
          <a:p>
            <a:pPr eaLnBrk="0" fontAlgn="base" hangingPunct="0">
              <a:spcBef>
                <a:spcPct val="0"/>
              </a:spcBef>
              <a:spcAft>
                <a:spcPct val="0"/>
              </a:spcAft>
              <a:buClrTx/>
              <a:tabLst/>
            </a:pPr>
            <a:endParaRPr lang="en-US" altLang="en-US" sz="1800" dirty="0">
              <a:latin typeface="+mj-lt"/>
            </a:endParaRPr>
          </a:p>
          <a:p>
            <a:pPr eaLnBrk="0" fontAlgn="base" hangingPunct="0">
              <a:spcBef>
                <a:spcPct val="0"/>
              </a:spcBef>
              <a:spcAft>
                <a:spcPct val="0"/>
              </a:spcAft>
              <a:buClrTx/>
              <a:tabLst/>
            </a:pPr>
            <a:r>
              <a:rPr kumimoji="0" lang="en-US" altLang="en-US" sz="1800" b="1" i="0" u="none" strike="noStrike" cap="none" normalizeH="0" baseline="0" dirty="0">
                <a:ln>
                  <a:noFill/>
                </a:ln>
                <a:solidFill>
                  <a:schemeClr val="tx1"/>
                </a:solidFill>
                <a:effectLst/>
                <a:latin typeface="+mj-lt"/>
              </a:rPr>
              <a:t>Outcomes</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mj-lt"/>
              </a:rPr>
              <a:t>Published recommendations and best practices for the wider health sector.</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mj-lt"/>
              </a:rPr>
              <a:t>Clarified how to train AI on real hospital data in a GDPR-compliant way.</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mj-lt"/>
              </a:rPr>
              <a:t>Increased trust: innovators gained confidence, regulators ensured patients’ rights were protected.</a:t>
            </a:r>
          </a:p>
        </p:txBody>
      </p:sp>
      <p:pic>
        <p:nvPicPr>
          <p:cNvPr id="6148" name="Picture 4" descr="Country Shape Outlined Filled Flag France Stock Vector (Royalty Free)  128148611 | Shutterstock">
            <a:extLst>
              <a:ext uri="{FF2B5EF4-FFF2-40B4-BE49-F238E27FC236}">
                <a16:creationId xmlns:a16="http://schemas.microsoft.com/office/drawing/2014/main" id="{583043EE-3FDF-BDD4-0673-78F706B1F7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71"/>
          <a:stretch/>
        </p:blipFill>
        <p:spPr bwMode="auto">
          <a:xfrm>
            <a:off x="8749085" y="2399071"/>
            <a:ext cx="3315096" cy="280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400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B0664-2CA5-64B4-5D15-3211DAD0155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38E4F3D-060E-ED2C-3F4D-AA8DFB439173}"/>
              </a:ext>
            </a:extLst>
          </p:cNvPr>
          <p:cNvPicPr>
            <a:picLocks noChangeAspect="1"/>
          </p:cNvPicPr>
          <p:nvPr/>
        </p:nvPicPr>
        <p:blipFill>
          <a:blip r:embed="rId3"/>
          <a:stretch>
            <a:fillRect/>
          </a:stretch>
        </p:blipFill>
        <p:spPr>
          <a:xfrm>
            <a:off x="8338063" y="1386348"/>
            <a:ext cx="3853937" cy="3853937"/>
          </a:xfrm>
          <a:prstGeom prst="rect">
            <a:avLst/>
          </a:prstGeom>
        </p:spPr>
      </p:pic>
      <p:sp>
        <p:nvSpPr>
          <p:cNvPr id="2" name="Title 1">
            <a:extLst>
              <a:ext uri="{FF2B5EF4-FFF2-40B4-BE49-F238E27FC236}">
                <a16:creationId xmlns:a16="http://schemas.microsoft.com/office/drawing/2014/main" id="{81705BBE-58CB-E436-850F-6B0C94D75EAB}"/>
              </a:ext>
            </a:extLst>
          </p:cNvPr>
          <p:cNvSpPr>
            <a:spLocks noGrp="1"/>
          </p:cNvSpPr>
          <p:nvPr>
            <p:ph type="title"/>
          </p:nvPr>
        </p:nvSpPr>
        <p:spPr>
          <a:xfrm>
            <a:off x="1381124" y="301627"/>
            <a:ext cx="10377494" cy="756707"/>
          </a:xfrm>
        </p:spPr>
        <p:txBody>
          <a:bodyPr/>
          <a:lstStyle/>
          <a:p>
            <a:r>
              <a:rPr lang="de-AT" sz="3200" b="1" dirty="0"/>
              <a:t>Case Study</a:t>
            </a:r>
            <a:br>
              <a:rPr lang="de-AT" sz="3200" dirty="0"/>
            </a:br>
            <a:r>
              <a:rPr lang="en-US" sz="3200" dirty="0"/>
              <a:t>UK: ICO Regulatory Sandbox (Data &amp; Health Tech)</a:t>
            </a:r>
          </a:p>
        </p:txBody>
      </p:sp>
      <p:sp>
        <p:nvSpPr>
          <p:cNvPr id="3" name="Rectangle 1">
            <a:extLst>
              <a:ext uri="{FF2B5EF4-FFF2-40B4-BE49-F238E27FC236}">
                <a16:creationId xmlns:a16="http://schemas.microsoft.com/office/drawing/2014/main" id="{EA942C11-9852-E191-14B3-DBFA3BF45CEB}"/>
              </a:ext>
            </a:extLst>
          </p:cNvPr>
          <p:cNvSpPr>
            <a:spLocks noGrp="1" noChangeArrowheads="1"/>
          </p:cNvSpPr>
          <p:nvPr>
            <p:ph type="body" sz="quarter" idx="13"/>
          </p:nvPr>
        </p:nvSpPr>
        <p:spPr bwMode="auto">
          <a:xfrm>
            <a:off x="341313" y="1225689"/>
            <a:ext cx="896461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spcBef>
                <a:spcPct val="0"/>
              </a:spcBef>
              <a:spcAft>
                <a:spcPct val="0"/>
              </a:spcAft>
              <a:buClr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ClrTx/>
              <a:tabLst/>
            </a:pPr>
            <a:r>
              <a:rPr kumimoji="0" lang="en-US" altLang="en-US" sz="1800" i="0" u="none" strike="noStrike" cap="none" normalizeH="0" baseline="0" dirty="0">
                <a:ln>
                  <a:noFill/>
                </a:ln>
                <a:solidFill>
                  <a:schemeClr val="tx1"/>
                </a:solidFill>
                <a:effectLst/>
                <a:latin typeface="Arial" panose="020B0604020202020204" pitchFamily="34" charset="0"/>
              </a:rPr>
              <a:t>Run by: Information Commissioner’s Office (ICO), UK’s data protection regulator.</a:t>
            </a:r>
          </a:p>
          <a:p>
            <a:pPr eaLnBrk="0" fontAlgn="base" hangingPunct="0">
              <a:spcBef>
                <a:spcPct val="0"/>
              </a:spcBef>
              <a:spcAft>
                <a:spcPct val="0"/>
              </a:spcAft>
              <a:buClrTx/>
              <a:tabLst/>
            </a:pPr>
            <a:r>
              <a:rPr kumimoji="0" lang="en-US" altLang="en-US" sz="1800" b="1" i="0" u="none" strike="noStrike" cap="none" normalizeH="0" baseline="0" dirty="0">
                <a:ln>
                  <a:noFill/>
                </a:ln>
                <a:solidFill>
                  <a:schemeClr val="tx1"/>
                </a:solidFill>
                <a:effectLst/>
                <a:latin typeface="Arial" panose="020B0604020202020204" pitchFamily="34" charset="0"/>
              </a:rPr>
              <a:t>Focus:</a:t>
            </a:r>
            <a:r>
              <a:rPr kumimoji="0" lang="en-US" altLang="en-US" sz="1800" b="0" i="0" u="none" strike="noStrike" cap="none" normalizeH="0" baseline="0" dirty="0">
                <a:ln>
                  <a:noFill/>
                </a:ln>
                <a:solidFill>
                  <a:schemeClr val="tx1"/>
                </a:solidFill>
                <a:effectLst/>
                <a:latin typeface="Arial" panose="020B0604020202020204" pitchFamily="34" charset="0"/>
              </a:rPr>
              <a:t> </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Arial" panose="020B0604020202020204" pitchFamily="34" charset="0"/>
              </a:rPr>
              <a:t>innovative projects using personal data, with strong health/care participation (e.g. data-sharing platforms, AI diagnostics).</a:t>
            </a:r>
          </a:p>
          <a:p>
            <a:pPr eaLnBrk="0" fontAlgn="base" hangingPunct="0">
              <a:spcBef>
                <a:spcPct val="0"/>
              </a:spcBef>
              <a:spcAft>
                <a:spcPct val="0"/>
              </a:spcAft>
              <a:buClr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ClrTx/>
              <a:tabLst/>
            </a:pPr>
            <a:r>
              <a:rPr kumimoji="0" lang="en-US" altLang="en-US" sz="1800" b="1" i="0" u="none" strike="noStrike" cap="none" normalizeH="0" baseline="0" dirty="0">
                <a:ln>
                  <a:noFill/>
                </a:ln>
                <a:solidFill>
                  <a:schemeClr val="tx1"/>
                </a:solidFill>
                <a:effectLst/>
                <a:latin typeface="Arial" panose="020B0604020202020204" pitchFamily="34" charset="0"/>
              </a:rPr>
              <a:t>Activities: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Arial" panose="020B0604020202020204" pitchFamily="34" charset="0"/>
              </a:rPr>
              <a:t>Open application process; free support for accepted projects.</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Arial" panose="020B0604020202020204" pitchFamily="34" charset="0"/>
              </a:rPr>
              <a:t>ICO works with innovators to identify privacy risks and design solutions.</a:t>
            </a:r>
          </a:p>
          <a:p>
            <a:pPr eaLnBrk="0" fontAlgn="base" hangingPunct="0">
              <a:spcBef>
                <a:spcPct val="0"/>
              </a:spcBef>
              <a:spcAft>
                <a:spcPct val="0"/>
              </a:spcAft>
              <a:buClr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ClrTx/>
              <a:tabLst/>
            </a:pPr>
            <a:r>
              <a:rPr kumimoji="0" lang="en-US" altLang="en-US" sz="1800" b="1" i="0" u="none" strike="noStrike" cap="none" normalizeH="0" baseline="0" dirty="0">
                <a:ln>
                  <a:noFill/>
                </a:ln>
                <a:solidFill>
                  <a:schemeClr val="tx1"/>
                </a:solidFill>
                <a:effectLst/>
                <a:latin typeface="Arial" panose="020B0604020202020204" pitchFamily="34" charset="0"/>
              </a:rPr>
              <a:t>Enforcement paused</a:t>
            </a:r>
            <a:r>
              <a:rPr kumimoji="0" lang="en-US" altLang="en-US" sz="1800" b="0" i="0" u="none" strike="noStrike" cap="none" normalizeH="0" baseline="0" dirty="0">
                <a:ln>
                  <a:noFill/>
                </a:ln>
                <a:solidFill>
                  <a:schemeClr val="tx1"/>
                </a:solidFill>
                <a:effectLst/>
                <a:latin typeface="Arial" panose="020B0604020202020204" pitchFamily="34" charset="0"/>
              </a:rPr>
              <a:t> during sandbox → reassurance while working toward compliance.</a:t>
            </a:r>
          </a:p>
          <a:p>
            <a:pPr eaLnBrk="0" fontAlgn="base" hangingPunct="0">
              <a:spcBef>
                <a:spcPct val="0"/>
              </a:spcBef>
              <a:spcAft>
                <a:spcPct val="0"/>
              </a:spcAft>
              <a:buClr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ClrTx/>
              <a:tabLst/>
            </a:pPr>
            <a:r>
              <a:rPr kumimoji="0" lang="en-US" altLang="en-US" sz="1800" b="1" i="0" u="none" strike="noStrike" cap="none" normalizeH="0" baseline="0" dirty="0">
                <a:ln>
                  <a:noFill/>
                </a:ln>
                <a:solidFill>
                  <a:schemeClr val="tx1"/>
                </a:solidFill>
                <a:effectLst/>
                <a:latin typeface="Arial" panose="020B0604020202020204" pitchFamily="34" charset="0"/>
              </a:rPr>
              <a:t>Outcomes: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Arial" panose="020B0604020202020204" pitchFamily="34" charset="0"/>
              </a:rPr>
              <a:t>Joint reports and sector guidance published with participant consent.</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Arial" panose="020B0604020202020204" pitchFamily="34" charset="0"/>
              </a:rPr>
              <a:t>Sandbox learnings have informed ICO’s wider GDPR guidance, e.g. on real-world health data use in research.</a:t>
            </a:r>
          </a:p>
          <a:p>
            <a:pPr lvl="1" eaLnBrk="0" fontAlgn="base" hangingPunct="0">
              <a:spcBef>
                <a:spcPct val="0"/>
              </a:spcBef>
              <a:spcAft>
                <a:spcPct val="0"/>
              </a:spcAft>
              <a:buClrTx/>
            </a:pPr>
            <a:r>
              <a:rPr kumimoji="0" lang="en-US" altLang="en-US" sz="1800" b="0" i="0" u="none" strike="noStrike" cap="none" normalizeH="0" baseline="0" dirty="0">
                <a:ln>
                  <a:noFill/>
                </a:ln>
                <a:solidFill>
                  <a:schemeClr val="tx1"/>
                </a:solidFill>
                <a:effectLst/>
                <a:latin typeface="Arial" panose="020B0604020202020204" pitchFamily="34" charset="0"/>
              </a:rPr>
              <a:t>Built a </a:t>
            </a:r>
            <a:r>
              <a:rPr kumimoji="0" lang="en-US" altLang="en-US" sz="1800" b="1" i="0" u="none" strike="noStrike" cap="none" normalizeH="0" baseline="0" dirty="0">
                <a:ln>
                  <a:noFill/>
                </a:ln>
                <a:solidFill>
                  <a:schemeClr val="tx1"/>
                </a:solidFill>
                <a:effectLst/>
                <a:latin typeface="Arial" panose="020B0604020202020204" pitchFamily="34" charset="0"/>
              </a:rPr>
              <a:t>knowledge base for privacy in digital health</a:t>
            </a:r>
            <a:r>
              <a:rPr kumimoji="0" lang="en-US" altLang="en-US" sz="1800" b="0" i="0" u="none" strike="noStrike" cap="none" normalizeH="0" baseline="0" dirty="0">
                <a:ln>
                  <a:noFill/>
                </a:ln>
                <a:solidFill>
                  <a:schemeClr val="tx1"/>
                </a:solidFill>
                <a:effectLst/>
                <a:latin typeface="Arial" panose="020B0604020202020204" pitchFamily="34" charset="0"/>
              </a:rPr>
              <a:t>, benefiting both innovators and regulators.</a:t>
            </a:r>
          </a:p>
          <a:p>
            <a:pPr marL="0" indent="0" eaLnBrk="0" fontAlgn="base" hangingPunct="0">
              <a:spcBef>
                <a:spcPct val="0"/>
              </a:spcBef>
              <a:spcAft>
                <a:spcPct val="0"/>
              </a:spcAft>
              <a:buClr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277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E83A0-5371-FFEB-D764-6F15DCA81D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2076F-015B-1CFE-D544-AB3013775095}"/>
              </a:ext>
            </a:extLst>
          </p:cNvPr>
          <p:cNvSpPr>
            <a:spLocks noGrp="1"/>
          </p:cNvSpPr>
          <p:nvPr>
            <p:ph type="title"/>
          </p:nvPr>
        </p:nvSpPr>
        <p:spPr>
          <a:xfrm>
            <a:off x="1381124" y="301627"/>
            <a:ext cx="10377494" cy="756707"/>
          </a:xfrm>
        </p:spPr>
        <p:txBody>
          <a:bodyPr/>
          <a:lstStyle/>
          <a:p>
            <a:r>
              <a:rPr lang="de-AT" sz="3200" b="1" dirty="0"/>
              <a:t>Conclusions</a:t>
            </a:r>
            <a:endParaRPr lang="en-US" sz="3200" b="1" dirty="0"/>
          </a:p>
        </p:txBody>
      </p:sp>
      <p:sp>
        <p:nvSpPr>
          <p:cNvPr id="3" name="Text Placeholder 2">
            <a:extLst>
              <a:ext uri="{FF2B5EF4-FFF2-40B4-BE49-F238E27FC236}">
                <a16:creationId xmlns:a16="http://schemas.microsoft.com/office/drawing/2014/main" id="{8A3B97EA-EF73-3DEE-70C7-192CD6B64A7C}"/>
              </a:ext>
            </a:extLst>
          </p:cNvPr>
          <p:cNvSpPr>
            <a:spLocks noGrp="1"/>
          </p:cNvSpPr>
          <p:nvPr>
            <p:ph type="body" sz="quarter" idx="13"/>
          </p:nvPr>
        </p:nvSpPr>
        <p:spPr>
          <a:xfrm>
            <a:off x="2183341" y="1646238"/>
            <a:ext cx="7825317" cy="4545012"/>
          </a:xfrm>
        </p:spPr>
        <p:txBody>
          <a:bodyPr>
            <a:normAutofit/>
          </a:bodyPr>
          <a:lstStyle/>
          <a:p>
            <a:pPr>
              <a:spcBef>
                <a:spcPts val="768"/>
              </a:spcBef>
            </a:pPr>
            <a:r>
              <a:rPr lang="en-US" sz="2400" b="1" dirty="0">
                <a:latin typeface="+mj-lt"/>
                <a:cs typeface="Times New Roman" panose="02020603050405020304" pitchFamily="18" charset="0"/>
              </a:rPr>
              <a:t>Regulatory sandboxes are not about lowering standards.</a:t>
            </a:r>
          </a:p>
          <a:p>
            <a:pPr>
              <a:spcBef>
                <a:spcPts val="768"/>
              </a:spcBef>
            </a:pPr>
            <a:r>
              <a:rPr lang="en-US" sz="2400" b="1" dirty="0">
                <a:latin typeface="+mj-lt"/>
                <a:cs typeface="Times New Roman" panose="02020603050405020304" pitchFamily="18" charset="0"/>
              </a:rPr>
              <a:t>They are about smarter regulation that balances innovation with protection.</a:t>
            </a:r>
          </a:p>
          <a:p>
            <a:pPr>
              <a:spcBef>
                <a:spcPts val="768"/>
              </a:spcBef>
            </a:pPr>
            <a:r>
              <a:rPr lang="en-US" sz="2400" b="1" dirty="0">
                <a:latin typeface="+mj-lt"/>
                <a:cs typeface="Times New Roman" panose="02020603050405020304" pitchFamily="18" charset="0"/>
              </a:rPr>
              <a:t>For supervisors, sandboxes:</a:t>
            </a:r>
          </a:p>
          <a:p>
            <a:pPr marL="457200" lvl="1" indent="-457200">
              <a:spcBef>
                <a:spcPts val="768"/>
              </a:spcBef>
            </a:pPr>
            <a:r>
              <a:rPr lang="en-US" sz="2400" dirty="0">
                <a:latin typeface="+mj-lt"/>
                <a:cs typeface="Times New Roman" panose="02020603050405020304" pitchFamily="18" charset="0"/>
              </a:rPr>
              <a:t>Provide early insight into risks.</a:t>
            </a:r>
          </a:p>
          <a:p>
            <a:pPr marL="457200" lvl="1" indent="-457200">
              <a:spcBef>
                <a:spcPts val="768"/>
              </a:spcBef>
            </a:pPr>
            <a:r>
              <a:rPr lang="en-US" sz="2400" dirty="0">
                <a:latin typeface="+mj-lt"/>
                <a:cs typeface="Times New Roman" panose="02020603050405020304" pitchFamily="18" charset="0"/>
              </a:rPr>
              <a:t>Enable proportionate and adaptive regulation.</a:t>
            </a:r>
          </a:p>
          <a:p>
            <a:pPr marL="457200" lvl="1" indent="-457200">
              <a:spcBef>
                <a:spcPts val="768"/>
              </a:spcBef>
            </a:pPr>
            <a:r>
              <a:rPr lang="en-US" sz="2400" dirty="0">
                <a:latin typeface="+mj-lt"/>
                <a:cs typeface="Times New Roman" panose="02020603050405020304" pitchFamily="18" charset="0"/>
              </a:rPr>
              <a:t>Strengthen public trust in innovation.</a:t>
            </a:r>
          </a:p>
        </p:txBody>
      </p:sp>
    </p:spTree>
    <p:extLst>
      <p:ext uri="{BB962C8B-B14F-4D97-AF65-F5344CB8AC3E}">
        <p14:creationId xmlns:p14="http://schemas.microsoft.com/office/powerpoint/2010/main" val="460539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5FBE0-7D9F-468E-4813-CCE2909567E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329C87E-D660-E666-197D-0F8016DCFFA3}"/>
              </a:ext>
            </a:extLst>
          </p:cNvPr>
          <p:cNvSpPr>
            <a:spLocks noGrp="1"/>
          </p:cNvSpPr>
          <p:nvPr>
            <p:ph type="body" sz="quarter" idx="14"/>
          </p:nvPr>
        </p:nvSpPr>
        <p:spPr>
          <a:xfrm>
            <a:off x="904094" y="3098875"/>
            <a:ext cx="10150475" cy="660249"/>
          </a:xfrm>
        </p:spPr>
        <p:txBody>
          <a:bodyPr/>
          <a:lstStyle/>
          <a:p>
            <a:r>
              <a:rPr lang="en-GB" dirty="0"/>
              <a:t>Thank you!</a:t>
            </a:r>
            <a:endParaRPr lang="en-US" dirty="0"/>
          </a:p>
        </p:txBody>
      </p:sp>
    </p:spTree>
    <p:extLst>
      <p:ext uri="{BB962C8B-B14F-4D97-AF65-F5344CB8AC3E}">
        <p14:creationId xmlns:p14="http://schemas.microsoft.com/office/powerpoint/2010/main" val="367735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42064-CDD6-3225-63DF-1FDB3990384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1ACE51-1562-01AD-431B-335EAE6CB78B}"/>
              </a:ext>
            </a:extLst>
          </p:cNvPr>
          <p:cNvSpPr>
            <a:spLocks noGrp="1"/>
          </p:cNvSpPr>
          <p:nvPr>
            <p:ph idx="1"/>
          </p:nvPr>
        </p:nvSpPr>
        <p:spPr>
          <a:xfrm>
            <a:off x="2702718" y="2028824"/>
            <a:ext cx="6786563" cy="3603075"/>
          </a:xfrm>
        </p:spPr>
        <p:txBody>
          <a:bodyPr>
            <a:normAutofit/>
          </a:bodyPr>
          <a:lstStyle/>
          <a:p>
            <a:pPr marL="457200" indent="-457200">
              <a:buFont typeface="+mj-lt"/>
              <a:buAutoNum type="arabicPeriod"/>
            </a:pPr>
            <a:r>
              <a:rPr lang="en-US" sz="2400" b="1" dirty="0">
                <a:effectLst/>
                <a:latin typeface="+mj-lt"/>
                <a:ea typeface="Arial" panose="020B0604020202020204" pitchFamily="34" charset="0"/>
                <a:cs typeface="Times New Roman" panose="02020603050405020304" pitchFamily="18" charset="0"/>
              </a:rPr>
              <a:t>Theoretical Framework and Definitions</a:t>
            </a:r>
          </a:p>
          <a:p>
            <a:pPr marL="457200" indent="-457200">
              <a:buFont typeface="+mj-lt"/>
              <a:buAutoNum type="arabicPeriod"/>
            </a:pPr>
            <a:endParaRPr lang="en-US" sz="2400" b="1" dirty="0">
              <a:effectLst/>
              <a:latin typeface="+mj-lt"/>
              <a:ea typeface="Arial" panose="020B0604020202020204" pitchFamily="34" charset="0"/>
              <a:cs typeface="Times New Roman" panose="02020603050405020304" pitchFamily="18" charset="0"/>
            </a:endParaRPr>
          </a:p>
          <a:p>
            <a:pPr marL="457200" indent="-457200">
              <a:buFont typeface="+mj-lt"/>
              <a:buAutoNum type="arabicPeriod"/>
            </a:pPr>
            <a:r>
              <a:rPr lang="en-US" sz="2400" b="1" dirty="0">
                <a:effectLst/>
                <a:latin typeface="+mj-lt"/>
                <a:ea typeface="Arial" panose="020B0604020202020204" pitchFamily="34" charset="0"/>
                <a:cs typeface="Times New Roman" panose="02020603050405020304" pitchFamily="18" charset="0"/>
              </a:rPr>
              <a:t>Setting up a Sandbox (OECD Toolkit)</a:t>
            </a:r>
          </a:p>
          <a:p>
            <a:pPr marL="457200" indent="-457200">
              <a:buFont typeface="+mj-lt"/>
              <a:buAutoNum type="arabicPeriod"/>
            </a:pPr>
            <a:endParaRPr lang="en-US" sz="2400" b="1" dirty="0">
              <a:effectLst/>
              <a:latin typeface="+mj-lt"/>
              <a:ea typeface="Arial" panose="020B0604020202020204" pitchFamily="34" charset="0"/>
              <a:cs typeface="Times New Roman" panose="02020603050405020304" pitchFamily="18" charset="0"/>
            </a:endParaRPr>
          </a:p>
          <a:p>
            <a:pPr marL="457200" indent="-457200">
              <a:buFont typeface="+mj-lt"/>
              <a:buAutoNum type="arabicPeriod"/>
            </a:pPr>
            <a:r>
              <a:rPr lang="en-US" sz="2400" b="1" dirty="0">
                <a:effectLst/>
                <a:latin typeface="+mj-lt"/>
                <a:ea typeface="Arial" panose="020B0604020202020204" pitchFamily="34" charset="0"/>
                <a:cs typeface="Times New Roman" panose="02020603050405020304" pitchFamily="18" charset="0"/>
              </a:rPr>
              <a:t>From Sandbox to Regulatory Delivery</a:t>
            </a:r>
          </a:p>
          <a:p>
            <a:pPr marL="457200" indent="-457200">
              <a:buFont typeface="+mj-lt"/>
              <a:buAutoNum type="arabicPeriod"/>
            </a:pPr>
            <a:endParaRPr lang="en-US" sz="2400" b="1" dirty="0">
              <a:effectLst/>
              <a:latin typeface="+mj-lt"/>
              <a:ea typeface="Arial" panose="020B0604020202020204" pitchFamily="34" charset="0"/>
              <a:cs typeface="Times New Roman" panose="02020603050405020304" pitchFamily="18" charset="0"/>
            </a:endParaRPr>
          </a:p>
          <a:p>
            <a:pPr marL="457200" indent="-457200">
              <a:buFont typeface="+mj-lt"/>
              <a:buAutoNum type="arabicPeriod"/>
            </a:pPr>
            <a:r>
              <a:rPr lang="en-US" sz="2400" b="1" dirty="0">
                <a:effectLst/>
                <a:latin typeface="+mj-lt"/>
                <a:ea typeface="Arial" panose="020B0604020202020204" pitchFamily="34" charset="0"/>
                <a:cs typeface="Times New Roman" panose="02020603050405020304" pitchFamily="18" charset="0"/>
              </a:rPr>
              <a:t>International Best Practices</a:t>
            </a:r>
          </a:p>
          <a:p>
            <a:pPr marL="0" indent="0">
              <a:buNone/>
            </a:pPr>
            <a:endParaRPr lang="en-US" sz="3200" dirty="0">
              <a:effectLst/>
              <a:latin typeface="+mj-lt"/>
              <a:ea typeface="Arial" panose="020B0604020202020204" pitchFamily="34" charset="0"/>
              <a:cs typeface="Times New Roman" panose="02020603050405020304" pitchFamily="18" charset="0"/>
            </a:endParaRPr>
          </a:p>
          <a:p>
            <a:pPr marL="0" indent="0">
              <a:buNone/>
            </a:pPr>
            <a:endParaRPr lang="en-GB" sz="3200" dirty="0">
              <a:effectLst/>
              <a:latin typeface="+mj-lt"/>
              <a:ea typeface="Arial" panose="020B06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98F626C4-5126-B77F-43D7-AF0E49B73318}"/>
              </a:ext>
            </a:extLst>
          </p:cNvPr>
          <p:cNvSpPr>
            <a:spLocks noGrp="1"/>
          </p:cNvSpPr>
          <p:nvPr>
            <p:ph type="title"/>
          </p:nvPr>
        </p:nvSpPr>
        <p:spPr/>
        <p:txBody>
          <a:bodyPr/>
          <a:lstStyle/>
          <a:p>
            <a:r>
              <a:rPr lang="de-AT" b="1" dirty="0"/>
              <a:t>Overview</a:t>
            </a:r>
            <a:endParaRPr lang="en-US" dirty="0"/>
          </a:p>
        </p:txBody>
      </p:sp>
    </p:spTree>
    <p:extLst>
      <p:ext uri="{BB962C8B-B14F-4D97-AF65-F5344CB8AC3E}">
        <p14:creationId xmlns:p14="http://schemas.microsoft.com/office/powerpoint/2010/main" val="267450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77CB7-F6C4-6307-7735-FA2883782132}"/>
              </a:ext>
            </a:extLst>
          </p:cNvPr>
          <p:cNvSpPr>
            <a:spLocks noGrp="1"/>
          </p:cNvSpPr>
          <p:nvPr>
            <p:ph type="title"/>
          </p:nvPr>
        </p:nvSpPr>
        <p:spPr>
          <a:xfrm>
            <a:off x="1381124" y="301627"/>
            <a:ext cx="10377494" cy="756707"/>
          </a:xfrm>
        </p:spPr>
        <p:txBody>
          <a:bodyPr/>
          <a:lstStyle/>
          <a:p>
            <a:r>
              <a:rPr lang="de-AT" sz="3200" b="1" dirty="0"/>
              <a:t>The Dilemma:</a:t>
            </a:r>
            <a:br>
              <a:rPr lang="de-AT" sz="3200" b="1" dirty="0"/>
            </a:br>
            <a:r>
              <a:rPr lang="en-US" sz="3200" dirty="0"/>
              <a:t>Innovation moves faster than regulation</a:t>
            </a:r>
          </a:p>
        </p:txBody>
      </p:sp>
      <p:pic>
        <p:nvPicPr>
          <p:cNvPr id="5" name="Graphic 4" descr="Artificial Intelligence outline">
            <a:extLst>
              <a:ext uri="{FF2B5EF4-FFF2-40B4-BE49-F238E27FC236}">
                <a16:creationId xmlns:a16="http://schemas.microsoft.com/office/drawing/2014/main" id="{B2BC21F1-A0B9-F40C-52AA-F7FA60D3C6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2555" y="1969351"/>
            <a:ext cx="1415131" cy="1382929"/>
          </a:xfrm>
          <a:prstGeom prst="rect">
            <a:avLst/>
          </a:prstGeom>
        </p:spPr>
      </p:pic>
      <p:pic>
        <p:nvPicPr>
          <p:cNvPr id="7" name="Graphic 6" descr="Warning outline">
            <a:extLst>
              <a:ext uri="{FF2B5EF4-FFF2-40B4-BE49-F238E27FC236}">
                <a16:creationId xmlns:a16="http://schemas.microsoft.com/office/drawing/2014/main" id="{232B8E69-412B-BF1B-E8F1-1CC902B4A4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11859" y="2010914"/>
            <a:ext cx="1372600" cy="1341366"/>
          </a:xfrm>
          <a:prstGeom prst="rect">
            <a:avLst/>
          </a:prstGeom>
        </p:spPr>
      </p:pic>
      <p:sp>
        <p:nvSpPr>
          <p:cNvPr id="8" name="Rectangle 1">
            <a:extLst>
              <a:ext uri="{FF2B5EF4-FFF2-40B4-BE49-F238E27FC236}">
                <a16:creationId xmlns:a16="http://schemas.microsoft.com/office/drawing/2014/main" id="{7AD51D37-880E-44AD-216F-6DC513B9C162}"/>
              </a:ext>
            </a:extLst>
          </p:cNvPr>
          <p:cNvSpPr>
            <a:spLocks noGrp="1" noChangeArrowheads="1"/>
          </p:cNvSpPr>
          <p:nvPr>
            <p:ph type="body" sz="quarter" idx="13"/>
          </p:nvPr>
        </p:nvSpPr>
        <p:spPr bwMode="auto">
          <a:xfrm>
            <a:off x="1937276" y="3552733"/>
            <a:ext cx="28455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ctr" eaLnBrk="0" fontAlgn="base" hangingPunct="0">
              <a:spcBef>
                <a:spcPct val="0"/>
              </a:spcBef>
              <a:spcAft>
                <a:spcPct val="0"/>
              </a:spcAft>
              <a:buClrTx/>
              <a:buNone/>
              <a:tabLst/>
            </a:pPr>
            <a:r>
              <a:rPr kumimoji="0" lang="en-US" altLang="en-US" b="0" i="0" u="none" strike="noStrike" cap="none" normalizeH="0" baseline="0" dirty="0">
                <a:ln>
                  <a:noFill/>
                </a:ln>
                <a:solidFill>
                  <a:schemeClr val="tx1"/>
                </a:solidFill>
                <a:effectLst/>
                <a:latin typeface="Arial" panose="020B0604020202020204" pitchFamily="34" charset="0"/>
              </a:rPr>
              <a:t>New (</a:t>
            </a:r>
            <a:r>
              <a:rPr kumimoji="0" lang="en-US" altLang="en-US" b="0" i="0" u="none" strike="noStrike" cap="none" normalizeH="0" baseline="0" dirty="0">
                <a:ln>
                  <a:noFill/>
                </a:ln>
                <a:effectLst/>
                <a:latin typeface="Arial" panose="020B0604020202020204" pitchFamily="34" charset="0"/>
              </a:rPr>
              <a:t>digital)</a:t>
            </a:r>
            <a:r>
              <a:rPr kumimoji="0" lang="en-US" altLang="en-US" b="0" i="0" u="none" strike="noStrike" cap="none" normalizeH="0" baseline="0" dirty="0">
                <a:ln>
                  <a:noFill/>
                </a:ln>
                <a:solidFill>
                  <a:schemeClr val="tx1"/>
                </a:solidFill>
                <a:effectLst/>
                <a:latin typeface="Arial" panose="020B0604020202020204" pitchFamily="34" charset="0"/>
              </a:rPr>
              <a:t> tools emerge rapidly.</a:t>
            </a:r>
          </a:p>
        </p:txBody>
      </p:sp>
      <p:graphicFrame>
        <p:nvGraphicFramePr>
          <p:cNvPr id="11" name="Diagram 10">
            <a:extLst>
              <a:ext uri="{FF2B5EF4-FFF2-40B4-BE49-F238E27FC236}">
                <a16:creationId xmlns:a16="http://schemas.microsoft.com/office/drawing/2014/main" id="{DF4A6C79-5EB4-84FA-24DA-DE7C760EB13B}"/>
              </a:ext>
            </a:extLst>
          </p:cNvPr>
          <p:cNvGraphicFramePr/>
          <p:nvPr>
            <p:extLst>
              <p:ext uri="{D42A27DB-BD31-4B8C-83A1-F6EECF244321}">
                <p14:modId xmlns:p14="http://schemas.microsoft.com/office/powerpoint/2010/main" val="292812178"/>
              </p:ext>
            </p:extLst>
          </p:nvPr>
        </p:nvGraphicFramePr>
        <p:xfrm>
          <a:off x="3722014" y="1826502"/>
          <a:ext cx="4558657" cy="17630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TextBox 13">
            <a:extLst>
              <a:ext uri="{FF2B5EF4-FFF2-40B4-BE49-F238E27FC236}">
                <a16:creationId xmlns:a16="http://schemas.microsoft.com/office/drawing/2014/main" id="{054AC2E1-8077-C1D3-BE62-55A36968CC90}"/>
              </a:ext>
            </a:extLst>
          </p:cNvPr>
          <p:cNvSpPr txBox="1"/>
          <p:nvPr/>
        </p:nvSpPr>
        <p:spPr>
          <a:xfrm>
            <a:off x="1177402" y="4626730"/>
            <a:ext cx="4457699"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Regulators face a difficult balance:</a:t>
            </a:r>
          </a:p>
          <a:p>
            <a:pPr marL="457200" marR="0" lvl="1"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altLang="en-US" sz="1800" b="0"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Too slow → patients and citizens miss out on benefits.</a:t>
            </a:r>
          </a:p>
          <a:p>
            <a:pPr marL="457200" marR="0" lvl="1"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altLang="en-US" sz="1800" b="0"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Too fast → safety, trust, and equity are at risk.</a:t>
            </a:r>
          </a:p>
        </p:txBody>
      </p:sp>
      <p:sp>
        <p:nvSpPr>
          <p:cNvPr id="15" name="Arrow: Right 14">
            <a:extLst>
              <a:ext uri="{FF2B5EF4-FFF2-40B4-BE49-F238E27FC236}">
                <a16:creationId xmlns:a16="http://schemas.microsoft.com/office/drawing/2014/main" id="{9DCEB482-2096-813C-5F98-0B4F32B48F75}"/>
              </a:ext>
            </a:extLst>
          </p:cNvPr>
          <p:cNvSpPr/>
          <p:nvPr/>
        </p:nvSpPr>
        <p:spPr>
          <a:xfrm>
            <a:off x="5742259" y="5098000"/>
            <a:ext cx="733425" cy="534787"/>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15DB461-3317-7A1B-AAD7-C690375F547D}"/>
              </a:ext>
            </a:extLst>
          </p:cNvPr>
          <p:cNvSpPr txBox="1"/>
          <p:nvPr/>
        </p:nvSpPr>
        <p:spPr>
          <a:xfrm>
            <a:off x="6582842" y="4605469"/>
            <a:ext cx="4457698"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br>
              <a:rPr kumimoji="0" lang="en-US" altLang="en-US" sz="1800" b="0" u="none" strike="noStrike" kern="1200" cap="none" spc="0" normalizeH="0" baseline="0" noProof="0" dirty="0">
                <a:ln>
                  <a:noFill/>
                </a:ln>
                <a:solidFill>
                  <a:schemeClr val="tx1"/>
                </a:solidFill>
                <a:effectLst/>
                <a:uLnTx/>
                <a:uFillTx/>
                <a:latin typeface="Arial" panose="020B0604020202020204" pitchFamily="34" charset="0"/>
                <a:ea typeface="+mn-ea"/>
                <a:cs typeface="+mn-cs"/>
              </a:rPr>
            </a:br>
            <a:r>
              <a:rPr kumimoji="0" lang="en-US" altLang="en-US" sz="1800" b="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Regulatory sandboxes provide a “third way”: safe, supervised testing of innovation.</a:t>
            </a:r>
            <a:br>
              <a:rPr kumimoji="0" lang="en-US" altLang="en-US" sz="1800" b="0" u="none" strike="noStrike" kern="1200" cap="none" spc="0" normalizeH="0" baseline="0" noProof="0" dirty="0">
                <a:ln>
                  <a:noFill/>
                </a:ln>
                <a:solidFill>
                  <a:schemeClr val="tx1"/>
                </a:solidFill>
                <a:effectLst/>
                <a:uLnTx/>
                <a:uFillTx/>
                <a:latin typeface="Arial" panose="020B0604020202020204" pitchFamily="34" charset="0"/>
                <a:ea typeface="+mn-ea"/>
                <a:cs typeface="+mn-cs"/>
              </a:rPr>
            </a:br>
            <a:endParaRPr kumimoji="0" lang="en-US" altLang="en-US" sz="1800" b="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7" name="Rectangle 1">
            <a:extLst>
              <a:ext uri="{FF2B5EF4-FFF2-40B4-BE49-F238E27FC236}">
                <a16:creationId xmlns:a16="http://schemas.microsoft.com/office/drawing/2014/main" id="{41AFCDED-7129-412D-13E7-24EC9006FBC8}"/>
              </a:ext>
            </a:extLst>
          </p:cNvPr>
          <p:cNvSpPr txBox="1">
            <a:spLocks noChangeArrowheads="1"/>
          </p:cNvSpPr>
          <p:nvPr/>
        </p:nvSpPr>
        <p:spPr bwMode="auto">
          <a:xfrm>
            <a:off x="7120025" y="3428507"/>
            <a:ext cx="32258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000" indent="-342000" algn="l" rtl="0" eaLnBrk="1" latinLnBrk="0" hangingPunct="1">
              <a:lnSpc>
                <a:spcPct val="100000"/>
              </a:lnSpc>
              <a:spcBef>
                <a:spcPts val="2400"/>
              </a:spcBef>
              <a:buClr>
                <a:schemeClr val="tx1"/>
              </a:buClr>
              <a:buFont typeface="Arial" pitchFamily="34" charset="0"/>
              <a:buChar char="•"/>
              <a:tabLst>
                <a:tab pos="8402638" algn="r"/>
              </a:tabLst>
              <a:defRPr kumimoji="0" lang="en-US" sz="1600" kern="1200" smtClean="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ctr" eaLnBrk="0" fontAlgn="base" hangingPunct="0">
              <a:spcBef>
                <a:spcPct val="0"/>
              </a:spcBef>
              <a:spcAft>
                <a:spcPct val="0"/>
              </a:spcAft>
              <a:buClrTx/>
              <a:buFont typeface="Arial" pitchFamily="34" charset="0"/>
              <a:buNone/>
              <a:tabLst/>
            </a:pPr>
            <a:r>
              <a:rPr lang="en-US" altLang="en-US" dirty="0">
                <a:latin typeface="Arial" panose="020B0604020202020204" pitchFamily="34" charset="0"/>
              </a:rPr>
              <a:t>Traditional regulatory approval takes years.</a:t>
            </a:r>
          </a:p>
        </p:txBody>
      </p:sp>
    </p:spTree>
    <p:extLst>
      <p:ext uri="{BB962C8B-B14F-4D97-AF65-F5344CB8AC3E}">
        <p14:creationId xmlns:p14="http://schemas.microsoft.com/office/powerpoint/2010/main" val="164309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EF22F7-73A5-4530-1BBA-F5C960C30829}"/>
              </a:ext>
            </a:extLst>
          </p:cNvPr>
          <p:cNvSpPr>
            <a:spLocks noGrp="1"/>
          </p:cNvSpPr>
          <p:nvPr>
            <p:ph type="body" sz="quarter" idx="14"/>
          </p:nvPr>
        </p:nvSpPr>
        <p:spPr>
          <a:xfrm>
            <a:off x="904094" y="3098875"/>
            <a:ext cx="10150475" cy="660249"/>
          </a:xfrm>
        </p:spPr>
        <p:txBody>
          <a:bodyPr/>
          <a:lstStyle/>
          <a:p>
            <a:r>
              <a:rPr lang="en-US" dirty="0">
                <a:ea typeface="Arial" panose="020B0604020202020204" pitchFamily="34" charset="0"/>
                <a:cs typeface="Times New Roman" panose="02020603050405020304" pitchFamily="18" charset="0"/>
              </a:rPr>
              <a:t>Theoretical Framework and Definitions</a:t>
            </a:r>
          </a:p>
          <a:p>
            <a:endParaRPr lang="en-US" dirty="0"/>
          </a:p>
        </p:txBody>
      </p:sp>
    </p:spTree>
    <p:extLst>
      <p:ext uri="{BB962C8B-B14F-4D97-AF65-F5344CB8AC3E}">
        <p14:creationId xmlns:p14="http://schemas.microsoft.com/office/powerpoint/2010/main" val="24650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BBA7F-7060-F00E-86C4-1602C76B5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4757A-59F8-B94F-96A9-8E64491720D5}"/>
              </a:ext>
            </a:extLst>
          </p:cNvPr>
          <p:cNvSpPr>
            <a:spLocks noGrp="1"/>
          </p:cNvSpPr>
          <p:nvPr>
            <p:ph type="title"/>
          </p:nvPr>
        </p:nvSpPr>
        <p:spPr>
          <a:xfrm>
            <a:off x="1381124" y="301627"/>
            <a:ext cx="10377494" cy="756707"/>
          </a:xfrm>
        </p:spPr>
        <p:txBody>
          <a:bodyPr/>
          <a:lstStyle/>
          <a:p>
            <a:r>
              <a:rPr lang="en-US" sz="3200" b="1" dirty="0"/>
              <a:t>Theoretical Foundations:</a:t>
            </a:r>
            <a:br>
              <a:rPr lang="en-US" sz="3200" dirty="0"/>
            </a:br>
            <a:r>
              <a:rPr lang="en-US" sz="3200" dirty="0"/>
              <a:t>What is a Regulatory Sandbox?</a:t>
            </a:r>
          </a:p>
        </p:txBody>
      </p:sp>
      <p:graphicFrame>
        <p:nvGraphicFramePr>
          <p:cNvPr id="13" name="Diagram 12">
            <a:extLst>
              <a:ext uri="{FF2B5EF4-FFF2-40B4-BE49-F238E27FC236}">
                <a16:creationId xmlns:a16="http://schemas.microsoft.com/office/drawing/2014/main" id="{B12B385E-784E-0219-929D-675D2B326E08}"/>
              </a:ext>
            </a:extLst>
          </p:cNvPr>
          <p:cNvGraphicFramePr/>
          <p:nvPr>
            <p:extLst>
              <p:ext uri="{D42A27DB-BD31-4B8C-83A1-F6EECF244321}">
                <p14:modId xmlns:p14="http://schemas.microsoft.com/office/powerpoint/2010/main" val="129214164"/>
              </p:ext>
            </p:extLst>
          </p:nvPr>
        </p:nvGraphicFramePr>
        <p:xfrm>
          <a:off x="-323850" y="1404033"/>
          <a:ext cx="7534275" cy="5152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8283DB21-C137-8E91-0207-3CB4AD656ECD}"/>
              </a:ext>
            </a:extLst>
          </p:cNvPr>
          <p:cNvSpPr txBox="1"/>
          <p:nvPr/>
        </p:nvSpPr>
        <p:spPr>
          <a:xfrm>
            <a:off x="6800849" y="2160758"/>
            <a:ext cx="4791075" cy="3293209"/>
          </a:xfrm>
          <a:prstGeom prst="rect">
            <a:avLst/>
          </a:prstGeom>
          <a:noFill/>
        </p:spPr>
        <p:txBody>
          <a:bodyPr wrap="square">
            <a:spAutoFit/>
          </a:bodyPr>
          <a:lstStyle/>
          <a:p>
            <a:endParaRPr lang="en-US" sz="1600" dirty="0">
              <a:latin typeface="+mj-lt"/>
            </a:endParaRPr>
          </a:p>
          <a:p>
            <a:pPr marL="285750" indent="-285750">
              <a:buFont typeface="Arial" panose="020B0604020202020204" pitchFamily="34" charset="0"/>
              <a:buChar char="•"/>
            </a:pPr>
            <a:r>
              <a:rPr lang="en-US" sz="1600" b="1" dirty="0">
                <a:latin typeface="+mj-lt"/>
              </a:rPr>
              <a:t>Origins: </a:t>
            </a:r>
            <a:r>
              <a:rPr lang="en-US" sz="1600" dirty="0">
                <a:latin typeface="+mj-lt"/>
              </a:rPr>
              <a:t>Originated in fintech (UK FCA, 2016), now across multiple sectors</a:t>
            </a:r>
          </a:p>
          <a:p>
            <a:pPr marL="285750" indent="-285750">
              <a:buFont typeface="Arial" panose="020B0604020202020204" pitchFamily="34" charset="0"/>
              <a:buChar char="•"/>
            </a:pPr>
            <a:endParaRPr lang="en-US" sz="1600" dirty="0">
              <a:latin typeface="+mj-lt"/>
            </a:endParaRPr>
          </a:p>
          <a:p>
            <a:pPr marL="285750" indent="-285750">
              <a:buFont typeface="Arial" panose="020B0604020202020204" pitchFamily="34" charset="0"/>
              <a:buChar char="•"/>
            </a:pPr>
            <a:r>
              <a:rPr lang="en-US" sz="1600" b="1" dirty="0">
                <a:latin typeface="+mj-lt"/>
              </a:rPr>
              <a:t>Purpose: </a:t>
            </a:r>
            <a:r>
              <a:rPr lang="en-US" sz="1600" dirty="0">
                <a:latin typeface="+mj-lt"/>
              </a:rPr>
              <a:t>to identify risks and opportunities, reduce uncertainty, and adapt regulation based on evidence.</a:t>
            </a:r>
          </a:p>
          <a:p>
            <a:endParaRPr lang="en-US" sz="1600" dirty="0">
              <a:latin typeface="+mj-lt"/>
            </a:endParaRPr>
          </a:p>
          <a:p>
            <a:pPr marL="285750" indent="-285750">
              <a:buFont typeface="Arial" panose="020B0604020202020204" pitchFamily="34" charset="0"/>
              <a:buChar char="•"/>
            </a:pPr>
            <a:r>
              <a:rPr lang="en-US" sz="1600" dirty="0">
                <a:latin typeface="+mj-lt"/>
              </a:rPr>
              <a:t>Helps bring innovation to </a:t>
            </a:r>
            <a:r>
              <a:rPr lang="en-US" sz="1600" b="1" dirty="0">
                <a:latin typeface="+mj-lt"/>
              </a:rPr>
              <a:t>market faster and safer, with oversight</a:t>
            </a:r>
            <a:r>
              <a:rPr lang="en-US" sz="1600" dirty="0">
                <a:latin typeface="+mj-lt"/>
              </a:rPr>
              <a:t>.</a:t>
            </a:r>
          </a:p>
          <a:p>
            <a:endParaRPr lang="en-US" sz="1600" dirty="0">
              <a:latin typeface="+mj-lt"/>
            </a:endParaRPr>
          </a:p>
          <a:p>
            <a:pPr marL="285750" indent="-285750">
              <a:buFont typeface="Arial" panose="020B0604020202020204" pitchFamily="34" charset="0"/>
              <a:buChar char="•"/>
            </a:pPr>
            <a:r>
              <a:rPr lang="en-US" sz="1600" dirty="0">
                <a:latin typeface="+mj-lt"/>
              </a:rPr>
              <a:t>Allows regulators to trial </a:t>
            </a:r>
            <a:r>
              <a:rPr lang="en-US" sz="1600" b="1" dirty="0">
                <a:latin typeface="+mj-lt"/>
              </a:rPr>
              <a:t>new regulatory approaches in a structured way</a:t>
            </a:r>
            <a:r>
              <a:rPr lang="en-US" sz="1600" dirty="0">
                <a:latin typeface="+mj-lt"/>
              </a:rPr>
              <a:t>.</a:t>
            </a:r>
          </a:p>
        </p:txBody>
      </p:sp>
    </p:spTree>
    <p:extLst>
      <p:ext uri="{BB962C8B-B14F-4D97-AF65-F5344CB8AC3E}">
        <p14:creationId xmlns:p14="http://schemas.microsoft.com/office/powerpoint/2010/main" val="3316318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74637-44FA-BCCB-7E87-9AC1371E726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5DEB5659-76D6-FD59-DF3E-857E45E0DC09}"/>
              </a:ext>
            </a:extLst>
          </p:cNvPr>
          <p:cNvSpPr>
            <a:spLocks noGrp="1" noChangeArrowheads="1"/>
          </p:cNvSpPr>
          <p:nvPr>
            <p:ph idx="1"/>
          </p:nvPr>
        </p:nvSpPr>
        <p:spPr bwMode="auto">
          <a:xfrm>
            <a:off x="609600" y="1540595"/>
            <a:ext cx="7742429" cy="493041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eaLnBrk="0" fontAlgn="base" hangingPunct="0">
              <a:lnSpc>
                <a:spcPct val="90000"/>
              </a:lnSpc>
              <a:spcBef>
                <a:spcPct val="0"/>
              </a:spcBef>
              <a:spcAft>
                <a:spcPts val="600"/>
              </a:spcAft>
              <a:buClrTx/>
              <a:tabLst/>
            </a:pPr>
            <a:r>
              <a:rPr kumimoji="0" lang="en-US" altLang="en-US" sz="1800" b="0" i="0" u="none" strike="noStrike" cap="none" normalizeH="0" baseline="0" dirty="0">
                <a:ln>
                  <a:noFill/>
                </a:ln>
                <a:effectLst/>
                <a:latin typeface="+mj-lt"/>
              </a:rPr>
              <a:t>EU has </a:t>
            </a:r>
            <a:r>
              <a:rPr kumimoji="0" lang="en-US" altLang="en-US" sz="1800" b="1" i="0" u="none" strike="noStrike" cap="none" normalizeH="0" baseline="0" dirty="0">
                <a:ln>
                  <a:noFill/>
                </a:ln>
                <a:effectLst/>
                <a:latin typeface="+mj-lt"/>
              </a:rPr>
              <a:t>no single agreed definition</a:t>
            </a:r>
            <a:r>
              <a:rPr kumimoji="0" lang="en-US" altLang="en-US" sz="1800" b="0" i="0" u="none" strike="noStrike" cap="none" normalizeH="0" baseline="0" dirty="0">
                <a:ln>
                  <a:noFill/>
                </a:ln>
                <a:effectLst/>
                <a:latin typeface="+mj-lt"/>
              </a:rPr>
              <a:t> of “regulatory sandbox.” Still, the Commission has developed reference points:</a:t>
            </a:r>
          </a:p>
          <a:p>
            <a:pPr lvl="1" eaLnBrk="0" fontAlgn="base" hangingPunct="0">
              <a:lnSpc>
                <a:spcPct val="90000"/>
              </a:lnSpc>
              <a:spcBef>
                <a:spcPct val="0"/>
              </a:spcBef>
              <a:spcAft>
                <a:spcPts val="600"/>
              </a:spcAft>
              <a:buClrTx/>
            </a:pPr>
            <a:r>
              <a:rPr kumimoji="0" lang="en-US" altLang="en-US" sz="1800" b="1" i="0" u="none" strike="noStrike" cap="none" normalizeH="0" baseline="0" dirty="0">
                <a:ln>
                  <a:noFill/>
                </a:ln>
                <a:effectLst/>
                <a:latin typeface="+mj-lt"/>
              </a:rPr>
              <a:t>Council Conclusions (16 Nov 2020):</a:t>
            </a:r>
            <a:r>
              <a:rPr kumimoji="0" lang="en-US" altLang="en-US" sz="1800" b="0" i="0" u="none" strike="noStrike" cap="none" normalizeH="0" baseline="0" dirty="0">
                <a:ln>
                  <a:noFill/>
                </a:ln>
                <a:effectLst/>
                <a:latin typeface="+mj-lt"/>
              </a:rPr>
              <a:t> set out key sandbox elements.</a:t>
            </a:r>
          </a:p>
          <a:p>
            <a:pPr lvl="1" eaLnBrk="0" fontAlgn="base" hangingPunct="0">
              <a:lnSpc>
                <a:spcPct val="90000"/>
              </a:lnSpc>
              <a:spcBef>
                <a:spcPct val="0"/>
              </a:spcBef>
              <a:spcAft>
                <a:spcPts val="600"/>
              </a:spcAft>
              <a:buClrTx/>
            </a:pPr>
            <a:r>
              <a:rPr kumimoji="0" lang="en-US" altLang="en-US" sz="1800" b="1" i="0" u="none" strike="noStrike" cap="none" normalizeH="0" baseline="0" dirty="0">
                <a:ln>
                  <a:noFill/>
                </a:ln>
                <a:effectLst/>
                <a:latin typeface="+mj-lt"/>
              </a:rPr>
              <a:t>Better Regulation Toolbox – Tool #69:</a:t>
            </a:r>
          </a:p>
          <a:p>
            <a:pPr lvl="2" eaLnBrk="0" fontAlgn="base" hangingPunct="0">
              <a:lnSpc>
                <a:spcPct val="90000"/>
              </a:lnSpc>
              <a:spcBef>
                <a:spcPct val="0"/>
              </a:spcBef>
              <a:spcAft>
                <a:spcPts val="600"/>
              </a:spcAft>
              <a:buClrTx/>
            </a:pPr>
            <a:r>
              <a:rPr kumimoji="0" lang="en-US" altLang="en-US" sz="1800" b="0" i="0" u="none" strike="noStrike" cap="none" normalizeH="0" baseline="0" dirty="0">
                <a:ln>
                  <a:noFill/>
                </a:ln>
                <a:effectLst/>
                <a:latin typeface="+mj-lt"/>
              </a:rPr>
              <a:t>Sandboxes = schemes for testing innovations in a controlled real-world environment, under a plan developed and monitored by a competent authority</a:t>
            </a:r>
          </a:p>
          <a:p>
            <a:pPr eaLnBrk="0" fontAlgn="base" hangingPunct="0">
              <a:lnSpc>
                <a:spcPct val="90000"/>
              </a:lnSpc>
              <a:spcBef>
                <a:spcPct val="0"/>
              </a:spcBef>
              <a:spcAft>
                <a:spcPts val="600"/>
              </a:spcAft>
              <a:buClrTx/>
            </a:pPr>
            <a:endParaRPr lang="en-US" sz="1800" b="1" dirty="0">
              <a:latin typeface="+mj-lt"/>
            </a:endParaRPr>
          </a:p>
          <a:p>
            <a:pPr eaLnBrk="0" fontAlgn="base" hangingPunct="0">
              <a:lnSpc>
                <a:spcPct val="90000"/>
              </a:lnSpc>
              <a:spcBef>
                <a:spcPct val="0"/>
              </a:spcBef>
              <a:spcAft>
                <a:spcPts val="600"/>
              </a:spcAft>
              <a:buClrTx/>
            </a:pPr>
            <a:r>
              <a:rPr lang="en-US" sz="1800" b="1" dirty="0">
                <a:latin typeface="+mj-lt"/>
              </a:rPr>
              <a:t>Commission Guidance on Sandboxes (2023) outlines core principles:</a:t>
            </a:r>
          </a:p>
          <a:p>
            <a:pPr lvl="1" eaLnBrk="0" fontAlgn="base" hangingPunct="0">
              <a:lnSpc>
                <a:spcPct val="90000"/>
              </a:lnSpc>
              <a:spcBef>
                <a:spcPct val="0"/>
              </a:spcBef>
              <a:spcAft>
                <a:spcPts val="600"/>
              </a:spcAft>
              <a:buClrTx/>
            </a:pPr>
            <a:r>
              <a:rPr lang="en-US" sz="1800" dirty="0">
                <a:latin typeface="+mj-lt"/>
              </a:rPr>
              <a:t>Must involve a genuine innovative element.</a:t>
            </a:r>
          </a:p>
          <a:p>
            <a:pPr lvl="1" eaLnBrk="0" fontAlgn="base" hangingPunct="0">
              <a:lnSpc>
                <a:spcPct val="90000"/>
              </a:lnSpc>
              <a:spcBef>
                <a:spcPct val="0"/>
              </a:spcBef>
              <a:spcAft>
                <a:spcPts val="600"/>
              </a:spcAft>
              <a:buClrTx/>
            </a:pPr>
            <a:r>
              <a:rPr lang="en-US" sz="1800" dirty="0">
                <a:latin typeface="+mj-lt"/>
              </a:rPr>
              <a:t>Testing in a controlled real-world environment.</a:t>
            </a:r>
          </a:p>
          <a:p>
            <a:pPr lvl="1" eaLnBrk="0" fontAlgn="base" hangingPunct="0">
              <a:lnSpc>
                <a:spcPct val="90000"/>
              </a:lnSpc>
              <a:spcBef>
                <a:spcPct val="0"/>
              </a:spcBef>
              <a:spcAft>
                <a:spcPts val="600"/>
              </a:spcAft>
              <a:buClrTx/>
            </a:pPr>
            <a:r>
              <a:rPr lang="en-US" sz="1800" dirty="0">
                <a:latin typeface="+mj-lt"/>
              </a:rPr>
              <a:t>Operates under a specific plan developed with and monitored by a competent authority.</a:t>
            </a:r>
          </a:p>
          <a:p>
            <a:pPr lvl="1" eaLnBrk="0" fontAlgn="base" hangingPunct="0">
              <a:lnSpc>
                <a:spcPct val="90000"/>
              </a:lnSpc>
              <a:spcBef>
                <a:spcPct val="0"/>
              </a:spcBef>
              <a:spcAft>
                <a:spcPts val="600"/>
              </a:spcAft>
              <a:buClrTx/>
            </a:pPr>
            <a:r>
              <a:rPr lang="en-US" sz="1800" dirty="0">
                <a:latin typeface="+mj-lt"/>
              </a:rPr>
              <a:t>Includes safeguards to preserve safety and consumer protection.</a:t>
            </a:r>
          </a:p>
          <a:p>
            <a:pPr lvl="1" eaLnBrk="0" fontAlgn="base" hangingPunct="0">
              <a:lnSpc>
                <a:spcPct val="90000"/>
              </a:lnSpc>
              <a:spcBef>
                <a:spcPct val="0"/>
              </a:spcBef>
              <a:spcAft>
                <a:spcPts val="600"/>
              </a:spcAft>
              <a:buClrTx/>
            </a:pPr>
            <a:r>
              <a:rPr lang="en-US" sz="1800" dirty="0">
                <a:latin typeface="+mj-lt"/>
              </a:rPr>
              <a:t>Aimed at regulatory learning – producing insights to adapt rules.</a:t>
            </a:r>
          </a:p>
        </p:txBody>
      </p:sp>
      <p:sp>
        <p:nvSpPr>
          <p:cNvPr id="2" name="Title 1">
            <a:extLst>
              <a:ext uri="{FF2B5EF4-FFF2-40B4-BE49-F238E27FC236}">
                <a16:creationId xmlns:a16="http://schemas.microsoft.com/office/drawing/2014/main" id="{3BE46C40-6224-77DE-761F-17D45A78A501}"/>
              </a:ext>
            </a:extLst>
          </p:cNvPr>
          <p:cNvSpPr>
            <a:spLocks noGrp="1"/>
          </p:cNvSpPr>
          <p:nvPr>
            <p:ph type="title"/>
          </p:nvPr>
        </p:nvSpPr>
        <p:spPr>
          <a:xfrm>
            <a:off x="1440000" y="237600"/>
            <a:ext cx="9888000" cy="1022400"/>
          </a:xfrm>
        </p:spPr>
        <p:txBody>
          <a:bodyPr anchor="ctr">
            <a:normAutofit/>
          </a:bodyPr>
          <a:lstStyle/>
          <a:p>
            <a:pPr>
              <a:lnSpc>
                <a:spcPct val="90000"/>
              </a:lnSpc>
            </a:pPr>
            <a:r>
              <a:rPr lang="en-US" b="1"/>
              <a:t>Theoretical Foundations:</a:t>
            </a:r>
            <a:br>
              <a:rPr lang="en-US" b="1"/>
            </a:br>
            <a:r>
              <a:rPr lang="en-GB"/>
              <a:t>EU Definition of regulatory sandboxes</a:t>
            </a:r>
            <a:endParaRPr lang="en-US"/>
          </a:p>
        </p:txBody>
      </p:sp>
      <p:pic>
        <p:nvPicPr>
          <p:cNvPr id="7" name="Graphic 6" descr="Europe with solid fill">
            <a:extLst>
              <a:ext uri="{FF2B5EF4-FFF2-40B4-BE49-F238E27FC236}">
                <a16:creationId xmlns:a16="http://schemas.microsoft.com/office/drawing/2014/main" id="{B15CC7D7-CD6E-31D6-EBE5-475086935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2030" y="2249415"/>
            <a:ext cx="3230369" cy="3230369"/>
          </a:xfrm>
          <a:prstGeom prst="rect">
            <a:avLst/>
          </a:prstGeom>
        </p:spPr>
      </p:pic>
    </p:spTree>
    <p:extLst>
      <p:ext uri="{BB962C8B-B14F-4D97-AF65-F5344CB8AC3E}">
        <p14:creationId xmlns:p14="http://schemas.microsoft.com/office/powerpoint/2010/main" val="46913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ADCA4-6A2F-1AE8-9C2B-908E85552F73}"/>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970576EF-77AE-6C3A-7AF7-B0CA0FC73710}"/>
              </a:ext>
            </a:extLst>
          </p:cNvPr>
          <p:cNvSpPr>
            <a:spLocks noGrp="1" noChangeArrowheads="1"/>
          </p:cNvSpPr>
          <p:nvPr>
            <p:ph idx="1"/>
          </p:nvPr>
        </p:nvSpPr>
        <p:spPr bwMode="auto">
          <a:xfrm>
            <a:off x="600075" y="1689982"/>
            <a:ext cx="10858499" cy="493041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r>
              <a:rPr lang="en-US" sz="1900" b="1" dirty="0">
                <a:latin typeface="+mj-lt"/>
              </a:rPr>
              <a:t>Flexibility within the law:</a:t>
            </a:r>
            <a:r>
              <a:rPr lang="en-US" sz="1900" dirty="0">
                <a:latin typeface="+mj-lt"/>
              </a:rPr>
              <a:t> Competent authorities may apply proportionate, context-specific approaches.</a:t>
            </a:r>
          </a:p>
          <a:p>
            <a:r>
              <a:rPr lang="en-US" sz="1900" b="1" dirty="0">
                <a:latin typeface="+mj-lt"/>
              </a:rPr>
              <a:t>When derogations are used:</a:t>
            </a:r>
            <a:endParaRPr lang="en-US" sz="1900" dirty="0">
              <a:latin typeface="+mj-lt"/>
            </a:endParaRPr>
          </a:p>
          <a:p>
            <a:pPr lvl="1"/>
            <a:r>
              <a:rPr lang="en-US" sz="1900" dirty="0">
                <a:latin typeface="+mj-lt"/>
              </a:rPr>
              <a:t>Require a </a:t>
            </a:r>
            <a:r>
              <a:rPr lang="en-US" sz="1900" b="1" dirty="0">
                <a:latin typeface="+mj-lt"/>
              </a:rPr>
              <a:t>specific experimentation clause in legislation</a:t>
            </a:r>
            <a:r>
              <a:rPr lang="en-US" sz="1900" dirty="0">
                <a:latin typeface="+mj-lt"/>
              </a:rPr>
              <a:t> as a binding legal basis.</a:t>
            </a:r>
          </a:p>
          <a:p>
            <a:pPr lvl="1"/>
            <a:r>
              <a:rPr lang="en-US" sz="1900" dirty="0">
                <a:latin typeface="+mj-lt"/>
              </a:rPr>
              <a:t>Common in sectors like </a:t>
            </a:r>
            <a:r>
              <a:rPr lang="en-US" sz="1900" b="1" dirty="0">
                <a:latin typeface="+mj-lt"/>
              </a:rPr>
              <a:t>AI</a:t>
            </a:r>
            <a:r>
              <a:rPr lang="en-US" sz="1900" dirty="0">
                <a:latin typeface="+mj-lt"/>
              </a:rPr>
              <a:t> (AI Act: sandbox participants may avoid penalties if they follow guidance) and </a:t>
            </a:r>
            <a:r>
              <a:rPr lang="en-US" sz="1900" b="1" dirty="0">
                <a:latin typeface="+mj-lt"/>
              </a:rPr>
              <a:t>pharma</a:t>
            </a:r>
            <a:r>
              <a:rPr lang="en-US" sz="1900" dirty="0">
                <a:latin typeface="+mj-lt"/>
              </a:rPr>
              <a:t> (proposal allows “adapted, enhanced, waived, or deferred” requirements).</a:t>
            </a:r>
          </a:p>
          <a:p>
            <a:pPr lvl="1"/>
            <a:r>
              <a:rPr lang="en-US" sz="1900" dirty="0">
                <a:latin typeface="+mj-lt"/>
              </a:rPr>
              <a:t>In some fields (e.g. </a:t>
            </a:r>
            <a:r>
              <a:rPr lang="en-US" sz="1900" b="1" dirty="0">
                <a:latin typeface="+mj-lt"/>
              </a:rPr>
              <a:t>energy</a:t>
            </a:r>
            <a:r>
              <a:rPr lang="en-US" sz="1900" dirty="0">
                <a:latin typeface="+mj-lt"/>
              </a:rPr>
              <a:t>), derogations may be granted via regulator ordinances if within their competence.</a:t>
            </a:r>
          </a:p>
          <a:p>
            <a:r>
              <a:rPr lang="en-US" sz="1900" b="1" dirty="0">
                <a:latin typeface="+mj-lt"/>
              </a:rPr>
              <a:t>Important nuance:</a:t>
            </a:r>
            <a:endParaRPr lang="en-US" sz="1900" dirty="0">
              <a:latin typeface="+mj-lt"/>
            </a:endParaRPr>
          </a:p>
          <a:p>
            <a:pPr lvl="1"/>
            <a:r>
              <a:rPr lang="en-US" sz="1900" dirty="0">
                <a:latin typeface="+mj-lt"/>
              </a:rPr>
              <a:t>A sandbox does </a:t>
            </a:r>
            <a:r>
              <a:rPr lang="en-US" sz="1900" b="1" dirty="0">
                <a:latin typeface="+mj-lt"/>
              </a:rPr>
              <a:t>not always require a legal derogation</a:t>
            </a:r>
            <a:r>
              <a:rPr lang="en-US" sz="1900" dirty="0">
                <a:latin typeface="+mj-lt"/>
              </a:rPr>
              <a:t>.</a:t>
            </a:r>
          </a:p>
          <a:p>
            <a:pPr lvl="1"/>
            <a:r>
              <a:rPr lang="en-US" sz="1900" dirty="0">
                <a:latin typeface="+mj-lt"/>
              </a:rPr>
              <a:t>What is always necessary: </a:t>
            </a:r>
            <a:r>
              <a:rPr lang="en-US" sz="1900" b="1" dirty="0">
                <a:latin typeface="+mj-lt"/>
              </a:rPr>
              <a:t>involvement of a competent authority</a:t>
            </a:r>
            <a:r>
              <a:rPr lang="en-US" sz="1900" dirty="0">
                <a:latin typeface="+mj-lt"/>
              </a:rPr>
              <a:t>, linking the sandbox to current or future regulation.</a:t>
            </a:r>
          </a:p>
          <a:p>
            <a:pPr eaLnBrk="0" fontAlgn="base" hangingPunct="0">
              <a:lnSpc>
                <a:spcPct val="90000"/>
              </a:lnSpc>
              <a:spcBef>
                <a:spcPct val="0"/>
              </a:spcBef>
              <a:spcAft>
                <a:spcPts val="600"/>
              </a:spcAft>
              <a:buClrTx/>
              <a:tabLst/>
            </a:pPr>
            <a:endParaRPr lang="en-US" sz="1500" dirty="0">
              <a:latin typeface="+mj-lt"/>
            </a:endParaRPr>
          </a:p>
        </p:txBody>
      </p:sp>
      <p:sp>
        <p:nvSpPr>
          <p:cNvPr id="2" name="Title 1">
            <a:extLst>
              <a:ext uri="{FF2B5EF4-FFF2-40B4-BE49-F238E27FC236}">
                <a16:creationId xmlns:a16="http://schemas.microsoft.com/office/drawing/2014/main" id="{95F177D4-3C2E-586C-9F5D-0D16418A8E7E}"/>
              </a:ext>
            </a:extLst>
          </p:cNvPr>
          <p:cNvSpPr>
            <a:spLocks noGrp="1"/>
          </p:cNvSpPr>
          <p:nvPr>
            <p:ph type="title"/>
          </p:nvPr>
        </p:nvSpPr>
        <p:spPr>
          <a:xfrm>
            <a:off x="1440000" y="237600"/>
            <a:ext cx="9888000" cy="1022400"/>
          </a:xfrm>
        </p:spPr>
        <p:txBody>
          <a:bodyPr anchor="ctr">
            <a:normAutofit/>
          </a:bodyPr>
          <a:lstStyle/>
          <a:p>
            <a:pPr>
              <a:lnSpc>
                <a:spcPct val="90000"/>
              </a:lnSpc>
            </a:pPr>
            <a:r>
              <a:rPr lang="en-US" b="1" dirty="0"/>
              <a:t>Theoretical Foundations:</a:t>
            </a:r>
            <a:br>
              <a:rPr lang="en-US" b="1" dirty="0"/>
            </a:br>
            <a:r>
              <a:rPr lang="en-GB" dirty="0"/>
              <a:t>Legal Derogations in Sandboxes</a:t>
            </a:r>
            <a:endParaRPr lang="en-US" dirty="0"/>
          </a:p>
        </p:txBody>
      </p:sp>
    </p:spTree>
    <p:extLst>
      <p:ext uri="{BB962C8B-B14F-4D97-AF65-F5344CB8AC3E}">
        <p14:creationId xmlns:p14="http://schemas.microsoft.com/office/powerpoint/2010/main" val="317370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C9DA4-BA2A-2818-E176-7C5D3EA5871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354765A-9251-9AA3-886D-C9C3E53BDE2B}"/>
              </a:ext>
            </a:extLst>
          </p:cNvPr>
          <p:cNvSpPr>
            <a:spLocks noGrp="1"/>
          </p:cNvSpPr>
          <p:nvPr>
            <p:ph type="body" sz="quarter" idx="14"/>
          </p:nvPr>
        </p:nvSpPr>
        <p:spPr>
          <a:xfrm>
            <a:off x="904094" y="3098875"/>
            <a:ext cx="10150475" cy="660249"/>
          </a:xfrm>
        </p:spPr>
        <p:txBody>
          <a:bodyPr>
            <a:normAutofit/>
          </a:bodyPr>
          <a:lstStyle/>
          <a:p>
            <a:r>
              <a:rPr lang="en-US" dirty="0">
                <a:latin typeface="+mj-lt"/>
                <a:ea typeface="Arial" panose="020B0604020202020204" pitchFamily="34" charset="0"/>
                <a:cs typeface="Times New Roman" panose="02020603050405020304" pitchFamily="18" charset="0"/>
              </a:rPr>
              <a:t>Setting up a Sandbox (OECD Toolkit)</a:t>
            </a:r>
          </a:p>
          <a:p>
            <a:endParaRPr lang="en-US" dirty="0"/>
          </a:p>
        </p:txBody>
      </p:sp>
    </p:spTree>
    <p:extLst>
      <p:ext uri="{BB962C8B-B14F-4D97-AF65-F5344CB8AC3E}">
        <p14:creationId xmlns:p14="http://schemas.microsoft.com/office/powerpoint/2010/main" val="247602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C7435-BBC4-B7D3-D825-B5486D0D274B}"/>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7E8D4836-7DE2-9E15-B199-41473310933F}"/>
              </a:ext>
            </a:extLst>
          </p:cNvPr>
          <p:cNvSpPr>
            <a:spLocks noGrp="1" noChangeArrowheads="1"/>
          </p:cNvSpPr>
          <p:nvPr>
            <p:ph idx="1"/>
          </p:nvPr>
        </p:nvSpPr>
        <p:spPr bwMode="auto">
          <a:xfrm>
            <a:off x="4732513" y="1833936"/>
            <a:ext cx="6968499" cy="4525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eaLnBrk="0" fontAlgn="base" hangingPunct="0">
              <a:lnSpc>
                <a:spcPct val="90000"/>
              </a:lnSpc>
              <a:spcBef>
                <a:spcPct val="0"/>
              </a:spcBef>
              <a:spcAft>
                <a:spcPts val="600"/>
              </a:spcAft>
              <a:buClrTx/>
            </a:pPr>
            <a:r>
              <a:rPr kumimoji="0" lang="en-US" altLang="en-US" sz="1800" b="1" i="0" u="none" strike="noStrike" cap="none" normalizeH="0" baseline="0" dirty="0">
                <a:ln>
                  <a:noFill/>
                </a:ln>
                <a:effectLst/>
                <a:latin typeface="+mj-lt"/>
              </a:rPr>
              <a:t>Purpose of the Toolkit</a:t>
            </a:r>
            <a:endParaRPr kumimoji="0" lang="en-US" altLang="en-US" sz="1800" b="0" i="0" u="none" strike="noStrike" cap="none" normalizeH="0" baseline="0" dirty="0">
              <a:ln>
                <a:noFill/>
              </a:ln>
              <a:effectLst/>
              <a:latin typeface="+mj-lt"/>
            </a:endParaRPr>
          </a:p>
          <a:p>
            <a:pPr lvl="1" eaLnBrk="0" fontAlgn="base" hangingPunct="0">
              <a:lnSpc>
                <a:spcPct val="90000"/>
              </a:lnSpc>
              <a:spcBef>
                <a:spcPct val="0"/>
              </a:spcBef>
              <a:spcAft>
                <a:spcPts val="600"/>
              </a:spcAft>
              <a:buClrTx/>
            </a:pPr>
            <a:r>
              <a:rPr kumimoji="0" lang="en-US" altLang="en-US" sz="1800" b="0" i="0" u="none" strike="noStrike" cap="none" normalizeH="0" baseline="0" dirty="0">
                <a:ln>
                  <a:noFill/>
                </a:ln>
                <a:effectLst/>
                <a:latin typeface="+mj-lt"/>
              </a:rPr>
              <a:t>Provides practical guidance for governments and regulators on how to </a:t>
            </a:r>
            <a:r>
              <a:rPr kumimoji="0" lang="en-US" altLang="en-US" sz="1800" b="1" i="0" u="none" strike="noStrike" cap="none" normalizeH="0" baseline="0" dirty="0">
                <a:ln>
                  <a:noFill/>
                </a:ln>
                <a:effectLst/>
                <a:latin typeface="+mj-lt"/>
              </a:rPr>
              <a:t>design, implement, and evaluate</a:t>
            </a:r>
            <a:r>
              <a:rPr kumimoji="0" lang="en-US" altLang="en-US" sz="1800" b="0" i="0" u="none" strike="noStrike" cap="none" normalizeH="0" baseline="0" dirty="0">
                <a:ln>
                  <a:noFill/>
                </a:ln>
                <a:effectLst/>
                <a:latin typeface="+mj-lt"/>
              </a:rPr>
              <a:t> regulatory sandboxes.</a:t>
            </a:r>
          </a:p>
          <a:p>
            <a:pPr lvl="1" eaLnBrk="0" fontAlgn="base" hangingPunct="0">
              <a:lnSpc>
                <a:spcPct val="90000"/>
              </a:lnSpc>
              <a:spcBef>
                <a:spcPct val="0"/>
              </a:spcBef>
              <a:spcAft>
                <a:spcPts val="600"/>
              </a:spcAft>
              <a:buClrTx/>
            </a:pPr>
            <a:r>
              <a:rPr kumimoji="0" lang="en-US" altLang="en-US" sz="1800" b="0" i="0" u="none" strike="noStrike" cap="none" normalizeH="0" baseline="0" dirty="0">
                <a:ln>
                  <a:noFill/>
                </a:ln>
                <a:effectLst/>
                <a:latin typeface="+mj-lt"/>
              </a:rPr>
              <a:t>Defines principles to make regulation </a:t>
            </a:r>
            <a:r>
              <a:rPr kumimoji="0" lang="en-US" altLang="en-US" sz="1800" b="1" i="0" u="none" strike="noStrike" cap="none" normalizeH="0" baseline="0" dirty="0">
                <a:ln>
                  <a:noFill/>
                </a:ln>
                <a:effectLst/>
                <a:latin typeface="+mj-lt"/>
              </a:rPr>
              <a:t>risk-based, proportionate, and adaptive</a:t>
            </a:r>
          </a:p>
          <a:p>
            <a:pPr lvl="1" eaLnBrk="0" fontAlgn="base" hangingPunct="0">
              <a:lnSpc>
                <a:spcPct val="90000"/>
              </a:lnSpc>
              <a:spcBef>
                <a:spcPct val="0"/>
              </a:spcBef>
              <a:spcAft>
                <a:spcPts val="600"/>
              </a:spcAft>
              <a:buClrTx/>
            </a:pPr>
            <a:endParaRPr kumimoji="0" lang="en-US" altLang="en-US" sz="1800" b="0" i="0" u="none" strike="noStrike" cap="none" normalizeH="0" baseline="0" dirty="0">
              <a:ln>
                <a:noFill/>
              </a:ln>
              <a:effectLst/>
              <a:latin typeface="+mj-lt"/>
            </a:endParaRPr>
          </a:p>
          <a:p>
            <a:pPr eaLnBrk="0" fontAlgn="base" hangingPunct="0">
              <a:lnSpc>
                <a:spcPct val="90000"/>
              </a:lnSpc>
              <a:spcBef>
                <a:spcPct val="0"/>
              </a:spcBef>
              <a:spcAft>
                <a:spcPts val="600"/>
              </a:spcAft>
              <a:buClrTx/>
            </a:pPr>
            <a:r>
              <a:rPr kumimoji="0" lang="en-US" altLang="en-US" sz="1800" b="1" i="0" u="none" strike="noStrike" cap="none" normalizeH="0" baseline="0" dirty="0">
                <a:ln>
                  <a:noFill/>
                </a:ln>
                <a:effectLst/>
                <a:latin typeface="+mj-lt"/>
              </a:rPr>
              <a:t>Core Components of the Toolkit</a:t>
            </a:r>
            <a:endParaRPr kumimoji="0" lang="en-US" altLang="en-US" sz="1800" b="0" i="0" u="none" strike="noStrike" cap="none" normalizeH="0" baseline="0" dirty="0">
              <a:ln>
                <a:noFill/>
              </a:ln>
              <a:effectLst/>
              <a:latin typeface="+mj-lt"/>
            </a:endParaRPr>
          </a:p>
          <a:p>
            <a:pPr lvl="1" eaLnBrk="0" fontAlgn="base" hangingPunct="0">
              <a:lnSpc>
                <a:spcPct val="90000"/>
              </a:lnSpc>
              <a:spcBef>
                <a:spcPct val="0"/>
              </a:spcBef>
              <a:spcAft>
                <a:spcPts val="600"/>
              </a:spcAft>
              <a:buClrTx/>
            </a:pPr>
            <a:r>
              <a:rPr kumimoji="0" lang="en-US" altLang="en-US" sz="1800" i="0" u="none" strike="noStrike" cap="none" normalizeH="0" baseline="0" dirty="0">
                <a:ln>
                  <a:noFill/>
                </a:ln>
                <a:effectLst/>
                <a:latin typeface="+mj-lt"/>
              </a:rPr>
              <a:t>Structured testing plans</a:t>
            </a:r>
          </a:p>
          <a:p>
            <a:pPr lvl="1" eaLnBrk="0" fontAlgn="base" hangingPunct="0">
              <a:lnSpc>
                <a:spcPct val="90000"/>
              </a:lnSpc>
              <a:spcBef>
                <a:spcPct val="0"/>
              </a:spcBef>
              <a:spcAft>
                <a:spcPts val="600"/>
              </a:spcAft>
              <a:buClrTx/>
            </a:pPr>
            <a:r>
              <a:rPr kumimoji="0" lang="en-US" altLang="en-US" sz="1800" i="0" u="none" strike="noStrike" cap="none" normalizeH="0" baseline="0" dirty="0">
                <a:ln>
                  <a:noFill/>
                </a:ln>
                <a:effectLst/>
                <a:latin typeface="+mj-lt"/>
              </a:rPr>
              <a:t>Regulatory flexibility</a:t>
            </a:r>
          </a:p>
          <a:p>
            <a:pPr lvl="1" eaLnBrk="0" fontAlgn="base" hangingPunct="0">
              <a:lnSpc>
                <a:spcPct val="90000"/>
              </a:lnSpc>
              <a:spcBef>
                <a:spcPct val="0"/>
              </a:spcBef>
              <a:spcAft>
                <a:spcPts val="600"/>
              </a:spcAft>
              <a:buClrTx/>
            </a:pPr>
            <a:r>
              <a:rPr kumimoji="0" lang="en-US" altLang="en-US" sz="1800" i="0" u="none" strike="noStrike" cap="none" normalizeH="0" baseline="0" dirty="0">
                <a:ln>
                  <a:noFill/>
                </a:ln>
                <a:effectLst/>
                <a:latin typeface="+mj-lt"/>
              </a:rPr>
              <a:t>Risk management</a:t>
            </a:r>
          </a:p>
          <a:p>
            <a:pPr lvl="1" eaLnBrk="0" fontAlgn="base" hangingPunct="0">
              <a:lnSpc>
                <a:spcPct val="90000"/>
              </a:lnSpc>
              <a:spcBef>
                <a:spcPct val="0"/>
              </a:spcBef>
              <a:spcAft>
                <a:spcPts val="600"/>
              </a:spcAft>
              <a:buClrTx/>
            </a:pPr>
            <a:r>
              <a:rPr kumimoji="0" lang="en-US" altLang="en-US" sz="1800" i="0" u="none" strike="noStrike" cap="none" normalizeH="0" baseline="0" dirty="0">
                <a:ln>
                  <a:noFill/>
                </a:ln>
                <a:effectLst/>
                <a:latin typeface="+mj-lt"/>
              </a:rPr>
              <a:t>Monitoring and evaluation</a:t>
            </a:r>
          </a:p>
          <a:p>
            <a:pPr lvl="1" eaLnBrk="0" fontAlgn="base" hangingPunct="0">
              <a:lnSpc>
                <a:spcPct val="90000"/>
              </a:lnSpc>
              <a:spcBef>
                <a:spcPct val="0"/>
              </a:spcBef>
              <a:spcAft>
                <a:spcPts val="600"/>
              </a:spcAft>
              <a:buClrTx/>
            </a:pPr>
            <a:r>
              <a:rPr kumimoji="0" lang="en-US" altLang="en-US" sz="1800" i="0" u="none" strike="noStrike" cap="none" normalizeH="0" baseline="0" dirty="0">
                <a:ln>
                  <a:noFill/>
                </a:ln>
                <a:effectLst/>
                <a:latin typeface="+mj-lt"/>
              </a:rPr>
              <a:t>Stakeholder engagement</a:t>
            </a:r>
          </a:p>
        </p:txBody>
      </p:sp>
      <p:sp>
        <p:nvSpPr>
          <p:cNvPr id="3" name="Title 2">
            <a:extLst>
              <a:ext uri="{FF2B5EF4-FFF2-40B4-BE49-F238E27FC236}">
                <a16:creationId xmlns:a16="http://schemas.microsoft.com/office/drawing/2014/main" id="{8AED4388-7E7B-9293-AEF1-F1F772D0BCCC}"/>
              </a:ext>
            </a:extLst>
          </p:cNvPr>
          <p:cNvSpPr>
            <a:spLocks noGrp="1"/>
          </p:cNvSpPr>
          <p:nvPr>
            <p:ph type="title"/>
          </p:nvPr>
        </p:nvSpPr>
        <p:spPr>
          <a:xfrm>
            <a:off x="1440000" y="237600"/>
            <a:ext cx="9888000" cy="1022400"/>
          </a:xfrm>
        </p:spPr>
        <p:txBody>
          <a:bodyPr anchor="ctr">
            <a:normAutofit/>
          </a:bodyPr>
          <a:lstStyle/>
          <a:p>
            <a:pPr>
              <a:lnSpc>
                <a:spcPct val="90000"/>
              </a:lnSpc>
            </a:pPr>
            <a:r>
              <a:rPr lang="de-AT" b="1" dirty="0"/>
              <a:t>OECD Toolkit for Regulatory Sandboxes</a:t>
            </a:r>
            <a:br>
              <a:rPr lang="en-US" dirty="0"/>
            </a:br>
            <a:r>
              <a:rPr lang="en-GB" dirty="0"/>
              <a:t>Purpose and Core elements</a:t>
            </a:r>
            <a:endParaRPr lang="en-US" dirty="0"/>
          </a:p>
        </p:txBody>
      </p:sp>
      <p:pic>
        <p:nvPicPr>
          <p:cNvPr id="9" name="Picture 8">
            <a:extLst>
              <a:ext uri="{FF2B5EF4-FFF2-40B4-BE49-F238E27FC236}">
                <a16:creationId xmlns:a16="http://schemas.microsoft.com/office/drawing/2014/main" id="{24B809CE-24F4-263E-2A00-F7472A9A7B76}"/>
              </a:ext>
            </a:extLst>
          </p:cNvPr>
          <p:cNvPicPr>
            <a:picLocks noChangeAspect="1"/>
          </p:cNvPicPr>
          <p:nvPr/>
        </p:nvPicPr>
        <p:blipFill>
          <a:blip r:embed="rId2"/>
          <a:srcRect r="2544"/>
          <a:stretch>
            <a:fillRect/>
          </a:stretch>
        </p:blipFill>
        <p:spPr>
          <a:xfrm>
            <a:off x="1002891" y="1592168"/>
            <a:ext cx="3230369" cy="4525200"/>
          </a:xfrm>
          <a:prstGeom prst="rect">
            <a:avLst/>
          </a:prstGeom>
          <a:noFill/>
        </p:spPr>
      </p:pic>
    </p:spTree>
    <p:extLst>
      <p:ext uri="{BB962C8B-B14F-4D97-AF65-F5344CB8AC3E}">
        <p14:creationId xmlns:p14="http://schemas.microsoft.com/office/powerpoint/2010/main" val="316815545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ECD_English_white">
  <a:themeElements>
    <a:clrScheme name="Custom 4">
      <a:dk1>
        <a:sysClr val="windowText" lastClr="000000"/>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8871609C45374380D796BB0903C7C1" ma:contentTypeVersion="11" ma:contentTypeDescription="Crée un document." ma:contentTypeScope="" ma:versionID="73a2140d6826b22c7dc251d69d937522">
  <xsd:schema xmlns:xsd="http://www.w3.org/2001/XMLSchema" xmlns:xs="http://www.w3.org/2001/XMLSchema" xmlns:p="http://schemas.microsoft.com/office/2006/metadata/properties" xmlns:ns3="059357b3-b441-4cb7-a6a4-4b4cbca664b8" targetNamespace="http://schemas.microsoft.com/office/2006/metadata/properties" ma:root="true" ma:fieldsID="432c47ec9cab7d35e64e0638195798e0" ns3:_="">
    <xsd:import namespace="059357b3-b441-4cb7-a6a4-4b4cbca664b8"/>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357b3-b441-4cb7-a6a4-4b4cbca664b8"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59357b3-b441-4cb7-a6a4-4b4cbca664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E3BEAB-8578-4AAF-989B-02FDCF61E0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357b3-b441-4cb7-a6a4-4b4cbca664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89A4FB-A782-4F8D-848D-E3B1E1DCC8A3}">
  <ds:schemaRefs>
    <ds:schemaRef ds:uri="http://schemas.microsoft.com/office/infopath/2007/PartnerControls"/>
    <ds:schemaRef ds:uri="http://www.w3.org/XML/1998/namespace"/>
    <ds:schemaRef ds:uri="http://purl.org/dc/elements/1.1/"/>
    <ds:schemaRef ds:uri="http://schemas.microsoft.com/office/2006/documentManagement/types"/>
    <ds:schemaRef ds:uri="http://purl.org/dc/dcmitype/"/>
    <ds:schemaRef ds:uri="http://schemas.microsoft.com/office/2006/metadata/properties"/>
    <ds:schemaRef ds:uri="http://schemas.openxmlformats.org/package/2006/metadata/core-properties"/>
    <ds:schemaRef ds:uri="059357b3-b441-4cb7-a6a4-4b4cbca664b8"/>
    <ds:schemaRef ds:uri="http://purl.org/dc/terms/"/>
  </ds:schemaRefs>
</ds:datastoreItem>
</file>

<file path=customXml/itemProps3.xml><?xml version="1.0" encoding="utf-8"?>
<ds:datastoreItem xmlns:ds="http://schemas.openxmlformats.org/officeDocument/2006/customXml" ds:itemID="{871C0CAC-D7D1-47A8-B493-56C94897CA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6893</TotalTime>
  <Words>1480</Words>
  <Application>Microsoft Office PowerPoint</Application>
  <PresentationFormat>Widescreen</PresentationFormat>
  <Paragraphs>179</Paragraphs>
  <Slides>19</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Arial Narrow</vt:lpstr>
      <vt:lpstr>Calibri</vt:lpstr>
      <vt:lpstr>Calibri Light</vt:lpstr>
      <vt:lpstr>Georgia</vt:lpstr>
      <vt:lpstr>Helvetica 65 Medium</vt:lpstr>
      <vt:lpstr>Office Theme</vt:lpstr>
      <vt:lpstr>2_OECD_English_white</vt:lpstr>
      <vt:lpstr>PowerPoint Presentation</vt:lpstr>
      <vt:lpstr>Overview</vt:lpstr>
      <vt:lpstr>The Dilemma: Innovation moves faster than regulation</vt:lpstr>
      <vt:lpstr>PowerPoint Presentation</vt:lpstr>
      <vt:lpstr>Theoretical Foundations: What is a Regulatory Sandbox?</vt:lpstr>
      <vt:lpstr>Theoretical Foundations: EU Definition of regulatory sandboxes</vt:lpstr>
      <vt:lpstr>Theoretical Foundations: Legal Derogations in Sandboxes</vt:lpstr>
      <vt:lpstr>PowerPoint Presentation</vt:lpstr>
      <vt:lpstr>OECD Toolkit for Regulatory Sandboxes Purpose and Core elements</vt:lpstr>
      <vt:lpstr>OECD Toolkit for Regulatory Sandboxes  Principles in Action (Health Sector)</vt:lpstr>
      <vt:lpstr>OECD Toolkit for Regulatory Sandboxes The Steps of a Regulatory Sandbox</vt:lpstr>
      <vt:lpstr>OECD Toolkit for Regulatory Sandboxes Recommendations for implementation</vt:lpstr>
      <vt:lpstr>From Sandbox to Regulatory Delivery: How Sandboxes Enable Regulatory Learning</vt:lpstr>
      <vt:lpstr>PowerPoint Presentation</vt:lpstr>
      <vt:lpstr>Case Study Germany: Regulatory Sandbox Act (Reallabore-Gesetz) </vt:lpstr>
      <vt:lpstr>Case Study France: CNIL Data Protection Sandbox (Digital Health)</vt:lpstr>
      <vt:lpstr>Case Study UK: ICO Regulatory Sandbox (Data &amp; Health Tech)</vt:lpstr>
      <vt:lpstr>Conclusions</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PORTOCARRERO Pamela, GOV/REG</dc:creator>
  <cp:lastModifiedBy>SCHMALZ Florian, GOV/REG</cp:lastModifiedBy>
  <cp:revision>4</cp:revision>
  <dcterms:created xsi:type="dcterms:W3CDTF">2023-10-04T09:49:33Z</dcterms:created>
  <dcterms:modified xsi:type="dcterms:W3CDTF">2025-09-23T18:29:03Z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ECDTopic">
    <vt:lpwstr/>
  </property>
  <property fmtid="{D5CDD505-2E9C-101B-9397-08002B2CF9AE}" pid="3" name="OECDCommittee">
    <vt:lpwstr>133;#Regulatory Policy Committee|67ef844f-49ca-446d-8b04-945d4be3cb43</vt:lpwstr>
  </property>
  <property fmtid="{D5CDD505-2E9C-101B-9397-08002B2CF9AE}" pid="4" name="ContentTypeId">
    <vt:lpwstr>0x010100EA8871609C45374380D796BB0903C7C1</vt:lpwstr>
  </property>
  <property fmtid="{D5CDD505-2E9C-101B-9397-08002B2CF9AE}" pid="5" name="OECDPWB">
    <vt:lpwstr>1019;#4.3.5 Regulatory Policy|84692d20-f46f-4e4f-a4f8-2eed97e19e54</vt:lpwstr>
  </property>
  <property fmtid="{D5CDD505-2E9C-101B-9397-08002B2CF9AE}" pid="6" name="eShareOrganisationTaxHTField0">
    <vt:lpwstr/>
  </property>
  <property fmtid="{D5CDD505-2E9C-101B-9397-08002B2CF9AE}" pid="7" name="OECDKeywords">
    <vt:lpwstr>463;#Regulatory Policy Committee|a891d83a-1486-472e-8b59-7024fe53f074;#948;#Croatia|8c6bdd22-704f-452b-a0d7-b4062fbf3b35</vt:lpwstr>
  </property>
  <property fmtid="{D5CDD505-2E9C-101B-9397-08002B2CF9AE}" pid="8" name="OECDHorizontalProjects">
    <vt:lpwstr/>
  </property>
  <property fmtid="{D5CDD505-2E9C-101B-9397-08002B2CF9AE}" pid="9" name="OECDProjectOwnerStructure">
    <vt:lpwstr/>
  </property>
  <property fmtid="{D5CDD505-2E9C-101B-9397-08002B2CF9AE}" pid="10" name="OECDOrganisation">
    <vt:lpwstr/>
  </property>
  <property fmtid="{D5CDD505-2E9C-101B-9397-08002B2CF9AE}" pid="11" name="OECDCountry">
    <vt:lpwstr>160;#Croatia|ac9e1d26-cc76-4957-ac50-fdd0e9178668</vt:lpwstr>
  </property>
  <property fmtid="{D5CDD505-2E9C-101B-9397-08002B2CF9AE}" pid="12" name="_docset_NoMedatataSyncRequired">
    <vt:lpwstr>False</vt:lpwstr>
  </property>
  <property fmtid="{D5CDD505-2E9C-101B-9397-08002B2CF9AE}" pid="13" name="MSIP_Label_0e5510b0-e729-4ef0-a3dd-4ba0dfe56c99_Enabled">
    <vt:lpwstr>true</vt:lpwstr>
  </property>
  <property fmtid="{D5CDD505-2E9C-101B-9397-08002B2CF9AE}" pid="14" name="MSIP_Label_0e5510b0-e729-4ef0-a3dd-4ba0dfe56c99_SetDate">
    <vt:lpwstr>2025-02-13T12:47:55Z</vt:lpwstr>
  </property>
  <property fmtid="{D5CDD505-2E9C-101B-9397-08002B2CF9AE}" pid="15" name="MSIP_Label_0e5510b0-e729-4ef0-a3dd-4ba0dfe56c99_Method">
    <vt:lpwstr>Standard</vt:lpwstr>
  </property>
  <property fmtid="{D5CDD505-2E9C-101B-9397-08002B2CF9AE}" pid="16" name="MSIP_Label_0e5510b0-e729-4ef0-a3dd-4ba0dfe56c99_Name">
    <vt:lpwstr>Restricted Use</vt:lpwstr>
  </property>
  <property fmtid="{D5CDD505-2E9C-101B-9397-08002B2CF9AE}" pid="17" name="MSIP_Label_0e5510b0-e729-4ef0-a3dd-4ba0dfe56c99_SiteId">
    <vt:lpwstr>ac41c7d4-1f61-460d-b0f4-fc925a2b471c</vt:lpwstr>
  </property>
  <property fmtid="{D5CDD505-2E9C-101B-9397-08002B2CF9AE}" pid="18" name="MSIP_Label_0e5510b0-e729-4ef0-a3dd-4ba0dfe56c99_ActionId">
    <vt:lpwstr>4e28a079-100c-46a8-8899-d7d717359ce1</vt:lpwstr>
  </property>
  <property fmtid="{D5CDD505-2E9C-101B-9397-08002B2CF9AE}" pid="19" name="MSIP_Label_0e5510b0-e729-4ef0-a3dd-4ba0dfe56c99_ContentBits">
    <vt:lpwstr>2</vt:lpwstr>
  </property>
  <property fmtid="{D5CDD505-2E9C-101B-9397-08002B2CF9AE}" pid="20" name="ClassificationContentMarkingFooterLocations">
    <vt:lpwstr>Office Theme:8</vt:lpwstr>
  </property>
  <property fmtid="{D5CDD505-2E9C-101B-9397-08002B2CF9AE}" pid="21" name="ClassificationContentMarkingFooterText">
    <vt:lpwstr>Restricted Use - À usage restreint</vt:lpwstr>
  </property>
</Properties>
</file>