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12">
  <p:sldMasterIdLst>
    <p:sldMasterId id="2147483648" r:id="rId1"/>
  </p:sldMasterIdLst>
  <p:notesMasterIdLst>
    <p:notesMasterId r:id="rId17"/>
  </p:notesMasterIdLst>
  <p:sldIdLst>
    <p:sldId id="256" r:id="rId2"/>
    <p:sldId id="285" r:id="rId3"/>
    <p:sldId id="288" r:id="rId4"/>
    <p:sldId id="289" r:id="rId5"/>
    <p:sldId id="291" r:id="rId6"/>
    <p:sldId id="292" r:id="rId7"/>
    <p:sldId id="293" r:id="rId8"/>
    <p:sldId id="294" r:id="rId9"/>
    <p:sldId id="295" r:id="rId10"/>
    <p:sldId id="297" r:id="rId11"/>
    <p:sldId id="298" r:id="rId12"/>
    <p:sldId id="299" r:id="rId13"/>
    <p:sldId id="302" r:id="rId14"/>
    <p:sldId id="303" r:id="rId15"/>
    <p:sldId id="301" r:id="rId16"/>
  </p:sldIdLst>
  <p:sldSz cx="18288000" cy="10287000"/>
  <p:notesSz cx="9928225" cy="6797675"/>
  <p:embeddedFontLst>
    <p:embeddedFont>
      <p:font typeface="League Spartan" panose="020B0604020202020204" charset="0"/>
      <p:regular r:id="rId18"/>
    </p:embeddedFont>
    <p:embeddedFont>
      <p:font typeface="Roboto" panose="02000000000000000000" pitchFamily="2" charset="0"/>
      <p:regular r:id="rId19"/>
      <p:bold r:id="rId20"/>
      <p:italic r:id="rId21"/>
    </p:embeddedFont>
    <p:embeddedFont>
      <p:font typeface="Roboto Bold" panose="02000000000000000000" charset="0"/>
      <p:regular r:id="rId22"/>
    </p:embeddedFont>
    <p:embeddedFont>
      <p:font typeface="Roboto Italic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91397-9A0C-44C7-9B55-4C479D25A2B7}" v="310" dt="2025-09-22T09:03:22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131" autoAdjust="0"/>
  </p:normalViewPr>
  <p:slideViewPr>
    <p:cSldViewPr>
      <p:cViewPr varScale="1">
        <p:scale>
          <a:sx n="40" d="100"/>
          <a:sy n="40" d="100"/>
        </p:scale>
        <p:origin x="152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D22D6-8B05-4148-AAD2-2B9A2EF6BF2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E15723-AE3A-41EE-B2BC-23F80A26F115}">
      <dgm:prSet/>
      <dgm:spPr/>
      <dgm:t>
        <a:bodyPr/>
        <a:lstStyle/>
        <a:p>
          <a:r>
            <a:rPr lang="en-US" b="1" dirty="0"/>
            <a:t>A very warm welcome to all of you from all over the world!</a:t>
          </a:r>
          <a:endParaRPr lang="en-US" dirty="0"/>
        </a:p>
      </dgm:t>
    </dgm:pt>
    <dgm:pt modelId="{28AFC6BD-7C76-4683-817F-D119B64C0E11}" type="parTrans" cxnId="{438475A5-E9BA-4F4A-81B6-8527E203ECB9}">
      <dgm:prSet/>
      <dgm:spPr/>
      <dgm:t>
        <a:bodyPr/>
        <a:lstStyle/>
        <a:p>
          <a:endParaRPr lang="en-US"/>
        </a:p>
      </dgm:t>
    </dgm:pt>
    <dgm:pt modelId="{DA500280-F09C-4387-9323-C059D7AD991B}" type="sibTrans" cxnId="{438475A5-E9BA-4F4A-81B6-8527E203ECB9}">
      <dgm:prSet/>
      <dgm:spPr/>
      <dgm:t>
        <a:bodyPr/>
        <a:lstStyle/>
        <a:p>
          <a:endParaRPr lang="en-US"/>
        </a:p>
      </dgm:t>
    </dgm:pt>
    <dgm:pt modelId="{C47144CF-869C-4C2D-90F8-14C76E1C75B7}">
      <dgm:prSet/>
      <dgm:spPr/>
      <dgm:t>
        <a:bodyPr/>
        <a:lstStyle/>
        <a:p>
          <a:r>
            <a:rPr lang="en-US" b="1" dirty="0"/>
            <a:t>We are so happy that all of you made it to Dublin ! </a:t>
          </a:r>
          <a:endParaRPr lang="en-US" dirty="0"/>
        </a:p>
      </dgm:t>
    </dgm:pt>
    <dgm:pt modelId="{E3C7BB97-786A-4EA1-9F5B-49314FBCB3A3}" type="parTrans" cxnId="{D7E25706-1CC8-4DF9-BB91-60D5BBEE4AA8}">
      <dgm:prSet/>
      <dgm:spPr/>
      <dgm:t>
        <a:bodyPr/>
        <a:lstStyle/>
        <a:p>
          <a:endParaRPr lang="en-US"/>
        </a:p>
      </dgm:t>
    </dgm:pt>
    <dgm:pt modelId="{9407648D-1A79-449A-82B0-D10F5C544B2D}" type="sibTrans" cxnId="{D7E25706-1CC8-4DF9-BB91-60D5BBEE4AA8}">
      <dgm:prSet/>
      <dgm:spPr/>
      <dgm:t>
        <a:bodyPr/>
        <a:lstStyle/>
        <a:p>
          <a:endParaRPr lang="en-US"/>
        </a:p>
      </dgm:t>
    </dgm:pt>
    <dgm:pt modelId="{B2C28B1C-877D-4316-836D-2D2B398B8B2D}" type="pres">
      <dgm:prSet presAssocID="{99ED22D6-8B05-4148-AAD2-2B9A2EF6BF22}" presName="diagram" presStyleCnt="0">
        <dgm:presLayoutVars>
          <dgm:dir/>
          <dgm:resizeHandles val="exact"/>
        </dgm:presLayoutVars>
      </dgm:prSet>
      <dgm:spPr/>
    </dgm:pt>
    <dgm:pt modelId="{622876D6-90A8-4A64-827D-7C3E70BC8BDF}" type="pres">
      <dgm:prSet presAssocID="{CDE15723-AE3A-41EE-B2BC-23F80A26F115}" presName="arrow" presStyleLbl="node1" presStyleIdx="0" presStyleCnt="2" custAng="12293" custScaleX="141635" custScaleY="78560" custRadScaleRad="116100" custRadScaleInc="7632">
        <dgm:presLayoutVars>
          <dgm:bulletEnabled val="1"/>
        </dgm:presLayoutVars>
      </dgm:prSet>
      <dgm:spPr/>
    </dgm:pt>
    <dgm:pt modelId="{DAD3D579-CA0D-4350-8C35-A901A073CD79}" type="pres">
      <dgm:prSet presAssocID="{C47144CF-869C-4C2D-90F8-14C76E1C75B7}" presName="arrow" presStyleLbl="node1" presStyleIdx="1" presStyleCnt="2" custScaleX="104625" custRadScaleRad="184310" custRadScaleInc="25959">
        <dgm:presLayoutVars>
          <dgm:bulletEnabled val="1"/>
        </dgm:presLayoutVars>
      </dgm:prSet>
      <dgm:spPr/>
    </dgm:pt>
  </dgm:ptLst>
  <dgm:cxnLst>
    <dgm:cxn modelId="{D7E25706-1CC8-4DF9-BB91-60D5BBEE4AA8}" srcId="{99ED22D6-8B05-4148-AAD2-2B9A2EF6BF22}" destId="{C47144CF-869C-4C2D-90F8-14C76E1C75B7}" srcOrd="1" destOrd="0" parTransId="{E3C7BB97-786A-4EA1-9F5B-49314FBCB3A3}" sibTransId="{9407648D-1A79-449A-82B0-D10F5C544B2D}"/>
    <dgm:cxn modelId="{30851C4C-D527-4AED-AB63-EF66C494A642}" type="presOf" srcId="{CDE15723-AE3A-41EE-B2BC-23F80A26F115}" destId="{622876D6-90A8-4A64-827D-7C3E70BC8BDF}" srcOrd="0" destOrd="0" presId="urn:microsoft.com/office/officeart/2005/8/layout/arrow5"/>
    <dgm:cxn modelId="{B81DFB8E-F549-4001-91FA-B4E8086712C7}" type="presOf" srcId="{99ED22D6-8B05-4148-AAD2-2B9A2EF6BF22}" destId="{B2C28B1C-877D-4316-836D-2D2B398B8B2D}" srcOrd="0" destOrd="0" presId="urn:microsoft.com/office/officeart/2005/8/layout/arrow5"/>
    <dgm:cxn modelId="{438475A5-E9BA-4F4A-81B6-8527E203ECB9}" srcId="{99ED22D6-8B05-4148-AAD2-2B9A2EF6BF22}" destId="{CDE15723-AE3A-41EE-B2BC-23F80A26F115}" srcOrd="0" destOrd="0" parTransId="{28AFC6BD-7C76-4683-817F-D119B64C0E11}" sibTransId="{DA500280-F09C-4387-9323-C059D7AD991B}"/>
    <dgm:cxn modelId="{5F79C0B5-FC37-4B42-9330-B0D2B3F38221}" type="presOf" srcId="{C47144CF-869C-4C2D-90F8-14C76E1C75B7}" destId="{DAD3D579-CA0D-4350-8C35-A901A073CD79}" srcOrd="0" destOrd="0" presId="urn:microsoft.com/office/officeart/2005/8/layout/arrow5"/>
    <dgm:cxn modelId="{FB5436BA-4359-4C2C-83BC-97805D2656F2}" type="presParOf" srcId="{B2C28B1C-877D-4316-836D-2D2B398B8B2D}" destId="{622876D6-90A8-4A64-827D-7C3E70BC8BDF}" srcOrd="0" destOrd="0" presId="urn:microsoft.com/office/officeart/2005/8/layout/arrow5"/>
    <dgm:cxn modelId="{10AC3F7D-F1CB-4E10-97A6-9D0657D18DA8}" type="presParOf" srcId="{B2C28B1C-877D-4316-836D-2D2B398B8B2D}" destId="{DAD3D579-CA0D-4350-8C35-A901A073CD7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6CFA5-6F61-4ECF-BD48-684DBE2816B0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1E2224-7CC8-4A7B-A507-E8EFE3CB0E79}">
      <dgm:prSet custT="1"/>
      <dgm:spPr/>
      <dgm:t>
        <a:bodyPr/>
        <a:lstStyle/>
        <a:p>
          <a:r>
            <a:rPr lang="en-US" sz="3600" b="1" kern="1200" dirty="0"/>
            <a:t>What are our conferences about </a:t>
          </a:r>
        </a:p>
        <a:p>
          <a:endParaRPr lang="en-US" sz="3600" kern="1200" dirty="0"/>
        </a:p>
      </dgm:t>
    </dgm:pt>
    <dgm:pt modelId="{354F963E-3CAD-4142-A0CA-3D53F8F833F0}" type="parTrans" cxnId="{329E4B39-8799-4824-89F5-5043F27197C4}">
      <dgm:prSet/>
      <dgm:spPr/>
      <dgm:t>
        <a:bodyPr/>
        <a:lstStyle/>
        <a:p>
          <a:endParaRPr lang="en-US"/>
        </a:p>
      </dgm:t>
    </dgm:pt>
    <dgm:pt modelId="{D9B8A0E8-1EFC-4F92-B88C-5C6E9FBCEDCC}" type="sibTrans" cxnId="{329E4B39-8799-4824-89F5-5043F27197C4}">
      <dgm:prSet/>
      <dgm:spPr/>
      <dgm:t>
        <a:bodyPr/>
        <a:lstStyle/>
        <a:p>
          <a:endParaRPr lang="en-US"/>
        </a:p>
      </dgm:t>
    </dgm:pt>
    <dgm:pt modelId="{757F16DA-4394-4105-AD13-4F4F6C7A647E}">
      <dgm:prSet custT="1"/>
      <dgm:spPr/>
      <dgm:t>
        <a:bodyPr/>
        <a:lstStyle/>
        <a:p>
          <a:endParaRPr lang="en-US" sz="3600" kern="1200" dirty="0"/>
        </a:p>
      </dgm:t>
    </dgm:pt>
    <dgm:pt modelId="{2B9B398D-5B20-494F-8321-C49B79D4A25A}" type="parTrans" cxnId="{8891F7AF-105E-4698-9491-A12CC98E5FAB}">
      <dgm:prSet/>
      <dgm:spPr/>
      <dgm:t>
        <a:bodyPr/>
        <a:lstStyle/>
        <a:p>
          <a:endParaRPr lang="en-US"/>
        </a:p>
      </dgm:t>
    </dgm:pt>
    <dgm:pt modelId="{99625A66-8928-4D91-BEB8-8CEBFD8F1E90}" type="sibTrans" cxnId="{8891F7AF-105E-4698-9491-A12CC98E5FAB}">
      <dgm:prSet/>
      <dgm:spPr/>
      <dgm:t>
        <a:bodyPr/>
        <a:lstStyle/>
        <a:p>
          <a:endParaRPr lang="en-US"/>
        </a:p>
      </dgm:t>
    </dgm:pt>
    <dgm:pt modelId="{091EBEE9-B1EB-4028-9093-A8529084BBEB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/>
            <a:t>Get away from your familiar environment and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/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/>
            <a:t>absorb new impressions on a kind of </a:t>
          </a:r>
          <a:r>
            <a:rPr lang="en-US" sz="5400" b="1" kern="1200" dirty="0"/>
            <a:t>virtual “EPSO Island</a:t>
          </a:r>
          <a:endParaRPr lang="en-US" sz="5400" kern="1200" dirty="0"/>
        </a:p>
        <a:p>
          <a:pPr marL="0"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dirty="0"/>
        </a:p>
      </dgm:t>
    </dgm:pt>
    <dgm:pt modelId="{058DFE1E-EAEA-4AF2-943B-CEBB8BA673DD}" type="parTrans" cxnId="{41B15DE0-3287-442C-82B8-A6A319237922}">
      <dgm:prSet/>
      <dgm:spPr/>
      <dgm:t>
        <a:bodyPr/>
        <a:lstStyle/>
        <a:p>
          <a:endParaRPr lang="en-US"/>
        </a:p>
      </dgm:t>
    </dgm:pt>
    <dgm:pt modelId="{F38982E8-30F0-45CE-BC34-CA5D0D46EB18}" type="sibTrans" cxnId="{41B15DE0-3287-442C-82B8-A6A319237922}">
      <dgm:prSet/>
      <dgm:spPr/>
      <dgm:t>
        <a:bodyPr/>
        <a:lstStyle/>
        <a:p>
          <a:endParaRPr lang="en-US"/>
        </a:p>
      </dgm:t>
    </dgm:pt>
    <dgm:pt modelId="{8348B57B-F5AD-4BF8-BEA6-0196F529E730}">
      <dgm:prSet custT="1"/>
      <dgm:spPr/>
      <dgm:t>
        <a:bodyPr/>
        <a:lstStyle/>
        <a:p>
          <a:endParaRPr lang="en-US" sz="3600" kern="1200" dirty="0"/>
        </a:p>
      </dgm:t>
    </dgm:pt>
    <dgm:pt modelId="{619E138D-9018-4379-B392-1567A13E70EF}" type="parTrans" cxnId="{FD97790F-9D5D-4ABA-B46F-747F4924018A}">
      <dgm:prSet/>
      <dgm:spPr/>
      <dgm:t>
        <a:bodyPr/>
        <a:lstStyle/>
        <a:p>
          <a:endParaRPr lang="en-US"/>
        </a:p>
      </dgm:t>
    </dgm:pt>
    <dgm:pt modelId="{E8A473C1-C5A7-4BDB-BBF4-82DFBDA1C43F}" type="sibTrans" cxnId="{FD97790F-9D5D-4ABA-B46F-747F4924018A}">
      <dgm:prSet/>
      <dgm:spPr/>
      <dgm:t>
        <a:bodyPr/>
        <a:lstStyle/>
        <a:p>
          <a:endParaRPr lang="en-US"/>
        </a:p>
      </dgm:t>
    </dgm:pt>
    <dgm:pt modelId="{A114E20D-ECC8-4301-A111-F410509AA645}">
      <dgm:prSet custT="1"/>
      <dgm:spPr/>
      <dgm:t>
        <a:bodyPr/>
        <a:lstStyle/>
        <a:p>
          <a:endParaRPr lang="en-US" sz="3600" kern="1200" dirty="0"/>
        </a:p>
      </dgm:t>
    </dgm:pt>
    <dgm:pt modelId="{AECA3313-AD87-4BA4-84D8-654FCEB8DC16}" type="parTrans" cxnId="{04B0D178-7D88-4429-A244-A5784E92BFBC}">
      <dgm:prSet/>
      <dgm:spPr/>
      <dgm:t>
        <a:bodyPr/>
        <a:lstStyle/>
        <a:p>
          <a:endParaRPr lang="en-US"/>
        </a:p>
      </dgm:t>
    </dgm:pt>
    <dgm:pt modelId="{FFBDA25A-14A8-47CA-8194-70674341E814}" type="sibTrans" cxnId="{04B0D178-7D88-4429-A244-A5784E92BFBC}">
      <dgm:prSet/>
      <dgm:spPr/>
      <dgm:t>
        <a:bodyPr/>
        <a:lstStyle/>
        <a:p>
          <a:endParaRPr lang="en-US"/>
        </a:p>
      </dgm:t>
    </dgm:pt>
    <dgm:pt modelId="{6476A2D0-C402-4A4C-B997-DE4976618D4F}">
      <dgm:prSet custT="1"/>
      <dgm:spPr/>
      <dgm:t>
        <a:bodyPr/>
        <a:lstStyle/>
        <a:p>
          <a:r>
            <a:rPr lang="en-US" sz="3600" b="1" kern="1200" dirty="0"/>
            <a:t>give new ideas,</a:t>
          </a:r>
          <a:endParaRPr lang="en-US" sz="3600" kern="1200" dirty="0"/>
        </a:p>
      </dgm:t>
    </dgm:pt>
    <dgm:pt modelId="{086B88E5-48DE-41BA-9B3D-C6AC21BEEBC9}" type="parTrans" cxnId="{BEEB907C-7D21-4484-AE5A-50C43FD22955}">
      <dgm:prSet/>
      <dgm:spPr/>
      <dgm:t>
        <a:bodyPr/>
        <a:lstStyle/>
        <a:p>
          <a:endParaRPr lang="en-US"/>
        </a:p>
      </dgm:t>
    </dgm:pt>
    <dgm:pt modelId="{03A207CB-079B-47D2-87B7-D97641CBDB84}" type="sibTrans" cxnId="{BEEB907C-7D21-4484-AE5A-50C43FD22955}">
      <dgm:prSet/>
      <dgm:spPr/>
      <dgm:t>
        <a:bodyPr/>
        <a:lstStyle/>
        <a:p>
          <a:endParaRPr lang="en-US"/>
        </a:p>
      </dgm:t>
    </dgm:pt>
    <dgm:pt modelId="{80E509DD-DD2C-4010-8D51-1BD98BAC839D}">
      <dgm:prSet custT="1"/>
      <dgm:spPr/>
      <dgm:t>
        <a:bodyPr/>
        <a:lstStyle/>
        <a:p>
          <a:r>
            <a:rPr lang="en-US" sz="3600" b="1" kern="1200" dirty="0"/>
            <a:t> test existing ones, </a:t>
          </a:r>
          <a:endParaRPr lang="en-US" sz="3600" kern="1200" dirty="0"/>
        </a:p>
      </dgm:t>
    </dgm:pt>
    <dgm:pt modelId="{CE0670AF-0FD4-4BBD-B55D-E52F74EAAAB0}" type="parTrans" cxnId="{790A91EF-FB75-429D-B3C8-32FD810D121F}">
      <dgm:prSet/>
      <dgm:spPr/>
      <dgm:t>
        <a:bodyPr/>
        <a:lstStyle/>
        <a:p>
          <a:endParaRPr lang="en-US"/>
        </a:p>
      </dgm:t>
    </dgm:pt>
    <dgm:pt modelId="{31456BCB-C299-453D-AEF8-65F112C8AD19}" type="sibTrans" cxnId="{790A91EF-FB75-429D-B3C8-32FD810D121F}">
      <dgm:prSet/>
      <dgm:spPr/>
      <dgm:t>
        <a:bodyPr/>
        <a:lstStyle/>
        <a:p>
          <a:endParaRPr lang="en-US"/>
        </a:p>
      </dgm:t>
    </dgm:pt>
    <dgm:pt modelId="{3127D615-FFE7-4A36-9FFC-16951E6885AC}">
      <dgm:prSet custT="1"/>
      <dgm:spPr/>
      <dgm:t>
        <a:bodyPr/>
        <a:lstStyle/>
        <a:p>
          <a:r>
            <a:rPr lang="en-US" sz="3600" b="1" kern="1200" dirty="0"/>
            <a:t>provide opportunities for reflection;</a:t>
          </a:r>
          <a:endParaRPr lang="en-US" sz="3600" kern="1200" dirty="0"/>
        </a:p>
      </dgm:t>
    </dgm:pt>
    <dgm:pt modelId="{05D92734-E621-4F2A-A4AF-CA4CFEBDCB4C}" type="parTrans" cxnId="{D35CA83A-77E2-4195-97AE-E5A3FAF291EE}">
      <dgm:prSet/>
      <dgm:spPr/>
      <dgm:t>
        <a:bodyPr/>
        <a:lstStyle/>
        <a:p>
          <a:endParaRPr lang="en-US"/>
        </a:p>
      </dgm:t>
    </dgm:pt>
    <dgm:pt modelId="{D4921612-7FB7-4EB5-9860-29C23D6991BF}" type="sibTrans" cxnId="{D35CA83A-77E2-4195-97AE-E5A3FAF291EE}">
      <dgm:prSet/>
      <dgm:spPr/>
      <dgm:t>
        <a:bodyPr/>
        <a:lstStyle/>
        <a:p>
          <a:endParaRPr lang="en-US"/>
        </a:p>
      </dgm:t>
    </dgm:pt>
    <dgm:pt modelId="{FFE1ED61-E0FA-4ED3-B60F-2E102F360DB2}">
      <dgm:prSet custT="1"/>
      <dgm:spPr/>
      <dgm:t>
        <a:bodyPr/>
        <a:lstStyle/>
        <a:p>
          <a:endParaRPr lang="en-US" sz="3600" kern="1200" dirty="0"/>
        </a:p>
      </dgm:t>
    </dgm:pt>
    <dgm:pt modelId="{371270F3-F18C-4CFC-ACDD-E3C24A77C5A4}" type="parTrans" cxnId="{8506C0DA-FC4E-48ED-AB0D-3276A01F0F36}">
      <dgm:prSet/>
      <dgm:spPr/>
      <dgm:t>
        <a:bodyPr/>
        <a:lstStyle/>
        <a:p>
          <a:endParaRPr lang="en-US"/>
        </a:p>
      </dgm:t>
    </dgm:pt>
    <dgm:pt modelId="{3FC4C063-7548-444E-A383-A2E8E011261D}" type="sibTrans" cxnId="{8506C0DA-FC4E-48ED-AB0D-3276A01F0F36}">
      <dgm:prSet/>
      <dgm:spPr/>
      <dgm:t>
        <a:bodyPr/>
        <a:lstStyle/>
        <a:p>
          <a:endParaRPr lang="en-US"/>
        </a:p>
      </dgm:t>
    </dgm:pt>
    <dgm:pt modelId="{572AE791-1BD4-4A8C-A65A-2EADC4562CA6}">
      <dgm:prSet custT="1"/>
      <dgm:spPr/>
      <dgm:t>
        <a:bodyPr/>
        <a:lstStyle/>
        <a:p>
          <a:r>
            <a:rPr lang="en-US" sz="3600" b="1" kern="1200" dirty="0"/>
            <a:t>make new friends</a:t>
          </a:r>
          <a:endParaRPr lang="en-US" sz="3600" kern="1200" dirty="0"/>
        </a:p>
      </dgm:t>
    </dgm:pt>
    <dgm:pt modelId="{CA06C716-0409-4EFC-97EC-466C3DB40D21}" type="parTrans" cxnId="{A303D827-ADC6-4F39-9A00-EA601E5B7261}">
      <dgm:prSet/>
      <dgm:spPr/>
      <dgm:t>
        <a:bodyPr/>
        <a:lstStyle/>
        <a:p>
          <a:endParaRPr lang="en-US"/>
        </a:p>
      </dgm:t>
    </dgm:pt>
    <dgm:pt modelId="{E64C4E02-094D-477E-97F5-C3EB8786785B}" type="sibTrans" cxnId="{A303D827-ADC6-4F39-9A00-EA601E5B7261}">
      <dgm:prSet/>
      <dgm:spPr/>
      <dgm:t>
        <a:bodyPr/>
        <a:lstStyle/>
        <a:p>
          <a:endParaRPr lang="en-US"/>
        </a:p>
      </dgm:t>
    </dgm:pt>
    <dgm:pt modelId="{D0A4A24A-9C0D-4DF0-BB24-734BEB3E90A6}">
      <dgm:prSet custT="1"/>
      <dgm:spPr/>
      <dgm:t>
        <a:bodyPr/>
        <a:lstStyle/>
        <a:p>
          <a:r>
            <a:rPr lang="en-US" sz="3600" b="1" kern="1200" dirty="0"/>
            <a:t>strengthen existing friendships;</a:t>
          </a:r>
          <a:endParaRPr lang="en-US" sz="3600" kern="1200" dirty="0"/>
        </a:p>
      </dgm:t>
    </dgm:pt>
    <dgm:pt modelId="{87FB5E10-48B9-4895-B70F-0F19D4F6BED7}" type="parTrans" cxnId="{35AF61DB-6AD0-45FC-BA17-A6DE7F299D2E}">
      <dgm:prSet/>
      <dgm:spPr/>
      <dgm:t>
        <a:bodyPr/>
        <a:lstStyle/>
        <a:p>
          <a:endParaRPr lang="en-US"/>
        </a:p>
      </dgm:t>
    </dgm:pt>
    <dgm:pt modelId="{75F3ECB1-A144-4E1C-A3EC-30AB3446E4FB}" type="sibTrans" cxnId="{35AF61DB-6AD0-45FC-BA17-A6DE7F299D2E}">
      <dgm:prSet/>
      <dgm:spPr/>
      <dgm:t>
        <a:bodyPr/>
        <a:lstStyle/>
        <a:p>
          <a:endParaRPr lang="en-US"/>
        </a:p>
      </dgm:t>
    </dgm:pt>
    <dgm:pt modelId="{AE767401-749F-417F-A4A2-4606DCB7E521}">
      <dgm:prSet custT="1"/>
      <dgm:spPr/>
      <dgm:t>
        <a:bodyPr/>
        <a:lstStyle/>
        <a:p>
          <a:r>
            <a:rPr lang="en-US" sz="3600" b="1" kern="1200" dirty="0"/>
            <a:t>connect with colleagues from around the world; </a:t>
          </a:r>
          <a:endParaRPr lang="en-US" sz="3600" kern="1200" dirty="0"/>
        </a:p>
      </dgm:t>
    </dgm:pt>
    <dgm:pt modelId="{DF9585D7-6431-489B-B3EA-AF4A848A5AD2}" type="parTrans" cxnId="{D8F67E3D-FC9B-43C2-B309-C3C60E9E28A4}">
      <dgm:prSet/>
      <dgm:spPr/>
      <dgm:t>
        <a:bodyPr/>
        <a:lstStyle/>
        <a:p>
          <a:endParaRPr lang="en-US"/>
        </a:p>
      </dgm:t>
    </dgm:pt>
    <dgm:pt modelId="{841492A0-B5E3-4B23-AAF1-528949E06F8D}" type="sibTrans" cxnId="{D8F67E3D-FC9B-43C2-B309-C3C60E9E28A4}">
      <dgm:prSet/>
      <dgm:spPr/>
      <dgm:t>
        <a:bodyPr/>
        <a:lstStyle/>
        <a:p>
          <a:endParaRPr lang="en-US"/>
        </a:p>
      </dgm:t>
    </dgm:pt>
    <dgm:pt modelId="{37FC97A5-A8DF-43C6-BF3F-2A16A8E1C62E}" type="pres">
      <dgm:prSet presAssocID="{D2D6CFA5-6F61-4ECF-BD48-684DBE2816B0}" presName="Name0" presStyleCnt="0">
        <dgm:presLayoutVars>
          <dgm:dir/>
          <dgm:resizeHandles val="exact"/>
        </dgm:presLayoutVars>
      </dgm:prSet>
      <dgm:spPr/>
    </dgm:pt>
    <dgm:pt modelId="{695DA392-C643-4692-A4CA-3F809F38A025}" type="pres">
      <dgm:prSet presAssocID="{3F1E2224-7CC8-4A7B-A507-E8EFE3CB0E79}" presName="node" presStyleLbl="node1" presStyleIdx="0" presStyleCnt="3" custScaleX="80495" custScaleY="121993">
        <dgm:presLayoutVars>
          <dgm:bulletEnabled val="1"/>
        </dgm:presLayoutVars>
      </dgm:prSet>
      <dgm:spPr/>
    </dgm:pt>
    <dgm:pt modelId="{50046034-5C38-44E2-8580-0DAB3152C4E7}" type="pres">
      <dgm:prSet presAssocID="{D9B8A0E8-1EFC-4F92-B88C-5C6E9FBCEDCC}" presName="sibTransSpacerBeforeConnector" presStyleCnt="0"/>
      <dgm:spPr/>
    </dgm:pt>
    <dgm:pt modelId="{925A2320-A5F1-49EB-B324-9DE0DEDB896E}" type="pres">
      <dgm:prSet presAssocID="{D9B8A0E8-1EFC-4F92-B88C-5C6E9FBCEDCC}" presName="sibTrans" presStyleLbl="node1" presStyleIdx="1" presStyleCnt="3"/>
      <dgm:spPr/>
    </dgm:pt>
    <dgm:pt modelId="{3F60C4BB-ABC4-4C6D-BDFF-1719BE302FFA}" type="pres">
      <dgm:prSet presAssocID="{D9B8A0E8-1EFC-4F92-B88C-5C6E9FBCEDCC}" presName="sibTransSpacerAfterConnector" presStyleCnt="0"/>
      <dgm:spPr/>
    </dgm:pt>
    <dgm:pt modelId="{F652F686-8FA3-45AD-ACD0-DE67DF4973C9}" type="pres">
      <dgm:prSet presAssocID="{091EBEE9-B1EB-4028-9093-A8529084BBEB}" presName="node" presStyleLbl="node1" presStyleIdx="2" presStyleCnt="3" custScaleX="80372" custScaleY="82117" custLinFactNeighborX="21214" custLinFactNeighborY="6019">
        <dgm:presLayoutVars>
          <dgm:bulletEnabled val="1"/>
        </dgm:presLayoutVars>
      </dgm:prSet>
      <dgm:spPr/>
    </dgm:pt>
  </dgm:ptLst>
  <dgm:cxnLst>
    <dgm:cxn modelId="{C81BBD09-11D1-4103-A549-E262A5B01173}" type="presOf" srcId="{D0A4A24A-9C0D-4DF0-BB24-734BEB3E90A6}" destId="{695DA392-C643-4692-A4CA-3F809F38A025}" srcOrd="0" destOrd="6" presId="urn:microsoft.com/office/officeart/2016/7/layout/BasicProcessNew"/>
    <dgm:cxn modelId="{DF4B8D0D-C629-44D3-9339-699990A584D8}" type="presOf" srcId="{757F16DA-4394-4105-AD13-4F4F6C7A647E}" destId="{695DA392-C643-4692-A4CA-3F809F38A025}" srcOrd="0" destOrd="8" presId="urn:microsoft.com/office/officeart/2016/7/layout/BasicProcessNew"/>
    <dgm:cxn modelId="{FD97790F-9D5D-4ABA-B46F-747F4924018A}" srcId="{3F1E2224-7CC8-4A7B-A507-E8EFE3CB0E79}" destId="{8348B57B-F5AD-4BF8-BEA6-0196F529E730}" srcOrd="9" destOrd="0" parTransId="{619E138D-9018-4379-B392-1567A13E70EF}" sibTransId="{E8A473C1-C5A7-4BDB-BBF4-82DFBDA1C43F}"/>
    <dgm:cxn modelId="{3B483C23-70FD-4B3A-BE62-320651A20550}" type="presOf" srcId="{6476A2D0-C402-4A4C-B997-DE4976618D4F}" destId="{695DA392-C643-4692-A4CA-3F809F38A025}" srcOrd="0" destOrd="1" presId="urn:microsoft.com/office/officeart/2016/7/layout/BasicProcessNew"/>
    <dgm:cxn modelId="{A303D827-ADC6-4F39-9A00-EA601E5B7261}" srcId="{3F1E2224-7CC8-4A7B-A507-E8EFE3CB0E79}" destId="{572AE791-1BD4-4A8C-A65A-2EADC4562CA6}" srcOrd="4" destOrd="0" parTransId="{CA06C716-0409-4EFC-97EC-466C3DB40D21}" sibTransId="{E64C4E02-094D-477E-97F5-C3EB8786785B}"/>
    <dgm:cxn modelId="{6BD65B31-2170-454D-8195-787427FE61A4}" type="presOf" srcId="{D9B8A0E8-1EFC-4F92-B88C-5C6E9FBCEDCC}" destId="{925A2320-A5F1-49EB-B324-9DE0DEDB896E}" srcOrd="0" destOrd="0" presId="urn:microsoft.com/office/officeart/2016/7/layout/BasicProcessNew"/>
    <dgm:cxn modelId="{329E4B39-8799-4824-89F5-5043F27197C4}" srcId="{D2D6CFA5-6F61-4ECF-BD48-684DBE2816B0}" destId="{3F1E2224-7CC8-4A7B-A507-E8EFE3CB0E79}" srcOrd="0" destOrd="0" parTransId="{354F963E-3CAD-4142-A0CA-3D53F8F833F0}" sibTransId="{D9B8A0E8-1EFC-4F92-B88C-5C6E9FBCEDCC}"/>
    <dgm:cxn modelId="{D35CA83A-77E2-4195-97AE-E5A3FAF291EE}" srcId="{3F1E2224-7CC8-4A7B-A507-E8EFE3CB0E79}" destId="{3127D615-FFE7-4A36-9FFC-16951E6885AC}" srcOrd="2" destOrd="0" parTransId="{05D92734-E621-4F2A-A4AF-CA4CFEBDCB4C}" sibTransId="{D4921612-7FB7-4EB5-9860-29C23D6991BF}"/>
    <dgm:cxn modelId="{D8F67E3D-FC9B-43C2-B309-C3C60E9E28A4}" srcId="{3F1E2224-7CC8-4A7B-A507-E8EFE3CB0E79}" destId="{AE767401-749F-417F-A4A2-4606DCB7E521}" srcOrd="6" destOrd="0" parTransId="{DF9585D7-6431-489B-B3EA-AF4A848A5AD2}" sibTransId="{841492A0-B5E3-4B23-AAF1-528949E06F8D}"/>
    <dgm:cxn modelId="{9B59BC46-CB1B-4B54-825A-A670ACC3E5AB}" type="presOf" srcId="{3F1E2224-7CC8-4A7B-A507-E8EFE3CB0E79}" destId="{695DA392-C643-4692-A4CA-3F809F38A025}" srcOrd="0" destOrd="0" presId="urn:microsoft.com/office/officeart/2016/7/layout/BasicProcessNew"/>
    <dgm:cxn modelId="{6EB28669-D029-4906-A8D8-C9880AA9F858}" type="presOf" srcId="{FFE1ED61-E0FA-4ED3-B60F-2E102F360DB2}" destId="{695DA392-C643-4692-A4CA-3F809F38A025}" srcOrd="0" destOrd="4" presId="urn:microsoft.com/office/officeart/2016/7/layout/BasicProcessNew"/>
    <dgm:cxn modelId="{8310D056-A443-4E9E-911B-D0EEDB4B1993}" type="presOf" srcId="{D2D6CFA5-6F61-4ECF-BD48-684DBE2816B0}" destId="{37FC97A5-A8DF-43C6-BF3F-2A16A8E1C62E}" srcOrd="0" destOrd="0" presId="urn:microsoft.com/office/officeart/2016/7/layout/BasicProcessNew"/>
    <dgm:cxn modelId="{04B0D178-7D88-4429-A244-A5784E92BFBC}" srcId="{3F1E2224-7CC8-4A7B-A507-E8EFE3CB0E79}" destId="{A114E20D-ECC8-4301-A111-F410509AA645}" srcOrd="8" destOrd="0" parTransId="{AECA3313-AD87-4BA4-84D8-654FCEB8DC16}" sibTransId="{FFBDA25A-14A8-47CA-8194-70674341E814}"/>
    <dgm:cxn modelId="{BEEB907C-7D21-4484-AE5A-50C43FD22955}" srcId="{3F1E2224-7CC8-4A7B-A507-E8EFE3CB0E79}" destId="{6476A2D0-C402-4A4C-B997-DE4976618D4F}" srcOrd="0" destOrd="0" parTransId="{086B88E5-48DE-41BA-9B3D-C6AC21BEEBC9}" sibTransId="{03A207CB-079B-47D2-87B7-D97641CBDB84}"/>
    <dgm:cxn modelId="{EB8C9F86-CFEE-4183-AE96-59872FC90F20}" type="presOf" srcId="{3127D615-FFE7-4A36-9FFC-16951E6885AC}" destId="{695DA392-C643-4692-A4CA-3F809F38A025}" srcOrd="0" destOrd="3" presId="urn:microsoft.com/office/officeart/2016/7/layout/BasicProcessNew"/>
    <dgm:cxn modelId="{36F0E98E-01E2-45DA-BE47-B7E1DF3CE4A3}" type="presOf" srcId="{A114E20D-ECC8-4301-A111-F410509AA645}" destId="{695DA392-C643-4692-A4CA-3F809F38A025}" srcOrd="0" destOrd="9" presId="urn:microsoft.com/office/officeart/2016/7/layout/BasicProcessNew"/>
    <dgm:cxn modelId="{C0090A97-51D4-4AA4-A33C-88A3EEA095EB}" type="presOf" srcId="{091EBEE9-B1EB-4028-9093-A8529084BBEB}" destId="{F652F686-8FA3-45AD-ACD0-DE67DF4973C9}" srcOrd="0" destOrd="0" presId="urn:microsoft.com/office/officeart/2016/7/layout/BasicProcessNew"/>
    <dgm:cxn modelId="{22BB4CAA-B293-44A3-AE8B-92EED4F574FB}" type="presOf" srcId="{80E509DD-DD2C-4010-8D51-1BD98BAC839D}" destId="{695DA392-C643-4692-A4CA-3F809F38A025}" srcOrd="0" destOrd="2" presId="urn:microsoft.com/office/officeart/2016/7/layout/BasicProcessNew"/>
    <dgm:cxn modelId="{8891F7AF-105E-4698-9491-A12CC98E5FAB}" srcId="{3F1E2224-7CC8-4A7B-A507-E8EFE3CB0E79}" destId="{757F16DA-4394-4105-AD13-4F4F6C7A647E}" srcOrd="7" destOrd="0" parTransId="{2B9B398D-5B20-494F-8321-C49B79D4A25A}" sibTransId="{99625A66-8928-4D91-BEB8-8CEBFD8F1E90}"/>
    <dgm:cxn modelId="{ACBF08B0-454A-4A09-B198-652AA071D934}" type="presOf" srcId="{8348B57B-F5AD-4BF8-BEA6-0196F529E730}" destId="{695DA392-C643-4692-A4CA-3F809F38A025}" srcOrd="0" destOrd="10" presId="urn:microsoft.com/office/officeart/2016/7/layout/BasicProcessNew"/>
    <dgm:cxn modelId="{634DF0BA-DDAD-4A81-AB57-88C3A9DD4124}" type="presOf" srcId="{572AE791-1BD4-4A8C-A65A-2EADC4562CA6}" destId="{695DA392-C643-4692-A4CA-3F809F38A025}" srcOrd="0" destOrd="5" presId="urn:microsoft.com/office/officeart/2016/7/layout/BasicProcessNew"/>
    <dgm:cxn modelId="{8506C0DA-FC4E-48ED-AB0D-3276A01F0F36}" srcId="{3F1E2224-7CC8-4A7B-A507-E8EFE3CB0E79}" destId="{FFE1ED61-E0FA-4ED3-B60F-2E102F360DB2}" srcOrd="3" destOrd="0" parTransId="{371270F3-F18C-4CFC-ACDD-E3C24A77C5A4}" sibTransId="{3FC4C063-7548-444E-A383-A2E8E011261D}"/>
    <dgm:cxn modelId="{35AF61DB-6AD0-45FC-BA17-A6DE7F299D2E}" srcId="{3F1E2224-7CC8-4A7B-A507-E8EFE3CB0E79}" destId="{D0A4A24A-9C0D-4DF0-BB24-734BEB3E90A6}" srcOrd="5" destOrd="0" parTransId="{87FB5E10-48B9-4895-B70F-0F19D4F6BED7}" sibTransId="{75F3ECB1-A144-4E1C-A3EC-30AB3446E4FB}"/>
    <dgm:cxn modelId="{41B15DE0-3287-442C-82B8-A6A319237922}" srcId="{D2D6CFA5-6F61-4ECF-BD48-684DBE2816B0}" destId="{091EBEE9-B1EB-4028-9093-A8529084BBEB}" srcOrd="1" destOrd="0" parTransId="{058DFE1E-EAEA-4AF2-943B-CEBB8BA673DD}" sibTransId="{F38982E8-30F0-45CE-BC34-CA5D0D46EB18}"/>
    <dgm:cxn modelId="{790A91EF-FB75-429D-B3C8-32FD810D121F}" srcId="{3F1E2224-7CC8-4A7B-A507-E8EFE3CB0E79}" destId="{80E509DD-DD2C-4010-8D51-1BD98BAC839D}" srcOrd="1" destOrd="0" parTransId="{CE0670AF-0FD4-4BBD-B55D-E52F74EAAAB0}" sibTransId="{31456BCB-C299-453D-AEF8-65F112C8AD19}"/>
    <dgm:cxn modelId="{23BD73FF-0C67-4180-AC89-7DF6D37B5278}" type="presOf" srcId="{AE767401-749F-417F-A4A2-4606DCB7E521}" destId="{695DA392-C643-4692-A4CA-3F809F38A025}" srcOrd="0" destOrd="7" presId="urn:microsoft.com/office/officeart/2016/7/layout/BasicProcessNew"/>
    <dgm:cxn modelId="{3A132229-434B-40C1-BB77-8B676D5B17F5}" type="presParOf" srcId="{37FC97A5-A8DF-43C6-BF3F-2A16A8E1C62E}" destId="{695DA392-C643-4692-A4CA-3F809F38A025}" srcOrd="0" destOrd="0" presId="urn:microsoft.com/office/officeart/2016/7/layout/BasicProcessNew"/>
    <dgm:cxn modelId="{8767C768-91A6-4FED-98EF-220C56896ECD}" type="presParOf" srcId="{37FC97A5-A8DF-43C6-BF3F-2A16A8E1C62E}" destId="{50046034-5C38-44E2-8580-0DAB3152C4E7}" srcOrd="1" destOrd="0" presId="urn:microsoft.com/office/officeart/2016/7/layout/BasicProcessNew"/>
    <dgm:cxn modelId="{50B11B6B-ABFE-42B1-91CF-4719D530586E}" type="presParOf" srcId="{37FC97A5-A8DF-43C6-BF3F-2A16A8E1C62E}" destId="{925A2320-A5F1-49EB-B324-9DE0DEDB896E}" srcOrd="2" destOrd="0" presId="urn:microsoft.com/office/officeart/2016/7/layout/BasicProcessNew"/>
    <dgm:cxn modelId="{904101B9-CF38-429C-B23B-C18379EC5EB9}" type="presParOf" srcId="{37FC97A5-A8DF-43C6-BF3F-2A16A8E1C62E}" destId="{3F60C4BB-ABC4-4C6D-BDFF-1719BE302FFA}" srcOrd="3" destOrd="0" presId="urn:microsoft.com/office/officeart/2016/7/layout/BasicProcessNew"/>
    <dgm:cxn modelId="{2FD7E2A7-F95D-4FF3-BE83-105888687088}" type="presParOf" srcId="{37FC97A5-A8DF-43C6-BF3F-2A16A8E1C62E}" destId="{F652F686-8FA3-45AD-ACD0-DE67DF4973C9}" srcOrd="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9EFD36-CEB4-40C1-9C49-AAD205B530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D63E8B-D766-4BC0-A39F-C444A8A26706}">
      <dgm:prSet/>
      <dgm:spPr/>
      <dgm:t>
        <a:bodyPr/>
        <a:lstStyle/>
        <a:p>
          <a:r>
            <a:rPr lang="en-US" b="1" dirty="0"/>
            <a:t>First:   a big thank you for</a:t>
          </a:r>
        </a:p>
        <a:p>
          <a:r>
            <a:rPr lang="en-US" b="1" dirty="0"/>
            <a:t> Tusla and MHC </a:t>
          </a:r>
        </a:p>
        <a:p>
          <a:r>
            <a:rPr lang="en-US" b="1" dirty="0"/>
            <a:t> who kindly offered to host this  39</a:t>
          </a:r>
          <a:r>
            <a:rPr lang="en-US" b="1" baseline="30000" dirty="0"/>
            <a:t>th</a:t>
          </a:r>
          <a:r>
            <a:rPr lang="en-US" b="1" dirty="0"/>
            <a:t> EPSO Conference. </a:t>
          </a:r>
        </a:p>
        <a:p>
          <a:r>
            <a:rPr lang="en-US" b="1" dirty="0"/>
            <a:t>May I have an applause for them </a:t>
          </a:r>
          <a:endParaRPr lang="en-US" dirty="0"/>
        </a:p>
      </dgm:t>
    </dgm:pt>
    <dgm:pt modelId="{0A71FBAE-8083-49A4-AF66-63FD2DE1602F}" type="parTrans" cxnId="{5BDC89C4-DC28-4E3A-A764-30F695C79AE3}">
      <dgm:prSet/>
      <dgm:spPr/>
      <dgm:t>
        <a:bodyPr/>
        <a:lstStyle/>
        <a:p>
          <a:endParaRPr lang="en-US"/>
        </a:p>
      </dgm:t>
    </dgm:pt>
    <dgm:pt modelId="{5E537FBF-7CD9-4F2D-B586-C4FADCD78A76}" type="sibTrans" cxnId="{5BDC89C4-DC28-4E3A-A764-30F695C79AE3}">
      <dgm:prSet/>
      <dgm:spPr/>
      <dgm:t>
        <a:bodyPr/>
        <a:lstStyle/>
        <a:p>
          <a:endParaRPr lang="en-US"/>
        </a:p>
      </dgm:t>
    </dgm:pt>
    <dgm:pt modelId="{4A22CF2E-C185-4130-AB60-CCBCB45EFE8E}">
      <dgm:prSet/>
      <dgm:spPr/>
      <dgm:t>
        <a:bodyPr/>
        <a:lstStyle/>
        <a:p>
          <a:r>
            <a:rPr lang="en-US" b="1" dirty="0"/>
            <a:t>They have done a lot of work </a:t>
          </a:r>
        </a:p>
        <a:p>
          <a:r>
            <a:rPr lang="en-US" b="1" dirty="0"/>
            <a:t>spent a lot of time and money </a:t>
          </a:r>
        </a:p>
        <a:p>
          <a:r>
            <a:rPr lang="en-US" b="1" dirty="0"/>
            <a:t>to host your presence on this beautiful island Ireland! </a:t>
          </a:r>
          <a:endParaRPr lang="en-US" dirty="0"/>
        </a:p>
      </dgm:t>
    </dgm:pt>
    <dgm:pt modelId="{589BB588-37C1-44C8-B093-A52E071E5820}" type="parTrans" cxnId="{F467B333-E422-4295-A28E-BD160933B88A}">
      <dgm:prSet/>
      <dgm:spPr/>
      <dgm:t>
        <a:bodyPr/>
        <a:lstStyle/>
        <a:p>
          <a:endParaRPr lang="en-US"/>
        </a:p>
      </dgm:t>
    </dgm:pt>
    <dgm:pt modelId="{B3B4AD1C-E3EE-4386-A462-BB3B34BE3333}" type="sibTrans" cxnId="{F467B333-E422-4295-A28E-BD160933B88A}">
      <dgm:prSet/>
      <dgm:spPr/>
      <dgm:t>
        <a:bodyPr/>
        <a:lstStyle/>
        <a:p>
          <a:endParaRPr lang="en-US"/>
        </a:p>
      </dgm:t>
    </dgm:pt>
    <dgm:pt modelId="{C9E8158C-2A02-42A3-8F43-167A127EEAED}">
      <dgm:prSet/>
      <dgm:spPr>
        <a:blipFill rotWithShape="0">
          <a:blip xmlns:r="http://schemas.openxmlformats.org/officeDocument/2006/relationships" r:embed="rId1"/>
          <a:srcRect/>
          <a:stretch>
            <a:fillRect l="-1000" r="-1000"/>
          </a:stretch>
        </a:blipFill>
      </dgm:spPr>
      <dgm:t>
        <a:bodyPr/>
        <a:lstStyle/>
        <a:p>
          <a:endParaRPr lang="en-US" dirty="0"/>
        </a:p>
      </dgm:t>
    </dgm:pt>
    <dgm:pt modelId="{47582948-6901-42E1-A474-92E657755D83}" type="parTrans" cxnId="{46C8A303-3164-443B-BE1C-C85068E9C186}">
      <dgm:prSet/>
      <dgm:spPr/>
      <dgm:t>
        <a:bodyPr/>
        <a:lstStyle/>
        <a:p>
          <a:endParaRPr lang="en-US"/>
        </a:p>
      </dgm:t>
    </dgm:pt>
    <dgm:pt modelId="{4B4D44BD-25CD-4445-A8AE-A45BB09530DA}" type="sibTrans" cxnId="{46C8A303-3164-443B-BE1C-C85068E9C186}">
      <dgm:prSet/>
      <dgm:spPr/>
      <dgm:t>
        <a:bodyPr/>
        <a:lstStyle/>
        <a:p>
          <a:endParaRPr lang="en-US"/>
        </a:p>
      </dgm:t>
    </dgm:pt>
    <dgm:pt modelId="{FCE04F6B-37D0-46CB-B39B-9FC417FB9160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/>
            <a:t>Thank you : Fiona McDonnell, Grant Landon, Niamh O'Doherty!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/>
            <a:t> Thank you: John Farrelly,  Deirdre Myles!</a:t>
          </a:r>
          <a:endParaRPr lang="en-US" dirty="0"/>
        </a:p>
        <a:p>
          <a:pPr marL="0"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0A5BB6A2-22A9-49A5-A68A-5FF4D4E92D20}" type="parTrans" cxnId="{19C121D1-A630-45A9-854D-4797AF8F8E5F}">
      <dgm:prSet/>
      <dgm:spPr/>
      <dgm:t>
        <a:bodyPr/>
        <a:lstStyle/>
        <a:p>
          <a:endParaRPr lang="en-US"/>
        </a:p>
      </dgm:t>
    </dgm:pt>
    <dgm:pt modelId="{3A93BAFE-4F5C-4608-A276-AD1A9369667E}" type="sibTrans" cxnId="{19C121D1-A630-45A9-854D-4797AF8F8E5F}">
      <dgm:prSet/>
      <dgm:spPr/>
      <dgm:t>
        <a:bodyPr/>
        <a:lstStyle/>
        <a:p>
          <a:endParaRPr lang="en-US"/>
        </a:p>
      </dgm:t>
    </dgm:pt>
    <dgm:pt modelId="{9F11CE96-6C80-4AB1-8AA1-4424E4AA94F6}" type="pres">
      <dgm:prSet presAssocID="{7A9EFD36-CEB4-40C1-9C49-AAD205B530D4}" presName="diagram" presStyleCnt="0">
        <dgm:presLayoutVars>
          <dgm:dir/>
          <dgm:resizeHandles val="exact"/>
        </dgm:presLayoutVars>
      </dgm:prSet>
      <dgm:spPr/>
    </dgm:pt>
    <dgm:pt modelId="{FFA9D17D-4B24-403F-93F0-B4ADC0448750}" type="pres">
      <dgm:prSet presAssocID="{87D63E8B-D766-4BC0-A39F-C444A8A26706}" presName="node" presStyleLbl="node1" presStyleIdx="0" presStyleCnt="4">
        <dgm:presLayoutVars>
          <dgm:bulletEnabled val="1"/>
        </dgm:presLayoutVars>
      </dgm:prSet>
      <dgm:spPr/>
    </dgm:pt>
    <dgm:pt modelId="{5FB58BCE-4434-41B1-BAA4-081FA605BBF0}" type="pres">
      <dgm:prSet presAssocID="{5E537FBF-7CD9-4F2D-B586-C4FADCD78A76}" presName="sibTrans" presStyleCnt="0"/>
      <dgm:spPr/>
    </dgm:pt>
    <dgm:pt modelId="{108F32BE-967F-4A42-B84A-4F8423621125}" type="pres">
      <dgm:prSet presAssocID="{4A22CF2E-C185-4130-AB60-CCBCB45EFE8E}" presName="node" presStyleLbl="node1" presStyleIdx="1" presStyleCnt="4">
        <dgm:presLayoutVars>
          <dgm:bulletEnabled val="1"/>
        </dgm:presLayoutVars>
      </dgm:prSet>
      <dgm:spPr/>
    </dgm:pt>
    <dgm:pt modelId="{EF4E8102-C306-48A8-9046-195F7CE75943}" type="pres">
      <dgm:prSet presAssocID="{B3B4AD1C-E3EE-4386-A462-BB3B34BE3333}" presName="sibTrans" presStyleCnt="0"/>
      <dgm:spPr/>
    </dgm:pt>
    <dgm:pt modelId="{62856199-67A8-4D15-9753-CFC0577615F2}" type="pres">
      <dgm:prSet presAssocID="{C9E8158C-2A02-42A3-8F43-167A127EEAED}" presName="node" presStyleLbl="node1" presStyleIdx="2" presStyleCnt="4">
        <dgm:presLayoutVars>
          <dgm:bulletEnabled val="1"/>
        </dgm:presLayoutVars>
      </dgm:prSet>
      <dgm:spPr/>
    </dgm:pt>
    <dgm:pt modelId="{FB0DF654-CCCE-4376-9360-88DCEB1AF516}" type="pres">
      <dgm:prSet presAssocID="{4B4D44BD-25CD-4445-A8AE-A45BB09530DA}" presName="sibTrans" presStyleCnt="0"/>
      <dgm:spPr/>
    </dgm:pt>
    <dgm:pt modelId="{47EF7ECD-7CAF-4A14-BA22-8EFDA26A334B}" type="pres">
      <dgm:prSet presAssocID="{FCE04F6B-37D0-46CB-B39B-9FC417FB9160}" presName="node" presStyleLbl="node1" presStyleIdx="3" presStyleCnt="4">
        <dgm:presLayoutVars>
          <dgm:bulletEnabled val="1"/>
        </dgm:presLayoutVars>
      </dgm:prSet>
      <dgm:spPr/>
    </dgm:pt>
  </dgm:ptLst>
  <dgm:cxnLst>
    <dgm:cxn modelId="{46C8A303-3164-443B-BE1C-C85068E9C186}" srcId="{7A9EFD36-CEB4-40C1-9C49-AAD205B530D4}" destId="{C9E8158C-2A02-42A3-8F43-167A127EEAED}" srcOrd="2" destOrd="0" parTransId="{47582948-6901-42E1-A474-92E657755D83}" sibTransId="{4B4D44BD-25CD-4445-A8AE-A45BB09530DA}"/>
    <dgm:cxn modelId="{A6C69A05-B9E0-4493-8F51-F156B65C499E}" type="presOf" srcId="{4A22CF2E-C185-4130-AB60-CCBCB45EFE8E}" destId="{108F32BE-967F-4A42-B84A-4F8423621125}" srcOrd="0" destOrd="0" presId="urn:microsoft.com/office/officeart/2005/8/layout/default"/>
    <dgm:cxn modelId="{F467B333-E422-4295-A28E-BD160933B88A}" srcId="{7A9EFD36-CEB4-40C1-9C49-AAD205B530D4}" destId="{4A22CF2E-C185-4130-AB60-CCBCB45EFE8E}" srcOrd="1" destOrd="0" parTransId="{589BB588-37C1-44C8-B093-A52E071E5820}" sibTransId="{B3B4AD1C-E3EE-4386-A462-BB3B34BE3333}"/>
    <dgm:cxn modelId="{903CF262-F9F0-40F5-918F-312D5E29FD01}" type="presOf" srcId="{FCE04F6B-37D0-46CB-B39B-9FC417FB9160}" destId="{47EF7ECD-7CAF-4A14-BA22-8EFDA26A334B}" srcOrd="0" destOrd="0" presId="urn:microsoft.com/office/officeart/2005/8/layout/default"/>
    <dgm:cxn modelId="{5BDC89C4-DC28-4E3A-A764-30F695C79AE3}" srcId="{7A9EFD36-CEB4-40C1-9C49-AAD205B530D4}" destId="{87D63E8B-D766-4BC0-A39F-C444A8A26706}" srcOrd="0" destOrd="0" parTransId="{0A71FBAE-8083-49A4-AF66-63FD2DE1602F}" sibTransId="{5E537FBF-7CD9-4F2D-B586-C4FADCD78A76}"/>
    <dgm:cxn modelId="{19C121D1-A630-45A9-854D-4797AF8F8E5F}" srcId="{7A9EFD36-CEB4-40C1-9C49-AAD205B530D4}" destId="{FCE04F6B-37D0-46CB-B39B-9FC417FB9160}" srcOrd="3" destOrd="0" parTransId="{0A5BB6A2-22A9-49A5-A68A-5FF4D4E92D20}" sibTransId="{3A93BAFE-4F5C-4608-A276-AD1A9369667E}"/>
    <dgm:cxn modelId="{81A673E5-8B4D-4A7F-9823-41BA8ADFE253}" type="presOf" srcId="{C9E8158C-2A02-42A3-8F43-167A127EEAED}" destId="{62856199-67A8-4D15-9753-CFC0577615F2}" srcOrd="0" destOrd="0" presId="urn:microsoft.com/office/officeart/2005/8/layout/default"/>
    <dgm:cxn modelId="{33CEAFF7-E769-4607-B627-D2BCDAD4EE07}" type="presOf" srcId="{87D63E8B-D766-4BC0-A39F-C444A8A26706}" destId="{FFA9D17D-4B24-403F-93F0-B4ADC0448750}" srcOrd="0" destOrd="0" presId="urn:microsoft.com/office/officeart/2005/8/layout/default"/>
    <dgm:cxn modelId="{4C0EE9F7-3DCF-48AC-8137-9334CCD364C6}" type="presOf" srcId="{7A9EFD36-CEB4-40C1-9C49-AAD205B530D4}" destId="{9F11CE96-6C80-4AB1-8AA1-4424E4AA94F6}" srcOrd="0" destOrd="0" presId="urn:microsoft.com/office/officeart/2005/8/layout/default"/>
    <dgm:cxn modelId="{3736D81F-AC7D-470A-84B9-E1E00EAFB461}" type="presParOf" srcId="{9F11CE96-6C80-4AB1-8AA1-4424E4AA94F6}" destId="{FFA9D17D-4B24-403F-93F0-B4ADC0448750}" srcOrd="0" destOrd="0" presId="urn:microsoft.com/office/officeart/2005/8/layout/default"/>
    <dgm:cxn modelId="{20657799-CBB9-48B2-865A-96EC2A52F296}" type="presParOf" srcId="{9F11CE96-6C80-4AB1-8AA1-4424E4AA94F6}" destId="{5FB58BCE-4434-41B1-BAA4-081FA605BBF0}" srcOrd="1" destOrd="0" presId="urn:microsoft.com/office/officeart/2005/8/layout/default"/>
    <dgm:cxn modelId="{54278CB8-AD07-44AD-AF4A-FBC205EBB7D5}" type="presParOf" srcId="{9F11CE96-6C80-4AB1-8AA1-4424E4AA94F6}" destId="{108F32BE-967F-4A42-B84A-4F8423621125}" srcOrd="2" destOrd="0" presId="urn:microsoft.com/office/officeart/2005/8/layout/default"/>
    <dgm:cxn modelId="{B52918BB-AB05-46A6-B05D-DB06753FCDAA}" type="presParOf" srcId="{9F11CE96-6C80-4AB1-8AA1-4424E4AA94F6}" destId="{EF4E8102-C306-48A8-9046-195F7CE75943}" srcOrd="3" destOrd="0" presId="urn:microsoft.com/office/officeart/2005/8/layout/default"/>
    <dgm:cxn modelId="{CEBAF777-097D-49B8-8E27-C864E6FF97C3}" type="presParOf" srcId="{9F11CE96-6C80-4AB1-8AA1-4424E4AA94F6}" destId="{62856199-67A8-4D15-9753-CFC0577615F2}" srcOrd="4" destOrd="0" presId="urn:microsoft.com/office/officeart/2005/8/layout/default"/>
    <dgm:cxn modelId="{D86807C8-65AF-410B-AEE0-B1193610CF2B}" type="presParOf" srcId="{9F11CE96-6C80-4AB1-8AA1-4424E4AA94F6}" destId="{FB0DF654-CCCE-4376-9360-88DCEB1AF516}" srcOrd="5" destOrd="0" presId="urn:microsoft.com/office/officeart/2005/8/layout/default"/>
    <dgm:cxn modelId="{7C6134B0-F9D5-4579-BE19-7F2755C3C863}" type="presParOf" srcId="{9F11CE96-6C80-4AB1-8AA1-4424E4AA94F6}" destId="{47EF7ECD-7CAF-4A14-BA22-8EFDA26A334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52FCFA-B6B1-466E-9294-85231E8D0CB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568CA2-4DEB-4718-BDB0-DCD8CF6EC26C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/>
            <a:t>All </a:t>
          </a:r>
          <a:r>
            <a:rPr lang="en-US" sz="2800" b="1" dirty="0"/>
            <a:t>together in-person on this beautiful and fascinating island of Ireland</a:t>
          </a:r>
          <a:r>
            <a:rPr lang="en-US" sz="2800" dirty="0"/>
            <a:t>, brimming with </a:t>
          </a:r>
          <a:r>
            <a:rPr lang="en-US" sz="2800" b="1" dirty="0"/>
            <a:t>history and the connections between science and healthcare</a:t>
          </a:r>
          <a:r>
            <a:rPr lang="en-US" sz="2800" dirty="0"/>
            <a:t>. 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dirty="0"/>
        </a:p>
      </dgm:t>
    </dgm:pt>
    <dgm:pt modelId="{66ED7BB9-FC64-4CD9-9C9A-C02C9B71856F}" type="parTrans" cxnId="{DAD594EB-81E1-4480-9069-36A11DE1D769}">
      <dgm:prSet/>
      <dgm:spPr/>
      <dgm:t>
        <a:bodyPr/>
        <a:lstStyle/>
        <a:p>
          <a:endParaRPr lang="en-US"/>
        </a:p>
      </dgm:t>
    </dgm:pt>
    <dgm:pt modelId="{162243B0-282C-4088-B685-C3C0522E8E8A}" type="sibTrans" cxnId="{DAD594EB-81E1-4480-9069-36A11DE1D769}">
      <dgm:prSet/>
      <dgm:spPr/>
      <dgm:t>
        <a:bodyPr/>
        <a:lstStyle/>
        <a:p>
          <a:endParaRPr lang="en-US"/>
        </a:p>
      </dgm:t>
    </dgm:pt>
    <dgm:pt modelId="{6B48BD0F-7148-4945-962A-549E4916BD0F}">
      <dgm:prSet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dirty="0"/>
            <a:t>a </a:t>
          </a:r>
          <a:r>
            <a:rPr lang="en-US" sz="3600" b="1" dirty="0"/>
            <a:t>great working environment </a:t>
          </a:r>
          <a:r>
            <a:rPr lang="en-US" sz="3600" dirty="0"/>
            <a:t>full of energy; with a </a:t>
          </a:r>
          <a:r>
            <a:rPr lang="en-US" sz="3600" b="1" dirty="0"/>
            <a:t>desire to learn from each other </a:t>
          </a:r>
          <a:r>
            <a:rPr lang="en-US" sz="3600" dirty="0"/>
            <a:t>and work together on </a:t>
          </a:r>
          <a:r>
            <a:rPr lang="en-US" sz="3600" b="1" dirty="0"/>
            <a:t>better regulation </a:t>
          </a:r>
          <a:r>
            <a:rPr lang="en-US" sz="3600" dirty="0"/>
            <a:t>in healthcare- mental health care and childcare.</a:t>
          </a:r>
        </a:p>
      </dgm:t>
    </dgm:pt>
    <dgm:pt modelId="{16BCC891-4269-4250-9F8F-396E529CFEEE}" type="parTrans" cxnId="{6F3FD3BC-5D10-4C35-A23E-42A9C76725AA}">
      <dgm:prSet/>
      <dgm:spPr/>
      <dgm:t>
        <a:bodyPr/>
        <a:lstStyle/>
        <a:p>
          <a:endParaRPr lang="en-US"/>
        </a:p>
      </dgm:t>
    </dgm:pt>
    <dgm:pt modelId="{EAFBBE18-AF0C-40AD-8C2F-4A7B422E59FF}" type="sibTrans" cxnId="{6F3FD3BC-5D10-4C35-A23E-42A9C76725AA}">
      <dgm:prSet/>
      <dgm:spPr/>
      <dgm:t>
        <a:bodyPr/>
        <a:lstStyle/>
        <a:p>
          <a:endParaRPr lang="en-US"/>
        </a:p>
      </dgm:t>
    </dgm:pt>
    <dgm:pt modelId="{7A0E036F-2B42-40B3-BABC-35CD664580FC}">
      <dgm:prSet custT="1"/>
      <dgm:spPr/>
      <dgm:t>
        <a:bodyPr/>
        <a:lstStyle/>
        <a:p>
          <a:r>
            <a:rPr lang="en-US" sz="3600" dirty="0"/>
            <a:t>We only have to look at </a:t>
          </a:r>
          <a:r>
            <a:rPr lang="en-US" sz="3600" b="1" dirty="0"/>
            <a:t>Trinity and its links to Medical innovation </a:t>
          </a:r>
          <a:r>
            <a:rPr lang="en-US" sz="3600" dirty="0"/>
            <a:t>over time,</a:t>
          </a:r>
        </a:p>
      </dgm:t>
    </dgm:pt>
    <dgm:pt modelId="{EFE0FAF0-17CF-4364-BEB1-32655F85B0C9}" type="parTrans" cxnId="{3F69740B-0104-4322-B2BF-7CD007AB704E}">
      <dgm:prSet/>
      <dgm:spPr/>
      <dgm:t>
        <a:bodyPr/>
        <a:lstStyle/>
        <a:p>
          <a:endParaRPr lang="en-US"/>
        </a:p>
      </dgm:t>
    </dgm:pt>
    <dgm:pt modelId="{8AB32D51-F074-495A-AC0C-6DD3AD8DDC7D}" type="sibTrans" cxnId="{3F69740B-0104-4322-B2BF-7CD007AB704E}">
      <dgm:prSet/>
      <dgm:spPr/>
      <dgm:t>
        <a:bodyPr/>
        <a:lstStyle/>
        <a:p>
          <a:endParaRPr lang="en-US"/>
        </a:p>
      </dgm:t>
    </dgm:pt>
    <dgm:pt modelId="{E0A35569-9EDB-4B24-8D49-A35E2003C6FB}">
      <dgm:prSet/>
      <dgm:spPr/>
      <dgm:t>
        <a:bodyPr/>
        <a:lstStyle/>
        <a:p>
          <a:r>
            <a:rPr lang="en-US" b="1" dirty="0"/>
            <a:t>and we know we're in the right place.</a:t>
          </a:r>
          <a:endParaRPr lang="en-US" dirty="0"/>
        </a:p>
      </dgm:t>
    </dgm:pt>
    <dgm:pt modelId="{68F22B5F-027D-4134-A08B-71CC6BAE2643}" type="parTrans" cxnId="{D7B3A6B4-FE36-4CAC-B0FB-7D9A3AE59057}">
      <dgm:prSet/>
      <dgm:spPr/>
      <dgm:t>
        <a:bodyPr/>
        <a:lstStyle/>
        <a:p>
          <a:endParaRPr lang="en-US"/>
        </a:p>
      </dgm:t>
    </dgm:pt>
    <dgm:pt modelId="{F2C4F0C7-35BC-432C-B7C0-3AF8E145A995}" type="sibTrans" cxnId="{D7B3A6B4-FE36-4CAC-B0FB-7D9A3AE59057}">
      <dgm:prSet/>
      <dgm:spPr/>
      <dgm:t>
        <a:bodyPr/>
        <a:lstStyle/>
        <a:p>
          <a:endParaRPr lang="en-US"/>
        </a:p>
      </dgm:t>
    </dgm:pt>
    <dgm:pt modelId="{0651F026-AA83-46DB-B856-BA6ECE56F739}" type="pres">
      <dgm:prSet presAssocID="{A652FCFA-B6B1-466E-9294-85231E8D0CBA}" presName="outerComposite" presStyleCnt="0">
        <dgm:presLayoutVars>
          <dgm:chMax val="5"/>
          <dgm:dir/>
          <dgm:resizeHandles val="exact"/>
        </dgm:presLayoutVars>
      </dgm:prSet>
      <dgm:spPr/>
    </dgm:pt>
    <dgm:pt modelId="{05D4C513-DB42-4D62-8EED-226CC04AD50B}" type="pres">
      <dgm:prSet presAssocID="{A652FCFA-B6B1-466E-9294-85231E8D0CBA}" presName="dummyMaxCanvas" presStyleCnt="0">
        <dgm:presLayoutVars/>
      </dgm:prSet>
      <dgm:spPr/>
    </dgm:pt>
    <dgm:pt modelId="{61F93CC3-DC02-4F17-B913-37460EEEF3DC}" type="pres">
      <dgm:prSet presAssocID="{A652FCFA-B6B1-466E-9294-85231E8D0CBA}" presName="FourNodes_1" presStyleLbl="node1" presStyleIdx="0" presStyleCnt="4" custScaleX="125000" custScaleY="130324" custLinFactNeighborX="6427" custLinFactNeighborY="-7217">
        <dgm:presLayoutVars>
          <dgm:bulletEnabled val="1"/>
        </dgm:presLayoutVars>
      </dgm:prSet>
      <dgm:spPr/>
    </dgm:pt>
    <dgm:pt modelId="{A33AD569-CB00-4534-B5FD-6D98850E9A24}" type="pres">
      <dgm:prSet presAssocID="{A652FCFA-B6B1-466E-9294-85231E8D0CBA}" presName="FourNodes_2" presStyleLbl="node1" presStyleIdx="1" presStyleCnt="4" custScaleX="118987" custScaleY="105742" custLinFactNeighborX="333" custLinFactNeighborY="12303">
        <dgm:presLayoutVars>
          <dgm:bulletEnabled val="1"/>
        </dgm:presLayoutVars>
      </dgm:prSet>
      <dgm:spPr/>
    </dgm:pt>
    <dgm:pt modelId="{97ACB32E-E505-411E-B260-FA14D5929BE3}" type="pres">
      <dgm:prSet presAssocID="{A652FCFA-B6B1-466E-9294-85231E8D0CBA}" presName="FourNodes_3" presStyleLbl="node1" presStyleIdx="2" presStyleCnt="4" custScaleX="73127" custLinFactNeighborX="15435" custLinFactNeighborY="-8372">
        <dgm:presLayoutVars>
          <dgm:bulletEnabled val="1"/>
        </dgm:presLayoutVars>
      </dgm:prSet>
      <dgm:spPr/>
    </dgm:pt>
    <dgm:pt modelId="{1C63DF23-DDF4-402D-B247-B7261AE72C93}" type="pres">
      <dgm:prSet presAssocID="{A652FCFA-B6B1-466E-9294-85231E8D0CBA}" presName="FourNodes_4" presStyleLbl="node1" presStyleIdx="3" presStyleCnt="4" custScaleX="61897" custLinFactNeighborX="1203" custLinFactNeighborY="-20861">
        <dgm:presLayoutVars>
          <dgm:bulletEnabled val="1"/>
        </dgm:presLayoutVars>
      </dgm:prSet>
      <dgm:spPr/>
    </dgm:pt>
    <dgm:pt modelId="{EE4C8756-99F0-4D8C-9074-1FCD77117E48}" type="pres">
      <dgm:prSet presAssocID="{A652FCFA-B6B1-466E-9294-85231E8D0CBA}" presName="FourConn_1-2" presStyleLbl="fgAccFollowNode1" presStyleIdx="0" presStyleCnt="3">
        <dgm:presLayoutVars>
          <dgm:bulletEnabled val="1"/>
        </dgm:presLayoutVars>
      </dgm:prSet>
      <dgm:spPr/>
    </dgm:pt>
    <dgm:pt modelId="{F421761B-A692-4402-93BD-6CC940E22A9D}" type="pres">
      <dgm:prSet presAssocID="{A652FCFA-B6B1-466E-9294-85231E8D0CBA}" presName="FourConn_2-3" presStyleLbl="fgAccFollowNode1" presStyleIdx="1" presStyleCnt="3">
        <dgm:presLayoutVars>
          <dgm:bulletEnabled val="1"/>
        </dgm:presLayoutVars>
      </dgm:prSet>
      <dgm:spPr/>
    </dgm:pt>
    <dgm:pt modelId="{8411F855-CE07-4D01-B2EE-56D6A65DE3F9}" type="pres">
      <dgm:prSet presAssocID="{A652FCFA-B6B1-466E-9294-85231E8D0CBA}" presName="FourConn_3-4" presStyleLbl="fgAccFollowNode1" presStyleIdx="2" presStyleCnt="3">
        <dgm:presLayoutVars>
          <dgm:bulletEnabled val="1"/>
        </dgm:presLayoutVars>
      </dgm:prSet>
      <dgm:spPr/>
    </dgm:pt>
    <dgm:pt modelId="{8F5C33CA-FCA5-47DF-B4BD-5E63412E9B56}" type="pres">
      <dgm:prSet presAssocID="{A652FCFA-B6B1-466E-9294-85231E8D0CBA}" presName="FourNodes_1_text" presStyleLbl="node1" presStyleIdx="3" presStyleCnt="4">
        <dgm:presLayoutVars>
          <dgm:bulletEnabled val="1"/>
        </dgm:presLayoutVars>
      </dgm:prSet>
      <dgm:spPr/>
    </dgm:pt>
    <dgm:pt modelId="{F852E26E-2E94-43A4-9EC4-605A7F94D681}" type="pres">
      <dgm:prSet presAssocID="{A652FCFA-B6B1-466E-9294-85231E8D0CBA}" presName="FourNodes_2_text" presStyleLbl="node1" presStyleIdx="3" presStyleCnt="4">
        <dgm:presLayoutVars>
          <dgm:bulletEnabled val="1"/>
        </dgm:presLayoutVars>
      </dgm:prSet>
      <dgm:spPr/>
    </dgm:pt>
    <dgm:pt modelId="{65F22313-CE2F-42B2-9F63-0F2783B3727E}" type="pres">
      <dgm:prSet presAssocID="{A652FCFA-B6B1-466E-9294-85231E8D0CBA}" presName="FourNodes_3_text" presStyleLbl="node1" presStyleIdx="3" presStyleCnt="4">
        <dgm:presLayoutVars>
          <dgm:bulletEnabled val="1"/>
        </dgm:presLayoutVars>
      </dgm:prSet>
      <dgm:spPr/>
    </dgm:pt>
    <dgm:pt modelId="{6536BB2B-7753-4520-985A-2C4E783DC360}" type="pres">
      <dgm:prSet presAssocID="{A652FCFA-B6B1-466E-9294-85231E8D0CB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CCA1F08-8D0E-4447-9720-FD8091D41CFC}" type="presOf" srcId="{7A0E036F-2B42-40B3-BABC-35CD664580FC}" destId="{65F22313-CE2F-42B2-9F63-0F2783B3727E}" srcOrd="1" destOrd="0" presId="urn:microsoft.com/office/officeart/2005/8/layout/vProcess5"/>
    <dgm:cxn modelId="{3F69740B-0104-4322-B2BF-7CD007AB704E}" srcId="{A652FCFA-B6B1-466E-9294-85231E8D0CBA}" destId="{7A0E036F-2B42-40B3-BABC-35CD664580FC}" srcOrd="2" destOrd="0" parTransId="{EFE0FAF0-17CF-4364-BEB1-32655F85B0C9}" sibTransId="{8AB32D51-F074-495A-AC0C-6DD3AD8DDC7D}"/>
    <dgm:cxn modelId="{C1A7F213-19D8-44EF-A245-5CBB48826334}" type="presOf" srcId="{E0A35569-9EDB-4B24-8D49-A35E2003C6FB}" destId="{1C63DF23-DDF4-402D-B247-B7261AE72C93}" srcOrd="0" destOrd="0" presId="urn:microsoft.com/office/officeart/2005/8/layout/vProcess5"/>
    <dgm:cxn modelId="{E9B34318-3B0B-4A7C-9BFA-55D9085AA7D9}" type="presOf" srcId="{6B48BD0F-7148-4945-962A-549E4916BD0F}" destId="{A33AD569-CB00-4534-B5FD-6D98850E9A24}" srcOrd="0" destOrd="0" presId="urn:microsoft.com/office/officeart/2005/8/layout/vProcess5"/>
    <dgm:cxn modelId="{6DBCCF1D-22F2-49EF-A99B-E4C24E3F68E4}" type="presOf" srcId="{EAFBBE18-AF0C-40AD-8C2F-4A7B422E59FF}" destId="{F421761B-A692-4402-93BD-6CC940E22A9D}" srcOrd="0" destOrd="0" presId="urn:microsoft.com/office/officeart/2005/8/layout/vProcess5"/>
    <dgm:cxn modelId="{0969A330-E0B5-48DD-AB60-846A852133C4}" type="presOf" srcId="{6B48BD0F-7148-4945-962A-549E4916BD0F}" destId="{F852E26E-2E94-43A4-9EC4-605A7F94D681}" srcOrd="1" destOrd="0" presId="urn:microsoft.com/office/officeart/2005/8/layout/vProcess5"/>
    <dgm:cxn modelId="{BC2D775B-A51E-4EDA-9D6B-97D2B4411DED}" type="presOf" srcId="{162243B0-282C-4088-B685-C3C0522E8E8A}" destId="{EE4C8756-99F0-4D8C-9074-1FCD77117E48}" srcOrd="0" destOrd="0" presId="urn:microsoft.com/office/officeart/2005/8/layout/vProcess5"/>
    <dgm:cxn modelId="{4A8A335F-088D-4220-AE45-058933E003C7}" type="presOf" srcId="{C0568CA2-4DEB-4718-BDB0-DCD8CF6EC26C}" destId="{8F5C33CA-FCA5-47DF-B4BD-5E63412E9B56}" srcOrd="1" destOrd="0" presId="urn:microsoft.com/office/officeart/2005/8/layout/vProcess5"/>
    <dgm:cxn modelId="{4CF70750-0571-4A3B-A34C-57959F2F3B79}" type="presOf" srcId="{E0A35569-9EDB-4B24-8D49-A35E2003C6FB}" destId="{6536BB2B-7753-4520-985A-2C4E783DC360}" srcOrd="1" destOrd="0" presId="urn:microsoft.com/office/officeart/2005/8/layout/vProcess5"/>
    <dgm:cxn modelId="{1ABFEE72-E8CC-4002-8BEE-87CF25AB2E41}" type="presOf" srcId="{C0568CA2-4DEB-4718-BDB0-DCD8CF6EC26C}" destId="{61F93CC3-DC02-4F17-B913-37460EEEF3DC}" srcOrd="0" destOrd="0" presId="urn:microsoft.com/office/officeart/2005/8/layout/vProcess5"/>
    <dgm:cxn modelId="{63570285-9E0B-48C6-8CAC-9E0E4D56C1D2}" type="presOf" srcId="{A652FCFA-B6B1-466E-9294-85231E8D0CBA}" destId="{0651F026-AA83-46DB-B856-BA6ECE56F739}" srcOrd="0" destOrd="0" presId="urn:microsoft.com/office/officeart/2005/8/layout/vProcess5"/>
    <dgm:cxn modelId="{D8D2059D-480F-4AB5-A968-9934A746D9D3}" type="presOf" srcId="{7A0E036F-2B42-40B3-BABC-35CD664580FC}" destId="{97ACB32E-E505-411E-B260-FA14D5929BE3}" srcOrd="0" destOrd="0" presId="urn:microsoft.com/office/officeart/2005/8/layout/vProcess5"/>
    <dgm:cxn modelId="{EAA871AF-40E3-4FDC-9F9D-5F629BF062A1}" type="presOf" srcId="{8AB32D51-F074-495A-AC0C-6DD3AD8DDC7D}" destId="{8411F855-CE07-4D01-B2EE-56D6A65DE3F9}" srcOrd="0" destOrd="0" presId="urn:microsoft.com/office/officeart/2005/8/layout/vProcess5"/>
    <dgm:cxn modelId="{D7B3A6B4-FE36-4CAC-B0FB-7D9A3AE59057}" srcId="{A652FCFA-B6B1-466E-9294-85231E8D0CBA}" destId="{E0A35569-9EDB-4B24-8D49-A35E2003C6FB}" srcOrd="3" destOrd="0" parTransId="{68F22B5F-027D-4134-A08B-71CC6BAE2643}" sibTransId="{F2C4F0C7-35BC-432C-B7C0-3AF8E145A995}"/>
    <dgm:cxn modelId="{6F3FD3BC-5D10-4C35-A23E-42A9C76725AA}" srcId="{A652FCFA-B6B1-466E-9294-85231E8D0CBA}" destId="{6B48BD0F-7148-4945-962A-549E4916BD0F}" srcOrd="1" destOrd="0" parTransId="{16BCC891-4269-4250-9F8F-396E529CFEEE}" sibTransId="{EAFBBE18-AF0C-40AD-8C2F-4A7B422E59FF}"/>
    <dgm:cxn modelId="{DAD594EB-81E1-4480-9069-36A11DE1D769}" srcId="{A652FCFA-B6B1-466E-9294-85231E8D0CBA}" destId="{C0568CA2-4DEB-4718-BDB0-DCD8CF6EC26C}" srcOrd="0" destOrd="0" parTransId="{66ED7BB9-FC64-4CD9-9C9A-C02C9B71856F}" sibTransId="{162243B0-282C-4088-B685-C3C0522E8E8A}"/>
    <dgm:cxn modelId="{5FB28B78-354A-42A5-8C1D-73034A7E62DF}" type="presParOf" srcId="{0651F026-AA83-46DB-B856-BA6ECE56F739}" destId="{05D4C513-DB42-4D62-8EED-226CC04AD50B}" srcOrd="0" destOrd="0" presId="urn:microsoft.com/office/officeart/2005/8/layout/vProcess5"/>
    <dgm:cxn modelId="{33B5CBC2-99B4-41BB-A04F-814876E11904}" type="presParOf" srcId="{0651F026-AA83-46DB-B856-BA6ECE56F739}" destId="{61F93CC3-DC02-4F17-B913-37460EEEF3DC}" srcOrd="1" destOrd="0" presId="urn:microsoft.com/office/officeart/2005/8/layout/vProcess5"/>
    <dgm:cxn modelId="{B45A1577-B336-4384-B9D3-344C845D3497}" type="presParOf" srcId="{0651F026-AA83-46DB-B856-BA6ECE56F739}" destId="{A33AD569-CB00-4534-B5FD-6D98850E9A24}" srcOrd="2" destOrd="0" presId="urn:microsoft.com/office/officeart/2005/8/layout/vProcess5"/>
    <dgm:cxn modelId="{66CE355A-C983-405C-AF67-E6E996D452BB}" type="presParOf" srcId="{0651F026-AA83-46DB-B856-BA6ECE56F739}" destId="{97ACB32E-E505-411E-B260-FA14D5929BE3}" srcOrd="3" destOrd="0" presId="urn:microsoft.com/office/officeart/2005/8/layout/vProcess5"/>
    <dgm:cxn modelId="{D019DD64-FC8A-4BCE-A9F2-6C5EDF55CC01}" type="presParOf" srcId="{0651F026-AA83-46DB-B856-BA6ECE56F739}" destId="{1C63DF23-DDF4-402D-B247-B7261AE72C93}" srcOrd="4" destOrd="0" presId="urn:microsoft.com/office/officeart/2005/8/layout/vProcess5"/>
    <dgm:cxn modelId="{0884F24F-32C0-4135-A685-70F7E8F49F06}" type="presParOf" srcId="{0651F026-AA83-46DB-B856-BA6ECE56F739}" destId="{EE4C8756-99F0-4D8C-9074-1FCD77117E48}" srcOrd="5" destOrd="0" presId="urn:microsoft.com/office/officeart/2005/8/layout/vProcess5"/>
    <dgm:cxn modelId="{DC3C7F9C-6AEB-4C29-880F-D922C4AF2AAA}" type="presParOf" srcId="{0651F026-AA83-46DB-B856-BA6ECE56F739}" destId="{F421761B-A692-4402-93BD-6CC940E22A9D}" srcOrd="6" destOrd="0" presId="urn:microsoft.com/office/officeart/2005/8/layout/vProcess5"/>
    <dgm:cxn modelId="{5255ED7C-8CA3-4AEF-AFD0-8751C36B7581}" type="presParOf" srcId="{0651F026-AA83-46DB-B856-BA6ECE56F739}" destId="{8411F855-CE07-4D01-B2EE-56D6A65DE3F9}" srcOrd="7" destOrd="0" presId="urn:microsoft.com/office/officeart/2005/8/layout/vProcess5"/>
    <dgm:cxn modelId="{FC94BA0C-8A9D-4370-8EE7-B9F24952C003}" type="presParOf" srcId="{0651F026-AA83-46DB-B856-BA6ECE56F739}" destId="{8F5C33CA-FCA5-47DF-B4BD-5E63412E9B56}" srcOrd="8" destOrd="0" presId="urn:microsoft.com/office/officeart/2005/8/layout/vProcess5"/>
    <dgm:cxn modelId="{24BEC5A2-3775-4475-971F-799BE202E99C}" type="presParOf" srcId="{0651F026-AA83-46DB-B856-BA6ECE56F739}" destId="{F852E26E-2E94-43A4-9EC4-605A7F94D681}" srcOrd="9" destOrd="0" presId="urn:microsoft.com/office/officeart/2005/8/layout/vProcess5"/>
    <dgm:cxn modelId="{7C19321A-D724-4CFD-A5A4-D847FD8DC00E}" type="presParOf" srcId="{0651F026-AA83-46DB-B856-BA6ECE56F739}" destId="{65F22313-CE2F-42B2-9F63-0F2783B3727E}" srcOrd="10" destOrd="0" presId="urn:microsoft.com/office/officeart/2005/8/layout/vProcess5"/>
    <dgm:cxn modelId="{171BEE30-0E5A-49FF-9247-BC0CA72FEADA}" type="presParOf" srcId="{0651F026-AA83-46DB-B856-BA6ECE56F739}" destId="{6536BB2B-7753-4520-985A-2C4E783DC36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4BE4BE-C0ED-4584-B933-7B1192497D91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167CF6-C195-483F-B0BF-533FF18A63F5}">
      <dgm:prSet/>
      <dgm:spPr/>
      <dgm:t>
        <a:bodyPr/>
        <a:lstStyle/>
        <a:p>
          <a:r>
            <a:rPr lang="en-US" b="1"/>
            <a:t>no, we do not have a special relationship with islands!</a:t>
          </a:r>
          <a:endParaRPr lang="en-US"/>
        </a:p>
      </dgm:t>
    </dgm:pt>
    <dgm:pt modelId="{356F67C8-2FDB-4DE7-8CA2-43A6ABDB4F7F}" type="parTrans" cxnId="{9BA1B293-4A64-4F31-B34B-942F2EB2BE74}">
      <dgm:prSet/>
      <dgm:spPr/>
      <dgm:t>
        <a:bodyPr/>
        <a:lstStyle/>
        <a:p>
          <a:endParaRPr lang="en-US"/>
        </a:p>
      </dgm:t>
    </dgm:pt>
    <dgm:pt modelId="{6A039191-4FE8-4709-BDF9-2237CC88941B}" type="sibTrans" cxnId="{9BA1B293-4A64-4F31-B34B-942F2EB2BE74}">
      <dgm:prSet/>
      <dgm:spPr/>
      <dgm:t>
        <a:bodyPr/>
        <a:lstStyle/>
        <a:p>
          <a:endParaRPr lang="en-US"/>
        </a:p>
      </dgm:t>
    </dgm:pt>
    <dgm:pt modelId="{DB1635B7-5C00-4CFB-9E76-D5FAA7B18418}">
      <dgm:prSet/>
      <dgm:spPr/>
      <dgm:t>
        <a:bodyPr/>
        <a:lstStyle/>
        <a:p>
          <a:r>
            <a:rPr lang="en-US" b="1"/>
            <a:t>But …. we do have something with “the island feeling”</a:t>
          </a:r>
          <a:endParaRPr lang="en-US"/>
        </a:p>
      </dgm:t>
    </dgm:pt>
    <dgm:pt modelId="{E6C27B48-C1DF-4698-8F1A-19A21B7F896C}" type="parTrans" cxnId="{92E2F139-1B0E-4F24-8E39-C4C689DE13F3}">
      <dgm:prSet/>
      <dgm:spPr/>
      <dgm:t>
        <a:bodyPr/>
        <a:lstStyle/>
        <a:p>
          <a:endParaRPr lang="en-US"/>
        </a:p>
      </dgm:t>
    </dgm:pt>
    <dgm:pt modelId="{35A88D35-E9E5-4FA0-91D5-1B8D95926806}" type="sibTrans" cxnId="{92E2F139-1B0E-4F24-8E39-C4C689DE13F3}">
      <dgm:prSet/>
      <dgm:spPr/>
      <dgm:t>
        <a:bodyPr/>
        <a:lstStyle/>
        <a:p>
          <a:endParaRPr lang="en-US"/>
        </a:p>
      </dgm:t>
    </dgm:pt>
    <dgm:pt modelId="{88CFFA1E-A779-44A5-ADA1-AB21A8E6FD29}" type="pres">
      <dgm:prSet presAssocID="{2D4BE4BE-C0ED-4584-B933-7B1192497D91}" presName="Name0" presStyleCnt="0">
        <dgm:presLayoutVars>
          <dgm:dir/>
          <dgm:resizeHandles val="exact"/>
        </dgm:presLayoutVars>
      </dgm:prSet>
      <dgm:spPr/>
    </dgm:pt>
    <dgm:pt modelId="{EF72811A-B5C8-4AA2-BF78-0FC1D0B06292}" type="pres">
      <dgm:prSet presAssocID="{11167CF6-C195-483F-B0BF-533FF18A63F5}" presName="node" presStyleLbl="node1" presStyleIdx="0" presStyleCnt="3">
        <dgm:presLayoutVars>
          <dgm:bulletEnabled val="1"/>
        </dgm:presLayoutVars>
      </dgm:prSet>
      <dgm:spPr/>
    </dgm:pt>
    <dgm:pt modelId="{955C52DC-F5BF-4A76-9E1E-CDC28079BBC6}" type="pres">
      <dgm:prSet presAssocID="{6A039191-4FE8-4709-BDF9-2237CC88941B}" presName="sibTransSpacerBeforeConnector" presStyleCnt="0"/>
      <dgm:spPr/>
    </dgm:pt>
    <dgm:pt modelId="{A375C823-AB82-4DA2-8827-310FE743D1F2}" type="pres">
      <dgm:prSet presAssocID="{6A039191-4FE8-4709-BDF9-2237CC88941B}" presName="sibTrans" presStyleLbl="node1" presStyleIdx="1" presStyleCnt="3"/>
      <dgm:spPr/>
    </dgm:pt>
    <dgm:pt modelId="{10A88056-5C76-472B-9D2A-513D520F7CFC}" type="pres">
      <dgm:prSet presAssocID="{6A039191-4FE8-4709-BDF9-2237CC88941B}" presName="sibTransSpacerAfterConnector" presStyleCnt="0"/>
      <dgm:spPr/>
    </dgm:pt>
    <dgm:pt modelId="{76316975-3DD9-4E37-9F88-92D202350073}" type="pres">
      <dgm:prSet presAssocID="{DB1635B7-5C00-4CFB-9E76-D5FAA7B18418}" presName="node" presStyleLbl="node1" presStyleIdx="2" presStyleCnt="3">
        <dgm:presLayoutVars>
          <dgm:bulletEnabled val="1"/>
        </dgm:presLayoutVars>
      </dgm:prSet>
      <dgm:spPr/>
    </dgm:pt>
  </dgm:ptLst>
  <dgm:cxnLst>
    <dgm:cxn modelId="{94549A35-5E05-484F-91D4-3F2A451DC4A0}" type="presOf" srcId="{11167CF6-C195-483F-B0BF-533FF18A63F5}" destId="{EF72811A-B5C8-4AA2-BF78-0FC1D0B06292}" srcOrd="0" destOrd="0" presId="urn:microsoft.com/office/officeart/2016/7/layout/BasicProcessNew"/>
    <dgm:cxn modelId="{92E2F139-1B0E-4F24-8E39-C4C689DE13F3}" srcId="{2D4BE4BE-C0ED-4584-B933-7B1192497D91}" destId="{DB1635B7-5C00-4CFB-9E76-D5FAA7B18418}" srcOrd="1" destOrd="0" parTransId="{E6C27B48-C1DF-4698-8F1A-19A21B7F896C}" sibTransId="{35A88D35-E9E5-4FA0-91D5-1B8D95926806}"/>
    <dgm:cxn modelId="{07EADA8E-98D0-4FAE-8FDE-F07F976697CD}" type="presOf" srcId="{6A039191-4FE8-4709-BDF9-2237CC88941B}" destId="{A375C823-AB82-4DA2-8827-310FE743D1F2}" srcOrd="0" destOrd="0" presId="urn:microsoft.com/office/officeart/2016/7/layout/BasicProcessNew"/>
    <dgm:cxn modelId="{9BA1B293-4A64-4F31-B34B-942F2EB2BE74}" srcId="{2D4BE4BE-C0ED-4584-B933-7B1192497D91}" destId="{11167CF6-C195-483F-B0BF-533FF18A63F5}" srcOrd="0" destOrd="0" parTransId="{356F67C8-2FDB-4DE7-8CA2-43A6ABDB4F7F}" sibTransId="{6A039191-4FE8-4709-BDF9-2237CC88941B}"/>
    <dgm:cxn modelId="{12415FA7-2947-4504-97B0-5CFC992C7D46}" type="presOf" srcId="{DB1635B7-5C00-4CFB-9E76-D5FAA7B18418}" destId="{76316975-3DD9-4E37-9F88-92D202350073}" srcOrd="0" destOrd="0" presId="urn:microsoft.com/office/officeart/2016/7/layout/BasicProcessNew"/>
    <dgm:cxn modelId="{AF4117D8-D985-4A0B-9A20-AC9DAAD951E8}" type="presOf" srcId="{2D4BE4BE-C0ED-4584-B933-7B1192497D91}" destId="{88CFFA1E-A779-44A5-ADA1-AB21A8E6FD29}" srcOrd="0" destOrd="0" presId="urn:microsoft.com/office/officeart/2016/7/layout/BasicProcessNew"/>
    <dgm:cxn modelId="{D5344077-3F88-432F-95E5-211DC94A7DBA}" type="presParOf" srcId="{88CFFA1E-A779-44A5-ADA1-AB21A8E6FD29}" destId="{EF72811A-B5C8-4AA2-BF78-0FC1D0B06292}" srcOrd="0" destOrd="0" presId="urn:microsoft.com/office/officeart/2016/7/layout/BasicProcessNew"/>
    <dgm:cxn modelId="{01FC105B-CF9D-409C-AA4F-3D0A8373270D}" type="presParOf" srcId="{88CFFA1E-A779-44A5-ADA1-AB21A8E6FD29}" destId="{955C52DC-F5BF-4A76-9E1E-CDC28079BBC6}" srcOrd="1" destOrd="0" presId="urn:microsoft.com/office/officeart/2016/7/layout/BasicProcessNew"/>
    <dgm:cxn modelId="{12A06CDF-5745-4847-9755-DC1B6E58AE8C}" type="presParOf" srcId="{88CFFA1E-A779-44A5-ADA1-AB21A8E6FD29}" destId="{A375C823-AB82-4DA2-8827-310FE743D1F2}" srcOrd="2" destOrd="0" presId="urn:microsoft.com/office/officeart/2016/7/layout/BasicProcessNew"/>
    <dgm:cxn modelId="{DB5121DB-1462-447B-B63D-25AB482D03B9}" type="presParOf" srcId="{88CFFA1E-A779-44A5-ADA1-AB21A8E6FD29}" destId="{10A88056-5C76-472B-9D2A-513D520F7CFC}" srcOrd="3" destOrd="0" presId="urn:microsoft.com/office/officeart/2016/7/layout/BasicProcessNew"/>
    <dgm:cxn modelId="{A0F065D4-7629-4E18-BC89-09CD6996D062}" type="presParOf" srcId="{88CFFA1E-A779-44A5-ADA1-AB21A8E6FD29}" destId="{76316975-3DD9-4E37-9F88-92D202350073}" srcOrd="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202A73-D88E-4B8A-82F0-7ACCF872F0D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061F0D-D418-45FF-9105-6CF1324C46A1}">
      <dgm:prSet custT="1"/>
      <dgm:spPr/>
      <dgm:t>
        <a:bodyPr/>
        <a:lstStyle/>
        <a:p>
          <a:r>
            <a:rPr lang="en-US" sz="3600" b="1" dirty="0"/>
            <a:t>For us at EPSO</a:t>
          </a:r>
          <a:endParaRPr lang="en-US" sz="3600" dirty="0"/>
        </a:p>
      </dgm:t>
    </dgm:pt>
    <dgm:pt modelId="{7EDAFDA6-D7FE-4422-9052-1C8D874DB8DB}" type="parTrans" cxnId="{911CF19A-BFA4-472B-8C19-EA5C1754BFAE}">
      <dgm:prSet/>
      <dgm:spPr/>
      <dgm:t>
        <a:bodyPr/>
        <a:lstStyle/>
        <a:p>
          <a:endParaRPr lang="en-US"/>
        </a:p>
      </dgm:t>
    </dgm:pt>
    <dgm:pt modelId="{145283E4-C9E5-463A-8977-8162C7BBA828}" type="sibTrans" cxnId="{911CF19A-BFA4-472B-8C19-EA5C1754BFAE}">
      <dgm:prSet/>
      <dgm:spPr/>
      <dgm:t>
        <a:bodyPr/>
        <a:lstStyle/>
        <a:p>
          <a:endParaRPr lang="en-US"/>
        </a:p>
      </dgm:t>
    </dgm:pt>
    <dgm:pt modelId="{A34F78E8-F391-4205-AF62-567B151B39BE}">
      <dgm:prSet custT="1"/>
      <dgm:spPr/>
      <dgm:t>
        <a:bodyPr/>
        <a:lstStyle/>
        <a:p>
          <a:r>
            <a:rPr lang="en-US" sz="3600" dirty="0"/>
            <a:t>this ‘island feeling’ stands for </a:t>
          </a:r>
          <a:r>
            <a:rPr lang="en-US" sz="3600" b="1" dirty="0"/>
            <a:t>the feeling to connect as if on an island</a:t>
          </a:r>
          <a:r>
            <a:rPr lang="en-US" sz="3600" dirty="0"/>
            <a:t>,  to be </a:t>
          </a:r>
          <a:r>
            <a:rPr lang="en-US" sz="3600" b="1" dirty="0"/>
            <a:t>free  to share knowledge</a:t>
          </a:r>
          <a:r>
            <a:rPr lang="en-US" sz="3600" dirty="0"/>
            <a:t>, to </a:t>
          </a:r>
          <a:r>
            <a:rPr lang="en-US" sz="3600" b="1" dirty="0"/>
            <a:t>learn from colleagues, </a:t>
          </a:r>
          <a:endParaRPr lang="en-US" sz="3600" dirty="0"/>
        </a:p>
      </dgm:t>
    </dgm:pt>
    <dgm:pt modelId="{C044EB12-C388-4C4E-834F-E8AE13E57F80}" type="parTrans" cxnId="{4D758F6E-CC01-4014-95CE-741211B940AD}">
      <dgm:prSet/>
      <dgm:spPr/>
      <dgm:t>
        <a:bodyPr/>
        <a:lstStyle/>
        <a:p>
          <a:endParaRPr lang="en-US"/>
        </a:p>
      </dgm:t>
    </dgm:pt>
    <dgm:pt modelId="{A3275CBF-A5F2-4F25-88E8-9EF453D54453}" type="sibTrans" cxnId="{4D758F6E-CC01-4014-95CE-741211B940AD}">
      <dgm:prSet/>
      <dgm:spPr/>
      <dgm:t>
        <a:bodyPr/>
        <a:lstStyle/>
        <a:p>
          <a:endParaRPr lang="en-US"/>
        </a:p>
      </dgm:t>
    </dgm:pt>
    <dgm:pt modelId="{D66782A2-84DE-46C4-B368-3CBC7F84ED68}">
      <dgm:prSet custT="1"/>
      <dgm:spPr/>
      <dgm:t>
        <a:bodyPr/>
        <a:lstStyle/>
        <a:p>
          <a:r>
            <a:rPr lang="en-US" sz="3600" b="1" dirty="0"/>
            <a:t>to  share innovative but also good and bad practices, </a:t>
          </a:r>
          <a:r>
            <a:rPr lang="en-US" sz="3600" dirty="0"/>
            <a:t> to learn from good but even more from bad practices.</a:t>
          </a:r>
        </a:p>
      </dgm:t>
    </dgm:pt>
    <dgm:pt modelId="{E2E485B2-250E-4D94-B943-9AC9969ED7A1}" type="parTrans" cxnId="{00E2871A-1ECF-4643-884E-037C9956AC50}">
      <dgm:prSet/>
      <dgm:spPr/>
      <dgm:t>
        <a:bodyPr/>
        <a:lstStyle/>
        <a:p>
          <a:endParaRPr lang="en-US"/>
        </a:p>
      </dgm:t>
    </dgm:pt>
    <dgm:pt modelId="{9709507B-8504-466D-989D-25F8FC315B52}" type="sibTrans" cxnId="{00E2871A-1ECF-4643-884E-037C9956AC50}">
      <dgm:prSet/>
      <dgm:spPr/>
      <dgm:t>
        <a:bodyPr/>
        <a:lstStyle/>
        <a:p>
          <a:endParaRPr lang="en-US"/>
        </a:p>
      </dgm:t>
    </dgm:pt>
    <dgm:pt modelId="{3DD6F0E6-1F3C-4F23-9E5D-EFCE667EB52E}">
      <dgm:prSet custT="1"/>
      <dgm:spPr/>
      <dgm:t>
        <a:bodyPr/>
        <a:lstStyle/>
        <a:p>
          <a:r>
            <a:rPr lang="en-US" sz="3600" b="1" dirty="0"/>
            <a:t>important to have that island feeling two times a year at our conferences</a:t>
          </a:r>
          <a:endParaRPr lang="en-US" sz="3600" dirty="0"/>
        </a:p>
      </dgm:t>
    </dgm:pt>
    <dgm:pt modelId="{32AC0D13-5021-4391-BB08-5199C3F346CC}" type="parTrans" cxnId="{93F64A5E-8DD9-4F5A-951D-26C90999AFA2}">
      <dgm:prSet/>
      <dgm:spPr/>
      <dgm:t>
        <a:bodyPr/>
        <a:lstStyle/>
        <a:p>
          <a:endParaRPr lang="en-US"/>
        </a:p>
      </dgm:t>
    </dgm:pt>
    <dgm:pt modelId="{BB6978CE-9452-46B7-8C13-074BF7FC9B1B}" type="sibTrans" cxnId="{93F64A5E-8DD9-4F5A-951D-26C90999AFA2}">
      <dgm:prSet/>
      <dgm:spPr/>
      <dgm:t>
        <a:bodyPr/>
        <a:lstStyle/>
        <a:p>
          <a:endParaRPr lang="en-US"/>
        </a:p>
      </dgm:t>
    </dgm:pt>
    <dgm:pt modelId="{7037BAFA-E4D3-4F33-B9D0-C6AC6F8223E3}">
      <dgm:prSet custT="1"/>
      <dgm:spPr/>
      <dgm:t>
        <a:bodyPr/>
        <a:lstStyle/>
        <a:p>
          <a:r>
            <a:rPr lang="en-US" sz="4400" b="1" dirty="0"/>
            <a:t>Our virtual EPSO island makes it possible to learn, think and get inspired twice a year sometimes even on a real island like Ireland </a:t>
          </a:r>
          <a:endParaRPr lang="en-US" sz="4400" dirty="0"/>
        </a:p>
      </dgm:t>
    </dgm:pt>
    <dgm:pt modelId="{7B9E415D-F07F-4C9E-95CD-3C16816643C4}" type="parTrans" cxnId="{E24E0DD1-0D29-43DF-8913-56BF3E53B181}">
      <dgm:prSet/>
      <dgm:spPr/>
      <dgm:t>
        <a:bodyPr/>
        <a:lstStyle/>
        <a:p>
          <a:endParaRPr lang="en-US"/>
        </a:p>
      </dgm:t>
    </dgm:pt>
    <dgm:pt modelId="{66DBB445-39DF-47D8-B973-FA1482359A61}" type="sibTrans" cxnId="{E24E0DD1-0D29-43DF-8913-56BF3E53B181}">
      <dgm:prSet/>
      <dgm:spPr/>
      <dgm:t>
        <a:bodyPr/>
        <a:lstStyle/>
        <a:p>
          <a:endParaRPr lang="en-US"/>
        </a:p>
      </dgm:t>
    </dgm:pt>
    <dgm:pt modelId="{B55CACF2-7D20-4F15-8FA2-C9E37691E277}" type="pres">
      <dgm:prSet presAssocID="{18202A73-D88E-4B8A-82F0-7ACCF872F0D7}" presName="outerComposite" presStyleCnt="0">
        <dgm:presLayoutVars>
          <dgm:chMax val="5"/>
          <dgm:dir/>
          <dgm:resizeHandles val="exact"/>
        </dgm:presLayoutVars>
      </dgm:prSet>
      <dgm:spPr/>
    </dgm:pt>
    <dgm:pt modelId="{8FE57E36-1E60-4CE2-BA07-048305067317}" type="pres">
      <dgm:prSet presAssocID="{18202A73-D88E-4B8A-82F0-7ACCF872F0D7}" presName="dummyMaxCanvas" presStyleCnt="0">
        <dgm:presLayoutVars/>
      </dgm:prSet>
      <dgm:spPr/>
    </dgm:pt>
    <dgm:pt modelId="{DE4900E1-E71F-4C38-A1A0-9B5779F6D593}" type="pres">
      <dgm:prSet presAssocID="{18202A73-D88E-4B8A-82F0-7ACCF872F0D7}" presName="TwoNodes_1" presStyleLbl="node1" presStyleIdx="0" presStyleCnt="2" custScaleX="103565" custScaleY="125278">
        <dgm:presLayoutVars>
          <dgm:bulletEnabled val="1"/>
        </dgm:presLayoutVars>
      </dgm:prSet>
      <dgm:spPr/>
    </dgm:pt>
    <dgm:pt modelId="{ECFE7498-F18D-4F74-A04C-7BC32AA3794F}" type="pres">
      <dgm:prSet presAssocID="{18202A73-D88E-4B8A-82F0-7ACCF872F0D7}" presName="TwoNodes_2" presStyleLbl="node1" presStyleIdx="1" presStyleCnt="2" custLinFactNeighborX="-7963" custLinFactNeighborY="-9324">
        <dgm:presLayoutVars>
          <dgm:bulletEnabled val="1"/>
        </dgm:presLayoutVars>
      </dgm:prSet>
      <dgm:spPr/>
    </dgm:pt>
    <dgm:pt modelId="{E4B7482F-0D0F-4F9B-AB6F-5C7E209151ED}" type="pres">
      <dgm:prSet presAssocID="{18202A73-D88E-4B8A-82F0-7ACCF872F0D7}" presName="TwoConn_1-2" presStyleLbl="fgAccFollowNode1" presStyleIdx="0" presStyleCnt="1">
        <dgm:presLayoutVars>
          <dgm:bulletEnabled val="1"/>
        </dgm:presLayoutVars>
      </dgm:prSet>
      <dgm:spPr/>
    </dgm:pt>
    <dgm:pt modelId="{E37787EE-2D07-400E-BB08-5672AEAF67A4}" type="pres">
      <dgm:prSet presAssocID="{18202A73-D88E-4B8A-82F0-7ACCF872F0D7}" presName="TwoNodes_1_text" presStyleLbl="node1" presStyleIdx="1" presStyleCnt="2">
        <dgm:presLayoutVars>
          <dgm:bulletEnabled val="1"/>
        </dgm:presLayoutVars>
      </dgm:prSet>
      <dgm:spPr/>
    </dgm:pt>
    <dgm:pt modelId="{003C007A-2601-48D9-9AFA-314E3CBC90E1}" type="pres">
      <dgm:prSet presAssocID="{18202A73-D88E-4B8A-82F0-7ACCF872F0D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0E2871A-1ECF-4643-884E-037C9956AC50}" srcId="{7E061F0D-D418-45FF-9105-6CF1324C46A1}" destId="{D66782A2-84DE-46C4-B368-3CBC7F84ED68}" srcOrd="1" destOrd="0" parTransId="{E2E485B2-250E-4D94-B943-9AC9969ED7A1}" sibTransId="{9709507B-8504-466D-989D-25F8FC315B52}"/>
    <dgm:cxn modelId="{85832325-3994-4BF2-9657-65A933547AA8}" type="presOf" srcId="{18202A73-D88E-4B8A-82F0-7ACCF872F0D7}" destId="{B55CACF2-7D20-4F15-8FA2-C9E37691E277}" srcOrd="0" destOrd="0" presId="urn:microsoft.com/office/officeart/2005/8/layout/vProcess5"/>
    <dgm:cxn modelId="{7791CE29-74F6-4B68-9B6E-3E6F2566556F}" type="presOf" srcId="{A34F78E8-F391-4205-AF62-567B151B39BE}" destId="{DE4900E1-E71F-4C38-A1A0-9B5779F6D593}" srcOrd="0" destOrd="1" presId="urn:microsoft.com/office/officeart/2005/8/layout/vProcess5"/>
    <dgm:cxn modelId="{83B1562F-A229-46DE-B4D1-876CD49A2CCF}" type="presOf" srcId="{145283E4-C9E5-463A-8977-8162C7BBA828}" destId="{E4B7482F-0D0F-4F9B-AB6F-5C7E209151ED}" srcOrd="0" destOrd="0" presId="urn:microsoft.com/office/officeart/2005/8/layout/vProcess5"/>
    <dgm:cxn modelId="{93F64A5E-8DD9-4F5A-951D-26C90999AFA2}" srcId="{7E061F0D-D418-45FF-9105-6CF1324C46A1}" destId="{3DD6F0E6-1F3C-4F23-9E5D-EFCE667EB52E}" srcOrd="2" destOrd="0" parTransId="{32AC0D13-5021-4391-BB08-5199C3F346CC}" sibTransId="{BB6978CE-9452-46B7-8C13-074BF7FC9B1B}"/>
    <dgm:cxn modelId="{08696468-3CF3-4E54-9CFB-1B667595EE86}" type="presOf" srcId="{7037BAFA-E4D3-4F33-B9D0-C6AC6F8223E3}" destId="{ECFE7498-F18D-4F74-A04C-7BC32AA3794F}" srcOrd="0" destOrd="0" presId="urn:microsoft.com/office/officeart/2005/8/layout/vProcess5"/>
    <dgm:cxn modelId="{4D758F6E-CC01-4014-95CE-741211B940AD}" srcId="{7E061F0D-D418-45FF-9105-6CF1324C46A1}" destId="{A34F78E8-F391-4205-AF62-567B151B39BE}" srcOrd="0" destOrd="0" parTransId="{C044EB12-C388-4C4E-834F-E8AE13E57F80}" sibTransId="{A3275CBF-A5F2-4F25-88E8-9EF453D54453}"/>
    <dgm:cxn modelId="{EB576158-161F-40DE-A661-49F2CD6C4A10}" type="presOf" srcId="{7E061F0D-D418-45FF-9105-6CF1324C46A1}" destId="{E37787EE-2D07-400E-BB08-5672AEAF67A4}" srcOrd="1" destOrd="0" presId="urn:microsoft.com/office/officeart/2005/8/layout/vProcess5"/>
    <dgm:cxn modelId="{03AB4F78-4B71-4071-853F-1C2991167860}" type="presOf" srcId="{D66782A2-84DE-46C4-B368-3CBC7F84ED68}" destId="{DE4900E1-E71F-4C38-A1A0-9B5779F6D593}" srcOrd="0" destOrd="2" presId="urn:microsoft.com/office/officeart/2005/8/layout/vProcess5"/>
    <dgm:cxn modelId="{45715089-855C-4765-9F51-C5408A861DE0}" type="presOf" srcId="{A34F78E8-F391-4205-AF62-567B151B39BE}" destId="{E37787EE-2D07-400E-BB08-5672AEAF67A4}" srcOrd="1" destOrd="1" presId="urn:microsoft.com/office/officeart/2005/8/layout/vProcess5"/>
    <dgm:cxn modelId="{A70A5696-C8E1-4990-980F-2D461B14D001}" type="presOf" srcId="{7037BAFA-E4D3-4F33-B9D0-C6AC6F8223E3}" destId="{003C007A-2601-48D9-9AFA-314E3CBC90E1}" srcOrd="1" destOrd="0" presId="urn:microsoft.com/office/officeart/2005/8/layout/vProcess5"/>
    <dgm:cxn modelId="{911CF19A-BFA4-472B-8C19-EA5C1754BFAE}" srcId="{18202A73-D88E-4B8A-82F0-7ACCF872F0D7}" destId="{7E061F0D-D418-45FF-9105-6CF1324C46A1}" srcOrd="0" destOrd="0" parTransId="{7EDAFDA6-D7FE-4422-9052-1C8D874DB8DB}" sibTransId="{145283E4-C9E5-463A-8977-8162C7BBA828}"/>
    <dgm:cxn modelId="{7454BDA4-0CEF-4869-B804-5C032D534E07}" type="presOf" srcId="{3DD6F0E6-1F3C-4F23-9E5D-EFCE667EB52E}" destId="{DE4900E1-E71F-4C38-A1A0-9B5779F6D593}" srcOrd="0" destOrd="3" presId="urn:microsoft.com/office/officeart/2005/8/layout/vProcess5"/>
    <dgm:cxn modelId="{F260E7A5-1E01-4F3F-A076-C7C172ECD5DE}" type="presOf" srcId="{7E061F0D-D418-45FF-9105-6CF1324C46A1}" destId="{DE4900E1-E71F-4C38-A1A0-9B5779F6D593}" srcOrd="0" destOrd="0" presId="urn:microsoft.com/office/officeart/2005/8/layout/vProcess5"/>
    <dgm:cxn modelId="{E24E0DD1-0D29-43DF-8913-56BF3E53B181}" srcId="{18202A73-D88E-4B8A-82F0-7ACCF872F0D7}" destId="{7037BAFA-E4D3-4F33-B9D0-C6AC6F8223E3}" srcOrd="1" destOrd="0" parTransId="{7B9E415D-F07F-4C9E-95CD-3C16816643C4}" sibTransId="{66DBB445-39DF-47D8-B973-FA1482359A61}"/>
    <dgm:cxn modelId="{F7636ED5-5EFA-4334-8C60-CF52C38BAB97}" type="presOf" srcId="{D66782A2-84DE-46C4-B368-3CBC7F84ED68}" destId="{E37787EE-2D07-400E-BB08-5672AEAF67A4}" srcOrd="1" destOrd="2" presId="urn:microsoft.com/office/officeart/2005/8/layout/vProcess5"/>
    <dgm:cxn modelId="{DE09D3F8-5CCE-4C4C-9897-6C88BD93DE7D}" type="presOf" srcId="{3DD6F0E6-1F3C-4F23-9E5D-EFCE667EB52E}" destId="{E37787EE-2D07-400E-BB08-5672AEAF67A4}" srcOrd="1" destOrd="3" presId="urn:microsoft.com/office/officeart/2005/8/layout/vProcess5"/>
    <dgm:cxn modelId="{FEE7013C-AB8C-43EF-A2F1-1906F51E885A}" type="presParOf" srcId="{B55CACF2-7D20-4F15-8FA2-C9E37691E277}" destId="{8FE57E36-1E60-4CE2-BA07-048305067317}" srcOrd="0" destOrd="0" presId="urn:microsoft.com/office/officeart/2005/8/layout/vProcess5"/>
    <dgm:cxn modelId="{93B8C4C2-E8C4-4435-A478-23759BAA8FBE}" type="presParOf" srcId="{B55CACF2-7D20-4F15-8FA2-C9E37691E277}" destId="{DE4900E1-E71F-4C38-A1A0-9B5779F6D593}" srcOrd="1" destOrd="0" presId="urn:microsoft.com/office/officeart/2005/8/layout/vProcess5"/>
    <dgm:cxn modelId="{DE91C37F-7A8D-4F57-937C-A29BA7187F45}" type="presParOf" srcId="{B55CACF2-7D20-4F15-8FA2-C9E37691E277}" destId="{ECFE7498-F18D-4F74-A04C-7BC32AA3794F}" srcOrd="2" destOrd="0" presId="urn:microsoft.com/office/officeart/2005/8/layout/vProcess5"/>
    <dgm:cxn modelId="{FD72AB4E-24E8-4EB7-A477-0FD4175A4CFC}" type="presParOf" srcId="{B55CACF2-7D20-4F15-8FA2-C9E37691E277}" destId="{E4B7482F-0D0F-4F9B-AB6F-5C7E209151ED}" srcOrd="3" destOrd="0" presId="urn:microsoft.com/office/officeart/2005/8/layout/vProcess5"/>
    <dgm:cxn modelId="{327A6D14-C625-4A6C-8C7C-B18F9C1497E5}" type="presParOf" srcId="{B55CACF2-7D20-4F15-8FA2-C9E37691E277}" destId="{E37787EE-2D07-400E-BB08-5672AEAF67A4}" srcOrd="4" destOrd="0" presId="urn:microsoft.com/office/officeart/2005/8/layout/vProcess5"/>
    <dgm:cxn modelId="{14EC459F-4813-482D-89D4-9545F22EC9E1}" type="presParOf" srcId="{B55CACF2-7D20-4F15-8FA2-C9E37691E277}" destId="{003C007A-2601-48D9-9AFA-314E3CBC90E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876D6-90A8-4A64-827D-7C3E70BC8BDF}">
      <dsp:nvSpPr>
        <dsp:cNvPr id="0" name=""/>
        <dsp:cNvSpPr/>
      </dsp:nvSpPr>
      <dsp:spPr>
        <a:xfrm rot="16212293">
          <a:off x="-1403654" y="727302"/>
          <a:ext cx="9605823" cy="532801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 dirty="0"/>
            <a:t>A very warm welcome to all of you from all over the world!</a:t>
          </a:r>
          <a:endParaRPr lang="en-US" sz="5000" kern="1200" dirty="0"/>
        </a:p>
      </dsp:txBody>
      <dsp:txXfrm rot="5400000">
        <a:off x="735252" y="988187"/>
        <a:ext cx="4395612" cy="4802911"/>
      </dsp:txXfrm>
    </dsp:sp>
    <dsp:sp modelId="{DAD3D579-CA0D-4350-8C35-A901A073CD79}">
      <dsp:nvSpPr>
        <dsp:cNvPr id="0" name=""/>
        <dsp:cNvSpPr/>
      </dsp:nvSpPr>
      <dsp:spPr>
        <a:xfrm rot="5400000">
          <a:off x="10220545" y="261"/>
          <a:ext cx="7095769" cy="678209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 dirty="0"/>
            <a:t>We are so happy that all of you made it to Dublin ! </a:t>
          </a:r>
          <a:endParaRPr lang="en-US" sz="5000" kern="1200" dirty="0"/>
        </a:p>
      </dsp:txBody>
      <dsp:txXfrm rot="-5400000">
        <a:off x="11564249" y="1617367"/>
        <a:ext cx="5595230" cy="3547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DA392-C643-4692-A4CA-3F809F38A025}">
      <dsp:nvSpPr>
        <dsp:cNvPr id="0" name=""/>
        <dsp:cNvSpPr/>
      </dsp:nvSpPr>
      <dsp:spPr>
        <a:xfrm>
          <a:off x="14147" y="0"/>
          <a:ext cx="7622807" cy="8313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What are our conferences about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give new ideas,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 test existing ones, 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provide opportunities for reflection;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make new friends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strengthen existing friendships;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connect with colleagues from around the world; 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</dsp:txBody>
      <dsp:txXfrm>
        <a:off x="14147" y="0"/>
        <a:ext cx="7622807" cy="8313579"/>
      </dsp:txXfrm>
    </dsp:sp>
    <dsp:sp modelId="{925A2320-A5F1-49EB-B324-9DE0DEDB896E}">
      <dsp:nvSpPr>
        <dsp:cNvPr id="0" name=""/>
        <dsp:cNvSpPr/>
      </dsp:nvSpPr>
      <dsp:spPr>
        <a:xfrm>
          <a:off x="7727921" y="4035289"/>
          <a:ext cx="1420487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2F686-8FA3-45AD-ACD0-DE67DF4973C9}">
      <dsp:nvSpPr>
        <dsp:cNvPr id="0" name=""/>
        <dsp:cNvSpPr/>
      </dsp:nvSpPr>
      <dsp:spPr>
        <a:xfrm>
          <a:off x="9253523" y="1768917"/>
          <a:ext cx="7611159" cy="5596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/>
            <a:t>Get away from your familiar environment and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/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/>
            <a:t>absorb new impressions on a kind of </a:t>
          </a:r>
          <a:r>
            <a:rPr lang="en-US" sz="5400" b="1" kern="1200" dirty="0"/>
            <a:t>virtual “EPSO Island</a:t>
          </a:r>
          <a:endParaRPr lang="en-US" sz="5400" kern="1200" dirty="0"/>
        </a:p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dirty="0"/>
        </a:p>
      </dsp:txBody>
      <dsp:txXfrm>
        <a:off x="9253523" y="1768917"/>
        <a:ext cx="7611159" cy="5596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9D17D-4B24-403F-93F0-B4ADC0448750}">
      <dsp:nvSpPr>
        <dsp:cNvPr id="0" name=""/>
        <dsp:cNvSpPr/>
      </dsp:nvSpPr>
      <dsp:spPr>
        <a:xfrm>
          <a:off x="1130379" y="3896"/>
          <a:ext cx="6409963" cy="3845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First:   a big thank you for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 Tusla and MHC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 who kindly offered to host this  39</a:t>
          </a:r>
          <a:r>
            <a:rPr lang="en-US" sz="3500" b="1" kern="1200" baseline="30000" dirty="0"/>
            <a:t>th</a:t>
          </a:r>
          <a:r>
            <a:rPr lang="en-US" sz="3500" b="1" kern="1200" dirty="0"/>
            <a:t> EPSO Conference.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May I have an applause for them </a:t>
          </a:r>
          <a:endParaRPr lang="en-US" sz="3500" kern="1200" dirty="0"/>
        </a:p>
      </dsp:txBody>
      <dsp:txXfrm>
        <a:off x="1130379" y="3896"/>
        <a:ext cx="6409963" cy="3845978"/>
      </dsp:txXfrm>
    </dsp:sp>
    <dsp:sp modelId="{108F32BE-967F-4A42-B84A-4F8423621125}">
      <dsp:nvSpPr>
        <dsp:cNvPr id="0" name=""/>
        <dsp:cNvSpPr/>
      </dsp:nvSpPr>
      <dsp:spPr>
        <a:xfrm>
          <a:off x="8181339" y="3896"/>
          <a:ext cx="6409963" cy="3845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They have done a lot of work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spent a lot of time and money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to host your presence on this beautiful island Ireland! </a:t>
          </a:r>
          <a:endParaRPr lang="en-US" sz="3500" kern="1200" dirty="0"/>
        </a:p>
      </dsp:txBody>
      <dsp:txXfrm>
        <a:off x="8181339" y="3896"/>
        <a:ext cx="6409963" cy="3845978"/>
      </dsp:txXfrm>
    </dsp:sp>
    <dsp:sp modelId="{62856199-67A8-4D15-9753-CFC0577615F2}">
      <dsp:nvSpPr>
        <dsp:cNvPr id="0" name=""/>
        <dsp:cNvSpPr/>
      </dsp:nvSpPr>
      <dsp:spPr>
        <a:xfrm>
          <a:off x="1130379" y="4490870"/>
          <a:ext cx="6409963" cy="3845978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1130379" y="4490870"/>
        <a:ext cx="6409963" cy="3845978"/>
      </dsp:txXfrm>
    </dsp:sp>
    <dsp:sp modelId="{47EF7ECD-7CAF-4A14-BA22-8EFDA26A334B}">
      <dsp:nvSpPr>
        <dsp:cNvPr id="0" name=""/>
        <dsp:cNvSpPr/>
      </dsp:nvSpPr>
      <dsp:spPr>
        <a:xfrm>
          <a:off x="8181339" y="4490870"/>
          <a:ext cx="6409963" cy="3845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500" b="1" kern="1200" dirty="0"/>
            <a:t>Thank you : Fiona McDonnell, Grant Landon, Niamh O'Doherty!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35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500" b="1" kern="1200" dirty="0"/>
            <a:t> Thank you: John Farrelly,  Deirdre Myles!</a:t>
          </a:r>
          <a:endParaRPr lang="en-US" sz="3500" kern="1200" dirty="0"/>
        </a:p>
        <a:p>
          <a:pPr marL="0"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8181339" y="4490870"/>
        <a:ext cx="6409963" cy="3845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93CC3-DC02-4F17-B913-37460EEEF3DC}">
      <dsp:nvSpPr>
        <dsp:cNvPr id="0" name=""/>
        <dsp:cNvSpPr/>
      </dsp:nvSpPr>
      <dsp:spPr>
        <a:xfrm>
          <a:off x="0" y="-138531"/>
          <a:ext cx="17302682" cy="2381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400" kern="1200" dirty="0"/>
            <a:t>All </a:t>
          </a:r>
          <a:r>
            <a:rPr lang="en-US" sz="3400" b="1" kern="1200" dirty="0"/>
            <a:t>together in-person on this beautiful and fascinating island of Ireland</a:t>
          </a:r>
          <a:r>
            <a:rPr lang="en-US" sz="3400" kern="1200" dirty="0"/>
            <a:t>, brimming with </a:t>
          </a:r>
          <a:r>
            <a:rPr lang="en-US" sz="3400" b="1" kern="1200" dirty="0"/>
            <a:t>history and the connections between science and healthcare</a:t>
          </a:r>
          <a:r>
            <a:rPr lang="en-US" sz="3400" kern="1200" dirty="0"/>
            <a:t>. 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69751" y="-68780"/>
        <a:ext cx="14639159" cy="2241967"/>
      </dsp:txXfrm>
    </dsp:sp>
    <dsp:sp modelId="{A33AD569-CB00-4534-B5FD-6D98850E9A24}">
      <dsp:nvSpPr>
        <dsp:cNvPr id="0" name=""/>
        <dsp:cNvSpPr/>
      </dsp:nvSpPr>
      <dsp:spPr>
        <a:xfrm>
          <a:off x="756404" y="2470476"/>
          <a:ext cx="16470353" cy="1932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 </a:t>
          </a:r>
          <a:r>
            <a:rPr lang="en-US" sz="3600" b="1" kern="1200" dirty="0"/>
            <a:t>great working environment </a:t>
          </a:r>
          <a:r>
            <a:rPr lang="en-US" sz="3600" kern="1200" dirty="0"/>
            <a:t>full of energy; with a </a:t>
          </a:r>
          <a:r>
            <a:rPr lang="en-US" sz="3600" b="1" kern="1200" dirty="0"/>
            <a:t>desire to learn from each other </a:t>
          </a:r>
          <a:r>
            <a:rPr lang="en-US" sz="3600" kern="1200" dirty="0"/>
            <a:t>and work together on </a:t>
          </a:r>
          <a:r>
            <a:rPr lang="en-US" sz="3600" b="1" kern="1200" dirty="0"/>
            <a:t>better regulation </a:t>
          </a:r>
          <a:r>
            <a:rPr lang="en-US" sz="3600" kern="1200" dirty="0"/>
            <a:t>in healthcare- mental health care and childcare.</a:t>
          </a:r>
        </a:p>
      </dsp:txBody>
      <dsp:txXfrm>
        <a:off x="812998" y="2527070"/>
        <a:ext cx="13564476" cy="1819083"/>
      </dsp:txXfrm>
    </dsp:sp>
    <dsp:sp modelId="{97ACB32E-E505-411E-B260-FA14D5929BE3}">
      <dsp:nvSpPr>
        <dsp:cNvPr id="0" name=""/>
        <dsp:cNvSpPr/>
      </dsp:nvSpPr>
      <dsp:spPr>
        <a:xfrm>
          <a:off x="7162825" y="4304726"/>
          <a:ext cx="10122345" cy="1827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We only have to look at </a:t>
          </a:r>
          <a:r>
            <a:rPr lang="en-US" sz="3600" b="1" kern="1200" dirty="0"/>
            <a:t>Trinity and its links to Medical innovation </a:t>
          </a:r>
          <a:r>
            <a:rPr lang="en-US" sz="3600" kern="1200" dirty="0"/>
            <a:t>over time,</a:t>
          </a:r>
        </a:p>
      </dsp:txBody>
      <dsp:txXfrm>
        <a:off x="7216346" y="4358247"/>
        <a:ext cx="8311626" cy="1720303"/>
      </dsp:txXfrm>
    </dsp:sp>
    <dsp:sp modelId="{1C63DF23-DDF4-402D-B247-B7261AE72C93}">
      <dsp:nvSpPr>
        <dsp:cNvPr id="0" name=""/>
        <dsp:cNvSpPr/>
      </dsp:nvSpPr>
      <dsp:spPr>
        <a:xfrm>
          <a:off x="7129327" y="6236098"/>
          <a:ext cx="8567872" cy="1827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and we know we're in the right place.</a:t>
          </a:r>
          <a:endParaRPr lang="en-US" sz="3400" kern="1200" dirty="0"/>
        </a:p>
      </dsp:txBody>
      <dsp:txXfrm>
        <a:off x="7182848" y="6289619"/>
        <a:ext cx="7008074" cy="1720303"/>
      </dsp:txXfrm>
    </dsp:sp>
    <dsp:sp modelId="{EE4C8756-99F0-4D8C-9074-1FCD77117E48}">
      <dsp:nvSpPr>
        <dsp:cNvPr id="0" name=""/>
        <dsp:cNvSpPr/>
      </dsp:nvSpPr>
      <dsp:spPr>
        <a:xfrm>
          <a:off x="13519505" y="1538111"/>
          <a:ext cx="1187774" cy="118777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3786754" y="1538111"/>
        <a:ext cx="653276" cy="893800"/>
      </dsp:txXfrm>
    </dsp:sp>
    <dsp:sp modelId="{F421761B-A692-4402-93BD-6CC940E22A9D}">
      <dsp:nvSpPr>
        <dsp:cNvPr id="0" name=""/>
        <dsp:cNvSpPr/>
      </dsp:nvSpPr>
      <dsp:spPr>
        <a:xfrm>
          <a:off x="14678784" y="3697701"/>
          <a:ext cx="1187774" cy="118777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4946033" y="3697701"/>
        <a:ext cx="653276" cy="893800"/>
      </dsp:txXfrm>
    </dsp:sp>
    <dsp:sp modelId="{8411F855-CE07-4D01-B2EE-56D6A65DE3F9}">
      <dsp:nvSpPr>
        <dsp:cNvPr id="0" name=""/>
        <dsp:cNvSpPr/>
      </dsp:nvSpPr>
      <dsp:spPr>
        <a:xfrm>
          <a:off x="15820761" y="5857291"/>
          <a:ext cx="1187774" cy="118777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6088010" y="5857291"/>
        <a:ext cx="653276" cy="893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2811A-B5C8-4AA2-BF78-0FC1D0B06292}">
      <dsp:nvSpPr>
        <dsp:cNvPr id="0" name=""/>
        <dsp:cNvSpPr/>
      </dsp:nvSpPr>
      <dsp:spPr>
        <a:xfrm>
          <a:off x="7643" y="74906"/>
          <a:ext cx="7547319" cy="4528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/>
            <a:t>no, we do not have a special relationship with islands!</a:t>
          </a:r>
          <a:endParaRPr lang="en-US" sz="6500" kern="1200"/>
        </a:p>
      </dsp:txBody>
      <dsp:txXfrm>
        <a:off x="7643" y="74906"/>
        <a:ext cx="7547319" cy="4528391"/>
      </dsp:txXfrm>
    </dsp:sp>
    <dsp:sp modelId="{A375C823-AB82-4DA2-8827-310FE743D1F2}">
      <dsp:nvSpPr>
        <dsp:cNvPr id="0" name=""/>
        <dsp:cNvSpPr/>
      </dsp:nvSpPr>
      <dsp:spPr>
        <a:xfrm>
          <a:off x="7629556" y="2217602"/>
          <a:ext cx="1132097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16975-3DD9-4E37-9F88-92D202350073}">
      <dsp:nvSpPr>
        <dsp:cNvPr id="0" name=""/>
        <dsp:cNvSpPr/>
      </dsp:nvSpPr>
      <dsp:spPr>
        <a:xfrm>
          <a:off x="8836246" y="74906"/>
          <a:ext cx="7547319" cy="4528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/>
            <a:t>But …. we do have something with “the island feeling”</a:t>
          </a:r>
          <a:endParaRPr lang="en-US" sz="6500" kern="1200"/>
        </a:p>
      </dsp:txBody>
      <dsp:txXfrm>
        <a:off x="8836246" y="74906"/>
        <a:ext cx="7547319" cy="45283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900E1-E71F-4C38-A1A0-9B5779F6D593}">
      <dsp:nvSpPr>
        <dsp:cNvPr id="0" name=""/>
        <dsp:cNvSpPr/>
      </dsp:nvSpPr>
      <dsp:spPr>
        <a:xfrm>
          <a:off x="-136059" y="-225784"/>
          <a:ext cx="15810405" cy="4475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For us at EPSO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this ‘island feeling’ stands for </a:t>
          </a:r>
          <a:r>
            <a:rPr lang="en-US" sz="3600" b="1" kern="1200" dirty="0"/>
            <a:t>the feeling to connect as if on an island</a:t>
          </a:r>
          <a:r>
            <a:rPr lang="en-US" sz="3600" kern="1200" dirty="0"/>
            <a:t>,  to be </a:t>
          </a:r>
          <a:r>
            <a:rPr lang="en-US" sz="3600" b="1" kern="1200" dirty="0"/>
            <a:t>free  to share knowledge</a:t>
          </a:r>
          <a:r>
            <a:rPr lang="en-US" sz="3600" kern="1200" dirty="0"/>
            <a:t>, to </a:t>
          </a:r>
          <a:r>
            <a:rPr lang="en-US" sz="3600" b="1" kern="1200" dirty="0"/>
            <a:t>learn from colleagues, 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to  share innovative but also good and bad practices, </a:t>
          </a:r>
          <a:r>
            <a:rPr lang="en-US" sz="3600" kern="1200" dirty="0"/>
            <a:t> to learn from good but even more from bad practices.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important to have that island feeling two times a year at our conferences</a:t>
          </a:r>
          <a:endParaRPr lang="en-US" sz="3600" kern="1200" dirty="0"/>
        </a:p>
      </dsp:txBody>
      <dsp:txXfrm>
        <a:off x="-4963" y="-94688"/>
        <a:ext cx="11940531" cy="4213759"/>
      </dsp:txXfrm>
    </dsp:sp>
    <dsp:sp modelId="{ECFE7498-F18D-4F74-A04C-7BC32AA3794F}">
      <dsp:nvSpPr>
        <dsp:cNvPr id="0" name=""/>
        <dsp:cNvSpPr/>
      </dsp:nvSpPr>
      <dsp:spPr>
        <a:xfrm>
          <a:off x="1614444" y="4259429"/>
          <a:ext cx="15266166" cy="3572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Our virtual EPSO island makes it possible to learn, think and get inspired twice a year sometimes even on a real island like Ireland </a:t>
          </a:r>
          <a:endParaRPr lang="en-US" sz="4400" kern="1200" dirty="0"/>
        </a:p>
      </dsp:txBody>
      <dsp:txXfrm>
        <a:off x="1719088" y="4364073"/>
        <a:ext cx="10040519" cy="3363527"/>
      </dsp:txXfrm>
    </dsp:sp>
    <dsp:sp modelId="{E4B7482F-0D0F-4F9B-AB6F-5C7E209151ED}">
      <dsp:nvSpPr>
        <dsp:cNvPr id="0" name=""/>
        <dsp:cNvSpPr/>
      </dsp:nvSpPr>
      <dsp:spPr>
        <a:xfrm>
          <a:off x="13079896" y="3034414"/>
          <a:ext cx="2322330" cy="23223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3602420" y="3034414"/>
        <a:ext cx="1277282" cy="1747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8BC39-AB26-4C0C-A43E-FA2454B21DF2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17876-F411-47A0-942D-4690B621CB0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4.xml"/><Relationship Id="rId4" Type="http://schemas.openxmlformats.org/officeDocument/2006/relationships/image" Target="../media/image6.png"/><Relationship Id="rId9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microsoft.com/office/2007/relationships/diagramDrawing" Target="../diagrams/drawing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microsoft.com/office/2007/relationships/diagramDrawing" Target="../diagrams/drawing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office@epsonet.e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hyperlink" Target="mailto:info@epsonet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6.pn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microsoft.com/office/2007/relationships/diagramDrawing" Target="../diagrams/drawing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6721A79-7451-EC2B-33EB-22C4C3B99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32" y="-38100"/>
            <a:ext cx="18288000" cy="10287000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72091FE0-68E5-62B0-52F9-9B7D3F2DBEEB}"/>
              </a:ext>
            </a:extLst>
          </p:cNvPr>
          <p:cNvSpPr txBox="1"/>
          <p:nvPr/>
        </p:nvSpPr>
        <p:spPr>
          <a:xfrm flipV="1">
            <a:off x="9296400" y="1060634"/>
            <a:ext cx="6173906" cy="22735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40"/>
              </a:lnSpc>
            </a:pPr>
            <a:endParaRPr lang="en-GB" noProof="0" dirty="0"/>
          </a:p>
        </p:txBody>
      </p:sp>
      <p:grpSp>
        <p:nvGrpSpPr>
          <p:cNvPr id="20" name="Group 7">
            <a:extLst>
              <a:ext uri="{FF2B5EF4-FFF2-40B4-BE49-F238E27FC236}">
                <a16:creationId xmlns:a16="http://schemas.microsoft.com/office/drawing/2014/main" id="{3130A4F8-3C41-3521-52DD-71D60F1409D3}"/>
              </a:ext>
            </a:extLst>
          </p:cNvPr>
          <p:cNvGrpSpPr/>
          <p:nvPr/>
        </p:nvGrpSpPr>
        <p:grpSpPr>
          <a:xfrm>
            <a:off x="2121116" y="1163195"/>
            <a:ext cx="14291390" cy="2380105"/>
            <a:chOff x="-660551" y="-194648"/>
            <a:chExt cx="2999185" cy="1142381"/>
          </a:xfrm>
        </p:grpSpPr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821EFA3-336F-CFB2-FFF0-B34BD3732A61}"/>
                </a:ext>
              </a:extLst>
            </p:cNvPr>
            <p:cNvSpPr/>
            <p:nvPr/>
          </p:nvSpPr>
          <p:spPr>
            <a:xfrm>
              <a:off x="-660551" y="-194648"/>
              <a:ext cx="2999185" cy="1142381"/>
            </a:xfrm>
            <a:custGeom>
              <a:avLst/>
              <a:gdLst/>
              <a:ahLst/>
              <a:cxnLst/>
              <a:rect l="l" t="t" r="r" b="b"/>
              <a:pathLst>
                <a:path w="2241023" h="469961">
                  <a:moveTo>
                    <a:pt x="13945" y="0"/>
                  </a:moveTo>
                  <a:lnTo>
                    <a:pt x="2227078" y="0"/>
                  </a:lnTo>
                  <a:cubicBezTo>
                    <a:pt x="2234779" y="0"/>
                    <a:pt x="2241023" y="6244"/>
                    <a:pt x="2241023" y="13945"/>
                  </a:cubicBezTo>
                  <a:lnTo>
                    <a:pt x="2241023" y="456016"/>
                  </a:lnTo>
                  <a:cubicBezTo>
                    <a:pt x="2241023" y="459714"/>
                    <a:pt x="2239554" y="463261"/>
                    <a:pt x="2236938" y="465877"/>
                  </a:cubicBezTo>
                  <a:cubicBezTo>
                    <a:pt x="2234323" y="468492"/>
                    <a:pt x="2230776" y="469961"/>
                    <a:pt x="2227078" y="469961"/>
                  </a:cubicBezTo>
                  <a:lnTo>
                    <a:pt x="13945" y="469961"/>
                  </a:lnTo>
                  <a:cubicBezTo>
                    <a:pt x="10247" y="469961"/>
                    <a:pt x="6700" y="468492"/>
                    <a:pt x="4085" y="465877"/>
                  </a:cubicBezTo>
                  <a:cubicBezTo>
                    <a:pt x="1469" y="463261"/>
                    <a:pt x="0" y="459714"/>
                    <a:pt x="0" y="456016"/>
                  </a:cubicBezTo>
                  <a:lnTo>
                    <a:pt x="0" y="13945"/>
                  </a:lnTo>
                  <a:cubicBezTo>
                    <a:pt x="0" y="10247"/>
                    <a:pt x="1469" y="6700"/>
                    <a:pt x="4085" y="4085"/>
                  </a:cubicBezTo>
                  <a:cubicBezTo>
                    <a:pt x="6700" y="1469"/>
                    <a:pt x="10247" y="0"/>
                    <a:pt x="1394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lvl="1"/>
              <a:endParaRPr lang="en-GB" sz="900" b="1" noProof="0" dirty="0"/>
            </a:p>
            <a:p>
              <a:pPr lvl="1"/>
              <a:r>
                <a:rPr lang="en-GB" sz="5400" b="1" noProof="0" dirty="0"/>
                <a:t>WELCOME </a:t>
              </a:r>
              <a:r>
                <a:rPr lang="en-GB" sz="5400" b="1" dirty="0"/>
                <a:t>to </a:t>
              </a:r>
              <a:r>
                <a:rPr lang="en-GB" sz="5400" b="1" noProof="0" dirty="0"/>
                <a:t>Dublin</a:t>
              </a:r>
              <a:endParaRPr lang="en-GB" sz="5400" dirty="0"/>
            </a:p>
            <a:p>
              <a:pPr lvl="1"/>
              <a:endParaRPr lang="en-GB" sz="2400" b="1" dirty="0"/>
            </a:p>
            <a:p>
              <a:pPr lvl="1"/>
              <a:r>
                <a:rPr lang="en-GB" sz="4800" b="1" dirty="0"/>
                <a:t>Jooske Vos - chair EPSO Board  </a:t>
              </a:r>
            </a:p>
          </p:txBody>
        </p:sp>
        <p:sp>
          <p:nvSpPr>
            <p:cNvPr id="22" name="TextBox 9">
              <a:extLst>
                <a:ext uri="{FF2B5EF4-FFF2-40B4-BE49-F238E27FC236}">
                  <a16:creationId xmlns:a16="http://schemas.microsoft.com/office/drawing/2014/main" id="{F5A49B08-DB7B-03BB-7DBB-C36B201F289B}"/>
                </a:ext>
              </a:extLst>
            </p:cNvPr>
            <p:cNvSpPr txBox="1"/>
            <p:nvPr/>
          </p:nvSpPr>
          <p:spPr>
            <a:xfrm>
              <a:off x="0" y="0"/>
              <a:ext cx="2241023" cy="469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"/>
                </a:lnSpc>
              </a:pPr>
              <a:endParaRPr lang="en-GB" sz="2800" noProof="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1F70F5C-32FC-EF24-E5E7-A2311AF44069}"/>
              </a:ext>
            </a:extLst>
          </p:cNvPr>
          <p:cNvSpPr txBox="1"/>
          <p:nvPr/>
        </p:nvSpPr>
        <p:spPr>
          <a:xfrm flipV="1">
            <a:off x="5135956" y="6309183"/>
            <a:ext cx="9144000" cy="3805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US" sz="48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2865EA-0400-4334-D4F6-21764DED6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71" y="7577167"/>
            <a:ext cx="19911201" cy="41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7F1EB3CD-2216-5934-3F13-B63899002761}"/>
              </a:ext>
            </a:extLst>
          </p:cNvPr>
          <p:cNvSpPr/>
          <p:nvPr/>
        </p:nvSpPr>
        <p:spPr>
          <a:xfrm flipV="1">
            <a:off x="5936261" y="4457700"/>
            <a:ext cx="0" cy="2359949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20ABC364-434D-8426-3574-AE022B847DB6}"/>
              </a:ext>
            </a:extLst>
          </p:cNvPr>
          <p:cNvGrpSpPr/>
          <p:nvPr/>
        </p:nvGrpSpPr>
        <p:grpSpPr>
          <a:xfrm>
            <a:off x="11246639" y="5772105"/>
            <a:ext cx="4996445" cy="1047796"/>
            <a:chOff x="0" y="0"/>
            <a:chExt cx="2241023" cy="469961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3AFE2FF-55DD-ADA3-E175-0CEEBD4F65B0}"/>
                </a:ext>
              </a:extLst>
            </p:cNvPr>
            <p:cNvSpPr/>
            <p:nvPr/>
          </p:nvSpPr>
          <p:spPr>
            <a:xfrm>
              <a:off x="0" y="0"/>
              <a:ext cx="2241023" cy="469961"/>
            </a:xfrm>
            <a:custGeom>
              <a:avLst/>
              <a:gdLst/>
              <a:ahLst/>
              <a:cxnLst/>
              <a:rect l="l" t="t" r="r" b="b"/>
              <a:pathLst>
                <a:path w="2241023" h="469961">
                  <a:moveTo>
                    <a:pt x="13945" y="0"/>
                  </a:moveTo>
                  <a:lnTo>
                    <a:pt x="2227078" y="0"/>
                  </a:lnTo>
                  <a:cubicBezTo>
                    <a:pt x="2234779" y="0"/>
                    <a:pt x="2241023" y="6244"/>
                    <a:pt x="2241023" y="13945"/>
                  </a:cubicBezTo>
                  <a:lnTo>
                    <a:pt x="2241023" y="456016"/>
                  </a:lnTo>
                  <a:cubicBezTo>
                    <a:pt x="2241023" y="459714"/>
                    <a:pt x="2239554" y="463261"/>
                    <a:pt x="2236938" y="465877"/>
                  </a:cubicBezTo>
                  <a:cubicBezTo>
                    <a:pt x="2234323" y="468492"/>
                    <a:pt x="2230776" y="469961"/>
                    <a:pt x="2227078" y="469961"/>
                  </a:cubicBezTo>
                  <a:lnTo>
                    <a:pt x="13945" y="469961"/>
                  </a:lnTo>
                  <a:cubicBezTo>
                    <a:pt x="10247" y="469961"/>
                    <a:pt x="6700" y="468492"/>
                    <a:pt x="4085" y="465877"/>
                  </a:cubicBezTo>
                  <a:cubicBezTo>
                    <a:pt x="1469" y="463261"/>
                    <a:pt x="0" y="459714"/>
                    <a:pt x="0" y="456016"/>
                  </a:cubicBezTo>
                  <a:lnTo>
                    <a:pt x="0" y="13945"/>
                  </a:lnTo>
                  <a:cubicBezTo>
                    <a:pt x="0" y="10247"/>
                    <a:pt x="1469" y="6700"/>
                    <a:pt x="4085" y="4085"/>
                  </a:cubicBezTo>
                  <a:cubicBezTo>
                    <a:pt x="6700" y="1469"/>
                    <a:pt x="10247" y="0"/>
                    <a:pt x="1394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05466065-3946-85A2-41E9-8B9EAD33029B}"/>
                </a:ext>
              </a:extLst>
            </p:cNvPr>
            <p:cNvSpPr txBox="1"/>
            <p:nvPr/>
          </p:nvSpPr>
          <p:spPr>
            <a:xfrm>
              <a:off x="0" y="0"/>
              <a:ext cx="2241023" cy="469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"/>
                </a:lnSpc>
              </a:pPr>
              <a:endParaRPr/>
            </a:p>
          </p:txBody>
        </p:sp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id="{A0F440CA-27C3-41D7-5BC1-E28159136415}"/>
              </a:ext>
            </a:extLst>
          </p:cNvPr>
          <p:cNvSpPr/>
          <p:nvPr/>
        </p:nvSpPr>
        <p:spPr>
          <a:xfrm>
            <a:off x="2175463" y="4552947"/>
            <a:ext cx="3087482" cy="1504954"/>
          </a:xfrm>
          <a:custGeom>
            <a:avLst/>
            <a:gdLst/>
            <a:ahLst/>
            <a:cxnLst/>
            <a:rect l="l" t="t" r="r" b="b"/>
            <a:pathLst>
              <a:path w="2996449" h="1460581">
                <a:moveTo>
                  <a:pt x="0" y="0"/>
                </a:moveTo>
                <a:lnTo>
                  <a:pt x="2996449" y="0"/>
                </a:lnTo>
                <a:lnTo>
                  <a:pt x="2996449" y="1460580"/>
                </a:lnTo>
                <a:lnTo>
                  <a:pt x="0" y="1460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C67710FE-2E36-6220-338E-3B5B1DBEA8BA}"/>
              </a:ext>
            </a:extLst>
          </p:cNvPr>
          <p:cNvSpPr txBox="1"/>
          <p:nvPr/>
        </p:nvSpPr>
        <p:spPr>
          <a:xfrm>
            <a:off x="6389421" y="4710746"/>
            <a:ext cx="10023085" cy="85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1"/>
              </a:lnSpc>
            </a:pPr>
            <a:r>
              <a:rPr lang="en-US" sz="7950" spc="-492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39  </a:t>
            </a:r>
            <a:r>
              <a:rPr lang="en-US" sz="6000" spc="-492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8000" spc="-492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EPSO CONFERENCE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370D94CD-9CB7-9FF5-A390-56A7722F7815}"/>
              </a:ext>
            </a:extLst>
          </p:cNvPr>
          <p:cNvSpPr txBox="1"/>
          <p:nvPr/>
        </p:nvSpPr>
        <p:spPr>
          <a:xfrm>
            <a:off x="11325432" y="9460306"/>
            <a:ext cx="4992669" cy="37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15"/>
              </a:lnSpc>
            </a:pPr>
            <a:r>
              <a:rPr lang="en-US" sz="348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r>
              <a:rPr lang="en-US" sz="3482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EPSODublin2025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CC7E73E7-C0EF-8BDB-6AB2-810A7D1F8571}"/>
              </a:ext>
            </a:extLst>
          </p:cNvPr>
          <p:cNvSpPr txBox="1"/>
          <p:nvPr/>
        </p:nvSpPr>
        <p:spPr>
          <a:xfrm>
            <a:off x="10625168" y="6191930"/>
            <a:ext cx="6291232" cy="478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4"/>
              </a:lnSpc>
            </a:pPr>
            <a:r>
              <a:rPr lang="en-US" sz="442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SEPT 24-25  2025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253DCC58-1FFF-CF93-D462-AADC43DC79AD}"/>
              </a:ext>
            </a:extLst>
          </p:cNvPr>
          <p:cNvSpPr txBox="1"/>
          <p:nvPr/>
        </p:nvSpPr>
        <p:spPr>
          <a:xfrm>
            <a:off x="6421007" y="5448301"/>
            <a:ext cx="4542830" cy="335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44"/>
              </a:lnSpc>
            </a:pPr>
            <a:r>
              <a:rPr lang="en-US" sz="9531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League Spartan"/>
              </a:rPr>
              <a:t>DUBLIN</a:t>
            </a:r>
          </a:p>
          <a:p>
            <a:pPr marL="0" lvl="0" indent="0" algn="ctr">
              <a:lnSpc>
                <a:spcPts val="13344"/>
              </a:lnSpc>
              <a:spcBef>
                <a:spcPct val="0"/>
              </a:spcBef>
            </a:pPr>
            <a:endParaRPr lang="en-US" sz="9531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51513F9D-728F-F7D8-8456-4DFDB216D7CE}"/>
              </a:ext>
            </a:extLst>
          </p:cNvPr>
          <p:cNvSpPr txBox="1"/>
          <p:nvPr/>
        </p:nvSpPr>
        <p:spPr>
          <a:xfrm>
            <a:off x="7460261" y="4594417"/>
            <a:ext cx="483571" cy="320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1"/>
              </a:lnSpc>
            </a:pPr>
            <a:r>
              <a:rPr lang="en-US" sz="2796" b="1" spc="-173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pic>
        <p:nvPicPr>
          <p:cNvPr id="31" name="Afbeelding 30" descr="Afbeelding met tekst, Lettertype, cirkel, logo&#10;&#10;Door AI gegenereerde inhoud is mogelijk onjuist.">
            <a:extLst>
              <a:ext uri="{FF2B5EF4-FFF2-40B4-BE49-F238E27FC236}">
                <a16:creationId xmlns:a16="http://schemas.microsoft.com/office/drawing/2014/main" id="{5293BB46-9A1C-8452-FD9C-458EEDDC6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6" y="6134101"/>
            <a:ext cx="840105" cy="914400"/>
          </a:xfrm>
          <a:prstGeom prst="rect">
            <a:avLst/>
          </a:prstGeom>
        </p:spPr>
      </p:pic>
      <p:pic>
        <p:nvPicPr>
          <p:cNvPr id="32" name="Afbeelding 31" descr="Afbeelding met Graphics, Lettertype, schermopname, grafische vormgeving&#10;&#10;Door AI gegenereerde inhoud is mogelijk onjuist.">
            <a:extLst>
              <a:ext uri="{FF2B5EF4-FFF2-40B4-BE49-F238E27FC236}">
                <a16:creationId xmlns:a16="http://schemas.microsoft.com/office/drawing/2014/main" id="{05256DF7-D406-4E9D-8BC0-21272C555A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70" y="6357019"/>
            <a:ext cx="1997998" cy="5390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A69D8-C35B-BEAD-D365-61C4D1E00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9751523F-7891-A534-44B7-394A070D4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-173491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219D6682-EB93-DCB9-D8A1-1760F0751411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7E53000-22A5-1475-0CE8-C37972CB24FA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B19D173-4BBF-9496-F573-9FFEBA2C5280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D4823AF-3824-D84B-07EE-C26071F64981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96D863D-C447-497F-2139-CD59FE051EF0}"/>
              </a:ext>
            </a:extLst>
          </p:cNvPr>
          <p:cNvSpPr txBox="1"/>
          <p:nvPr/>
        </p:nvSpPr>
        <p:spPr>
          <a:xfrm>
            <a:off x="1843594" y="6549190"/>
            <a:ext cx="16391210" cy="335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However: What a result !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06C45F0-FF06-A866-864E-99D0B2C21AC9}"/>
              </a:ext>
            </a:extLst>
          </p:cNvPr>
          <p:cNvSpPr txBox="1"/>
          <p:nvPr/>
        </p:nvSpPr>
        <p:spPr>
          <a:xfrm>
            <a:off x="1981200" y="1802333"/>
            <a:ext cx="16253604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 </a:t>
            </a: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challenge for such a small Island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to invite the</a:t>
            </a: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EPSO colleagues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from all over the world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91819-1B6D-EED3-B8CB-6EBA6E03F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937" y="2629590"/>
            <a:ext cx="4668408" cy="2315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6582AC-18F7-35DF-D115-620F7A599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399" y="5870611"/>
            <a:ext cx="4668408" cy="327095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C78CFF94-B270-C139-1F13-062A25EF5424}"/>
              </a:ext>
            </a:extLst>
          </p:cNvPr>
          <p:cNvSpPr txBox="1"/>
          <p:nvPr/>
        </p:nvSpPr>
        <p:spPr>
          <a:xfrm>
            <a:off x="11963400" y="9372600"/>
            <a:ext cx="5739483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DEEE69-C34A-1DB2-B76D-AEB532E5FC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872" y="52445"/>
            <a:ext cx="18282583" cy="10287000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1FC05FC7-FAF7-78C6-C26D-381FEFC9B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589" y="7113590"/>
            <a:ext cx="4668408" cy="1907312"/>
          </a:xfrm>
          <a:prstGeom prst="rect">
            <a:avLst/>
          </a:prstGeom>
        </p:spPr>
      </p:pic>
      <p:graphicFrame>
        <p:nvGraphicFramePr>
          <p:cNvPr id="17" name="Tekstvak 9">
            <a:extLst>
              <a:ext uri="{FF2B5EF4-FFF2-40B4-BE49-F238E27FC236}">
                <a16:creationId xmlns:a16="http://schemas.microsoft.com/office/drawing/2014/main" id="{CA9BFE57-1C5C-DF68-AD4B-55880C2D7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125125"/>
              </p:ext>
            </p:extLst>
          </p:nvPr>
        </p:nvGraphicFramePr>
        <p:xfrm>
          <a:off x="152400" y="1524701"/>
          <a:ext cx="17302682" cy="830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06017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210BA-6057-346F-5449-9225D4921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C9F16D13-6707-C82D-0EB1-385B9A19D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-173491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C4236D7A-D13B-EA17-F23D-6A5655966A40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8E331F4-FBDE-EA85-FCCE-0B5EB9DCF161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555DAC7-F663-E157-92B7-A517AB25A9E5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5D7DF65-8DC1-B880-9143-3717F57227C4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3E80997-FAF5-A279-2CD6-367DCC194B95}"/>
              </a:ext>
            </a:extLst>
          </p:cNvPr>
          <p:cNvSpPr txBox="1"/>
          <p:nvPr/>
        </p:nvSpPr>
        <p:spPr>
          <a:xfrm>
            <a:off x="1843594" y="6549190"/>
            <a:ext cx="16391210" cy="335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However: What a result !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35DAF7F-DF56-FEF5-974C-9C29D5CF27AC}"/>
              </a:ext>
            </a:extLst>
          </p:cNvPr>
          <p:cNvSpPr txBox="1"/>
          <p:nvPr/>
        </p:nvSpPr>
        <p:spPr>
          <a:xfrm>
            <a:off x="1981200" y="1802333"/>
            <a:ext cx="16253604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 </a:t>
            </a: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challenge for such a small Island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to invite the</a:t>
            </a: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EPSO colleagues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from all over the world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C542A-64E4-546A-2FDB-61D8B2D65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937" y="2629590"/>
            <a:ext cx="4668408" cy="2315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9BFAF2-BF51-F2C8-7E1E-4DD5A6BCA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399" y="5870611"/>
            <a:ext cx="4668408" cy="327095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AF65282C-794E-931C-6444-ADD87E8860E5}"/>
              </a:ext>
            </a:extLst>
          </p:cNvPr>
          <p:cNvSpPr txBox="1"/>
          <p:nvPr/>
        </p:nvSpPr>
        <p:spPr>
          <a:xfrm>
            <a:off x="11963400" y="9372600"/>
            <a:ext cx="5739483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FE1230E-E19F-2895-AB1C-8C9E269CD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872" y="52445"/>
            <a:ext cx="18853272" cy="10287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166DA9F-02E8-927E-1DA9-50E3FB4A6260}"/>
              </a:ext>
            </a:extLst>
          </p:cNvPr>
          <p:cNvSpPr txBox="1"/>
          <p:nvPr/>
        </p:nvSpPr>
        <p:spPr>
          <a:xfrm>
            <a:off x="304801" y="1882890"/>
            <a:ext cx="212598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before finishing  this introduction  let me ask you a question</a:t>
            </a:r>
            <a:r>
              <a:rPr lang="en-US" sz="4000" b="1" dirty="0"/>
              <a:t>:</a:t>
            </a:r>
          </a:p>
          <a:p>
            <a:r>
              <a:rPr lang="en-US" sz="4800" b="1" dirty="0"/>
              <a:t>What does EPSO have to do with islands?</a:t>
            </a:r>
            <a:endParaRPr lang="en-US" sz="4000" dirty="0"/>
          </a:p>
          <a:p>
            <a:endParaRPr lang="en-US" sz="4000" b="1" dirty="0"/>
          </a:p>
          <a:p>
            <a:r>
              <a:rPr lang="en-US" sz="4000" b="1" dirty="0"/>
              <a:t>Jersey -</a:t>
            </a:r>
            <a:r>
              <a:rPr lang="en-US" sz="4000" dirty="0"/>
              <a:t>one of the smallest islands in Europe. </a:t>
            </a:r>
          </a:p>
          <a:p>
            <a:r>
              <a:rPr lang="en-US" sz="4000" b="1" dirty="0"/>
              <a:t>Saaremaa -</a:t>
            </a:r>
            <a:r>
              <a:rPr lang="en-US" sz="4000" dirty="0"/>
              <a:t>one of the largest islands in Europe. </a:t>
            </a:r>
          </a:p>
          <a:p>
            <a:r>
              <a:rPr lang="en-US" sz="4000" b="1" dirty="0"/>
              <a:t>Wales</a:t>
            </a:r>
            <a:r>
              <a:rPr lang="en-US" sz="4000" dirty="0"/>
              <a:t> -part of the largest island in Europe, also mention </a:t>
            </a:r>
          </a:p>
          <a:p>
            <a:r>
              <a:rPr lang="en-US" sz="4000" b="1" dirty="0"/>
              <a:t>Malta-</a:t>
            </a:r>
            <a:r>
              <a:rPr lang="en-US" sz="4000" dirty="0"/>
              <a:t> most beautiful in the </a:t>
            </a:r>
            <a:r>
              <a:rPr lang="en-US" sz="4000" dirty="0" err="1"/>
              <a:t>meditterranian</a:t>
            </a:r>
            <a:endParaRPr lang="en-US" sz="4000" dirty="0"/>
          </a:p>
          <a:p>
            <a:r>
              <a:rPr lang="en-US" sz="4000" b="1" dirty="0"/>
              <a:t>Iceland</a:t>
            </a:r>
            <a:r>
              <a:rPr lang="en-US" sz="4000" dirty="0"/>
              <a:t> -most Nordic </a:t>
            </a:r>
          </a:p>
          <a:p>
            <a:r>
              <a:rPr lang="en-US" sz="4000" b="1" dirty="0"/>
              <a:t>Ireland most fascinating ! </a:t>
            </a:r>
            <a:endParaRPr lang="en-US" sz="4000" dirty="0"/>
          </a:p>
        </p:txBody>
      </p:sp>
      <p:pic>
        <p:nvPicPr>
          <p:cNvPr id="2050" name="Picture 2" descr="Vladi-Private-Islands - Islands for Sale and Rent Worldwide">
            <a:extLst>
              <a:ext uri="{FF2B5EF4-FFF2-40B4-BE49-F238E27FC236}">
                <a16:creationId xmlns:a16="http://schemas.microsoft.com/office/drawing/2014/main" id="{1EB05F87-0DAA-8533-0A9B-96D542C62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281" y="2097871"/>
            <a:ext cx="6719790" cy="33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ladi-Private-Islands - Islands for Sale and Rent Worldwide">
            <a:extLst>
              <a:ext uri="{FF2B5EF4-FFF2-40B4-BE49-F238E27FC236}">
                <a16:creationId xmlns:a16="http://schemas.microsoft.com/office/drawing/2014/main" id="{FE8CA406-91AB-1D4B-1AAA-73FDDE40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332" y="6330629"/>
            <a:ext cx="6622845" cy="33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03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8DDB5-E2A2-0A9D-9643-87606DA53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96E6AE28-D6CF-2D31-003B-0945F3111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-173491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A9FDE25E-86DF-048C-6678-FA79F17429FE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4C9B233-36BA-0616-DBFE-2270FF600214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34BFD6A-3E28-AC81-3518-47F69B1EC660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651F4C8-2AE6-39D2-B697-FF16E0CB87AF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CC82C64-4ACE-4108-9275-DD0C041ADB00}"/>
              </a:ext>
            </a:extLst>
          </p:cNvPr>
          <p:cNvSpPr txBox="1"/>
          <p:nvPr/>
        </p:nvSpPr>
        <p:spPr>
          <a:xfrm>
            <a:off x="1843594" y="6549190"/>
            <a:ext cx="16391210" cy="335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However: What a result !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551F3EB-73DA-08F1-E8CD-3F5C053C93C2}"/>
              </a:ext>
            </a:extLst>
          </p:cNvPr>
          <p:cNvSpPr txBox="1"/>
          <p:nvPr/>
        </p:nvSpPr>
        <p:spPr>
          <a:xfrm>
            <a:off x="1981200" y="1802333"/>
            <a:ext cx="16253604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 </a:t>
            </a: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challenge for such a small Island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to invite the</a:t>
            </a: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EPSO colleagues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from all over the world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8B06E-4F0F-EFC0-EB1E-9C31EFADA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937" y="2629590"/>
            <a:ext cx="4668408" cy="2315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E2E8B0-D60C-1B8F-CC9F-578E32073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399" y="5870611"/>
            <a:ext cx="4668408" cy="327095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27C58A69-AD6C-002E-C9BC-A2DB13A916B8}"/>
              </a:ext>
            </a:extLst>
          </p:cNvPr>
          <p:cNvSpPr txBox="1"/>
          <p:nvPr/>
        </p:nvSpPr>
        <p:spPr>
          <a:xfrm>
            <a:off x="11963400" y="9372600"/>
            <a:ext cx="5739483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FD20B85-B392-F7D6-816F-399A16D20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872" y="52445"/>
            <a:ext cx="18282583" cy="10287000"/>
          </a:xfrm>
          <a:prstGeom prst="rect">
            <a:avLst/>
          </a:prstGeom>
        </p:spPr>
      </p:pic>
      <p:graphicFrame>
        <p:nvGraphicFramePr>
          <p:cNvPr id="17" name="Tekstvak 9">
            <a:extLst>
              <a:ext uri="{FF2B5EF4-FFF2-40B4-BE49-F238E27FC236}">
                <a16:creationId xmlns:a16="http://schemas.microsoft.com/office/drawing/2014/main" id="{CAF12EE8-5A26-AB4A-1A24-23095349A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622449"/>
              </p:ext>
            </p:extLst>
          </p:nvPr>
        </p:nvGraphicFramePr>
        <p:xfrm>
          <a:off x="1130648" y="2552764"/>
          <a:ext cx="16391210" cy="467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7993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5476F-9E6A-2426-4B78-80FFEB52A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D7C81169-D46F-6D73-0A73-4218B15C5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-173491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4E7A56EC-AB8C-BDAF-2638-31631CCF8A17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709A4E7-FFB8-0085-0B75-64BC16086B8A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8CF9EC9-3BAE-251C-5655-02040072C57F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6A97006-861D-F97D-6010-64BD284E8B60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49DEDFD-AA24-BC6B-6F3A-B6EF58822ACC}"/>
              </a:ext>
            </a:extLst>
          </p:cNvPr>
          <p:cNvSpPr txBox="1"/>
          <p:nvPr/>
        </p:nvSpPr>
        <p:spPr>
          <a:xfrm>
            <a:off x="1843594" y="6549190"/>
            <a:ext cx="16391210" cy="335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However: What a result !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94DF463-8BB6-2394-37D5-AC3D275D9B9A}"/>
              </a:ext>
            </a:extLst>
          </p:cNvPr>
          <p:cNvSpPr txBox="1"/>
          <p:nvPr/>
        </p:nvSpPr>
        <p:spPr>
          <a:xfrm>
            <a:off x="1981200" y="1802333"/>
            <a:ext cx="16253604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 </a:t>
            </a: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challenge for such a small Island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to invite the</a:t>
            </a: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EPSO colleagues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from all over the world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19C24-B862-B98C-6ECC-2E7AF5402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937" y="2629590"/>
            <a:ext cx="4668408" cy="2315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204A7F-07EE-BFC1-1AF7-8B990613D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399" y="5870611"/>
            <a:ext cx="4668408" cy="327095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BC8A5F7B-94F4-E5A5-2AA7-376CB8CE51B3}"/>
              </a:ext>
            </a:extLst>
          </p:cNvPr>
          <p:cNvSpPr txBox="1"/>
          <p:nvPr/>
        </p:nvSpPr>
        <p:spPr>
          <a:xfrm>
            <a:off x="11963400" y="9372600"/>
            <a:ext cx="5739483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E022BA-E988-B4B4-D5F2-7F37BC6536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872" y="52445"/>
            <a:ext cx="18282583" cy="10287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A4F265F-E049-3C87-A516-13175CA8088F}"/>
              </a:ext>
            </a:extLst>
          </p:cNvPr>
          <p:cNvSpPr txBox="1"/>
          <p:nvPr/>
        </p:nvSpPr>
        <p:spPr>
          <a:xfrm>
            <a:off x="533401" y="1714987"/>
            <a:ext cx="17526000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Let me explain : </a:t>
            </a:r>
          </a:p>
          <a:p>
            <a:endParaRPr lang="en-US" sz="4000" dirty="0"/>
          </a:p>
          <a:p>
            <a:r>
              <a:rPr lang="en-US" sz="4000" b="1" dirty="0"/>
              <a:t>The island feeling </a:t>
            </a:r>
            <a:r>
              <a:rPr lang="en-US" sz="4000" dirty="0"/>
              <a:t>stands for </a:t>
            </a:r>
            <a:r>
              <a:rPr lang="en-US" sz="4000" b="1" dirty="0"/>
              <a:t>networking in a small community </a:t>
            </a:r>
          </a:p>
          <a:p>
            <a:endParaRPr lang="en-US" sz="4000" b="1" dirty="0"/>
          </a:p>
          <a:p>
            <a:pPr marL="1485900" lvl="2" indent="-571500">
              <a:buFontTx/>
              <a:buChar char="-"/>
            </a:pPr>
            <a:r>
              <a:rPr lang="en-US" sz="4000" dirty="0"/>
              <a:t>where </a:t>
            </a:r>
            <a:r>
              <a:rPr lang="en-US" sz="4000" b="1" dirty="0"/>
              <a:t>communication and feedback are essential  </a:t>
            </a:r>
          </a:p>
          <a:p>
            <a:pPr lvl="2"/>
            <a:endParaRPr lang="en-US" sz="4000" b="1" dirty="0"/>
          </a:p>
          <a:p>
            <a:pPr marL="1485900" lvl="2" indent="-571500">
              <a:buFontTx/>
              <a:buChar char="-"/>
            </a:pPr>
            <a:r>
              <a:rPr lang="en-US" sz="4000" dirty="0"/>
              <a:t>where the introspective aspect of </a:t>
            </a:r>
            <a:r>
              <a:rPr lang="en-US" sz="4000" b="1" dirty="0"/>
              <a:t>being on an island </a:t>
            </a:r>
          </a:p>
          <a:p>
            <a:pPr marL="1485900" lvl="2" indent="-571500">
              <a:buFontTx/>
              <a:buChar char="-"/>
            </a:pPr>
            <a:r>
              <a:rPr lang="en-US" sz="4000" b="1" dirty="0"/>
              <a:t>can make the islanders to look at their own practices and think about improvement.</a:t>
            </a:r>
          </a:p>
          <a:p>
            <a:pPr lvl="2"/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  <a:p>
            <a:r>
              <a:rPr lang="en-US" sz="4000" b="1" dirty="0"/>
              <a:t>A sense of safety and protection shielded from the outside world </a:t>
            </a:r>
          </a:p>
          <a:p>
            <a:endParaRPr lang="en-US" sz="4000" b="1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DC38F3F-8157-2730-033B-34774B52EF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6788712"/>
            <a:ext cx="2425825" cy="19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51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E6D66-527E-000D-E00B-FB846D378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2F4173CE-33C6-AF98-BCBE-73D8A2D94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-173491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21B86ECE-E952-2C9D-3FB5-10F48420B624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E9DAAD7-9263-AF60-ED75-34D2C1A666F6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E1B7BFC-8B79-3E37-313E-8F065A189311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99118CF-C73F-9F3C-15C9-DCC64B3EA2CB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2BB604FC-3082-2A1D-31FA-14D92FCCE509}"/>
              </a:ext>
            </a:extLst>
          </p:cNvPr>
          <p:cNvSpPr txBox="1"/>
          <p:nvPr/>
        </p:nvSpPr>
        <p:spPr>
          <a:xfrm>
            <a:off x="1843594" y="6549190"/>
            <a:ext cx="16391210" cy="335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However: What a result !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EC5C198B-A6D2-75F3-ADDF-61932C2C2991}"/>
              </a:ext>
            </a:extLst>
          </p:cNvPr>
          <p:cNvSpPr txBox="1"/>
          <p:nvPr/>
        </p:nvSpPr>
        <p:spPr>
          <a:xfrm>
            <a:off x="1981200" y="1802333"/>
            <a:ext cx="16253604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 </a:t>
            </a: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challenge for such a small Island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to invite the</a:t>
            </a: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EPSO colleagues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from all over the world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B2BA1-B0F5-203B-EBB3-13DCC359B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937" y="2629590"/>
            <a:ext cx="4668408" cy="2315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B68E27-8311-1C29-F99C-D575AC115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399" y="5870611"/>
            <a:ext cx="4668408" cy="327095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0318B56D-CFDD-BD45-5249-AF7DE2AE5378}"/>
              </a:ext>
            </a:extLst>
          </p:cNvPr>
          <p:cNvSpPr txBox="1"/>
          <p:nvPr/>
        </p:nvSpPr>
        <p:spPr>
          <a:xfrm>
            <a:off x="11963400" y="9372600"/>
            <a:ext cx="5739483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2DF7A62-18A3-512A-5E44-0800DF5EE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872" y="52445"/>
            <a:ext cx="18282583" cy="10287000"/>
          </a:xfrm>
          <a:prstGeom prst="rect">
            <a:avLst/>
          </a:prstGeom>
        </p:spPr>
      </p:pic>
      <p:graphicFrame>
        <p:nvGraphicFramePr>
          <p:cNvPr id="17" name="Tekstvak 9">
            <a:extLst>
              <a:ext uri="{FF2B5EF4-FFF2-40B4-BE49-F238E27FC236}">
                <a16:creationId xmlns:a16="http://schemas.microsoft.com/office/drawing/2014/main" id="{7D4B99BB-EC1F-6C62-C89B-852E8151C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750662"/>
              </p:ext>
            </p:extLst>
          </p:nvPr>
        </p:nvGraphicFramePr>
        <p:xfrm>
          <a:off x="759391" y="1838622"/>
          <a:ext cx="17960196" cy="7939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3182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5365E-85EC-3925-5E50-A602F7D64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C6BCC2CF-74BB-78C7-2B9A-DF2FC8EDC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-173491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442064B3-9DEF-6150-CC5C-1923D2461B9C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669BB4B-47F5-C965-A143-655E8CA67120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1B6E827-529E-EC09-6B41-7B3EFA38B962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4EC3088-4F28-274D-0CDE-ACAC22A290A5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D3C8C75-5679-8A33-8CF8-845A0C5FA8CA}"/>
              </a:ext>
            </a:extLst>
          </p:cNvPr>
          <p:cNvSpPr txBox="1"/>
          <p:nvPr/>
        </p:nvSpPr>
        <p:spPr>
          <a:xfrm>
            <a:off x="1843594" y="6549190"/>
            <a:ext cx="16391210" cy="335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However: What a result !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7A1AB07-4C41-5351-9C4A-64C77B04CA51}"/>
              </a:ext>
            </a:extLst>
          </p:cNvPr>
          <p:cNvSpPr txBox="1"/>
          <p:nvPr/>
        </p:nvSpPr>
        <p:spPr>
          <a:xfrm>
            <a:off x="1981200" y="1802333"/>
            <a:ext cx="16253604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 </a:t>
            </a: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challenge for such a small Island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to invite the</a:t>
            </a: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EPSO colleagues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from all over the world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E02E0-7F02-02C8-753B-ABA95EA9A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937" y="2629590"/>
            <a:ext cx="4668408" cy="2315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09BCEA-EBBB-D062-8939-FC4987ABF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399" y="5870611"/>
            <a:ext cx="4668408" cy="327095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5900D686-5F28-6DA4-FE7F-01202F5D1750}"/>
              </a:ext>
            </a:extLst>
          </p:cNvPr>
          <p:cNvSpPr txBox="1"/>
          <p:nvPr/>
        </p:nvSpPr>
        <p:spPr>
          <a:xfrm>
            <a:off x="11963400" y="9372600"/>
            <a:ext cx="5739483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FB7C0A-6C9E-F405-DFFF-888A5786B9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872" y="52445"/>
            <a:ext cx="18282583" cy="10287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71B19C1-9CCE-0533-0A6F-C522E18F4D3A}"/>
              </a:ext>
            </a:extLst>
          </p:cNvPr>
          <p:cNvSpPr txBox="1"/>
          <p:nvPr/>
        </p:nvSpPr>
        <p:spPr>
          <a:xfrm>
            <a:off x="381000" y="2077655"/>
            <a:ext cx="1639121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We are absolutely convinced that this will happen again in Dublin  </a:t>
            </a:r>
          </a:p>
          <a:p>
            <a:endParaRPr lang="en-US" sz="4000" b="1" dirty="0"/>
          </a:p>
          <a:p>
            <a:pPr marL="2400300" lvl="4" indent="-571500">
              <a:buFont typeface="Arial" panose="020B0604020202020204" pitchFamily="34" charset="0"/>
              <a:buChar char="•"/>
            </a:pPr>
            <a:r>
              <a:rPr lang="en-US" sz="4000" b="1" dirty="0"/>
              <a:t>You will learn </a:t>
            </a:r>
          </a:p>
          <a:p>
            <a:pPr marL="2400300" lvl="4" indent="-571500">
              <a:buFont typeface="Arial" panose="020B0604020202020204" pitchFamily="34" charset="0"/>
              <a:buChar char="•"/>
            </a:pPr>
            <a:r>
              <a:rPr lang="en-US" sz="4000" b="1" dirty="0"/>
              <a:t>You will be inspired to think </a:t>
            </a:r>
          </a:p>
          <a:p>
            <a:pPr marL="2400300" lvl="4" indent="-571500">
              <a:buFont typeface="Arial" panose="020B0604020202020204" pitchFamily="34" charset="0"/>
              <a:buChar char="•"/>
            </a:pPr>
            <a:r>
              <a:rPr lang="en-US" sz="4000" b="1" dirty="0"/>
              <a:t>you will </a:t>
            </a:r>
            <a:r>
              <a:rPr lang="en-US" sz="4800" b="1" dirty="0"/>
              <a:t>also have FUN </a:t>
            </a:r>
          </a:p>
          <a:p>
            <a:endParaRPr lang="en-US" sz="4000" b="1" dirty="0"/>
          </a:p>
          <a:p>
            <a:r>
              <a:rPr lang="en-US" sz="4000" b="1" dirty="0"/>
              <a:t>We from EPSO wish you a wonderful conference ! </a:t>
            </a:r>
          </a:p>
          <a:p>
            <a:endParaRPr lang="en-US" sz="4000" b="1" dirty="0"/>
          </a:p>
          <a:p>
            <a:r>
              <a:rPr lang="en-US" sz="4000" b="1" dirty="0"/>
              <a:t>And afterwards please give us your feedback </a:t>
            </a:r>
          </a:p>
          <a:p>
            <a:r>
              <a:rPr lang="en-US" sz="4000" b="1" dirty="0"/>
              <a:t>At </a:t>
            </a:r>
            <a:r>
              <a:rPr lang="en-US" sz="4000" b="1" dirty="0">
                <a:hlinkClick r:id="rId8"/>
              </a:rPr>
              <a:t>office@epsonet.eu</a:t>
            </a:r>
            <a:r>
              <a:rPr lang="en-US" sz="4000" b="1" dirty="0"/>
              <a:t> or </a:t>
            </a:r>
            <a:r>
              <a:rPr lang="en-US" sz="4000" b="1" dirty="0">
                <a:hlinkClick r:id="rId9"/>
              </a:rPr>
              <a:t>info@epsonet.eu</a:t>
            </a:r>
            <a:r>
              <a:rPr lang="en-US" sz="4000" b="1" dirty="0"/>
              <a:t> 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CC8184C-DA16-CBB5-DE33-B2D0969BF5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4235" y="3716636"/>
            <a:ext cx="3930852" cy="19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98DCB-4A47-9D83-5C36-7244200AE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56335E54-E11B-B7DB-9E01-195F0D856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-173491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8BACC07E-1649-9338-7F7C-C25589291B39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CD9A6B5-8B2D-567C-1726-D30E3AF8CE0B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84299FB-1451-5700-EC23-38AD2BD367F0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427F3C7-108A-FD19-CC5C-EB9C80EEC937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C75F1534-AD5C-8F38-147E-C52BE9B46122}"/>
              </a:ext>
            </a:extLst>
          </p:cNvPr>
          <p:cNvSpPr txBox="1"/>
          <p:nvPr/>
        </p:nvSpPr>
        <p:spPr>
          <a:xfrm>
            <a:off x="1843594" y="6549190"/>
            <a:ext cx="16391210" cy="335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However: What a result !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848E04F3-79AF-7C97-5567-1427E8718328}"/>
              </a:ext>
            </a:extLst>
          </p:cNvPr>
          <p:cNvSpPr txBox="1"/>
          <p:nvPr/>
        </p:nvSpPr>
        <p:spPr>
          <a:xfrm>
            <a:off x="1981200" y="1802333"/>
            <a:ext cx="16253604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 </a:t>
            </a: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challenge for such a small Island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to invite the</a:t>
            </a: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EPSO colleagues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from all over the world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BE300-9A73-157A-3B4F-A59FA423C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937" y="2629590"/>
            <a:ext cx="4668408" cy="2315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F90760-1C50-BF2E-02C8-001AEA7F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399" y="5870611"/>
            <a:ext cx="4668408" cy="327095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3A127D1A-0830-6E11-A65C-D7FBD66553A4}"/>
              </a:ext>
            </a:extLst>
          </p:cNvPr>
          <p:cNvSpPr txBox="1"/>
          <p:nvPr/>
        </p:nvSpPr>
        <p:spPr>
          <a:xfrm>
            <a:off x="11963400" y="9372600"/>
            <a:ext cx="5739483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26E77E0-B0B4-BC94-4472-7C05D2AB8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872" y="-3123"/>
            <a:ext cx="18282583" cy="10287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7B02D5D-89F0-BFA8-6808-4593A4503781}"/>
              </a:ext>
            </a:extLst>
          </p:cNvPr>
          <p:cNvSpPr txBox="1"/>
          <p:nvPr/>
        </p:nvSpPr>
        <p:spPr>
          <a:xfrm>
            <a:off x="3124200" y="2935149"/>
            <a:ext cx="10439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Good morning, all </a:t>
            </a:r>
          </a:p>
          <a:p>
            <a:endParaRPr lang="en-US" sz="4000" b="1" dirty="0"/>
          </a:p>
          <a:p>
            <a:r>
              <a:rPr lang="en-US" sz="4000" b="1" dirty="0"/>
              <a:t>My name is Jooske Vos  - Chair of  EPSO 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1487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51483-FA63-EF2B-48BA-875E5D88E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FDED20DE-3095-2D83-F08A-CC4CB7F8B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-173491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E447B132-881B-8DF0-2771-1B86122F6C0E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A4CFC33-DB72-42E5-4599-8CCA293E8600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E5BA4E8-D155-19AD-F315-54C607B88431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A50A4D8-C0C7-8821-1708-4BDE8360E3C0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4C461F5-0685-04D9-60BD-182590448588}"/>
              </a:ext>
            </a:extLst>
          </p:cNvPr>
          <p:cNvSpPr txBox="1"/>
          <p:nvPr/>
        </p:nvSpPr>
        <p:spPr>
          <a:xfrm>
            <a:off x="1843594" y="6549190"/>
            <a:ext cx="16391210" cy="335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However: What a result !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E36AC4A-B0A9-8301-B081-BBB7E5C095EF}"/>
              </a:ext>
            </a:extLst>
          </p:cNvPr>
          <p:cNvSpPr txBox="1"/>
          <p:nvPr/>
        </p:nvSpPr>
        <p:spPr>
          <a:xfrm>
            <a:off x="1981200" y="1802333"/>
            <a:ext cx="16253604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 </a:t>
            </a: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challenge for such a small Island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to invite the</a:t>
            </a: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EPSO colleagues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from all over the world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5F19F-54D1-CE89-DE70-237FD3D6A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937" y="2629590"/>
            <a:ext cx="4668408" cy="2315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93203-AE91-58CC-8A24-798E660E0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399" y="5870611"/>
            <a:ext cx="4668408" cy="327095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3A48F8BF-F54C-B615-2DF8-2C373D5107D7}"/>
              </a:ext>
            </a:extLst>
          </p:cNvPr>
          <p:cNvSpPr txBox="1"/>
          <p:nvPr/>
        </p:nvSpPr>
        <p:spPr>
          <a:xfrm>
            <a:off x="11963400" y="9372600"/>
            <a:ext cx="5739483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CAD5FC-D2C3-0B51-0F6A-A2AF9E9D15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17" y="52445"/>
            <a:ext cx="18282583" cy="10287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5E2F6F5-A5DC-6780-A5A7-4B98998E3C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9029" y="3506582"/>
            <a:ext cx="4669941" cy="3273836"/>
          </a:xfrm>
          <a:prstGeom prst="rect">
            <a:avLst/>
          </a:prstGeom>
        </p:spPr>
      </p:pic>
      <p:graphicFrame>
        <p:nvGraphicFramePr>
          <p:cNvPr id="17" name="Tekstvak 9">
            <a:extLst>
              <a:ext uri="{FF2B5EF4-FFF2-40B4-BE49-F238E27FC236}">
                <a16:creationId xmlns:a16="http://schemas.microsoft.com/office/drawing/2014/main" id="{4EB89157-3F11-309C-0745-A8E2BC0BC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029007"/>
              </p:ext>
            </p:extLst>
          </p:nvPr>
        </p:nvGraphicFramePr>
        <p:xfrm>
          <a:off x="762001" y="2130043"/>
          <a:ext cx="16535399" cy="678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3939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CB56A-EF92-4C9F-19F7-D50C7327B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C6265FE6-0827-7E90-3675-18EA6950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-173491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75929837-1CB9-3F4F-4372-E90464D4C488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80F0B9E-0D54-0CA6-3B81-7776F8750AB6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8E19CD7-0C6E-366F-1C97-9A55BE76D8F5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ED03FF1-6C78-113C-F182-1179B2D791AC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4C97D64-F96F-E2E2-51A7-08D11848C5C9}"/>
              </a:ext>
            </a:extLst>
          </p:cNvPr>
          <p:cNvSpPr txBox="1"/>
          <p:nvPr/>
        </p:nvSpPr>
        <p:spPr>
          <a:xfrm>
            <a:off x="1843594" y="6549190"/>
            <a:ext cx="16391210" cy="335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However: What a result !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677FCF1-C151-882B-CD2C-543C3B74A183}"/>
              </a:ext>
            </a:extLst>
          </p:cNvPr>
          <p:cNvSpPr txBox="1"/>
          <p:nvPr/>
        </p:nvSpPr>
        <p:spPr>
          <a:xfrm>
            <a:off x="1981200" y="1802333"/>
            <a:ext cx="16253604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 </a:t>
            </a: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challenge for such a small Island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to invite the</a:t>
            </a: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EPSO colleagues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from all over the world </a:t>
            </a:r>
          </a:p>
        </p:txBody>
      </p:sp>
      <p:pic>
        <p:nvPicPr>
          <p:cNvPr id="4" name="Picture 3" descr="Afbeelding met water, natuur, kaart, Aarde&#10;&#10;Door AI gegenereerde inhoud is mogelijk onjuist.">
            <a:extLst>
              <a:ext uri="{FF2B5EF4-FFF2-40B4-BE49-F238E27FC236}">
                <a16:creationId xmlns:a16="http://schemas.microsoft.com/office/drawing/2014/main" id="{5FABDCB3-12C7-BA41-443B-E2D0DC838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937" y="2629590"/>
            <a:ext cx="4668408" cy="2315289"/>
          </a:xfrm>
          <a:prstGeom prst="rect">
            <a:avLst/>
          </a:prstGeom>
        </p:spPr>
      </p:pic>
      <p:pic>
        <p:nvPicPr>
          <p:cNvPr id="8" name="Picture 7" descr="Afbeelding met kaart, tekst, atlas&#10;&#10;Door AI gegenereerde inhoud is mogelijk onjuist.">
            <a:extLst>
              <a:ext uri="{FF2B5EF4-FFF2-40B4-BE49-F238E27FC236}">
                <a16:creationId xmlns:a16="http://schemas.microsoft.com/office/drawing/2014/main" id="{25897BBA-BC64-613A-D62E-3B3FAD05C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399" y="5870611"/>
            <a:ext cx="4668408" cy="327095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B91E6A72-233F-EB1C-EFF4-E04974AED26E}"/>
              </a:ext>
            </a:extLst>
          </p:cNvPr>
          <p:cNvSpPr txBox="1"/>
          <p:nvPr/>
        </p:nvSpPr>
        <p:spPr>
          <a:xfrm>
            <a:off x="11963400" y="9372600"/>
            <a:ext cx="5739483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pic>
        <p:nvPicPr>
          <p:cNvPr id="3" name="Afbeelding 2" descr="Afbeelding met tekst, schermopname&#10;&#10;Door AI gegenereerde inhoud is mogelijk onjuist.">
            <a:extLst>
              <a:ext uri="{FF2B5EF4-FFF2-40B4-BE49-F238E27FC236}">
                <a16:creationId xmlns:a16="http://schemas.microsoft.com/office/drawing/2014/main" id="{3E64C617-B42F-A4DC-FE3F-E0315F11F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7779" y="0"/>
            <a:ext cx="18282583" cy="10287000"/>
          </a:xfrm>
          <a:prstGeom prst="rect">
            <a:avLst/>
          </a:prstGeom>
        </p:spPr>
      </p:pic>
      <p:graphicFrame>
        <p:nvGraphicFramePr>
          <p:cNvPr id="19" name="Tekstvak 9">
            <a:extLst>
              <a:ext uri="{FF2B5EF4-FFF2-40B4-BE49-F238E27FC236}">
                <a16:creationId xmlns:a16="http://schemas.microsoft.com/office/drawing/2014/main" id="{13C31E12-2DF7-59F3-0D94-3BB087850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424486"/>
              </p:ext>
            </p:extLst>
          </p:nvPr>
        </p:nvGraphicFramePr>
        <p:xfrm>
          <a:off x="838200" y="1595504"/>
          <a:ext cx="16864683" cy="831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9964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CB6DA-6792-85E9-E6A6-BA968472B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B1B6C248-4A71-BC77-A97E-CA5F296A6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-173491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B22CE924-2250-12F8-D4E4-E94BD42A7E91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15BFBD7-97C4-527A-7EA1-6A099865AFA6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7AE03FF-6190-458C-9DBB-46A17B73D6AC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3C919186-5DFD-2DF2-B34B-473B36420934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C245F61C-CACC-5A11-A47C-96E3E5CF0D4A}"/>
              </a:ext>
            </a:extLst>
          </p:cNvPr>
          <p:cNvSpPr txBox="1"/>
          <p:nvPr/>
        </p:nvSpPr>
        <p:spPr>
          <a:xfrm>
            <a:off x="1843594" y="6549190"/>
            <a:ext cx="16391210" cy="335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However: What a result !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DAE78B7-02A5-DD03-85F5-286A2D0E59B8}"/>
              </a:ext>
            </a:extLst>
          </p:cNvPr>
          <p:cNvSpPr txBox="1"/>
          <p:nvPr/>
        </p:nvSpPr>
        <p:spPr>
          <a:xfrm>
            <a:off x="1981200" y="1802333"/>
            <a:ext cx="16253604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 </a:t>
            </a: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challenge for such a small Island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to invite the</a:t>
            </a: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EPSO colleagues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from all over the world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05A05-BAF5-4086-81F7-935424681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937" y="2629590"/>
            <a:ext cx="4668408" cy="2315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6BB93F-A96C-3A01-97B0-B5F8A5460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399" y="5870611"/>
            <a:ext cx="4668408" cy="327095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FE59E547-5F89-D89F-A098-DF805423FC8F}"/>
              </a:ext>
            </a:extLst>
          </p:cNvPr>
          <p:cNvSpPr txBox="1"/>
          <p:nvPr/>
        </p:nvSpPr>
        <p:spPr>
          <a:xfrm>
            <a:off x="11963400" y="9372600"/>
            <a:ext cx="5739483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D63D1F-50DE-A93F-8931-C980457E3B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872" y="52445"/>
            <a:ext cx="18282583" cy="10287000"/>
          </a:xfrm>
          <a:prstGeom prst="rect">
            <a:avLst/>
          </a:prstGeom>
        </p:spPr>
      </p:pic>
      <p:graphicFrame>
        <p:nvGraphicFramePr>
          <p:cNvPr id="17" name="Tekstvak 9">
            <a:extLst>
              <a:ext uri="{FF2B5EF4-FFF2-40B4-BE49-F238E27FC236}">
                <a16:creationId xmlns:a16="http://schemas.microsoft.com/office/drawing/2014/main" id="{09BFB12C-62A7-94CE-B462-1C24A7018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867139"/>
              </p:ext>
            </p:extLst>
          </p:nvPr>
        </p:nvGraphicFramePr>
        <p:xfrm>
          <a:off x="722723" y="1554341"/>
          <a:ext cx="15721683" cy="834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333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40901-0278-EAA5-8ECF-9F787BCDB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8F35B3A9-C27B-2C03-3611-ECF48F61D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-173491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00B4EF07-CCE8-322C-F4EB-29E8BB7C60BB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C7589AD-37EB-5135-CCC4-FAE232765391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BBF6F04-672E-260E-D9C6-646768DDC3F6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216C4DE-1A6C-02A1-95B4-A18215AC3735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C1E71AC-7945-E7B3-C728-5F495A3B10C3}"/>
              </a:ext>
            </a:extLst>
          </p:cNvPr>
          <p:cNvSpPr txBox="1"/>
          <p:nvPr/>
        </p:nvSpPr>
        <p:spPr>
          <a:xfrm>
            <a:off x="1843594" y="6549190"/>
            <a:ext cx="16391210" cy="335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However: What a result !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889D8570-AF60-62AF-BF13-91C7B069186D}"/>
              </a:ext>
            </a:extLst>
          </p:cNvPr>
          <p:cNvSpPr txBox="1"/>
          <p:nvPr/>
        </p:nvSpPr>
        <p:spPr>
          <a:xfrm>
            <a:off x="1981200" y="1802333"/>
            <a:ext cx="16253604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 </a:t>
            </a: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challenge for such a small Island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to invite the</a:t>
            </a: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EPSO colleagues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from all over the world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3F76C-6D90-047B-5DC0-09D83FF29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937" y="2629590"/>
            <a:ext cx="4668408" cy="2315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67E082-AAD9-EDF6-69D1-6BDC4FBC0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399" y="5870611"/>
            <a:ext cx="4668408" cy="327095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36FAA808-992F-BB63-EE5B-8A151B3072B8}"/>
              </a:ext>
            </a:extLst>
          </p:cNvPr>
          <p:cNvSpPr txBox="1"/>
          <p:nvPr/>
        </p:nvSpPr>
        <p:spPr>
          <a:xfrm>
            <a:off x="11963400" y="9372600"/>
            <a:ext cx="5739483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164272-2B63-8E93-7868-78AF40327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7779" y="291181"/>
            <a:ext cx="18282583" cy="10287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3C7A6F8-A197-F43F-FF38-C2E63D153AE7}"/>
              </a:ext>
            </a:extLst>
          </p:cNvPr>
          <p:cNvSpPr txBox="1"/>
          <p:nvPr/>
        </p:nvSpPr>
        <p:spPr>
          <a:xfrm>
            <a:off x="304800" y="2140208"/>
            <a:ext cx="1217823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Sorry the </a:t>
            </a:r>
            <a:r>
              <a:rPr lang="en-US" sz="4400" b="1" dirty="0"/>
              <a:t>presents we ordered for you in did not arrive timely </a:t>
            </a:r>
            <a:r>
              <a:rPr lang="en-US" sz="4400" dirty="0"/>
              <a:t>😞it will be sent afterwards  😊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But…we do have:   </a:t>
            </a:r>
            <a:r>
              <a:rPr lang="en-US" sz="4400" b="1" dirty="0"/>
              <a:t> very special EPSO tea and coffee cups to reuse at the office. </a:t>
            </a:r>
          </a:p>
          <a:p>
            <a:r>
              <a:rPr lang="en-US" sz="4400" b="1" dirty="0"/>
              <a:t>Here’s  are the first ones for you!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3732A4-0710-FB6A-B347-8A282E8C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873" y="1882890"/>
            <a:ext cx="5585931" cy="702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4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793B8-0073-0476-B87A-2B1ACAA03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88077560-D8C1-4DA8-CE19-7923D44F4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-173491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BB2D3AD7-E7C5-DCDD-83F1-5754346262A1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6C518C6-AA40-F19E-8F72-F8DE4680DCEB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EB50AA8-0A20-0757-662D-E2C3D3E6893F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18DF5B8-AF98-904B-D757-7744A10229A0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93CF4CF-CC2C-C8AC-8D58-0E9BCD863E79}"/>
              </a:ext>
            </a:extLst>
          </p:cNvPr>
          <p:cNvSpPr txBox="1"/>
          <p:nvPr/>
        </p:nvSpPr>
        <p:spPr>
          <a:xfrm>
            <a:off x="1843594" y="6549190"/>
            <a:ext cx="16391210" cy="335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However: What a result !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BFBCA80-AFFF-CA38-B79F-8A2D062DB563}"/>
              </a:ext>
            </a:extLst>
          </p:cNvPr>
          <p:cNvSpPr txBox="1"/>
          <p:nvPr/>
        </p:nvSpPr>
        <p:spPr>
          <a:xfrm>
            <a:off x="1981200" y="1802333"/>
            <a:ext cx="16253604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 </a:t>
            </a: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challenge for such a small Island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to invite the</a:t>
            </a: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EPSO colleagues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from all over the world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C741F-61ED-E24D-2209-DB77B3E36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937" y="2629590"/>
            <a:ext cx="4668408" cy="2315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84B4CE-7AE8-8867-9097-7364219BB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399" y="5870611"/>
            <a:ext cx="4668408" cy="327095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D393AEDB-EFC5-80B5-8348-85B572F44503}"/>
              </a:ext>
            </a:extLst>
          </p:cNvPr>
          <p:cNvSpPr txBox="1"/>
          <p:nvPr/>
        </p:nvSpPr>
        <p:spPr>
          <a:xfrm>
            <a:off x="11963400" y="9372600"/>
            <a:ext cx="5739483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01AB64-EA34-129E-16BA-9A93CC99E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872" y="52445"/>
            <a:ext cx="18282583" cy="10287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B0E4526-2BEB-1485-1C8A-B533C3504C71}"/>
              </a:ext>
            </a:extLst>
          </p:cNvPr>
          <p:cNvSpPr txBox="1"/>
          <p:nvPr/>
        </p:nvSpPr>
        <p:spPr>
          <a:xfrm>
            <a:off x="419100" y="1773376"/>
            <a:ext cx="17449800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Before we start some words about this conference</a:t>
            </a:r>
          </a:p>
          <a:p>
            <a:r>
              <a:rPr lang="en-US" sz="4000" b="1" dirty="0"/>
              <a:t>We started with some hic ups </a:t>
            </a:r>
          </a:p>
          <a:p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NFL American football in Dublin </a:t>
            </a:r>
          </a:p>
          <a:p>
            <a:r>
              <a:rPr lang="en-US" sz="4000" b="1" dirty="0"/>
              <a:t>Minnesota Vikings and the Pittsburgh Steelers </a:t>
            </a:r>
          </a:p>
          <a:p>
            <a:r>
              <a:rPr lang="en-US" sz="4000" b="1" dirty="0"/>
              <a:t>80,000 visitors- no hotels available 🙁🙁🙁</a:t>
            </a:r>
          </a:p>
          <a:p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Our EPSO partners have  these days 🙁🙁🙁</a:t>
            </a:r>
          </a:p>
          <a:p>
            <a:pPr marL="1943100" lvl="3" indent="-571500">
              <a:buFontTx/>
              <a:buChar char="-"/>
            </a:pPr>
            <a:r>
              <a:rPr lang="en-US" sz="4000" b="1" dirty="0"/>
              <a:t>Norway – their Nordic conference;</a:t>
            </a:r>
          </a:p>
          <a:p>
            <a:pPr marL="1943100" lvl="3" indent="-571500">
              <a:buFontTx/>
              <a:buChar char="-"/>
            </a:pPr>
            <a:r>
              <a:rPr lang="en-US" sz="4000" b="1" dirty="0"/>
              <a:t>Singapore Duke Nus - their  conference featuring EPSO speakers</a:t>
            </a:r>
          </a:p>
          <a:p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England and Scotland not allowed to travel at all 🙁🙁🙁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  <p:pic>
        <p:nvPicPr>
          <p:cNvPr id="1026" name="Picture 2" descr="Hiccup causes and cures remain a mystery | Shine365 from Marshfield Clinic">
            <a:extLst>
              <a:ext uri="{FF2B5EF4-FFF2-40B4-BE49-F238E27FC236}">
                <a16:creationId xmlns:a16="http://schemas.microsoft.com/office/drawing/2014/main" id="{FC24A2BC-EEA1-2A2F-10C4-C9220C3F0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2873157"/>
            <a:ext cx="5510882" cy="259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2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D4CC4-8CEF-556A-5EDF-5A14F02BC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875BF646-ABAC-3BCE-C7D6-ACA9C3696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-173491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AB9F733C-322A-0FE4-C5F6-BCEAA38DA92E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8146741-8A45-27B5-CA74-B342B3DED418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D9EFA13-BB1E-9994-B28B-8BEF3C5E230A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5E7B0C9-AB05-03C3-659C-D67CFDEA2899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2EAF4DF-D091-8CFE-55ED-27C1DA346B82}"/>
              </a:ext>
            </a:extLst>
          </p:cNvPr>
          <p:cNvSpPr txBox="1"/>
          <p:nvPr/>
        </p:nvSpPr>
        <p:spPr>
          <a:xfrm>
            <a:off x="1843594" y="6549190"/>
            <a:ext cx="16391210" cy="335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However: What a result !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76296F2-3AE1-8E61-80B5-95F4CB11F39D}"/>
              </a:ext>
            </a:extLst>
          </p:cNvPr>
          <p:cNvSpPr txBox="1"/>
          <p:nvPr/>
        </p:nvSpPr>
        <p:spPr>
          <a:xfrm>
            <a:off x="1981200" y="1802333"/>
            <a:ext cx="16253604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 </a:t>
            </a: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challenge for such a small Island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to invite the</a:t>
            </a: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EPSO colleagues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from all over the world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3F056-3085-59DF-8379-2026DC9D3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937" y="2629590"/>
            <a:ext cx="4668408" cy="2315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944EC0-4845-E296-EF9F-ADE0FD6E3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399" y="5870611"/>
            <a:ext cx="4668408" cy="327095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2059266A-80AD-6E91-5F4E-A2F98C8503FE}"/>
              </a:ext>
            </a:extLst>
          </p:cNvPr>
          <p:cNvSpPr txBox="1"/>
          <p:nvPr/>
        </p:nvSpPr>
        <p:spPr>
          <a:xfrm>
            <a:off x="11963400" y="9372600"/>
            <a:ext cx="5739483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9AB5FA4-BCF6-2B36-893B-08BDDA1F1F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872" y="52445"/>
            <a:ext cx="18282583" cy="10287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EB223D4-1380-EDCA-20A6-2690CD1D5720}"/>
              </a:ext>
            </a:extLst>
          </p:cNvPr>
          <p:cNvSpPr txBox="1"/>
          <p:nvPr/>
        </p:nvSpPr>
        <p:spPr>
          <a:xfrm>
            <a:off x="1295400" y="2379789"/>
            <a:ext cx="160466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Should we postpone or reschedule? </a:t>
            </a:r>
          </a:p>
          <a:p>
            <a:endParaRPr lang="en-US" sz="4000" b="1" dirty="0"/>
          </a:p>
          <a:p>
            <a:pPr marL="2857500" lvl="5" indent="-571500">
              <a:buFontTx/>
              <a:buChar char="-"/>
            </a:pPr>
            <a:r>
              <a:rPr lang="en-US" sz="4000" dirty="0"/>
              <a:t>Would enough people attend? </a:t>
            </a:r>
          </a:p>
          <a:p>
            <a:pPr marL="2857500" lvl="5" indent="-571500">
              <a:buFontTx/>
              <a:buChar char="-"/>
            </a:pPr>
            <a:r>
              <a:rPr lang="en-US" sz="4000" dirty="0"/>
              <a:t>Would we even find an affordable hotel in Dublin?</a:t>
            </a:r>
          </a:p>
          <a:p>
            <a:pPr marL="2857500" lvl="5" indent="-571500">
              <a:buFontTx/>
              <a:buChar char="-"/>
            </a:pPr>
            <a:endParaRPr lang="en-US" sz="4000" dirty="0"/>
          </a:p>
          <a:p>
            <a:r>
              <a:rPr lang="en-US" sz="4000" b="1" dirty="0"/>
              <a:t> We thought about you  </a:t>
            </a:r>
            <a:r>
              <a:rPr lang="en-US" sz="4000" dirty="0"/>
              <a:t>our loyal and dedicated colleagues </a:t>
            </a:r>
          </a:p>
          <a:p>
            <a:r>
              <a:rPr lang="en-US" sz="4000" b="1" dirty="0"/>
              <a:t>Focused on  a GREAT  PROGRAMME  a very special Conference!</a:t>
            </a:r>
          </a:p>
          <a:p>
            <a:endParaRPr lang="en-US" sz="4000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B42F1AC-B20C-A93E-6CF1-79E7AC2D6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9629" y="7246353"/>
            <a:ext cx="3733992" cy="24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7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58410-6C6E-82BC-F96C-B58D02A45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DDB36CEA-6FD8-69F8-9A8D-37CF68061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9" y="-173491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3C5E65FE-CBCD-55EC-682B-D0CFF5A1CEC4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C78ADDB-B9B9-6736-F23E-6DAA39C779AD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E329186-6505-5FBE-1525-DB12C1B27E57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A33FC7F-F2BE-6890-EB7F-967324725152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6E78987-84D4-A908-AE15-FCEF16F57D1E}"/>
              </a:ext>
            </a:extLst>
          </p:cNvPr>
          <p:cNvSpPr txBox="1"/>
          <p:nvPr/>
        </p:nvSpPr>
        <p:spPr>
          <a:xfrm>
            <a:off x="1843594" y="6549190"/>
            <a:ext cx="16391210" cy="335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However: What a result !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CBA59500-FC63-2F1B-D33C-17507DD8F790}"/>
              </a:ext>
            </a:extLst>
          </p:cNvPr>
          <p:cNvSpPr txBox="1"/>
          <p:nvPr/>
        </p:nvSpPr>
        <p:spPr>
          <a:xfrm>
            <a:off x="1981200" y="1802333"/>
            <a:ext cx="16253604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 </a:t>
            </a: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challenge for such a small Island </a:t>
            </a: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 lvl="0"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GB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GB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to invite the</a:t>
            </a: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 EPSO colleagues </a:t>
            </a:r>
          </a:p>
          <a:p>
            <a:pPr>
              <a:lnSpc>
                <a:spcPts val="5224"/>
              </a:lnSpc>
              <a:spcBef>
                <a:spcPct val="0"/>
              </a:spcBef>
            </a:pPr>
            <a:endParaRPr lang="en-US" sz="6000" b="1" dirty="0">
              <a:solidFill>
                <a:srgbClr val="283782"/>
              </a:solidFill>
              <a:latin typeface="Roboto Bold"/>
              <a:ea typeface="Roboto Bold"/>
              <a:sym typeface="Roboto Bold"/>
            </a:endParaRPr>
          </a:p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83782"/>
                </a:solidFill>
                <a:latin typeface="Roboto Bold"/>
                <a:ea typeface="Roboto Bold"/>
                <a:sym typeface="Roboto Bold"/>
              </a:rPr>
              <a:t>from all over the world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F2FBB-210A-72BB-753F-1AABF9B8F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937" y="2629590"/>
            <a:ext cx="4668408" cy="2315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CA465C-B6E9-9D7F-51E0-267FE5B79E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399" y="5870611"/>
            <a:ext cx="4668408" cy="327095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9B5B756B-E773-7802-26D0-0E540B8AC5B4}"/>
              </a:ext>
            </a:extLst>
          </p:cNvPr>
          <p:cNvSpPr txBox="1"/>
          <p:nvPr/>
        </p:nvSpPr>
        <p:spPr>
          <a:xfrm>
            <a:off x="11963400" y="9372600"/>
            <a:ext cx="5739483" cy="342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BBAF33-8A38-1880-0AE4-61FF0C2AA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872" y="52445"/>
            <a:ext cx="18282583" cy="10287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97FC15C-8D43-198F-1505-6E39F35A90BA}"/>
              </a:ext>
            </a:extLst>
          </p:cNvPr>
          <p:cNvSpPr txBox="1"/>
          <p:nvPr/>
        </p:nvSpPr>
        <p:spPr>
          <a:xfrm>
            <a:off x="609601" y="1899464"/>
            <a:ext cx="17093282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Look now, here we are</a:t>
            </a:r>
            <a:r>
              <a:rPr lang="en-US" sz="4000" dirty="0"/>
              <a:t>: </a:t>
            </a:r>
          </a:p>
          <a:p>
            <a:pPr marL="571500" indent="-571500">
              <a:buFontTx/>
              <a:buChar char="-"/>
            </a:pPr>
            <a:r>
              <a:rPr lang="en-US" sz="4000" b="1" dirty="0"/>
              <a:t>more than our maximum of  50 </a:t>
            </a:r>
            <a:r>
              <a:rPr lang="en-US" sz="4000" dirty="0"/>
              <a:t>(delegates and speakers)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to discuss </a:t>
            </a:r>
            <a:r>
              <a:rPr lang="en-US" sz="4000" b="1" dirty="0"/>
              <a:t>incredibly interesting topics </a:t>
            </a:r>
            <a:r>
              <a:rPr lang="en-US" sz="4000" dirty="0"/>
              <a:t>that </a:t>
            </a:r>
            <a:r>
              <a:rPr lang="en-US" sz="4000" b="1" dirty="0"/>
              <a:t>affect us all !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on which we </a:t>
            </a:r>
            <a:r>
              <a:rPr lang="en-US" sz="4000" b="1" dirty="0"/>
              <a:t>undoubtedly all have something to say</a:t>
            </a:r>
            <a:r>
              <a:rPr lang="en-US" sz="4000" dirty="0"/>
              <a:t> </a:t>
            </a:r>
          </a:p>
          <a:p>
            <a:pPr marL="571500" indent="-571500">
              <a:buFontTx/>
              <a:buChar char="-"/>
            </a:pPr>
            <a:r>
              <a:rPr lang="en-US" sz="4000" b="1" dirty="0"/>
              <a:t>fantastic speakers 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a truly </a:t>
            </a:r>
            <a:r>
              <a:rPr lang="en-US" sz="4000" b="1" dirty="0"/>
              <a:t>beautiful venue</a:t>
            </a:r>
            <a:endParaRPr lang="en-US" sz="4000" dirty="0"/>
          </a:p>
          <a:p>
            <a:pPr marL="571500" indent="-571500">
              <a:buFontTx/>
              <a:buChar char="-"/>
            </a:pPr>
            <a:r>
              <a:rPr lang="en-US" sz="4000" b="1" dirty="0"/>
              <a:t>a wonderful social Programme </a:t>
            </a:r>
          </a:p>
          <a:p>
            <a:endParaRPr lang="en-US" sz="4000" dirty="0"/>
          </a:p>
          <a:p>
            <a:r>
              <a:rPr lang="en-US" sz="4000" dirty="0"/>
              <a:t>And…</a:t>
            </a:r>
          </a:p>
          <a:p>
            <a:r>
              <a:rPr lang="en-US" sz="4000" dirty="0"/>
              <a:t>Colleagues even </a:t>
            </a:r>
            <a:r>
              <a:rPr lang="en-US" sz="4000" b="1" dirty="0"/>
              <a:t>from New Zealand, Japan , Hong Kong and Singapore</a:t>
            </a:r>
            <a:r>
              <a:rPr lang="en-US" sz="4000" dirty="0"/>
              <a:t> in-person</a:t>
            </a:r>
          </a:p>
          <a:p>
            <a:endParaRPr lang="en-US" sz="4000" dirty="0"/>
          </a:p>
          <a:p>
            <a:r>
              <a:rPr lang="en-US" sz="4800" b="1" dirty="0"/>
              <a:t>WHAT MORE COULD WE WISH FOR? </a:t>
            </a:r>
          </a:p>
        </p:txBody>
      </p:sp>
    </p:spTree>
    <p:extLst>
      <p:ext uri="{BB962C8B-B14F-4D97-AF65-F5344CB8AC3E}">
        <p14:creationId xmlns:p14="http://schemas.microsoft.com/office/powerpoint/2010/main" val="2834821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11852</TotalTime>
  <Words>1222</Words>
  <Application>Microsoft Office PowerPoint</Application>
  <PresentationFormat>Aangepast</PresentationFormat>
  <Paragraphs>339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Calibri</vt:lpstr>
      <vt:lpstr>Arial</vt:lpstr>
      <vt:lpstr>Roboto</vt:lpstr>
      <vt:lpstr>Aptos</vt:lpstr>
      <vt:lpstr>League Spartan</vt:lpstr>
      <vt:lpstr>Roboto Italics</vt:lpstr>
      <vt:lpstr>Roboto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Conference Jersey 2025</dc:title>
  <dc:creator>Gebruiker</dc:creator>
  <cp:lastModifiedBy>Carry Maria klein Gunnewiek</cp:lastModifiedBy>
  <cp:revision>12</cp:revision>
  <cp:lastPrinted>2025-09-20T22:20:53Z</cp:lastPrinted>
  <dcterms:created xsi:type="dcterms:W3CDTF">2006-08-16T00:00:00Z</dcterms:created>
  <dcterms:modified xsi:type="dcterms:W3CDTF">2025-09-22T10:14:22Z</dcterms:modified>
  <dc:identifier>DAGnOy0AXqI</dc:identifier>
</cp:coreProperties>
</file>