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sldIdLst>
    <p:sldId id="433" r:id="rId3"/>
    <p:sldId id="529" r:id="rId4"/>
    <p:sldId id="546" r:id="rId5"/>
    <p:sldId id="453" r:id="rId6"/>
    <p:sldId id="547" r:id="rId7"/>
    <p:sldId id="526" r:id="rId8"/>
    <p:sldId id="531" r:id="rId9"/>
    <p:sldId id="541" r:id="rId10"/>
    <p:sldId id="532" r:id="rId11"/>
    <p:sldId id="518" r:id="rId12"/>
    <p:sldId id="439" r:id="rId13"/>
    <p:sldId id="548" r:id="rId14"/>
    <p:sldId id="542" r:id="rId15"/>
    <p:sldId id="544" r:id="rId16"/>
    <p:sldId id="543" r:id="rId17"/>
    <p:sldId id="549" r:id="rId18"/>
    <p:sldId id="4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Johnson" initials="RJ" lastIdx="1" clrIdx="0">
    <p:extLst>
      <p:ext uri="{19B8F6BF-5375-455C-9EA6-DF929625EA0E}">
        <p15:presenceInfo xmlns:p15="http://schemas.microsoft.com/office/powerpoint/2012/main" userId="S::R.Johnson@gov.je::89f3657a-85d4-43e4-a2d1-65c4d254f0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99FF33"/>
    <a:srgbClr val="E8E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Hamon" userId="3c66e3f3-39a8-4fe9-a283-d56992d4bc70" providerId="ADAL" clId="{1732DB40-DD49-404B-B3A3-B41B11760887}"/>
    <pc:docChg chg="undo redo custSel delSld modSld sldOrd">
      <pc:chgData name="Anna Hamon" userId="3c66e3f3-39a8-4fe9-a283-d56992d4bc70" providerId="ADAL" clId="{1732DB40-DD49-404B-B3A3-B41B11760887}" dt="2025-06-06T13:36:25.037" v="886" actId="20577"/>
      <pc:docMkLst>
        <pc:docMk/>
      </pc:docMkLst>
      <pc:sldChg chg="modSp mod">
        <pc:chgData name="Anna Hamon" userId="3c66e3f3-39a8-4fe9-a283-d56992d4bc70" providerId="ADAL" clId="{1732DB40-DD49-404B-B3A3-B41B11760887}" dt="2025-06-06T13:22:48.380" v="479" actId="20577"/>
        <pc:sldMkLst>
          <pc:docMk/>
          <pc:sldMk cId="3313819631" sldId="432"/>
        </pc:sldMkLst>
        <pc:spChg chg="mod">
          <ac:chgData name="Anna Hamon" userId="3c66e3f3-39a8-4fe9-a283-d56992d4bc70" providerId="ADAL" clId="{1732DB40-DD49-404B-B3A3-B41B11760887}" dt="2025-06-06T13:22:30.828" v="468" actId="20577"/>
          <ac:spMkLst>
            <pc:docMk/>
            <pc:sldMk cId="3313819631" sldId="432"/>
            <ac:spMk id="8" creationId="{AFE88877-33DB-C1B5-1029-D9608746814A}"/>
          </ac:spMkLst>
        </pc:spChg>
        <pc:spChg chg="mod">
          <ac:chgData name="Anna Hamon" userId="3c66e3f3-39a8-4fe9-a283-d56992d4bc70" providerId="ADAL" clId="{1732DB40-DD49-404B-B3A3-B41B11760887}" dt="2025-06-06T13:22:48.380" v="479" actId="20577"/>
          <ac:spMkLst>
            <pc:docMk/>
            <pc:sldMk cId="3313819631" sldId="432"/>
            <ac:spMk id="10" creationId="{DF18DA50-6262-ECAB-C9D8-C0AC155B12D2}"/>
          </ac:spMkLst>
        </pc:spChg>
      </pc:sldChg>
      <pc:sldChg chg="modSp mod">
        <pc:chgData name="Anna Hamon" userId="3c66e3f3-39a8-4fe9-a283-d56992d4bc70" providerId="ADAL" clId="{1732DB40-DD49-404B-B3A3-B41B11760887}" dt="2025-06-06T12:50:40.139" v="92" actId="20577"/>
        <pc:sldMkLst>
          <pc:docMk/>
          <pc:sldMk cId="510768357" sldId="433"/>
        </pc:sldMkLst>
        <pc:spChg chg="mod">
          <ac:chgData name="Anna Hamon" userId="3c66e3f3-39a8-4fe9-a283-d56992d4bc70" providerId="ADAL" clId="{1732DB40-DD49-404B-B3A3-B41B11760887}" dt="2025-06-06T12:50:40.139" v="92" actId="20577"/>
          <ac:spMkLst>
            <pc:docMk/>
            <pc:sldMk cId="510768357" sldId="433"/>
            <ac:spMk id="2" creationId="{25131073-0803-4334-BCF9-187E14549EE7}"/>
          </ac:spMkLst>
        </pc:spChg>
      </pc:sldChg>
      <pc:sldChg chg="addSp delSp modSp mod">
        <pc:chgData name="Anna Hamon" userId="3c66e3f3-39a8-4fe9-a283-d56992d4bc70" providerId="ADAL" clId="{1732DB40-DD49-404B-B3A3-B41B11760887}" dt="2025-06-06T13:20:25.748" v="371" actId="1036"/>
        <pc:sldMkLst>
          <pc:docMk/>
          <pc:sldMk cId="683822428" sldId="439"/>
        </pc:sldMkLst>
        <pc:spChg chg="mod">
          <ac:chgData name="Anna Hamon" userId="3c66e3f3-39a8-4fe9-a283-d56992d4bc70" providerId="ADAL" clId="{1732DB40-DD49-404B-B3A3-B41B11760887}" dt="2025-06-06T13:08:41.644" v="151" actId="1035"/>
          <ac:spMkLst>
            <pc:docMk/>
            <pc:sldMk cId="683822428" sldId="439"/>
            <ac:spMk id="4" creationId="{559C8629-0601-4DD7-5F82-8F90C3683974}"/>
          </ac:spMkLst>
        </pc:spChg>
        <pc:spChg chg="del mod">
          <ac:chgData name="Anna Hamon" userId="3c66e3f3-39a8-4fe9-a283-d56992d4bc70" providerId="ADAL" clId="{1732DB40-DD49-404B-B3A3-B41B11760887}" dt="2025-06-06T13:10:43.450" v="176" actId="478"/>
          <ac:spMkLst>
            <pc:docMk/>
            <pc:sldMk cId="683822428" sldId="439"/>
            <ac:spMk id="5" creationId="{D3AC4CAC-BECF-978F-4626-96F554BC7D4E}"/>
          </ac:spMkLst>
        </pc:spChg>
        <pc:spChg chg="add mod">
          <ac:chgData name="Anna Hamon" userId="3c66e3f3-39a8-4fe9-a283-d56992d4bc70" providerId="ADAL" clId="{1732DB40-DD49-404B-B3A3-B41B11760887}" dt="2025-06-06T13:11:59.504" v="190" actId="207"/>
          <ac:spMkLst>
            <pc:docMk/>
            <pc:sldMk cId="683822428" sldId="439"/>
            <ac:spMk id="6" creationId="{958286F2-0F84-206D-CC2F-BDBDDC5CB457}"/>
          </ac:spMkLst>
        </pc:spChg>
        <pc:spChg chg="mod">
          <ac:chgData name="Anna Hamon" userId="3c66e3f3-39a8-4fe9-a283-d56992d4bc70" providerId="ADAL" clId="{1732DB40-DD49-404B-B3A3-B41B11760887}" dt="2025-06-06T13:08:27.926" v="147" actId="1035"/>
          <ac:spMkLst>
            <pc:docMk/>
            <pc:sldMk cId="683822428" sldId="439"/>
            <ac:spMk id="7" creationId="{76C94030-9A7C-5458-4B25-CE6212ED2AB0}"/>
          </ac:spMkLst>
        </pc:spChg>
        <pc:spChg chg="mod">
          <ac:chgData name="Anna Hamon" userId="3c66e3f3-39a8-4fe9-a283-d56992d4bc70" providerId="ADAL" clId="{1732DB40-DD49-404B-B3A3-B41B11760887}" dt="2025-06-06T13:08:48.452" v="153" actId="1036"/>
          <ac:spMkLst>
            <pc:docMk/>
            <pc:sldMk cId="683822428" sldId="439"/>
            <ac:spMk id="8" creationId="{370D96A6-C10B-3DF0-2F77-78D18FD54295}"/>
          </ac:spMkLst>
        </pc:spChg>
        <pc:spChg chg="mod">
          <ac:chgData name="Anna Hamon" userId="3c66e3f3-39a8-4fe9-a283-d56992d4bc70" providerId="ADAL" clId="{1732DB40-DD49-404B-B3A3-B41B11760887}" dt="2025-06-06T13:08:55.012" v="159" actId="1036"/>
          <ac:spMkLst>
            <pc:docMk/>
            <pc:sldMk cId="683822428" sldId="439"/>
            <ac:spMk id="9" creationId="{C65A3DE6-A239-41DD-D00E-8F0E1333491B}"/>
          </ac:spMkLst>
        </pc:spChg>
        <pc:spChg chg="mod">
          <ac:chgData name="Anna Hamon" userId="3c66e3f3-39a8-4fe9-a283-d56992d4bc70" providerId="ADAL" clId="{1732DB40-DD49-404B-B3A3-B41B11760887}" dt="2025-06-06T13:07:50.477" v="139" actId="1076"/>
          <ac:spMkLst>
            <pc:docMk/>
            <pc:sldMk cId="683822428" sldId="439"/>
            <ac:spMk id="12" creationId="{F3AED972-1DBD-3739-281D-09BD8D58EBE0}"/>
          </ac:spMkLst>
        </pc:spChg>
        <pc:spChg chg="mod">
          <ac:chgData name="Anna Hamon" userId="3c66e3f3-39a8-4fe9-a283-d56992d4bc70" providerId="ADAL" clId="{1732DB40-DD49-404B-B3A3-B41B11760887}" dt="2025-06-06T13:08:33.763" v="149" actId="1035"/>
          <ac:spMkLst>
            <pc:docMk/>
            <pc:sldMk cId="683822428" sldId="439"/>
            <ac:spMk id="13" creationId="{3125539C-96CD-D459-7C4D-17FF9CFE1DEF}"/>
          </ac:spMkLst>
        </pc:spChg>
        <pc:spChg chg="mod">
          <ac:chgData name="Anna Hamon" userId="3c66e3f3-39a8-4fe9-a283-d56992d4bc70" providerId="ADAL" clId="{1732DB40-DD49-404B-B3A3-B41B11760887}" dt="2025-06-06T13:07:50.477" v="139" actId="1076"/>
          <ac:spMkLst>
            <pc:docMk/>
            <pc:sldMk cId="683822428" sldId="439"/>
            <ac:spMk id="15" creationId="{A73E39F7-A0B5-1C83-1C1A-51899859D524}"/>
          </ac:spMkLst>
        </pc:spChg>
        <pc:spChg chg="mod">
          <ac:chgData name="Anna Hamon" userId="3c66e3f3-39a8-4fe9-a283-d56992d4bc70" providerId="ADAL" clId="{1732DB40-DD49-404B-B3A3-B41B11760887}" dt="2025-06-06T13:08:33.763" v="149" actId="1035"/>
          <ac:spMkLst>
            <pc:docMk/>
            <pc:sldMk cId="683822428" sldId="439"/>
            <ac:spMk id="22" creationId="{2A4EDB0B-42FC-D4CA-5765-AA99E48E3462}"/>
          </ac:spMkLst>
        </pc:spChg>
        <pc:spChg chg="mod">
          <ac:chgData name="Anna Hamon" userId="3c66e3f3-39a8-4fe9-a283-d56992d4bc70" providerId="ADAL" clId="{1732DB40-DD49-404B-B3A3-B41B11760887}" dt="2025-06-06T13:08:27.926" v="147" actId="1035"/>
          <ac:spMkLst>
            <pc:docMk/>
            <pc:sldMk cId="683822428" sldId="439"/>
            <ac:spMk id="23" creationId="{9C88EAFC-164C-68DA-AB5D-226FE67285F7}"/>
          </ac:spMkLst>
        </pc:spChg>
        <pc:spChg chg="mod">
          <ac:chgData name="Anna Hamon" userId="3c66e3f3-39a8-4fe9-a283-d56992d4bc70" providerId="ADAL" clId="{1732DB40-DD49-404B-B3A3-B41B11760887}" dt="2025-06-06T13:07:50.477" v="139" actId="1076"/>
          <ac:spMkLst>
            <pc:docMk/>
            <pc:sldMk cId="683822428" sldId="439"/>
            <ac:spMk id="27" creationId="{A6C89E74-22F9-F67C-EB6A-532B08FFE318}"/>
          </ac:spMkLst>
        </pc:spChg>
        <pc:spChg chg="add del mod">
          <ac:chgData name="Anna Hamon" userId="3c66e3f3-39a8-4fe9-a283-d56992d4bc70" providerId="ADAL" clId="{1732DB40-DD49-404B-B3A3-B41B11760887}" dt="2025-06-06T13:10:45.267" v="177" actId="478"/>
          <ac:spMkLst>
            <pc:docMk/>
            <pc:sldMk cId="683822428" sldId="439"/>
            <ac:spMk id="28" creationId="{59E1B500-8CAA-073E-2B3C-96831C2811E1}"/>
          </ac:spMkLst>
        </pc:spChg>
        <pc:spChg chg="mod">
          <ac:chgData name="Anna Hamon" userId="3c66e3f3-39a8-4fe9-a283-d56992d4bc70" providerId="ADAL" clId="{1732DB40-DD49-404B-B3A3-B41B11760887}" dt="2025-06-06T13:20:09.892" v="344" actId="1036"/>
          <ac:spMkLst>
            <pc:docMk/>
            <pc:sldMk cId="683822428" sldId="439"/>
            <ac:spMk id="30" creationId="{1FCB5CE6-3437-347C-2242-0E43D88A8454}"/>
          </ac:spMkLst>
        </pc:spChg>
        <pc:spChg chg="mod">
          <ac:chgData name="Anna Hamon" userId="3c66e3f3-39a8-4fe9-a283-d56992d4bc70" providerId="ADAL" clId="{1732DB40-DD49-404B-B3A3-B41B11760887}" dt="2025-06-06T13:08:48.452" v="153" actId="1036"/>
          <ac:spMkLst>
            <pc:docMk/>
            <pc:sldMk cId="683822428" sldId="439"/>
            <ac:spMk id="31" creationId="{507CDAB4-3CFC-82FF-0ADF-3ED8BB660DDC}"/>
          </ac:spMkLst>
        </pc:spChg>
        <pc:spChg chg="mod">
          <ac:chgData name="Anna Hamon" userId="3c66e3f3-39a8-4fe9-a283-d56992d4bc70" providerId="ADAL" clId="{1732DB40-DD49-404B-B3A3-B41B11760887}" dt="2025-06-06T13:08:41.644" v="151" actId="1035"/>
          <ac:spMkLst>
            <pc:docMk/>
            <pc:sldMk cId="683822428" sldId="439"/>
            <ac:spMk id="32" creationId="{20E0D1C6-1C58-89A7-E58B-438CA85687F7}"/>
          </ac:spMkLst>
        </pc:spChg>
        <pc:spChg chg="mod">
          <ac:chgData name="Anna Hamon" userId="3c66e3f3-39a8-4fe9-a283-d56992d4bc70" providerId="ADAL" clId="{1732DB40-DD49-404B-B3A3-B41B11760887}" dt="2025-06-06T13:08:48.452" v="153" actId="1036"/>
          <ac:spMkLst>
            <pc:docMk/>
            <pc:sldMk cId="683822428" sldId="439"/>
            <ac:spMk id="33" creationId="{C630D15B-17A9-1E2F-8DDF-1DDC8B01FCAB}"/>
          </ac:spMkLst>
        </pc:spChg>
        <pc:spChg chg="mod">
          <ac:chgData name="Anna Hamon" userId="3c66e3f3-39a8-4fe9-a283-d56992d4bc70" providerId="ADAL" clId="{1732DB40-DD49-404B-B3A3-B41B11760887}" dt="2025-06-06T13:08:55.012" v="159" actId="1036"/>
          <ac:spMkLst>
            <pc:docMk/>
            <pc:sldMk cId="683822428" sldId="439"/>
            <ac:spMk id="34" creationId="{FFC3B2BB-D4FD-BF42-77A8-7F0707E2948B}"/>
          </ac:spMkLst>
        </pc:spChg>
        <pc:spChg chg="mod">
          <ac:chgData name="Anna Hamon" userId="3c66e3f3-39a8-4fe9-a283-d56992d4bc70" providerId="ADAL" clId="{1732DB40-DD49-404B-B3A3-B41B11760887}" dt="2025-06-06T13:08:41.644" v="151" actId="1035"/>
          <ac:spMkLst>
            <pc:docMk/>
            <pc:sldMk cId="683822428" sldId="439"/>
            <ac:spMk id="35" creationId="{24EDF34A-1629-19C0-5D26-408FEF2952B1}"/>
          </ac:spMkLst>
        </pc:spChg>
        <pc:spChg chg="mod">
          <ac:chgData name="Anna Hamon" userId="3c66e3f3-39a8-4fe9-a283-d56992d4bc70" providerId="ADAL" clId="{1732DB40-DD49-404B-B3A3-B41B11760887}" dt="2025-06-06T13:20:18.633" v="357" actId="1036"/>
          <ac:spMkLst>
            <pc:docMk/>
            <pc:sldMk cId="683822428" sldId="439"/>
            <ac:spMk id="36" creationId="{823E8326-0BD7-FDE0-BA64-0B2B40166D97}"/>
          </ac:spMkLst>
        </pc:spChg>
        <pc:spChg chg="mod">
          <ac:chgData name="Anna Hamon" userId="3c66e3f3-39a8-4fe9-a283-d56992d4bc70" providerId="ADAL" clId="{1732DB40-DD49-404B-B3A3-B41B11760887}" dt="2025-06-06T13:20:21.813" v="363" actId="1036"/>
          <ac:spMkLst>
            <pc:docMk/>
            <pc:sldMk cId="683822428" sldId="439"/>
            <ac:spMk id="37" creationId="{5658EEC0-6EE9-FA77-B03F-AAAE05A5012A}"/>
          </ac:spMkLst>
        </pc:spChg>
        <pc:spChg chg="mod">
          <ac:chgData name="Anna Hamon" userId="3c66e3f3-39a8-4fe9-a283-d56992d4bc70" providerId="ADAL" clId="{1732DB40-DD49-404B-B3A3-B41B11760887}" dt="2025-06-06T13:20:04.315" v="333" actId="14100"/>
          <ac:spMkLst>
            <pc:docMk/>
            <pc:sldMk cId="683822428" sldId="439"/>
            <ac:spMk id="38" creationId="{4D8BA829-1066-2C94-88B6-57A7263F2B18}"/>
          </ac:spMkLst>
        </pc:spChg>
        <pc:spChg chg="mod">
          <ac:chgData name="Anna Hamon" userId="3c66e3f3-39a8-4fe9-a283-d56992d4bc70" providerId="ADAL" clId="{1732DB40-DD49-404B-B3A3-B41B11760887}" dt="2025-06-06T13:20:25.748" v="371" actId="1036"/>
          <ac:spMkLst>
            <pc:docMk/>
            <pc:sldMk cId="683822428" sldId="439"/>
            <ac:spMk id="39" creationId="{470B98B9-8EAF-1A19-6A3F-058C7253242E}"/>
          </ac:spMkLst>
        </pc:spChg>
        <pc:spChg chg="mod">
          <ac:chgData name="Anna Hamon" userId="3c66e3f3-39a8-4fe9-a283-d56992d4bc70" providerId="ADAL" clId="{1732DB40-DD49-404B-B3A3-B41B11760887}" dt="2025-06-06T13:07:50.477" v="139" actId="1076"/>
          <ac:spMkLst>
            <pc:docMk/>
            <pc:sldMk cId="683822428" sldId="439"/>
            <ac:spMk id="42" creationId="{D7650C68-349A-91E4-27AC-C6FC30A5338A}"/>
          </ac:spMkLst>
        </pc:spChg>
        <pc:cxnChg chg="mod">
          <ac:chgData name="Anna Hamon" userId="3c66e3f3-39a8-4fe9-a283-d56992d4bc70" providerId="ADAL" clId="{1732DB40-DD49-404B-B3A3-B41B11760887}" dt="2025-06-06T13:08:10.935" v="144" actId="1036"/>
          <ac:cxnSpMkLst>
            <pc:docMk/>
            <pc:sldMk cId="683822428" sldId="439"/>
            <ac:cxnSpMk id="41" creationId="{37537328-49B6-A24D-6DFF-03F7F9B6D198}"/>
          </ac:cxnSpMkLst>
        </pc:cxnChg>
      </pc:sldChg>
      <pc:sldChg chg="del">
        <pc:chgData name="Anna Hamon" userId="3c66e3f3-39a8-4fe9-a283-d56992d4bc70" providerId="ADAL" clId="{1732DB40-DD49-404B-B3A3-B41B11760887}" dt="2025-06-06T13:23:02.957" v="480" actId="47"/>
        <pc:sldMkLst>
          <pc:docMk/>
          <pc:sldMk cId="1954267971" sldId="527"/>
        </pc:sldMkLst>
      </pc:sldChg>
      <pc:sldChg chg="del">
        <pc:chgData name="Anna Hamon" userId="3c66e3f3-39a8-4fe9-a283-d56992d4bc70" providerId="ADAL" clId="{1732DB40-DD49-404B-B3A3-B41B11760887}" dt="2025-06-06T12:51:34.849" v="105" actId="47"/>
        <pc:sldMkLst>
          <pc:docMk/>
          <pc:sldMk cId="3693307910" sldId="528"/>
        </pc:sldMkLst>
      </pc:sldChg>
      <pc:sldChg chg="modSp mod">
        <pc:chgData name="Anna Hamon" userId="3c66e3f3-39a8-4fe9-a283-d56992d4bc70" providerId="ADAL" clId="{1732DB40-DD49-404B-B3A3-B41B11760887}" dt="2025-06-06T12:51:10.747" v="104" actId="20577"/>
        <pc:sldMkLst>
          <pc:docMk/>
          <pc:sldMk cId="3201033340" sldId="529"/>
        </pc:sldMkLst>
        <pc:spChg chg="mod">
          <ac:chgData name="Anna Hamon" userId="3c66e3f3-39a8-4fe9-a283-d56992d4bc70" providerId="ADAL" clId="{1732DB40-DD49-404B-B3A3-B41B11760887}" dt="2025-06-06T12:51:10.747" v="104" actId="20577"/>
          <ac:spMkLst>
            <pc:docMk/>
            <pc:sldMk cId="3201033340" sldId="529"/>
            <ac:spMk id="3" creationId="{0B930A6B-C26A-1ABE-CF60-CE1470FF3D20}"/>
          </ac:spMkLst>
        </pc:spChg>
        <pc:spChg chg="mod">
          <ac:chgData name="Anna Hamon" userId="3c66e3f3-39a8-4fe9-a283-d56992d4bc70" providerId="ADAL" clId="{1732DB40-DD49-404B-B3A3-B41B11760887}" dt="2025-06-06T12:50:48.075" v="102" actId="20577"/>
          <ac:spMkLst>
            <pc:docMk/>
            <pc:sldMk cId="3201033340" sldId="529"/>
            <ac:spMk id="4" creationId="{2F52D38F-D9D0-3BD7-1333-6A8627F92C3B}"/>
          </ac:spMkLst>
        </pc:spChg>
      </pc:sldChg>
      <pc:sldChg chg="modSp mod">
        <pc:chgData name="Anna Hamon" userId="3c66e3f3-39a8-4fe9-a283-d56992d4bc70" providerId="ADAL" clId="{1732DB40-DD49-404B-B3A3-B41B11760887}" dt="2025-06-06T12:55:04.211" v="132" actId="20577"/>
        <pc:sldMkLst>
          <pc:docMk/>
          <pc:sldMk cId="3259558719" sldId="531"/>
        </pc:sldMkLst>
        <pc:spChg chg="mod">
          <ac:chgData name="Anna Hamon" userId="3c66e3f3-39a8-4fe9-a283-d56992d4bc70" providerId="ADAL" clId="{1732DB40-DD49-404B-B3A3-B41B11760887}" dt="2025-06-06T12:55:04.211" v="132" actId="20577"/>
          <ac:spMkLst>
            <pc:docMk/>
            <pc:sldMk cId="3259558719" sldId="531"/>
            <ac:spMk id="5" creationId="{E44ED1D2-1E7C-82D1-180C-01F593F7F6A7}"/>
          </ac:spMkLst>
        </pc:spChg>
      </pc:sldChg>
      <pc:sldChg chg="modSp mod">
        <pc:chgData name="Anna Hamon" userId="3c66e3f3-39a8-4fe9-a283-d56992d4bc70" providerId="ADAL" clId="{1732DB40-DD49-404B-B3A3-B41B11760887}" dt="2025-06-06T13:19:43.273" v="332" actId="207"/>
        <pc:sldMkLst>
          <pc:docMk/>
          <pc:sldMk cId="438040805" sldId="532"/>
        </pc:sldMkLst>
        <pc:spChg chg="mod">
          <ac:chgData name="Anna Hamon" userId="3c66e3f3-39a8-4fe9-a283-d56992d4bc70" providerId="ADAL" clId="{1732DB40-DD49-404B-B3A3-B41B11760887}" dt="2025-06-06T13:19:43.273" v="332" actId="207"/>
          <ac:spMkLst>
            <pc:docMk/>
            <pc:sldMk cId="438040805" sldId="532"/>
            <ac:spMk id="4" creationId="{E15C3C70-637A-3029-DA81-2E1709A40A45}"/>
          </ac:spMkLst>
        </pc:spChg>
      </pc:sldChg>
      <pc:sldChg chg="modSp mod ord">
        <pc:chgData name="Anna Hamon" userId="3c66e3f3-39a8-4fe9-a283-d56992d4bc70" providerId="ADAL" clId="{1732DB40-DD49-404B-B3A3-B41B11760887}" dt="2025-06-06T13:25:23.221" v="605" actId="20577"/>
        <pc:sldMkLst>
          <pc:docMk/>
          <pc:sldMk cId="2572577180" sldId="541"/>
        </pc:sldMkLst>
        <pc:spChg chg="mod">
          <ac:chgData name="Anna Hamon" userId="3c66e3f3-39a8-4fe9-a283-d56992d4bc70" providerId="ADAL" clId="{1732DB40-DD49-404B-B3A3-B41B11760887}" dt="2025-06-06T13:15:20.421" v="240" actId="20577"/>
          <ac:spMkLst>
            <pc:docMk/>
            <pc:sldMk cId="2572577180" sldId="541"/>
            <ac:spMk id="4" creationId="{4DCC518A-57FF-60C3-5FAA-457EEC62207A}"/>
          </ac:spMkLst>
        </pc:spChg>
        <pc:spChg chg="mod">
          <ac:chgData name="Anna Hamon" userId="3c66e3f3-39a8-4fe9-a283-d56992d4bc70" providerId="ADAL" clId="{1732DB40-DD49-404B-B3A3-B41B11760887}" dt="2025-06-06T13:19:13.682" v="327" actId="20577"/>
          <ac:spMkLst>
            <pc:docMk/>
            <pc:sldMk cId="2572577180" sldId="541"/>
            <ac:spMk id="5" creationId="{E07EAE29-FCC2-37A0-CA78-C582F4442AD1}"/>
          </ac:spMkLst>
        </pc:spChg>
        <pc:spChg chg="mod">
          <ac:chgData name="Anna Hamon" userId="3c66e3f3-39a8-4fe9-a283-d56992d4bc70" providerId="ADAL" clId="{1732DB40-DD49-404B-B3A3-B41B11760887}" dt="2025-06-06T13:25:23.221" v="605" actId="20577"/>
          <ac:spMkLst>
            <pc:docMk/>
            <pc:sldMk cId="2572577180" sldId="541"/>
            <ac:spMk id="6" creationId="{1E270958-E2D2-607F-A20A-64434D9FC57A}"/>
          </ac:spMkLst>
        </pc:spChg>
      </pc:sldChg>
      <pc:sldChg chg="addSp delSp modSp mod">
        <pc:chgData name="Anna Hamon" userId="3c66e3f3-39a8-4fe9-a283-d56992d4bc70" providerId="ADAL" clId="{1732DB40-DD49-404B-B3A3-B41B11760887}" dt="2025-06-06T13:26:26.669" v="620" actId="207"/>
        <pc:sldMkLst>
          <pc:docMk/>
          <pc:sldMk cId="1123943190" sldId="542"/>
        </pc:sldMkLst>
        <pc:spChg chg="del">
          <ac:chgData name="Anna Hamon" userId="3c66e3f3-39a8-4fe9-a283-d56992d4bc70" providerId="ADAL" clId="{1732DB40-DD49-404B-B3A3-B41B11760887}" dt="2025-06-06T13:20:44.073" v="372" actId="478"/>
          <ac:spMkLst>
            <pc:docMk/>
            <pc:sldMk cId="1123943190" sldId="542"/>
            <ac:spMk id="3" creationId="{9CC4533E-43E2-0DE9-B9BA-0880B773BE6A}"/>
          </ac:spMkLst>
        </pc:spChg>
        <pc:spChg chg="mod">
          <ac:chgData name="Anna Hamon" userId="3c66e3f3-39a8-4fe9-a283-d56992d4bc70" providerId="ADAL" clId="{1732DB40-DD49-404B-B3A3-B41B11760887}" dt="2025-06-06T13:26:26.669" v="620" actId="207"/>
          <ac:spMkLst>
            <pc:docMk/>
            <pc:sldMk cId="1123943190" sldId="542"/>
            <ac:spMk id="4" creationId="{8E0269DF-C781-EDC0-38B3-C16ECAD9D329}"/>
          </ac:spMkLst>
        </pc:spChg>
        <pc:spChg chg="add del mod">
          <ac:chgData name="Anna Hamon" userId="3c66e3f3-39a8-4fe9-a283-d56992d4bc70" providerId="ADAL" clId="{1732DB40-DD49-404B-B3A3-B41B11760887}" dt="2025-06-06T13:21:16.316" v="451" actId="20577"/>
          <ac:spMkLst>
            <pc:docMk/>
            <pc:sldMk cId="1123943190" sldId="542"/>
            <ac:spMk id="6" creationId="{149695A4-610C-318B-B3B2-DFE00A958F16}"/>
          </ac:spMkLst>
        </pc:spChg>
      </pc:sldChg>
      <pc:sldChg chg="modSp mod">
        <pc:chgData name="Anna Hamon" userId="3c66e3f3-39a8-4fe9-a283-d56992d4bc70" providerId="ADAL" clId="{1732DB40-DD49-404B-B3A3-B41B11760887}" dt="2025-06-06T13:36:10.610" v="877" actId="20577"/>
        <pc:sldMkLst>
          <pc:docMk/>
          <pc:sldMk cId="2922868343" sldId="543"/>
        </pc:sldMkLst>
        <pc:spChg chg="mod">
          <ac:chgData name="Anna Hamon" userId="3c66e3f3-39a8-4fe9-a283-d56992d4bc70" providerId="ADAL" clId="{1732DB40-DD49-404B-B3A3-B41B11760887}" dt="2025-06-06T13:36:10.610" v="877" actId="20577"/>
          <ac:spMkLst>
            <pc:docMk/>
            <pc:sldMk cId="2922868343" sldId="543"/>
            <ac:spMk id="2" creationId="{14410BE9-3486-23CB-6254-7A0947462626}"/>
          </ac:spMkLst>
        </pc:spChg>
        <pc:spChg chg="mod">
          <ac:chgData name="Anna Hamon" userId="3c66e3f3-39a8-4fe9-a283-d56992d4bc70" providerId="ADAL" clId="{1732DB40-DD49-404B-B3A3-B41B11760887}" dt="2025-06-06T13:36:00.727" v="876" actId="20577"/>
          <ac:spMkLst>
            <pc:docMk/>
            <pc:sldMk cId="2922868343" sldId="543"/>
            <ac:spMk id="4" creationId="{CBFFC54E-8B61-BBDF-6E30-24415AB11D1F}"/>
          </ac:spMkLst>
        </pc:spChg>
      </pc:sldChg>
      <pc:sldChg chg="modSp mod ord">
        <pc:chgData name="Anna Hamon" userId="3c66e3f3-39a8-4fe9-a283-d56992d4bc70" providerId="ADAL" clId="{1732DB40-DD49-404B-B3A3-B41B11760887}" dt="2025-06-06T13:36:25.037" v="886" actId="20577"/>
        <pc:sldMkLst>
          <pc:docMk/>
          <pc:sldMk cId="3382098163" sldId="544"/>
        </pc:sldMkLst>
        <pc:spChg chg="mod">
          <ac:chgData name="Anna Hamon" userId="3c66e3f3-39a8-4fe9-a283-d56992d4bc70" providerId="ADAL" clId="{1732DB40-DD49-404B-B3A3-B41B11760887}" dt="2025-06-06T13:31:10.936" v="722" actId="20577"/>
          <ac:spMkLst>
            <pc:docMk/>
            <pc:sldMk cId="3382098163" sldId="544"/>
            <ac:spMk id="2" creationId="{ECA61A38-A0DA-268A-69D5-B330C8A8BF4F}"/>
          </ac:spMkLst>
        </pc:spChg>
        <pc:spChg chg="mod">
          <ac:chgData name="Anna Hamon" userId="3c66e3f3-39a8-4fe9-a283-d56992d4bc70" providerId="ADAL" clId="{1732DB40-DD49-404B-B3A3-B41B11760887}" dt="2025-06-06T13:36:25.037" v="886" actId="20577"/>
          <ac:spMkLst>
            <pc:docMk/>
            <pc:sldMk cId="3382098163" sldId="544"/>
            <ac:spMk id="4" creationId="{ACAE410F-D87B-B1FE-F9D2-25D0C98CF341}"/>
          </ac:spMkLst>
        </pc:spChg>
      </pc:sldChg>
      <pc:sldChg chg="modSp del mod ord">
        <pc:chgData name="Anna Hamon" userId="3c66e3f3-39a8-4fe9-a283-d56992d4bc70" providerId="ADAL" clId="{1732DB40-DD49-404B-B3A3-B41B11760887}" dt="2025-06-06T13:34:41.022" v="810" actId="47"/>
        <pc:sldMkLst>
          <pc:docMk/>
          <pc:sldMk cId="2824327622" sldId="545"/>
        </pc:sldMkLst>
        <pc:spChg chg="mod">
          <ac:chgData name="Anna Hamon" userId="3c66e3f3-39a8-4fe9-a283-d56992d4bc70" providerId="ADAL" clId="{1732DB40-DD49-404B-B3A3-B41B11760887}" dt="2025-06-06T13:31:24.007" v="723" actId="21"/>
          <ac:spMkLst>
            <pc:docMk/>
            <pc:sldMk cId="2824327622" sldId="545"/>
            <ac:spMk id="4" creationId="{ABA75414-803E-9D8B-EC87-04B1DA211DAD}"/>
          </ac:spMkLst>
        </pc:spChg>
      </pc:sldChg>
      <pc:sldChg chg="modSp mod">
        <pc:chgData name="Anna Hamon" userId="3c66e3f3-39a8-4fe9-a283-d56992d4bc70" providerId="ADAL" clId="{1732DB40-DD49-404B-B3A3-B41B11760887}" dt="2025-06-06T12:51:06.237" v="103" actId="20577"/>
        <pc:sldMkLst>
          <pc:docMk/>
          <pc:sldMk cId="2367917383" sldId="546"/>
        </pc:sldMkLst>
        <pc:spChg chg="mod">
          <ac:chgData name="Anna Hamon" userId="3c66e3f3-39a8-4fe9-a283-d56992d4bc70" providerId="ADAL" clId="{1732DB40-DD49-404B-B3A3-B41B11760887}" dt="2025-06-06T12:51:06.237" v="103" actId="20577"/>
          <ac:spMkLst>
            <pc:docMk/>
            <pc:sldMk cId="2367917383" sldId="546"/>
            <ac:spMk id="5" creationId="{AEBACA53-2CAD-80C1-10F4-0A9EB7B53D62}"/>
          </ac:spMkLst>
        </pc:spChg>
      </pc:sldChg>
      <pc:sldChg chg="modSp mod">
        <pc:chgData name="Anna Hamon" userId="3c66e3f3-39a8-4fe9-a283-d56992d4bc70" providerId="ADAL" clId="{1732DB40-DD49-404B-B3A3-B41B11760887}" dt="2025-06-06T12:51:43.042" v="117" actId="20577"/>
        <pc:sldMkLst>
          <pc:docMk/>
          <pc:sldMk cId="1241503392" sldId="547"/>
        </pc:sldMkLst>
        <pc:spChg chg="mod">
          <ac:chgData name="Anna Hamon" userId="3c66e3f3-39a8-4fe9-a283-d56992d4bc70" providerId="ADAL" clId="{1732DB40-DD49-404B-B3A3-B41B11760887}" dt="2025-06-06T12:51:43.042" v="117" actId="20577"/>
          <ac:spMkLst>
            <pc:docMk/>
            <pc:sldMk cId="1241503392" sldId="547"/>
            <ac:spMk id="5" creationId="{5A3506C7-6629-A4EB-4DE9-94FBCFA3153D}"/>
          </ac:spMkLst>
        </pc:spChg>
      </pc:sldChg>
      <pc:sldChg chg="modSp mod ord">
        <pc:chgData name="Anna Hamon" userId="3c66e3f3-39a8-4fe9-a283-d56992d4bc70" providerId="ADAL" clId="{1732DB40-DD49-404B-B3A3-B41B11760887}" dt="2025-06-06T13:13:34.958" v="215" actId="20577"/>
        <pc:sldMkLst>
          <pc:docMk/>
          <pc:sldMk cId="2167232301" sldId="548"/>
        </pc:sldMkLst>
        <pc:spChg chg="mod">
          <ac:chgData name="Anna Hamon" userId="3c66e3f3-39a8-4fe9-a283-d56992d4bc70" providerId="ADAL" clId="{1732DB40-DD49-404B-B3A3-B41B11760887}" dt="2025-06-06T13:13:34.958" v="215" actId="20577"/>
          <ac:spMkLst>
            <pc:docMk/>
            <pc:sldMk cId="2167232301" sldId="548"/>
            <ac:spMk id="5" creationId="{23A5C48F-EEDC-28D8-D938-1E038BC143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45F3-086F-4EC2-81E6-062AE3EE3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67BBD-1904-4F5D-AEA7-68EC4C72D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44076-6692-472D-9D32-476CA038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A464-3AE9-4BC9-8600-833E66D6AA6F}" type="datetimeFigureOut">
              <a:rPr lang="en-GB" smtClean="0"/>
              <a:t>06/06/2025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7D4C-E41C-49CF-A75B-E07CD27F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3D1FD-0DA8-4A47-9C27-91198824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074-D65A-4182-957F-E75145CC5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19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50BD-738B-40EF-B587-D2F8160B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843A0-410A-47D4-BA64-9EBF1E0AD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A377E-9103-4C74-A614-3888ACE2B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A464-3AE9-4BC9-8600-833E66D6AA6F}" type="datetimeFigureOut">
              <a:rPr lang="en-GB" smtClean="0"/>
              <a:t>06/06/2025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39704-D058-4A8B-A797-8DC79D47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030B9-01B7-477F-815D-B5FB5162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074-D65A-4182-957F-E75145CC5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64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3EC1-F909-432A-814D-61ED3C875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ACE7A-341A-479A-8277-4742A37DA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6BE3E-0264-4683-BC60-EFD3CC81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A464-3AE9-4BC9-8600-833E66D6AA6F}" type="datetimeFigureOut">
              <a:rPr lang="en-GB" smtClean="0"/>
              <a:t>06/06/2025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D1D54-4441-4D2F-A83A-6EC3E7F4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312A-A67D-4688-B102-1EA77480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074-D65A-4182-957F-E75145CC5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1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28456"/>
            <a:ext cx="12192000" cy="232954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1" y="2697479"/>
            <a:ext cx="11604172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cap="none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final slide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232954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" y="194798"/>
            <a:ext cx="3714056" cy="1355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95" y="5221402"/>
            <a:ext cx="3593891" cy="13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886" y="365126"/>
            <a:ext cx="10961914" cy="54056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723017"/>
            <a:ext cx="12192000" cy="13498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1886" y="984137"/>
            <a:ext cx="10961914" cy="28724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1886" y="1349829"/>
            <a:ext cx="11513923" cy="51903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20000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5"/>
          <a:stretch/>
        </p:blipFill>
        <p:spPr>
          <a:xfrm>
            <a:off x="11436532" y="365125"/>
            <a:ext cx="556042" cy="7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2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28456"/>
            <a:ext cx="12192000" cy="232954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1" y="1835331"/>
            <a:ext cx="11604172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cap="none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section slide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17" y="5004105"/>
            <a:ext cx="3714056" cy="13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3914" y="2324044"/>
            <a:ext cx="11604172" cy="11049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cap="none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85354" y="194799"/>
            <a:ext cx="11512732" cy="6404120"/>
            <a:chOff x="385354" y="194799"/>
            <a:chExt cx="11512732" cy="640412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878" y="5320937"/>
              <a:ext cx="3334208" cy="12779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54" y="194799"/>
              <a:ext cx="3526006" cy="1286704"/>
            </a:xfrm>
            <a:prstGeom prst="rect">
              <a:avLst/>
            </a:prstGeom>
          </p:spPr>
        </p:pic>
      </p:grp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3914" y="3602039"/>
            <a:ext cx="10374086" cy="5144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presenter</a:t>
            </a:r>
            <a:endParaRPr lang="en-GB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93914" y="5035525"/>
            <a:ext cx="5418909" cy="468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4088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28456"/>
            <a:ext cx="12192000" cy="232954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1" y="2697479"/>
            <a:ext cx="11604172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cap="none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final slide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232954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" y="194798"/>
            <a:ext cx="3714056" cy="1355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95" y="5221402"/>
            <a:ext cx="3593891" cy="13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28456"/>
            <a:ext cx="12192000" cy="232954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1" y="1835331"/>
            <a:ext cx="11604172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cap="none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section slide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17" y="5004105"/>
            <a:ext cx="3714056" cy="13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886" y="365125"/>
            <a:ext cx="10961914" cy="8279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398811"/>
            <a:ext cx="11513923" cy="51903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20000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723017"/>
            <a:ext cx="12192000" cy="13498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5"/>
          <a:stretch/>
        </p:blipFill>
        <p:spPr>
          <a:xfrm>
            <a:off x="11436532" y="365125"/>
            <a:ext cx="556042" cy="7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34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er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6" y="1380873"/>
            <a:ext cx="5582194" cy="5185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20000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9395" y="1380873"/>
            <a:ext cx="5406818" cy="5185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20000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723017"/>
            <a:ext cx="12192000" cy="13498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91886" y="365125"/>
            <a:ext cx="10961914" cy="8279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5"/>
          <a:stretch/>
        </p:blipFill>
        <p:spPr>
          <a:xfrm>
            <a:off x="11436532" y="365125"/>
            <a:ext cx="556042" cy="7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9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04C9-B933-4BA9-B62C-44F82A6F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F995B-CF60-4364-82B6-E80AA245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3D59C-9E5A-47AD-89B0-7D7AB25A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A464-3AE9-4BC9-8600-833E66D6AA6F}" type="datetimeFigureOut">
              <a:rPr lang="en-GB" smtClean="0"/>
              <a:t>06/06/2025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CD985-6D34-4CF4-AE4A-0DA6D525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763B-DB93-4413-A864-771EEE7D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074-D65A-4182-957F-E75145CC5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07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er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23017"/>
            <a:ext cx="12192000" cy="13498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91886" y="365125"/>
            <a:ext cx="10961914" cy="8279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5"/>
          <a:stretch/>
        </p:blipFill>
        <p:spPr>
          <a:xfrm>
            <a:off x="11436532" y="365125"/>
            <a:ext cx="556042" cy="7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83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886" y="365126"/>
            <a:ext cx="10961914" cy="54056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723017"/>
            <a:ext cx="12192000" cy="13498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1886" y="984137"/>
            <a:ext cx="10961914" cy="28724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1886" y="1349829"/>
            <a:ext cx="11513923" cy="51903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20000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 sz="1400"/>
            </a:lvl4pPr>
            <a:lvl5pPr>
              <a:buClr>
                <a:srgbClr val="C00000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5"/>
          <a:stretch/>
        </p:blipFill>
        <p:spPr>
          <a:xfrm>
            <a:off x="11436532" y="365125"/>
            <a:ext cx="556042" cy="7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3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header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23017"/>
            <a:ext cx="12192000" cy="13498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5"/>
          <a:stretch/>
        </p:blipFill>
        <p:spPr>
          <a:xfrm>
            <a:off x="11436532" y="365125"/>
            <a:ext cx="556042" cy="75610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91886" y="365126"/>
            <a:ext cx="10961914" cy="54056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1886" y="984137"/>
            <a:ext cx="10961914" cy="28724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395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header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6" y="1380873"/>
            <a:ext cx="5582194" cy="5185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20000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9395" y="1380873"/>
            <a:ext cx="5406818" cy="5185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20000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B2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723017"/>
            <a:ext cx="12192000" cy="13498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5"/>
          <a:stretch/>
        </p:blipFill>
        <p:spPr>
          <a:xfrm>
            <a:off x="11436532" y="365125"/>
            <a:ext cx="556042" cy="7561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1886" y="365126"/>
            <a:ext cx="10961914" cy="54056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1886" y="984137"/>
            <a:ext cx="10961914" cy="28724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919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0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426F-BE10-4396-8ECB-5F7256A6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716A-442A-405C-AA90-F5FFA0DE0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39931-EA04-418A-B37D-AD7FCEF4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A464-3AE9-4BC9-8600-833E66D6AA6F}" type="datetimeFigureOut">
              <a:rPr lang="en-GB" smtClean="0"/>
              <a:t>06/06/2025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FEF6C-9A85-4DE3-BEC5-9E7C02B3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DA9E4-F5B1-4BBC-9204-2CAE4A1C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074-D65A-4182-957F-E75145CC5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73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8F23-A6E7-4654-85A2-E3ABDA23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904BD-7258-4BCC-BA76-E5CAE0B40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08D7A-1358-490B-92D1-539FE8875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CE50A-B451-40CF-BB6D-C6E50488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A464-3AE9-4BC9-8600-833E66D6AA6F}" type="datetimeFigureOut">
              <a:rPr lang="en-GB" smtClean="0"/>
              <a:t>06/06/2025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16CF8-0328-4BD9-BF3F-375D5293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50C57-11C0-41D8-9AF0-204D7FE0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074-D65A-4182-957F-E75145CC5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76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3CA6-1501-458B-98B9-EAC40D1F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89AA5-110C-471E-9466-F675BABD0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0D75B-B1A8-4B59-B425-513D3563D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230A5-3CAD-4389-B74A-62A17A7BD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EE608-723A-469C-96D5-3E002B63D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64E42-5CAE-43AB-B36F-4620D008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A464-3AE9-4BC9-8600-833E66D6AA6F}" type="datetimeFigureOut">
              <a:rPr lang="en-GB" smtClean="0"/>
              <a:t>06/06/2025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D4BB5-3670-43EB-9814-F6C03BC9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68443-6BEA-4519-A4C5-1EF9B434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074-D65A-4182-957F-E75145CC5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01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C9DC-C82E-4321-80AB-03D266D4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DAC60-F1EF-4CA7-8A5C-EF8B6EB6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A464-3AE9-4BC9-8600-833E66D6AA6F}" type="datetimeFigureOut">
              <a:rPr lang="en-GB" smtClean="0"/>
              <a:t>06/06/2025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4A868-249F-44B2-BE23-F4F6F57A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EFF18-7B2C-4B3E-A4CB-074BE2E7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074-D65A-4182-957F-E75145CC5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28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91D4D-2DC3-4D31-AC1B-9E1C1C36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A464-3AE9-4BC9-8600-833E66D6AA6F}" type="datetimeFigureOut">
              <a:rPr lang="en-GB" smtClean="0"/>
              <a:t>06/06/2025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59DA0-276A-4217-BCB6-7556C22E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AB5B6-EA96-4298-97D5-4048C8C0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074-D65A-4182-957F-E75145CC5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79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74F4F-B191-4D02-A3A6-0E5BD295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B4984-02F3-49FB-AA65-4AF2E1D0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B1F53-A08F-40AF-8B35-8D5223211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1E3D1-A080-4F94-9DBC-F87D4C02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A464-3AE9-4BC9-8600-833E66D6AA6F}" type="datetimeFigureOut">
              <a:rPr lang="en-GB" smtClean="0"/>
              <a:t>06/06/2025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C53B2-50F0-4D68-9144-1B2AC3A9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820C2-9214-4323-BCAE-3AA4C191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074-D65A-4182-957F-E75145CC5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5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F8B2-FA1B-4AA2-9E4A-F068543E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3D4C2-700C-4003-8AB1-D28289390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08606-2A8F-406A-8B75-B58C5BCBE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84861-F432-4D33-9263-1C635222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A464-3AE9-4BC9-8600-833E66D6AA6F}" type="datetimeFigureOut">
              <a:rPr lang="en-GB" smtClean="0"/>
              <a:t>06/06/2025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4D7D8-8D9C-4347-8704-4FA1F9C9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7B181-EB3C-4FA6-B54A-922BA822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074-D65A-4182-957F-E75145CC5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54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95FDC-B5DB-4A64-BBB7-175A2C4D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E4F74-9F91-4497-A72B-3117EEAB8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90493-8B9D-45DA-B295-9E8C2F5C1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6A464-3AE9-4BC9-8600-833E66D6AA6F}" type="datetimeFigureOut">
              <a:rPr lang="en-GB" smtClean="0"/>
              <a:t>06/06/2025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00759-BF23-4BF8-A5BE-47C355753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2EC7-5E9C-4E85-87DD-14B1642FD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9074-D65A-4182-957F-E75145CC5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83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88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723017"/>
            <a:ext cx="12192000" cy="134983"/>
          </a:xfrm>
          <a:prstGeom prst="rect">
            <a:avLst/>
          </a:prstGeom>
          <a:solidFill>
            <a:srgbClr val="B2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5"/>
          <a:stretch/>
        </p:blipFill>
        <p:spPr>
          <a:xfrm>
            <a:off x="11436532" y="365125"/>
            <a:ext cx="556042" cy="75610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391886" y="365125"/>
            <a:ext cx="10961914" cy="8279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7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://www.gov.je/assisteddy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1073-0803-4334-BCF9-187E14549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1" y="2984862"/>
            <a:ext cx="11604172" cy="146304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Assisted Dying In Jersey: Policy Development</a:t>
            </a:r>
            <a:br>
              <a:rPr lang="en-GB" dirty="0"/>
            </a:br>
            <a:br>
              <a:rPr lang="en-GB" dirty="0"/>
            </a:br>
            <a:r>
              <a:rPr lang="en-GB" sz="3100" b="0" dirty="0"/>
              <a:t>JUNE 2025</a:t>
            </a:r>
            <a:br>
              <a:rPr lang="en-GB" dirty="0"/>
            </a:br>
            <a:br>
              <a:rPr lang="en-GB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076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5055-3A07-23FE-2D8E-679B2270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Assisted dying practitioner 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B27E6-F370-F822-8D0A-396E1FECA6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Overview of proposals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FC47-DEC2-FBBE-447F-3E9204D7C41F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Care Navigator – </a:t>
            </a:r>
            <a:r>
              <a:rPr lang="en-GB" sz="2400" dirty="0"/>
              <a:t>non-clinical role, administrative support and point of contact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Assessing doctors:</a:t>
            </a:r>
          </a:p>
          <a:p>
            <a:pPr lvl="1">
              <a:lnSpc>
                <a:spcPct val="150000"/>
              </a:lnSpc>
            </a:pPr>
            <a:r>
              <a:rPr lang="en-GB" sz="2200" b="1" dirty="0"/>
              <a:t>Co-ordinating Doctor </a:t>
            </a:r>
            <a:r>
              <a:rPr lang="en-GB" sz="2200" dirty="0"/>
              <a:t>– does the first assessment and approves/declines request</a:t>
            </a:r>
          </a:p>
          <a:p>
            <a:pPr lvl="1">
              <a:lnSpc>
                <a:spcPct val="150000"/>
              </a:lnSpc>
            </a:pPr>
            <a:r>
              <a:rPr lang="en-GB" sz="2200" b="1" dirty="0"/>
              <a:t>Independent Doctor </a:t>
            </a:r>
            <a:r>
              <a:rPr lang="en-GB" sz="2200" dirty="0"/>
              <a:t>– does the second assessment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Multidisciplinary team </a:t>
            </a:r>
            <a:r>
              <a:rPr lang="en-GB" sz="2400" dirty="0"/>
              <a:t>– group of health and care professionals including nurse and social worker to support assessing doctors to make their decision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Pharmacy professional </a:t>
            </a:r>
            <a:r>
              <a:rPr lang="en-GB" sz="2400" dirty="0"/>
              <a:t>– prepare and dispenses assisted dying substance, works within JGH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Administering practitioner </a:t>
            </a:r>
            <a:r>
              <a:rPr lang="en-GB" sz="2400" dirty="0"/>
              <a:t>– supports the person with the assisted death</a:t>
            </a:r>
          </a:p>
          <a:p>
            <a:endParaRPr lang="en-GB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BE6F48-B6AF-39EC-2BC8-58C23E1F8C9B}"/>
              </a:ext>
            </a:extLst>
          </p:cNvPr>
          <p:cNvCxnSpPr/>
          <p:nvPr/>
        </p:nvCxnSpPr>
        <p:spPr>
          <a:xfrm>
            <a:off x="391885" y="4797083"/>
            <a:ext cx="10554788" cy="0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6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EFF1-F94F-415F-8AED-33482224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>
              <a:lnSpc>
                <a:spcPct val="115000"/>
              </a:lnSpc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Assessment, approval and provision of AD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39A68-C4F2-5C86-BA48-19DBDBF6E8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Overview of proposals 5</a:t>
            </a:r>
          </a:p>
          <a:p>
            <a:endParaRPr lang="en-GB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6C94030-9A7C-5458-4B25-CE6212ED2AB0}"/>
              </a:ext>
            </a:extLst>
          </p:cNvPr>
          <p:cNvSpPr/>
          <p:nvPr/>
        </p:nvSpPr>
        <p:spPr>
          <a:xfrm rot="16200000">
            <a:off x="6041545" y="2700747"/>
            <a:ext cx="362116" cy="263645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70D96A6-C10B-3DF0-2F77-78D18FD54295}"/>
              </a:ext>
            </a:extLst>
          </p:cNvPr>
          <p:cNvSpPr/>
          <p:nvPr/>
        </p:nvSpPr>
        <p:spPr>
          <a:xfrm>
            <a:off x="5046026" y="5505502"/>
            <a:ext cx="377574" cy="191834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65A3DE6-A239-41DD-D00E-8F0E1333491B}"/>
              </a:ext>
            </a:extLst>
          </p:cNvPr>
          <p:cNvSpPr/>
          <p:nvPr/>
        </p:nvSpPr>
        <p:spPr>
          <a:xfrm>
            <a:off x="5046026" y="6109089"/>
            <a:ext cx="377574" cy="191834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6F2BA76-8972-6B6F-EEE9-2E975DFF741E}"/>
              </a:ext>
            </a:extLst>
          </p:cNvPr>
          <p:cNvSpPr/>
          <p:nvPr/>
        </p:nvSpPr>
        <p:spPr>
          <a:xfrm>
            <a:off x="5030442" y="3117128"/>
            <a:ext cx="377574" cy="191834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751694A-BE05-5F9D-3283-0A95C0F5690D}"/>
              </a:ext>
            </a:extLst>
          </p:cNvPr>
          <p:cNvSpPr/>
          <p:nvPr/>
        </p:nvSpPr>
        <p:spPr>
          <a:xfrm>
            <a:off x="5046026" y="2362985"/>
            <a:ext cx="377574" cy="191834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3AED972-1DBD-3739-281D-09BD8D58EBE0}"/>
              </a:ext>
            </a:extLst>
          </p:cNvPr>
          <p:cNvSpPr/>
          <p:nvPr/>
        </p:nvSpPr>
        <p:spPr>
          <a:xfrm>
            <a:off x="5046026" y="1656616"/>
            <a:ext cx="377574" cy="191834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125539C-96CD-D459-7C4D-17FF9CFE1DEF}"/>
              </a:ext>
            </a:extLst>
          </p:cNvPr>
          <p:cNvSpPr/>
          <p:nvPr/>
        </p:nvSpPr>
        <p:spPr>
          <a:xfrm>
            <a:off x="5046026" y="3761376"/>
            <a:ext cx="377574" cy="191834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BABA1C8-1306-61FD-D9DA-A1F1F9988660}"/>
              </a:ext>
            </a:extLst>
          </p:cNvPr>
          <p:cNvSpPr/>
          <p:nvPr/>
        </p:nvSpPr>
        <p:spPr>
          <a:xfrm>
            <a:off x="4376039" y="1225337"/>
            <a:ext cx="1717549" cy="42543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Formal Request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73E39F7-A0B5-1C83-1C1A-51899859D524}"/>
              </a:ext>
            </a:extLst>
          </p:cNvPr>
          <p:cNvSpPr/>
          <p:nvPr/>
        </p:nvSpPr>
        <p:spPr>
          <a:xfrm>
            <a:off x="4376039" y="1906979"/>
            <a:ext cx="1717549" cy="453484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Assessment by Coordinating Doctor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E88BB4-C4A5-7934-1035-0091836472B4}"/>
              </a:ext>
            </a:extLst>
          </p:cNvPr>
          <p:cNvSpPr/>
          <p:nvPr/>
        </p:nvSpPr>
        <p:spPr>
          <a:xfrm>
            <a:off x="4376039" y="2603085"/>
            <a:ext cx="1717549" cy="492826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Independent Assessment 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C9AAD3B-2F50-B4C8-5F57-9264E0FD635A}"/>
              </a:ext>
            </a:extLst>
          </p:cNvPr>
          <p:cNvSpPr/>
          <p:nvPr/>
        </p:nvSpPr>
        <p:spPr>
          <a:xfrm>
            <a:off x="4376039" y="3341310"/>
            <a:ext cx="1717549" cy="42543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Formal Request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AA0203A-93D3-B7E0-44C5-5FD916126C5C}"/>
              </a:ext>
            </a:extLst>
          </p:cNvPr>
          <p:cNvSpPr/>
          <p:nvPr/>
        </p:nvSpPr>
        <p:spPr>
          <a:xfrm>
            <a:off x="4376039" y="4004735"/>
            <a:ext cx="1717549" cy="62269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Administrative Review by Coordinating Doctor                       (approve or decline)</a:t>
            </a:r>
            <a:endParaRPr kumimoji="0" lang="en-GB" sz="11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E9A805-CE69-54DD-1823-61BBC874ECD0}"/>
              </a:ext>
            </a:extLst>
          </p:cNvPr>
          <p:cNvSpPr/>
          <p:nvPr/>
        </p:nvSpPr>
        <p:spPr>
          <a:xfrm>
            <a:off x="3558127" y="1999880"/>
            <a:ext cx="500045" cy="390604"/>
          </a:xfrm>
          <a:prstGeom prst="roundRect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A10E3FB-6B4D-42BB-88C4-A19AF2EED1C2}"/>
              </a:ext>
            </a:extLst>
          </p:cNvPr>
          <p:cNvSpPr/>
          <p:nvPr/>
        </p:nvSpPr>
        <p:spPr>
          <a:xfrm>
            <a:off x="3581502" y="1272739"/>
            <a:ext cx="476669" cy="407140"/>
          </a:xfrm>
          <a:prstGeom prst="roundRect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A4EDB0B-42FC-D4CA-5765-AA99E48E3462}"/>
              </a:ext>
            </a:extLst>
          </p:cNvPr>
          <p:cNvSpPr/>
          <p:nvPr/>
        </p:nvSpPr>
        <p:spPr>
          <a:xfrm>
            <a:off x="3597085" y="3327441"/>
            <a:ext cx="461086" cy="433935"/>
          </a:xfrm>
          <a:prstGeom prst="roundRect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C88EAFC-164C-68DA-AB5D-226FE67285F7}"/>
              </a:ext>
            </a:extLst>
          </p:cNvPr>
          <p:cNvSpPr/>
          <p:nvPr/>
        </p:nvSpPr>
        <p:spPr>
          <a:xfrm>
            <a:off x="3597085" y="2699864"/>
            <a:ext cx="461086" cy="366745"/>
          </a:xfrm>
          <a:prstGeom prst="roundRect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E360086-9D10-FF65-55A2-8F2FE8370268}"/>
              </a:ext>
            </a:extLst>
          </p:cNvPr>
          <p:cNvSpPr/>
          <p:nvPr/>
        </p:nvSpPr>
        <p:spPr>
          <a:xfrm>
            <a:off x="3643836" y="4117935"/>
            <a:ext cx="414335" cy="355654"/>
          </a:xfrm>
          <a:prstGeom prst="roundRect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BD4EC6C-8970-E70D-5659-3A8FB33DA4D3}"/>
              </a:ext>
            </a:extLst>
          </p:cNvPr>
          <p:cNvSpPr/>
          <p:nvPr/>
        </p:nvSpPr>
        <p:spPr>
          <a:xfrm rot="16200000">
            <a:off x="6058377" y="2021438"/>
            <a:ext cx="362116" cy="263645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5C0225A-4126-554C-394A-EA0B4E0A8542}"/>
              </a:ext>
            </a:extLst>
          </p:cNvPr>
          <p:cNvSpPr/>
          <p:nvPr/>
        </p:nvSpPr>
        <p:spPr>
          <a:xfrm>
            <a:off x="6435218" y="2581108"/>
            <a:ext cx="1627594" cy="602713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 Second Opinion Assessment 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6C89E74-22F9-F67C-EB6A-532B08FFE318}"/>
              </a:ext>
            </a:extLst>
          </p:cNvPr>
          <p:cNvSpPr/>
          <p:nvPr/>
        </p:nvSpPr>
        <p:spPr>
          <a:xfrm>
            <a:off x="6395533" y="1887175"/>
            <a:ext cx="1645631" cy="565378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 Second Opinion Assessment 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C8BE42-3C45-97D7-1DE2-184AC0482762}"/>
              </a:ext>
            </a:extLst>
          </p:cNvPr>
          <p:cNvSpPr/>
          <p:nvPr/>
        </p:nvSpPr>
        <p:spPr>
          <a:xfrm>
            <a:off x="2189632" y="2042460"/>
            <a:ext cx="1243824" cy="792368"/>
          </a:xfrm>
          <a:prstGeom prst="roundRect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request, assessment &amp; approval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1FCB5CE6-3437-347C-2242-0E43D88A8454}"/>
              </a:ext>
            </a:extLst>
          </p:cNvPr>
          <p:cNvSpPr/>
          <p:nvPr/>
        </p:nvSpPr>
        <p:spPr>
          <a:xfrm rot="16200000">
            <a:off x="6067674" y="5000426"/>
            <a:ext cx="350113" cy="260654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507CDAB4-3CFC-82FF-0ADF-3ED8BB660DDC}"/>
              </a:ext>
            </a:extLst>
          </p:cNvPr>
          <p:cNvSpPr/>
          <p:nvPr/>
        </p:nvSpPr>
        <p:spPr>
          <a:xfrm>
            <a:off x="5075190" y="5713447"/>
            <a:ext cx="319247" cy="185475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20E0D1C6-1C58-89A7-E58B-438CA85687F7}"/>
              </a:ext>
            </a:extLst>
          </p:cNvPr>
          <p:cNvSpPr/>
          <p:nvPr/>
        </p:nvSpPr>
        <p:spPr>
          <a:xfrm>
            <a:off x="5075190" y="4983160"/>
            <a:ext cx="319247" cy="185475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630D15B-17A9-1E2F-8DDF-1DDC8B01FCAB}"/>
              </a:ext>
            </a:extLst>
          </p:cNvPr>
          <p:cNvSpPr/>
          <p:nvPr/>
        </p:nvSpPr>
        <p:spPr>
          <a:xfrm>
            <a:off x="4379463" y="5713445"/>
            <a:ext cx="1744334" cy="411335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Assisted death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FC3B2BB-D4FD-BF42-77A8-7F0707E2948B}"/>
              </a:ext>
            </a:extLst>
          </p:cNvPr>
          <p:cNvSpPr/>
          <p:nvPr/>
        </p:nvSpPr>
        <p:spPr>
          <a:xfrm>
            <a:off x="4379464" y="6305621"/>
            <a:ext cx="1710700" cy="411335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an assisted death 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4EDF34A-1629-19C0-5D26-408FEF2952B1}"/>
              </a:ext>
            </a:extLst>
          </p:cNvPr>
          <p:cNvSpPr/>
          <p:nvPr/>
        </p:nvSpPr>
        <p:spPr>
          <a:xfrm>
            <a:off x="4360380" y="4743330"/>
            <a:ext cx="1733213" cy="783866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Assisted death care planning with Administering Practitioner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23E8326-0BD7-FDE0-BA64-0B2B40166D97}"/>
              </a:ext>
            </a:extLst>
          </p:cNvPr>
          <p:cNvSpPr/>
          <p:nvPr/>
        </p:nvSpPr>
        <p:spPr>
          <a:xfrm>
            <a:off x="3628253" y="6286897"/>
            <a:ext cx="428106" cy="412703"/>
          </a:xfrm>
          <a:prstGeom prst="roundRect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658EEC0-6EE9-FA77-B03F-AAAE05A5012A}"/>
              </a:ext>
            </a:extLst>
          </p:cNvPr>
          <p:cNvSpPr/>
          <p:nvPr/>
        </p:nvSpPr>
        <p:spPr>
          <a:xfrm>
            <a:off x="3636045" y="5685994"/>
            <a:ext cx="420315" cy="417133"/>
          </a:xfrm>
          <a:prstGeom prst="roundRect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D8BA829-1066-2C94-88B6-57A7263F2B18}"/>
              </a:ext>
            </a:extLst>
          </p:cNvPr>
          <p:cNvSpPr/>
          <p:nvPr/>
        </p:nvSpPr>
        <p:spPr>
          <a:xfrm>
            <a:off x="6498793" y="4758465"/>
            <a:ext cx="1453508" cy="768731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Waiver of final confirmation of consent </a:t>
            </a:r>
            <a:endParaRPr kumimoji="0" lang="en-GB" sz="11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70B98B9-8EAF-1A19-6A3F-058C7253242E}"/>
              </a:ext>
            </a:extLst>
          </p:cNvPr>
          <p:cNvSpPr/>
          <p:nvPr/>
        </p:nvSpPr>
        <p:spPr>
          <a:xfrm>
            <a:off x="3636046" y="4973675"/>
            <a:ext cx="420315" cy="379883"/>
          </a:xfrm>
          <a:prstGeom prst="roundRect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987928-02F9-F0BA-CD42-93659CA732E7}"/>
              </a:ext>
            </a:extLst>
          </p:cNvPr>
          <p:cNvSpPr/>
          <p:nvPr/>
        </p:nvSpPr>
        <p:spPr>
          <a:xfrm>
            <a:off x="2182417" y="5217517"/>
            <a:ext cx="1235456" cy="560074"/>
          </a:xfrm>
          <a:prstGeom prst="roundRect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planning &amp; delivery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537328-49B6-A24D-6DFF-03F7F9B6D198}"/>
              </a:ext>
            </a:extLst>
          </p:cNvPr>
          <p:cNvCxnSpPr>
            <a:cxnSpLocks/>
          </p:cNvCxnSpPr>
          <p:nvPr/>
        </p:nvCxnSpPr>
        <p:spPr>
          <a:xfrm flipV="1">
            <a:off x="2049699" y="4684925"/>
            <a:ext cx="6050982" cy="11146"/>
          </a:xfrm>
          <a:prstGeom prst="line">
            <a:avLst/>
          </a:prstGeom>
          <a:noFill/>
          <a:ln w="22225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7650C68-349A-91E4-27AC-C6FC30A5338A}"/>
              </a:ext>
            </a:extLst>
          </p:cNvPr>
          <p:cNvSpPr/>
          <p:nvPr/>
        </p:nvSpPr>
        <p:spPr>
          <a:xfrm>
            <a:off x="3847506" y="680940"/>
            <a:ext cx="2752746" cy="449501"/>
          </a:xfrm>
          <a:prstGeom prst="roundRect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assisted dying process steps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9C8629-0601-4DD7-5F82-8F90C3683974}"/>
              </a:ext>
            </a:extLst>
          </p:cNvPr>
          <p:cNvSpPr/>
          <p:nvPr/>
        </p:nvSpPr>
        <p:spPr>
          <a:xfrm>
            <a:off x="6435218" y="4093214"/>
            <a:ext cx="1457116" cy="424773"/>
          </a:xfrm>
          <a:prstGeom prst="roundRect">
            <a:avLst/>
          </a:prstGeom>
          <a:solidFill>
            <a:srgbClr val="E8E82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Appeals process</a:t>
            </a:r>
            <a:endParaRPr kumimoji="0" lang="en-GB" sz="11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286F2-0F84-206D-CC2F-BDBDDC5CB457}"/>
              </a:ext>
            </a:extLst>
          </p:cNvPr>
          <p:cNvSpPr/>
          <p:nvPr/>
        </p:nvSpPr>
        <p:spPr>
          <a:xfrm>
            <a:off x="8815491" y="2996240"/>
            <a:ext cx="2950544" cy="1987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in control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moves to each step at own pace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withdraw request at any time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timeframe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days</a:t>
            </a:r>
          </a:p>
          <a:p>
            <a:pPr marL="800100" lvl="2" indent="-171450">
              <a:buFont typeface="Arial" panose="020B0604020202020204" pitchFamily="34" charset="0"/>
              <a:buChar char="•"/>
            </a:pPr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[Unless life expectancy less than 14 days]</a:t>
            </a:r>
          </a:p>
          <a:p>
            <a:pPr algn="ct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8382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D5923-DC57-850A-3104-97E19637F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A5C48F-EEDC-28D8-D938-1E038BC14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Oversight + Regulation </a:t>
            </a:r>
          </a:p>
        </p:txBody>
      </p:sp>
    </p:spTree>
    <p:extLst>
      <p:ext uri="{BB962C8B-B14F-4D97-AF65-F5344CB8AC3E}">
        <p14:creationId xmlns:p14="http://schemas.microsoft.com/office/powerpoint/2010/main" val="21672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1DC2-20BF-26AF-89E6-B171AF91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Assisted Dying Review Panel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269DF-C781-EDC0-38B3-C16ECAD9D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38" y="1502229"/>
            <a:ext cx="11513923" cy="519030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post-death review of each assisted death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+ reviews of requests that do not result in assisted death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Purpose:</a:t>
            </a:r>
            <a:endParaRPr lang="en-GB" sz="2000" i="1" dirty="0">
              <a:solidFill>
                <a:srgbClr val="C00000"/>
              </a:solidFill>
            </a:endParaRPr>
          </a:p>
          <a:p>
            <a:pPr lvl="1"/>
            <a:r>
              <a:rPr lang="en-GB" sz="2000" i="1" dirty="0"/>
              <a:t>to ensure whether proper adherence to guidance and legislation</a:t>
            </a:r>
          </a:p>
          <a:p>
            <a:pPr lvl="1"/>
            <a:r>
              <a:rPr lang="en-GB" sz="2000" i="1" dirty="0"/>
              <a:t>make recommendations for improvement to processes</a:t>
            </a:r>
          </a:p>
          <a:p>
            <a:pPr lvl="1"/>
            <a:r>
              <a:rPr lang="en-GB" sz="2000" i="1" dirty="0"/>
              <a:t>identify actions of assisted dying practitioners that may require further investigation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Review process: </a:t>
            </a:r>
            <a:r>
              <a:rPr lang="en-GB" dirty="0"/>
              <a:t>Review all documents on individual record, request additional information from involved professionals or any other person deemed relevant</a:t>
            </a:r>
          </a:p>
          <a:p>
            <a:endParaRPr lang="en-GB" dirty="0"/>
          </a:p>
          <a:p>
            <a:r>
              <a:rPr lang="en-GB" dirty="0"/>
              <a:t>Post-death review </a:t>
            </a:r>
            <a:r>
              <a:rPr lang="en-GB" dirty="0">
                <a:solidFill>
                  <a:srgbClr val="C00000"/>
                </a:solidFill>
              </a:rPr>
              <a:t>panel report </a:t>
            </a:r>
            <a:r>
              <a:rPr lang="en-GB" dirty="0"/>
              <a:t>including determination &amp; findings to Committee</a:t>
            </a:r>
          </a:p>
          <a:p>
            <a:pPr lvl="1"/>
            <a:r>
              <a:rPr lang="en-GB" dirty="0"/>
              <a:t>Committee to agree actions (if any) to take and notify JCC</a:t>
            </a:r>
          </a:p>
          <a:p>
            <a:pPr lvl="1"/>
            <a:r>
              <a:rPr lang="en-GB" i="1" dirty="0" err="1"/>
              <a:t>e.g.s</a:t>
            </a:r>
            <a:r>
              <a:rPr lang="en-GB" i="1" dirty="0"/>
              <a:t> of findings – improvements to process, referrals to relevant body e.g. employer, registration bodies, police, Viscount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Panel membership: </a:t>
            </a:r>
            <a:r>
              <a:rPr lang="en-GB" dirty="0"/>
              <a:t>agreed by TOR could include: legal, medical ethicists, medical practitioners, social care practitioners, experts in clinical service governance</a:t>
            </a:r>
          </a:p>
          <a:p>
            <a:pPr lvl="1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9695A4-610C-318B-B3B2-DFE00A958F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Independent Panel appointed by Assurance + Delivery Committee</a:t>
            </a:r>
          </a:p>
        </p:txBody>
      </p:sp>
    </p:spTree>
    <p:extLst>
      <p:ext uri="{BB962C8B-B14F-4D97-AF65-F5344CB8AC3E}">
        <p14:creationId xmlns:p14="http://schemas.microsoft.com/office/powerpoint/2010/main" val="112394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8C727-CDED-1C0C-BB71-6A9388D6D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1A38-A0DA-268A-69D5-B330C8A8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Independent regulation by Jersey Care Commission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E410F-D87B-B1FE-F9D2-25D0C98CF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Assisted Dying Service required to register with Jersey Care Commission (JCC) </a:t>
            </a:r>
          </a:p>
          <a:p>
            <a:r>
              <a:rPr lang="en-GB" dirty="0"/>
              <a:t>JCC to inspect service at least once a year - and may inspect at any other time announced or unannounced </a:t>
            </a:r>
          </a:p>
          <a:p>
            <a:pPr lvl="1"/>
            <a:r>
              <a:rPr lang="en-GB" dirty="0"/>
              <a:t>access to individuals’ records, on request, for purposes of inspection (or deciding whether to inspect)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Acting on findings arising from inspections or Review Panel:</a:t>
            </a: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</a:endParaRPr>
          </a:p>
          <a:p>
            <a:r>
              <a:rPr lang="en-GB" dirty="0"/>
              <a:t>If any failings are found, JCC will take action in line with escalation and enforcement policy:</a:t>
            </a:r>
          </a:p>
          <a:p>
            <a:pPr lvl="1"/>
            <a:r>
              <a:rPr lang="en-GB" dirty="0"/>
              <a:t>in the first instance, issue a Service with an improvement notice</a:t>
            </a:r>
          </a:p>
          <a:p>
            <a:pPr lvl="1"/>
            <a:r>
              <a:rPr lang="en-GB" dirty="0"/>
              <a:t>where Service fails to comply with improvement notice, JCC may refer to Attorney General to decide on prosecution </a:t>
            </a:r>
          </a:p>
          <a:p>
            <a:r>
              <a:rPr lang="en-GB" dirty="0"/>
              <a:t>JCC will have powers to: </a:t>
            </a:r>
          </a:p>
          <a:p>
            <a:pPr lvl="1"/>
            <a:r>
              <a:rPr lang="en-GB" dirty="0"/>
              <a:t>Suspend or cancel registered manager’s registration</a:t>
            </a:r>
          </a:p>
          <a:p>
            <a:pPr lvl="1"/>
            <a:r>
              <a:rPr lang="en-GB" dirty="0"/>
              <a:t>Cancel service provider’s registration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09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0BE9-3486-23CB-6254-7A094746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involvement of JCC, set out in draft law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FC54E-8B61-BBDF-6E30-24415AB11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Act as a consultee, including:</a:t>
            </a:r>
          </a:p>
          <a:p>
            <a:pPr lvl="1"/>
            <a:r>
              <a:rPr lang="en-GB" dirty="0"/>
              <a:t>development of TOR for Assurance &amp; Delivery Committee and Review Panel</a:t>
            </a:r>
          </a:p>
          <a:p>
            <a:pPr lvl="1"/>
            <a:r>
              <a:rPr lang="en-GB" dirty="0"/>
              <a:t>On other matters as required by Minister – e.g. guidance on referrals regarding AD practitioners to regulatory bodies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Committee must send copy of AD Review Panel reports and detail of any actions to be taken to JCC</a:t>
            </a:r>
          </a:p>
          <a:p>
            <a:endParaRPr lang="en-GB" dirty="0"/>
          </a:p>
          <a:p>
            <a:r>
              <a:rPr lang="en-GB" dirty="0"/>
              <a:t>Committee must provide JCC with annual report on AD, prior to </a:t>
            </a:r>
            <a:r>
              <a:rPr lang="en-GB" i="1" dirty="0"/>
              <a:t>publication</a:t>
            </a:r>
            <a:r>
              <a:rPr lang="en-GB" sz="2000" i="1" dirty="0"/>
              <a:t>  (e.g. no of requests, no of deaths, details of those requesting AD including demographics &amp; physical condition expected to cause death)</a:t>
            </a:r>
          </a:p>
        </p:txBody>
      </p:sp>
    </p:spTree>
    <p:extLst>
      <p:ext uri="{BB962C8B-B14F-4D97-AF65-F5344CB8AC3E}">
        <p14:creationId xmlns:p14="http://schemas.microsoft.com/office/powerpoint/2010/main" val="292286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61DBA-6ADA-8369-0C07-70742B58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A4804E-FD65-D5D4-C283-87DA9F321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4. Timeframe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3094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7647-5BFB-465A-A594-8B9EA40A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5A9FC-695D-40CB-A652-8445CA1FF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69DD18-92CC-7817-1C61-AE007D394B92}"/>
              </a:ext>
            </a:extLst>
          </p:cNvPr>
          <p:cNvSpPr/>
          <p:nvPr/>
        </p:nvSpPr>
        <p:spPr>
          <a:xfrm>
            <a:off x="191589" y="1420448"/>
            <a:ext cx="3849188" cy="10615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22 May 2024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States Assembly agree proposals for ‘Route 1’ only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32C030-3801-81D3-0E24-A8AB22A647D1}"/>
              </a:ext>
            </a:extLst>
          </p:cNvPr>
          <p:cNvSpPr/>
          <p:nvPr/>
        </p:nvSpPr>
        <p:spPr>
          <a:xfrm>
            <a:off x="5725136" y="1420448"/>
            <a:ext cx="3657600" cy="1061545"/>
          </a:xfrm>
          <a:prstGeom prst="roundRect">
            <a:avLst/>
          </a:prstGeom>
          <a:solidFill>
            <a:srgbClr val="99FF33"/>
          </a:solidFill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preparation of draft law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754F3D-81FC-075D-B87A-354CBC01726E}"/>
              </a:ext>
            </a:extLst>
          </p:cNvPr>
          <p:cNvSpPr/>
          <p:nvPr/>
        </p:nvSpPr>
        <p:spPr>
          <a:xfrm>
            <a:off x="8248209" y="2842169"/>
            <a:ext cx="3657600" cy="1061545"/>
          </a:xfrm>
          <a:prstGeom prst="roundRect">
            <a:avLst/>
          </a:prstGeom>
          <a:solidFill>
            <a:srgbClr val="99FF33"/>
          </a:solidFill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&amp; further development work, </a:t>
            </a:r>
          </a:p>
          <a:p>
            <a:pPr algn="ctr"/>
            <a:r>
              <a:rPr lang="en-GB" i="1" dirty="0"/>
              <a:t>including survey HCP re participation in AD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E88877-33DB-C1B5-1029-D9608746814A}"/>
              </a:ext>
            </a:extLst>
          </p:cNvPr>
          <p:cNvSpPr/>
          <p:nvPr/>
        </p:nvSpPr>
        <p:spPr>
          <a:xfrm>
            <a:off x="286191" y="2817220"/>
            <a:ext cx="3849188" cy="10615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September 2025</a:t>
            </a:r>
          </a:p>
          <a:p>
            <a:pPr algn="ctr"/>
            <a:r>
              <a:rPr lang="en-GB" dirty="0"/>
              <a:t>Lodge draft law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C076A4-5002-2B9C-998C-1B63CAB035FC}"/>
              </a:ext>
            </a:extLst>
          </p:cNvPr>
          <p:cNvSpPr/>
          <p:nvPr/>
        </p:nvSpPr>
        <p:spPr>
          <a:xfrm>
            <a:off x="286191" y="4256329"/>
            <a:ext cx="3657600" cy="10615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November 2025</a:t>
            </a:r>
          </a:p>
          <a:p>
            <a:pPr algn="ctr"/>
            <a:r>
              <a:rPr lang="en-GB" dirty="0"/>
              <a:t>States Assembly debate draft law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18DA50-6262-ECAB-C9D8-C0AC155B12D2}"/>
              </a:ext>
            </a:extLst>
          </p:cNvPr>
          <p:cNvSpPr/>
          <p:nvPr/>
        </p:nvSpPr>
        <p:spPr>
          <a:xfrm>
            <a:off x="4971393" y="4256329"/>
            <a:ext cx="5491632" cy="10615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2026- 2027</a:t>
            </a:r>
          </a:p>
          <a:p>
            <a:pPr algn="ctr"/>
            <a:r>
              <a:rPr lang="en-GB" dirty="0"/>
              <a:t>18-month implementation period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C6704C-BD44-BC84-6B26-C9BF7D670224}"/>
              </a:ext>
            </a:extLst>
          </p:cNvPr>
          <p:cNvSpPr/>
          <p:nvPr/>
        </p:nvSpPr>
        <p:spPr>
          <a:xfrm>
            <a:off x="8235287" y="5612226"/>
            <a:ext cx="3657600" cy="10615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Spring/summer 2027</a:t>
            </a:r>
          </a:p>
          <a:p>
            <a:pPr algn="ctr"/>
            <a:r>
              <a:rPr lang="en-GB" dirty="0"/>
              <a:t>Assisted dying law comes into effect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9011B-F493-149F-9BBB-7DA417F02D9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040777" y="1951220"/>
            <a:ext cx="1603278" cy="1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1F9BEC-AC2D-997C-BAE6-976389D49273}"/>
              </a:ext>
            </a:extLst>
          </p:cNvPr>
          <p:cNvCxnSpPr>
            <a:cxnSpLocks/>
          </p:cNvCxnSpPr>
          <p:nvPr/>
        </p:nvCxnSpPr>
        <p:spPr>
          <a:xfrm>
            <a:off x="4267200" y="3325211"/>
            <a:ext cx="3895424" cy="0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C5CB28-11E1-72D5-FA08-C37C8877E0CF}"/>
              </a:ext>
            </a:extLst>
          </p:cNvPr>
          <p:cNvCxnSpPr>
            <a:cxnSpLocks/>
          </p:cNvCxnSpPr>
          <p:nvPr/>
        </p:nvCxnSpPr>
        <p:spPr>
          <a:xfrm>
            <a:off x="3943791" y="4786603"/>
            <a:ext cx="1027602" cy="997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8A7AA4-0965-F373-2027-7874463B1671}"/>
              </a:ext>
            </a:extLst>
          </p:cNvPr>
          <p:cNvCxnSpPr>
            <a:cxnSpLocks/>
          </p:cNvCxnSpPr>
          <p:nvPr/>
        </p:nvCxnSpPr>
        <p:spPr>
          <a:xfrm>
            <a:off x="9002110" y="2466583"/>
            <a:ext cx="0" cy="384295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C7416D-AB9E-5EC1-410C-22CAA88F4898}"/>
              </a:ext>
            </a:extLst>
          </p:cNvPr>
          <p:cNvCxnSpPr>
            <a:cxnSpLocks/>
          </p:cNvCxnSpPr>
          <p:nvPr/>
        </p:nvCxnSpPr>
        <p:spPr>
          <a:xfrm>
            <a:off x="1913738" y="3892733"/>
            <a:ext cx="0" cy="384295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068172-AA34-8A3E-4FB0-F4764E8F6DF8}"/>
              </a:ext>
            </a:extLst>
          </p:cNvPr>
          <p:cNvCxnSpPr>
            <a:cxnSpLocks/>
          </p:cNvCxnSpPr>
          <p:nvPr/>
        </p:nvCxnSpPr>
        <p:spPr>
          <a:xfrm>
            <a:off x="9877524" y="5317307"/>
            <a:ext cx="0" cy="241754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ED25B6-F3CC-059B-424F-A692F608E37C}"/>
              </a:ext>
            </a:extLst>
          </p:cNvPr>
          <p:cNvSpPr txBox="1"/>
          <p:nvPr/>
        </p:nvSpPr>
        <p:spPr>
          <a:xfrm>
            <a:off x="191588" y="6318368"/>
            <a:ext cx="511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Note: these are ‘best case scenario’ indicative timings only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81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127A-F649-3FAB-D154-AB5FE67E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2D38F-D9D0-3BD7-1333-6A8627F92C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Assisted dying in Jersey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30A6B-C26A-1ABE-CF60-CE1470FF3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Overview of proposals + draft law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Focus on oversight and regulation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Timeframe &amp; next steps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03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ACA53-2CAD-80C1-10F4-0A9EB7B53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1. Background</a:t>
            </a:r>
          </a:p>
        </p:txBody>
      </p:sp>
    </p:spTree>
    <p:extLst>
      <p:ext uri="{BB962C8B-B14F-4D97-AF65-F5344CB8AC3E}">
        <p14:creationId xmlns:p14="http://schemas.microsoft.com/office/powerpoint/2010/main" val="23679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7647-5BFB-465A-A594-8B9EA40A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Development of Assisted dying proposals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D10A82-DF16-FAB3-5A53-4EF002D7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96899">
            <a:off x="2087103" y="2526666"/>
            <a:ext cx="1040890" cy="1452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4A3954-BA40-648E-C66B-9CDB7537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17215"/>
            <a:ext cx="1855336" cy="851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547495-6950-FA4A-B758-200F5E73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02" y="2771598"/>
            <a:ext cx="1156440" cy="116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0D2B5E-2D08-AEA9-C459-D9797B38C1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10" r="14315"/>
          <a:stretch/>
        </p:blipFill>
        <p:spPr>
          <a:xfrm>
            <a:off x="3625119" y="2781195"/>
            <a:ext cx="1504424" cy="112355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107CE1D0-1756-E229-4E68-F04BDD1A4E35}"/>
              </a:ext>
            </a:extLst>
          </p:cNvPr>
          <p:cNvSpPr/>
          <p:nvPr/>
        </p:nvSpPr>
        <p:spPr>
          <a:xfrm>
            <a:off x="417286" y="4517305"/>
            <a:ext cx="11607074" cy="851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FA3AD1-8EF3-D5E9-4B09-F2FB6F70E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110" y="2781195"/>
            <a:ext cx="1501360" cy="11616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F7478E0-9C90-0A17-876B-8CBB06A6556E}"/>
              </a:ext>
            </a:extLst>
          </p:cNvPr>
          <p:cNvSpPr txBox="1"/>
          <p:nvPr/>
        </p:nvSpPr>
        <p:spPr>
          <a:xfrm>
            <a:off x="676275" y="475864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94C465-2AE8-00C9-6890-FF671047D648}"/>
              </a:ext>
            </a:extLst>
          </p:cNvPr>
          <p:cNvSpPr txBox="1"/>
          <p:nvPr/>
        </p:nvSpPr>
        <p:spPr>
          <a:xfrm>
            <a:off x="3006087" y="475864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D46A8-E89D-10EB-4908-A0516C7B93D1}"/>
              </a:ext>
            </a:extLst>
          </p:cNvPr>
          <p:cNvSpPr txBox="1"/>
          <p:nvPr/>
        </p:nvSpPr>
        <p:spPr>
          <a:xfrm>
            <a:off x="6220823" y="475839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67563-9E8A-A9FB-45DA-A10D2B6F76F4}"/>
              </a:ext>
            </a:extLst>
          </p:cNvPr>
          <p:cNvSpPr txBox="1"/>
          <p:nvPr/>
        </p:nvSpPr>
        <p:spPr>
          <a:xfrm>
            <a:off x="8809624" y="475839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41055-0B09-6C23-2399-1DC03F486418}"/>
              </a:ext>
            </a:extLst>
          </p:cNvPr>
          <p:cNvSpPr txBox="1"/>
          <p:nvPr/>
        </p:nvSpPr>
        <p:spPr>
          <a:xfrm>
            <a:off x="10678251" y="475934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0346B0-8045-BEE8-9280-4361688FAA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9"/>
          <a:stretch/>
        </p:blipFill>
        <p:spPr>
          <a:xfrm>
            <a:off x="10488581" y="2340695"/>
            <a:ext cx="1346109" cy="1851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0A7CB2-DAB5-3590-7F92-B2973F8B4A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2630" y="3064116"/>
            <a:ext cx="1513790" cy="557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F4138A-BB17-EA71-2A60-A72CEABB0F05}"/>
              </a:ext>
            </a:extLst>
          </p:cNvPr>
          <p:cNvSpPr txBox="1"/>
          <p:nvPr/>
        </p:nvSpPr>
        <p:spPr>
          <a:xfrm>
            <a:off x="2607548" y="5434911"/>
            <a:ext cx="641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extensive consultation and engagement on and off-island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57BF3E-8FC8-F9DC-5930-F86C98EB7EFD}"/>
              </a:ext>
            </a:extLst>
          </p:cNvPr>
          <p:cNvSpPr txBox="1"/>
          <p:nvPr/>
        </p:nvSpPr>
        <p:spPr>
          <a:xfrm>
            <a:off x="8183526" y="6138790"/>
            <a:ext cx="4008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www.gov.je/assisteddying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97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6C23B-2202-F0E2-F31A-476E5B31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3506C7-6629-A4EB-4DE9-94FBCFA31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Overview of proposals + draft law</a:t>
            </a:r>
          </a:p>
        </p:txBody>
      </p:sp>
    </p:spTree>
    <p:extLst>
      <p:ext uri="{BB962C8B-B14F-4D97-AF65-F5344CB8AC3E}">
        <p14:creationId xmlns:p14="http://schemas.microsoft.com/office/powerpoint/2010/main" val="12415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65F2-69AC-1F28-EEBB-3472738A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Eligibility criteria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05905-49C1-440C-24A9-67A41A21F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Overview of proposals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ACF9D-0B18-884A-8F53-011067DA1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Arial" panose="020B0604020202020204" pitchFamily="34" charset="0"/>
                <a:cs typeface="Arial" panose="020B0604020202020204" pitchFamily="34" charset="0"/>
              </a:rPr>
              <a:t>Over 18 years</a:t>
            </a:r>
          </a:p>
          <a:p>
            <a:pPr marL="0" indent="0">
              <a:buNone/>
            </a:pPr>
            <a:endParaRPr lang="en-GB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Jersey resident (12 months ordinary residence)</a:t>
            </a:r>
          </a:p>
          <a:p>
            <a:endParaRPr lang="en-GB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Voluntary, clear, settled and informed wish</a:t>
            </a:r>
          </a:p>
          <a:p>
            <a:endParaRPr lang="en-GB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Decision-making capacity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Diagnosed with a </a:t>
            </a:r>
            <a:r>
              <a:rPr lang="en-GB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terminal illness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defRPr/>
            </a:pPr>
            <a:r>
              <a:rPr lang="en-GB" sz="1900" dirty="0"/>
              <a:t>w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hich is giving rise to, or is expected to give rise to unbearable suffering; and</a:t>
            </a:r>
          </a:p>
          <a:p>
            <a:pPr marL="800100" lvl="1" indent="-342900">
              <a:defRPr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reasonably expected to cause person’s death within </a:t>
            </a:r>
            <a:r>
              <a:rPr lang="en-GB" sz="19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months</a:t>
            </a:r>
            <a:r>
              <a:rPr lang="en-GB" sz="19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en-GB" sz="19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 months </a:t>
            </a:r>
            <a:r>
              <a:rPr lang="en-GB" sz="19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neurodegenerative conditions)</a:t>
            </a:r>
            <a:endParaRPr lang="en-GB" sz="1900" b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80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1D96-1BC2-2CFD-F251-F125927D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Jersey Assisted Dying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41086-9733-B1E6-10A6-0EB6C2E7EE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Overview of proposals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4ED1D2-1E7C-82D1-180C-01F593F7F6A7}"/>
              </a:ext>
            </a:extLst>
          </p:cNvPr>
          <p:cNvSpPr txBox="1">
            <a:spLocks/>
          </p:cNvSpPr>
          <p:nvPr/>
        </p:nvSpPr>
        <p:spPr>
          <a:xfrm>
            <a:off x="391886" y="1398811"/>
            <a:ext cx="11513923" cy="51903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2000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2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2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delivered by Health Care Jersey, as a separate service</a:t>
            </a:r>
          </a:p>
          <a:p>
            <a:r>
              <a:rPr lang="en-GB" sz="2400" dirty="0"/>
              <a:t>oversight from Assurance + Delivery Committee</a:t>
            </a:r>
          </a:p>
          <a:p>
            <a:r>
              <a:rPr lang="en-GB" sz="2400" dirty="0"/>
              <a:t>free to access</a:t>
            </a:r>
          </a:p>
          <a:p>
            <a:r>
              <a:rPr lang="en-GB" sz="2400" dirty="0">
                <a:ea typeface="Calibri" panose="020F0502020204030204" pitchFamily="34" charset="0"/>
              </a:rPr>
              <a:t>Jersey Assisted Dying Service will: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8F6678-E27C-226E-968F-0C81EE13974D}"/>
              </a:ext>
            </a:extLst>
          </p:cNvPr>
          <p:cNvSpPr/>
          <p:nvPr/>
        </p:nvSpPr>
        <p:spPr>
          <a:xfrm>
            <a:off x="5635761" y="2756264"/>
            <a:ext cx="6164353" cy="77397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information to all about assisted dying (AD)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47023E-BB65-7E32-7F61-63A31434C103}"/>
              </a:ext>
            </a:extLst>
          </p:cNvPr>
          <p:cNvSpPr/>
          <p:nvPr/>
        </p:nvSpPr>
        <p:spPr>
          <a:xfrm>
            <a:off x="5635761" y="3735978"/>
            <a:ext cx="6164353" cy="137959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people to navigate the process </a:t>
            </a:r>
          </a:p>
          <a:p>
            <a:pPr marL="0" lvl="1" algn="ctr"/>
            <a:r>
              <a:rPr lang="en-GB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</a:p>
          <a:p>
            <a:pPr marL="0" lvl="1" algn="ctr"/>
            <a:r>
              <a:rPr lang="en-GB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loved ones (including access to wellbeing &amp; bereavement support)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C55BB0-52E9-75BE-F474-BF86B80CB575}"/>
              </a:ext>
            </a:extLst>
          </p:cNvPr>
          <p:cNvSpPr/>
          <p:nvPr/>
        </p:nvSpPr>
        <p:spPr>
          <a:xfrm>
            <a:off x="5635761" y="5321308"/>
            <a:ext cx="6164353" cy="10615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coordinate and deploy professionals engaged in the assisted dying process (+ provide wellbeing support)</a:t>
            </a:r>
          </a:p>
        </p:txBody>
      </p:sp>
    </p:spTree>
    <p:extLst>
      <p:ext uri="{BB962C8B-B14F-4D97-AF65-F5344CB8AC3E}">
        <p14:creationId xmlns:p14="http://schemas.microsoft.com/office/powerpoint/2010/main" val="325955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23BB5-311D-C585-F378-6C5081137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65AC-1C56-D271-E0F0-51798C3B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Assurance and Delivery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E275F-1FC3-41FF-86FC-282180166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Overview of proposals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7EAE29-FCC2-37A0-CA78-C582F4442AD1}"/>
              </a:ext>
            </a:extLst>
          </p:cNvPr>
          <p:cNvSpPr txBox="1">
            <a:spLocks/>
          </p:cNvSpPr>
          <p:nvPr/>
        </p:nvSpPr>
        <p:spPr>
          <a:xfrm>
            <a:off x="391886" y="1398811"/>
            <a:ext cx="11513923" cy="51903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2000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2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2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Independent chair + membership to include: </a:t>
            </a:r>
          </a:p>
          <a:p>
            <a:pPr lvl="1"/>
            <a:r>
              <a:rPr lang="en-GB" sz="1800" dirty="0"/>
              <a:t>on-island professional leads (Medical Director, Chief Pharmacist etc.)</a:t>
            </a:r>
          </a:p>
          <a:p>
            <a:pPr lvl="1"/>
            <a:r>
              <a:rPr lang="en-GB" sz="1800" dirty="0"/>
              <a:t>those with experience of overseeing health </a:t>
            </a:r>
            <a:r>
              <a:rPr lang="en-GB" sz="1800" dirty="0" err="1"/>
              <a:t>svcs</a:t>
            </a:r>
            <a:endParaRPr lang="en-GB" sz="1800" dirty="0"/>
          </a:p>
          <a:p>
            <a:pPr lvl="1"/>
            <a:r>
              <a:rPr lang="en-GB" sz="1800" dirty="0"/>
              <a:t>reps for services that support those at end of life</a:t>
            </a:r>
          </a:p>
          <a:p>
            <a:pPr lvl="1"/>
            <a:r>
              <a:rPr lang="en-GB" sz="1800" dirty="0"/>
              <a:t>patient representatives</a:t>
            </a:r>
          </a:p>
          <a:p>
            <a:pPr lvl="1"/>
            <a:endParaRPr lang="en-GB" sz="2200" dirty="0"/>
          </a:p>
          <a:p>
            <a:r>
              <a:rPr lang="en-GB" sz="2400" dirty="0">
                <a:ea typeface="Calibri" panose="020F0502020204030204" pitchFamily="34" charset="0"/>
              </a:rPr>
              <a:t>Committee will: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270958-E2D2-607F-A20A-64434D9FC57A}"/>
              </a:ext>
            </a:extLst>
          </p:cNvPr>
          <p:cNvSpPr/>
          <p:nvPr/>
        </p:nvSpPr>
        <p:spPr>
          <a:xfrm>
            <a:off x="391886" y="5563044"/>
            <a:ext cx="4835313" cy="8534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(in consultation) service standards &amp; operational guidance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1BEDC2-BE9B-55E3-E95C-1C7FE2C58D4F}"/>
              </a:ext>
            </a:extLst>
          </p:cNvPr>
          <p:cNvSpPr/>
          <p:nvPr/>
        </p:nvSpPr>
        <p:spPr>
          <a:xfrm>
            <a:off x="391886" y="4193240"/>
            <a:ext cx="4730381" cy="9430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competencies framework, training &amp; register of AD professionals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434228-694D-E987-B238-E2AF7F761E43}"/>
              </a:ext>
            </a:extLst>
          </p:cNvPr>
          <p:cNvSpPr/>
          <p:nvPr/>
        </p:nvSpPr>
        <p:spPr>
          <a:xfrm>
            <a:off x="6239888" y="5518466"/>
            <a:ext cx="4904362" cy="9430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 post-death review panel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CC518A-57FF-60C3-5FAA-457EEC62207A}"/>
              </a:ext>
            </a:extLst>
          </p:cNvPr>
          <p:cNvSpPr/>
          <p:nvPr/>
        </p:nvSpPr>
        <p:spPr>
          <a:xfrm>
            <a:off x="6274412" y="4238074"/>
            <a:ext cx="4835313" cy="8534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oversee delivery of Service – quality and safety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7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1D96-1BC2-2CFD-F251-F125927D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Involvement of health + care professionals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41086-9733-B1E6-10A6-0EB6C2E7EE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Overview of proposals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3C70-637A-3029-DA81-2E1709A40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0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Opt-in registration:</a:t>
            </a:r>
            <a:r>
              <a:rPr lang="en-GB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practice an assisted dying practitioner role, professional must:</a:t>
            </a:r>
          </a:p>
          <a:p>
            <a:pPr lvl="1">
              <a:lnSpc>
                <a:spcPct val="115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choose to opt-in; be registered with the JCC; complete assisted dying training + meet competencies framework requirements</a:t>
            </a:r>
          </a:p>
          <a:p>
            <a:pPr marL="914400" lvl="1" indent="-457200">
              <a:lnSpc>
                <a:spcPct val="115000"/>
              </a:lnSpc>
              <a:buFont typeface="+mj-lt"/>
              <a:buAutoNum type="arabicPeriod"/>
            </a:pPr>
            <a:endParaRPr lang="en-GB" sz="2000" dirty="0"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u="sng" dirty="0">
                <a:solidFill>
                  <a:srgbClr val="C00000"/>
                </a:solidFill>
              </a:rPr>
              <a:t>Right to refuse</a:t>
            </a:r>
            <a:r>
              <a:rPr lang="en-GB" sz="2000" dirty="0">
                <a:solidFill>
                  <a:srgbClr val="C00000"/>
                </a:solidFill>
              </a:rPr>
              <a:t> to participate: </a:t>
            </a:r>
            <a:r>
              <a:rPr lang="en-GB" sz="2000" dirty="0"/>
              <a:t>Law will state that no-one can be compelled to </a:t>
            </a:r>
            <a:r>
              <a:rPr lang="en-GB" sz="2000" b="1" dirty="0"/>
              <a:t>participate </a:t>
            </a:r>
            <a:r>
              <a:rPr lang="en-GB" sz="2000" dirty="0"/>
              <a:t>in assisted dying on any grounds</a:t>
            </a:r>
          </a:p>
          <a:p>
            <a:pPr lvl="1"/>
            <a:r>
              <a:rPr lang="en-GB" sz="1800" dirty="0"/>
              <a:t>not participating must be in accordance with UK professional guidance (i.e. not obstruct or express their personal beliefs in an inappropriate way)</a:t>
            </a:r>
          </a:p>
          <a:p>
            <a:pPr lvl="1"/>
            <a:r>
              <a:rPr lang="en-GB" sz="1800" dirty="0"/>
              <a:t>+ Care home providers would have right to refuse AD taking place on premises </a:t>
            </a:r>
          </a:p>
          <a:p>
            <a:pPr marL="457200" lvl="1" indent="0">
              <a:buNone/>
            </a:pP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C00000"/>
                </a:solidFill>
              </a:rPr>
              <a:t>Law ‘neutral’ on raising the subject of AD with patients</a:t>
            </a:r>
            <a:r>
              <a:rPr lang="en-GB" sz="2000" dirty="0"/>
              <a:t>, but </a:t>
            </a:r>
            <a:r>
              <a:rPr lang="en-GB" sz="2000" dirty="0">
                <a:solidFill>
                  <a:schemeClr val="tx2"/>
                </a:solidFill>
              </a:rPr>
              <a:t>training and advice on how to have conversations about assisted dying (Appropriate Conversations Guidance) available to </a:t>
            </a:r>
            <a:r>
              <a:rPr lang="en-GB" sz="2000" u="sng" dirty="0">
                <a:solidFill>
                  <a:schemeClr val="tx2"/>
                </a:solidFill>
              </a:rPr>
              <a:t>all health and care staff on-island</a:t>
            </a:r>
            <a:r>
              <a:rPr lang="en-GB" sz="2000" dirty="0">
                <a:solidFill>
                  <a:schemeClr val="tx2"/>
                </a:solidFill>
              </a:rPr>
              <a:t> [</a:t>
            </a:r>
            <a:r>
              <a:rPr lang="en-GB" sz="2000" i="1" dirty="0"/>
              <a:t>NMC and GMC support this position</a:t>
            </a:r>
            <a:r>
              <a:rPr lang="en-GB" sz="2000" dirty="0"/>
              <a:t>]   </a:t>
            </a:r>
          </a:p>
          <a:p>
            <a:pPr marL="0" indent="0">
              <a:buNone/>
            </a:pPr>
            <a:r>
              <a:rPr lang="en-GB" sz="2000" dirty="0"/>
              <a:t>                                                                                               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sz="2000" u="sng" dirty="0">
                <a:solidFill>
                  <a:srgbClr val="C00000"/>
                </a:solidFill>
              </a:rPr>
              <a:t>Employment protections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/>
              <a:t>for those supportive </a:t>
            </a:r>
            <a:r>
              <a:rPr lang="en-GB" sz="2000" i="1" dirty="0"/>
              <a:t>and</a:t>
            </a:r>
            <a:r>
              <a:rPr lang="en-GB" sz="2000" dirty="0"/>
              <a:t> opposed to assisted dying (and option to introduce safe access zones)</a:t>
            </a:r>
          </a:p>
          <a:p>
            <a:pPr marL="457200" indent="-457200">
              <a:buFont typeface="+mj-lt"/>
              <a:buAutoNum type="arabicPeriod" startAt="4"/>
            </a:pPr>
            <a:endParaRPr lang="en-GB" sz="2000" dirty="0"/>
          </a:p>
          <a:p>
            <a:pPr marL="457200" lvl="1" indent="0">
              <a:lnSpc>
                <a:spcPct val="115000"/>
              </a:lnSpc>
              <a:buNone/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04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38900</TotalTime>
  <Words>1156</Words>
  <Application>Microsoft Office PowerPoint</Application>
  <PresentationFormat>Widescreen</PresentationFormat>
  <Paragraphs>181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Segoe UI Semilight</vt:lpstr>
      <vt:lpstr>Wingdings</vt:lpstr>
      <vt:lpstr>Office Theme</vt:lpstr>
      <vt:lpstr>Custom Design</vt:lpstr>
      <vt:lpstr> Assisted Dying In Jersey: Policy Development  JUNE 2025  </vt:lpstr>
      <vt:lpstr>Contents</vt:lpstr>
      <vt:lpstr>1. Background</vt:lpstr>
      <vt:lpstr>Development of Assisted dying proposals</vt:lpstr>
      <vt:lpstr>2. Overview of proposals + draft law</vt:lpstr>
      <vt:lpstr>Eligibility criteria</vt:lpstr>
      <vt:lpstr>Jersey Assisted Dying Service</vt:lpstr>
      <vt:lpstr>Assurance and Delivery Committee</vt:lpstr>
      <vt:lpstr>Involvement of health + care professionals </vt:lpstr>
      <vt:lpstr>Assisted dying practitioner roles</vt:lpstr>
      <vt:lpstr>Assessment, approval and provision of AD   </vt:lpstr>
      <vt:lpstr>2. Oversight + Regulation </vt:lpstr>
      <vt:lpstr>Assisted Dying Review Panel</vt:lpstr>
      <vt:lpstr>Independent regulation by Jersey Care Commission</vt:lpstr>
      <vt:lpstr>Other involvement of JCC, set out in draft law </vt:lpstr>
      <vt:lpstr>4. Timeframe and next steps</vt:lpstr>
      <vt:lpstr>What happens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Hamon</dc:creator>
  <cp:lastModifiedBy>Anna Hamon</cp:lastModifiedBy>
  <cp:revision>43</cp:revision>
  <dcterms:created xsi:type="dcterms:W3CDTF">2022-07-18T10:51:48Z</dcterms:created>
  <dcterms:modified xsi:type="dcterms:W3CDTF">2025-06-06T13:36:27Z</dcterms:modified>
</cp:coreProperties>
</file>