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83" r:id="rId2"/>
  </p:sldMasterIdLst>
  <p:notesMasterIdLst>
    <p:notesMasterId r:id="rId13"/>
  </p:notesMasterIdLst>
  <p:handoutMasterIdLst>
    <p:handoutMasterId r:id="rId14"/>
  </p:handoutMasterIdLst>
  <p:sldIdLst>
    <p:sldId id="256" r:id="rId3"/>
    <p:sldId id="379" r:id="rId4"/>
    <p:sldId id="410" r:id="rId5"/>
    <p:sldId id="414" r:id="rId6"/>
    <p:sldId id="399" r:id="rId7"/>
    <p:sldId id="415" r:id="rId8"/>
    <p:sldId id="404" r:id="rId9"/>
    <p:sldId id="416" r:id="rId10"/>
    <p:sldId id="417" r:id="rId11"/>
    <p:sldId id="413" r:id="rId12"/>
  </p:sldIdLst>
  <p:sldSz cx="10693400" cy="7561263"/>
  <p:notesSz cx="6858000" cy="9144000"/>
  <p:defaultTextStyle>
    <a:defPPr>
      <a:defRPr lang="nl-NL"/>
    </a:defPPr>
    <a:lvl1pPr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2100" indent="-190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5D"/>
    <a:srgbClr val="0072B6"/>
    <a:srgbClr val="FFCC99"/>
    <a:srgbClr val="000000"/>
    <a:srgbClr val="E2DAD0"/>
    <a:srgbClr val="C5B5A2"/>
    <a:srgbClr val="77769D"/>
    <a:srgbClr val="EF8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1487" autoAdjust="0"/>
  </p:normalViewPr>
  <p:slideViewPr>
    <p:cSldViewPr>
      <p:cViewPr varScale="1">
        <p:scale>
          <a:sx n="85" d="100"/>
          <a:sy n="85" d="100"/>
        </p:scale>
        <p:origin x="1776" y="30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F8841B-88EA-97CC-1CA8-F0CBB766C3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8F4BB-E1CB-8AF3-E85D-8B215D926A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D93347-66E6-4669-967A-DF1179D9BE2D}" type="datetimeFigureOut">
              <a:rPr lang="en-US"/>
              <a:pPr>
                <a:defRPr/>
              </a:pPr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8F5EC-EE01-AF8C-4145-61A019ECA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E65F7-685E-54B3-843A-599209EA0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9AB32A-348D-4E60-A85E-776C101C27E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D8855E1-8A7D-9566-B321-074875527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2B6C06-EE77-4A04-C216-EAB3FC0CF6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0A63E08-9B3B-4DAC-ACDC-BC46D94406A2}" type="datetimeFigureOut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AB8881F2-567C-721C-D199-B52B31EA80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621D99E-AFB3-057B-BF0C-5710C38DB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73CC88-2FD9-5EC0-2288-69E074BA20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876FDE-1CF6-6309-8268-BA40CD5BD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A539B-36EA-47D1-80E3-1A89D4024FA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79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960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121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279" algn="l" defTabSz="10423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2A3EC50-5F5B-A33F-1D74-14B11229EE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BAC7022-9655-7493-3D74-2B9AB1CB9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/>
          </a:p>
          <a:p>
            <a:endParaRPr lang="en-US" altLang="nl-NL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3875394-D1A5-F05F-267B-3977FFA0A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259A3E-DA44-425E-90D5-F986F4CE0549}" type="slidenum">
              <a:rPr lang="nl-NL" altLang="nl-NL" sz="1200" smtClean="0"/>
              <a:pPr>
                <a:spcBef>
                  <a:spcPct val="0"/>
                </a:spcBef>
              </a:pPr>
              <a:t>1</a:t>
            </a:fld>
            <a:endParaRPr lang="nl-NL" altLang="nl-N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FBF967B-FB12-429C-4D15-B97DE1958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9081971-699F-7E58-4B13-5948C6FC0C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BD5FDE5-7080-9B4C-5984-B43CC20BC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411BD3-24A4-478D-8305-1E8654C66A85}" type="slidenum">
              <a:rPr lang="en-US" altLang="nl-NL" sz="1200" smtClean="0"/>
              <a:pPr>
                <a:spcBef>
                  <a:spcPct val="0"/>
                </a:spcBef>
              </a:pPr>
              <a:t>10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7B484DF-EB29-3A3F-C2AB-82ACFA9CC7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7A33A98-874A-FB19-A209-7553849DB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l-NL"/>
              <a:t>	</a:t>
            </a:r>
          </a:p>
          <a:p>
            <a:pPr eaLnBrk="1" hangingPunct="1"/>
            <a:r>
              <a:rPr lang="en-US" altLang="nl-NL"/>
              <a:t>	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C3D78CA-6A27-94D9-20E1-CE48F0076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B240E-DC82-4189-B6A2-6C6E5EF3ADDF}" type="slidenum">
              <a:rPr lang="en-US" altLang="nl-NL" sz="1200" smtClean="0"/>
              <a:pPr>
                <a:spcBef>
                  <a:spcPct val="0"/>
                </a:spcBef>
              </a:pPr>
              <a:t>2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730CFA2-17C6-167A-E865-A2C5C5A14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9550B6A-E0F5-6657-0733-ECFFE6CBD2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l-NL"/>
              <a:t>	</a:t>
            </a:r>
          </a:p>
          <a:p>
            <a:pPr eaLnBrk="1" hangingPunct="1"/>
            <a:r>
              <a:rPr lang="en-US" altLang="nl-NL"/>
              <a:t>	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C4B0CD69-B988-3403-B976-0C4D3A091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36A305-1437-4E66-BD0D-58824F13CAA2}" type="slidenum">
              <a:rPr lang="en-US" altLang="nl-NL" sz="1200" smtClean="0"/>
              <a:pPr>
                <a:spcBef>
                  <a:spcPct val="0"/>
                </a:spcBef>
              </a:pPr>
              <a:t>3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E949DFB-D217-D00B-AE84-DB4DEB3494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D49AC91-EA22-3026-5EE3-2151F1E0D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3846423-B580-80C3-29F7-4C826D17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10E43A-35AA-4CB0-97BD-55F86EBCB889}" type="slidenum">
              <a:rPr lang="en-US" altLang="nl-NL" sz="1200" smtClean="0"/>
              <a:pPr>
                <a:spcBef>
                  <a:spcPct val="0"/>
                </a:spcBef>
              </a:pPr>
              <a:t>4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63BA2AB-6636-CC85-2CFE-1745BF3D3F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CFF5AAE-88C1-0174-17AE-F73F46CA88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l-NL"/>
              <a:t>	</a:t>
            </a:r>
          </a:p>
          <a:p>
            <a:pPr eaLnBrk="1" hangingPunct="1"/>
            <a:r>
              <a:rPr lang="en-US" altLang="nl-NL"/>
              <a:t>	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22D7C9B-0F90-92FA-9938-456DCBBC4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BD374A-255F-4D5E-B935-C078DCEBB12E}" type="slidenum">
              <a:rPr lang="en-US" altLang="nl-NL" sz="1200" smtClean="0"/>
              <a:pPr>
                <a:spcBef>
                  <a:spcPct val="0"/>
                </a:spcBef>
              </a:pPr>
              <a:t>5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766E22B-75A4-E3CF-BEA3-798BA8D22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02ED16A-20A5-3D11-AF1F-2ADB7BCCC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l-NL"/>
              <a:t>	</a:t>
            </a:r>
          </a:p>
          <a:p>
            <a:pPr eaLnBrk="1" hangingPunct="1"/>
            <a:r>
              <a:rPr lang="en-US" altLang="nl-NL"/>
              <a:t>	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504DF78-519F-6CE6-637A-545A18E1B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884D2-F4F4-448B-8612-27CEE05D8520}" type="slidenum">
              <a:rPr lang="en-US" altLang="nl-NL" sz="1200" smtClean="0"/>
              <a:pPr>
                <a:spcBef>
                  <a:spcPct val="0"/>
                </a:spcBef>
              </a:pPr>
              <a:t>6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A621E2C-FD01-B747-FF21-99FA9FB006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997A4A8-84C1-B200-D07E-78EE3B17B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CF93FDA-CBE2-175F-7C3F-0DEEEA49A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D76F5-0A96-46DB-A99A-B9B14B21EC57}" type="slidenum">
              <a:rPr lang="en-US" altLang="nl-NL" sz="1200" smtClean="0"/>
              <a:pPr>
                <a:spcBef>
                  <a:spcPct val="0"/>
                </a:spcBef>
              </a:pPr>
              <a:t>7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93D0F82-1F5E-77DB-75B3-609095EBEB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E16447E-EA17-F28C-7628-D1E0673C41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64DEA85-2F3E-5B6B-4C4D-CAE4A98CB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7D444-83E2-4DA7-9674-B7232F641335}" type="slidenum">
              <a:rPr lang="en-US" altLang="nl-NL" sz="1200" smtClean="0"/>
              <a:pPr>
                <a:spcBef>
                  <a:spcPct val="0"/>
                </a:spcBef>
              </a:pPr>
              <a:t>8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8D34-72C4-025E-13CB-2F8D64D4E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4D42953B-6A55-4258-2D28-45FFC1D26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37E4BEC-BB05-3B53-3572-BB17118B16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69D72D5C-9FD6-7C78-A10D-FBD1FC1F2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7D444-83E2-4DA7-9674-B7232F641335}" type="slidenum">
              <a:rPr lang="en-US" altLang="nl-NL" sz="1200" smtClean="0"/>
              <a:pPr>
                <a:spcBef>
                  <a:spcPct val="0"/>
                </a:spcBef>
              </a:pPr>
              <a:t>9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396247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>
            <a:extLst>
              <a:ext uri="{FF2B5EF4-FFF2-40B4-BE49-F238E27FC236}">
                <a16:creationId xmlns:a16="http://schemas.microsoft.com/office/drawing/2014/main" id="{CE971963-3BFB-C887-1AC9-0E4DFC4B1E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5116513"/>
            <a:ext cx="89058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27072E3-22F4-5E0B-DE38-7A6DA1BEB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555875"/>
            <a:ext cx="2451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3">
            <a:extLst>
              <a:ext uri="{FF2B5EF4-FFF2-40B4-BE49-F238E27FC236}">
                <a16:creationId xmlns:a16="http://schemas.microsoft.com/office/drawing/2014/main" id="{BDB2FE40-A6BF-2348-46FF-3B181F0526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6" name="Tijdelijke aanduiding voor afbeelding 6" descr="RSM-algemeen-img-small1.png">
            <a:extLst>
              <a:ext uri="{FF2B5EF4-FFF2-40B4-BE49-F238E27FC236}">
                <a16:creationId xmlns:a16="http://schemas.microsoft.com/office/drawing/2014/main" id="{E3DF59F3-E087-D543-30AE-E40D0818EF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0" t="74751" r="50568" b="12230"/>
          <a:stretch>
            <a:fillRect/>
          </a:stretch>
        </p:blipFill>
        <p:spPr bwMode="auto">
          <a:xfrm>
            <a:off x="8709025" y="4572000"/>
            <a:ext cx="446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23">
            <a:extLst>
              <a:ext uri="{FF2B5EF4-FFF2-40B4-BE49-F238E27FC236}">
                <a16:creationId xmlns:a16="http://schemas.microsoft.com/office/drawing/2014/main" id="{6CD3FB43-CB2A-383E-68A5-CB02CCB0AF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8" name="Rechthoek 24">
            <a:extLst>
              <a:ext uri="{FF2B5EF4-FFF2-40B4-BE49-F238E27FC236}">
                <a16:creationId xmlns:a16="http://schemas.microsoft.com/office/drawing/2014/main" id="{DD41AA11-3F9E-B614-F65B-1A368E4EFD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9" name="Afbeelding 14" descr="Masters-main-Rotterdam-shst.png">
            <a:extLst>
              <a:ext uri="{FF2B5EF4-FFF2-40B4-BE49-F238E27FC236}">
                <a16:creationId xmlns:a16="http://schemas.microsoft.com/office/drawing/2014/main" id="{2BE7635C-8B79-8462-3784-535A32D1FE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2167" r="32295" b="35742"/>
          <a:stretch>
            <a:fillRect/>
          </a:stretch>
        </p:blipFill>
        <p:spPr bwMode="auto">
          <a:xfrm>
            <a:off x="8705850" y="3502025"/>
            <a:ext cx="9715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5" descr="RSM-logo.png">
            <a:extLst>
              <a:ext uri="{FF2B5EF4-FFF2-40B4-BE49-F238E27FC236}">
                <a16:creationId xmlns:a16="http://schemas.microsoft.com/office/drawing/2014/main" id="{853DA0D4-C30F-AD04-FAEA-E674468C39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28">
            <a:extLst>
              <a:ext uri="{FF2B5EF4-FFF2-40B4-BE49-F238E27FC236}">
                <a16:creationId xmlns:a16="http://schemas.microsoft.com/office/drawing/2014/main" id="{FD370929-9F40-80B4-2D22-822E0352CA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2" name="Rechthoek 29">
            <a:extLst>
              <a:ext uri="{FF2B5EF4-FFF2-40B4-BE49-F238E27FC236}">
                <a16:creationId xmlns:a16="http://schemas.microsoft.com/office/drawing/2014/main" id="{3FD6D8CF-9CC9-9C9B-92D1-C986F3B266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3" name="Rechthoek 30">
            <a:extLst>
              <a:ext uri="{FF2B5EF4-FFF2-40B4-BE49-F238E27FC236}">
                <a16:creationId xmlns:a16="http://schemas.microsoft.com/office/drawing/2014/main" id="{5F0F0423-2C6D-3B23-D74C-E76A493101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4" name="Rechthoek 31">
            <a:extLst>
              <a:ext uri="{FF2B5EF4-FFF2-40B4-BE49-F238E27FC236}">
                <a16:creationId xmlns:a16="http://schemas.microsoft.com/office/drawing/2014/main" id="{92F58DEB-5B36-73EC-8314-4CADDFCCBD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5" name="Rechthoek 32">
            <a:extLst>
              <a:ext uri="{FF2B5EF4-FFF2-40B4-BE49-F238E27FC236}">
                <a16:creationId xmlns:a16="http://schemas.microsoft.com/office/drawing/2014/main" id="{3429943D-953B-4A36-5AB5-F077752BE5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16" name="Afbeelding 22" descr="RSM-FullName.png">
            <a:extLst>
              <a:ext uri="{FF2B5EF4-FFF2-40B4-BE49-F238E27FC236}">
                <a16:creationId xmlns:a16="http://schemas.microsoft.com/office/drawing/2014/main" id="{61B96A9B-9B38-3615-B0F7-F81488B4A8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24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rgbClr val="C5B5A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42488"/>
      </p:ext>
    </p:extLst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6C7A1-1579-7F1A-F3DA-E311ED5F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FEBDA-42FF-4B0B-AE82-53EDCB66477E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D80DB-E6B1-3046-0B74-856D98DD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D931E1-99E9-183A-11B0-6F03644B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0CC4-7E93-4369-9FFA-FA8BF3C891B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00875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100" y="279400"/>
            <a:ext cx="2106613" cy="6284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675" y="279400"/>
            <a:ext cx="6169025" cy="6284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D6CB9D-12D5-DC36-F9C9-2C6248BA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1D39-FC54-42B7-9163-6D1A1F70C647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5A4924-3367-5C10-8E43-D4D6F41E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5EF86E-2E70-BD46-5087-1CDACC95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96D5-479B-44AF-92AA-6208B9FA2DD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633726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BAD9E48-2309-A385-5749-8B944F3DCF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5110163"/>
            <a:ext cx="955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11C4746-4B1B-86D1-44A6-32FA7CCE3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558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6">
            <a:extLst>
              <a:ext uri="{FF2B5EF4-FFF2-40B4-BE49-F238E27FC236}">
                <a16:creationId xmlns:a16="http://schemas.microsoft.com/office/drawing/2014/main" id="{972DDDE4-7167-6FDC-A93C-3D4A46F0CB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14475"/>
            <a:ext cx="10693400" cy="5032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6" name="Rechthoek 7">
            <a:extLst>
              <a:ext uri="{FF2B5EF4-FFF2-40B4-BE49-F238E27FC236}">
                <a16:creationId xmlns:a16="http://schemas.microsoft.com/office/drawing/2014/main" id="{9CE89853-6BCF-58BB-15A9-3EA84D036C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83313" y="5100638"/>
            <a:ext cx="452437" cy="4492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7" name="Rechthoek 8">
            <a:extLst>
              <a:ext uri="{FF2B5EF4-FFF2-40B4-BE49-F238E27FC236}">
                <a16:creationId xmlns:a16="http://schemas.microsoft.com/office/drawing/2014/main" id="{63F868F8-2E5D-F3FE-9164-7447FC0FEC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37725" y="4567238"/>
            <a:ext cx="450850" cy="4492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8" name="Afbeelding 15" descr="RSM-logo.png">
            <a:extLst>
              <a:ext uri="{FF2B5EF4-FFF2-40B4-BE49-F238E27FC236}">
                <a16:creationId xmlns:a16="http://schemas.microsoft.com/office/drawing/2014/main" id="{EA1E1915-95BA-F369-71FE-B03C3D6D61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6534150"/>
            <a:ext cx="15144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11">
            <a:extLst>
              <a:ext uri="{FF2B5EF4-FFF2-40B4-BE49-F238E27FC236}">
                <a16:creationId xmlns:a16="http://schemas.microsoft.com/office/drawing/2014/main" id="{5245B7D6-DC1F-F3DE-190F-A38EDB9BA7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4388" y="4803775"/>
            <a:ext cx="204787" cy="204788"/>
          </a:xfrm>
          <a:prstGeom prst="rect">
            <a:avLst/>
          </a:prstGeom>
          <a:solidFill>
            <a:srgbClr val="00275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0" name="Rechthoek 12">
            <a:extLst>
              <a:ext uri="{FF2B5EF4-FFF2-40B4-BE49-F238E27FC236}">
                <a16:creationId xmlns:a16="http://schemas.microsoft.com/office/drawing/2014/main" id="{157FD7AD-1478-2B13-C055-F9E96AEE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18300" y="5100638"/>
            <a:ext cx="206375" cy="204787"/>
          </a:xfrm>
          <a:prstGeom prst="rect">
            <a:avLst/>
          </a:prstGeom>
          <a:solidFill>
            <a:srgbClr val="00275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1" name="Rechthoek 13">
            <a:extLst>
              <a:ext uri="{FF2B5EF4-FFF2-40B4-BE49-F238E27FC236}">
                <a16:creationId xmlns:a16="http://schemas.microsoft.com/office/drawing/2014/main" id="{AD33F923-02AD-F57F-C971-BE68384437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02675" y="5091113"/>
            <a:ext cx="204788" cy="204787"/>
          </a:xfrm>
          <a:prstGeom prst="rect">
            <a:avLst/>
          </a:prstGeom>
          <a:solidFill>
            <a:srgbClr val="E2DAD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2" name="Rechthoek 14">
            <a:extLst>
              <a:ext uri="{FF2B5EF4-FFF2-40B4-BE49-F238E27FC236}">
                <a16:creationId xmlns:a16="http://schemas.microsoft.com/office/drawing/2014/main" id="{36565AA0-01E3-0AD8-3247-B10A217E15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66038" y="6124575"/>
            <a:ext cx="204787" cy="204788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3" name="Rechthoek 15">
            <a:extLst>
              <a:ext uri="{FF2B5EF4-FFF2-40B4-BE49-F238E27FC236}">
                <a16:creationId xmlns:a16="http://schemas.microsoft.com/office/drawing/2014/main" id="{86CA9B84-B1F0-D0FD-B8C3-344C52BD20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02675" y="2963863"/>
            <a:ext cx="452438" cy="450850"/>
          </a:xfrm>
          <a:prstGeom prst="rect">
            <a:avLst/>
          </a:prstGeom>
          <a:solidFill>
            <a:srgbClr val="00275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14" name="Afbeelding 22" descr="RSM-FullName.png">
            <a:extLst>
              <a:ext uri="{FF2B5EF4-FFF2-40B4-BE49-F238E27FC236}">
                <a16:creationId xmlns:a16="http://schemas.microsoft.com/office/drawing/2014/main" id="{B657FB92-6828-DE8D-9047-88C7CD6B7C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9625"/>
            <a:ext cx="47704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23" descr="RSM-tagline.png">
            <a:extLst>
              <a:ext uri="{FF2B5EF4-FFF2-40B4-BE49-F238E27FC236}">
                <a16:creationId xmlns:a16="http://schemas.microsoft.com/office/drawing/2014/main" id="{660BCC5B-92B7-F9CD-7185-5E214F01C2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753225"/>
            <a:ext cx="2157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6ED504A3-DCE2-0267-B132-3F53B30E6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572000"/>
            <a:ext cx="4492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81B0D78-6ABC-558A-CD73-81C7388DD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4925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8950" y="2522538"/>
            <a:ext cx="4570413" cy="2476500"/>
          </a:xfrm>
        </p:spPr>
        <p:txBody>
          <a:bodyPr/>
          <a:lstStyle>
            <a:lvl1pPr>
              <a:defRPr sz="2900" cap="none" smtClean="0">
                <a:latin typeface="Arial" charset="0"/>
                <a:cs typeface="Arial" charset="0"/>
              </a:defRPr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22543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88950" y="5065713"/>
            <a:ext cx="4570413" cy="1573212"/>
          </a:xfrm>
        </p:spPr>
        <p:txBody>
          <a:bodyPr/>
          <a:lstStyle>
            <a:lvl1pPr marL="0" indent="0">
              <a:buFont typeface="Arial" charset="0"/>
              <a:buNone/>
              <a:defRPr sz="2100" smtClean="0">
                <a:solidFill>
                  <a:srgbClr val="C5B5A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5749862"/>
      </p:ext>
    </p:extLst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407DA4D-73FA-C0B4-E11B-30C79C3DC6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3238"/>
            <a:ext cx="8239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10">
            <a:extLst>
              <a:ext uri="{FF2B5EF4-FFF2-40B4-BE49-F238E27FC236}">
                <a16:creationId xmlns:a16="http://schemas.microsoft.com/office/drawing/2014/main" id="{593B6F6D-2143-29CC-A948-33A6CD12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3933C01A-2CF5-C92C-4378-8178870A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A8CB0BBA-1F7C-D86A-5DD3-EF2B2555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6D8CC436-3F6A-4EE4-FDB7-BF40FE6C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5D4A8A99-E909-F540-0F06-FD2D9C59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FCE29A69-601A-BE88-7C7D-250C5221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BBB3A61F-2C5D-CD13-9F1E-1C8932858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6E5C879B-5B53-BACF-0D54-735047578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C71EF7C7-1AC4-477F-7448-EC67F5FC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F54F-85C4-46D5-A2B5-0CF9A24E1426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569FE814-F50D-4DDD-8EE2-ED146ED7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2C60C64F-2496-4FAF-EBDA-6F5D170D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7B16-C00A-4691-87B9-AA0D7623F2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802398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F83685-F07E-376C-0164-1907408B6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1BF1A-7E07-931D-18BB-E63BCD022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B7DEC-F58F-A2D0-BB78-E7A338145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1AF1-B3A6-4FA0-9618-242AC0C872E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4620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97914C6-5FDA-54E8-87EA-6B514DD36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3238"/>
            <a:ext cx="8207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10">
            <a:extLst>
              <a:ext uri="{FF2B5EF4-FFF2-40B4-BE49-F238E27FC236}">
                <a16:creationId xmlns:a16="http://schemas.microsoft.com/office/drawing/2014/main" id="{96639264-96BB-FFEF-0BBE-8F59BC625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4424577F-5BBA-DD24-C4B4-96DA88976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8A2332A1-0D87-81E2-738D-7D04A4DD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ECDAFFB8-D3D1-9DCA-578E-B159597F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2A827115-7F85-088C-DC85-8B03EA5E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F587BCE4-EC95-BBE3-3DFD-72498BC8D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B7BF887B-29E7-1390-5F94-61FFA0089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8E596C68-0038-D13E-DF1F-395F70936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78FB7958-25AF-64D2-673E-27A517C1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4BB9-270F-44E5-B374-1037BDFA09F8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EB44E085-F39C-FF40-5920-6A3A1296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4EA6869B-14B4-A9AF-FB8B-045B4C04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14EC-B128-40ED-B944-EFFA86D1D3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78216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277E27D9-8A0E-0608-174A-271C59CE1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84666C4B-E013-8BA1-F76C-DCFBF30D18F2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51CB4B89-4E11-A8EF-1AD8-2F1FD3D79356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60F1D6E6-09B9-E6ED-9B6F-3CB51D39A9C5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E4661D21-DFF5-330C-77AA-F18C89328701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EBB4ADCB-7ABE-B738-48DC-2AB9537EDAE9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C356F135-45C1-55DD-EE59-BD7030A08578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4D35A998-32DF-839B-5FD7-F6A0FDB00EDF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E021AB7D-E322-BC14-A1FC-B76BDE21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3971D60B-D944-E462-3EB9-C52DFD908E8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1A1C47-85E2-4643-928D-48D4BB05AECA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46BC011E-1431-0EA8-61CB-B4B0FDB3E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7EBC0F45-D239-989E-70E0-FE35C95821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C92E-0764-4A90-8246-E0E7D6F49B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24568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70DD1771-6810-C377-E445-9F2E8501E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119B4476-E2DF-97FE-8527-9F2B749A4985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871CD61D-1D92-45B3-A5DA-38B324A8483C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6B3289B6-A7F9-4534-E383-D9EFDFF23FFC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5D2A740E-E312-C021-D549-22C7E96C5C1C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020E1CA4-C944-39F1-433C-E543ECD2ED7C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E2C45F9D-58F4-239A-FDB2-619B29EE616E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255FA5B9-5A11-9677-20AF-C82CCB1D945C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419CCD78-5B18-5EE1-FA70-BEB223E9C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8826F302-E425-87D9-6799-353A75BF47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1C2DE1-6A85-44B7-A7FB-1FD902B79500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C982459D-8EB2-9BFB-58AF-CFBFEA26A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F03787FB-F30E-2657-6BDB-FB01FFCD05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2657-EA21-4780-A0C5-86292DC299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19985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C2DDEDF2-34CD-D15A-C686-C5ADEA2F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7EA09D27-18C7-0C6F-0D2A-42698A21DBFC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7FDCADB7-ABA0-F8FD-E0B2-9C9801A2ECC1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3C520371-2BAB-1110-902D-A44CED93BD56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036A6107-7D1A-DEA3-AEB4-5ECA43E539D9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EEDD423F-2B9A-D13C-99D1-CB28DE0FED31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116853B8-D0D8-67CC-ED64-214CE62C9573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7B496EC8-D772-BBF7-0BCF-C8799864F4CC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7133A7C0-AEDB-5066-9FAB-23B812F5B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0E93D89A-EFB9-D02A-851F-1D1E1B79352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771A63-8EE5-4E3B-90DA-A82131E4F323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9ADA8396-07F0-AB9F-D41D-5E363319E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9D77C017-A53D-7EE6-8B58-46D4BCC68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D61A-482B-4323-97DF-9332F390AC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375029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C1D8CBC2-EB8D-5A30-F9AD-94E2942AB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EDF72EC9-0B60-0137-25CB-863074E3C6B7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5A11067C-64A6-AB99-99D8-CC04FF9A3F60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900DBA90-F0A7-7B3C-41E0-F851894A6F06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1E3A6FF2-EB3A-324A-B9F2-5810A7CD7814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B9631FE7-8D6E-9EC5-E840-F473542E59BA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C22747AD-7E48-0078-E755-8306DC3C0273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AABE8FD9-5D6B-A432-0DFB-1C588E144B17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226F69E9-30B8-C126-438B-66BA671E9C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ED26930D-0CD0-9E3A-B4AA-6F4AE19BDA5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4DD455-3DE4-4042-A012-E6ACD22ABBDD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5535291F-F983-D515-098B-B7F55809F3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B1C340BF-AED2-4946-83BB-B10B5528F0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1ED0-7772-4922-8B7F-C5AFFDA6E1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5762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93B6E6-BF94-318C-EA6A-6B9512A0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D859-0C1B-46B6-B2A3-59B39837B31B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A6EF1-DE9B-8176-EB85-77DA0BF0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377A8D-B2BE-7ADD-6F2C-5A4548FB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EDDF-A10D-45EF-82F1-E278D96235D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65751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00FCC8FE-EE2A-3E48-31A1-9870FCC74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DAE13C3D-AC6C-571E-49AF-C59F57A58C83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914BBBCD-D530-9411-F787-41601BBA9C5B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7AB9D241-D124-DCBA-F930-86157DB044FC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90924A62-AC5C-E001-DAA0-DFCB243677DF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49BB5636-6AD4-28C3-985D-A0CC3D7FD265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240AB853-216E-8131-580E-2D27CE2483A0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E717874A-90C5-1B57-DA12-879EFAC13841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D39166E7-5474-3E50-E507-0E1CA55671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ACB0DC60-5D11-97F2-F613-C2BF1C3F928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BD206F-DB8C-46A3-AB21-DBF622B0CB94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3A04FB02-91AC-32F3-9932-E958ACA94D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BED326F8-04A3-03DE-3152-2D8BB3E57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8B1D9-3C4C-493A-91A3-BE869384386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89282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681E816A-EC6D-3353-E531-3F308B852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E419B919-FC54-3D31-4E9E-6CFBD811FA76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77117ABE-807F-B143-7E58-7BA6994D9043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9EAF97B3-AD07-F905-C2A9-6223F124F5B6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37EF19C5-D835-33E6-B482-1AC2EE8D9DB9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AEE633F1-77F1-BEBC-D892-AA74DA5B9FBB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0D11220D-BA83-5F47-3EE7-4E63A6D1CC97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30119676-2D9B-C2B6-4F13-51D889F4C8B1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832FE5B0-7D36-CB7E-A6CD-EDCD18DB7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BA8E9350-09D7-89A5-6235-207C0201A56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D615A9-22FC-4BEF-BB08-22F68138D5BD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5C9E7A55-450B-F874-E753-57FE05E619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CB06B337-098A-6A7B-18FA-D6900ED4E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96FF-CE89-4341-AFF5-C7A5E676799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01859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B7D1AFA7-E165-0E31-3593-FACFEB81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F39D9358-6DD7-8248-DE7E-726EFE711F61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EFA80081-57D8-CB62-F7A7-21858A3AF855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621FB042-31A9-E727-095F-7501EF568606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435037BF-87DF-05BC-78DB-8E688573F6D5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06DF8A51-E06E-2FF2-6F0B-1C4E9C479496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7A6593B7-5421-3CFC-7E1C-4678537F4EA2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67688987-EA91-1A1D-DD64-B96D7F41D86A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76C9FC19-9106-4035-04B5-9C413F054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58A83090-07A8-7F13-6019-F3A930C63D4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1CD25C-6C8E-4929-B750-381A70432550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DCFD71CB-B888-1AEC-A84F-30E9ABE856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4784D3FB-5859-0C76-B4FF-89C8765E48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862E-A8B4-4BC6-8C6E-30F21DC8A5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81486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16A36D83-B8B9-2B7C-9AE7-B6BD2DB09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A5F24CD4-6D01-2632-5FCB-F478E48F5DF2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BF336E08-40E5-D7F5-E1F9-28169F9F9303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108C0E31-01A1-4800-D542-0F8873A29F46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D661303D-E4F1-E08A-4293-7475AA671172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ABB2B625-6808-3F52-2DDC-48347D7B0EBF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7718729E-2A47-D83F-235F-57CC7EC4CD46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4FD8936C-2E04-966E-5A12-053BD4B2CDF0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917A82F6-1C7E-BD83-6D60-96E6E34CB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9741EC55-9340-A65A-8EB3-00A7BF7733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35099-8E7E-43AF-9C12-24AFE625BCEE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E7BAA237-E478-2054-3CD9-4008E53955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9E248649-605D-7859-0842-79C5B0FD67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5DD2-5A4A-44A6-9552-ADC601E4336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092088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0B85B79D-F07F-B486-96EA-F64440A85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85689C96-9733-5F5B-9489-01B92C02DDCD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312A1808-E6AF-98F5-0E80-8EBFC4022215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8EAD12FE-8333-EC3B-0382-A726FCF43425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C12C75A3-C774-5051-4057-9FD8BE7CD4D3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2EC683FF-1C2C-5F4A-ED6B-E74AB58FBAB5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A44BB3D9-A853-0723-F40E-F75F7A4A87FC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00A5C337-A599-BA4B-78F8-49E136A53C13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C750F7DF-19DD-74D8-9A40-F41CD6C9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C115B7F1-FAC5-D3B9-3920-DA04A388EF9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D7D349-1107-4562-AD42-90264987B194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DAEA4006-BFC2-AD70-4637-5F2C1D860C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C73730B5-042B-0A93-E718-90ACCDD659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BD1B1-2839-4339-A70B-FFBBF9F8C2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51680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C3829B82-B56E-A508-B41A-B3113E068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4A68ABD8-26CD-016E-2E79-83C2C6F5F912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8AA05306-7DC1-6547-828E-7C81F3C68D68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F6C3C0AD-FBE1-CCBA-A8E0-B479C6516B56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2627D860-6775-AB76-ED85-54AA53FBFC70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C53783F3-853A-4C41-802F-5AE1CE1F5370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A35154E2-0D23-9B5F-DA52-808476DC89BD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18EA2346-20C1-D207-587A-10B1CD7390D0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DFBDC819-0563-6934-B4E1-5A9227061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789FB10D-527F-9E9B-DBE9-C0541DC85D3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3C9BFF-B39D-4F33-9F21-C8CE79DEDEF7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1827E56F-569C-8647-DC62-00C528D0B6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62CB4831-8CE6-5AFF-79CD-9D96A35931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9688-67B6-45D8-90E6-41795A1F646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2030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E10B801D-D964-926F-CB7D-09B5BFE42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E0B7AE43-3B4E-BFF8-1E19-1F10D6672A47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8F80B7A0-C0D3-5EC6-D6D0-0C10A4350D96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1545D442-A103-1662-CBD5-691E4C4CBF51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FC577840-75EF-063B-F424-A08BA81E7E2F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EF412B37-06FD-825A-497A-56AC102DD89F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671AFA3D-4EC8-F864-B538-18E413B7DFF0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6FFD14DD-8FD6-7BD1-856F-E9E9E0BFD1B0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E61F9165-3E0E-DEF2-1A1E-D958E3076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2400B7A4-975B-D229-98C7-D9BCA130023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6EF994-CEC9-4C55-B0D6-C3992DB66D60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406B86C5-832F-E6D6-F209-824BEC55D3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0E10BA08-6936-8367-B284-F29C8FBFBE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1ECA-5670-4B2D-B04C-9027ABB7FA3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195559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2BAA9BC3-A8C9-DCA2-5334-44D66DF27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18B7568D-C370-A641-B412-28951D0CA41C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E0BA467F-94E0-52E3-503B-0808F4EB9425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C669113B-4625-C24C-C523-43EFA6E3BB24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78233EE7-F43F-9ECC-0121-000A81596691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7BE207E7-1795-F53A-EB03-02575F987ABB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DAB992D2-F00A-BBA5-786C-C8571E0A04AD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43B8C0B0-C58D-2C4E-B007-C87DD219E3D8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A4C59B62-7FB0-FC42-2C14-4A5D30A31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E7B1ED47-EC5F-A7CA-F8D3-BB41BA98CEB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7DF1DB-5BAB-42C0-9C00-CC462C93384F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DD914F82-4578-9CFE-516C-DBC23E55E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CB0D66CD-E163-E6E9-8A29-6D11E113EA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6103-E4EC-4248-A6CC-5D5A252F7F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40176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C5396297-7C0B-8691-CF15-ABE3D4BE9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E40151E9-FB5F-8B87-F2B1-FEE74BBB233A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CFF965E6-2E97-574F-DF6A-B2C00D9EF18E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7AB74CC2-4F2F-38AA-D9BE-85278E59318E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AB260DCF-4BC9-AE92-0167-105BD5043810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F7477835-086E-8452-4120-D64D891803BA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D4661A02-B65C-6587-A410-8ECAE5CAAB2F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EEA5D3D5-BAB5-7EC9-8D40-2585A4A633E4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45AE0D5D-E87A-C0ED-4140-4CA0A99544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02AACDA7-F0FF-EFD2-28B6-136C4DA6C4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2C4ED4-1769-43D8-B778-B0F045E02673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DBCF8407-9F29-C6AC-22D3-19C4C20046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D291EDDD-DCF1-08ED-E3E3-EA72C9C8FC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A9228-08F3-494A-A700-F676E4147EA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872180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4283B796-BFF6-2691-74B1-A03E8A165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F1C84CA8-75B3-B1E3-C331-74ADE9EE0F31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10EE4982-A5A7-186F-C9F7-DF4DE9B5CB4D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B6C57297-4568-1E4B-6C9C-C4008658C0C9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AAB05DB2-8176-A765-0BDA-3798BEC3FE16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19922998-5AA1-17F2-B582-91623AA82613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EABCE7DB-5181-DDC3-055E-14C10C5EA731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8114D6C3-DE19-F610-E54B-84B0DB91AA5B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C2EFB225-5073-62C2-EE25-8698A9EDB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F2970C6E-38B6-11C4-5905-2916502E701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3F94-58FE-48C6-9077-98730EAB2A4E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A86DD433-0BAF-255E-DC68-3C469ADBF5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60BE6AF4-2FB6-548E-322C-769C5CEC7A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5792-E8B8-4D7E-8346-1967D3FEA3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96188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651365-0AAF-4434-5D19-B8D9691F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616B-EDFB-4330-9024-86C77B7795AC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3BD5C8-5B5E-8C3D-1901-E25947D8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C2731C-C978-A684-57CB-51265F53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D1ABD-AC4C-46A0-9FCD-1F9A1CD077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884848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6BDA7D89-10B5-5E93-827C-BD2F6E31C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580CA596-1C51-5A25-C78D-226D1A27189F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996335A0-BBB8-6091-E0B8-A32812EB4448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6D51FD8C-FD28-1A40-B32B-C952D1DFB3A8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2CBEBDA7-48A4-C027-B442-86CC8F257502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C1A1AA7D-C8A5-2A1F-DA39-8BBB9A34B2F6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CA663386-192E-0599-6FDC-B3CD0915CAD1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61E73A91-695A-DAB8-1DB6-8CA1392C1033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F5820AA7-96B7-0044-2B71-11CD122B4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3C9FD30A-E511-A797-F5A5-C2CA984B3D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56A434-9172-4AA5-A78A-788401B749BE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09C2F1D5-7C99-0238-DECE-7B62544556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C395EB1E-B67B-2DCF-C4F5-CEB16F3BAB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B76A-F4AC-49B8-928A-EB7F7417E15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148530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061E540F-C710-BB3D-2A03-64FA1E9A7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C39E7EAD-6BC4-9283-589D-3DE84097CF9E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E2056DE0-56E4-1BC4-B8E9-04C48BE058FE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289BAA98-1D65-1EDA-5431-8D14BDA5F52C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D09BB7DC-105F-76B9-02A4-5D1268E031BD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A00E9099-B31F-F32E-DC6A-A502E0C56CA6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D890A0A9-2AF8-15EF-4F03-8ECAA52B59D0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AF857F1E-9BBB-FD1F-B293-0273B76BF3C0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D76CAB36-D86E-041F-DF99-61358B84D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B40C5532-DE35-68DD-9DE8-C48110309E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A356EE-783E-4426-8AD2-474534285355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CEC94E88-A81C-6A86-E0A0-940388E225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EBEC7289-2E0D-7E49-9BE1-91B070D25F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EB4BB-B9F6-4371-AD94-8CFC5E99A1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019872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E39E5213-FC4C-A685-AA35-AB80F715D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ABB56541-CE7C-FC98-EB84-4C5624A01268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CA7D7BBD-CC39-5EF5-7F2D-B8278C3D6CF6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6B93BF72-8AC9-2DB9-904C-743DAE176570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53CFE553-43F6-E393-6F93-0AD0F271C7CC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9BC55905-C8A8-9B54-8E2B-1F33BC2CB471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10F5E1D7-68DD-591F-77A6-AC6734CA3056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78E02661-02EB-E79E-8ED9-6AEAFC256B2B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0354DA50-91EF-0A66-5A55-C4F9CCDA19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CAA2193F-EFD5-2A0D-C42A-55B8CF23931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18F742-12D9-4756-BCB1-2828CB317454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0E398BFB-AD5F-DAFD-A3A5-981C9619DD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7F1C0849-F417-0AC5-D1EE-8727C2BD8C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8571-F617-4CFE-93C4-5F8EA8CEF2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631318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39AE1C11-582D-CA7F-64D9-FD7DCAD1D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2B539C25-3BF1-CD3E-6C4F-458DF1B6BFD5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285245CB-7C30-882A-4F27-D8FF6C40CA14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3680D2B2-5C86-3CAE-B93F-9F8062C8BBF5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9FF0567A-D0A7-42CB-CFF0-446A35DFAB6D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B1EF6463-92BA-913A-0CED-B644FB62562F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7DA57346-0D3D-FEC7-25F6-FAB3737F433B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EF6AD853-62AA-B5A2-2BD9-85FDD4A18E85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8D17B567-723A-2367-656F-1226B8AB68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D928A988-771C-53CF-D597-D87E4D64B4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194832-91EB-462A-BA6D-DEE30A0FC50F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CB61049E-6BD8-D7EB-CF87-C5D4E274A6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F9074E45-EA09-0436-2FCB-EB6F2E90F1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65DC-D1CE-4A8E-B4B4-F524A29574B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828992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1495B104-47C4-645B-CD5C-F58E0516B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E2F3D7DF-4F11-D695-26F0-F16366351848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A739B4E4-EE27-DE2F-DEED-97670789218C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C01809B6-627F-766A-62EC-D2234B66D7EA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1C1FAD7B-0AE7-307E-A65D-38EE1356EA8A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853864E0-52F2-CBE3-EADD-0EE34A367BE6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CA13EA01-929B-F103-61C0-0E52355EF03B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230DBA85-B67B-23F7-9E07-A052A9843613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BC182484-3E97-B524-A805-DAA46960F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D2D4242D-0822-88BC-11DE-E3C55537B2C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48E1C4-09BC-4523-8966-C69C88C8FD09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0419243F-8035-9935-C1E9-7DA6062D63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73EE18B2-1500-EAD9-BD6F-3CFBA0D53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CB10-02C6-42B1-BA39-887D87AAAE4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11323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B77EB8A0-2BE0-6F8A-C4C7-DE418B0AF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D3607A84-52F4-6BDE-5B07-14975F83347C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54B2DCBB-FFE5-22B2-C16F-656F9224ED30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204E66F4-648C-F55A-5CB8-52FC3ABDF07F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ACA01E6C-BA5B-5F7C-BD32-44FCBF807452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48DF4083-14A2-88B2-07E4-C3A1E7E4F234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978866EA-58AF-131D-A512-A4A0ADC3C2F9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3FBB3F0D-D07F-A0E1-32F0-AC2DD8203E4F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922AC4D3-7584-B8A8-B370-74EB1CF0C3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024360E2-7317-779E-8891-E950A7A9807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A6BC75-08B3-499D-A53D-1C972021EF3E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E3B41800-C536-88CC-8D96-2805488E2B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50EE05E1-8439-3C03-54B2-39EBE1E6C6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13FA-17A4-4FC3-8E96-95FCB393EE0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924920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9" descr="RSM-algemeen-img-large1.png">
            <a:extLst>
              <a:ext uri="{FF2B5EF4-FFF2-40B4-BE49-F238E27FC236}">
                <a16:creationId xmlns:a16="http://schemas.microsoft.com/office/drawing/2014/main" id="{4DE3E784-8F07-1C8F-0981-04C69BB09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9588"/>
            <a:ext cx="8096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9">
            <a:extLst>
              <a:ext uri="{FF2B5EF4-FFF2-40B4-BE49-F238E27FC236}">
                <a16:creationId xmlns:a16="http://schemas.microsoft.com/office/drawing/2014/main" id="{245F32B5-46AD-9437-C473-02FEB24CDCFF}"/>
              </a:ext>
            </a:extLst>
          </p:cNvPr>
          <p:cNvSpPr/>
          <p:nvPr userDrawn="1"/>
        </p:nvSpPr>
        <p:spPr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Rechthoek 10">
            <a:extLst>
              <a:ext uri="{FF2B5EF4-FFF2-40B4-BE49-F238E27FC236}">
                <a16:creationId xmlns:a16="http://schemas.microsoft.com/office/drawing/2014/main" id="{60631B8F-F623-4063-5AFB-D3FF65AAC3B1}"/>
              </a:ext>
            </a:extLst>
          </p:cNvPr>
          <p:cNvSpPr/>
          <p:nvPr userDrawn="1"/>
        </p:nvSpPr>
        <p:spPr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Rechthoek 12">
            <a:extLst>
              <a:ext uri="{FF2B5EF4-FFF2-40B4-BE49-F238E27FC236}">
                <a16:creationId xmlns:a16="http://schemas.microsoft.com/office/drawing/2014/main" id="{815FE823-3751-9233-304F-C67244DE3CA7}"/>
              </a:ext>
            </a:extLst>
          </p:cNvPr>
          <p:cNvSpPr/>
          <p:nvPr userDrawn="1"/>
        </p:nvSpPr>
        <p:spPr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0A4FC3C4-8D7E-7428-41D6-1909DDCB26FF}"/>
              </a:ext>
            </a:extLst>
          </p:cNvPr>
          <p:cNvSpPr/>
          <p:nvPr userDrawn="1"/>
        </p:nvSpPr>
        <p:spPr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A93D13CE-D6B3-3B15-4773-F0A2087F6ED1}"/>
              </a:ext>
            </a:extLst>
          </p:cNvPr>
          <p:cNvSpPr/>
          <p:nvPr userDrawn="1"/>
        </p:nvSpPr>
        <p:spPr>
          <a:xfrm>
            <a:off x="827088" y="1363663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</a:t>
            </a:r>
            <a:endParaRPr lang="nl-NL" dirty="0"/>
          </a:p>
        </p:txBody>
      </p:sp>
      <p:sp>
        <p:nvSpPr>
          <p:cNvPr id="10" name="Rechthoek 15">
            <a:extLst>
              <a:ext uri="{FF2B5EF4-FFF2-40B4-BE49-F238E27FC236}">
                <a16:creationId xmlns:a16="http://schemas.microsoft.com/office/drawing/2014/main" id="{2CAB97A5-3790-CD7A-EA26-B91803A6B1B7}"/>
              </a:ext>
            </a:extLst>
          </p:cNvPr>
          <p:cNvSpPr/>
          <p:nvPr userDrawn="1"/>
        </p:nvSpPr>
        <p:spPr>
          <a:xfrm>
            <a:off x="825500" y="1655763"/>
            <a:ext cx="128588" cy="128587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1" name="Rechthoek 16">
            <a:extLst>
              <a:ext uri="{FF2B5EF4-FFF2-40B4-BE49-F238E27FC236}">
                <a16:creationId xmlns:a16="http://schemas.microsoft.com/office/drawing/2014/main" id="{8889D0F2-EE15-924D-2E77-5947E486F32F}"/>
              </a:ext>
            </a:extLst>
          </p:cNvPr>
          <p:cNvSpPr/>
          <p:nvPr userDrawn="1"/>
        </p:nvSpPr>
        <p:spPr>
          <a:xfrm>
            <a:off x="1114425" y="1362075"/>
            <a:ext cx="128588" cy="128588"/>
          </a:xfrm>
          <a:prstGeom prst="rect">
            <a:avLst/>
          </a:prstGeom>
          <a:solidFill>
            <a:srgbClr val="777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pic>
        <p:nvPicPr>
          <p:cNvPr id="12" name="Afbeelding 17" descr="RSM-logo.png">
            <a:extLst>
              <a:ext uri="{FF2B5EF4-FFF2-40B4-BE49-F238E27FC236}">
                <a16:creationId xmlns:a16="http://schemas.microsoft.com/office/drawing/2014/main" id="{C7B0332A-0C73-EE6F-CCED-E080BDCAED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74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255554" y="504007"/>
            <a:ext cx="804866" cy="819966"/>
          </a:xfr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80" y="280169"/>
            <a:ext cx="8332404" cy="642942"/>
          </a:xfrm>
        </p:spPr>
        <p:txBody>
          <a:bodyPr>
            <a:normAutofit/>
          </a:bodyPr>
          <a:lstStyle>
            <a:lvl1pPr algn="l">
              <a:defRPr sz="2000" cap="all" baseline="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6238" y="1494615"/>
            <a:ext cx="8358246" cy="507209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76676796-368E-298A-0112-E6C57F9A208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061200" y="7210425"/>
            <a:ext cx="1643063" cy="285750"/>
          </a:xfrm>
        </p:spPr>
        <p:txBody>
          <a:bodyPr/>
          <a:lstStyle>
            <a:lvl1pPr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48D329-CF40-4726-AE5B-106D47E76535}" type="datetime1">
              <a:rPr lang="nl-NL"/>
              <a:pPr>
                <a:defRPr/>
              </a:pPr>
              <a:t>12-6-2025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AA07E72D-B9AE-8DA6-751B-D6734ED9E1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263" y="7210425"/>
            <a:ext cx="5143500" cy="285750"/>
          </a:xfrm>
        </p:spPr>
        <p:txBody>
          <a:bodyPr>
            <a:normAutofit/>
          </a:bodyPr>
          <a:lstStyle>
            <a:lvl1pPr algn="l">
              <a:defRPr sz="1000">
                <a:solidFill>
                  <a:srgbClr val="00275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577E15BF-B7B4-FF7C-CA6B-BE5A09E4D8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31763" y="7210425"/>
            <a:ext cx="1571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2499-B041-4FBB-AA45-6EAFA04D0A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432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675" y="1492250"/>
            <a:ext cx="413702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492250"/>
            <a:ext cx="4138613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6A5CDC6-7925-DA3A-C250-DC338432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96752-0B1A-4EA4-9990-95BF8B7D94BF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E16837F-8D48-210E-F581-3624CEE3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05A8EDC-1C14-6A66-1CFD-56F30C56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4129-AB3C-47AB-8CC4-3C8BD46EDF7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4247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87FF58C1-B05C-B52F-5A0C-2DA61DB0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1C89-979F-4957-9A0C-C4B5119EE811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60A389C-755B-171B-105D-476D8DB3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45E0412-77DB-9A94-F7EE-41D8FBE8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F3D9-2694-4618-AE3A-15A655F2C56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36433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93998387-2DD3-F088-D818-8E5384A6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D200-8EA8-43BF-8CBC-89CBFB2BA99D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D018185-F46E-9EFD-D747-8211B29C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D508E1C-E784-C92C-1A22-5DF9BFAB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366DB-914A-43F7-A5E5-A9C4A9E00C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38155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9EB037D6-697C-E0D3-BAD6-E6A6ADBE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24CF-C76F-4703-8150-3FAC65415F9D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4139E889-3527-2C95-13FB-E7AE4CC2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C58AA5-399A-F75B-E203-147F6E85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5471-437E-4D80-B1D1-DA0CE4DD1C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88775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65AC21D-CEFB-1737-72F8-AFBAF176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F045A-0FF1-44F8-8E1B-3D5035EEE5A4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6E2D378-115F-EE94-F1A3-BC9CAE9C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02BC8F-CE7B-F328-ABCB-B815FDC5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1A84-EDCD-4FD2-8AAC-E065B06A78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57237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915D26C-D5F4-8D10-DDBB-3DAD89E6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B5E7-8CD0-4243-8354-86E2EF4C1C26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9EC3569-DCCC-5DE3-FF46-BCD31127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A4EBEC7-BF4F-4247-736E-2D95F4F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C7D3-C115-466D-A9AC-17899B6E1F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5824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:a16="http://schemas.microsoft.com/office/drawing/2014/main" id="{286E2CFD-440E-E0C9-9283-492F90089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08000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hthoek 10">
            <a:extLst>
              <a:ext uri="{FF2B5EF4-FFF2-40B4-BE49-F238E27FC236}">
                <a16:creationId xmlns:a16="http://schemas.microsoft.com/office/drawing/2014/main" id="{DC48802B-73A3-99C6-CFF6-5B8C300B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8063"/>
            <a:ext cx="215900" cy="19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028" name="Rechthoek 11">
            <a:extLst>
              <a:ext uri="{FF2B5EF4-FFF2-40B4-BE49-F238E27FC236}">
                <a16:creationId xmlns:a16="http://schemas.microsoft.com/office/drawing/2014/main" id="{CD9C7720-0D58-2120-54DA-65E34AB5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1008063"/>
            <a:ext cx="9583737" cy="19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029" name="Rechthoek 12">
            <a:extLst>
              <a:ext uri="{FF2B5EF4-FFF2-40B4-BE49-F238E27FC236}">
                <a16:creationId xmlns:a16="http://schemas.microsoft.com/office/drawing/2014/main" id="{C3E91D33-1E8B-50E8-BE54-204F8421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362075"/>
            <a:ext cx="128587" cy="128588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030" name="Rechthoek 13">
            <a:extLst>
              <a:ext uri="{FF2B5EF4-FFF2-40B4-BE49-F238E27FC236}">
                <a16:creationId xmlns:a16="http://schemas.microsoft.com/office/drawing/2014/main" id="{462A10D0-8967-7685-C493-B4BAF3286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1076325"/>
            <a:ext cx="247650" cy="247650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031" name="Rechthoek 14">
            <a:extLst>
              <a:ext uri="{FF2B5EF4-FFF2-40B4-BE49-F238E27FC236}">
                <a16:creationId xmlns:a16="http://schemas.microsoft.com/office/drawing/2014/main" id="{9613288D-3CC9-B13B-9EFC-78D9648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363663"/>
            <a:ext cx="246063" cy="247650"/>
          </a:xfrm>
          <a:prstGeom prst="rect">
            <a:avLst/>
          </a:prstGeom>
          <a:solidFill>
            <a:srgbClr val="C5B5A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r>
              <a:rPr lang="en-US" altLang="nl-NL">
                <a:solidFill>
                  <a:srgbClr val="FFFFFF"/>
                </a:solidFill>
              </a:rPr>
              <a:t>       </a:t>
            </a: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032" name="Rechthoek 15">
            <a:extLst>
              <a:ext uri="{FF2B5EF4-FFF2-40B4-BE49-F238E27FC236}">
                <a16:creationId xmlns:a16="http://schemas.microsoft.com/office/drawing/2014/main" id="{FD512B0C-33C4-6DE9-BADE-690CA736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655763"/>
            <a:ext cx="128588" cy="127000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sp>
        <p:nvSpPr>
          <p:cNvPr id="1033" name="Rechthoek 16">
            <a:extLst>
              <a:ext uri="{FF2B5EF4-FFF2-40B4-BE49-F238E27FC236}">
                <a16:creationId xmlns:a16="http://schemas.microsoft.com/office/drawing/2014/main" id="{335E3FD0-12D7-79D4-0FB9-98936079A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362075"/>
            <a:ext cx="130175" cy="128588"/>
          </a:xfrm>
          <a:prstGeom prst="rect">
            <a:avLst/>
          </a:prstGeom>
          <a:solidFill>
            <a:srgbClr val="77769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9" tIns="45481" rIns="90959" bIns="45481" anchor="ctr"/>
          <a:lstStyle/>
          <a:p>
            <a:pPr algn="ctr" eaLnBrk="1" hangingPunct="1"/>
            <a:endParaRPr lang="en-GB" altLang="nl-NL">
              <a:solidFill>
                <a:srgbClr val="FFFFFF"/>
              </a:solidFill>
            </a:endParaRPr>
          </a:p>
        </p:txBody>
      </p:sp>
      <p:pic>
        <p:nvPicPr>
          <p:cNvPr id="1034" name="Afbeelding 17" descr="RSM-logo.png">
            <a:extLst>
              <a:ext uri="{FF2B5EF4-FFF2-40B4-BE49-F238E27FC236}">
                <a16:creationId xmlns:a16="http://schemas.microsoft.com/office/drawing/2014/main" id="{2F488B26-BA44-AABA-D705-926E0791AC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6757988"/>
            <a:ext cx="11890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datum 3">
            <a:extLst>
              <a:ext uri="{FF2B5EF4-FFF2-40B4-BE49-F238E27FC236}">
                <a16:creationId xmlns:a16="http://schemas.microsoft.com/office/drawing/2014/main" id="{365DB301-EA39-A79A-A40F-77FF9492942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solidFill>
                  <a:srgbClr val="00275D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C3585B-A4AA-4E87-81E5-8EB19B02ED5F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20" name="Tijdelijke aanduiding voor voettekst 4">
            <a:extLst>
              <a:ext uri="{FF2B5EF4-FFF2-40B4-BE49-F238E27FC236}">
                <a16:creationId xmlns:a16="http://schemas.microsoft.com/office/drawing/2014/main" id="{3597BB14-3C86-BB9A-D10F-AB1A7B76C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solidFill>
                  <a:srgbClr val="00275D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Tijdelijke aanduiding voor dianummer 5">
            <a:extLst>
              <a:ext uri="{FF2B5EF4-FFF2-40B4-BE49-F238E27FC236}">
                <a16:creationId xmlns:a16="http://schemas.microsoft.com/office/drawing/2014/main" id="{217E8833-4128-F82E-2BB8-8ECC3AB12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275D"/>
                </a:solidFill>
              </a:defRPr>
            </a:lvl1pPr>
          </a:lstStyle>
          <a:p>
            <a:pPr>
              <a:defRPr/>
            </a:pPr>
            <a:fld id="{D1A7538C-DAF3-4885-B7C1-6D4FC683AF1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038" name="Tijdelijke aanduiding voor titel 1">
            <a:extLst>
              <a:ext uri="{FF2B5EF4-FFF2-40B4-BE49-F238E27FC236}">
                <a16:creationId xmlns:a16="http://schemas.microsoft.com/office/drawing/2014/main" id="{F0A98D80-07A0-AC0B-5CB4-2EAD774C13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44675" y="279400"/>
            <a:ext cx="83962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39" name="Tijdelijke aanduiding voor tekst 2">
            <a:extLst>
              <a:ext uri="{FF2B5EF4-FFF2-40B4-BE49-F238E27FC236}">
                <a16:creationId xmlns:a16="http://schemas.microsoft.com/office/drawing/2014/main" id="{8A516B5D-3D37-65F6-7583-E6D48B0CBD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9" r:id="rId1"/>
    <p:sldLayoutId id="2147487649" r:id="rId2"/>
    <p:sldLayoutId id="2147487650" r:id="rId3"/>
    <p:sldLayoutId id="2147487651" r:id="rId4"/>
    <p:sldLayoutId id="2147487652" r:id="rId5"/>
    <p:sldLayoutId id="2147487653" r:id="rId6"/>
    <p:sldLayoutId id="2147487654" r:id="rId7"/>
    <p:sldLayoutId id="2147487655" r:id="rId8"/>
    <p:sldLayoutId id="2147487656" r:id="rId9"/>
    <p:sldLayoutId id="2147487657" r:id="rId10"/>
    <p:sldLayoutId id="2147487658" r:id="rId11"/>
  </p:sldLayoutIdLst>
  <p:transition>
    <p:fade/>
  </p:transition>
  <p:hf sldNum="0"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00275D"/>
          </a:solidFill>
          <a:latin typeface="+mn-lt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00275D"/>
          </a:solidFill>
          <a:latin typeface="+mn-lt"/>
          <a:cs typeface="+mn-cs"/>
        </a:defRPr>
      </a:lvl3pPr>
      <a:lvl4pPr marL="1824038" indent="-263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00275D"/>
          </a:solidFill>
          <a:latin typeface="+mn-lt"/>
          <a:cs typeface="+mn-cs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rgbClr val="00275D"/>
          </a:solidFill>
          <a:latin typeface="+mn-lt"/>
          <a:cs typeface="+mn-cs"/>
        </a:defRPr>
      </a:lvl5pPr>
      <a:lvl6pPr marL="28019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6pPr>
      <a:lvl7pPr marL="32591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7pPr>
      <a:lvl8pPr marL="37163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8pPr>
      <a:lvl9pPr marL="4173538" indent="-25876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275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atum 3">
            <a:extLst>
              <a:ext uri="{FF2B5EF4-FFF2-40B4-BE49-F238E27FC236}">
                <a16:creationId xmlns:a16="http://schemas.microsoft.com/office/drawing/2014/main" id="{15CE20EA-72BA-98A9-3CA8-C21E3F86E28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7062788" y="7210425"/>
            <a:ext cx="164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solidFill>
                  <a:srgbClr val="00275D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A29607-4C8A-4E57-8A98-165D949A92C0}" type="datetime1">
              <a:rPr lang="nl-NL"/>
              <a:pPr>
                <a:defRPr/>
              </a:pPr>
              <a:t>12-6-2025</a:t>
            </a:fld>
            <a:endParaRPr lang="nl-NL"/>
          </a:p>
        </p:txBody>
      </p:sp>
      <p:sp>
        <p:nvSpPr>
          <p:cNvPr id="20" name="Tijdelijke aanduiding voor voettekst 4">
            <a:extLst>
              <a:ext uri="{FF2B5EF4-FFF2-40B4-BE49-F238E27FC236}">
                <a16:creationId xmlns:a16="http://schemas.microsoft.com/office/drawing/2014/main" id="{7AD065D3-7ECB-56E3-E1A3-2CDCC22B6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844675" y="7210425"/>
            <a:ext cx="51450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solidFill>
                  <a:srgbClr val="00275D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Tijdelijke aanduiding voor dianummer 5">
            <a:extLst>
              <a:ext uri="{FF2B5EF4-FFF2-40B4-BE49-F238E27FC236}">
                <a16:creationId xmlns:a16="http://schemas.microsoft.com/office/drawing/2014/main" id="{AC4B34D4-D73F-ECE0-0295-DD53CF805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31763" y="7210425"/>
            <a:ext cx="157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59" tIns="45481" rIns="90959" bIns="454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275D"/>
                </a:solidFill>
              </a:defRPr>
            </a:lvl1pPr>
          </a:lstStyle>
          <a:p>
            <a:pPr>
              <a:defRPr/>
            </a:pPr>
            <a:fld id="{566C3180-26D0-4031-B326-A55C5FEC98A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9743F2-5E96-94FF-5A0D-ACDE9CA9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279400"/>
            <a:ext cx="8396288" cy="6445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2054" name="Tijdelijke aanduiding voor tekst 2">
            <a:extLst>
              <a:ext uri="{FF2B5EF4-FFF2-40B4-BE49-F238E27FC236}">
                <a16:creationId xmlns:a16="http://schemas.microsoft.com/office/drawing/2014/main" id="{259DE35F-70B2-0F7E-E67C-85DF57798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44675" y="1492250"/>
            <a:ext cx="84280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0" r:id="rId1"/>
    <p:sldLayoutId id="2147487661" r:id="rId2"/>
    <p:sldLayoutId id="2147487662" r:id="rId3"/>
    <p:sldLayoutId id="2147487663" r:id="rId4"/>
    <p:sldLayoutId id="2147487664" r:id="rId5"/>
    <p:sldLayoutId id="2147487665" r:id="rId6"/>
    <p:sldLayoutId id="2147487666" r:id="rId7"/>
    <p:sldLayoutId id="2147487667" r:id="rId8"/>
    <p:sldLayoutId id="2147487668" r:id="rId9"/>
    <p:sldLayoutId id="2147487669" r:id="rId10"/>
    <p:sldLayoutId id="2147487670" r:id="rId11"/>
    <p:sldLayoutId id="2147487671" r:id="rId12"/>
    <p:sldLayoutId id="2147487672" r:id="rId13"/>
    <p:sldLayoutId id="2147487673" r:id="rId14"/>
    <p:sldLayoutId id="2147487674" r:id="rId15"/>
    <p:sldLayoutId id="2147487675" r:id="rId16"/>
    <p:sldLayoutId id="2147487676" r:id="rId17"/>
    <p:sldLayoutId id="2147487677" r:id="rId18"/>
    <p:sldLayoutId id="2147487678" r:id="rId19"/>
    <p:sldLayoutId id="2147487679" r:id="rId20"/>
    <p:sldLayoutId id="2147487680" r:id="rId21"/>
    <p:sldLayoutId id="2147487681" r:id="rId22"/>
    <p:sldLayoutId id="2147487682" r:id="rId23"/>
    <p:sldLayoutId id="2147487683" r:id="rId24"/>
    <p:sldLayoutId id="2147487684" r:id="rId25"/>
  </p:sldLayoutIdLst>
  <p:transition>
    <p:fade/>
  </p:transition>
  <p:hf sldNum="0"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rgbClr val="00275D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2100">
          <a:solidFill>
            <a:srgbClr val="00275D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75D"/>
          </a:solidFill>
          <a:latin typeface="+mn-lt"/>
          <a:ea typeface="+mn-ea"/>
          <a:cs typeface="+mn-cs"/>
        </a:defRPr>
      </a:lvl1pPr>
      <a:lvl2pPr marL="846138" indent="-3270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275D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75D"/>
          </a:solidFill>
          <a:latin typeface="+mn-lt"/>
          <a:ea typeface="+mn-ea"/>
          <a:cs typeface="+mn-cs"/>
        </a:defRPr>
      </a:lvl3pPr>
      <a:lvl4pPr marL="1824038" indent="-263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275D"/>
          </a:solidFill>
          <a:latin typeface="+mn-lt"/>
          <a:ea typeface="+mn-ea"/>
          <a:cs typeface="+mn-cs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275D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2">
            <a:extLst>
              <a:ext uri="{FF2B5EF4-FFF2-40B4-BE49-F238E27FC236}">
                <a16:creationId xmlns:a16="http://schemas.microsoft.com/office/drawing/2014/main" id="{26CD91FB-FCED-FD77-F624-D3DC83DB2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6" y="2988468"/>
            <a:ext cx="5111750" cy="15843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nl-NL" altLang="nl-NL" sz="3200" b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</a:t>
            </a:r>
            <a:r>
              <a:rPr lang="nl-NL" altLang="nl-NL" sz="3200" b="1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altLang="nl-NL" sz="3200" b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altLang="nl-NL" sz="3200" b="1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</a:t>
            </a:r>
            <a:r>
              <a:rPr lang="nl-NL" altLang="nl-NL" sz="3200" b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 sz="2400" i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Netherlands</a:t>
            </a:r>
            <a:endParaRPr lang="nl-NL" altLang="nl-NL" sz="2000" i="1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nl-NL" sz="2800" b="1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nl-NL" sz="1600" b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 conference June 16-17, 2025 Jersey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 sz="1600" b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de Bree</a:t>
            </a:r>
          </a:p>
          <a:p>
            <a:pPr>
              <a:buFont typeface="Arial" panose="020B0604020202020204" pitchFamily="34" charset="0"/>
              <a:buNone/>
            </a:pPr>
            <a:endParaRPr lang="en-US" altLang="nl-NL" sz="1600" b="1" dirty="0">
              <a:solidFill>
                <a:srgbClr val="0027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nl-NL" sz="1100" i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is based on: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 sz="1100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Bree, M.A. de, Dees, M., Vries, F. de. (2025). </a:t>
            </a:r>
            <a:r>
              <a:rPr lang="en-US" altLang="nl-NL" sz="1100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Toezichthouders</a:t>
            </a:r>
            <a:r>
              <a:rPr lang="en-US" altLang="nl-NL" sz="1100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100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1100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100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lerende</a:t>
            </a:r>
            <a:r>
              <a:rPr lang="en-US" altLang="nl-NL" sz="1100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Schakel in </a:t>
            </a:r>
            <a:r>
              <a:rPr lang="en-US" altLang="nl-NL" sz="1100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1100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100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lerende</a:t>
            </a:r>
            <a:r>
              <a:rPr lang="en-US" altLang="nl-NL" sz="1100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100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overheid</a:t>
            </a:r>
            <a:r>
              <a:rPr lang="en-US" altLang="nl-NL" sz="1100" i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1100" i="1" dirty="0" err="1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Toezine</a:t>
            </a:r>
            <a:r>
              <a:rPr lang="en-US" altLang="nl-NL" sz="1100" i="1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1100" dirty="0"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https://www.toezine.nl/toezicht-als-stimulerende-schakel-in-een-lerende-overheid/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 descr="What is Q&amp;A - Definition [Marketing Dictionary]">
            <a:extLst>
              <a:ext uri="{FF2B5EF4-FFF2-40B4-BE49-F238E27FC236}">
                <a16:creationId xmlns:a16="http://schemas.microsoft.com/office/drawing/2014/main" id="{726611C4-018F-705C-E968-2FE0999A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547813"/>
            <a:ext cx="8370887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B459B4A-A0CE-58BC-D438-D783425F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98" y="229147"/>
            <a:ext cx="8332404" cy="64294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Thank you!</a:t>
            </a:r>
            <a:endParaRPr lang="nl-NL" sz="3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7D88F7F7-1BA7-D8E5-9EBE-4150E835D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8332787" cy="642938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dirty="0"/>
              <a:t>agenda</a:t>
            </a:r>
          </a:p>
        </p:txBody>
      </p:sp>
      <p:sp>
        <p:nvSpPr>
          <p:cNvPr id="33795" name="Tekstvak 28">
            <a:extLst>
              <a:ext uri="{FF2B5EF4-FFF2-40B4-BE49-F238E27FC236}">
                <a16:creationId xmlns:a16="http://schemas.microsoft.com/office/drawing/2014/main" id="{33A2110A-1FB4-3092-8C6F-E2E06831D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846" y="2052439"/>
            <a:ext cx="9576419" cy="32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6138" indent="-327025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03338" indent="-260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/>
              <a:t> </a:t>
            </a:r>
            <a:r>
              <a:rPr lang="nl-NL" altLang="nl-NL" sz="2800" dirty="0" err="1"/>
              <a:t>complexity</a:t>
            </a:r>
            <a:r>
              <a:rPr lang="nl-NL" altLang="nl-NL" sz="2800" dirty="0"/>
              <a:t> </a:t>
            </a:r>
            <a:r>
              <a:rPr lang="nl-NL" altLang="nl-NL" sz="2800" dirty="0" err="1"/>
              <a:t>and</a:t>
            </a:r>
            <a:r>
              <a:rPr lang="nl-NL" altLang="nl-NL" sz="2800" dirty="0"/>
              <a:t> </a:t>
            </a:r>
            <a:r>
              <a:rPr lang="nl-NL" altLang="nl-NL" sz="2800" dirty="0" err="1"/>
              <a:t>rules</a:t>
            </a:r>
            <a:endParaRPr lang="nl-NL" altLang="nl-NL" sz="2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/>
              <a:t> </a:t>
            </a:r>
            <a:r>
              <a:rPr lang="nl-NL" altLang="nl-NL" sz="2800" dirty="0" err="1"/>
              <a:t>regulation</a:t>
            </a:r>
            <a:r>
              <a:rPr lang="nl-NL" altLang="nl-NL" sz="2800" dirty="0"/>
              <a:t> in </a:t>
            </a:r>
            <a:r>
              <a:rPr lang="nl-NL" altLang="nl-NL" sz="2800" dirty="0" err="1"/>
              <a:t>the</a:t>
            </a:r>
            <a:r>
              <a:rPr lang="nl-NL" altLang="nl-NL" sz="2800" dirty="0"/>
              <a:t> Netherlands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/>
              <a:t> </a:t>
            </a:r>
            <a:r>
              <a:rPr lang="nl-NL" altLang="nl-NL" sz="2800" dirty="0" err="1"/>
              <a:t>problems</a:t>
            </a:r>
            <a:endParaRPr lang="nl-NL" altLang="nl-NL" sz="2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/>
              <a:t> call </a:t>
            </a:r>
            <a:r>
              <a:rPr lang="nl-NL" altLang="nl-NL" sz="2800" dirty="0" err="1"/>
              <a:t>to</a:t>
            </a:r>
            <a:r>
              <a:rPr lang="nl-NL" altLang="nl-NL" sz="2800" dirty="0"/>
              <a:t> </a:t>
            </a:r>
            <a:r>
              <a:rPr lang="nl-NL" altLang="nl-NL" sz="2800" dirty="0" err="1"/>
              <a:t>be</a:t>
            </a:r>
            <a:r>
              <a:rPr lang="nl-NL" altLang="nl-NL" sz="2800" dirty="0"/>
              <a:t>(</a:t>
            </a:r>
            <a:r>
              <a:rPr lang="nl-NL" altLang="nl-NL" sz="2800" dirty="0" err="1"/>
              <a:t>come</a:t>
            </a:r>
            <a:r>
              <a:rPr lang="nl-NL" altLang="nl-NL" sz="2800" dirty="0"/>
              <a:t>) a switch in a </a:t>
            </a:r>
            <a:r>
              <a:rPr lang="nl-NL" altLang="nl-NL" sz="2800" dirty="0" err="1"/>
              <a:t>learning</a:t>
            </a:r>
            <a:r>
              <a:rPr lang="nl-NL" altLang="nl-NL" sz="2800" dirty="0"/>
              <a:t> </a:t>
            </a:r>
            <a:r>
              <a:rPr lang="nl-NL" altLang="nl-NL" sz="2800" dirty="0" err="1"/>
              <a:t>government</a:t>
            </a:r>
            <a:endParaRPr lang="nl-NL" altLang="nl-NL" sz="2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/>
              <a:t> small </a:t>
            </a:r>
            <a:r>
              <a:rPr lang="nl-NL" altLang="nl-NL" sz="2800" dirty="0" err="1"/>
              <a:t>examples</a:t>
            </a:r>
            <a:endParaRPr lang="nl-NL" altLang="nl-NL" sz="28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61EE8654-9094-B824-E75C-7D896D72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8332787" cy="642938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dirty="0" err="1"/>
              <a:t>COMPLEXITy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rules</a:t>
            </a:r>
            <a:endParaRPr lang="nl-NL" sz="3600" dirty="0"/>
          </a:p>
        </p:txBody>
      </p:sp>
      <p:sp>
        <p:nvSpPr>
          <p:cNvPr id="35843" name="Tekstvak 5">
            <a:extLst>
              <a:ext uri="{FF2B5EF4-FFF2-40B4-BE49-F238E27FC236}">
                <a16:creationId xmlns:a16="http://schemas.microsoft.com/office/drawing/2014/main" id="{3B08A415-5D80-A9B1-5A6D-9EEC337A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6805613"/>
            <a:ext cx="191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1400">
                <a:solidFill>
                  <a:srgbClr val="00275D"/>
                </a:solidFill>
              </a:rPr>
              <a:t>Snowden 2007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7AC00935-928A-DEFD-3B85-7AA6DB0CDD64}"/>
              </a:ext>
            </a:extLst>
          </p:cNvPr>
          <p:cNvSpPr/>
          <p:nvPr/>
        </p:nvSpPr>
        <p:spPr>
          <a:xfrm>
            <a:off x="7651750" y="5437188"/>
            <a:ext cx="2370138" cy="1031875"/>
          </a:xfrm>
          <a:prstGeom prst="wedgeRoundRectCallout">
            <a:avLst>
              <a:gd name="adj1" fmla="val -65788"/>
              <a:gd name="adj2" fmla="val -52996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Everybody </a:t>
            </a:r>
            <a:r>
              <a:rPr lang="nl-NL" sz="1400" dirty="0" err="1"/>
              <a:t>knows</a:t>
            </a:r>
            <a:r>
              <a:rPr lang="nl-NL" sz="1400" dirty="0"/>
              <a:t> </a:t>
            </a:r>
            <a:r>
              <a:rPr lang="nl-NL" sz="1400" dirty="0" err="1"/>
              <a:t>how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solve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problem</a:t>
            </a:r>
            <a:r>
              <a:rPr lang="nl-NL" sz="1400" dirty="0"/>
              <a:t>. </a:t>
            </a:r>
            <a:r>
              <a:rPr lang="nl-NL" sz="1400" u="sng" dirty="0" err="1"/>
              <a:t>So</a:t>
            </a:r>
            <a:r>
              <a:rPr lang="nl-NL" sz="1400" u="sng" dirty="0"/>
              <a:t>: efficiënt </a:t>
            </a:r>
            <a:r>
              <a:rPr lang="nl-NL" sz="1400" u="sng" dirty="0" err="1"/>
              <a:t>execution</a:t>
            </a:r>
            <a:endParaRPr lang="nl-NL" sz="1400" u="sng" dirty="0"/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93434591-1268-2519-3BA6-65E0B4F3667B}"/>
              </a:ext>
            </a:extLst>
          </p:cNvPr>
          <p:cNvSpPr/>
          <p:nvPr/>
        </p:nvSpPr>
        <p:spPr>
          <a:xfrm>
            <a:off x="7651750" y="2038350"/>
            <a:ext cx="2370138" cy="1292225"/>
          </a:xfrm>
          <a:prstGeom prst="wedgeRoundRectCallout">
            <a:avLst>
              <a:gd name="adj1" fmla="val -60531"/>
              <a:gd name="adj2" fmla="val 46553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 err="1"/>
              <a:t>Only</a:t>
            </a:r>
            <a:r>
              <a:rPr lang="nl-NL" sz="1400" dirty="0"/>
              <a:t> experts </a:t>
            </a:r>
            <a:r>
              <a:rPr lang="nl-NL" sz="1400" dirty="0" err="1"/>
              <a:t>know</a:t>
            </a:r>
            <a:r>
              <a:rPr lang="nl-NL" sz="1400" dirty="0"/>
              <a:t> </a:t>
            </a:r>
            <a:r>
              <a:rPr lang="nl-NL" sz="1400" dirty="0" err="1"/>
              <a:t>how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solve</a:t>
            </a:r>
            <a:r>
              <a:rPr lang="nl-NL" sz="1400" dirty="0"/>
              <a:t> a </a:t>
            </a:r>
            <a:r>
              <a:rPr lang="nl-NL" sz="1400" dirty="0" err="1"/>
              <a:t>problem</a:t>
            </a:r>
            <a:r>
              <a:rPr lang="nl-NL" sz="1400" dirty="0"/>
              <a:t>. </a:t>
            </a:r>
            <a:r>
              <a:rPr lang="nl-NL" sz="1400" u="sng" dirty="0" err="1"/>
              <a:t>So</a:t>
            </a:r>
            <a:r>
              <a:rPr lang="nl-NL" sz="1400" u="sng" dirty="0"/>
              <a:t>: </a:t>
            </a:r>
            <a:r>
              <a:rPr lang="nl-NL" sz="1400" u="sng" dirty="0" err="1"/>
              <a:t>engage</a:t>
            </a:r>
            <a:r>
              <a:rPr lang="nl-NL" sz="1400" u="sng" dirty="0"/>
              <a:t> expertise</a:t>
            </a: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FFAF72E1-29E2-F67B-5CDA-33C5245F3F0F}"/>
              </a:ext>
            </a:extLst>
          </p:cNvPr>
          <p:cNvSpPr/>
          <p:nvPr/>
        </p:nvSpPr>
        <p:spPr>
          <a:xfrm>
            <a:off x="635000" y="2039938"/>
            <a:ext cx="3090863" cy="1292225"/>
          </a:xfrm>
          <a:prstGeom prst="wedgeRoundRectCallout">
            <a:avLst>
              <a:gd name="adj1" fmla="val 62715"/>
              <a:gd name="adj2" fmla="val 51406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No </a:t>
            </a:r>
            <a:r>
              <a:rPr lang="nl-NL" sz="1400" dirty="0" err="1"/>
              <a:t>one</a:t>
            </a:r>
            <a:r>
              <a:rPr lang="nl-NL" sz="1400" dirty="0"/>
              <a:t> </a:t>
            </a:r>
            <a:r>
              <a:rPr lang="nl-NL" sz="1400" dirty="0" err="1"/>
              <a:t>knows</a:t>
            </a:r>
            <a:r>
              <a:rPr lang="nl-NL" sz="1400" dirty="0"/>
              <a:t> </a:t>
            </a:r>
            <a:r>
              <a:rPr lang="nl-NL" sz="1400" dirty="0" err="1"/>
              <a:t>yet</a:t>
            </a:r>
            <a:r>
              <a:rPr lang="nl-NL" sz="1400" dirty="0"/>
              <a:t> </a:t>
            </a:r>
            <a:r>
              <a:rPr lang="nl-NL" sz="1400" dirty="0" err="1"/>
              <a:t>how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solve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problem</a:t>
            </a:r>
            <a:r>
              <a:rPr lang="nl-NL" sz="1400" dirty="0"/>
              <a:t>. </a:t>
            </a:r>
            <a:r>
              <a:rPr lang="nl-NL" sz="1400" u="sng" dirty="0" err="1"/>
              <a:t>So</a:t>
            </a:r>
            <a:r>
              <a:rPr lang="nl-NL" sz="1400" u="sng" dirty="0"/>
              <a:t>: </a:t>
            </a:r>
            <a:r>
              <a:rPr lang="nl-NL" sz="1400" u="sng" dirty="0" err="1"/>
              <a:t>experimentation</a:t>
            </a:r>
            <a:r>
              <a:rPr lang="nl-NL" sz="1400" u="sng" dirty="0"/>
              <a:t> </a:t>
            </a:r>
            <a:r>
              <a:rPr lang="nl-NL" sz="1400" u="sng" dirty="0" err="1"/>
              <a:t>and</a:t>
            </a:r>
            <a:r>
              <a:rPr lang="nl-NL" sz="1400" u="sng" dirty="0"/>
              <a:t> </a:t>
            </a:r>
            <a:r>
              <a:rPr lang="nl-NL" sz="1400" u="sng" dirty="0" err="1"/>
              <a:t>learning</a:t>
            </a:r>
            <a:r>
              <a:rPr lang="nl-NL" sz="1400" u="sng" dirty="0"/>
              <a:t> </a:t>
            </a:r>
            <a:r>
              <a:rPr lang="nl-NL" sz="1400" u="sng" dirty="0" err="1"/>
              <a:t>by</a:t>
            </a:r>
            <a:r>
              <a:rPr lang="nl-NL" sz="1400" u="sng" dirty="0"/>
              <a:t> </a:t>
            </a:r>
            <a:r>
              <a:rPr lang="nl-NL" sz="1400" u="sng" dirty="0" err="1"/>
              <a:t>doing</a:t>
            </a:r>
            <a:r>
              <a:rPr lang="nl-NL" sz="1400" u="sng" dirty="0"/>
              <a:t> 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3CBE2789-D7EA-C8FA-2337-D2A335D24179}"/>
              </a:ext>
            </a:extLst>
          </p:cNvPr>
          <p:cNvSpPr/>
          <p:nvPr/>
        </p:nvSpPr>
        <p:spPr>
          <a:xfrm>
            <a:off x="635000" y="5062538"/>
            <a:ext cx="3090863" cy="1293812"/>
          </a:xfrm>
          <a:prstGeom prst="wedgeRoundRectCallout">
            <a:avLst>
              <a:gd name="adj1" fmla="val 63217"/>
              <a:gd name="adj2" fmla="val -32494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400" dirty="0"/>
              <a:t>No </a:t>
            </a:r>
            <a:r>
              <a:rPr lang="nl-NL" sz="1400" dirty="0" err="1"/>
              <a:t>one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know</a:t>
            </a:r>
            <a:r>
              <a:rPr lang="nl-NL" sz="1400" dirty="0"/>
              <a:t> </a:t>
            </a:r>
            <a:r>
              <a:rPr lang="nl-NL" sz="1400" dirty="0" err="1"/>
              <a:t>how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solve</a:t>
            </a:r>
            <a:r>
              <a:rPr lang="nl-NL" sz="1400" dirty="0"/>
              <a:t> a </a:t>
            </a:r>
            <a:r>
              <a:rPr lang="nl-NL" sz="1400" dirty="0" err="1"/>
              <a:t>problem</a:t>
            </a:r>
            <a:r>
              <a:rPr lang="nl-NL" sz="1400" dirty="0"/>
              <a:t>. </a:t>
            </a:r>
            <a:r>
              <a:rPr lang="nl-NL" sz="1400" u="sng" dirty="0" err="1"/>
              <a:t>So</a:t>
            </a:r>
            <a:r>
              <a:rPr lang="nl-NL" sz="1400" u="sng" dirty="0"/>
              <a:t>: get in control </a:t>
            </a:r>
            <a:r>
              <a:rPr lang="nl-NL" sz="1400" u="sng" dirty="0" err="1"/>
              <a:t>fast</a:t>
            </a:r>
            <a:r>
              <a:rPr lang="nl-NL" sz="1400" u="sng" dirty="0"/>
              <a:t> </a:t>
            </a:r>
            <a:r>
              <a:rPr lang="nl-NL" sz="1400" u="sng" dirty="0" err="1"/>
              <a:t>to</a:t>
            </a:r>
            <a:r>
              <a:rPr lang="nl-NL" sz="1400" u="sng" dirty="0"/>
              <a:t> </a:t>
            </a:r>
            <a:r>
              <a:rPr lang="nl-NL" sz="1400" u="sng" dirty="0" err="1"/>
              <a:t>prevent</a:t>
            </a:r>
            <a:r>
              <a:rPr lang="nl-NL" sz="1400" u="sng" dirty="0"/>
              <a:t> </a:t>
            </a:r>
            <a:r>
              <a:rPr lang="nl-NL" sz="1400" u="sng" dirty="0" err="1"/>
              <a:t>damage</a:t>
            </a:r>
            <a:r>
              <a:rPr lang="nl-NL" sz="1400" u="sng" dirty="0"/>
              <a:t> </a:t>
            </a:r>
          </a:p>
        </p:txBody>
      </p:sp>
      <p:grpSp>
        <p:nvGrpSpPr>
          <p:cNvPr id="35848" name="Groep 10">
            <a:extLst>
              <a:ext uri="{FF2B5EF4-FFF2-40B4-BE49-F238E27FC236}">
                <a16:creationId xmlns:a16="http://schemas.microsoft.com/office/drawing/2014/main" id="{A3B2A6E3-B570-7666-3DCC-3707CF2557E4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1763713"/>
            <a:ext cx="4270375" cy="4695825"/>
            <a:chOff x="4284429" y="1237168"/>
            <a:chExt cx="4269466" cy="4695660"/>
          </a:xfrm>
        </p:grpSpPr>
        <p:pic>
          <p:nvPicPr>
            <p:cNvPr id="35849" name="Afbeelding 11">
              <a:extLst>
                <a:ext uri="{FF2B5EF4-FFF2-40B4-BE49-F238E27FC236}">
                  <a16:creationId xmlns:a16="http://schemas.microsoft.com/office/drawing/2014/main" id="{DF0198B7-7E8D-1EA9-395F-8DFCC3550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" t="6230" r="3287" b="25301"/>
            <a:stretch>
              <a:fillRect/>
            </a:stretch>
          </p:blipFill>
          <p:spPr bwMode="auto">
            <a:xfrm>
              <a:off x="4284429" y="1237168"/>
              <a:ext cx="3774141" cy="469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kstvak 12">
              <a:extLst>
                <a:ext uri="{FF2B5EF4-FFF2-40B4-BE49-F238E27FC236}">
                  <a16:creationId xmlns:a16="http://schemas.microsoft.com/office/drawing/2014/main" id="{9422F5A2-4AC6-6455-7127-51F4C428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47" y="4387265"/>
              <a:ext cx="1467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altLang="nl-NL" sz="2800" b="1">
                  <a:latin typeface="MV Boli" panose="02000500030200090000" pitchFamily="2" charset="0"/>
                </a:rPr>
                <a:t>simple</a:t>
              </a:r>
            </a:p>
          </p:txBody>
        </p:sp>
        <p:sp>
          <p:nvSpPr>
            <p:cNvPr id="35851" name="Tekstvak 13">
              <a:extLst>
                <a:ext uri="{FF2B5EF4-FFF2-40B4-BE49-F238E27FC236}">
                  <a16:creationId xmlns:a16="http://schemas.microsoft.com/office/drawing/2014/main" id="{8BB33064-732C-38C5-11D0-AFC18649E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6708" y="2805221"/>
              <a:ext cx="22871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altLang="nl-NL" sz="2800" b="1">
                  <a:latin typeface="MV Boli" panose="02000500030200090000" pitchFamily="2" charset="0"/>
                </a:rPr>
                <a:t>complicated</a:t>
              </a:r>
            </a:p>
          </p:txBody>
        </p:sp>
        <p:sp>
          <p:nvSpPr>
            <p:cNvPr id="35852" name="Tekstvak 14">
              <a:extLst>
                <a:ext uri="{FF2B5EF4-FFF2-40B4-BE49-F238E27FC236}">
                  <a16:creationId xmlns:a16="http://schemas.microsoft.com/office/drawing/2014/main" id="{DEA59514-E424-6E7C-0757-2ACD44E68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583" y="2805221"/>
              <a:ext cx="1467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altLang="nl-NL" sz="2800" b="1">
                  <a:latin typeface="MV Boli" panose="02000500030200090000" pitchFamily="2" charset="0"/>
                </a:rPr>
                <a:t>complex</a:t>
              </a:r>
            </a:p>
          </p:txBody>
        </p:sp>
        <p:sp>
          <p:nvSpPr>
            <p:cNvPr id="35853" name="Tekstvak 15">
              <a:extLst>
                <a:ext uri="{FF2B5EF4-FFF2-40B4-BE49-F238E27FC236}">
                  <a16:creationId xmlns:a16="http://schemas.microsoft.com/office/drawing/2014/main" id="{BECA4901-9FD1-2BB0-C159-899DB3E14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341" y="4369024"/>
              <a:ext cx="1467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altLang="nl-NL" sz="2800" b="1">
                  <a:latin typeface="MV Boli" panose="02000500030200090000" pitchFamily="2" charset="0"/>
                </a:rPr>
                <a:t>chaos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6A98551E-117F-32B8-9FB1-8512ABEC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8332787" cy="642938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dirty="0"/>
              <a:t>Regulation in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netherlands</a:t>
            </a:r>
            <a:endParaRPr lang="nl-NL" sz="3600" dirty="0"/>
          </a:p>
        </p:txBody>
      </p:sp>
      <p:grpSp>
        <p:nvGrpSpPr>
          <p:cNvPr id="37891" name="Groep 4">
            <a:extLst>
              <a:ext uri="{FF2B5EF4-FFF2-40B4-BE49-F238E27FC236}">
                <a16:creationId xmlns:a16="http://schemas.microsoft.com/office/drawing/2014/main" id="{0E82EA02-F456-2206-08F2-88FD3BA21CEE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124075"/>
            <a:ext cx="1657350" cy="4359275"/>
            <a:chOff x="809625" y="2124075"/>
            <a:chExt cx="1657350" cy="4358993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F9BE4F49-702C-3CB8-A0B0-215B710E46B2}"/>
                </a:ext>
              </a:extLst>
            </p:cNvPr>
            <p:cNvSpPr/>
            <p:nvPr/>
          </p:nvSpPr>
          <p:spPr>
            <a:xfrm>
              <a:off x="809625" y="2700301"/>
              <a:ext cx="1657350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Policy making</a:t>
              </a:r>
              <a:endParaRPr lang="nl-NL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379D373-91FC-E4EF-3407-596FAF169934}"/>
                </a:ext>
              </a:extLst>
            </p:cNvPr>
            <p:cNvSpPr/>
            <p:nvPr/>
          </p:nvSpPr>
          <p:spPr>
            <a:xfrm>
              <a:off x="809625" y="4101972"/>
              <a:ext cx="1657350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Rule making</a:t>
              </a:r>
              <a:endParaRPr lang="nl-NL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E4B9392-97B0-F891-8B16-4975B647E7CB}"/>
                </a:ext>
              </a:extLst>
            </p:cNvPr>
            <p:cNvSpPr/>
            <p:nvPr/>
          </p:nvSpPr>
          <p:spPr>
            <a:xfrm>
              <a:off x="809625" y="5508406"/>
              <a:ext cx="1657350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Inspection &amp; enforcement</a:t>
              </a:r>
              <a:endParaRPr lang="nl-NL" sz="1800" dirty="0"/>
            </a:p>
          </p:txBody>
        </p:sp>
        <p:sp>
          <p:nvSpPr>
            <p:cNvPr id="37932" name="Tekstvak 15">
              <a:extLst>
                <a:ext uri="{FF2B5EF4-FFF2-40B4-BE49-F238E27FC236}">
                  <a16:creationId xmlns:a16="http://schemas.microsoft.com/office/drawing/2014/main" id="{D9E3D193-E69B-A597-5F36-638C5EE98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25" y="2124075"/>
              <a:ext cx="1657350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nl-NL"/>
                <a:t>health care</a:t>
              </a:r>
              <a:endParaRPr lang="nl-NL" altLang="nl-NL"/>
            </a:p>
          </p:txBody>
        </p:sp>
        <p:sp>
          <p:nvSpPr>
            <p:cNvPr id="43" name="Pijl: omlaag 42">
              <a:extLst>
                <a:ext uri="{FF2B5EF4-FFF2-40B4-BE49-F238E27FC236}">
                  <a16:creationId xmlns:a16="http://schemas.microsoft.com/office/drawing/2014/main" id="{9DFB5895-D90D-6EAF-66E6-82993F67DA51}"/>
                </a:ext>
              </a:extLst>
            </p:cNvPr>
            <p:cNvSpPr/>
            <p:nvPr/>
          </p:nvSpPr>
          <p:spPr>
            <a:xfrm>
              <a:off x="1458913" y="3662263"/>
              <a:ext cx="412750" cy="433359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44" name="Pijl: omlaag 43">
              <a:extLst>
                <a:ext uri="{FF2B5EF4-FFF2-40B4-BE49-F238E27FC236}">
                  <a16:creationId xmlns:a16="http://schemas.microsoft.com/office/drawing/2014/main" id="{CBB7EE5D-4D4D-D0B1-E270-781388C3ECD7}"/>
                </a:ext>
              </a:extLst>
            </p:cNvPr>
            <p:cNvSpPr/>
            <p:nvPr/>
          </p:nvSpPr>
          <p:spPr>
            <a:xfrm>
              <a:off x="1431925" y="5084571"/>
              <a:ext cx="414338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01E8A123-D751-824E-19ED-35F5CF218EE0}"/>
              </a:ext>
            </a:extLst>
          </p:cNvPr>
          <p:cNvGrpSpPr>
            <a:grpSpLocks/>
          </p:cNvGrpSpPr>
          <p:nvPr/>
        </p:nvGrpSpPr>
        <p:grpSpPr bwMode="auto">
          <a:xfrm>
            <a:off x="2619375" y="2149475"/>
            <a:ext cx="1668463" cy="4333875"/>
            <a:chOff x="2619375" y="2149475"/>
            <a:chExt cx="1668463" cy="4333593"/>
          </a:xfrm>
        </p:grpSpPr>
        <p:sp>
          <p:nvSpPr>
            <p:cNvPr id="37923" name="Tekstvak 19">
              <a:extLst>
                <a:ext uri="{FF2B5EF4-FFF2-40B4-BE49-F238E27FC236}">
                  <a16:creationId xmlns:a16="http://schemas.microsoft.com/office/drawing/2014/main" id="{A8FBD2D4-E1BF-CB1B-2A1B-24F9F737C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375" y="2149475"/>
              <a:ext cx="16557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nl-NL"/>
                <a:t>mining</a:t>
              </a:r>
              <a:endParaRPr lang="nl-NL" altLang="nl-NL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727248D8-BC94-DE2D-B354-E8765FCBA2F5}"/>
                </a:ext>
              </a:extLst>
            </p:cNvPr>
            <p:cNvSpPr/>
            <p:nvPr/>
          </p:nvSpPr>
          <p:spPr>
            <a:xfrm>
              <a:off x="2632075" y="2700302"/>
              <a:ext cx="1655763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Policy making</a:t>
              </a:r>
              <a:endParaRPr lang="nl-NL" dirty="0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F15CFD34-3999-2C7C-505F-C247CD5E81DF}"/>
                </a:ext>
              </a:extLst>
            </p:cNvPr>
            <p:cNvSpPr/>
            <p:nvPr/>
          </p:nvSpPr>
          <p:spPr>
            <a:xfrm>
              <a:off x="2632075" y="4101973"/>
              <a:ext cx="1655763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Rule making</a:t>
              </a:r>
              <a:endParaRPr lang="nl-NL" dirty="0"/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E65C6B0E-FD43-41D8-929D-09571655C7CF}"/>
                </a:ext>
              </a:extLst>
            </p:cNvPr>
            <p:cNvSpPr/>
            <p:nvPr/>
          </p:nvSpPr>
          <p:spPr>
            <a:xfrm>
              <a:off x="2632075" y="5508406"/>
              <a:ext cx="1655763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Inspection &amp; enforcement</a:t>
              </a:r>
              <a:endParaRPr lang="nl-NL" sz="1800" dirty="0"/>
            </a:p>
          </p:txBody>
        </p:sp>
        <p:sp>
          <p:nvSpPr>
            <p:cNvPr id="48" name="Pijl: omlaag 47">
              <a:extLst>
                <a:ext uri="{FF2B5EF4-FFF2-40B4-BE49-F238E27FC236}">
                  <a16:creationId xmlns:a16="http://schemas.microsoft.com/office/drawing/2014/main" id="{1734D2B5-D89A-4907-A1AC-CC78F32CA6BF}"/>
                </a:ext>
              </a:extLst>
            </p:cNvPr>
            <p:cNvSpPr/>
            <p:nvPr/>
          </p:nvSpPr>
          <p:spPr>
            <a:xfrm>
              <a:off x="3279775" y="3662265"/>
              <a:ext cx="414338" cy="433359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49" name="Pijl: omlaag 48">
              <a:extLst>
                <a:ext uri="{FF2B5EF4-FFF2-40B4-BE49-F238E27FC236}">
                  <a16:creationId xmlns:a16="http://schemas.microsoft.com/office/drawing/2014/main" id="{167E0EEE-BB3A-C68E-BA14-7311D38519C5}"/>
                </a:ext>
              </a:extLst>
            </p:cNvPr>
            <p:cNvSpPr/>
            <p:nvPr/>
          </p:nvSpPr>
          <p:spPr>
            <a:xfrm>
              <a:off x="3254375" y="5084572"/>
              <a:ext cx="412750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C43E3683-B30E-8168-FA4F-1B338DCCD3ED}"/>
              </a:ext>
            </a:extLst>
          </p:cNvPr>
          <p:cNvGrpSpPr>
            <a:grpSpLocks/>
          </p:cNvGrpSpPr>
          <p:nvPr/>
        </p:nvGrpSpPr>
        <p:grpSpPr bwMode="auto">
          <a:xfrm>
            <a:off x="4454525" y="2149475"/>
            <a:ext cx="1662113" cy="4330700"/>
            <a:chOff x="4454525" y="2149475"/>
            <a:chExt cx="1662113" cy="4330418"/>
          </a:xfrm>
        </p:grpSpPr>
        <p:sp>
          <p:nvSpPr>
            <p:cNvPr id="37917" name="Tekstvak 23">
              <a:extLst>
                <a:ext uri="{FF2B5EF4-FFF2-40B4-BE49-F238E27FC236}">
                  <a16:creationId xmlns:a16="http://schemas.microsoft.com/office/drawing/2014/main" id="{7174908B-F03D-EC81-02EF-C6B1ECF8C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525" y="2149475"/>
              <a:ext cx="1657350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nl-NL"/>
                <a:t>environment</a:t>
              </a:r>
              <a:endParaRPr lang="nl-NL" altLang="nl-NL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427217DB-64C5-2948-BB3B-DE57403FA5C1}"/>
                </a:ext>
              </a:extLst>
            </p:cNvPr>
            <p:cNvSpPr/>
            <p:nvPr/>
          </p:nvSpPr>
          <p:spPr>
            <a:xfrm>
              <a:off x="4460875" y="2697127"/>
              <a:ext cx="1655763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Policy making</a:t>
              </a:r>
              <a:endParaRPr lang="nl-NL" dirty="0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8D64A9C6-0241-A2A0-2454-EDAF5E571A39}"/>
                </a:ext>
              </a:extLst>
            </p:cNvPr>
            <p:cNvSpPr/>
            <p:nvPr/>
          </p:nvSpPr>
          <p:spPr>
            <a:xfrm>
              <a:off x="4460875" y="4098798"/>
              <a:ext cx="1655763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Rule making</a:t>
              </a:r>
              <a:endParaRPr lang="nl-NL" dirty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CDF0364A-AB64-7885-1381-45DE94D29BDD}"/>
                </a:ext>
              </a:extLst>
            </p:cNvPr>
            <p:cNvSpPr/>
            <p:nvPr/>
          </p:nvSpPr>
          <p:spPr>
            <a:xfrm>
              <a:off x="4460875" y="5505231"/>
              <a:ext cx="1655763" cy="974662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Inspection &amp; enforcement</a:t>
              </a:r>
              <a:endParaRPr lang="nl-NL" sz="1800" dirty="0"/>
            </a:p>
          </p:txBody>
        </p:sp>
        <p:sp>
          <p:nvSpPr>
            <p:cNvPr id="53" name="Pijl: omlaag 52">
              <a:extLst>
                <a:ext uri="{FF2B5EF4-FFF2-40B4-BE49-F238E27FC236}">
                  <a16:creationId xmlns:a16="http://schemas.microsoft.com/office/drawing/2014/main" id="{BE331671-1824-06F7-F51B-CF7AD0C201C6}"/>
                </a:ext>
              </a:extLst>
            </p:cNvPr>
            <p:cNvSpPr/>
            <p:nvPr/>
          </p:nvSpPr>
          <p:spPr>
            <a:xfrm>
              <a:off x="5108575" y="3660677"/>
              <a:ext cx="414338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4" name="Pijl: omlaag 53">
              <a:extLst>
                <a:ext uri="{FF2B5EF4-FFF2-40B4-BE49-F238E27FC236}">
                  <a16:creationId xmlns:a16="http://schemas.microsoft.com/office/drawing/2014/main" id="{4B718677-A726-C2D5-F10D-54D4F6B95AF7}"/>
                </a:ext>
              </a:extLst>
            </p:cNvPr>
            <p:cNvSpPr/>
            <p:nvPr/>
          </p:nvSpPr>
          <p:spPr>
            <a:xfrm>
              <a:off x="5083175" y="5081397"/>
              <a:ext cx="412750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D36BBF71-A09D-D16C-A31C-D47387BA9E9E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2174875"/>
            <a:ext cx="1681163" cy="4305300"/>
            <a:chOff x="6264275" y="2174875"/>
            <a:chExt cx="1681163" cy="4305018"/>
          </a:xfrm>
        </p:grpSpPr>
        <p:sp>
          <p:nvSpPr>
            <p:cNvPr id="37911" name="Tekstvak 27">
              <a:extLst>
                <a:ext uri="{FF2B5EF4-FFF2-40B4-BE49-F238E27FC236}">
                  <a16:creationId xmlns:a16="http://schemas.microsoft.com/office/drawing/2014/main" id="{176A265B-2C16-215C-8DA7-569F73728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275" y="2174875"/>
              <a:ext cx="16557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nl-NL"/>
                <a:t>construction</a:t>
              </a:r>
              <a:endParaRPr lang="nl-NL" altLang="nl-NL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9E48DCCA-B477-1563-1DDB-8EBAA9FE5F1D}"/>
                </a:ext>
              </a:extLst>
            </p:cNvPr>
            <p:cNvSpPr/>
            <p:nvPr/>
          </p:nvSpPr>
          <p:spPr>
            <a:xfrm>
              <a:off x="6289675" y="2697129"/>
              <a:ext cx="1655763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Policy making</a:t>
              </a:r>
              <a:endParaRPr lang="nl-NL" dirty="0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54C8EC5C-77D3-C654-89CE-DB80C60BDFF3}"/>
                </a:ext>
              </a:extLst>
            </p:cNvPr>
            <p:cNvSpPr/>
            <p:nvPr/>
          </p:nvSpPr>
          <p:spPr>
            <a:xfrm>
              <a:off x="6289675" y="4098799"/>
              <a:ext cx="1655763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Rule making</a:t>
              </a:r>
              <a:endParaRPr lang="nl-NL" dirty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172D4985-02B8-0613-E0B6-18CE1C7678DD}"/>
                </a:ext>
              </a:extLst>
            </p:cNvPr>
            <p:cNvSpPr/>
            <p:nvPr/>
          </p:nvSpPr>
          <p:spPr>
            <a:xfrm>
              <a:off x="6289675" y="5505232"/>
              <a:ext cx="1655763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Inspection &amp; enforcement</a:t>
              </a:r>
              <a:endParaRPr lang="nl-NL" sz="1800" dirty="0"/>
            </a:p>
          </p:txBody>
        </p:sp>
        <p:sp>
          <p:nvSpPr>
            <p:cNvPr id="58" name="Pijl: omlaag 57">
              <a:extLst>
                <a:ext uri="{FF2B5EF4-FFF2-40B4-BE49-F238E27FC236}">
                  <a16:creationId xmlns:a16="http://schemas.microsoft.com/office/drawing/2014/main" id="{2717CD29-1759-C9C0-7F05-FE4401A74E0D}"/>
                </a:ext>
              </a:extLst>
            </p:cNvPr>
            <p:cNvSpPr/>
            <p:nvPr/>
          </p:nvSpPr>
          <p:spPr>
            <a:xfrm>
              <a:off x="6937375" y="3660678"/>
              <a:ext cx="412750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9" name="Pijl: omlaag 58">
              <a:extLst>
                <a:ext uri="{FF2B5EF4-FFF2-40B4-BE49-F238E27FC236}">
                  <a16:creationId xmlns:a16="http://schemas.microsoft.com/office/drawing/2014/main" id="{B65E8204-02B5-860A-AD40-AB71FFFD1F62}"/>
                </a:ext>
              </a:extLst>
            </p:cNvPr>
            <p:cNvSpPr/>
            <p:nvPr/>
          </p:nvSpPr>
          <p:spPr>
            <a:xfrm>
              <a:off x="6911975" y="5081398"/>
              <a:ext cx="412750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139972F-5848-AF09-F16B-0071480146CA}"/>
              </a:ext>
            </a:extLst>
          </p:cNvPr>
          <p:cNvGrpSpPr>
            <a:grpSpLocks/>
          </p:cNvGrpSpPr>
          <p:nvPr/>
        </p:nvGrpSpPr>
        <p:grpSpPr bwMode="auto">
          <a:xfrm>
            <a:off x="8099425" y="2170113"/>
            <a:ext cx="1682750" cy="4308475"/>
            <a:chOff x="8099425" y="2170113"/>
            <a:chExt cx="1682750" cy="4308192"/>
          </a:xfrm>
        </p:grpSpPr>
        <p:sp>
          <p:nvSpPr>
            <p:cNvPr id="37905" name="Tekstvak 31">
              <a:extLst>
                <a:ext uri="{FF2B5EF4-FFF2-40B4-BE49-F238E27FC236}">
                  <a16:creationId xmlns:a16="http://schemas.microsoft.com/office/drawing/2014/main" id="{BA5F54A2-EACE-E4A3-C24C-3408299DF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9425" y="2170113"/>
              <a:ext cx="16557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nl-NL"/>
                <a:t>food safety</a:t>
              </a:r>
              <a:endParaRPr lang="nl-NL" altLang="nl-NL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BA4B434B-D08E-7264-40E6-E635C6390811}"/>
                </a:ext>
              </a:extLst>
            </p:cNvPr>
            <p:cNvSpPr/>
            <p:nvPr/>
          </p:nvSpPr>
          <p:spPr>
            <a:xfrm>
              <a:off x="8126413" y="2695540"/>
              <a:ext cx="1655762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Policy making</a:t>
              </a:r>
              <a:endParaRPr lang="nl-NL" dirty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A82A4F5D-3265-F8D4-1C76-F81C8CF38593}"/>
                </a:ext>
              </a:extLst>
            </p:cNvPr>
            <p:cNvSpPr/>
            <p:nvPr/>
          </p:nvSpPr>
          <p:spPr>
            <a:xfrm>
              <a:off x="8126413" y="4097211"/>
              <a:ext cx="1655762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Rule making</a:t>
              </a:r>
              <a:endParaRPr lang="nl-NL" dirty="0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B1B89E06-6306-28EB-14CA-C1E46BE72F0F}"/>
                </a:ext>
              </a:extLst>
            </p:cNvPr>
            <p:cNvSpPr/>
            <p:nvPr/>
          </p:nvSpPr>
          <p:spPr>
            <a:xfrm>
              <a:off x="8126413" y="5503644"/>
              <a:ext cx="1655762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Inspection &amp; enforcement</a:t>
              </a:r>
              <a:endParaRPr lang="nl-NL" sz="1800" dirty="0"/>
            </a:p>
          </p:txBody>
        </p:sp>
        <p:sp>
          <p:nvSpPr>
            <p:cNvPr id="63" name="Pijl: omlaag 62">
              <a:extLst>
                <a:ext uri="{FF2B5EF4-FFF2-40B4-BE49-F238E27FC236}">
                  <a16:creationId xmlns:a16="http://schemas.microsoft.com/office/drawing/2014/main" id="{555F197E-A69B-44A8-3CDB-49FE6CB428DA}"/>
                </a:ext>
              </a:extLst>
            </p:cNvPr>
            <p:cNvSpPr/>
            <p:nvPr/>
          </p:nvSpPr>
          <p:spPr>
            <a:xfrm>
              <a:off x="8774113" y="3659090"/>
              <a:ext cx="412750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144" name="Pijl: omlaag 6143">
              <a:extLst>
                <a:ext uri="{FF2B5EF4-FFF2-40B4-BE49-F238E27FC236}">
                  <a16:creationId xmlns:a16="http://schemas.microsoft.com/office/drawing/2014/main" id="{C5873ECA-BD97-85A0-1AFF-054087226A77}"/>
                </a:ext>
              </a:extLst>
            </p:cNvPr>
            <p:cNvSpPr/>
            <p:nvPr/>
          </p:nvSpPr>
          <p:spPr>
            <a:xfrm>
              <a:off x="8747125" y="5079809"/>
              <a:ext cx="414338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C4AE9410-2A69-E7E5-6123-A33AF1897626}"/>
              </a:ext>
            </a:extLst>
          </p:cNvPr>
          <p:cNvGrpSpPr>
            <a:grpSpLocks/>
          </p:cNvGrpSpPr>
          <p:nvPr/>
        </p:nvGrpSpPr>
        <p:grpSpPr bwMode="auto">
          <a:xfrm>
            <a:off x="9782175" y="2200275"/>
            <a:ext cx="2178050" cy="4289425"/>
            <a:chOff x="9831388" y="2189163"/>
            <a:chExt cx="2178050" cy="4289142"/>
          </a:xfrm>
        </p:grpSpPr>
        <p:sp>
          <p:nvSpPr>
            <p:cNvPr id="37899" name="Tekstvak 36">
              <a:extLst>
                <a:ext uri="{FF2B5EF4-FFF2-40B4-BE49-F238E27FC236}">
                  <a16:creationId xmlns:a16="http://schemas.microsoft.com/office/drawing/2014/main" id="{509A710B-67F2-9BD0-B99B-AE77E0311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1388" y="2189163"/>
              <a:ext cx="2178050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nl-NL"/>
                <a:t>product safety</a:t>
              </a:r>
              <a:endParaRPr lang="nl-NL" altLang="nl-NL"/>
            </a:p>
          </p:txBody>
        </p:sp>
        <p:sp>
          <p:nvSpPr>
            <p:cNvPr id="6145" name="Rechthoek 6144">
              <a:extLst>
                <a:ext uri="{FF2B5EF4-FFF2-40B4-BE49-F238E27FC236}">
                  <a16:creationId xmlns:a16="http://schemas.microsoft.com/office/drawing/2014/main" id="{B6BD3005-FC17-52CF-4691-E6F815002043}"/>
                </a:ext>
              </a:extLst>
            </p:cNvPr>
            <p:cNvSpPr/>
            <p:nvPr/>
          </p:nvSpPr>
          <p:spPr>
            <a:xfrm>
              <a:off x="10025063" y="2695543"/>
              <a:ext cx="1655763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Policy making</a:t>
              </a:r>
              <a:endParaRPr lang="nl-NL" dirty="0"/>
            </a:p>
          </p:txBody>
        </p:sp>
        <p:sp>
          <p:nvSpPr>
            <p:cNvPr id="6147" name="Rechthoek 6146">
              <a:extLst>
                <a:ext uri="{FF2B5EF4-FFF2-40B4-BE49-F238E27FC236}">
                  <a16:creationId xmlns:a16="http://schemas.microsoft.com/office/drawing/2014/main" id="{A3D4A678-CEFF-C833-4701-99021D936B4C}"/>
                </a:ext>
              </a:extLst>
            </p:cNvPr>
            <p:cNvSpPr/>
            <p:nvPr/>
          </p:nvSpPr>
          <p:spPr>
            <a:xfrm>
              <a:off x="10025063" y="4097212"/>
              <a:ext cx="1655763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Rule making</a:t>
              </a:r>
              <a:endParaRPr lang="nl-NL" dirty="0"/>
            </a:p>
          </p:txBody>
        </p:sp>
        <p:sp>
          <p:nvSpPr>
            <p:cNvPr id="6148" name="Rechthoek 6147">
              <a:extLst>
                <a:ext uri="{FF2B5EF4-FFF2-40B4-BE49-F238E27FC236}">
                  <a16:creationId xmlns:a16="http://schemas.microsoft.com/office/drawing/2014/main" id="{1BB165D0-771E-F333-9236-EF5867B07ADE}"/>
                </a:ext>
              </a:extLst>
            </p:cNvPr>
            <p:cNvSpPr/>
            <p:nvPr/>
          </p:nvSpPr>
          <p:spPr>
            <a:xfrm>
              <a:off x="10025063" y="5503644"/>
              <a:ext cx="1655763" cy="974661"/>
            </a:xfrm>
            <a:prstGeom prst="rect">
              <a:avLst/>
            </a:prstGeom>
            <a:solidFill>
              <a:srgbClr val="EF8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Inspection &amp; enforcement</a:t>
              </a:r>
              <a:endParaRPr lang="nl-NL" sz="1800" dirty="0"/>
            </a:p>
          </p:txBody>
        </p:sp>
        <p:sp>
          <p:nvSpPr>
            <p:cNvPr id="6149" name="Pijl: omlaag 6148">
              <a:extLst>
                <a:ext uri="{FF2B5EF4-FFF2-40B4-BE49-F238E27FC236}">
                  <a16:creationId xmlns:a16="http://schemas.microsoft.com/office/drawing/2014/main" id="{993315FB-2A5D-58F9-F1CB-0CA3E37E5017}"/>
                </a:ext>
              </a:extLst>
            </p:cNvPr>
            <p:cNvSpPr/>
            <p:nvPr/>
          </p:nvSpPr>
          <p:spPr>
            <a:xfrm>
              <a:off x="10672763" y="3659091"/>
              <a:ext cx="412750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150" name="Pijl: omlaag 6149">
              <a:extLst>
                <a:ext uri="{FF2B5EF4-FFF2-40B4-BE49-F238E27FC236}">
                  <a16:creationId xmlns:a16="http://schemas.microsoft.com/office/drawing/2014/main" id="{C20622FE-80BF-D56F-FD64-48EA8934EEBC}"/>
                </a:ext>
              </a:extLst>
            </p:cNvPr>
            <p:cNvSpPr/>
            <p:nvPr/>
          </p:nvSpPr>
          <p:spPr>
            <a:xfrm>
              <a:off x="10647363" y="5079810"/>
              <a:ext cx="412750" cy="431772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C47CABE-EEFE-689E-CD21-51A86235C003}"/>
              </a:ext>
            </a:extLst>
          </p:cNvPr>
          <p:cNvCxnSpPr/>
          <p:nvPr/>
        </p:nvCxnSpPr>
        <p:spPr>
          <a:xfrm>
            <a:off x="233363" y="5243513"/>
            <a:ext cx="11447462" cy="0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5D105270-1E4E-5F8C-B236-6BCB43E44053}"/>
              </a:ext>
            </a:extLst>
          </p:cNvPr>
          <p:cNvSpPr/>
          <p:nvPr/>
        </p:nvSpPr>
        <p:spPr>
          <a:xfrm>
            <a:off x="4460875" y="2989263"/>
            <a:ext cx="3740150" cy="1727200"/>
          </a:xfrm>
          <a:prstGeom prst="wedgeEllipseCallout">
            <a:avLst>
              <a:gd name="adj1" fmla="val -56751"/>
              <a:gd name="adj2" fmla="val 80137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Strict separation between ministries and inspections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B00F2CC2-688F-2619-1B6E-F0B460F6D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8332787" cy="642938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dirty="0" err="1"/>
              <a:t>Effective</a:t>
            </a:r>
            <a:r>
              <a:rPr lang="nl-NL" sz="3600" dirty="0"/>
              <a:t> </a:t>
            </a:r>
            <a:r>
              <a:rPr lang="nl-NL" sz="3600" dirty="0" err="1"/>
              <a:t>rules</a:t>
            </a:r>
            <a:r>
              <a:rPr lang="nl-NL" sz="3600" dirty="0"/>
              <a:t>?</a:t>
            </a:r>
          </a:p>
        </p:txBody>
      </p:sp>
      <p:pic>
        <p:nvPicPr>
          <p:cNvPr id="39939" name="Afbeelding 3">
            <a:extLst>
              <a:ext uri="{FF2B5EF4-FFF2-40B4-BE49-F238E27FC236}">
                <a16:creationId xmlns:a16="http://schemas.microsoft.com/office/drawing/2014/main" id="{E92105AC-57C7-806F-C35C-286DE613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1" t="38028" r="22076" b="28452"/>
          <a:stretch>
            <a:fillRect/>
          </a:stretch>
        </p:blipFill>
        <p:spPr bwMode="auto">
          <a:xfrm>
            <a:off x="1009650" y="2268538"/>
            <a:ext cx="8674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kstvak 5">
            <a:extLst>
              <a:ext uri="{FF2B5EF4-FFF2-40B4-BE49-F238E27FC236}">
                <a16:creationId xmlns:a16="http://schemas.microsoft.com/office/drawing/2014/main" id="{A6AD0087-406F-F85B-F72A-22D1DB903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6099175"/>
            <a:ext cx="3673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1400">
                <a:solidFill>
                  <a:srgbClr val="00275D"/>
                </a:solidFill>
              </a:rPr>
              <a:t>Sparrow, 2020; Kasdorp, 2022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08640A48-EC30-67D7-57BE-4B8CCF4C1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8332787" cy="642938"/>
          </a:xfrm>
        </p:spPr>
        <p:txBody>
          <a:bodyPr/>
          <a:lstStyle/>
          <a:p>
            <a:pPr eaLnBrk="1" hangingPunct="1">
              <a:defRPr/>
            </a:pPr>
            <a:r>
              <a:rPr lang="nl-NL" sz="3600" dirty="0" err="1"/>
              <a:t>problems</a:t>
            </a:r>
            <a:endParaRPr lang="nl-NL" sz="3600" dirty="0"/>
          </a:p>
        </p:txBody>
      </p:sp>
      <p:sp>
        <p:nvSpPr>
          <p:cNvPr id="41987" name="Tekstvak 28">
            <a:extLst>
              <a:ext uri="{FF2B5EF4-FFF2-40B4-BE49-F238E27FC236}">
                <a16:creationId xmlns:a16="http://schemas.microsoft.com/office/drawing/2014/main" id="{3DC0725B-C459-A564-BAA5-DE35FFCF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2052638"/>
            <a:ext cx="908526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6138" indent="-327025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03338" indent="-260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27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 err="1"/>
              <a:t>Narrow</a:t>
            </a:r>
            <a:r>
              <a:rPr lang="nl-NL" altLang="nl-NL" sz="2800" dirty="0"/>
              <a:t> scope </a:t>
            </a:r>
            <a:r>
              <a:rPr lang="nl-NL" altLang="nl-NL" sz="2800" dirty="0" err="1"/>
              <a:t>whilst</a:t>
            </a:r>
            <a:r>
              <a:rPr lang="nl-NL" altLang="nl-NL" sz="2800" dirty="0"/>
              <a:t> </a:t>
            </a:r>
            <a:r>
              <a:rPr lang="nl-NL" altLang="nl-NL" sz="2800" dirty="0" err="1"/>
              <a:t>many</a:t>
            </a:r>
            <a:r>
              <a:rPr lang="nl-NL" altLang="nl-NL" sz="2800" dirty="0"/>
              <a:t> </a:t>
            </a:r>
            <a:r>
              <a:rPr lang="nl-NL" altLang="nl-NL" sz="2800" dirty="0" err="1"/>
              <a:t>problems</a:t>
            </a:r>
            <a:r>
              <a:rPr lang="nl-NL" altLang="nl-NL" sz="2800" dirty="0"/>
              <a:t> are </a:t>
            </a:r>
            <a:r>
              <a:rPr lang="nl-NL" altLang="nl-NL" sz="2800" dirty="0" err="1"/>
              <a:t>wicked</a:t>
            </a:r>
            <a:r>
              <a:rPr lang="nl-NL" altLang="nl-NL" sz="2800" dirty="0"/>
              <a:t> e.g. </a:t>
            </a:r>
            <a:r>
              <a:rPr lang="nl-NL" altLang="nl-NL" sz="2800" dirty="0" err="1"/>
              <a:t>environmental</a:t>
            </a:r>
            <a:r>
              <a:rPr lang="nl-NL" altLang="nl-NL" sz="2800" dirty="0"/>
              <a:t> </a:t>
            </a:r>
            <a:r>
              <a:rPr lang="nl-NL" altLang="nl-NL" sz="2800" dirty="0" err="1"/>
              <a:t>pollution</a:t>
            </a:r>
            <a:r>
              <a:rPr lang="nl-NL" altLang="nl-NL" sz="2800" dirty="0"/>
              <a:t> </a:t>
            </a:r>
            <a:r>
              <a:rPr lang="nl-NL" altLang="nl-NL" sz="2800" dirty="0" err="1"/>
              <a:t>and</a:t>
            </a:r>
            <a:r>
              <a:rPr lang="nl-NL" altLang="nl-NL" sz="2800" dirty="0"/>
              <a:t> health care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/>
              <a:t>Ex ante: practical </a:t>
            </a:r>
            <a:r>
              <a:rPr lang="nl-NL" altLang="nl-NL" sz="2800" dirty="0" err="1"/>
              <a:t>knowledge</a:t>
            </a:r>
            <a:r>
              <a:rPr lang="nl-NL" altLang="nl-NL" sz="2800" dirty="0"/>
              <a:t> of </a:t>
            </a:r>
            <a:r>
              <a:rPr lang="nl-NL" altLang="nl-NL" sz="2800" dirty="0" err="1"/>
              <a:t>inspectorates</a:t>
            </a:r>
            <a:r>
              <a:rPr lang="nl-NL" altLang="nl-NL" sz="2800" dirty="0"/>
              <a:t> is </a:t>
            </a:r>
            <a:r>
              <a:rPr lang="nl-NL" altLang="nl-NL" sz="2800" dirty="0" err="1"/>
              <a:t>poorly</a:t>
            </a:r>
            <a:r>
              <a:rPr lang="nl-NL" altLang="nl-NL" sz="2800" dirty="0"/>
              <a:t> </a:t>
            </a:r>
            <a:r>
              <a:rPr lang="nl-NL" altLang="nl-NL" sz="2800" dirty="0" err="1"/>
              <a:t>used</a:t>
            </a:r>
            <a:r>
              <a:rPr lang="nl-NL" altLang="nl-NL" sz="2800" dirty="0"/>
              <a:t> </a:t>
            </a:r>
            <a:r>
              <a:rPr lang="nl-NL" altLang="nl-NL" sz="2800" dirty="0" err="1"/>
              <a:t>to</a:t>
            </a:r>
            <a:r>
              <a:rPr lang="nl-NL" altLang="nl-NL" sz="2800" dirty="0"/>
              <a:t> design </a:t>
            </a:r>
            <a:r>
              <a:rPr lang="nl-NL" altLang="nl-NL" sz="2800" dirty="0" err="1"/>
              <a:t>effective</a:t>
            </a:r>
            <a:r>
              <a:rPr lang="nl-NL" altLang="nl-NL" sz="2800" dirty="0"/>
              <a:t> </a:t>
            </a:r>
            <a:r>
              <a:rPr lang="nl-NL" altLang="nl-NL" sz="2800" dirty="0" err="1"/>
              <a:t>policies</a:t>
            </a:r>
            <a:r>
              <a:rPr lang="nl-NL" altLang="nl-NL" sz="2800" dirty="0"/>
              <a:t> </a:t>
            </a:r>
            <a:r>
              <a:rPr lang="nl-NL" altLang="nl-NL" sz="2800" dirty="0" err="1"/>
              <a:t>and</a:t>
            </a:r>
            <a:r>
              <a:rPr lang="nl-NL" altLang="nl-NL" sz="2800" dirty="0"/>
              <a:t> </a:t>
            </a:r>
            <a:r>
              <a:rPr lang="nl-NL" altLang="nl-NL" sz="2800" dirty="0" err="1"/>
              <a:t>rules</a:t>
            </a:r>
            <a:endParaRPr lang="nl-NL" altLang="nl-NL" sz="2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nl-NL" altLang="nl-NL" sz="2800" dirty="0"/>
              <a:t>Ex post: </a:t>
            </a:r>
            <a:r>
              <a:rPr lang="nl-NL" altLang="nl-NL" sz="2800" dirty="0" err="1"/>
              <a:t>poor</a:t>
            </a:r>
            <a:r>
              <a:rPr lang="nl-NL" altLang="nl-NL" sz="2800" dirty="0"/>
              <a:t> </a:t>
            </a:r>
            <a:r>
              <a:rPr lang="nl-NL" altLang="nl-NL" sz="2800" dirty="0" err="1"/>
              <a:t>learning</a:t>
            </a:r>
            <a:r>
              <a:rPr lang="nl-NL" altLang="nl-NL" sz="2800" dirty="0"/>
              <a:t> </a:t>
            </a:r>
            <a:r>
              <a:rPr lang="nl-NL" altLang="nl-NL" sz="2800" dirty="0" err="1"/>
              <a:t>after</a:t>
            </a:r>
            <a:r>
              <a:rPr lang="nl-NL" altLang="nl-NL" sz="2800" dirty="0"/>
              <a:t> </a:t>
            </a:r>
            <a:r>
              <a:rPr lang="nl-NL" altLang="nl-NL" sz="2800" dirty="0" err="1"/>
              <a:t>implementation</a:t>
            </a:r>
            <a:r>
              <a:rPr lang="nl-NL" altLang="nl-NL" sz="2800" dirty="0"/>
              <a:t> of </a:t>
            </a:r>
            <a:r>
              <a:rPr lang="nl-NL" altLang="nl-NL" sz="2800" dirty="0" err="1"/>
              <a:t>policies</a:t>
            </a:r>
            <a:r>
              <a:rPr lang="nl-NL" altLang="nl-NL" sz="2800" dirty="0"/>
              <a:t> </a:t>
            </a:r>
            <a:r>
              <a:rPr lang="nl-NL" altLang="nl-NL" sz="2800" dirty="0" err="1"/>
              <a:t>and</a:t>
            </a:r>
            <a:r>
              <a:rPr lang="nl-NL" altLang="nl-NL" sz="2800" dirty="0"/>
              <a:t> </a:t>
            </a:r>
            <a:r>
              <a:rPr lang="nl-NL" altLang="nl-NL" sz="2800" dirty="0" err="1"/>
              <a:t>rules</a:t>
            </a:r>
            <a:endParaRPr lang="nl-NL" altLang="nl-NL" sz="28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F71DD344-5A61-6043-3328-1A56F1416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9163050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Call to be(come) a switch for learning</a:t>
            </a:r>
            <a:endParaRPr lang="nl-NL" sz="28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F33DAAD-B407-2B25-0459-9ABAAC723F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70236" y="1795184"/>
            <a:ext cx="878497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altLang="nl-NL" sz="2000" b="1" dirty="0">
                <a:solidFill>
                  <a:srgbClr val="00275D"/>
                </a:solidFill>
              </a:rPr>
              <a:t>Critical </a:t>
            </a:r>
            <a:r>
              <a:rPr lang="nl-NL" altLang="nl-NL" sz="2000" b="1" dirty="0" err="1">
                <a:solidFill>
                  <a:srgbClr val="00275D"/>
                </a:solidFill>
              </a:rPr>
              <a:t>Role</a:t>
            </a:r>
            <a:r>
              <a:rPr lang="nl-NL" altLang="nl-NL" sz="2000" b="1" dirty="0">
                <a:solidFill>
                  <a:srgbClr val="00275D"/>
                </a:solidFill>
              </a:rPr>
              <a:t> in Policy Learning:</a:t>
            </a:r>
            <a:r>
              <a:rPr lang="nl-NL" altLang="nl-NL" sz="2000" dirty="0">
                <a:solidFill>
                  <a:srgbClr val="00275D"/>
                </a:solidFill>
              </a:rPr>
              <a:t> Without a </a:t>
            </a:r>
            <a:r>
              <a:rPr lang="nl-NL" altLang="nl-NL" sz="2000" dirty="0" err="1">
                <a:solidFill>
                  <a:srgbClr val="00275D"/>
                </a:solidFill>
              </a:rPr>
              <a:t>proactive</a:t>
            </a:r>
            <a:r>
              <a:rPr lang="nl-NL" altLang="nl-NL" sz="2000" dirty="0">
                <a:solidFill>
                  <a:srgbClr val="00275D"/>
                </a:solidFill>
              </a:rPr>
              <a:t> stance, </a:t>
            </a:r>
            <a:r>
              <a:rPr lang="nl-NL" altLang="nl-NL" sz="2000" dirty="0" err="1">
                <a:solidFill>
                  <a:srgbClr val="00275D"/>
                </a:solidFill>
              </a:rPr>
              <a:t>the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government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risks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overlooking</a:t>
            </a:r>
            <a:r>
              <a:rPr lang="nl-NL" altLang="nl-NL" sz="2000" dirty="0">
                <a:solidFill>
                  <a:srgbClr val="00275D"/>
                </a:solidFill>
              </a:rPr>
              <a:t> policy </a:t>
            </a:r>
            <a:r>
              <a:rPr lang="nl-NL" altLang="nl-NL" sz="2000" dirty="0" err="1">
                <a:solidFill>
                  <a:srgbClr val="00275D"/>
                </a:solidFill>
              </a:rPr>
              <a:t>shortcomings</a:t>
            </a:r>
            <a:r>
              <a:rPr lang="nl-NL" altLang="nl-NL" sz="2000" dirty="0">
                <a:solidFill>
                  <a:srgbClr val="00275D"/>
                </a:solidFill>
              </a:rPr>
              <a:t>, </a:t>
            </a:r>
            <a:r>
              <a:rPr lang="nl-NL" altLang="nl-NL" sz="2000" dirty="0" err="1">
                <a:solidFill>
                  <a:srgbClr val="00275D"/>
                </a:solidFill>
              </a:rPr>
              <a:t>widening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the</a:t>
            </a:r>
            <a:r>
              <a:rPr lang="nl-NL" altLang="nl-NL" sz="2000" dirty="0">
                <a:solidFill>
                  <a:srgbClr val="00275D"/>
                </a:solidFill>
              </a:rPr>
              <a:t> gap </a:t>
            </a:r>
            <a:r>
              <a:rPr lang="nl-NL" altLang="nl-NL" sz="2000" dirty="0" err="1">
                <a:solidFill>
                  <a:srgbClr val="00275D"/>
                </a:solidFill>
              </a:rPr>
              <a:t>with</a:t>
            </a:r>
            <a:r>
              <a:rPr lang="nl-NL" altLang="nl-NL" sz="2000" dirty="0">
                <a:solidFill>
                  <a:srgbClr val="00275D"/>
                </a:solidFill>
              </a:rPr>
              <a:t> society. </a:t>
            </a:r>
          </a:p>
          <a:p>
            <a:endParaRPr lang="nl-NL" altLang="nl-NL" sz="2000" dirty="0">
              <a:solidFill>
                <a:srgbClr val="00275D"/>
              </a:solidFill>
            </a:endParaRPr>
          </a:p>
          <a:p>
            <a:r>
              <a:rPr lang="nl-NL" altLang="nl-NL" sz="2000" b="1" dirty="0" err="1">
                <a:solidFill>
                  <a:srgbClr val="00275D"/>
                </a:solidFill>
              </a:rPr>
              <a:t>Proactive</a:t>
            </a:r>
            <a:r>
              <a:rPr lang="nl-NL" altLang="nl-NL" sz="2000" b="1" dirty="0">
                <a:solidFill>
                  <a:srgbClr val="00275D"/>
                </a:solidFill>
              </a:rPr>
              <a:t> &amp; </a:t>
            </a:r>
            <a:r>
              <a:rPr lang="nl-NL" altLang="nl-NL" sz="2000" b="1" dirty="0" err="1">
                <a:solidFill>
                  <a:srgbClr val="00275D"/>
                </a:solidFill>
              </a:rPr>
              <a:t>Reflective</a:t>
            </a:r>
            <a:r>
              <a:rPr lang="nl-NL" altLang="nl-NL" sz="2000" b="1" dirty="0">
                <a:solidFill>
                  <a:srgbClr val="00275D"/>
                </a:solidFill>
              </a:rPr>
              <a:t> Approach:</a:t>
            </a:r>
            <a:r>
              <a:rPr lang="nl-NL" altLang="nl-NL" sz="2000" dirty="0">
                <a:solidFill>
                  <a:srgbClr val="00275D"/>
                </a:solidFill>
              </a:rPr>
              <a:t> Regulators are </a:t>
            </a:r>
            <a:r>
              <a:rPr lang="nl-NL" altLang="nl-NL" sz="2000" dirty="0" err="1">
                <a:solidFill>
                  <a:srgbClr val="00275D"/>
                </a:solidFill>
              </a:rPr>
              <a:t>uniquely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positioned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to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identify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emerging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challenges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and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opportunities</a:t>
            </a:r>
            <a:r>
              <a:rPr lang="nl-NL" altLang="nl-NL" sz="2000" dirty="0">
                <a:solidFill>
                  <a:srgbClr val="00275D"/>
                </a:solidFill>
              </a:rPr>
              <a:t> </a:t>
            </a:r>
            <a:r>
              <a:rPr lang="nl-NL" altLang="nl-NL" sz="2000" dirty="0" err="1">
                <a:solidFill>
                  <a:srgbClr val="00275D"/>
                </a:solidFill>
              </a:rPr>
              <a:t>early</a:t>
            </a:r>
            <a:r>
              <a:rPr lang="nl-NL" altLang="nl-NL" sz="2000" dirty="0">
                <a:solidFill>
                  <a:srgbClr val="00275D"/>
                </a:solidFill>
              </a:rPr>
              <a:t>. </a:t>
            </a:r>
          </a:p>
          <a:p>
            <a:endParaRPr lang="nl-NL" altLang="nl-NL" sz="2000" dirty="0">
              <a:solidFill>
                <a:srgbClr val="00275D"/>
              </a:solidFill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Strengthening</a:t>
            </a: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Reflective</a:t>
            </a: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Oversight</a:t>
            </a: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: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Public regulators must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evolve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from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strict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rule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enforcement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to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safeguarding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broader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societal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goals. 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rgbClr val="00275D"/>
              </a:solidFill>
              <a:effectLst/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Accelerating</a:t>
            </a: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Change: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Oversight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agencies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are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increasingly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held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accountable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for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tangible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results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across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sectors like environment, health,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education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,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and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safety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. 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>
              <a:ln>
                <a:noFill/>
              </a:ln>
              <a:solidFill>
                <a:srgbClr val="00275D"/>
              </a:solidFill>
              <a:effectLst/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Identifying</a:t>
            </a: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Gaps</a:t>
            </a: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: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Regulators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see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where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laws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fail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to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align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with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real-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world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societal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impacts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and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flag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new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challenges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, like AI-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driven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</a:rPr>
              <a:t>ethical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</a:rPr>
              <a:t> concerns.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AC169EFE-4E8C-AB13-FA47-D3F65D5B7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9163050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Examples of proactive regulators</a:t>
            </a:r>
            <a:endParaRPr lang="nl-N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910CD8-2DDB-A81A-FBA9-2EBB84FF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260" y="1215928"/>
            <a:ext cx="878497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Reporting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regulators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policy goals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Netherlands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Markets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advises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outdated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bureaucratic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burdens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altLang="nl-NL" sz="1800" dirty="0">
              <a:solidFill>
                <a:srgbClr val="00275D"/>
              </a:solidFill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275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debate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2024,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Inspector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-General of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Dutch Labour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Inspectorate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raised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concerns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275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Legislative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shortcomings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financial crisis,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Financial Markets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Nederlandsche Bank have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advised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Finance Minister on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proposing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275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Facilitating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Dutch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struggle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combat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unsafe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product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compliance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minister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joint approach. 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275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oversight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2016,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AFM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major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mortgage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provider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experimented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repay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interest-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mortgages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Knowledge-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bodies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exchange best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Toezichtfestival,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fostering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27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sectors. </a:t>
            </a:r>
          </a:p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275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6519B-0ED6-9F7E-B5B1-30AF984EB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5361D30F-686C-C5B2-0711-452C8239C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3" y="279400"/>
            <a:ext cx="9163050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Resuming …</a:t>
            </a:r>
            <a:endParaRPr lang="nl-NL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C81061-243F-A5F0-E0FE-4074CE2DC396}"/>
              </a:ext>
            </a:extLst>
          </p:cNvPr>
          <p:cNvSpPr txBox="1"/>
          <p:nvPr/>
        </p:nvSpPr>
        <p:spPr>
          <a:xfrm>
            <a:off x="1098228" y="1836415"/>
            <a:ext cx="8496944" cy="448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5D"/>
                </a:solidFill>
              </a:rPr>
              <a:t>Our </a:t>
            </a:r>
            <a:r>
              <a:rPr lang="en-US" sz="2400" u="sng" dirty="0">
                <a:solidFill>
                  <a:srgbClr val="00275D"/>
                </a:solidFill>
              </a:rPr>
              <a:t>society is complex and rapidly evolving</a:t>
            </a:r>
            <a:r>
              <a:rPr lang="en-US" sz="2400" dirty="0">
                <a:solidFill>
                  <a:srgbClr val="00275D"/>
                </a:solidFill>
              </a:rPr>
              <a:t>, requiring a government that can anticipate and adapt.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5D"/>
                </a:solidFill>
              </a:rPr>
              <a:t>In this environment, </a:t>
            </a:r>
            <a:r>
              <a:rPr lang="en-US" sz="2400" u="sng" dirty="0">
                <a:solidFill>
                  <a:srgbClr val="00275D"/>
                </a:solidFill>
              </a:rPr>
              <a:t>regulators play a crucial </a:t>
            </a:r>
            <a:r>
              <a:rPr lang="en-US" sz="2400" dirty="0">
                <a:solidFill>
                  <a:srgbClr val="00275D"/>
                </a:solidFill>
              </a:rPr>
              <a:t>role as independent actors who connect various stakeholders and contribute to a flexible, autonomous, and engaged government.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275D"/>
                </a:solidFill>
              </a:rPr>
              <a:t>To be effective</a:t>
            </a:r>
            <a:r>
              <a:rPr lang="en-US" sz="2400" dirty="0">
                <a:solidFill>
                  <a:srgbClr val="00275D"/>
                </a:solidFill>
              </a:rPr>
              <a:t>, they must identify regulatory gaps, operate independently, remain critical—including of their own effectiveness—and always prioritize the fundamental goals of policies and legislation.</a:t>
            </a:r>
            <a:endParaRPr lang="nl-NL" sz="2400" dirty="0">
              <a:solidFill>
                <a:srgbClr val="002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96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SM-A1-corporate-editable-PPT">
  <a:themeElements>
    <a:clrScheme name="3_RSM-A1-corporate-editable-PPT 1">
      <a:dk1>
        <a:srgbClr val="6A5546"/>
      </a:dk1>
      <a:lt1>
        <a:srgbClr val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FFFFFF"/>
      </a:accent3>
      <a:accent4>
        <a:srgbClr val="59473A"/>
      </a:accent4>
      <a:accent5>
        <a:srgbClr val="C0C8D3"/>
      </a:accent5>
      <a:accent6>
        <a:srgbClr val="B8BFC9"/>
      </a:accent6>
      <a:hlink>
        <a:srgbClr val="00275D"/>
      </a:hlink>
      <a:folHlink>
        <a:srgbClr val="00275D"/>
      </a:folHlink>
    </a:clrScheme>
    <a:fontScheme name="3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RSM-A1-corporate-editable-PPT 1">
        <a:dk1>
          <a:srgbClr val="6A5546"/>
        </a:dk1>
        <a:lt1>
          <a:srgbClr val="FFFFFF"/>
        </a:lt1>
        <a:dk2>
          <a:srgbClr val="00275D"/>
        </a:dk2>
        <a:lt2>
          <a:srgbClr val="DDD3CB"/>
        </a:lt2>
        <a:accent1>
          <a:srgbClr val="7F93AE"/>
        </a:accent1>
        <a:accent2>
          <a:srgbClr val="CBD3DE"/>
        </a:accent2>
        <a:accent3>
          <a:srgbClr val="FFFFFF"/>
        </a:accent3>
        <a:accent4>
          <a:srgbClr val="59473A"/>
        </a:accent4>
        <a:accent5>
          <a:srgbClr val="C0C8D3"/>
        </a:accent5>
        <a:accent6>
          <a:srgbClr val="B8BFC9"/>
        </a:accent6>
        <a:hlink>
          <a:srgbClr val="00275D"/>
        </a:hlink>
        <a:folHlink>
          <a:srgbClr val="0027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RSM-A1-corporate-editable-PPT">
  <a:themeElements>
    <a:clrScheme name="Aangepast 3">
      <a:dk1>
        <a:srgbClr val="6A5546"/>
      </a:dk1>
      <a:lt1>
        <a:sysClr val="window" lastClr="FFFFFF"/>
      </a:lt1>
      <a:dk2>
        <a:srgbClr val="00275D"/>
      </a:dk2>
      <a:lt2>
        <a:srgbClr val="DDD3CB"/>
      </a:lt2>
      <a:accent1>
        <a:srgbClr val="7F93AE"/>
      </a:accent1>
      <a:accent2>
        <a:srgbClr val="CBD3DE"/>
      </a:accent2>
      <a:accent3>
        <a:srgbClr val="00275D"/>
      </a:accent3>
      <a:accent4>
        <a:srgbClr val="C6B4A5"/>
      </a:accent4>
      <a:accent5>
        <a:srgbClr val="6A5546"/>
      </a:accent5>
      <a:accent6>
        <a:srgbClr val="DDD3CB"/>
      </a:accent6>
      <a:hlink>
        <a:srgbClr val="00275D"/>
      </a:hlink>
      <a:folHlink>
        <a:srgbClr val="00275D"/>
      </a:folHlink>
    </a:clrScheme>
    <a:fontScheme name="4_RSM-A1-corporate-editable-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821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RSM-A1-corporate-editable-PPT</Template>
  <TotalTime>0</TotalTime>
  <Words>662</Words>
  <Application>Microsoft Office PowerPoint</Application>
  <PresentationFormat>Aangepast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MV Boli</vt:lpstr>
      <vt:lpstr>Aptos</vt:lpstr>
      <vt:lpstr>Times New Roman</vt:lpstr>
      <vt:lpstr>Courier New</vt:lpstr>
      <vt:lpstr>RSM-A1-corporate-editable-PPT</vt:lpstr>
      <vt:lpstr>4_RSM-A1-corporate-editable-PPT</vt:lpstr>
      <vt:lpstr>PowerPoint-presentatie</vt:lpstr>
      <vt:lpstr>agenda</vt:lpstr>
      <vt:lpstr>COMPLEXITy and rules</vt:lpstr>
      <vt:lpstr>Regulation in the netherlands</vt:lpstr>
      <vt:lpstr>Effective rules?</vt:lpstr>
      <vt:lpstr>problems</vt:lpstr>
      <vt:lpstr>Call to be(come) a switch for learning</vt:lpstr>
      <vt:lpstr>Examples of proactive regulators</vt:lpstr>
      <vt:lpstr>Resuming …</vt:lpstr>
      <vt:lpstr>Thank you!</vt:lpstr>
    </vt:vector>
  </TitlesOfParts>
  <Company>Rotterdam School of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Maron Zewdie</dc:creator>
  <cp:lastModifiedBy>Martin de Bree</cp:lastModifiedBy>
  <cp:revision>337</cp:revision>
  <dcterms:created xsi:type="dcterms:W3CDTF">2011-04-13T12:57:44Z</dcterms:created>
  <dcterms:modified xsi:type="dcterms:W3CDTF">2025-06-12T18:34:24Z</dcterms:modified>
</cp:coreProperties>
</file>