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145706679" r:id="rId5"/>
    <p:sldId id="1170" r:id="rId6"/>
    <p:sldId id="2147468722" r:id="rId7"/>
    <p:sldId id="2145706732" r:id="rId8"/>
    <p:sldId id="2147468745" r:id="rId9"/>
    <p:sldId id="2147468746" r:id="rId10"/>
    <p:sldId id="2147468747" r:id="rId11"/>
    <p:sldId id="2147468748" r:id="rId12"/>
    <p:sldId id="2147468749" r:id="rId13"/>
    <p:sldId id="2147468752" r:id="rId14"/>
    <p:sldId id="2147468744" r:id="rId15"/>
    <p:sldId id="2147468754" r:id="rId16"/>
    <p:sldId id="2147468755" r:id="rId17"/>
    <p:sldId id="2147468756" r:id="rId18"/>
    <p:sldId id="21474687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3BD977-9F3B-4ED1-1EFF-4F1D812CDC18}" name="Ayse Sema" initials="AS" userId="S::Ayse.Sema@cqc.org.uk::3c613111-aee0-4e60-aa86-e223aff8f3b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4FD5E5-C089-4BDA-BE8C-4AC19D096676}" v="61" dt="2025-06-06T15:13:22.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515" autoAdjust="0"/>
  </p:normalViewPr>
  <p:slideViewPr>
    <p:cSldViewPr snapToGrid="0">
      <p:cViewPr>
        <p:scale>
          <a:sx n="90" d="100"/>
          <a:sy n="90" d="100"/>
        </p:scale>
        <p:origin x="1704" y="494"/>
      </p:cViewPr>
      <p:guideLst/>
    </p:cSldViewPr>
  </p:slideViewPr>
  <p:notesTextViewPr>
    <p:cViewPr>
      <p:scale>
        <a:sx n="1" d="1"/>
        <a:sy n="1" d="1"/>
      </p:scale>
      <p:origin x="0" y="0"/>
    </p:cViewPr>
  </p:notesTextViewPr>
  <p:sorterViewPr>
    <p:cViewPr>
      <p:scale>
        <a:sx n="125" d="100"/>
        <a:sy n="125" d="100"/>
      </p:scale>
      <p:origin x="0" y="-23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Hodson" userId="f5512287-2d23-4d6e-8063-58db704bca26" providerId="ADAL" clId="{744FD5E5-C089-4BDA-BE8C-4AC19D096676}"/>
    <pc:docChg chg="undo redo custSel addSld delSld modSld sldOrd delSection modSection">
      <pc:chgData name="Becky Hodson" userId="f5512287-2d23-4d6e-8063-58db704bca26" providerId="ADAL" clId="{744FD5E5-C089-4BDA-BE8C-4AC19D096676}" dt="2025-06-06T15:29:18.130" v="4447" actId="1076"/>
      <pc:docMkLst>
        <pc:docMk/>
      </pc:docMkLst>
      <pc:sldChg chg="del">
        <pc:chgData name="Becky Hodson" userId="f5512287-2d23-4d6e-8063-58db704bca26" providerId="ADAL" clId="{744FD5E5-C089-4BDA-BE8C-4AC19D096676}" dt="2025-06-05T15:25:20.362" v="2738" actId="47"/>
        <pc:sldMkLst>
          <pc:docMk/>
          <pc:sldMk cId="129187518" sldId="261"/>
        </pc:sldMkLst>
      </pc:sldChg>
      <pc:sldChg chg="del">
        <pc:chgData name="Becky Hodson" userId="f5512287-2d23-4d6e-8063-58db704bca26" providerId="ADAL" clId="{744FD5E5-C089-4BDA-BE8C-4AC19D096676}" dt="2025-06-05T15:25:47.370" v="2744" actId="47"/>
        <pc:sldMkLst>
          <pc:docMk/>
          <pc:sldMk cId="3281726207" sldId="267"/>
        </pc:sldMkLst>
      </pc:sldChg>
      <pc:sldChg chg="add">
        <pc:chgData name="Becky Hodson" userId="f5512287-2d23-4d6e-8063-58db704bca26" providerId="ADAL" clId="{744FD5E5-C089-4BDA-BE8C-4AC19D096676}" dt="2025-06-05T09:56:13.626" v="3"/>
        <pc:sldMkLst>
          <pc:docMk/>
          <pc:sldMk cId="3662647599" sldId="1170"/>
        </pc:sldMkLst>
      </pc:sldChg>
      <pc:sldChg chg="del">
        <pc:chgData name="Becky Hodson" userId="f5512287-2d23-4d6e-8063-58db704bca26" providerId="ADAL" clId="{744FD5E5-C089-4BDA-BE8C-4AC19D096676}" dt="2025-06-05T09:53:36.935" v="0" actId="47"/>
        <pc:sldMkLst>
          <pc:docMk/>
          <pc:sldMk cId="3641803122" sldId="2145706310"/>
        </pc:sldMkLst>
      </pc:sldChg>
      <pc:sldChg chg="del">
        <pc:chgData name="Becky Hodson" userId="f5512287-2d23-4d6e-8063-58db704bca26" providerId="ADAL" clId="{744FD5E5-C089-4BDA-BE8C-4AC19D096676}" dt="2025-06-05T15:25:39.040" v="2743" actId="47"/>
        <pc:sldMkLst>
          <pc:docMk/>
          <pc:sldMk cId="384344703" sldId="2145706393"/>
        </pc:sldMkLst>
      </pc:sldChg>
      <pc:sldChg chg="del">
        <pc:chgData name="Becky Hodson" userId="f5512287-2d23-4d6e-8063-58db704bca26" providerId="ADAL" clId="{744FD5E5-C089-4BDA-BE8C-4AC19D096676}" dt="2025-06-05T15:25:48.027" v="2745" actId="47"/>
        <pc:sldMkLst>
          <pc:docMk/>
          <pc:sldMk cId="850786586" sldId="2145706494"/>
        </pc:sldMkLst>
      </pc:sldChg>
      <pc:sldChg chg="del">
        <pc:chgData name="Becky Hodson" userId="f5512287-2d23-4d6e-8063-58db704bca26" providerId="ADAL" clId="{744FD5E5-C089-4BDA-BE8C-4AC19D096676}" dt="2025-06-05T15:25:13.687" v="2736" actId="47"/>
        <pc:sldMkLst>
          <pc:docMk/>
          <pc:sldMk cId="3563574552" sldId="2145706601"/>
        </pc:sldMkLst>
      </pc:sldChg>
      <pc:sldChg chg="del">
        <pc:chgData name="Becky Hodson" userId="f5512287-2d23-4d6e-8063-58db704bca26" providerId="ADAL" clId="{744FD5E5-C089-4BDA-BE8C-4AC19D096676}" dt="2025-06-05T09:53:39.279" v="1" actId="47"/>
        <pc:sldMkLst>
          <pc:docMk/>
          <pc:sldMk cId="987430726" sldId="2145706678"/>
        </pc:sldMkLst>
      </pc:sldChg>
      <pc:sldChg chg="modSp mod">
        <pc:chgData name="Becky Hodson" userId="f5512287-2d23-4d6e-8063-58db704bca26" providerId="ADAL" clId="{744FD5E5-C089-4BDA-BE8C-4AC19D096676}" dt="2025-06-06T09:19:38.585" v="3127" actId="1076"/>
        <pc:sldMkLst>
          <pc:docMk/>
          <pc:sldMk cId="4126488310" sldId="2145706679"/>
        </pc:sldMkLst>
        <pc:spChg chg="mod">
          <ac:chgData name="Becky Hodson" userId="f5512287-2d23-4d6e-8063-58db704bca26" providerId="ADAL" clId="{744FD5E5-C089-4BDA-BE8C-4AC19D096676}" dt="2025-06-06T09:19:38.585" v="3127" actId="1076"/>
          <ac:spMkLst>
            <pc:docMk/>
            <pc:sldMk cId="4126488310" sldId="2145706679"/>
            <ac:spMk id="2" creationId="{5C0396E8-DFEC-4D88-8859-0FA44E5C5762}"/>
          </ac:spMkLst>
        </pc:spChg>
        <pc:spChg chg="mod">
          <ac:chgData name="Becky Hodson" userId="f5512287-2d23-4d6e-8063-58db704bca26" providerId="ADAL" clId="{744FD5E5-C089-4BDA-BE8C-4AC19D096676}" dt="2025-06-05T09:59:07.116" v="107" actId="20577"/>
          <ac:spMkLst>
            <pc:docMk/>
            <pc:sldMk cId="4126488310" sldId="2145706679"/>
            <ac:spMk id="3" creationId="{21A68476-28AC-429D-A6B6-ED8065E8AC1B}"/>
          </ac:spMkLst>
        </pc:spChg>
        <pc:spChg chg="mod">
          <ac:chgData name="Becky Hodson" userId="f5512287-2d23-4d6e-8063-58db704bca26" providerId="ADAL" clId="{744FD5E5-C089-4BDA-BE8C-4AC19D096676}" dt="2025-06-05T09:59:39.188" v="146" actId="20577"/>
          <ac:spMkLst>
            <pc:docMk/>
            <pc:sldMk cId="4126488310" sldId="2145706679"/>
            <ac:spMk id="4" creationId="{90D4BF96-5ADE-4414-8FD7-6025F5B875A3}"/>
          </ac:spMkLst>
        </pc:spChg>
      </pc:sldChg>
      <pc:sldChg chg="del">
        <pc:chgData name="Becky Hodson" userId="f5512287-2d23-4d6e-8063-58db704bca26" providerId="ADAL" clId="{744FD5E5-C089-4BDA-BE8C-4AC19D096676}" dt="2025-06-05T15:25:32.375" v="2742" actId="47"/>
        <pc:sldMkLst>
          <pc:docMk/>
          <pc:sldMk cId="343157627" sldId="2145706714"/>
        </pc:sldMkLst>
      </pc:sldChg>
      <pc:sldChg chg="del">
        <pc:chgData name="Becky Hodson" userId="f5512287-2d23-4d6e-8063-58db704bca26" providerId="ADAL" clId="{744FD5E5-C089-4BDA-BE8C-4AC19D096676}" dt="2025-06-05T15:25:17.464" v="2737" actId="47"/>
        <pc:sldMkLst>
          <pc:docMk/>
          <pc:sldMk cId="3887128541" sldId="2145706724"/>
        </pc:sldMkLst>
      </pc:sldChg>
      <pc:sldChg chg="del">
        <pc:chgData name="Becky Hodson" userId="f5512287-2d23-4d6e-8063-58db704bca26" providerId="ADAL" clId="{744FD5E5-C089-4BDA-BE8C-4AC19D096676}" dt="2025-06-05T15:25:25.858" v="2740" actId="47"/>
        <pc:sldMkLst>
          <pc:docMk/>
          <pc:sldMk cId="2272671102" sldId="2145706739"/>
        </pc:sldMkLst>
      </pc:sldChg>
      <pc:sldChg chg="del">
        <pc:chgData name="Becky Hodson" userId="f5512287-2d23-4d6e-8063-58db704bca26" providerId="ADAL" clId="{744FD5E5-C089-4BDA-BE8C-4AC19D096676}" dt="2025-06-05T15:25:23.713" v="2739" actId="47"/>
        <pc:sldMkLst>
          <pc:docMk/>
          <pc:sldMk cId="301624145" sldId="2145706743"/>
        </pc:sldMkLst>
      </pc:sldChg>
      <pc:sldChg chg="add">
        <pc:chgData name="Becky Hodson" userId="f5512287-2d23-4d6e-8063-58db704bca26" providerId="ADAL" clId="{744FD5E5-C089-4BDA-BE8C-4AC19D096676}" dt="2025-06-05T09:55:55.848" v="2"/>
        <pc:sldMkLst>
          <pc:docMk/>
          <pc:sldMk cId="4160550378" sldId="2147468722"/>
        </pc:sldMkLst>
      </pc:sldChg>
      <pc:sldChg chg="del">
        <pc:chgData name="Becky Hodson" userId="f5512287-2d23-4d6e-8063-58db704bca26" providerId="ADAL" clId="{744FD5E5-C089-4BDA-BE8C-4AC19D096676}" dt="2025-06-05T15:22:27.933" v="2731" actId="47"/>
        <pc:sldMkLst>
          <pc:docMk/>
          <pc:sldMk cId="2232978838" sldId="2147468733"/>
        </pc:sldMkLst>
      </pc:sldChg>
      <pc:sldChg chg="del">
        <pc:chgData name="Becky Hodson" userId="f5512287-2d23-4d6e-8063-58db704bca26" providerId="ADAL" clId="{744FD5E5-C089-4BDA-BE8C-4AC19D096676}" dt="2025-06-05T15:23:44.538" v="2733" actId="47"/>
        <pc:sldMkLst>
          <pc:docMk/>
          <pc:sldMk cId="3346949990" sldId="2147468734"/>
        </pc:sldMkLst>
      </pc:sldChg>
      <pc:sldChg chg="del">
        <pc:chgData name="Becky Hodson" userId="f5512287-2d23-4d6e-8063-58db704bca26" providerId="ADAL" clId="{744FD5E5-C089-4BDA-BE8C-4AC19D096676}" dt="2025-06-05T15:23:08.521" v="2732" actId="47"/>
        <pc:sldMkLst>
          <pc:docMk/>
          <pc:sldMk cId="3747896405" sldId="2147468736"/>
        </pc:sldMkLst>
      </pc:sldChg>
      <pc:sldChg chg="del">
        <pc:chgData name="Becky Hodson" userId="f5512287-2d23-4d6e-8063-58db704bca26" providerId="ADAL" clId="{744FD5E5-C089-4BDA-BE8C-4AC19D096676}" dt="2025-06-05T15:23:58.676" v="2734" actId="47"/>
        <pc:sldMkLst>
          <pc:docMk/>
          <pc:sldMk cId="460628898" sldId="2147468737"/>
        </pc:sldMkLst>
      </pc:sldChg>
      <pc:sldChg chg="del">
        <pc:chgData name="Becky Hodson" userId="f5512287-2d23-4d6e-8063-58db704bca26" providerId="ADAL" clId="{744FD5E5-C089-4BDA-BE8C-4AC19D096676}" dt="2025-06-05T15:25:27.711" v="2741" actId="47"/>
        <pc:sldMkLst>
          <pc:docMk/>
          <pc:sldMk cId="1140282072" sldId="2147468742"/>
        </pc:sldMkLst>
      </pc:sldChg>
      <pc:sldChg chg="del">
        <pc:chgData name="Becky Hodson" userId="f5512287-2d23-4d6e-8063-58db704bca26" providerId="ADAL" clId="{744FD5E5-C089-4BDA-BE8C-4AC19D096676}" dt="2025-06-05T15:24:05.948" v="2735" actId="47"/>
        <pc:sldMkLst>
          <pc:docMk/>
          <pc:sldMk cId="1262584411" sldId="2147468743"/>
        </pc:sldMkLst>
      </pc:sldChg>
      <pc:sldChg chg="addSp delSp modSp new mod ord">
        <pc:chgData name="Becky Hodson" userId="f5512287-2d23-4d6e-8063-58db704bca26" providerId="ADAL" clId="{744FD5E5-C089-4BDA-BE8C-4AC19D096676}" dt="2025-06-06T15:20:54.952" v="4066" actId="20577"/>
        <pc:sldMkLst>
          <pc:docMk/>
          <pc:sldMk cId="834657575" sldId="2147468744"/>
        </pc:sldMkLst>
        <pc:spChg chg="mod">
          <ac:chgData name="Becky Hodson" userId="f5512287-2d23-4d6e-8063-58db704bca26" providerId="ADAL" clId="{744FD5E5-C089-4BDA-BE8C-4AC19D096676}" dt="2025-06-06T15:20:54.952" v="4066" actId="20577"/>
          <ac:spMkLst>
            <pc:docMk/>
            <pc:sldMk cId="834657575" sldId="2147468744"/>
            <ac:spMk id="2" creationId="{E8E030E2-B6A0-C3C3-E026-13DD2A0C74C9}"/>
          </ac:spMkLst>
        </pc:spChg>
        <pc:spChg chg="del">
          <ac:chgData name="Becky Hodson" userId="f5512287-2d23-4d6e-8063-58db704bca26" providerId="ADAL" clId="{744FD5E5-C089-4BDA-BE8C-4AC19D096676}" dt="2025-06-06T09:37:45.826" v="3292" actId="478"/>
          <ac:spMkLst>
            <pc:docMk/>
            <pc:sldMk cId="834657575" sldId="2147468744"/>
            <ac:spMk id="3" creationId="{EB57CB32-2478-3DD0-2FC7-FE5B1F9486E0}"/>
          </ac:spMkLst>
        </pc:spChg>
        <pc:spChg chg="add mod">
          <ac:chgData name="Becky Hodson" userId="f5512287-2d23-4d6e-8063-58db704bca26" providerId="ADAL" clId="{744FD5E5-C089-4BDA-BE8C-4AC19D096676}" dt="2025-06-06T14:53:50.257" v="3363" actId="113"/>
          <ac:spMkLst>
            <pc:docMk/>
            <pc:sldMk cId="834657575" sldId="2147468744"/>
            <ac:spMk id="8" creationId="{294F8EF3-990B-257A-F459-01B6BA20CD6B}"/>
          </ac:spMkLst>
        </pc:spChg>
        <pc:spChg chg="add mod">
          <ac:chgData name="Becky Hodson" userId="f5512287-2d23-4d6e-8063-58db704bca26" providerId="ADAL" clId="{744FD5E5-C089-4BDA-BE8C-4AC19D096676}" dt="2025-06-06T14:54:45.374" v="3375" actId="113"/>
          <ac:spMkLst>
            <pc:docMk/>
            <pc:sldMk cId="834657575" sldId="2147468744"/>
            <ac:spMk id="12" creationId="{F944FCF7-3D29-27F9-7C42-89D9E3F6DE03}"/>
          </ac:spMkLst>
        </pc:spChg>
        <pc:spChg chg="add mod">
          <ac:chgData name="Becky Hodson" userId="f5512287-2d23-4d6e-8063-58db704bca26" providerId="ADAL" clId="{744FD5E5-C089-4BDA-BE8C-4AC19D096676}" dt="2025-06-06T14:59:27.501" v="3546" actId="404"/>
          <ac:spMkLst>
            <pc:docMk/>
            <pc:sldMk cId="834657575" sldId="2147468744"/>
            <ac:spMk id="16" creationId="{094F4D45-BF0D-CCC1-F621-2935EF69D311}"/>
          </ac:spMkLst>
        </pc:spChg>
        <pc:picChg chg="add mod">
          <ac:chgData name="Becky Hodson" userId="f5512287-2d23-4d6e-8063-58db704bca26" providerId="ADAL" clId="{744FD5E5-C089-4BDA-BE8C-4AC19D096676}" dt="2025-06-06T09:38:30.066" v="3297" actId="14100"/>
          <ac:picMkLst>
            <pc:docMk/>
            <pc:sldMk cId="834657575" sldId="2147468744"/>
            <ac:picMk id="18" creationId="{9BF2F2A0-2225-4C02-9FD1-471637E744C2}"/>
          </ac:picMkLst>
        </pc:picChg>
      </pc:sldChg>
      <pc:sldChg chg="addSp delSp modSp new mod">
        <pc:chgData name="Becky Hodson" userId="f5512287-2d23-4d6e-8063-58db704bca26" providerId="ADAL" clId="{744FD5E5-C089-4BDA-BE8C-4AC19D096676}" dt="2025-06-06T14:52:42.062" v="3354" actId="1076"/>
        <pc:sldMkLst>
          <pc:docMk/>
          <pc:sldMk cId="3029648086" sldId="2147468745"/>
        </pc:sldMkLst>
        <pc:spChg chg="mod">
          <ac:chgData name="Becky Hodson" userId="f5512287-2d23-4d6e-8063-58db704bca26" providerId="ADAL" clId="{744FD5E5-C089-4BDA-BE8C-4AC19D096676}" dt="2025-06-05T10:47:53.501" v="234" actId="20577"/>
          <ac:spMkLst>
            <pc:docMk/>
            <pc:sldMk cId="3029648086" sldId="2147468745"/>
            <ac:spMk id="2" creationId="{6064F984-C080-66C0-DADE-1F0244BCFAD7}"/>
          </ac:spMkLst>
        </pc:spChg>
        <pc:spChg chg="mod">
          <ac:chgData name="Becky Hodson" userId="f5512287-2d23-4d6e-8063-58db704bca26" providerId="ADAL" clId="{744FD5E5-C089-4BDA-BE8C-4AC19D096676}" dt="2025-06-05T11:04:49.790" v="553" actId="20577"/>
          <ac:spMkLst>
            <pc:docMk/>
            <pc:sldMk cId="3029648086" sldId="2147468745"/>
            <ac:spMk id="3" creationId="{BC4B707F-9DC0-4BCB-DAF0-FCE869DFE172}"/>
          </ac:spMkLst>
        </pc:spChg>
        <pc:picChg chg="add del mod">
          <ac:chgData name="Becky Hodson" userId="f5512287-2d23-4d6e-8063-58db704bca26" providerId="ADAL" clId="{744FD5E5-C089-4BDA-BE8C-4AC19D096676}" dt="2025-06-05T10:53:53.316" v="256" actId="478"/>
          <ac:picMkLst>
            <pc:docMk/>
            <pc:sldMk cId="3029648086" sldId="2147468745"/>
            <ac:picMk id="5" creationId="{AB94F2F8-E43E-3259-FF1F-EE5C4B5C66A9}"/>
          </ac:picMkLst>
        </pc:picChg>
        <pc:picChg chg="add mod">
          <ac:chgData name="Becky Hodson" userId="f5512287-2d23-4d6e-8063-58db704bca26" providerId="ADAL" clId="{744FD5E5-C089-4BDA-BE8C-4AC19D096676}" dt="2025-06-06T14:52:38.163" v="3347" actId="1076"/>
          <ac:picMkLst>
            <pc:docMk/>
            <pc:sldMk cId="3029648086" sldId="2147468745"/>
            <ac:picMk id="7" creationId="{63690B8F-FB4E-64D8-037A-8F9CC027E356}"/>
          </ac:picMkLst>
        </pc:picChg>
        <pc:picChg chg="add mod">
          <ac:chgData name="Becky Hodson" userId="f5512287-2d23-4d6e-8063-58db704bca26" providerId="ADAL" clId="{744FD5E5-C089-4BDA-BE8C-4AC19D096676}" dt="2025-06-06T14:52:42.062" v="3354" actId="1076"/>
          <ac:picMkLst>
            <pc:docMk/>
            <pc:sldMk cId="3029648086" sldId="2147468745"/>
            <ac:picMk id="9" creationId="{14143E83-2D07-9C95-5500-0727FF3E582D}"/>
          </ac:picMkLst>
        </pc:picChg>
        <pc:picChg chg="add mod modCrop">
          <ac:chgData name="Becky Hodson" userId="f5512287-2d23-4d6e-8063-58db704bca26" providerId="ADAL" clId="{744FD5E5-C089-4BDA-BE8C-4AC19D096676}" dt="2025-06-06T14:52:37.298" v="3345" actId="1076"/>
          <ac:picMkLst>
            <pc:docMk/>
            <pc:sldMk cId="3029648086" sldId="2147468745"/>
            <ac:picMk id="11" creationId="{BE268DEA-DCB5-37BC-8C4F-ACE36EB4C1FA}"/>
          </ac:picMkLst>
        </pc:picChg>
        <pc:picChg chg="add mod">
          <ac:chgData name="Becky Hodson" userId="f5512287-2d23-4d6e-8063-58db704bca26" providerId="ADAL" clId="{744FD5E5-C089-4BDA-BE8C-4AC19D096676}" dt="2025-06-06T14:52:39.922" v="3351" actId="688"/>
          <ac:picMkLst>
            <pc:docMk/>
            <pc:sldMk cId="3029648086" sldId="2147468745"/>
            <ac:picMk id="13" creationId="{FE3D4705-DFBF-77D9-09A3-1D70A9E0742F}"/>
          </ac:picMkLst>
        </pc:picChg>
        <pc:picChg chg="add del mod">
          <ac:chgData name="Becky Hodson" userId="f5512287-2d23-4d6e-8063-58db704bca26" providerId="ADAL" clId="{744FD5E5-C089-4BDA-BE8C-4AC19D096676}" dt="2025-06-05T10:54:03.031" v="259" actId="478"/>
          <ac:picMkLst>
            <pc:docMk/>
            <pc:sldMk cId="3029648086" sldId="2147468745"/>
            <ac:picMk id="1026" creationId="{6B01EF5F-163D-A309-7BDB-1A2553583DC4}"/>
          </ac:picMkLst>
        </pc:picChg>
      </pc:sldChg>
      <pc:sldChg chg="addSp delSp modSp new mod modNotesTx">
        <pc:chgData name="Becky Hodson" userId="f5512287-2d23-4d6e-8063-58db704bca26" providerId="ADAL" clId="{744FD5E5-C089-4BDA-BE8C-4AC19D096676}" dt="2025-06-06T14:52:57.726" v="3356" actId="20577"/>
        <pc:sldMkLst>
          <pc:docMk/>
          <pc:sldMk cId="2973371714" sldId="2147468746"/>
        </pc:sldMkLst>
        <pc:spChg chg="mod">
          <ac:chgData name="Becky Hodson" userId="f5512287-2d23-4d6e-8063-58db704bca26" providerId="ADAL" clId="{744FD5E5-C089-4BDA-BE8C-4AC19D096676}" dt="2025-06-06T14:52:57.726" v="3356" actId="20577"/>
          <ac:spMkLst>
            <pc:docMk/>
            <pc:sldMk cId="2973371714" sldId="2147468746"/>
            <ac:spMk id="2" creationId="{13CE0DE7-3C04-3756-A3A4-C2F10B7321D8}"/>
          </ac:spMkLst>
        </pc:spChg>
        <pc:spChg chg="del">
          <ac:chgData name="Becky Hodson" userId="f5512287-2d23-4d6e-8063-58db704bca26" providerId="ADAL" clId="{744FD5E5-C089-4BDA-BE8C-4AC19D096676}" dt="2025-06-05T12:31:03.531" v="558" actId="478"/>
          <ac:spMkLst>
            <pc:docMk/>
            <pc:sldMk cId="2973371714" sldId="2147468746"/>
            <ac:spMk id="3" creationId="{443D4E0F-9A2E-7406-8888-54714B276B6C}"/>
          </ac:spMkLst>
        </pc:spChg>
        <pc:spChg chg="add mod">
          <ac:chgData name="Becky Hodson" userId="f5512287-2d23-4d6e-8063-58db704bca26" providerId="ADAL" clId="{744FD5E5-C089-4BDA-BE8C-4AC19D096676}" dt="2025-06-05T15:36:11.179" v="2843" actId="14100"/>
          <ac:spMkLst>
            <pc:docMk/>
            <pc:sldMk cId="2973371714" sldId="2147468746"/>
            <ac:spMk id="4" creationId="{93FFE679-19B1-49D1-A2CD-FC0388D9A70C}"/>
          </ac:spMkLst>
        </pc:spChg>
        <pc:spChg chg="add mod">
          <ac:chgData name="Becky Hodson" userId="f5512287-2d23-4d6e-8063-58db704bca26" providerId="ADAL" clId="{744FD5E5-C089-4BDA-BE8C-4AC19D096676}" dt="2025-06-05T15:36:12.954" v="2844" actId="14100"/>
          <ac:spMkLst>
            <pc:docMk/>
            <pc:sldMk cId="2973371714" sldId="2147468746"/>
            <ac:spMk id="5" creationId="{864AB92C-107F-CF29-37CC-7FCE2131D973}"/>
          </ac:spMkLst>
        </pc:spChg>
        <pc:spChg chg="add del mod">
          <ac:chgData name="Becky Hodson" userId="f5512287-2d23-4d6e-8063-58db704bca26" providerId="ADAL" clId="{744FD5E5-C089-4BDA-BE8C-4AC19D096676}" dt="2025-06-05T12:31:52.107" v="567" actId="478"/>
          <ac:spMkLst>
            <pc:docMk/>
            <pc:sldMk cId="2973371714" sldId="2147468746"/>
            <ac:spMk id="6" creationId="{596757D1-C8A8-B87C-5961-1ED533E29F54}"/>
          </ac:spMkLst>
        </pc:spChg>
        <pc:spChg chg="add del mod">
          <ac:chgData name="Becky Hodson" userId="f5512287-2d23-4d6e-8063-58db704bca26" providerId="ADAL" clId="{744FD5E5-C089-4BDA-BE8C-4AC19D096676}" dt="2025-06-05T12:38:40.150" v="1083" actId="478"/>
          <ac:spMkLst>
            <pc:docMk/>
            <pc:sldMk cId="2973371714" sldId="2147468746"/>
            <ac:spMk id="7" creationId="{E3385A6C-3C66-F1FC-6A98-95815390716C}"/>
          </ac:spMkLst>
        </pc:spChg>
        <pc:spChg chg="add del mod">
          <ac:chgData name="Becky Hodson" userId="f5512287-2d23-4d6e-8063-58db704bca26" providerId="ADAL" clId="{744FD5E5-C089-4BDA-BE8C-4AC19D096676}" dt="2025-06-05T12:38:40.817" v="1084" actId="478"/>
          <ac:spMkLst>
            <pc:docMk/>
            <pc:sldMk cId="2973371714" sldId="2147468746"/>
            <ac:spMk id="8" creationId="{C20C50AB-5869-BA52-6B48-292D2A41FA71}"/>
          </ac:spMkLst>
        </pc:spChg>
        <pc:spChg chg="add mod">
          <ac:chgData name="Becky Hodson" userId="f5512287-2d23-4d6e-8063-58db704bca26" providerId="ADAL" clId="{744FD5E5-C089-4BDA-BE8C-4AC19D096676}" dt="2025-06-05T15:38:50.544" v="2862" actId="1076"/>
          <ac:spMkLst>
            <pc:docMk/>
            <pc:sldMk cId="2973371714" sldId="2147468746"/>
            <ac:spMk id="9" creationId="{75B4637B-0CB3-6B73-CF59-B252F7AB851D}"/>
          </ac:spMkLst>
        </pc:spChg>
        <pc:spChg chg="add del mod">
          <ac:chgData name="Becky Hodson" userId="f5512287-2d23-4d6e-8063-58db704bca26" providerId="ADAL" clId="{744FD5E5-C089-4BDA-BE8C-4AC19D096676}" dt="2025-06-05T12:35:48.318" v="967" actId="478"/>
          <ac:spMkLst>
            <pc:docMk/>
            <pc:sldMk cId="2973371714" sldId="2147468746"/>
            <ac:spMk id="10" creationId="{5036E436-99EC-B695-EBEE-F7D8DCFE2A10}"/>
          </ac:spMkLst>
        </pc:spChg>
        <pc:spChg chg="add mod">
          <ac:chgData name="Becky Hodson" userId="f5512287-2d23-4d6e-8063-58db704bca26" providerId="ADAL" clId="{744FD5E5-C089-4BDA-BE8C-4AC19D096676}" dt="2025-06-05T15:38:50.544" v="2862" actId="1076"/>
          <ac:spMkLst>
            <pc:docMk/>
            <pc:sldMk cId="2973371714" sldId="2147468746"/>
            <ac:spMk id="11" creationId="{EDB99DE6-685C-C05C-6E0A-E61F64EDAB09}"/>
          </ac:spMkLst>
        </pc:spChg>
        <pc:spChg chg="add del mod">
          <ac:chgData name="Becky Hodson" userId="f5512287-2d23-4d6e-8063-58db704bca26" providerId="ADAL" clId="{744FD5E5-C089-4BDA-BE8C-4AC19D096676}" dt="2025-06-05T12:38:39.793" v="1082" actId="478"/>
          <ac:spMkLst>
            <pc:docMk/>
            <pc:sldMk cId="2973371714" sldId="2147468746"/>
            <ac:spMk id="12" creationId="{1A3E4103-FDBB-1A86-417B-90A0BAFBCCC7}"/>
          </ac:spMkLst>
        </pc:spChg>
        <pc:spChg chg="add del mod">
          <ac:chgData name="Becky Hodson" userId="f5512287-2d23-4d6e-8063-58db704bca26" providerId="ADAL" clId="{744FD5E5-C089-4BDA-BE8C-4AC19D096676}" dt="2025-06-05T12:38:41.380" v="1085" actId="478"/>
          <ac:spMkLst>
            <pc:docMk/>
            <pc:sldMk cId="2973371714" sldId="2147468746"/>
            <ac:spMk id="13" creationId="{7C554664-0F21-1ECE-82F4-1004D89E82EF}"/>
          </ac:spMkLst>
        </pc:spChg>
        <pc:spChg chg="add mod">
          <ac:chgData name="Becky Hodson" userId="f5512287-2d23-4d6e-8063-58db704bca26" providerId="ADAL" clId="{744FD5E5-C089-4BDA-BE8C-4AC19D096676}" dt="2025-06-05T15:34:06.113" v="2837" actId="403"/>
          <ac:spMkLst>
            <pc:docMk/>
            <pc:sldMk cId="2973371714" sldId="2147468746"/>
            <ac:spMk id="14" creationId="{B9BD975E-4625-2F02-BE52-5274C36CB212}"/>
          </ac:spMkLst>
        </pc:spChg>
        <pc:spChg chg="add mod">
          <ac:chgData name="Becky Hodson" userId="f5512287-2d23-4d6e-8063-58db704bca26" providerId="ADAL" clId="{744FD5E5-C089-4BDA-BE8C-4AC19D096676}" dt="2025-06-05T15:34:13.624" v="2839" actId="403"/>
          <ac:spMkLst>
            <pc:docMk/>
            <pc:sldMk cId="2973371714" sldId="2147468746"/>
            <ac:spMk id="15" creationId="{921965DE-1CD3-AFA3-0175-FAD3FD6BB559}"/>
          </ac:spMkLst>
        </pc:spChg>
        <pc:spChg chg="add del">
          <ac:chgData name="Becky Hodson" userId="f5512287-2d23-4d6e-8063-58db704bca26" providerId="ADAL" clId="{744FD5E5-C089-4BDA-BE8C-4AC19D096676}" dt="2025-06-05T14:43:35.431" v="2661" actId="22"/>
          <ac:spMkLst>
            <pc:docMk/>
            <pc:sldMk cId="2973371714" sldId="2147468746"/>
            <ac:spMk id="17" creationId="{684F84A4-112D-E5B0-DFE1-A779204BF0EC}"/>
          </ac:spMkLst>
        </pc:spChg>
        <pc:spChg chg="add mod">
          <ac:chgData name="Becky Hodson" userId="f5512287-2d23-4d6e-8063-58db704bca26" providerId="ADAL" clId="{744FD5E5-C089-4BDA-BE8C-4AC19D096676}" dt="2025-06-05T15:38:01.531" v="2850" actId="207"/>
          <ac:spMkLst>
            <pc:docMk/>
            <pc:sldMk cId="2973371714" sldId="2147468746"/>
            <ac:spMk id="18" creationId="{37B3F4D3-31EE-0ED8-7489-030812DB95FE}"/>
          </ac:spMkLst>
        </pc:spChg>
        <pc:spChg chg="add mod">
          <ac:chgData name="Becky Hodson" userId="f5512287-2d23-4d6e-8063-58db704bca26" providerId="ADAL" clId="{744FD5E5-C089-4BDA-BE8C-4AC19D096676}" dt="2025-06-05T15:37:50.711" v="2848" actId="13822"/>
          <ac:spMkLst>
            <pc:docMk/>
            <pc:sldMk cId="2973371714" sldId="2147468746"/>
            <ac:spMk id="19" creationId="{C85BD2A8-750E-8934-E345-EDEC4B9E8C77}"/>
          </ac:spMkLst>
        </pc:spChg>
        <pc:spChg chg="add mod">
          <ac:chgData name="Becky Hodson" userId="f5512287-2d23-4d6e-8063-58db704bca26" providerId="ADAL" clId="{744FD5E5-C089-4BDA-BE8C-4AC19D096676}" dt="2025-06-05T15:37:50.711" v="2848" actId="13822"/>
          <ac:spMkLst>
            <pc:docMk/>
            <pc:sldMk cId="2973371714" sldId="2147468746"/>
            <ac:spMk id="20" creationId="{78F2562D-E11B-4635-0926-4982B68189BF}"/>
          </ac:spMkLst>
        </pc:spChg>
        <pc:spChg chg="add mod">
          <ac:chgData name="Becky Hodson" userId="f5512287-2d23-4d6e-8063-58db704bca26" providerId="ADAL" clId="{744FD5E5-C089-4BDA-BE8C-4AC19D096676}" dt="2025-06-05T15:38:50.544" v="2862" actId="1076"/>
          <ac:spMkLst>
            <pc:docMk/>
            <pc:sldMk cId="2973371714" sldId="2147468746"/>
            <ac:spMk id="21" creationId="{73376F28-4B1B-9543-7106-A7674D77258D}"/>
          </ac:spMkLst>
        </pc:spChg>
        <pc:spChg chg="add mod">
          <ac:chgData name="Becky Hodson" userId="f5512287-2d23-4d6e-8063-58db704bca26" providerId="ADAL" clId="{744FD5E5-C089-4BDA-BE8C-4AC19D096676}" dt="2025-06-05T15:38:50.544" v="2862" actId="1076"/>
          <ac:spMkLst>
            <pc:docMk/>
            <pc:sldMk cId="2973371714" sldId="2147468746"/>
            <ac:spMk id="22" creationId="{CFD6C883-3541-9A45-509F-70A560DED1A9}"/>
          </ac:spMkLst>
        </pc:spChg>
      </pc:sldChg>
      <pc:sldChg chg="addSp modSp new mod">
        <pc:chgData name="Becky Hodson" userId="f5512287-2d23-4d6e-8063-58db704bca26" providerId="ADAL" clId="{744FD5E5-C089-4BDA-BE8C-4AC19D096676}" dt="2025-06-06T09:27:23.073" v="3154" actId="113"/>
        <pc:sldMkLst>
          <pc:docMk/>
          <pc:sldMk cId="2345154763" sldId="2147468747"/>
        </pc:sldMkLst>
        <pc:spChg chg="mod">
          <ac:chgData name="Becky Hodson" userId="f5512287-2d23-4d6e-8063-58db704bca26" providerId="ADAL" clId="{744FD5E5-C089-4BDA-BE8C-4AC19D096676}" dt="2025-06-05T12:37:54.122" v="1066" actId="20577"/>
          <ac:spMkLst>
            <pc:docMk/>
            <pc:sldMk cId="2345154763" sldId="2147468747"/>
            <ac:spMk id="2" creationId="{484B08D7-422A-1121-4820-376068DB2B0B}"/>
          </ac:spMkLst>
        </pc:spChg>
        <pc:spChg chg="mod">
          <ac:chgData name="Becky Hodson" userId="f5512287-2d23-4d6e-8063-58db704bca26" providerId="ADAL" clId="{744FD5E5-C089-4BDA-BE8C-4AC19D096676}" dt="2025-06-05T12:38:07.510" v="1080" actId="20577"/>
          <ac:spMkLst>
            <pc:docMk/>
            <pc:sldMk cId="2345154763" sldId="2147468747"/>
            <ac:spMk id="3" creationId="{F5B436AD-6F3F-54C9-9E16-6E26C0BD4C54}"/>
          </ac:spMkLst>
        </pc:spChg>
        <pc:spChg chg="add mod">
          <ac:chgData name="Becky Hodson" userId="f5512287-2d23-4d6e-8063-58db704bca26" providerId="ADAL" clId="{744FD5E5-C089-4BDA-BE8C-4AC19D096676}" dt="2025-06-06T09:27:20.911" v="3153" actId="113"/>
          <ac:spMkLst>
            <pc:docMk/>
            <pc:sldMk cId="2345154763" sldId="2147468747"/>
            <ac:spMk id="4" creationId="{D1552E31-2016-0FC4-DA55-E2DA2BA6FEB7}"/>
          </ac:spMkLst>
        </pc:spChg>
        <pc:spChg chg="add mod">
          <ac:chgData name="Becky Hodson" userId="f5512287-2d23-4d6e-8063-58db704bca26" providerId="ADAL" clId="{744FD5E5-C089-4BDA-BE8C-4AC19D096676}" dt="2025-06-06T09:27:23.073" v="3154" actId="113"/>
          <ac:spMkLst>
            <pc:docMk/>
            <pc:sldMk cId="2345154763" sldId="2147468747"/>
            <ac:spMk id="5" creationId="{8DD4DD8C-CF3D-0A21-E014-81A65155DCCD}"/>
          </ac:spMkLst>
        </pc:spChg>
      </pc:sldChg>
      <pc:sldChg chg="addSp delSp modSp new mod">
        <pc:chgData name="Becky Hodson" userId="f5512287-2d23-4d6e-8063-58db704bca26" providerId="ADAL" clId="{744FD5E5-C089-4BDA-BE8C-4AC19D096676}" dt="2025-06-06T15:18:53.225" v="3950" actId="20577"/>
        <pc:sldMkLst>
          <pc:docMk/>
          <pc:sldMk cId="1368754578" sldId="2147468748"/>
        </pc:sldMkLst>
        <pc:spChg chg="mod">
          <ac:chgData name="Becky Hodson" userId="f5512287-2d23-4d6e-8063-58db704bca26" providerId="ADAL" clId="{744FD5E5-C089-4BDA-BE8C-4AC19D096676}" dt="2025-06-05T12:44:56.229" v="1540" actId="20577"/>
          <ac:spMkLst>
            <pc:docMk/>
            <pc:sldMk cId="1368754578" sldId="2147468748"/>
            <ac:spMk id="2" creationId="{168BC457-0F85-F0E3-7D94-640AAE024B7B}"/>
          </ac:spMkLst>
        </pc:spChg>
        <pc:spChg chg="del">
          <ac:chgData name="Becky Hodson" userId="f5512287-2d23-4d6e-8063-58db704bca26" providerId="ADAL" clId="{744FD5E5-C089-4BDA-BE8C-4AC19D096676}" dt="2025-06-05T12:44:43.083" v="1507" actId="478"/>
          <ac:spMkLst>
            <pc:docMk/>
            <pc:sldMk cId="1368754578" sldId="2147468748"/>
            <ac:spMk id="3" creationId="{82B5A6D8-CD54-BFD7-EB59-AFA1E47712E5}"/>
          </ac:spMkLst>
        </pc:spChg>
        <pc:spChg chg="add mod">
          <ac:chgData name="Becky Hodson" userId="f5512287-2d23-4d6e-8063-58db704bca26" providerId="ADAL" clId="{744FD5E5-C089-4BDA-BE8C-4AC19D096676}" dt="2025-06-06T09:27:41.943" v="3158" actId="113"/>
          <ac:spMkLst>
            <pc:docMk/>
            <pc:sldMk cId="1368754578" sldId="2147468748"/>
            <ac:spMk id="4" creationId="{54A258C5-ABC3-A195-FB2D-8FE7EB14A43F}"/>
          </ac:spMkLst>
        </pc:spChg>
        <pc:spChg chg="add mod">
          <ac:chgData name="Becky Hodson" userId="f5512287-2d23-4d6e-8063-58db704bca26" providerId="ADAL" clId="{744FD5E5-C089-4BDA-BE8C-4AC19D096676}" dt="2025-06-06T09:27:49.320" v="3159" actId="113"/>
          <ac:spMkLst>
            <pc:docMk/>
            <pc:sldMk cId="1368754578" sldId="2147468748"/>
            <ac:spMk id="5" creationId="{B0CA6AE1-1E3E-D9C0-3D0B-E8F72A626AFF}"/>
          </ac:spMkLst>
        </pc:spChg>
        <pc:spChg chg="add mod">
          <ac:chgData name="Becky Hodson" userId="f5512287-2d23-4d6e-8063-58db704bca26" providerId="ADAL" clId="{744FD5E5-C089-4BDA-BE8C-4AC19D096676}" dt="2025-06-06T15:18:53.225" v="3950" actId="20577"/>
          <ac:spMkLst>
            <pc:docMk/>
            <pc:sldMk cId="1368754578" sldId="2147468748"/>
            <ac:spMk id="6" creationId="{0A3C8EB6-DA62-B2AD-C658-49325B84DA09}"/>
          </ac:spMkLst>
        </pc:spChg>
        <pc:spChg chg="add mod">
          <ac:chgData name="Becky Hodson" userId="f5512287-2d23-4d6e-8063-58db704bca26" providerId="ADAL" clId="{744FD5E5-C089-4BDA-BE8C-4AC19D096676}" dt="2025-06-06T09:32:39.526" v="3242" actId="313"/>
          <ac:spMkLst>
            <pc:docMk/>
            <pc:sldMk cId="1368754578" sldId="2147468748"/>
            <ac:spMk id="7" creationId="{68487652-1D12-5836-6FD9-36FA9EF87A0A}"/>
          </ac:spMkLst>
        </pc:spChg>
      </pc:sldChg>
      <pc:sldChg chg="new del">
        <pc:chgData name="Becky Hodson" userId="f5512287-2d23-4d6e-8063-58db704bca26" providerId="ADAL" clId="{744FD5E5-C089-4BDA-BE8C-4AC19D096676}" dt="2025-06-05T12:50:58.049" v="1657" actId="47"/>
        <pc:sldMkLst>
          <pc:docMk/>
          <pc:sldMk cId="641027504" sldId="2147468749"/>
        </pc:sldMkLst>
      </pc:sldChg>
      <pc:sldChg chg="addSp delSp modSp add mod">
        <pc:chgData name="Becky Hodson" userId="f5512287-2d23-4d6e-8063-58db704bca26" providerId="ADAL" clId="{744FD5E5-C089-4BDA-BE8C-4AC19D096676}" dt="2025-06-06T15:19:20.310" v="3970" actId="5793"/>
        <pc:sldMkLst>
          <pc:docMk/>
          <pc:sldMk cId="3915804681" sldId="2147468749"/>
        </pc:sldMkLst>
        <pc:spChg chg="add mod">
          <ac:chgData name="Becky Hodson" userId="f5512287-2d23-4d6e-8063-58db704bca26" providerId="ADAL" clId="{744FD5E5-C089-4BDA-BE8C-4AC19D096676}" dt="2025-06-06T15:19:20.310" v="3970" actId="5793"/>
          <ac:spMkLst>
            <pc:docMk/>
            <pc:sldMk cId="3915804681" sldId="2147468749"/>
            <ac:spMk id="3" creationId="{131E56DB-A484-E08F-8EC9-1135125EA9B4}"/>
          </ac:spMkLst>
        </pc:spChg>
        <pc:spChg chg="mod">
          <ac:chgData name="Becky Hodson" userId="f5512287-2d23-4d6e-8063-58db704bca26" providerId="ADAL" clId="{744FD5E5-C089-4BDA-BE8C-4AC19D096676}" dt="2025-06-06T09:32:42.977" v="3244" actId="313"/>
          <ac:spMkLst>
            <pc:docMk/>
            <pc:sldMk cId="3915804681" sldId="2147468749"/>
            <ac:spMk id="4" creationId="{BF50C6DB-9890-7C37-CD4D-82C6E6334FAE}"/>
          </ac:spMkLst>
        </pc:spChg>
        <pc:spChg chg="del mod">
          <ac:chgData name="Becky Hodson" userId="f5512287-2d23-4d6e-8063-58db704bca26" providerId="ADAL" clId="{744FD5E5-C089-4BDA-BE8C-4AC19D096676}" dt="2025-06-05T13:35:52.962" v="1956" actId="478"/>
          <ac:spMkLst>
            <pc:docMk/>
            <pc:sldMk cId="3915804681" sldId="2147468749"/>
            <ac:spMk id="5" creationId="{48006234-2B1D-2196-0D1A-06F064A404B4}"/>
          </ac:spMkLst>
        </pc:spChg>
        <pc:spChg chg="mod">
          <ac:chgData name="Becky Hodson" userId="f5512287-2d23-4d6e-8063-58db704bca26" providerId="ADAL" clId="{744FD5E5-C089-4BDA-BE8C-4AC19D096676}" dt="2025-06-05T12:51:11.336" v="1678" actId="20577"/>
          <ac:spMkLst>
            <pc:docMk/>
            <pc:sldMk cId="3915804681" sldId="2147468749"/>
            <ac:spMk id="6" creationId="{600BC583-D37B-F86B-BCEC-EB892605A437}"/>
          </ac:spMkLst>
        </pc:spChg>
      </pc:sldChg>
      <pc:sldChg chg="new del">
        <pc:chgData name="Becky Hodson" userId="f5512287-2d23-4d6e-8063-58db704bca26" providerId="ADAL" clId="{744FD5E5-C089-4BDA-BE8C-4AC19D096676}" dt="2025-06-05T12:52:35.472" v="1685" actId="47"/>
        <pc:sldMkLst>
          <pc:docMk/>
          <pc:sldMk cId="2296851320" sldId="2147468750"/>
        </pc:sldMkLst>
      </pc:sldChg>
      <pc:sldChg chg="addSp delSp modSp new del mod">
        <pc:chgData name="Becky Hodson" userId="f5512287-2d23-4d6e-8063-58db704bca26" providerId="ADAL" clId="{744FD5E5-C089-4BDA-BE8C-4AC19D096676}" dt="2025-06-06T15:21:17.999" v="4098" actId="47"/>
        <pc:sldMkLst>
          <pc:docMk/>
          <pc:sldMk cId="690598383" sldId="2147468751"/>
        </pc:sldMkLst>
        <pc:spChg chg="mod">
          <ac:chgData name="Becky Hodson" userId="f5512287-2d23-4d6e-8063-58db704bca26" providerId="ADAL" clId="{744FD5E5-C089-4BDA-BE8C-4AC19D096676}" dt="2025-06-06T15:08:10.662" v="3719" actId="20577"/>
          <ac:spMkLst>
            <pc:docMk/>
            <pc:sldMk cId="690598383" sldId="2147468751"/>
            <ac:spMk id="2" creationId="{BDD68F8B-263C-A030-E41F-86F9304B5DB2}"/>
          </ac:spMkLst>
        </pc:spChg>
        <pc:spChg chg="del mod">
          <ac:chgData name="Becky Hodson" userId="f5512287-2d23-4d6e-8063-58db704bca26" providerId="ADAL" clId="{744FD5E5-C089-4BDA-BE8C-4AC19D096676}" dt="2025-06-05T13:36:26.927" v="1990" actId="478"/>
          <ac:spMkLst>
            <pc:docMk/>
            <pc:sldMk cId="690598383" sldId="2147468751"/>
            <ac:spMk id="3" creationId="{640A7D4A-3B1E-795A-8DAC-AB2BBC3FC792}"/>
          </ac:spMkLst>
        </pc:spChg>
        <pc:spChg chg="add del mod">
          <ac:chgData name="Becky Hodson" userId="f5512287-2d23-4d6e-8063-58db704bca26" providerId="ADAL" clId="{744FD5E5-C089-4BDA-BE8C-4AC19D096676}" dt="2025-06-05T13:48:02.933" v="2302" actId="478"/>
          <ac:spMkLst>
            <pc:docMk/>
            <pc:sldMk cId="690598383" sldId="2147468751"/>
            <ac:spMk id="5" creationId="{E2D88C53-FF08-9D53-D930-1DA6D27E8C1B}"/>
          </ac:spMkLst>
        </pc:spChg>
        <pc:spChg chg="add del mod">
          <ac:chgData name="Becky Hodson" userId="f5512287-2d23-4d6e-8063-58db704bca26" providerId="ADAL" clId="{744FD5E5-C089-4BDA-BE8C-4AC19D096676}" dt="2025-06-05T13:48:03.274" v="2303" actId="478"/>
          <ac:spMkLst>
            <pc:docMk/>
            <pc:sldMk cId="690598383" sldId="2147468751"/>
            <ac:spMk id="6" creationId="{0D2BB71D-DFA5-58E5-428D-9015B972B65E}"/>
          </ac:spMkLst>
        </pc:spChg>
        <pc:spChg chg="add del mod">
          <ac:chgData name="Becky Hodson" userId="f5512287-2d23-4d6e-8063-58db704bca26" providerId="ADAL" clId="{744FD5E5-C089-4BDA-BE8C-4AC19D096676}" dt="2025-06-05T13:48:03.641" v="2304" actId="478"/>
          <ac:spMkLst>
            <pc:docMk/>
            <pc:sldMk cId="690598383" sldId="2147468751"/>
            <ac:spMk id="7" creationId="{2D78530A-B806-A2BC-E962-3F51465D7B93}"/>
          </ac:spMkLst>
        </pc:spChg>
        <pc:spChg chg="add del mod">
          <ac:chgData name="Becky Hodson" userId="f5512287-2d23-4d6e-8063-58db704bca26" providerId="ADAL" clId="{744FD5E5-C089-4BDA-BE8C-4AC19D096676}" dt="2025-06-06T09:35:03.542" v="3255" actId="21"/>
          <ac:spMkLst>
            <pc:docMk/>
            <pc:sldMk cId="690598383" sldId="2147468751"/>
            <ac:spMk id="8" creationId="{294F8EF3-990B-257A-F459-01B6BA20CD6B}"/>
          </ac:spMkLst>
        </pc:spChg>
        <pc:spChg chg="add del mod">
          <ac:chgData name="Becky Hodson" userId="f5512287-2d23-4d6e-8063-58db704bca26" providerId="ADAL" clId="{744FD5E5-C089-4BDA-BE8C-4AC19D096676}" dt="2025-06-05T13:47:58.266" v="2296" actId="478"/>
          <ac:spMkLst>
            <pc:docMk/>
            <pc:sldMk cId="690598383" sldId="2147468751"/>
            <ac:spMk id="9" creationId="{5A1A2146-D2BF-13CA-169D-2D6D3FF2803D}"/>
          </ac:spMkLst>
        </pc:spChg>
        <pc:spChg chg="add del mod">
          <ac:chgData name="Becky Hodson" userId="f5512287-2d23-4d6e-8063-58db704bca26" providerId="ADAL" clId="{744FD5E5-C089-4BDA-BE8C-4AC19D096676}" dt="2025-06-05T13:47:58.742" v="2297" actId="478"/>
          <ac:spMkLst>
            <pc:docMk/>
            <pc:sldMk cId="690598383" sldId="2147468751"/>
            <ac:spMk id="10" creationId="{A6F3EA87-4359-78A0-D20B-29A1B7928C3C}"/>
          </ac:spMkLst>
        </pc:spChg>
        <pc:spChg chg="add del mod">
          <ac:chgData name="Becky Hodson" userId="f5512287-2d23-4d6e-8063-58db704bca26" providerId="ADAL" clId="{744FD5E5-C089-4BDA-BE8C-4AC19D096676}" dt="2025-06-05T13:47:59.181" v="2298" actId="478"/>
          <ac:spMkLst>
            <pc:docMk/>
            <pc:sldMk cId="690598383" sldId="2147468751"/>
            <ac:spMk id="11" creationId="{FF803AC4-7198-43B0-1085-A176C137BDB5}"/>
          </ac:spMkLst>
        </pc:spChg>
        <pc:spChg chg="add del mod">
          <ac:chgData name="Becky Hodson" userId="f5512287-2d23-4d6e-8063-58db704bca26" providerId="ADAL" clId="{744FD5E5-C089-4BDA-BE8C-4AC19D096676}" dt="2025-06-06T09:35:03.542" v="3255" actId="21"/>
          <ac:spMkLst>
            <pc:docMk/>
            <pc:sldMk cId="690598383" sldId="2147468751"/>
            <ac:spMk id="12" creationId="{F944FCF7-3D29-27F9-7C42-89D9E3F6DE03}"/>
          </ac:spMkLst>
        </pc:spChg>
        <pc:spChg chg="add del mod">
          <ac:chgData name="Becky Hodson" userId="f5512287-2d23-4d6e-8063-58db704bca26" providerId="ADAL" clId="{744FD5E5-C089-4BDA-BE8C-4AC19D096676}" dt="2025-06-05T13:47:59.809" v="2299" actId="478"/>
          <ac:spMkLst>
            <pc:docMk/>
            <pc:sldMk cId="690598383" sldId="2147468751"/>
            <ac:spMk id="13" creationId="{027EF0EF-DD69-F371-70C0-223503965A69}"/>
          </ac:spMkLst>
        </pc:spChg>
        <pc:spChg chg="add del mod">
          <ac:chgData name="Becky Hodson" userId="f5512287-2d23-4d6e-8063-58db704bca26" providerId="ADAL" clId="{744FD5E5-C089-4BDA-BE8C-4AC19D096676}" dt="2025-06-05T13:48:00.463" v="2300" actId="478"/>
          <ac:spMkLst>
            <pc:docMk/>
            <pc:sldMk cId="690598383" sldId="2147468751"/>
            <ac:spMk id="14" creationId="{B5AFEDBD-6F03-E048-3C1F-DE5E6293EE29}"/>
          </ac:spMkLst>
        </pc:spChg>
        <pc:spChg chg="add del mod">
          <ac:chgData name="Becky Hodson" userId="f5512287-2d23-4d6e-8063-58db704bca26" providerId="ADAL" clId="{744FD5E5-C089-4BDA-BE8C-4AC19D096676}" dt="2025-06-05T13:48:01.768" v="2301" actId="478"/>
          <ac:spMkLst>
            <pc:docMk/>
            <pc:sldMk cId="690598383" sldId="2147468751"/>
            <ac:spMk id="15" creationId="{23F57430-5B84-CE8B-D2CF-D1157BAA11D8}"/>
          </ac:spMkLst>
        </pc:spChg>
        <pc:spChg chg="add del mod">
          <ac:chgData name="Becky Hodson" userId="f5512287-2d23-4d6e-8063-58db704bca26" providerId="ADAL" clId="{744FD5E5-C089-4BDA-BE8C-4AC19D096676}" dt="2025-06-06T09:35:03.542" v="3255" actId="21"/>
          <ac:spMkLst>
            <pc:docMk/>
            <pc:sldMk cId="690598383" sldId="2147468751"/>
            <ac:spMk id="16" creationId="{094F4D45-BF0D-CCC1-F621-2935EF69D311}"/>
          </ac:spMkLst>
        </pc:spChg>
        <pc:spChg chg="add del mod">
          <ac:chgData name="Becky Hodson" userId="f5512287-2d23-4d6e-8063-58db704bca26" providerId="ADAL" clId="{744FD5E5-C089-4BDA-BE8C-4AC19D096676}" dt="2025-06-06T09:42:05.456" v="3308" actId="478"/>
          <ac:spMkLst>
            <pc:docMk/>
            <pc:sldMk cId="690598383" sldId="2147468751"/>
            <ac:spMk id="19" creationId="{A69BEC9D-89FC-A739-52EC-CFAC56B2790C}"/>
          </ac:spMkLst>
        </pc:spChg>
        <pc:spChg chg="add del mod">
          <ac:chgData name="Becky Hodson" userId="f5512287-2d23-4d6e-8063-58db704bca26" providerId="ADAL" clId="{744FD5E5-C089-4BDA-BE8C-4AC19D096676}" dt="2025-06-06T09:42:05.456" v="3308" actId="478"/>
          <ac:spMkLst>
            <pc:docMk/>
            <pc:sldMk cId="690598383" sldId="2147468751"/>
            <ac:spMk id="20" creationId="{0FD8AD74-CBE5-A123-D322-AD2FFA379841}"/>
          </ac:spMkLst>
        </pc:spChg>
        <pc:spChg chg="add del mod">
          <ac:chgData name="Becky Hodson" userId="f5512287-2d23-4d6e-8063-58db704bca26" providerId="ADAL" clId="{744FD5E5-C089-4BDA-BE8C-4AC19D096676}" dt="2025-06-06T09:42:05.456" v="3308" actId="478"/>
          <ac:spMkLst>
            <pc:docMk/>
            <pc:sldMk cId="690598383" sldId="2147468751"/>
            <ac:spMk id="21" creationId="{DCEEC921-6DCA-60EE-95CF-7D273F7A279C}"/>
          </ac:spMkLst>
        </pc:spChg>
        <pc:spChg chg="add del mod">
          <ac:chgData name="Becky Hodson" userId="f5512287-2d23-4d6e-8063-58db704bca26" providerId="ADAL" clId="{744FD5E5-C089-4BDA-BE8C-4AC19D096676}" dt="2025-06-06T15:08:18.952" v="3720" actId="478"/>
          <ac:spMkLst>
            <pc:docMk/>
            <pc:sldMk cId="690598383" sldId="2147468751"/>
            <ac:spMk id="22" creationId="{0FB2C1E6-7067-0E79-0D38-C8E30386A902}"/>
          </ac:spMkLst>
        </pc:spChg>
        <pc:spChg chg="add del mod">
          <ac:chgData name="Becky Hodson" userId="f5512287-2d23-4d6e-8063-58db704bca26" providerId="ADAL" clId="{744FD5E5-C089-4BDA-BE8C-4AC19D096676}" dt="2025-06-06T15:08:18.952" v="3720" actId="478"/>
          <ac:spMkLst>
            <pc:docMk/>
            <pc:sldMk cId="690598383" sldId="2147468751"/>
            <ac:spMk id="23" creationId="{17C0BC46-DDDC-950B-8966-7BB2BC416E11}"/>
          </ac:spMkLst>
        </pc:spChg>
        <pc:spChg chg="add del mod">
          <ac:chgData name="Becky Hodson" userId="f5512287-2d23-4d6e-8063-58db704bca26" providerId="ADAL" clId="{744FD5E5-C089-4BDA-BE8C-4AC19D096676}" dt="2025-06-06T15:08:18.952" v="3720" actId="478"/>
          <ac:spMkLst>
            <pc:docMk/>
            <pc:sldMk cId="690598383" sldId="2147468751"/>
            <ac:spMk id="24" creationId="{BA451464-28A1-ACE2-9842-8775C223F734}"/>
          </ac:spMkLst>
        </pc:spChg>
        <pc:spChg chg="add del mod">
          <ac:chgData name="Becky Hodson" userId="f5512287-2d23-4d6e-8063-58db704bca26" providerId="ADAL" clId="{744FD5E5-C089-4BDA-BE8C-4AC19D096676}" dt="2025-06-06T15:08:18.952" v="3720" actId="478"/>
          <ac:spMkLst>
            <pc:docMk/>
            <pc:sldMk cId="690598383" sldId="2147468751"/>
            <ac:spMk id="25" creationId="{E0BD445C-2AC0-F146-159E-C4B0771C6B1B}"/>
          </ac:spMkLst>
        </pc:spChg>
        <pc:spChg chg="add del mod">
          <ac:chgData name="Becky Hodson" userId="f5512287-2d23-4d6e-8063-58db704bca26" providerId="ADAL" clId="{744FD5E5-C089-4BDA-BE8C-4AC19D096676}" dt="2025-06-06T15:08:18.952" v="3720" actId="478"/>
          <ac:spMkLst>
            <pc:docMk/>
            <pc:sldMk cId="690598383" sldId="2147468751"/>
            <ac:spMk id="26" creationId="{0D7FDFDC-6349-33EA-AA40-98B6941DCFC2}"/>
          </ac:spMkLst>
        </pc:spChg>
        <pc:graphicFrameChg chg="add del modGraphic">
          <ac:chgData name="Becky Hodson" userId="f5512287-2d23-4d6e-8063-58db704bca26" providerId="ADAL" clId="{744FD5E5-C089-4BDA-BE8C-4AC19D096676}" dt="2025-06-05T13:36:49.791" v="1992" actId="478"/>
          <ac:graphicFrameMkLst>
            <pc:docMk/>
            <pc:sldMk cId="690598383" sldId="2147468751"/>
            <ac:graphicFrameMk id="4" creationId="{506362D4-74A1-07E3-7F4E-67AC238911BC}"/>
          </ac:graphicFrameMkLst>
        </pc:graphicFrameChg>
        <pc:picChg chg="add del mod">
          <ac:chgData name="Becky Hodson" userId="f5512287-2d23-4d6e-8063-58db704bca26" providerId="ADAL" clId="{744FD5E5-C089-4BDA-BE8C-4AC19D096676}" dt="2025-06-06T09:35:03.542" v="3255" actId="21"/>
          <ac:picMkLst>
            <pc:docMk/>
            <pc:sldMk cId="690598383" sldId="2147468751"/>
            <ac:picMk id="18" creationId="{9BF2F2A0-2225-4C02-9FD1-471637E744C2}"/>
          </ac:picMkLst>
        </pc:picChg>
      </pc:sldChg>
      <pc:sldChg chg="addSp modSp add mod">
        <pc:chgData name="Becky Hodson" userId="f5512287-2d23-4d6e-8063-58db704bca26" providerId="ADAL" clId="{744FD5E5-C089-4BDA-BE8C-4AC19D096676}" dt="2025-06-06T15:20:01.750" v="3979" actId="20577"/>
        <pc:sldMkLst>
          <pc:docMk/>
          <pc:sldMk cId="2754841616" sldId="2147468752"/>
        </pc:sldMkLst>
        <pc:spChg chg="add mod">
          <ac:chgData name="Becky Hodson" userId="f5512287-2d23-4d6e-8063-58db704bca26" providerId="ADAL" clId="{744FD5E5-C089-4BDA-BE8C-4AC19D096676}" dt="2025-06-06T15:19:33.815" v="3972" actId="313"/>
          <ac:spMkLst>
            <pc:docMk/>
            <pc:sldMk cId="2754841616" sldId="2147468752"/>
            <ac:spMk id="3" creationId="{F8788A53-DB83-5BE8-EFC8-78A67492B8E2}"/>
          </ac:spMkLst>
        </pc:spChg>
        <pc:spChg chg="mod">
          <ac:chgData name="Becky Hodson" userId="f5512287-2d23-4d6e-8063-58db704bca26" providerId="ADAL" clId="{744FD5E5-C089-4BDA-BE8C-4AC19D096676}" dt="2025-06-06T09:32:27.235" v="3237" actId="113"/>
          <ac:spMkLst>
            <pc:docMk/>
            <pc:sldMk cId="2754841616" sldId="2147468752"/>
            <ac:spMk id="4" creationId="{B024FF60-2399-C051-AA5B-41E4ADB0F2DA}"/>
          </ac:spMkLst>
        </pc:spChg>
        <pc:spChg chg="mod">
          <ac:chgData name="Becky Hodson" userId="f5512287-2d23-4d6e-8063-58db704bca26" providerId="ADAL" clId="{744FD5E5-C089-4BDA-BE8C-4AC19D096676}" dt="2025-06-06T15:20:01.750" v="3979" actId="20577"/>
          <ac:spMkLst>
            <pc:docMk/>
            <pc:sldMk cId="2754841616" sldId="2147468752"/>
            <ac:spMk id="5" creationId="{E1379FAE-600B-D16F-A5CB-F86B72AB2523}"/>
          </ac:spMkLst>
        </pc:spChg>
        <pc:spChg chg="mod">
          <ac:chgData name="Becky Hodson" userId="f5512287-2d23-4d6e-8063-58db704bca26" providerId="ADAL" clId="{744FD5E5-C089-4BDA-BE8C-4AC19D096676}" dt="2025-06-05T12:53:05.783" v="1741" actId="14100"/>
          <ac:spMkLst>
            <pc:docMk/>
            <pc:sldMk cId="2754841616" sldId="2147468752"/>
            <ac:spMk id="6" creationId="{6FC422B9-A238-75D6-74A6-1FCF3C267C53}"/>
          </ac:spMkLst>
        </pc:spChg>
      </pc:sldChg>
      <pc:sldChg chg="delSp modSp add del mod ord">
        <pc:chgData name="Becky Hodson" userId="f5512287-2d23-4d6e-8063-58db704bca26" providerId="ADAL" clId="{744FD5E5-C089-4BDA-BE8C-4AC19D096676}" dt="2025-06-06T15:21:20.719" v="4099" actId="47"/>
        <pc:sldMkLst>
          <pc:docMk/>
          <pc:sldMk cId="1780508041" sldId="2147468753"/>
        </pc:sldMkLst>
        <pc:spChg chg="mod">
          <ac:chgData name="Becky Hodson" userId="f5512287-2d23-4d6e-8063-58db704bca26" providerId="ADAL" clId="{744FD5E5-C089-4BDA-BE8C-4AC19D096676}" dt="2025-06-06T09:41:49.270" v="3307" actId="14100"/>
          <ac:spMkLst>
            <pc:docMk/>
            <pc:sldMk cId="1780508041" sldId="2147468753"/>
            <ac:spMk id="19" creationId="{5501DC9C-6155-4B56-D455-F898F5D7BCC1}"/>
          </ac:spMkLst>
        </pc:spChg>
        <pc:spChg chg="mod">
          <ac:chgData name="Becky Hodson" userId="f5512287-2d23-4d6e-8063-58db704bca26" providerId="ADAL" clId="{744FD5E5-C089-4BDA-BE8C-4AC19D096676}" dt="2025-06-06T09:41:35.558" v="3305" actId="1076"/>
          <ac:spMkLst>
            <pc:docMk/>
            <pc:sldMk cId="1780508041" sldId="2147468753"/>
            <ac:spMk id="20" creationId="{0EEDE803-D52E-F4C5-E74B-205FD680A9A4}"/>
          </ac:spMkLst>
        </pc:spChg>
        <pc:spChg chg="del">
          <ac:chgData name="Becky Hodson" userId="f5512287-2d23-4d6e-8063-58db704bca26" providerId="ADAL" clId="{744FD5E5-C089-4BDA-BE8C-4AC19D096676}" dt="2025-06-06T09:41:43.552" v="3306" actId="478"/>
          <ac:spMkLst>
            <pc:docMk/>
            <pc:sldMk cId="1780508041" sldId="2147468753"/>
            <ac:spMk id="22" creationId="{702FD865-7345-7B8A-1AAA-230FC9EB5F53}"/>
          </ac:spMkLst>
        </pc:spChg>
        <pc:spChg chg="del">
          <ac:chgData name="Becky Hodson" userId="f5512287-2d23-4d6e-8063-58db704bca26" providerId="ADAL" clId="{744FD5E5-C089-4BDA-BE8C-4AC19D096676}" dt="2025-06-06T09:41:43.552" v="3306" actId="478"/>
          <ac:spMkLst>
            <pc:docMk/>
            <pc:sldMk cId="1780508041" sldId="2147468753"/>
            <ac:spMk id="23" creationId="{1B5503B0-22F6-AEAE-9970-1170B1BCF41F}"/>
          </ac:spMkLst>
        </pc:spChg>
        <pc:spChg chg="del">
          <ac:chgData name="Becky Hodson" userId="f5512287-2d23-4d6e-8063-58db704bca26" providerId="ADAL" clId="{744FD5E5-C089-4BDA-BE8C-4AC19D096676}" dt="2025-06-06T09:41:43.552" v="3306" actId="478"/>
          <ac:spMkLst>
            <pc:docMk/>
            <pc:sldMk cId="1780508041" sldId="2147468753"/>
            <ac:spMk id="24" creationId="{A19CFE88-FD92-36AD-E61B-008E73A7B12C}"/>
          </ac:spMkLst>
        </pc:spChg>
        <pc:spChg chg="del">
          <ac:chgData name="Becky Hodson" userId="f5512287-2d23-4d6e-8063-58db704bca26" providerId="ADAL" clId="{744FD5E5-C089-4BDA-BE8C-4AC19D096676}" dt="2025-06-06T09:41:43.552" v="3306" actId="478"/>
          <ac:spMkLst>
            <pc:docMk/>
            <pc:sldMk cId="1780508041" sldId="2147468753"/>
            <ac:spMk id="25" creationId="{A49EEA62-9746-5404-D1AC-6D316C69C6AC}"/>
          </ac:spMkLst>
        </pc:spChg>
        <pc:spChg chg="del">
          <ac:chgData name="Becky Hodson" userId="f5512287-2d23-4d6e-8063-58db704bca26" providerId="ADAL" clId="{744FD5E5-C089-4BDA-BE8C-4AC19D096676}" dt="2025-06-06T09:41:43.552" v="3306" actId="478"/>
          <ac:spMkLst>
            <pc:docMk/>
            <pc:sldMk cId="1780508041" sldId="2147468753"/>
            <ac:spMk id="26" creationId="{11F4B628-4131-BCC9-2589-FAEF5A760631}"/>
          </ac:spMkLst>
        </pc:spChg>
      </pc:sldChg>
      <pc:sldChg chg="addSp delSp modSp add mod">
        <pc:chgData name="Becky Hodson" userId="f5512287-2d23-4d6e-8063-58db704bca26" providerId="ADAL" clId="{744FD5E5-C089-4BDA-BE8C-4AC19D096676}" dt="2025-06-06T15:20:58.911" v="4069" actId="20577"/>
        <pc:sldMkLst>
          <pc:docMk/>
          <pc:sldMk cId="3877051364" sldId="2147468754"/>
        </pc:sldMkLst>
        <pc:spChg chg="mod">
          <ac:chgData name="Becky Hodson" userId="f5512287-2d23-4d6e-8063-58db704bca26" providerId="ADAL" clId="{744FD5E5-C089-4BDA-BE8C-4AC19D096676}" dt="2025-06-06T15:20:58.911" v="4069" actId="20577"/>
          <ac:spMkLst>
            <pc:docMk/>
            <pc:sldMk cId="3877051364" sldId="2147468754"/>
            <ac:spMk id="2" creationId="{9EDE646F-09C1-4A70-D79C-F43ACE317671}"/>
          </ac:spMkLst>
        </pc:spChg>
        <pc:spChg chg="mod">
          <ac:chgData name="Becky Hodson" userId="f5512287-2d23-4d6e-8063-58db704bca26" providerId="ADAL" clId="{744FD5E5-C089-4BDA-BE8C-4AC19D096676}" dt="2025-06-06T15:04:53.013" v="3555" actId="20577"/>
          <ac:spMkLst>
            <pc:docMk/>
            <pc:sldMk cId="3877051364" sldId="2147468754"/>
            <ac:spMk id="8" creationId="{08462EAC-2560-BF4E-EA61-9151756F4B61}"/>
          </ac:spMkLst>
        </pc:spChg>
        <pc:spChg chg="mod">
          <ac:chgData name="Becky Hodson" userId="f5512287-2d23-4d6e-8063-58db704bca26" providerId="ADAL" clId="{744FD5E5-C089-4BDA-BE8C-4AC19D096676}" dt="2025-06-06T15:05:26.631" v="3578" actId="20577"/>
          <ac:spMkLst>
            <pc:docMk/>
            <pc:sldMk cId="3877051364" sldId="2147468754"/>
            <ac:spMk id="12" creationId="{EA5CEC57-E070-7E9E-29FA-476792A21910}"/>
          </ac:spMkLst>
        </pc:spChg>
        <pc:spChg chg="mod">
          <ac:chgData name="Becky Hodson" userId="f5512287-2d23-4d6e-8063-58db704bca26" providerId="ADAL" clId="{744FD5E5-C089-4BDA-BE8C-4AC19D096676}" dt="2025-06-06T15:05:57.957" v="3691" actId="20577"/>
          <ac:spMkLst>
            <pc:docMk/>
            <pc:sldMk cId="3877051364" sldId="2147468754"/>
            <ac:spMk id="16" creationId="{C3477BA9-9F1B-0F8A-0C54-1BAB8D83A2A7}"/>
          </ac:spMkLst>
        </pc:spChg>
        <pc:picChg chg="del">
          <ac:chgData name="Becky Hodson" userId="f5512287-2d23-4d6e-8063-58db704bca26" providerId="ADAL" clId="{744FD5E5-C089-4BDA-BE8C-4AC19D096676}" dt="2025-06-06T15:05:29.169" v="3579" actId="478"/>
          <ac:picMkLst>
            <pc:docMk/>
            <pc:sldMk cId="3877051364" sldId="2147468754"/>
            <ac:picMk id="18" creationId="{D85824BA-6411-C943-60F4-FCDAC67171F4}"/>
          </ac:picMkLst>
        </pc:picChg>
        <pc:picChg chg="add del mod">
          <ac:chgData name="Becky Hodson" userId="f5512287-2d23-4d6e-8063-58db704bca26" providerId="ADAL" clId="{744FD5E5-C089-4BDA-BE8C-4AC19D096676}" dt="2025-06-06T15:13:01.968" v="3928" actId="478"/>
          <ac:picMkLst>
            <pc:docMk/>
            <pc:sldMk cId="3877051364" sldId="2147468754"/>
            <ac:picMk id="2050" creationId="{EB81F23D-9E17-9D80-3200-A03EA21F592F}"/>
          </ac:picMkLst>
        </pc:picChg>
        <pc:picChg chg="add mod">
          <ac:chgData name="Becky Hodson" userId="f5512287-2d23-4d6e-8063-58db704bca26" providerId="ADAL" clId="{744FD5E5-C089-4BDA-BE8C-4AC19D096676}" dt="2025-06-06T15:13:22.675" v="3934" actId="732"/>
          <ac:picMkLst>
            <pc:docMk/>
            <pc:sldMk cId="3877051364" sldId="2147468754"/>
            <ac:picMk id="2052" creationId="{2C6E428C-82FF-F2DC-E687-3F39B621CB78}"/>
          </ac:picMkLst>
        </pc:picChg>
      </pc:sldChg>
      <pc:sldChg chg="addSp delSp modSp add mod">
        <pc:chgData name="Becky Hodson" userId="f5512287-2d23-4d6e-8063-58db704bca26" providerId="ADAL" clId="{744FD5E5-C089-4BDA-BE8C-4AC19D096676}" dt="2025-06-06T15:21:03.042" v="4072" actId="20577"/>
        <pc:sldMkLst>
          <pc:docMk/>
          <pc:sldMk cId="2963161375" sldId="2147468755"/>
        </pc:sldMkLst>
        <pc:spChg chg="mod">
          <ac:chgData name="Becky Hodson" userId="f5512287-2d23-4d6e-8063-58db704bca26" providerId="ADAL" clId="{744FD5E5-C089-4BDA-BE8C-4AC19D096676}" dt="2025-06-06T15:21:03.042" v="4072" actId="20577"/>
          <ac:spMkLst>
            <pc:docMk/>
            <pc:sldMk cId="2963161375" sldId="2147468755"/>
            <ac:spMk id="2" creationId="{19C55954-C365-5E43-1487-BEECB09E35A1}"/>
          </ac:spMkLst>
        </pc:spChg>
        <pc:spChg chg="mod">
          <ac:chgData name="Becky Hodson" userId="f5512287-2d23-4d6e-8063-58db704bca26" providerId="ADAL" clId="{744FD5E5-C089-4BDA-BE8C-4AC19D096676}" dt="2025-06-06T15:10:38.798" v="3754" actId="20577"/>
          <ac:spMkLst>
            <pc:docMk/>
            <pc:sldMk cId="2963161375" sldId="2147468755"/>
            <ac:spMk id="8" creationId="{AB311531-5C3B-14A2-D475-6C51D491C753}"/>
          </ac:spMkLst>
        </pc:spChg>
        <pc:spChg chg="mod">
          <ac:chgData name="Becky Hodson" userId="f5512287-2d23-4d6e-8063-58db704bca26" providerId="ADAL" clId="{744FD5E5-C089-4BDA-BE8C-4AC19D096676}" dt="2025-06-06T15:10:45.880" v="3781" actId="20577"/>
          <ac:spMkLst>
            <pc:docMk/>
            <pc:sldMk cId="2963161375" sldId="2147468755"/>
            <ac:spMk id="12" creationId="{6354AE75-0F3E-D29E-7A0E-B8C8E0E7F443}"/>
          </ac:spMkLst>
        </pc:spChg>
        <pc:spChg chg="mod">
          <ac:chgData name="Becky Hodson" userId="f5512287-2d23-4d6e-8063-58db704bca26" providerId="ADAL" clId="{744FD5E5-C089-4BDA-BE8C-4AC19D096676}" dt="2025-06-06T15:12:10.926" v="3917" actId="20577"/>
          <ac:spMkLst>
            <pc:docMk/>
            <pc:sldMk cId="2963161375" sldId="2147468755"/>
            <ac:spMk id="16" creationId="{91330A43-0FE7-6029-1AB0-0B7863A1A30E}"/>
          </ac:spMkLst>
        </pc:spChg>
        <pc:picChg chg="del">
          <ac:chgData name="Becky Hodson" userId="f5512287-2d23-4d6e-8063-58db704bca26" providerId="ADAL" clId="{744FD5E5-C089-4BDA-BE8C-4AC19D096676}" dt="2025-06-06T15:12:16.173" v="3918" actId="478"/>
          <ac:picMkLst>
            <pc:docMk/>
            <pc:sldMk cId="2963161375" sldId="2147468755"/>
            <ac:picMk id="2050" creationId="{D8480880-7440-E735-9B2C-820D3A65F6A0}"/>
          </ac:picMkLst>
        </pc:picChg>
        <pc:picChg chg="add mod">
          <ac:chgData name="Becky Hodson" userId="f5512287-2d23-4d6e-8063-58db704bca26" providerId="ADAL" clId="{744FD5E5-C089-4BDA-BE8C-4AC19D096676}" dt="2025-06-06T15:12:47.301" v="3927" actId="732"/>
          <ac:picMkLst>
            <pc:docMk/>
            <pc:sldMk cId="2963161375" sldId="2147468755"/>
            <ac:picMk id="3074" creationId="{4DEEA2A5-8362-2648-932B-BB6DE29550E3}"/>
          </ac:picMkLst>
        </pc:picChg>
      </pc:sldChg>
      <pc:sldChg chg="addSp modSp new mod">
        <pc:chgData name="Becky Hodson" userId="f5512287-2d23-4d6e-8063-58db704bca26" providerId="ADAL" clId="{744FD5E5-C089-4BDA-BE8C-4AC19D096676}" dt="2025-06-06T15:28:49.643" v="4425" actId="1076"/>
        <pc:sldMkLst>
          <pc:docMk/>
          <pc:sldMk cId="341167552" sldId="2147468756"/>
        </pc:sldMkLst>
        <pc:spChg chg="mod">
          <ac:chgData name="Becky Hodson" userId="f5512287-2d23-4d6e-8063-58db704bca26" providerId="ADAL" clId="{744FD5E5-C089-4BDA-BE8C-4AC19D096676}" dt="2025-06-06T15:21:13.630" v="4097" actId="20577"/>
          <ac:spMkLst>
            <pc:docMk/>
            <pc:sldMk cId="341167552" sldId="2147468756"/>
            <ac:spMk id="2" creationId="{DEB0FFA7-F656-0913-2FA6-DDE893150D75}"/>
          </ac:spMkLst>
        </pc:spChg>
        <pc:spChg chg="mod">
          <ac:chgData name="Becky Hodson" userId="f5512287-2d23-4d6e-8063-58db704bca26" providerId="ADAL" clId="{744FD5E5-C089-4BDA-BE8C-4AC19D096676}" dt="2025-06-06T15:28:14.635" v="4412" actId="20577"/>
          <ac:spMkLst>
            <pc:docMk/>
            <pc:sldMk cId="341167552" sldId="2147468756"/>
            <ac:spMk id="3" creationId="{E61454FB-C8AB-5B4D-1D6E-B385999C936D}"/>
          </ac:spMkLst>
        </pc:spChg>
        <pc:spChg chg="add mod">
          <ac:chgData name="Becky Hodson" userId="f5512287-2d23-4d6e-8063-58db704bca26" providerId="ADAL" clId="{744FD5E5-C089-4BDA-BE8C-4AC19D096676}" dt="2025-06-06T15:28:49.643" v="4425" actId="1076"/>
          <ac:spMkLst>
            <pc:docMk/>
            <pc:sldMk cId="341167552" sldId="2147468756"/>
            <ac:spMk id="5" creationId="{56C2B801-C9C2-E7DD-D9CF-AD43A7E16812}"/>
          </ac:spMkLst>
        </pc:spChg>
      </pc:sldChg>
      <pc:sldChg chg="modSp new del mod">
        <pc:chgData name="Becky Hodson" userId="f5512287-2d23-4d6e-8063-58db704bca26" providerId="ADAL" clId="{744FD5E5-C089-4BDA-BE8C-4AC19D096676}" dt="2025-06-06T15:29:03.190" v="4433" actId="47"/>
        <pc:sldMkLst>
          <pc:docMk/>
          <pc:sldMk cId="330674678" sldId="2147468757"/>
        </pc:sldMkLst>
        <pc:spChg chg="mod">
          <ac:chgData name="Becky Hodson" userId="f5512287-2d23-4d6e-8063-58db704bca26" providerId="ADAL" clId="{744FD5E5-C089-4BDA-BE8C-4AC19D096676}" dt="2025-06-06T15:29:01.229" v="4432" actId="20577"/>
          <ac:spMkLst>
            <pc:docMk/>
            <pc:sldMk cId="330674678" sldId="2147468757"/>
            <ac:spMk id="3" creationId="{577DD5DD-FB24-35CD-9BBA-AB5850C4138B}"/>
          </ac:spMkLst>
        </pc:spChg>
      </pc:sldChg>
      <pc:sldChg chg="delSp modSp new mod">
        <pc:chgData name="Becky Hodson" userId="f5512287-2d23-4d6e-8063-58db704bca26" providerId="ADAL" clId="{744FD5E5-C089-4BDA-BE8C-4AC19D096676}" dt="2025-06-06T15:29:18.130" v="4447" actId="1076"/>
        <pc:sldMkLst>
          <pc:docMk/>
          <pc:sldMk cId="1518774116" sldId="2147468757"/>
        </pc:sldMkLst>
        <pc:spChg chg="mod">
          <ac:chgData name="Becky Hodson" userId="f5512287-2d23-4d6e-8063-58db704bca26" providerId="ADAL" clId="{744FD5E5-C089-4BDA-BE8C-4AC19D096676}" dt="2025-06-06T15:29:18.130" v="4447" actId="1076"/>
          <ac:spMkLst>
            <pc:docMk/>
            <pc:sldMk cId="1518774116" sldId="2147468757"/>
            <ac:spMk id="2" creationId="{D6BE9D0D-C5EA-2ABB-68F9-2EB5F1B43FB9}"/>
          </ac:spMkLst>
        </pc:spChg>
        <pc:spChg chg="del">
          <ac:chgData name="Becky Hodson" userId="f5512287-2d23-4d6e-8063-58db704bca26" providerId="ADAL" clId="{744FD5E5-C089-4BDA-BE8C-4AC19D096676}" dt="2025-06-06T15:29:10.742" v="4444" actId="478"/>
          <ac:spMkLst>
            <pc:docMk/>
            <pc:sldMk cId="1518774116" sldId="2147468757"/>
            <ac:spMk id="3" creationId="{DA8B614A-7058-B436-FA91-998735740688}"/>
          </ac:spMkLst>
        </pc:spChg>
        <pc:spChg chg="del">
          <ac:chgData name="Becky Hodson" userId="f5512287-2d23-4d6e-8063-58db704bca26" providerId="ADAL" clId="{744FD5E5-C089-4BDA-BE8C-4AC19D096676}" dt="2025-06-06T15:29:11.745" v="4445" actId="478"/>
          <ac:spMkLst>
            <pc:docMk/>
            <pc:sldMk cId="1518774116" sldId="2147468757"/>
            <ac:spMk id="4" creationId="{AAC1DAFD-D8E3-624E-D2E9-FD5759C7C4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11CA5-B72E-4C19-84E3-B231F0300394}" type="datetimeFigureOut">
              <a:rPr lang="en-GB" smtClean="0"/>
              <a:t>05/06/2025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42EF5-3783-48E5-908F-E1DAB8F0CBEC}" type="slidenum">
              <a:rPr lang="en-GB" smtClean="0"/>
              <a:t>‹#›</a:t>
            </a:fld>
            <a:endParaRPr lang="en-GB"/>
          </a:p>
        </p:txBody>
      </p:sp>
    </p:spTree>
    <p:extLst>
      <p:ext uri="{BB962C8B-B14F-4D97-AF65-F5344CB8AC3E}">
        <p14:creationId xmlns:p14="http://schemas.microsoft.com/office/powerpoint/2010/main" val="447117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katie.kemplen@cqc.org.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qc.org.uk/node/906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620D7BD-B251-4C81-A935-08EF5C6C800F}"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60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12121"/>
                </a:solidFill>
                <a:effectLst/>
                <a:latin typeface="Open Sans" panose="020B0606030504020204" pitchFamily="34" charset="0"/>
              </a:rPr>
              <a:t>Our core purpose is to make sure health and social care services provide people with safe, effective, compassionate, high-quality care and we encourage care services to improve. But problems when implementing our new assessment approach and issues with our new technology mean we are unable to fully deliver that purpose.</a:t>
            </a:r>
          </a:p>
          <a:p>
            <a:endParaRPr lang="en-US" b="0" i="0">
              <a:solidFill>
                <a:srgbClr val="212121"/>
              </a:solidFill>
              <a:effectLst/>
              <a:latin typeface="Open Sans" panose="020B0606030504020204" pitchFamily="34" charset="0"/>
            </a:endParaRP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D2AD3E-D472-4316-B3E6-D491A475E252}" type="slidenum">
              <a:rPr kumimoji="0" lang="en-GB" sz="2200" b="0" i="0" u="none" strike="noStrike" kern="1200" cap="none" spc="0" normalizeH="0" baseline="0" noProof="0" smtClean="0">
                <a:ln>
                  <a:noFill/>
                </a:ln>
                <a:solidFill>
                  <a:srgbClr val="000000"/>
                </a:solidFill>
                <a:effectLst/>
                <a:uLnTx/>
                <a:uFillTx/>
                <a:latin typeface="Arial" pitchFamily="34" charset="0"/>
                <a:ea typeface="ヒラギノ角ゴ Pro W3"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GB" sz="2200" b="0" i="0" u="none" strike="noStrike" kern="1200" cap="none" spc="0" normalizeH="0" baseline="0" noProof="0">
              <a:ln>
                <a:noFill/>
              </a:ln>
              <a:solidFill>
                <a:srgbClr val="000000"/>
              </a:solidFill>
              <a:effectLst/>
              <a:uLnTx/>
              <a:uFillTx/>
              <a:latin typeface="Arial" pitchFamily="34" charset="0"/>
              <a:ea typeface="ヒラギノ角ゴ Pro W3" charset="-128"/>
              <a:cs typeface="+mn-cs"/>
            </a:endParaRPr>
          </a:p>
        </p:txBody>
      </p:sp>
    </p:spTree>
    <p:extLst>
      <p:ext uri="{BB962C8B-B14F-4D97-AF65-F5344CB8AC3E}">
        <p14:creationId xmlns:p14="http://schemas.microsoft.com/office/powerpoint/2010/main" val="2323189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Numbers produced and verified by Performance Team - </a:t>
            </a:r>
            <a:r>
              <a:rPr lang="en-US" sz="1800">
                <a:effectLst/>
                <a:latin typeface="Calibri" panose="020F0502020204030204" pitchFamily="34" charset="0"/>
                <a:ea typeface="Aptos" panose="020B0004020202020204" pitchFamily="34" charset="0"/>
              </a:rPr>
              <a:t>Katie Kemplen &lt;</a:t>
            </a:r>
            <a:r>
              <a:rPr lang="en-US" sz="1800" u="sng">
                <a:solidFill>
                  <a:srgbClr val="0563C1"/>
                </a:solidFill>
                <a:effectLst/>
                <a:latin typeface="Calibri" panose="020F0502020204030204" pitchFamily="34" charset="0"/>
                <a:ea typeface="Aptos" panose="020B0004020202020204" pitchFamily="34" charset="0"/>
                <a:hlinkClick r:id="rId3"/>
              </a:rPr>
              <a:t>katie.kemplen@cqc.org.uk</a:t>
            </a:r>
            <a:r>
              <a:rPr lang="en-US" sz="1800">
                <a:effectLst/>
                <a:latin typeface="Calibri" panose="020F0502020204030204" pitchFamily="34" charset="0"/>
                <a:ea typeface="Aptos" panose="020B0004020202020204" pitchFamily="34" charset="0"/>
              </a:rPr>
              <a:t>&gt; on 22 October 2024 </a:t>
            </a: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ABC12E9-F12A-4AFE-BB04-BC660A3EAC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7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a:t>The final version of the Act:</a:t>
            </a:r>
          </a:p>
          <a:p>
            <a:pPr lvl="0"/>
            <a:endParaRPr lang="en-GB" sz="1300"/>
          </a:p>
          <a:p>
            <a:pPr marL="181137" indent="-181137">
              <a:buFont typeface="Arial" panose="020B0604020202020204" pitchFamily="34" charset="0"/>
              <a:buChar char="•"/>
            </a:pPr>
            <a:r>
              <a:rPr lang="en-GB" sz="1300"/>
              <a:t>Gives CQC a duty to independently review and assess how Local Authorities are delivering their Care Act functions under Part 1.</a:t>
            </a:r>
          </a:p>
          <a:p>
            <a:pPr marL="181137" indent="-181137">
              <a:buFont typeface="Arial" panose="020B0604020202020204" pitchFamily="34" charset="0"/>
              <a:buChar char="•"/>
            </a:pPr>
            <a:r>
              <a:rPr lang="en-GB" sz="1300"/>
              <a:t>Creates new powers for CQC to have oversight of Integrated Care Systems (ICSs), putting three key themes for assessment on the face of the Bill – Leadership, integration and quality and safety.</a:t>
            </a:r>
          </a:p>
          <a:p>
            <a:pPr marL="181137" indent="-181137">
              <a:buFont typeface="Arial" panose="020B0604020202020204" pitchFamily="34" charset="0"/>
              <a:buChar char="•"/>
            </a:pPr>
            <a:r>
              <a:rPr lang="en-GB" sz="1300"/>
              <a:t>Introduces a requirement for all health and social care providers who carry out regulated activities to ensure that their staff receive specific training appropriate to their role on learning disabilities and autism. The Secretary of State (</a:t>
            </a:r>
            <a:r>
              <a:rPr lang="en-GB" sz="1300" err="1"/>
              <a:t>SofS</a:t>
            </a:r>
            <a:r>
              <a:rPr lang="en-GB" sz="1300"/>
              <a:t>) is also required to produce a Code of Practice with regards to training on learning disability and autism.  </a:t>
            </a:r>
          </a:p>
          <a:p>
            <a:pPr marL="181137" indent="-181137">
              <a:buFont typeface="Arial" panose="020B0604020202020204" pitchFamily="34" charset="0"/>
              <a:buChar char="•"/>
            </a:pPr>
            <a:r>
              <a:rPr lang="en-GB" sz="1300"/>
              <a:t>Creates a duty for CQC to enforce the NHS food and drink standards. The Bill imposes requirements on NHS hospitals in connection with food or drink provided or made available to any person on hospital premises in England that are used in connection with the carrying on of a regulated activity. Further regulations will be made which will specify the nutritional standards or requirements which are to be complied with.</a:t>
            </a:r>
          </a:p>
          <a:p>
            <a:endParaRPr lang="en-GB" sz="1300" b="1" u="sng"/>
          </a:p>
          <a:p>
            <a:r>
              <a:rPr lang="en-GB" sz="1300" b="1" u="sng"/>
              <a:t>New responsibilities </a:t>
            </a:r>
            <a:r>
              <a:rPr lang="en-GB" sz="1300"/>
              <a:t>–</a:t>
            </a:r>
            <a:r>
              <a:rPr lang="en-GB" sz="1000"/>
              <a:t> </a:t>
            </a:r>
            <a:r>
              <a:rPr lang="en-GB" sz="1300"/>
              <a:t> </a:t>
            </a:r>
          </a:p>
          <a:p>
            <a:pPr lvl="1"/>
            <a:r>
              <a:rPr lang="en-GB" sz="1300"/>
              <a:t>We now have new powers to oversee local authorities and integrated care systems under the Health and Care Bill. </a:t>
            </a:r>
          </a:p>
          <a:p>
            <a:pPr lvl="1"/>
            <a:r>
              <a:rPr lang="en-GB" sz="1300"/>
              <a:t>These will support us to deliver the objectives in our strategy by allowing us to look more effectively at how the care provided in a local system is improving outcomes for people and reducing inequalities in their care.</a:t>
            </a:r>
          </a:p>
          <a:p>
            <a:pPr lvl="1"/>
            <a:r>
              <a:rPr lang="en-GB" sz="1300"/>
              <a:t>We’ve engaged extensively over the last year on how we’ll do this, including two large workshops with around 400 representatives from across the country and establishing an expert advisory group to provide dedicated input. </a:t>
            </a:r>
          </a:p>
          <a:p>
            <a:pPr lvl="1"/>
            <a:r>
              <a:rPr lang="en-GB" sz="1300"/>
              <a:t>This will be transformative in how we bring together a view of quality across a local area, put people at the centre and help drive improvement in care.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97180-E097-48CE-802B-A662322B1D87}"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830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a:p>
            <a:pPr algn="l">
              <a:lnSpc>
                <a:spcPts val="2100"/>
              </a:lnSpc>
              <a:spcBef>
                <a:spcPts val="1800"/>
              </a:spcBef>
              <a:spcAft>
                <a:spcPts val="1800"/>
              </a:spcAft>
              <a:buNone/>
            </a:pPr>
            <a:r>
              <a:rPr lang="en-GB" dirty="0"/>
              <a:t>*Local authorities - </a:t>
            </a:r>
            <a:r>
              <a:rPr lang="en-US" b="0" i="0" dirty="0">
                <a:solidFill>
                  <a:srgbClr val="212121"/>
                </a:solidFill>
                <a:effectLst/>
                <a:latin typeface="Open Sans" panose="020B0606030504020204" pitchFamily="34" charset="0"/>
              </a:rPr>
              <a:t>If we find that a local authority is failing to perform its functions under the Care Act to an acceptable standard, we must inform the Secretary of State for Health and Social Care. This duty is under section 50 of The Health and Social Care Act 2008.</a:t>
            </a:r>
          </a:p>
          <a:p>
            <a:pPr algn="l">
              <a:lnSpc>
                <a:spcPts val="2100"/>
              </a:lnSpc>
              <a:spcBef>
                <a:spcPts val="1800"/>
              </a:spcBef>
              <a:spcAft>
                <a:spcPts val="1800"/>
              </a:spcAft>
              <a:buNone/>
            </a:pPr>
            <a:r>
              <a:rPr lang="en-US" b="0" i="0" dirty="0">
                <a:solidFill>
                  <a:srgbClr val="212121"/>
                </a:solidFill>
                <a:effectLst/>
                <a:latin typeface="Open Sans" panose="020B0606030504020204" pitchFamily="34" charset="0"/>
              </a:rPr>
              <a:t>The duty is triggered where any quality statement receives a score of 1. This applies to all quality statements except those under the </a:t>
            </a:r>
            <a:r>
              <a:rPr lang="en-US" b="0" i="0" u="sng" dirty="0">
                <a:solidFill>
                  <a:srgbClr val="004D90"/>
                </a:solidFill>
                <a:effectLst/>
                <a:latin typeface="Open Sans" panose="020B0606030504020204" pitchFamily="34" charset="0"/>
                <a:hlinkClick r:id="rId3"/>
              </a:rPr>
              <a:t>‘Leadership’ theme</a:t>
            </a:r>
            <a:r>
              <a:rPr lang="en-US" b="0" i="0" dirty="0">
                <a:solidFill>
                  <a:srgbClr val="212121"/>
                </a:solidFill>
                <a:effectLst/>
                <a:latin typeface="Open Sans" panose="020B0606030504020204" pitchFamily="34" charset="0"/>
              </a:rPr>
              <a:t>. These do not directly map to Part 1 of the Care Act.</a:t>
            </a:r>
          </a:p>
          <a:p>
            <a:pPr algn="l">
              <a:lnSpc>
                <a:spcPts val="2100"/>
              </a:lnSpc>
              <a:spcBef>
                <a:spcPts val="1800"/>
              </a:spcBef>
              <a:spcAft>
                <a:spcPts val="1800"/>
              </a:spcAft>
              <a:buNone/>
            </a:pPr>
            <a:r>
              <a:rPr lang="en-US" b="0" i="0" dirty="0">
                <a:solidFill>
                  <a:srgbClr val="212121"/>
                </a:solidFill>
                <a:effectLst/>
                <a:latin typeface="Open Sans" panose="020B0606030504020204" pitchFamily="34" charset="0"/>
              </a:rPr>
              <a:t>When this happens, the Chief Inspector of Adult Social Care and Integrated Care will write separately to:</a:t>
            </a:r>
          </a:p>
          <a:p>
            <a:pPr algn="l">
              <a:lnSpc>
                <a:spcPts val="2100"/>
              </a:lnSpc>
              <a:buFont typeface="Arial" panose="020B0604020202020204" pitchFamily="34" charset="0"/>
              <a:buChar char="•"/>
            </a:pPr>
            <a:r>
              <a:rPr lang="en-US" b="0" i="0" dirty="0">
                <a:solidFill>
                  <a:srgbClr val="212121"/>
                </a:solidFill>
                <a:effectLst/>
                <a:latin typeface="Open Sans" panose="020B0606030504020204" pitchFamily="34" charset="0"/>
              </a:rPr>
              <a:t>the Secretary of State to explain how we made our decision</a:t>
            </a:r>
          </a:p>
          <a:p>
            <a:pPr algn="l">
              <a:lnSpc>
                <a:spcPts val="2100"/>
              </a:lnSpc>
              <a:buFont typeface="Arial" panose="020B0604020202020204" pitchFamily="34" charset="0"/>
              <a:buChar char="•"/>
            </a:pPr>
            <a:r>
              <a:rPr lang="en-US" b="0" i="0" dirty="0">
                <a:solidFill>
                  <a:srgbClr val="212121"/>
                </a:solidFill>
                <a:effectLst/>
                <a:latin typeface="Open Sans" panose="020B0606030504020204" pitchFamily="34" charset="0"/>
              </a:rPr>
              <a:t>the Chief Executive and Director of Adult Social Services at the local authority to inform them that a section 50 notification has been made.</a:t>
            </a:r>
          </a:p>
          <a:p>
            <a:endParaRPr lang="en-GB" dirty="0"/>
          </a:p>
        </p:txBody>
      </p:sp>
      <p:sp>
        <p:nvSpPr>
          <p:cNvPr id="4" name="Slide Number Placeholder 3"/>
          <p:cNvSpPr>
            <a:spLocks noGrp="1"/>
          </p:cNvSpPr>
          <p:nvPr>
            <p:ph type="sldNum" sz="quarter" idx="5"/>
          </p:nvPr>
        </p:nvSpPr>
        <p:spPr/>
        <p:txBody>
          <a:bodyPr/>
          <a:lstStyle/>
          <a:p>
            <a:fld id="{B0B42EF5-3783-48E5-908F-E1DAB8F0CBEC}" type="slidenum">
              <a:rPr lang="en-GB" smtClean="0"/>
              <a:t>6</a:t>
            </a:fld>
            <a:endParaRPr lang="en-GB"/>
          </a:p>
        </p:txBody>
      </p:sp>
    </p:spTree>
    <p:extLst>
      <p:ext uri="{BB962C8B-B14F-4D97-AF65-F5344CB8AC3E}">
        <p14:creationId xmlns:p14="http://schemas.microsoft.com/office/powerpoint/2010/main" val="188286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B42EF5-3783-48E5-908F-E1DAB8F0CBEC}" type="slidenum">
              <a:rPr lang="en-GB" smtClean="0"/>
              <a:t>11</a:t>
            </a:fld>
            <a:endParaRPr lang="en-GB"/>
          </a:p>
        </p:txBody>
      </p:sp>
    </p:spTree>
    <p:extLst>
      <p:ext uri="{BB962C8B-B14F-4D97-AF65-F5344CB8AC3E}">
        <p14:creationId xmlns:p14="http://schemas.microsoft.com/office/powerpoint/2010/main" val="324152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8E319-B763-7183-D2EE-AE60EE6B0A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10F53-D7A1-F7CD-4D22-004478765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5CB5E5-E5DC-ABBB-C112-127F5D0BD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6C5A950-701E-318F-8DF9-36F5075E61C5}"/>
              </a:ext>
            </a:extLst>
          </p:cNvPr>
          <p:cNvSpPr>
            <a:spLocks noGrp="1"/>
          </p:cNvSpPr>
          <p:nvPr>
            <p:ph type="sldNum" sz="quarter" idx="5"/>
          </p:nvPr>
        </p:nvSpPr>
        <p:spPr/>
        <p:txBody>
          <a:bodyPr/>
          <a:lstStyle/>
          <a:p>
            <a:fld id="{B0B42EF5-3783-48E5-908F-E1DAB8F0CBEC}" type="slidenum">
              <a:rPr lang="en-GB" smtClean="0"/>
              <a:t>12</a:t>
            </a:fld>
            <a:endParaRPr lang="en-GB"/>
          </a:p>
        </p:txBody>
      </p:sp>
    </p:spTree>
    <p:extLst>
      <p:ext uri="{BB962C8B-B14F-4D97-AF65-F5344CB8AC3E}">
        <p14:creationId xmlns:p14="http://schemas.microsoft.com/office/powerpoint/2010/main" val="187107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F5B7E-30AB-A96F-DA0E-213A9CF75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09F06-B4C5-AF37-4244-7102D920F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1890E-7563-B1FF-D0F1-00496524349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9253400-3A26-C640-2314-7110D0C95EEA}"/>
              </a:ext>
            </a:extLst>
          </p:cNvPr>
          <p:cNvSpPr>
            <a:spLocks noGrp="1"/>
          </p:cNvSpPr>
          <p:nvPr>
            <p:ph type="sldNum" sz="quarter" idx="5"/>
          </p:nvPr>
        </p:nvSpPr>
        <p:spPr/>
        <p:txBody>
          <a:bodyPr/>
          <a:lstStyle/>
          <a:p>
            <a:fld id="{B0B42EF5-3783-48E5-908F-E1DAB8F0CBEC}" type="slidenum">
              <a:rPr lang="en-GB" smtClean="0"/>
              <a:t>13</a:t>
            </a:fld>
            <a:endParaRPr lang="en-GB"/>
          </a:p>
        </p:txBody>
      </p:sp>
    </p:spTree>
    <p:extLst>
      <p:ext uri="{BB962C8B-B14F-4D97-AF65-F5344CB8AC3E}">
        <p14:creationId xmlns:p14="http://schemas.microsoft.com/office/powerpoint/2010/main" val="180072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B42EF5-3783-48E5-908F-E1DAB8F0CBEC}" type="slidenum">
              <a:rPr lang="en-GB" smtClean="0"/>
              <a:t>14</a:t>
            </a:fld>
            <a:endParaRPr lang="en-GB"/>
          </a:p>
        </p:txBody>
      </p:sp>
    </p:spTree>
    <p:extLst>
      <p:ext uri="{BB962C8B-B14F-4D97-AF65-F5344CB8AC3E}">
        <p14:creationId xmlns:p14="http://schemas.microsoft.com/office/powerpoint/2010/main" val="122096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urpl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5D2C-D0CC-42E8-9949-5A5502952ACE}"/>
              </a:ext>
            </a:extLst>
          </p:cNvPr>
          <p:cNvSpPr>
            <a:spLocks noGrp="1"/>
          </p:cNvSpPr>
          <p:nvPr>
            <p:ph type="title" hasCustomPrompt="1"/>
          </p:nvPr>
        </p:nvSpPr>
        <p:spPr>
          <a:xfrm>
            <a:off x="750948" y="326066"/>
            <a:ext cx="10515600" cy="3102935"/>
          </a:xfrm>
          <a:prstGeom prst="rect">
            <a:avLst/>
          </a:prstGeom>
        </p:spPr>
        <p:txBody>
          <a:bodyPr/>
          <a:lstStyle>
            <a:lvl1pPr>
              <a:defRPr sz="9600" b="1">
                <a:latin typeface="+mj-lt"/>
                <a:cs typeface="Calibri" panose="020F0502020204030204" pitchFamily="34" charset="0"/>
              </a:defRPr>
            </a:lvl1pPr>
          </a:lstStyle>
          <a:p>
            <a:r>
              <a:rPr lang="en-US"/>
              <a:t>Presentation title</a:t>
            </a:r>
            <a:endParaRPr lang="en-GB"/>
          </a:p>
        </p:txBody>
      </p:sp>
      <p:sp>
        <p:nvSpPr>
          <p:cNvPr id="8" name="Text Placeholder 7">
            <a:extLst>
              <a:ext uri="{FF2B5EF4-FFF2-40B4-BE49-F238E27FC236}">
                <a16:creationId xmlns:a16="http://schemas.microsoft.com/office/drawing/2014/main" id="{CDA207B9-1364-4BEE-9442-FB1C2F89B78C}"/>
              </a:ext>
            </a:extLst>
          </p:cNvPr>
          <p:cNvSpPr>
            <a:spLocks noGrp="1"/>
          </p:cNvSpPr>
          <p:nvPr>
            <p:ph type="body" sz="quarter" idx="10" hasCustomPrompt="1"/>
          </p:nvPr>
        </p:nvSpPr>
        <p:spPr>
          <a:xfrm>
            <a:off x="750948" y="3910212"/>
            <a:ext cx="10515600" cy="960801"/>
          </a:xfrm>
        </p:spPr>
        <p:txBody>
          <a:bodyPr/>
          <a:lstStyle>
            <a:lvl1pPr>
              <a:defRPr b="0"/>
            </a:lvl1pPr>
          </a:lstStyle>
          <a:p>
            <a:pPr lvl="0"/>
            <a:r>
              <a:rPr lang="en-US"/>
              <a:t>Presenter name</a:t>
            </a:r>
          </a:p>
        </p:txBody>
      </p:sp>
      <p:sp>
        <p:nvSpPr>
          <p:cNvPr id="10" name="Text Placeholder 9">
            <a:extLst>
              <a:ext uri="{FF2B5EF4-FFF2-40B4-BE49-F238E27FC236}">
                <a16:creationId xmlns:a16="http://schemas.microsoft.com/office/drawing/2014/main" id="{8D2ABC5F-BF6D-4627-96BB-0F1F89C800F0}"/>
              </a:ext>
            </a:extLst>
          </p:cNvPr>
          <p:cNvSpPr>
            <a:spLocks noGrp="1"/>
          </p:cNvSpPr>
          <p:nvPr>
            <p:ph type="body" sz="quarter" idx="11" hasCustomPrompt="1"/>
          </p:nvPr>
        </p:nvSpPr>
        <p:spPr>
          <a:xfrm>
            <a:off x="750948" y="5168443"/>
            <a:ext cx="10515600" cy="767655"/>
          </a:xfrm>
        </p:spPr>
        <p:txBody>
          <a:bodyPr/>
          <a:lstStyle>
            <a:lvl1pPr>
              <a:defRPr sz="4267" b="0">
                <a:latin typeface="+mn-lt"/>
                <a:cs typeface="Calibri" panose="020F0502020204030204" pitchFamily="34" charset="0"/>
              </a:defRPr>
            </a:lvl1pPr>
          </a:lstStyle>
          <a:p>
            <a:pPr lvl="0"/>
            <a:r>
              <a:rPr lang="en-US"/>
              <a:t>Month, Year</a:t>
            </a:r>
          </a:p>
        </p:txBody>
      </p:sp>
    </p:spTree>
    <p:extLst>
      <p:ext uri="{BB962C8B-B14F-4D97-AF65-F5344CB8AC3E}">
        <p14:creationId xmlns:p14="http://schemas.microsoft.com/office/powerpoint/2010/main" val="2386401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detai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FEF2EA-1063-4E84-98D8-1EC3C0F80F25}"/>
              </a:ext>
            </a:extLst>
          </p:cNvPr>
          <p:cNvSpPr>
            <a:spLocks noGrp="1"/>
          </p:cNvSpPr>
          <p:nvPr>
            <p:ph type="title"/>
          </p:nvPr>
        </p:nvSpPr>
        <p:spPr>
          <a:xfrm>
            <a:off x="609842" y="436522"/>
            <a:ext cx="10972319" cy="1325033"/>
          </a:xfrm>
          <a:prstGeom prst="rect">
            <a:avLst/>
          </a:prstGeom>
        </p:spPr>
        <p:txBody>
          <a:bodyPr/>
          <a:lstStyle>
            <a:lvl1pPr>
              <a:defRPr sz="5333" b="1">
                <a:latin typeface="+mj-lt"/>
              </a:defRPr>
            </a:lvl1pPr>
          </a:lstStyle>
          <a:p>
            <a:r>
              <a:rPr lang="en-US"/>
              <a:t>Click to edit Master title style</a:t>
            </a:r>
            <a:endParaRPr lang="en-GB"/>
          </a:p>
        </p:txBody>
      </p:sp>
      <p:sp>
        <p:nvSpPr>
          <p:cNvPr id="3" name="Shape 8">
            <a:extLst>
              <a:ext uri="{FF2B5EF4-FFF2-40B4-BE49-F238E27FC236}">
                <a16:creationId xmlns:a16="http://schemas.microsoft.com/office/drawing/2014/main" id="{628A8322-546D-4F39-A2EF-5E9FF2B148A5}"/>
              </a:ext>
            </a:extLst>
          </p:cNvPr>
          <p:cNvSpPr txBox="1">
            <a:spLocks noGrp="1"/>
          </p:cNvSpPr>
          <p:nvPr>
            <p:ph idx="1" hasCustomPrompt="1"/>
          </p:nvPr>
        </p:nvSpPr>
        <p:spPr>
          <a:xfrm>
            <a:off x="609842" y="2900863"/>
            <a:ext cx="10972319" cy="1056276"/>
          </a:xfrm>
          <a:prstGeom prst="rect">
            <a:avLst/>
          </a:prstGeom>
          <a:noFill/>
          <a:ln>
            <a:noFill/>
          </a:ln>
        </p:spPr>
        <p:txBody>
          <a:bodyPr lIns="91425" tIns="91425" rIns="91425" bIns="91425" anchor="t" anchorCtr="0"/>
          <a:lstStyle>
            <a:lvl1pPr marL="0" marR="0" indent="0" algn="l" rtl="0">
              <a:spcBef>
                <a:spcPts val="0"/>
              </a:spcBef>
              <a:defRPr sz="4267" b="0" i="0"/>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lvl="0"/>
            <a:r>
              <a:rPr lang="en-US"/>
              <a:t>Key points here</a:t>
            </a:r>
          </a:p>
        </p:txBody>
      </p:sp>
    </p:spTree>
    <p:extLst>
      <p:ext uri="{BB962C8B-B14F-4D97-AF65-F5344CB8AC3E}">
        <p14:creationId xmlns:p14="http://schemas.microsoft.com/office/powerpoint/2010/main" val="92351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GB"/>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775BEBA1-7E28-4A1B-8C9C-8CBE1B2310FD}"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118305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993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258AE29E-1597-4A94-8CEE-81C720C2A132}" type="slidenum">
              <a:rPr lang="en-US"/>
              <a:pPr>
                <a:defRPr/>
              </a:pPr>
              <a:t>‹#›</a:t>
            </a:fld>
            <a:endParaRPr lang="en-US" sz="1400">
              <a:solidFill>
                <a:srgbClr val="6D2E69"/>
              </a:solidFill>
            </a:endParaRPr>
          </a:p>
        </p:txBody>
      </p:sp>
    </p:spTree>
    <p:extLst>
      <p:ext uri="{BB962C8B-B14F-4D97-AF65-F5344CB8AC3E}">
        <p14:creationId xmlns:p14="http://schemas.microsoft.com/office/powerpoint/2010/main" val="2937884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
        <p:cNvGrpSpPr/>
        <p:nvPr/>
      </p:nvGrpSpPr>
      <p:grpSpPr>
        <a:xfrm>
          <a:off x="0" y="0"/>
          <a:ext cx="0" cy="0"/>
          <a:chOff x="0" y="0"/>
          <a:chExt cx="0" cy="0"/>
        </a:xfrm>
      </p:grpSpPr>
      <p:sp>
        <p:nvSpPr>
          <p:cNvPr id="8" name="Shape 8"/>
          <p:cNvSpPr txBox="1">
            <a:spLocks noGrp="1"/>
          </p:cNvSpPr>
          <p:nvPr>
            <p:ph type="body" idx="1"/>
          </p:nvPr>
        </p:nvSpPr>
        <p:spPr>
          <a:xfrm>
            <a:off x="609601" y="1604639"/>
            <a:ext cx="10972319" cy="3977279"/>
          </a:xfrm>
          <a:prstGeom prst="rect">
            <a:avLst/>
          </a:prstGeom>
          <a:noFill/>
          <a:ln>
            <a:noFill/>
          </a:ln>
        </p:spPr>
        <p:txBody>
          <a:bodyPr lIns="91425" tIns="91425" rIns="91425" bIns="91425" anchor="t" anchorCtr="0"/>
          <a:lstStyle>
            <a:lvl1pPr marL="0" marR="0" indent="0" algn="l" rtl="0">
              <a:spcBef>
                <a:spcPts val="0"/>
              </a:spcBef>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r>
              <a:rPr lang="en-GB"/>
              <a:t>Key points here</a:t>
            </a:r>
            <a:br>
              <a:rPr lang="en-GB"/>
            </a:br>
            <a:r>
              <a:rPr lang="en-GB"/>
              <a:t>(minimum font size 32)</a:t>
            </a:r>
            <a:endParaRPr/>
          </a:p>
        </p:txBody>
      </p:sp>
      <p:sp>
        <p:nvSpPr>
          <p:cNvPr id="5" name="Shape 5">
            <a:extLst>
              <a:ext uri="{C183D7F6-B498-43B3-948B-1728B52AA6E4}">
                <adec:decorative xmlns:adec="http://schemas.microsoft.com/office/drawing/2017/decorative" val="1"/>
              </a:ext>
            </a:extLst>
          </p:cNvPr>
          <p:cNvSpPr/>
          <p:nvPr/>
        </p:nvSpPr>
        <p:spPr>
          <a:xfrm rot="10800000" flipH="1">
            <a:off x="1" y="6309321"/>
            <a:ext cx="12192000" cy="561879"/>
          </a:xfrm>
          <a:prstGeom prst="rect">
            <a:avLst/>
          </a:prstGeom>
          <a:solidFill>
            <a:srgbClr val="5F2861"/>
          </a:solidFill>
          <a:ln>
            <a:noFill/>
          </a:ln>
        </p:spPr>
        <p:txBody>
          <a:bodyPr lIns="121900" tIns="121900" rIns="121900" bIns="121900" anchor="ctr" anchorCtr="0">
            <a:noAutofit/>
          </a:bodyPr>
          <a:lstStyle/>
          <a:p>
            <a:pPr>
              <a:spcBef>
                <a:spcPts val="0"/>
              </a:spcBef>
              <a:buNone/>
            </a:pPr>
            <a:endParaRPr sz="2400"/>
          </a:p>
        </p:txBody>
      </p:sp>
      <p:pic>
        <p:nvPicPr>
          <p:cNvPr id="3" name="Picture 2">
            <a:extLst>
              <a:ext uri="{FF2B5EF4-FFF2-40B4-BE49-F238E27FC236}">
                <a16:creationId xmlns:a16="http://schemas.microsoft.com/office/drawing/2014/main" id="{07A978B9-95F6-4A52-A7AD-8F58E33528D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04512" y="6405331"/>
            <a:ext cx="1344149" cy="425364"/>
          </a:xfrm>
          <a:prstGeom prst="rect">
            <a:avLst/>
          </a:prstGeom>
        </p:spPr>
      </p:pic>
    </p:spTree>
    <p:extLst>
      <p:ext uri="{BB962C8B-B14F-4D97-AF65-F5344CB8AC3E}">
        <p14:creationId xmlns:p14="http://schemas.microsoft.com/office/powerpoint/2010/main" val="78253804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5333" b="1" i="0" u="none" strike="noStrike" cap="none" baseline="0">
          <a:solidFill>
            <a:schemeClr val="tx1"/>
          </a:solidFill>
          <a:latin typeface="+mn-lt"/>
          <a:ea typeface="Calibri" panose="020F0502020204030204" pitchFamily="34" charset="0"/>
          <a:cs typeface="Calibri" panose="020F0502020204030204" pitchFamily="34" charset="0"/>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867"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96E8-DFEC-4D88-8859-0FA44E5C5762}"/>
              </a:ext>
            </a:extLst>
          </p:cNvPr>
          <p:cNvSpPr>
            <a:spLocks noGrp="1"/>
          </p:cNvSpPr>
          <p:nvPr>
            <p:ph type="title"/>
          </p:nvPr>
        </p:nvSpPr>
        <p:spPr>
          <a:xfrm>
            <a:off x="457424" y="476039"/>
            <a:ext cx="11277152" cy="1941959"/>
          </a:xfrm>
        </p:spPr>
        <p:txBody>
          <a:bodyPr lIns="121920" tIns="60960" rIns="121920" bIns="60960" anchor="t"/>
          <a:lstStyle/>
          <a:p>
            <a:r>
              <a:rPr lang="en-US" sz="6000" dirty="0">
                <a:solidFill>
                  <a:srgbClr val="5F2861"/>
                </a:solidFill>
                <a:cs typeface="Calibri"/>
              </a:rPr>
              <a:t>Regulatory impact for integration</a:t>
            </a:r>
            <a:br>
              <a:rPr lang="en-US" sz="6000" dirty="0">
                <a:solidFill>
                  <a:srgbClr val="5F2861"/>
                </a:solidFill>
                <a:cs typeface="Calibri"/>
              </a:rPr>
            </a:br>
            <a:r>
              <a:rPr lang="en-US" sz="6000" dirty="0">
                <a:solidFill>
                  <a:srgbClr val="5F2861"/>
                </a:solidFill>
                <a:cs typeface="Calibri"/>
              </a:rPr>
              <a:t>CQC</a:t>
            </a:r>
            <a:endParaRPr lang="en-US" sz="6000" dirty="0">
              <a:solidFill>
                <a:srgbClr val="5F2861"/>
              </a:solidFill>
            </a:endParaRPr>
          </a:p>
        </p:txBody>
      </p:sp>
      <p:sp>
        <p:nvSpPr>
          <p:cNvPr id="3" name="Text Placeholder 2">
            <a:extLst>
              <a:ext uri="{FF2B5EF4-FFF2-40B4-BE49-F238E27FC236}">
                <a16:creationId xmlns:a16="http://schemas.microsoft.com/office/drawing/2014/main" id="{21A68476-28AC-429D-A6B6-ED8065E8AC1B}"/>
              </a:ext>
            </a:extLst>
          </p:cNvPr>
          <p:cNvSpPr>
            <a:spLocks noGrp="1"/>
          </p:cNvSpPr>
          <p:nvPr>
            <p:ph type="body" sz="quarter" idx="10"/>
          </p:nvPr>
        </p:nvSpPr>
        <p:spPr>
          <a:xfrm>
            <a:off x="591173" y="3325885"/>
            <a:ext cx="7595565" cy="1752825"/>
          </a:xfrm>
        </p:spPr>
        <p:txBody>
          <a:bodyPr/>
          <a:lstStyle/>
          <a:p>
            <a:r>
              <a:rPr lang="en-GB" sz="4000" b="1" dirty="0">
                <a:cs typeface="Calibri"/>
              </a:rPr>
              <a:t>Becky Hodson</a:t>
            </a:r>
            <a:endParaRPr lang="en-GB" sz="4000" dirty="0"/>
          </a:p>
          <a:p>
            <a:r>
              <a:rPr lang="en-GB" sz="4000" dirty="0">
                <a:cs typeface="Calibri"/>
              </a:rPr>
              <a:t>Deputy Director of Strategic Priorities</a:t>
            </a:r>
          </a:p>
        </p:txBody>
      </p:sp>
      <p:sp>
        <p:nvSpPr>
          <p:cNvPr id="4" name="Text Placeholder 3">
            <a:extLst>
              <a:ext uri="{FF2B5EF4-FFF2-40B4-BE49-F238E27FC236}">
                <a16:creationId xmlns:a16="http://schemas.microsoft.com/office/drawing/2014/main" id="{90D4BF96-5ADE-4414-8FD7-6025F5B875A3}"/>
              </a:ext>
            </a:extLst>
          </p:cNvPr>
          <p:cNvSpPr>
            <a:spLocks noGrp="1"/>
          </p:cNvSpPr>
          <p:nvPr>
            <p:ph type="body" sz="quarter" idx="11"/>
          </p:nvPr>
        </p:nvSpPr>
        <p:spPr>
          <a:xfrm>
            <a:off x="591173" y="5349052"/>
            <a:ext cx="7245521" cy="767655"/>
          </a:xfrm>
        </p:spPr>
        <p:txBody>
          <a:bodyPr/>
          <a:lstStyle/>
          <a:p>
            <a:r>
              <a:rPr lang="en-GB" sz="3700" i="1" dirty="0">
                <a:ea typeface="Calibri"/>
                <a:cs typeface="Calibri"/>
              </a:rPr>
              <a:t>EPSO Conference, 17.06.25</a:t>
            </a:r>
          </a:p>
        </p:txBody>
      </p:sp>
      <p:pic>
        <p:nvPicPr>
          <p:cNvPr id="7" name="Picture 6">
            <a:extLst>
              <a:ext uri="{FF2B5EF4-FFF2-40B4-BE49-F238E27FC236}">
                <a16:creationId xmlns:a16="http://schemas.microsoft.com/office/drawing/2014/main" id="{939156C7-F889-45AE-BEAA-261BDC6791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88860" y="2882047"/>
            <a:ext cx="4654191" cy="3104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6488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17B31-0291-655D-CC03-DF2B15F36F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23BDCA-E551-D2E3-9AD6-BA3A5C5140AC}"/>
              </a:ext>
            </a:extLst>
          </p:cNvPr>
          <p:cNvSpPr>
            <a:spLocks noGrp="1"/>
          </p:cNvSpPr>
          <p:nvPr>
            <p:ph type="title"/>
          </p:nvPr>
        </p:nvSpPr>
        <p:spPr/>
        <p:txBody>
          <a:bodyPr/>
          <a:lstStyle/>
          <a:p>
            <a:r>
              <a:rPr lang="en-US" dirty="0"/>
              <a:t>Insights into integration</a:t>
            </a:r>
            <a:endParaRPr lang="en-GB" dirty="0"/>
          </a:p>
        </p:txBody>
      </p:sp>
      <p:sp>
        <p:nvSpPr>
          <p:cNvPr id="4" name="Rectangle 3">
            <a:extLst>
              <a:ext uri="{FF2B5EF4-FFF2-40B4-BE49-F238E27FC236}">
                <a16:creationId xmlns:a16="http://schemas.microsoft.com/office/drawing/2014/main" id="{B024FF60-2399-C051-AA5B-41E4ADB0F2DA}"/>
              </a:ext>
            </a:extLst>
          </p:cNvPr>
          <p:cNvSpPr/>
          <p:nvPr/>
        </p:nvSpPr>
        <p:spPr>
          <a:xfrm>
            <a:off x="750628" y="3432843"/>
            <a:ext cx="10890912" cy="1056277"/>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“There were significant shortfalls in how the service understood the diverse health and care needs of people and their local communities, so care was not joined-up, flexible or supportive of choice and continuity. We found no evidence to demonstrate the outcome of the national patient survey had been reviewed and used to make improvement.”</a:t>
            </a:r>
          </a:p>
          <a:p>
            <a:pPr algn="ctr"/>
            <a:r>
              <a:rPr lang="en-US" sz="1300" b="1" dirty="0">
                <a:solidFill>
                  <a:schemeClr val="tx1"/>
                </a:solidFill>
              </a:rPr>
              <a:t>GP Practice - Inadequate</a:t>
            </a:r>
            <a:endParaRPr lang="en-GB" sz="1300" b="1" dirty="0">
              <a:solidFill>
                <a:schemeClr val="tx1"/>
              </a:solidFill>
            </a:endParaRPr>
          </a:p>
        </p:txBody>
      </p:sp>
      <p:sp>
        <p:nvSpPr>
          <p:cNvPr id="5" name="Rectangle 4">
            <a:extLst>
              <a:ext uri="{FF2B5EF4-FFF2-40B4-BE49-F238E27FC236}">
                <a16:creationId xmlns:a16="http://schemas.microsoft.com/office/drawing/2014/main" id="{E1379FAE-600B-D16F-A5CB-F86B72AB2523}"/>
              </a:ext>
            </a:extLst>
          </p:cNvPr>
          <p:cNvSpPr/>
          <p:nvPr/>
        </p:nvSpPr>
        <p:spPr>
          <a:xfrm>
            <a:off x="750628" y="4593185"/>
            <a:ext cx="10890912" cy="1555845"/>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“An example of exceptional care provision was the services relationship and work with a charitable </a:t>
            </a:r>
            <a:r>
              <a:rPr lang="en-US" sz="1300" i="1" dirty="0" err="1">
                <a:solidFill>
                  <a:schemeClr val="tx1"/>
                </a:solidFill>
              </a:rPr>
              <a:t>organisation</a:t>
            </a:r>
            <a:r>
              <a:rPr lang="en-US" sz="1300" i="1" dirty="0">
                <a:solidFill>
                  <a:schemeClr val="tx1"/>
                </a:solidFill>
              </a:rPr>
              <a:t> that provides support and a safe space to people who are homeless... All care was provided on site at the charity and offered to anyone who visited the charity during the regular and well </a:t>
            </a:r>
            <a:r>
              <a:rPr lang="en-US" sz="1300" i="1" dirty="0" err="1">
                <a:solidFill>
                  <a:schemeClr val="tx1"/>
                </a:solidFill>
              </a:rPr>
              <a:t>publicised</a:t>
            </a:r>
            <a:r>
              <a:rPr lang="en-US" sz="1300" i="1" dirty="0">
                <a:solidFill>
                  <a:schemeClr val="tx1"/>
                </a:solidFill>
              </a:rPr>
              <a:t> clinic times. Homeless people who used the service had also been supported to make their voices heard, and able to influence the care provided. This was because the provider asked for their feedback which was reviewed and considered.”</a:t>
            </a:r>
          </a:p>
          <a:p>
            <a:pPr algn="ctr"/>
            <a:r>
              <a:rPr lang="en-US" sz="1300" b="1" dirty="0">
                <a:solidFill>
                  <a:schemeClr val="tx1"/>
                </a:solidFill>
              </a:rPr>
              <a:t>GP Practice - Good</a:t>
            </a:r>
            <a:endParaRPr lang="en-GB" sz="1300" b="1" dirty="0">
              <a:solidFill>
                <a:schemeClr val="tx1"/>
              </a:solidFill>
            </a:endParaRPr>
          </a:p>
        </p:txBody>
      </p:sp>
      <p:sp>
        <p:nvSpPr>
          <p:cNvPr id="6" name="Content Placeholder 2">
            <a:extLst>
              <a:ext uri="{FF2B5EF4-FFF2-40B4-BE49-F238E27FC236}">
                <a16:creationId xmlns:a16="http://schemas.microsoft.com/office/drawing/2014/main" id="{6FC422B9-A238-75D6-74A6-1FCF3C267C53}"/>
              </a:ext>
            </a:extLst>
          </p:cNvPr>
          <p:cNvSpPr>
            <a:spLocks noGrp="1"/>
          </p:cNvSpPr>
          <p:nvPr>
            <p:ph idx="1"/>
          </p:nvPr>
        </p:nvSpPr>
        <p:spPr>
          <a:xfrm>
            <a:off x="609839" y="1385961"/>
            <a:ext cx="11679970" cy="1056276"/>
          </a:xfrm>
        </p:spPr>
        <p:txBody>
          <a:bodyPr/>
          <a:lstStyle/>
          <a:p>
            <a:r>
              <a:rPr lang="en-US" dirty="0"/>
              <a:t>Understanding &amp; working with local populations</a:t>
            </a:r>
            <a:endParaRPr lang="en-GB" dirty="0"/>
          </a:p>
        </p:txBody>
      </p:sp>
      <p:sp>
        <p:nvSpPr>
          <p:cNvPr id="3" name="Rectangle 2">
            <a:extLst>
              <a:ext uri="{FF2B5EF4-FFF2-40B4-BE49-F238E27FC236}">
                <a16:creationId xmlns:a16="http://schemas.microsoft.com/office/drawing/2014/main" id="{F8788A53-DB83-5BE8-EFC8-78A67492B8E2}"/>
              </a:ext>
            </a:extLst>
          </p:cNvPr>
          <p:cNvSpPr/>
          <p:nvPr/>
        </p:nvSpPr>
        <p:spPr>
          <a:xfrm>
            <a:off x="750628" y="2272501"/>
            <a:ext cx="10890912" cy="1056277"/>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300" i="1" dirty="0">
                <a:solidFill>
                  <a:schemeClr val="tx1"/>
                </a:solidFill>
              </a:rPr>
              <a:t>“The local authority had convened a health and care citizens’ assembly to contribute to the health and well-being strategy (2022 to 2030). </a:t>
            </a:r>
          </a:p>
          <a:p>
            <a:pPr algn="ctr"/>
            <a:r>
              <a:rPr lang="en-US" sz="1300" i="1" dirty="0">
                <a:solidFill>
                  <a:schemeClr val="tx1"/>
                </a:solidFill>
              </a:rPr>
              <a:t>The local authority used VCSE partnerships to meet diverse needs in communities and reduce inequalities using tools such as family group conferencing and helping to connect people with networks, community groups and agencies. Partners told us the local authority did reach out to the VCSE to seek current knowledge of the community landscape and were inquisitive to the needs of the community.”</a:t>
            </a:r>
          </a:p>
          <a:p>
            <a:pPr algn="ctr"/>
            <a:r>
              <a:rPr lang="en-US" sz="1300" b="1" dirty="0">
                <a:solidFill>
                  <a:schemeClr val="tx1"/>
                </a:solidFill>
              </a:rPr>
              <a:t>Local authority - Outstanding</a:t>
            </a:r>
            <a:endParaRPr lang="en-GB" sz="1300" b="1" dirty="0">
              <a:solidFill>
                <a:schemeClr val="tx1"/>
              </a:solidFill>
            </a:endParaRPr>
          </a:p>
        </p:txBody>
      </p:sp>
    </p:spTree>
    <p:extLst>
      <p:ext uri="{BB962C8B-B14F-4D97-AF65-F5344CB8AC3E}">
        <p14:creationId xmlns:p14="http://schemas.microsoft.com/office/powerpoint/2010/main" val="2754841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030E2-B6A0-C3C3-E026-13DD2A0C74C9}"/>
              </a:ext>
            </a:extLst>
          </p:cNvPr>
          <p:cNvSpPr>
            <a:spLocks noGrp="1"/>
          </p:cNvSpPr>
          <p:nvPr>
            <p:ph type="title"/>
          </p:nvPr>
        </p:nvSpPr>
        <p:spPr/>
        <p:txBody>
          <a:bodyPr/>
          <a:lstStyle/>
          <a:p>
            <a:r>
              <a:rPr lang="en-US" dirty="0"/>
              <a:t>Opportunities for CQC</a:t>
            </a:r>
            <a:endParaRPr lang="en-GB" dirty="0"/>
          </a:p>
        </p:txBody>
      </p:sp>
      <p:sp>
        <p:nvSpPr>
          <p:cNvPr id="8" name="Rectangle 7">
            <a:extLst>
              <a:ext uri="{FF2B5EF4-FFF2-40B4-BE49-F238E27FC236}">
                <a16:creationId xmlns:a16="http://schemas.microsoft.com/office/drawing/2014/main" id="{294F8EF3-990B-257A-F459-01B6BA20CD6B}"/>
              </a:ext>
            </a:extLst>
          </p:cNvPr>
          <p:cNvSpPr/>
          <p:nvPr/>
        </p:nvSpPr>
        <p:spPr>
          <a:xfrm>
            <a:off x="609839" y="1479789"/>
            <a:ext cx="10972319" cy="107817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Understanding and working with local populations</a:t>
            </a:r>
            <a:endParaRPr lang="en-GB" sz="2800" b="1" dirty="0">
              <a:solidFill>
                <a:schemeClr val="tx1"/>
              </a:solidFill>
            </a:endParaRPr>
          </a:p>
        </p:txBody>
      </p:sp>
      <p:sp>
        <p:nvSpPr>
          <p:cNvPr id="12" name="Rectangle 11">
            <a:extLst>
              <a:ext uri="{FF2B5EF4-FFF2-40B4-BE49-F238E27FC236}">
                <a16:creationId xmlns:a16="http://schemas.microsoft.com/office/drawing/2014/main" id="{F944FCF7-3D29-27F9-7C42-89D9E3F6DE03}"/>
              </a:ext>
            </a:extLst>
          </p:cNvPr>
          <p:cNvSpPr/>
          <p:nvPr/>
        </p:nvSpPr>
        <p:spPr>
          <a:xfrm>
            <a:off x="609839" y="2649767"/>
            <a:ext cx="5370831" cy="6663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Lever:</a:t>
            </a:r>
            <a:r>
              <a:rPr lang="en-US" dirty="0">
                <a:solidFill>
                  <a:schemeClr val="tx1"/>
                </a:solidFill>
              </a:rPr>
              <a:t> guidance and tools for improvement</a:t>
            </a:r>
            <a:endParaRPr lang="en-GB" dirty="0">
              <a:solidFill>
                <a:schemeClr val="tx1"/>
              </a:solidFill>
            </a:endParaRPr>
          </a:p>
        </p:txBody>
      </p:sp>
      <p:sp>
        <p:nvSpPr>
          <p:cNvPr id="16" name="Rectangle 15">
            <a:extLst>
              <a:ext uri="{FF2B5EF4-FFF2-40B4-BE49-F238E27FC236}">
                <a16:creationId xmlns:a16="http://schemas.microsoft.com/office/drawing/2014/main" id="{094F4D45-BF0D-CCC1-F621-2935EF69D311}"/>
              </a:ext>
            </a:extLst>
          </p:cNvPr>
          <p:cNvSpPr/>
          <p:nvPr/>
        </p:nvSpPr>
        <p:spPr>
          <a:xfrm>
            <a:off x="617374" y="3429000"/>
            <a:ext cx="5363296" cy="274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Addressing health inequalities through engagement with people and communities: A self-assessment and improvement framework for integrated care systems</a:t>
            </a:r>
          </a:p>
          <a:p>
            <a:pPr algn="ctr"/>
            <a:endParaRPr lang="en-US" sz="1400" dirty="0">
              <a:solidFill>
                <a:schemeClr val="tx1"/>
              </a:solidFill>
            </a:endParaRPr>
          </a:p>
          <a:p>
            <a:pPr algn="ctr"/>
            <a:r>
              <a:rPr lang="en-US" sz="1100" dirty="0">
                <a:solidFill>
                  <a:schemeClr val="tx1"/>
                </a:solidFill>
              </a:rPr>
              <a:t>Developed in partnership with The Point of Care Foundation and National Voices</a:t>
            </a:r>
          </a:p>
          <a:p>
            <a:pPr algn="ctr"/>
            <a:r>
              <a:rPr lang="en-US" sz="1100" dirty="0">
                <a:solidFill>
                  <a:schemeClr val="tx1"/>
                </a:solidFill>
              </a:rPr>
              <a:t>With funding from the Regulators’ Pioneer Fund</a:t>
            </a:r>
            <a:endParaRPr lang="en-GB" sz="1100" dirty="0">
              <a:solidFill>
                <a:schemeClr val="tx1"/>
              </a:solidFill>
            </a:endParaRPr>
          </a:p>
        </p:txBody>
      </p:sp>
      <p:pic>
        <p:nvPicPr>
          <p:cNvPr id="18" name="Picture 17">
            <a:extLst>
              <a:ext uri="{FF2B5EF4-FFF2-40B4-BE49-F238E27FC236}">
                <a16:creationId xmlns:a16="http://schemas.microsoft.com/office/drawing/2014/main" id="{9BF2F2A0-2225-4C02-9FD1-471637E744C2}"/>
              </a:ext>
            </a:extLst>
          </p:cNvPr>
          <p:cNvPicPr>
            <a:picLocks noChangeAspect="1"/>
          </p:cNvPicPr>
          <p:nvPr/>
        </p:nvPicPr>
        <p:blipFill>
          <a:blip r:embed="rId3"/>
          <a:stretch>
            <a:fillRect/>
          </a:stretch>
        </p:blipFill>
        <p:spPr>
          <a:xfrm>
            <a:off x="6301946" y="2649766"/>
            <a:ext cx="5280212" cy="3614046"/>
          </a:xfrm>
          <a:prstGeom prst="rect">
            <a:avLst/>
          </a:prstGeom>
        </p:spPr>
      </p:pic>
    </p:spTree>
    <p:extLst>
      <p:ext uri="{BB962C8B-B14F-4D97-AF65-F5344CB8AC3E}">
        <p14:creationId xmlns:p14="http://schemas.microsoft.com/office/powerpoint/2010/main" val="83465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6C4E6-34D9-8C35-808C-26E494760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DE646F-09C1-4A70-D79C-F43ACE317671}"/>
              </a:ext>
            </a:extLst>
          </p:cNvPr>
          <p:cNvSpPr>
            <a:spLocks noGrp="1"/>
          </p:cNvSpPr>
          <p:nvPr>
            <p:ph type="title"/>
          </p:nvPr>
        </p:nvSpPr>
        <p:spPr/>
        <p:txBody>
          <a:bodyPr/>
          <a:lstStyle/>
          <a:p>
            <a:r>
              <a:rPr lang="en-US" dirty="0"/>
              <a:t>Opportunities for CQC</a:t>
            </a:r>
            <a:endParaRPr lang="en-GB" dirty="0"/>
          </a:p>
        </p:txBody>
      </p:sp>
      <p:sp>
        <p:nvSpPr>
          <p:cNvPr id="8" name="Rectangle 7">
            <a:extLst>
              <a:ext uri="{FF2B5EF4-FFF2-40B4-BE49-F238E27FC236}">
                <a16:creationId xmlns:a16="http://schemas.microsoft.com/office/drawing/2014/main" id="{08462EAC-2560-BF4E-EA61-9151756F4B61}"/>
              </a:ext>
            </a:extLst>
          </p:cNvPr>
          <p:cNvSpPr/>
          <p:nvPr/>
        </p:nvSpPr>
        <p:spPr>
          <a:xfrm>
            <a:off x="609839" y="1479789"/>
            <a:ext cx="10972319" cy="107817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Systems</a:t>
            </a:r>
            <a:endParaRPr lang="en-GB" sz="2800" b="1" dirty="0">
              <a:solidFill>
                <a:schemeClr val="tx1"/>
              </a:solidFill>
            </a:endParaRPr>
          </a:p>
        </p:txBody>
      </p:sp>
      <p:sp>
        <p:nvSpPr>
          <p:cNvPr id="12" name="Rectangle 11">
            <a:extLst>
              <a:ext uri="{FF2B5EF4-FFF2-40B4-BE49-F238E27FC236}">
                <a16:creationId xmlns:a16="http://schemas.microsoft.com/office/drawing/2014/main" id="{EA5CEC57-E070-7E9E-29FA-476792A21910}"/>
              </a:ext>
            </a:extLst>
          </p:cNvPr>
          <p:cNvSpPr/>
          <p:nvPr/>
        </p:nvSpPr>
        <p:spPr>
          <a:xfrm>
            <a:off x="609839" y="2649767"/>
            <a:ext cx="5370831" cy="6663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Lever:</a:t>
            </a:r>
            <a:r>
              <a:rPr lang="en-US" dirty="0">
                <a:solidFill>
                  <a:schemeClr val="tx1"/>
                </a:solidFill>
              </a:rPr>
              <a:t> working with partners</a:t>
            </a:r>
            <a:endParaRPr lang="en-GB" dirty="0">
              <a:solidFill>
                <a:schemeClr val="tx1"/>
              </a:solidFill>
            </a:endParaRPr>
          </a:p>
        </p:txBody>
      </p:sp>
      <p:sp>
        <p:nvSpPr>
          <p:cNvPr id="16" name="Rectangle 15">
            <a:extLst>
              <a:ext uri="{FF2B5EF4-FFF2-40B4-BE49-F238E27FC236}">
                <a16:creationId xmlns:a16="http://schemas.microsoft.com/office/drawing/2014/main" id="{C3477BA9-9F1B-0F8A-0C54-1BAB8D83A2A7}"/>
              </a:ext>
            </a:extLst>
          </p:cNvPr>
          <p:cNvSpPr/>
          <p:nvPr/>
        </p:nvSpPr>
        <p:spPr>
          <a:xfrm>
            <a:off x="617374" y="3429000"/>
            <a:ext cx="5363296" cy="274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Supporting the </a:t>
            </a:r>
            <a:r>
              <a:rPr lang="en-US" b="1" dirty="0" err="1">
                <a:solidFill>
                  <a:schemeClr val="tx1"/>
                </a:solidFill>
              </a:rPr>
              <a:t>Digitising</a:t>
            </a:r>
            <a:r>
              <a:rPr lang="en-US" b="1" dirty="0">
                <a:solidFill>
                  <a:schemeClr val="tx1"/>
                </a:solidFill>
              </a:rPr>
              <a:t> Social Care Programme </a:t>
            </a:r>
          </a:p>
        </p:txBody>
      </p:sp>
      <p:pic>
        <p:nvPicPr>
          <p:cNvPr id="2052" name="Picture 4" descr="A pair of hands typing on a computer keyboard">
            <a:extLst>
              <a:ext uri="{FF2B5EF4-FFF2-40B4-BE49-F238E27FC236}">
                <a16:creationId xmlns:a16="http://schemas.microsoft.com/office/drawing/2014/main" id="{2C6E428C-82FF-F2DC-E687-3F39B621CB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677"/>
          <a:stretch/>
        </p:blipFill>
        <p:spPr bwMode="auto">
          <a:xfrm>
            <a:off x="6095999" y="2649767"/>
            <a:ext cx="5486160" cy="35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05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DB17B-DBEB-D5F7-7A39-B74903E77B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C55954-C365-5E43-1487-BEECB09E35A1}"/>
              </a:ext>
            </a:extLst>
          </p:cNvPr>
          <p:cNvSpPr>
            <a:spLocks noGrp="1"/>
          </p:cNvSpPr>
          <p:nvPr>
            <p:ph type="title"/>
          </p:nvPr>
        </p:nvSpPr>
        <p:spPr/>
        <p:txBody>
          <a:bodyPr/>
          <a:lstStyle/>
          <a:p>
            <a:r>
              <a:rPr lang="en-US" dirty="0"/>
              <a:t>Opportunities for CQC</a:t>
            </a:r>
            <a:endParaRPr lang="en-GB" dirty="0"/>
          </a:p>
        </p:txBody>
      </p:sp>
      <p:sp>
        <p:nvSpPr>
          <p:cNvPr id="8" name="Rectangle 7">
            <a:extLst>
              <a:ext uri="{FF2B5EF4-FFF2-40B4-BE49-F238E27FC236}">
                <a16:creationId xmlns:a16="http://schemas.microsoft.com/office/drawing/2014/main" id="{AB311531-5C3B-14A2-D475-6C51D491C753}"/>
              </a:ext>
            </a:extLst>
          </p:cNvPr>
          <p:cNvSpPr/>
          <p:nvPr/>
        </p:nvSpPr>
        <p:spPr>
          <a:xfrm>
            <a:off x="609839" y="1479789"/>
            <a:ext cx="10972319" cy="1078173"/>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Workforce and skills</a:t>
            </a:r>
            <a:endParaRPr lang="en-GB" sz="2800" b="1" dirty="0">
              <a:solidFill>
                <a:schemeClr val="tx1"/>
              </a:solidFill>
            </a:endParaRPr>
          </a:p>
        </p:txBody>
      </p:sp>
      <p:sp>
        <p:nvSpPr>
          <p:cNvPr id="12" name="Rectangle 11">
            <a:extLst>
              <a:ext uri="{FF2B5EF4-FFF2-40B4-BE49-F238E27FC236}">
                <a16:creationId xmlns:a16="http://schemas.microsoft.com/office/drawing/2014/main" id="{6354AE75-0F3E-D29E-7A0E-B8C8E0E7F443}"/>
              </a:ext>
            </a:extLst>
          </p:cNvPr>
          <p:cNvSpPr/>
          <p:nvPr/>
        </p:nvSpPr>
        <p:spPr>
          <a:xfrm>
            <a:off x="609839" y="2649767"/>
            <a:ext cx="5370831" cy="66639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Lever:</a:t>
            </a:r>
            <a:r>
              <a:rPr lang="en-US" dirty="0">
                <a:solidFill>
                  <a:schemeClr val="tx1"/>
                </a:solidFill>
              </a:rPr>
              <a:t> using our independent voice</a:t>
            </a:r>
            <a:endParaRPr lang="en-GB" dirty="0">
              <a:solidFill>
                <a:schemeClr val="tx1"/>
              </a:solidFill>
            </a:endParaRPr>
          </a:p>
        </p:txBody>
      </p:sp>
      <p:sp>
        <p:nvSpPr>
          <p:cNvPr id="16" name="Rectangle 15">
            <a:extLst>
              <a:ext uri="{FF2B5EF4-FFF2-40B4-BE49-F238E27FC236}">
                <a16:creationId xmlns:a16="http://schemas.microsoft.com/office/drawing/2014/main" id="{91330A43-0FE7-6029-1AB0-0B7863A1A30E}"/>
              </a:ext>
            </a:extLst>
          </p:cNvPr>
          <p:cNvSpPr/>
          <p:nvPr/>
        </p:nvSpPr>
        <p:spPr>
          <a:xfrm>
            <a:off x="617374" y="3429000"/>
            <a:ext cx="5363296" cy="27493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Dementia strategy: a review of the experiences of people with dementia in England and how health and care services are responding </a:t>
            </a:r>
          </a:p>
        </p:txBody>
      </p:sp>
      <p:pic>
        <p:nvPicPr>
          <p:cNvPr id="3074" name="Picture 2" descr="Berkshire Healthcare NHS Foundation Trust">
            <a:extLst>
              <a:ext uri="{FF2B5EF4-FFF2-40B4-BE49-F238E27FC236}">
                <a16:creationId xmlns:a16="http://schemas.microsoft.com/office/drawing/2014/main" id="{4DEEA2A5-8362-2648-932B-BB6DE2955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66" r="4850"/>
          <a:stretch/>
        </p:blipFill>
        <p:spPr bwMode="auto">
          <a:xfrm>
            <a:off x="6211327" y="2649767"/>
            <a:ext cx="5370831" cy="3528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161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0FFA7-F656-0913-2FA6-DDE893150D75}"/>
              </a:ext>
            </a:extLst>
          </p:cNvPr>
          <p:cNvSpPr>
            <a:spLocks noGrp="1"/>
          </p:cNvSpPr>
          <p:nvPr>
            <p:ph type="title"/>
          </p:nvPr>
        </p:nvSpPr>
        <p:spPr/>
        <p:txBody>
          <a:bodyPr/>
          <a:lstStyle/>
          <a:p>
            <a:r>
              <a:rPr lang="en-US" dirty="0"/>
              <a:t>A note on challenges</a:t>
            </a:r>
            <a:endParaRPr lang="en-GB" dirty="0"/>
          </a:p>
        </p:txBody>
      </p:sp>
      <p:sp>
        <p:nvSpPr>
          <p:cNvPr id="3" name="Content Placeholder 2">
            <a:extLst>
              <a:ext uri="{FF2B5EF4-FFF2-40B4-BE49-F238E27FC236}">
                <a16:creationId xmlns:a16="http://schemas.microsoft.com/office/drawing/2014/main" id="{E61454FB-C8AB-5B4D-1D6E-B385999C936D}"/>
              </a:ext>
            </a:extLst>
          </p:cNvPr>
          <p:cNvSpPr>
            <a:spLocks noGrp="1"/>
          </p:cNvSpPr>
          <p:nvPr>
            <p:ph idx="1"/>
          </p:nvPr>
        </p:nvSpPr>
        <p:spPr>
          <a:xfrm>
            <a:off x="609839" y="1368396"/>
            <a:ext cx="10972319" cy="1056276"/>
          </a:xfrm>
        </p:spPr>
        <p:txBody>
          <a:bodyPr/>
          <a:lstStyle/>
          <a:p>
            <a:r>
              <a:rPr lang="en-US" sz="2000" dirty="0"/>
              <a:t>Coordination of inspection activity across a pathway </a:t>
            </a:r>
          </a:p>
          <a:p>
            <a:endParaRPr lang="en-US" sz="2000" dirty="0"/>
          </a:p>
          <a:p>
            <a:r>
              <a:rPr lang="en-US" sz="2000" dirty="0"/>
              <a:t>Wide variation in system partners’ capacity and capability for improvement </a:t>
            </a:r>
          </a:p>
          <a:p>
            <a:endParaRPr lang="en-US" sz="2000" dirty="0"/>
          </a:p>
          <a:p>
            <a:r>
              <a:rPr lang="en-US" sz="2000" dirty="0"/>
              <a:t>Context and interdependencies</a:t>
            </a:r>
            <a:endParaRPr lang="en-US" dirty="0"/>
          </a:p>
          <a:p>
            <a:endParaRPr lang="en-GB" dirty="0"/>
          </a:p>
        </p:txBody>
      </p:sp>
      <p:sp>
        <p:nvSpPr>
          <p:cNvPr id="5" name="TextBox 4">
            <a:extLst>
              <a:ext uri="{FF2B5EF4-FFF2-40B4-BE49-F238E27FC236}">
                <a16:creationId xmlns:a16="http://schemas.microsoft.com/office/drawing/2014/main" id="{56C2B801-C9C2-E7DD-D9CF-AD43A7E16812}"/>
              </a:ext>
            </a:extLst>
          </p:cNvPr>
          <p:cNvSpPr txBox="1"/>
          <p:nvPr/>
        </p:nvSpPr>
        <p:spPr>
          <a:xfrm>
            <a:off x="872306" y="3065121"/>
            <a:ext cx="10972318" cy="2031325"/>
          </a:xfrm>
          <a:prstGeom prst="rect">
            <a:avLst/>
          </a:prstGeom>
          <a:noFill/>
        </p:spPr>
        <p:txBody>
          <a:bodyPr wrap="square">
            <a:spAutoFit/>
          </a:bodyPr>
          <a:lstStyle/>
          <a:p>
            <a:r>
              <a:rPr lang="en-US" sz="1800" i="1" dirty="0"/>
              <a:t>“…CQC assessment activity needs to incorporate a systems perspective and demonstrate that it is understanding performance and outcomes through this lens. In practice, this means ensuring CQC continue to build an approach that </a:t>
            </a:r>
            <a:r>
              <a:rPr lang="en-US" sz="1800" i="1" dirty="0" err="1"/>
              <a:t>recognises</a:t>
            </a:r>
            <a:r>
              <a:rPr lang="en-US" sz="1800" i="1" dirty="0"/>
              <a:t> (and reflect in assessment scoring and reports) the importance of context to outcomes, considering the upstream factors that affect particular outcomes, which sometimes may be quite distant from the outcome of interest, and acknowledging that outcomes often result from the work of multiple </a:t>
            </a:r>
            <a:r>
              <a:rPr lang="en-US" sz="1800" i="1" dirty="0" err="1"/>
              <a:t>organisations</a:t>
            </a:r>
            <a:r>
              <a:rPr lang="en-US" sz="1800" i="1" dirty="0"/>
              <a:t> interacting. CQC should also ensure the wider context around LA/ICS operating constraints is considered and reflected in the assessment process.” </a:t>
            </a:r>
          </a:p>
        </p:txBody>
      </p:sp>
    </p:spTree>
    <p:extLst>
      <p:ext uri="{BB962C8B-B14F-4D97-AF65-F5344CB8AC3E}">
        <p14:creationId xmlns:p14="http://schemas.microsoft.com/office/powerpoint/2010/main" val="34116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E9D0D-C5EA-2ABB-68F9-2EB5F1B43FB9}"/>
              </a:ext>
            </a:extLst>
          </p:cNvPr>
          <p:cNvSpPr>
            <a:spLocks noGrp="1"/>
          </p:cNvSpPr>
          <p:nvPr>
            <p:ph type="title"/>
          </p:nvPr>
        </p:nvSpPr>
        <p:spPr>
          <a:xfrm>
            <a:off x="666281" y="2485066"/>
            <a:ext cx="10515600" cy="1722867"/>
          </a:xfrm>
        </p:spPr>
        <p:txBody>
          <a:bodyPr/>
          <a:lstStyle/>
          <a:p>
            <a:r>
              <a:rPr lang="en-US" dirty="0"/>
              <a:t>Thank you</a:t>
            </a:r>
            <a:endParaRPr lang="en-GB" dirty="0"/>
          </a:p>
        </p:txBody>
      </p:sp>
    </p:spTree>
    <p:extLst>
      <p:ext uri="{BB962C8B-B14F-4D97-AF65-F5344CB8AC3E}">
        <p14:creationId xmlns:p14="http://schemas.microsoft.com/office/powerpoint/2010/main" val="151877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Use the accesibility checker">
            <a:extLst>
              <a:ext uri="{FF2B5EF4-FFF2-40B4-BE49-F238E27FC236}">
                <a16:creationId xmlns:a16="http://schemas.microsoft.com/office/drawing/2014/main" id="{CFA1569F-194A-4D9F-B40A-BEA66F79706C}"/>
              </a:ext>
            </a:extLst>
          </p:cNvPr>
          <p:cNvSpPr>
            <a:spLocks noGrp="1"/>
          </p:cNvSpPr>
          <p:nvPr>
            <p:ph type="title"/>
          </p:nvPr>
        </p:nvSpPr>
        <p:spPr>
          <a:xfrm>
            <a:off x="317409" y="334368"/>
            <a:ext cx="10972319" cy="838605"/>
          </a:xfrm>
        </p:spPr>
        <p:txBody>
          <a:bodyPr lIns="91440" tIns="45720" rIns="91440" bIns="45720" anchor="t"/>
          <a:lstStyle/>
          <a:p>
            <a:r>
              <a:rPr lang="en-GB" sz="3600" kern="1200" cap="none">
                <a:solidFill>
                  <a:srgbClr val="5F2861"/>
                </a:solidFill>
                <a:latin typeface="+mj-lt"/>
              </a:rPr>
              <a:t>Our role and purpose</a:t>
            </a:r>
          </a:p>
        </p:txBody>
      </p:sp>
      <p:sp>
        <p:nvSpPr>
          <p:cNvPr id="8" name="Shape 23">
            <a:extLst>
              <a:ext uri="{FF2B5EF4-FFF2-40B4-BE49-F238E27FC236}">
                <a16:creationId xmlns:a16="http://schemas.microsoft.com/office/drawing/2014/main" id="{C7B347BB-8E6C-4A16-8C7C-F93A585E3641}"/>
              </a:ext>
            </a:extLst>
          </p:cNvPr>
          <p:cNvSpPr>
            <a:spLocks noChangeArrowheads="1"/>
          </p:cNvSpPr>
          <p:nvPr/>
        </p:nvSpPr>
        <p:spPr bwMode="auto">
          <a:xfrm>
            <a:off x="429608" y="1420533"/>
            <a:ext cx="685521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nchor="t">
            <a:spAutoFit/>
          </a:bodyPr>
          <a:lstStyle>
            <a:lvl1pPr defTabSz="457200" eaLnBrk="0" hangingPunct="0">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marL="0" marR="0" lvl="0" indent="0" algn="l" defTabSz="457189" rtl="0" eaLnBrk="1" fontAlgn="base" latinLnBrk="0" hangingPunct="1">
              <a:lnSpc>
                <a:spcPct val="100000"/>
              </a:lnSpc>
              <a:spcBef>
                <a:spcPts val="1200"/>
              </a:spcBef>
              <a:spcAft>
                <a:spcPct val="0"/>
              </a:spcAft>
              <a:buClrTx/>
              <a:buSzTx/>
              <a:buFontTx/>
              <a:buNone/>
              <a:tabLst/>
              <a:defRPr/>
            </a:pPr>
            <a:r>
              <a:rPr kumimoji="0" lang="en-US" altLang="en-US" sz="3200" b="0" i="0" u="none" strike="noStrike" kern="1200" cap="none" spc="0" normalizeH="0" baseline="0" noProof="0">
                <a:ln>
                  <a:noFill/>
                </a:ln>
                <a:solidFill>
                  <a:srgbClr val="743669"/>
                </a:solidFill>
                <a:effectLst/>
                <a:uLnTx/>
                <a:uFillTx/>
                <a:latin typeface="Arial"/>
                <a:ea typeface="ヒラギノ角ゴ Pro W3"/>
                <a:cs typeface="+mn-cs"/>
              </a:rPr>
              <a:t>The Care Quality Commission is the independent regulator of health and adult social care in England.</a:t>
            </a:r>
          </a:p>
          <a:p>
            <a:pPr marL="0" marR="0" lvl="0" indent="0" algn="l" defTabSz="457189" rtl="0" eaLnBrk="1" fontAlgn="base" latinLnBrk="0" hangingPunct="1">
              <a:lnSpc>
                <a:spcPct val="100000"/>
              </a:lnSpc>
              <a:spcBef>
                <a:spcPts val="1200"/>
              </a:spcBef>
              <a:spcAft>
                <a:spcPct val="0"/>
              </a:spcAft>
              <a:buClrTx/>
              <a:buSzTx/>
              <a:buFontTx/>
              <a:buNone/>
              <a:tabLst/>
              <a:defRPr/>
            </a:pPr>
            <a:endParaRPr kumimoji="0" lang="en-US" altLang="en-US" sz="3200" b="0" i="0" u="none" strike="noStrike" kern="1200" cap="none" spc="0" normalizeH="0" baseline="0" noProof="0">
              <a:ln>
                <a:noFill/>
              </a:ln>
              <a:solidFill>
                <a:srgbClr val="743669"/>
              </a:solidFill>
              <a:effectLst/>
              <a:uLnTx/>
              <a:uFillTx/>
              <a:latin typeface="Arial" pitchFamily="34" charset="0"/>
              <a:ea typeface="ヒラギノ角ゴ Pro W3"/>
              <a:cs typeface="+mn-cs"/>
            </a:endParaRPr>
          </a:p>
          <a:p>
            <a:pPr marL="0" marR="0" lvl="0" indent="0" algn="l" defTabSz="457189" rtl="0" eaLnBrk="1" fontAlgn="base" latinLnBrk="0" hangingPunct="1">
              <a:lnSpc>
                <a:spcPct val="100000"/>
              </a:lnSpc>
              <a:spcBef>
                <a:spcPts val="12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a:ea typeface="ヒラギノ角ゴ Pro W3"/>
                <a:cs typeface="+mn-cs"/>
              </a:rPr>
              <a:t>We make sure health and social care services provide people with safe, effective, compassionate, high-quality care and we encourage care services to improve.</a:t>
            </a:r>
          </a:p>
        </p:txBody>
      </p:sp>
      <p:pic>
        <p:nvPicPr>
          <p:cNvPr id="10" name="Picture 9">
            <a:extLst>
              <a:ext uri="{FF2B5EF4-FFF2-40B4-BE49-F238E27FC236}">
                <a16:creationId xmlns:a16="http://schemas.microsoft.com/office/drawing/2014/main" id="{41C918F1-3891-4955-883F-F31FFDBB441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04786">
            <a:off x="7888595" y="2343248"/>
            <a:ext cx="2046163" cy="2894331"/>
          </a:xfrm>
          <a:prstGeom prst="rect">
            <a:avLst/>
          </a:prstGeom>
          <a:ln>
            <a:noFill/>
          </a:ln>
          <a:effectLst>
            <a:outerShdw blurRad="292100" dist="139700" dir="2700000" algn="tl" rotWithShape="0">
              <a:srgbClr val="333333">
                <a:alpha val="65000"/>
              </a:srgbClr>
            </a:outerShdw>
          </a:effectLst>
        </p:spPr>
      </p:pic>
      <p:pic>
        <p:nvPicPr>
          <p:cNvPr id="11" name="Picture 10" descr="The front cover of CQC's strategy">
            <a:extLst>
              <a:ext uri="{FF2B5EF4-FFF2-40B4-BE49-F238E27FC236}">
                <a16:creationId xmlns:a16="http://schemas.microsoft.com/office/drawing/2014/main" id="{611553B5-1289-4887-8E52-87BF4956F4C2}"/>
              </a:ext>
              <a:ext uri="{C183D7F6-B498-43B3-948B-1728B52AA6E4}">
                <adec:decorative xmlns:adec="http://schemas.microsoft.com/office/drawing/2017/decorative" val="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223129">
            <a:off x="9253955" y="1066044"/>
            <a:ext cx="2174247" cy="3078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264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096574-8611-279E-EB12-6FDB3E533ED9}"/>
              </a:ext>
            </a:extLst>
          </p:cNvPr>
          <p:cNvPicPr>
            <a:picLocks noChangeAspect="1"/>
          </p:cNvPicPr>
          <p:nvPr/>
        </p:nvPicPr>
        <p:blipFill>
          <a:blip r:embed="rId3"/>
          <a:srcRect r="5030"/>
          <a:stretch/>
        </p:blipFill>
        <p:spPr>
          <a:xfrm>
            <a:off x="7520577" y="403591"/>
            <a:ext cx="4380138" cy="4346045"/>
          </a:xfrm>
          <a:prstGeom prst="rect">
            <a:avLst/>
          </a:prstGeom>
        </p:spPr>
      </p:pic>
      <p:sp>
        <p:nvSpPr>
          <p:cNvPr id="4" name="Title: Use the accesibility checker">
            <a:extLst>
              <a:ext uri="{FF2B5EF4-FFF2-40B4-BE49-F238E27FC236}">
                <a16:creationId xmlns:a16="http://schemas.microsoft.com/office/drawing/2014/main" id="{116664F9-B734-97B9-B1A3-D6A77453542D}"/>
              </a:ext>
            </a:extLst>
          </p:cNvPr>
          <p:cNvSpPr>
            <a:spLocks noGrp="1"/>
          </p:cNvSpPr>
          <p:nvPr>
            <p:ph type="title"/>
          </p:nvPr>
        </p:nvSpPr>
        <p:spPr>
          <a:xfrm>
            <a:off x="284116" y="208990"/>
            <a:ext cx="8806618" cy="794188"/>
          </a:xfrm>
        </p:spPr>
        <p:txBody>
          <a:bodyPr lIns="91440" tIns="45720" rIns="91440" bIns="45720" anchor="t">
            <a:normAutofit/>
          </a:bodyPr>
          <a:lstStyle/>
          <a:p>
            <a:pPr>
              <a:lnSpc>
                <a:spcPct val="100000"/>
              </a:lnSpc>
              <a:spcBef>
                <a:spcPts val="0"/>
              </a:spcBef>
            </a:pPr>
            <a:r>
              <a:rPr lang="en-US" sz="4000" b="1">
                <a:solidFill>
                  <a:srgbClr val="5F2861"/>
                </a:solidFill>
                <a:latin typeface="Arial"/>
                <a:cs typeface="Arial"/>
                <a:rtl val="0"/>
              </a:rPr>
              <a:t>Our unique oversight of care</a:t>
            </a:r>
          </a:p>
        </p:txBody>
      </p:sp>
      <p:pic>
        <p:nvPicPr>
          <p:cNvPr id="6" name="Picture 5" descr="Logo&#10;&#10;Description automatically generated">
            <a:extLst>
              <a:ext uri="{FF2B5EF4-FFF2-40B4-BE49-F238E27FC236}">
                <a16:creationId xmlns:a16="http://schemas.microsoft.com/office/drawing/2014/main" id="{ADCD3F9B-C788-ED17-70F0-61271883CCD2}"/>
              </a:ext>
            </a:extLst>
          </p:cNvPr>
          <p:cNvPicPr>
            <a:picLocks noChangeAspect="1"/>
          </p:cNvPicPr>
          <p:nvPr/>
        </p:nvPicPr>
        <p:blipFill>
          <a:blip r:embed="rId4"/>
          <a:srcRect l="682299" t="-1994" r="-682928" b="1993"/>
          <a:stretch/>
        </p:blipFill>
        <p:spPr>
          <a:xfrm>
            <a:off x="11008311" y="6584655"/>
            <a:ext cx="1112567" cy="272866"/>
          </a:xfrm>
          <a:prstGeom prst="rect">
            <a:avLst/>
          </a:prstGeom>
        </p:spPr>
      </p:pic>
      <p:sp>
        <p:nvSpPr>
          <p:cNvPr id="12" name="TextBox 11">
            <a:extLst>
              <a:ext uri="{FF2B5EF4-FFF2-40B4-BE49-F238E27FC236}">
                <a16:creationId xmlns:a16="http://schemas.microsoft.com/office/drawing/2014/main" id="{96B0A862-D0E8-09E5-ABC2-60DA355FA75D}"/>
              </a:ext>
            </a:extLst>
          </p:cNvPr>
          <p:cNvSpPr txBox="1"/>
          <p:nvPr/>
        </p:nvSpPr>
        <p:spPr>
          <a:xfrm>
            <a:off x="8988914" y="4742665"/>
            <a:ext cx="2909350" cy="1477328"/>
          </a:xfrm>
          <a:prstGeom prst="rect">
            <a:avLst/>
          </a:prstGeom>
          <a:noFill/>
        </p:spPr>
        <p:txBody>
          <a:bodyPr wrap="square">
            <a:spAutoFit/>
          </a:bodyPr>
          <a:lstStyle/>
          <a:p>
            <a:pPr marL="179388" marR="0" lvl="0" indent="-179388"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panose="020B0604020202020204" pitchFamily="34" charset="0"/>
              </a:rPr>
              <a:t>Is it safe? </a:t>
            </a:r>
          </a:p>
          <a:p>
            <a:pPr marL="179388" marR="0" lvl="0" indent="-179388"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panose="020B0604020202020204" pitchFamily="34" charset="0"/>
              </a:rPr>
              <a:t>Is it effective? </a:t>
            </a:r>
          </a:p>
          <a:p>
            <a:pPr marL="179388" marR="0" lvl="0" indent="-179388"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panose="020B0604020202020204" pitchFamily="34" charset="0"/>
              </a:rPr>
              <a:t>Is it caring? </a:t>
            </a:r>
          </a:p>
          <a:p>
            <a:pPr marL="179388" marR="0" lvl="0" indent="-179388"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panose="020B0604020202020204" pitchFamily="34" charset="0"/>
              </a:rPr>
              <a:t>Is it responsive? </a:t>
            </a:r>
          </a:p>
          <a:p>
            <a:pPr marL="179388" marR="0" lvl="0" indent="-179388" algn="l" defTabSz="457200" rtl="0" eaLnBrk="1" fontAlgn="auto" latinLnBrk="0" hangingPunct="1">
              <a:lnSpc>
                <a:spcPct val="100000"/>
              </a:lnSpc>
              <a:spcBef>
                <a:spcPts val="0"/>
              </a:spcBef>
              <a:spcAft>
                <a:spcPts val="0"/>
              </a:spcAft>
              <a:buClr>
                <a:srgbClr val="FFFFFF"/>
              </a:buClr>
              <a:buSzTx/>
              <a:buFont typeface="Arial"/>
              <a:buChar char="•"/>
              <a:tabLst/>
              <a:defRPr/>
            </a:pPr>
            <a:r>
              <a:rPr kumimoji="0" lang="en-GB" sz="1800" b="1"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1" charset="-128"/>
                <a:cs typeface="Arial" panose="020B0604020202020204" pitchFamily="34" charset="0"/>
              </a:rPr>
              <a:t>Is it well-led? </a:t>
            </a:r>
          </a:p>
        </p:txBody>
      </p:sp>
      <p:sp>
        <p:nvSpPr>
          <p:cNvPr id="7" name="TextBox 6">
            <a:extLst>
              <a:ext uri="{FF2B5EF4-FFF2-40B4-BE49-F238E27FC236}">
                <a16:creationId xmlns:a16="http://schemas.microsoft.com/office/drawing/2014/main" id="{81F46E6C-CB41-D3DD-3E23-3F4616EDDFC7}"/>
              </a:ext>
            </a:extLst>
          </p:cNvPr>
          <p:cNvSpPr txBox="1"/>
          <p:nvPr/>
        </p:nvSpPr>
        <p:spPr>
          <a:xfrm>
            <a:off x="375820" y="1211592"/>
            <a:ext cx="8164498" cy="4832092"/>
          </a:xfrm>
          <a:prstGeom prst="rect">
            <a:avLst/>
          </a:prstGeom>
          <a:noFill/>
        </p:spPr>
        <p:txBody>
          <a:bodyPr wrap="square" lIns="91440" tIns="45720" rIns="91440" bIns="45720" rtlCol="0" anchor="t">
            <a:spAutoFit/>
          </a:bodyPr>
          <a:lstStyle/>
          <a:p>
            <a:pPr marL="0" marR="0" lvl="0" indent="0" algn="l" defTabSz="1881188" rtl="0" eaLnBrk="1" fontAlgn="auto" latinLnBrk="0" hangingPunct="1">
              <a:lnSpc>
                <a:spcPct val="100000"/>
              </a:lnSpc>
              <a:spcBef>
                <a:spcPts val="0"/>
              </a:spcBef>
              <a:spcAft>
                <a:spcPts val="0"/>
              </a:spcAft>
              <a:buClrTx/>
              <a:buSzTx/>
              <a:buFontTx/>
              <a:buNone/>
              <a:tabLst>
                <a:tab pos="1339850" algn="l"/>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Aptos" panose="020B0004020202020204" pitchFamily="34" charset="0"/>
                <a:cs typeface="Arial"/>
              </a:rPr>
              <a:t>29,733</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Adult social care services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136</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acute hospital trusts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10</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ambulance trusts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268</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Independent Ambulance providers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212</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Hospices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49 </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mental health trusts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274</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Independent mental health locations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11,632</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Dental practices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6,383 </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GP practices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1,515</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Independent acute locations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255</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panose="020B0604020202020204" pitchFamily="34" charset="0"/>
              </a:rPr>
              <a:t> 	NHS or independent community health providers</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273</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Out of hours and urgent care </a:t>
            </a: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29</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Slimming clinics </a:t>
            </a:r>
            <a:endParaRPr kumimoji="0" lang="en-US" sz="2000" b="0" i="0" u="none" strike="noStrike" kern="1200" cap="none" spc="0" normalizeH="0" baseline="0" noProof="0">
              <a:ln>
                <a:noFill/>
              </a:ln>
              <a:solidFill>
                <a:prstClr val="black"/>
              </a:solidFill>
              <a:effectLst/>
              <a:uLnTx/>
              <a:uFillTx/>
              <a:latin typeface="Arial" panose="020B0604020202020204"/>
              <a:ea typeface="ヒラギノ角ゴ Pro W3" pitchFamily="1" charset="-128"/>
              <a:cs typeface="Arial"/>
            </a:endParaRPr>
          </a:p>
          <a:p>
            <a:pPr marL="0" marR="0" lvl="0" indent="0" algn="l" defTabSz="133985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srgbClr val="E0007A"/>
                </a:solidFill>
                <a:effectLst/>
                <a:uLnTx/>
                <a:uFillTx/>
                <a:latin typeface="Arial" panose="020B0604020202020204"/>
                <a:ea typeface="+mn-ea"/>
                <a:cs typeface="Arial"/>
              </a:rPr>
              <a:t>149</a:t>
            </a:r>
            <a:r>
              <a:rPr kumimoji="0" lang="en-GB" sz="2200" b="0" i="0" u="none" strike="noStrike" kern="1200" cap="none" spc="0" normalizeH="0" baseline="0" noProof="0">
                <a:ln>
                  <a:noFill/>
                </a:ln>
                <a:solidFill>
                  <a:prstClr val="black"/>
                </a:solidFill>
                <a:effectLst/>
                <a:uLnTx/>
                <a:uFillTx/>
                <a:latin typeface="Arial" panose="020B0604020202020204"/>
                <a:ea typeface="Aptos" panose="020B0004020202020204" pitchFamily="34" charset="0"/>
                <a:cs typeface="Arial"/>
              </a:rPr>
              <a:t> 	Prison healthcare locations</a:t>
            </a:r>
            <a:endParaRPr kumimoji="0" lang="en-US" sz="2000" b="0" i="0" u="none" strike="noStrike" kern="1200" cap="none" spc="0" normalizeH="0" baseline="0" noProof="0">
              <a:ln>
                <a:noFill/>
              </a:ln>
              <a:solidFill>
                <a:prstClr val="black"/>
              </a:solidFill>
              <a:effectLst/>
              <a:uLnTx/>
              <a:uFillTx/>
              <a:latin typeface="Arial" panose="020B0604020202020204"/>
              <a:ea typeface="ヒラギノ角ゴ Pro W3" pitchFamily="1" charset="-128"/>
              <a:cs typeface="Arial"/>
            </a:endParaRPr>
          </a:p>
        </p:txBody>
      </p:sp>
      <p:pic>
        <p:nvPicPr>
          <p:cNvPr id="5" name="Picture 4" descr="A white text on a black background&#10;&#10;Description automatically generated">
            <a:extLst>
              <a:ext uri="{FF2B5EF4-FFF2-40B4-BE49-F238E27FC236}">
                <a16:creationId xmlns:a16="http://schemas.microsoft.com/office/drawing/2014/main" id="{A241D823-9237-EC08-6657-952BA3E503B3}"/>
              </a:ext>
            </a:extLst>
          </p:cNvPr>
          <p:cNvPicPr>
            <a:picLocks noChangeAspect="1"/>
          </p:cNvPicPr>
          <p:nvPr/>
        </p:nvPicPr>
        <p:blipFill>
          <a:blip r:embed="rId5"/>
          <a:stretch>
            <a:fillRect/>
          </a:stretch>
        </p:blipFill>
        <p:spPr>
          <a:xfrm>
            <a:off x="233218" y="6353525"/>
            <a:ext cx="1872342" cy="429903"/>
          </a:xfrm>
          <a:prstGeom prst="rect">
            <a:avLst/>
          </a:prstGeom>
        </p:spPr>
      </p:pic>
    </p:spTree>
    <p:extLst>
      <p:ext uri="{BB962C8B-B14F-4D97-AF65-F5344CB8AC3E}">
        <p14:creationId xmlns:p14="http://schemas.microsoft.com/office/powerpoint/2010/main" val="4160550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Use the accesibility checker">
            <a:extLst>
              <a:ext uri="{FF2B5EF4-FFF2-40B4-BE49-F238E27FC236}">
                <a16:creationId xmlns:a16="http://schemas.microsoft.com/office/drawing/2014/main" id="{EF14325D-FD8E-439A-BB5A-4A9887D579B5}"/>
              </a:ext>
            </a:extLst>
          </p:cNvPr>
          <p:cNvSpPr>
            <a:spLocks noGrp="1"/>
          </p:cNvSpPr>
          <p:nvPr>
            <p:ph type="title"/>
          </p:nvPr>
        </p:nvSpPr>
        <p:spPr>
          <a:xfrm>
            <a:off x="330613" y="117740"/>
            <a:ext cx="10972319" cy="838605"/>
          </a:xfrm>
        </p:spPr>
        <p:txBody>
          <a:bodyPr/>
          <a:lstStyle/>
          <a:p>
            <a:r>
              <a:rPr lang="en-GB" sz="4267" cap="none" dirty="0">
                <a:solidFill>
                  <a:srgbClr val="5F2861"/>
                </a:solidFill>
              </a:rPr>
              <a:t>Our responsibilities</a:t>
            </a:r>
          </a:p>
        </p:txBody>
      </p:sp>
      <p:sp>
        <p:nvSpPr>
          <p:cNvPr id="7" name="TextBox 6">
            <a:extLst>
              <a:ext uri="{FF2B5EF4-FFF2-40B4-BE49-F238E27FC236}">
                <a16:creationId xmlns:a16="http://schemas.microsoft.com/office/drawing/2014/main" id="{F6625AEF-F045-4F00-8717-3BE3660DD82B}"/>
              </a:ext>
            </a:extLst>
          </p:cNvPr>
          <p:cNvSpPr txBox="1"/>
          <p:nvPr/>
        </p:nvSpPr>
        <p:spPr>
          <a:xfrm>
            <a:off x="330613" y="956345"/>
            <a:ext cx="11326944" cy="4957767"/>
          </a:xfrm>
          <a:prstGeom prst="rect">
            <a:avLst/>
          </a:prstGeom>
          <a:noFill/>
        </p:spPr>
        <p:txBody>
          <a:bodyPr wrap="square" lIns="91440" tIns="45720" rIns="91440" bIns="45720" rtlCol="0" anchor="t">
            <a:spAutoFit/>
          </a:bodyPr>
          <a:lstStyle/>
          <a:p>
            <a:pPr marL="913130" marR="0" lvl="1" indent="-455930" algn="l" defTabSz="457200" rtl="0" eaLnBrk="1" fontAlgn="auto" latinLnBrk="0" hangingPunct="1">
              <a:lnSpc>
                <a:spcPct val="100000"/>
              </a:lnSpc>
              <a:spcBef>
                <a:spcPts val="72"/>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The Health and Care Act gives CQC </a:t>
            </a:r>
            <a:b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b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a role in reviewing </a:t>
            </a:r>
            <a: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t>integrated care systems</a:t>
            </a:r>
            <a:b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br>
            <a: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t> </a:t>
            </a:r>
            <a:endParaRPr kumimoji="0" lang="en-US" sz="2400" b="0" i="0" u="none" strike="noStrike" kern="1200" cap="none" spc="0" normalizeH="0" baseline="0" noProof="0" dirty="0">
              <a:ln>
                <a:noFill/>
              </a:ln>
              <a:solidFill>
                <a:srgbClr val="000000"/>
              </a:solidFill>
              <a:effectLst/>
              <a:uLnTx/>
              <a:uFillTx/>
              <a:latin typeface="Arial" panose="020B0604020202020204"/>
              <a:ea typeface="ＭＳ Ｐゴシック"/>
              <a:cs typeface="Arial" panose="020B0604020202020204"/>
            </a:endParaRPr>
          </a:p>
          <a:p>
            <a:pPr marL="913130" marR="0" lvl="1" indent="-455930" algn="l" defTabSz="457200" rtl="0" eaLnBrk="1" fontAlgn="auto" latinLnBrk="0" hangingPunct="1">
              <a:lnSpc>
                <a:spcPct val="100000"/>
              </a:lnSpc>
              <a:spcBef>
                <a:spcPts val="72"/>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It also gives CQC a duty to assess how </a:t>
            </a:r>
            <a: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t>local </a:t>
            </a:r>
            <a:b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br>
            <a:r>
              <a:rPr kumimoji="0" lang="en-US" sz="2400" b="1" i="0" u="none" strike="noStrike" kern="1200" cap="none" spc="0" normalizeH="0" baseline="0" noProof="0" dirty="0">
                <a:ln>
                  <a:noFill/>
                </a:ln>
                <a:solidFill>
                  <a:srgbClr val="000000"/>
                </a:solidFill>
                <a:effectLst/>
                <a:uLnTx/>
                <a:uFillTx/>
                <a:latin typeface="Arial" panose="020B0604020202020204"/>
                <a:ea typeface="MS PGothic"/>
                <a:cs typeface="+mn-cs"/>
              </a:rPr>
              <a:t>authorities</a:t>
            </a: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 are meeting their social care duties </a:t>
            </a:r>
            <a:b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b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under part 1 of the Care Act</a:t>
            </a:r>
            <a:endPar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Arial" panose="020B0604020202020204"/>
            </a:endParaRPr>
          </a:p>
          <a:p>
            <a:pPr marL="913130" marR="0" lvl="1" indent="-455930" algn="l" defTabSz="457200" rtl="0" eaLnBrk="1" fontAlgn="auto" latinLnBrk="0" hangingPunct="1">
              <a:lnSpc>
                <a:spcPct val="100000"/>
              </a:lnSpc>
              <a:spcBef>
                <a:spcPts val="72"/>
              </a:spcBef>
              <a:spcAft>
                <a:spcPts val="0"/>
              </a:spcAft>
              <a:buClrTx/>
              <a:buSzTx/>
              <a:buFont typeface="Arial"/>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Arial" panose="020B0604020202020204"/>
            </a:endParaRPr>
          </a:p>
          <a:p>
            <a:pPr marL="0" marR="0" lvl="0" indent="0" algn="l" defTabSz="457200" rtl="0" eaLnBrk="1" fontAlgn="auto" latinLnBrk="0" hangingPunct="1">
              <a:lnSpc>
                <a:spcPct val="100000"/>
              </a:lnSpc>
              <a:spcBef>
                <a:spcPts val="72"/>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These will allow us to look more effectively at how care provided in a local system is improving outcomes and reducing inequalities</a:t>
            </a:r>
            <a:endPar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Arial"/>
            </a:endParaRPr>
          </a:p>
          <a:p>
            <a:pPr marL="0" marR="0" lvl="0" indent="0" algn="l" defTabSz="457200" rtl="0" eaLnBrk="1" fontAlgn="auto" latinLnBrk="0" hangingPunct="1">
              <a:lnSpc>
                <a:spcPct val="100000"/>
              </a:lnSpc>
              <a:spcBef>
                <a:spcPts val="72"/>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endParaRPr>
          </a:p>
          <a:p>
            <a:pPr marL="0" marR="0" lvl="0" indent="0" algn="l" defTabSz="457200" rtl="0" eaLnBrk="1" fontAlgn="auto" latinLnBrk="0" hangingPunct="1">
              <a:lnSpc>
                <a:spcPct val="100000"/>
              </a:lnSpc>
              <a:spcBef>
                <a:spcPts val="72"/>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We’ve engaged extensively on how we’ll do this. We want to bring together a view of quality across a local area and put people at the </a:t>
            </a:r>
            <a:r>
              <a:rPr kumimoji="0" lang="en-US" sz="2400" b="0" i="0" u="none" strike="noStrike" kern="1200" cap="none" spc="0" normalizeH="0" baseline="0" noProof="0" dirty="0" err="1">
                <a:ln>
                  <a:noFill/>
                </a:ln>
                <a:solidFill>
                  <a:srgbClr val="000000"/>
                </a:solidFill>
                <a:effectLst/>
                <a:uLnTx/>
                <a:uFillTx/>
                <a:latin typeface="Arial" panose="020B0604020202020204"/>
                <a:ea typeface="MS PGothic"/>
                <a:cs typeface="+mn-cs"/>
              </a:rPr>
              <a:t>centre</a:t>
            </a:r>
            <a:r>
              <a:rPr kumimoji="0" lang="en-US" sz="2400" b="0" i="0" u="none" strike="noStrike" kern="1200" cap="none" spc="0" normalizeH="0" baseline="0" noProof="0" dirty="0">
                <a:ln>
                  <a:noFill/>
                </a:ln>
                <a:solidFill>
                  <a:srgbClr val="000000"/>
                </a:solidFill>
                <a:effectLst/>
                <a:uLnTx/>
                <a:uFillTx/>
                <a:latin typeface="Arial" panose="020B0604020202020204"/>
                <a:ea typeface="MS PGothic"/>
                <a:cs typeface="+mn-cs"/>
              </a:rPr>
              <a:t> of driving improvement in care</a:t>
            </a:r>
          </a:p>
        </p:txBody>
      </p:sp>
      <p:pic>
        <p:nvPicPr>
          <p:cNvPr id="8" name="Picture 3" descr="A picture of parliament">
            <a:extLst>
              <a:ext uri="{FF2B5EF4-FFF2-40B4-BE49-F238E27FC236}">
                <a16:creationId xmlns:a16="http://schemas.microsoft.com/office/drawing/2014/main" id="{E91E5A56-A45D-4832-970D-D40C21DF71D3}"/>
              </a:ext>
              <a:ext uri="{C183D7F6-B498-43B3-948B-1728B52AA6E4}">
                <adec:decorative xmlns:adec="http://schemas.microsoft.com/office/drawing/2017/decorative" val="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9486" y="376936"/>
            <a:ext cx="3062725" cy="2234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93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4F984-C080-66C0-DADE-1F0244BCFAD7}"/>
              </a:ext>
            </a:extLst>
          </p:cNvPr>
          <p:cNvSpPr>
            <a:spLocks noGrp="1"/>
          </p:cNvSpPr>
          <p:nvPr>
            <p:ph type="title"/>
          </p:nvPr>
        </p:nvSpPr>
        <p:spPr/>
        <p:txBody>
          <a:bodyPr/>
          <a:lstStyle/>
          <a:p>
            <a:r>
              <a:rPr lang="en-US" dirty="0"/>
              <a:t>Current context</a:t>
            </a:r>
            <a:endParaRPr lang="en-GB" dirty="0"/>
          </a:p>
        </p:txBody>
      </p:sp>
      <p:sp>
        <p:nvSpPr>
          <p:cNvPr id="3" name="Content Placeholder 2">
            <a:extLst>
              <a:ext uri="{FF2B5EF4-FFF2-40B4-BE49-F238E27FC236}">
                <a16:creationId xmlns:a16="http://schemas.microsoft.com/office/drawing/2014/main" id="{BC4B707F-9DC0-4BCB-DAF0-FCE869DFE172}"/>
              </a:ext>
            </a:extLst>
          </p:cNvPr>
          <p:cNvSpPr>
            <a:spLocks noGrp="1"/>
          </p:cNvSpPr>
          <p:nvPr>
            <p:ph idx="1"/>
          </p:nvPr>
        </p:nvSpPr>
        <p:spPr>
          <a:xfrm>
            <a:off x="609843" y="1761555"/>
            <a:ext cx="6631254" cy="2195584"/>
          </a:xfrm>
        </p:spPr>
        <p:txBody>
          <a:bodyPr/>
          <a:lstStyle/>
          <a:p>
            <a:pPr marL="571500" indent="-571500">
              <a:buFont typeface="Arial" panose="020B0604020202020204" pitchFamily="34" charset="0"/>
              <a:buChar char="•"/>
            </a:pPr>
            <a:r>
              <a:rPr lang="en-US" sz="3200" dirty="0"/>
              <a:t>Significant amount of change </a:t>
            </a:r>
          </a:p>
          <a:p>
            <a:pPr marL="571500" indent="-571500">
              <a:buFont typeface="Arial" panose="020B0604020202020204" pitchFamily="34" charset="0"/>
              <a:buChar char="•"/>
            </a:pPr>
            <a:r>
              <a:rPr lang="en-US" sz="3200" dirty="0"/>
              <a:t>Oversight landscape is shifting </a:t>
            </a:r>
          </a:p>
          <a:p>
            <a:pPr marL="571500" indent="-571500">
              <a:buFont typeface="Arial" panose="020B0604020202020204" pitchFamily="34" charset="0"/>
              <a:buChar char="•"/>
            </a:pPr>
            <a:r>
              <a:rPr lang="en-US" sz="3200" dirty="0"/>
              <a:t>Workforce, funding and cuts</a:t>
            </a:r>
          </a:p>
          <a:p>
            <a:pPr marL="571500" indent="-571500">
              <a:buFont typeface="Arial" panose="020B0604020202020204" pitchFamily="34" charset="0"/>
              <a:buChar char="•"/>
            </a:pPr>
            <a:r>
              <a:rPr lang="en-US" sz="3200" dirty="0"/>
              <a:t>10 Year Plan </a:t>
            </a:r>
          </a:p>
        </p:txBody>
      </p:sp>
      <p:pic>
        <p:nvPicPr>
          <p:cNvPr id="7" name="Picture 6">
            <a:extLst>
              <a:ext uri="{FF2B5EF4-FFF2-40B4-BE49-F238E27FC236}">
                <a16:creationId xmlns:a16="http://schemas.microsoft.com/office/drawing/2014/main" id="{63690B8F-FB4E-64D8-037A-8F9CC027E356}"/>
              </a:ext>
            </a:extLst>
          </p:cNvPr>
          <p:cNvPicPr>
            <a:picLocks noChangeAspect="1"/>
          </p:cNvPicPr>
          <p:nvPr/>
        </p:nvPicPr>
        <p:blipFill>
          <a:blip r:embed="rId2"/>
          <a:stretch>
            <a:fillRect/>
          </a:stretch>
        </p:blipFill>
        <p:spPr>
          <a:xfrm>
            <a:off x="8212577" y="1308904"/>
            <a:ext cx="2813078" cy="1642317"/>
          </a:xfrm>
          <a:prstGeom prst="rect">
            <a:avLst/>
          </a:prstGeom>
          <a:ln>
            <a:solidFill>
              <a:schemeClr val="tx1"/>
            </a:solidFill>
          </a:ln>
        </p:spPr>
      </p:pic>
      <p:pic>
        <p:nvPicPr>
          <p:cNvPr id="9" name="Picture 8">
            <a:extLst>
              <a:ext uri="{FF2B5EF4-FFF2-40B4-BE49-F238E27FC236}">
                <a16:creationId xmlns:a16="http://schemas.microsoft.com/office/drawing/2014/main" id="{14143E83-2D07-9C95-5500-0727FF3E582D}"/>
              </a:ext>
            </a:extLst>
          </p:cNvPr>
          <p:cNvPicPr>
            <a:picLocks noChangeAspect="1"/>
          </p:cNvPicPr>
          <p:nvPr/>
        </p:nvPicPr>
        <p:blipFill>
          <a:blip r:embed="rId3"/>
          <a:stretch>
            <a:fillRect/>
          </a:stretch>
        </p:blipFill>
        <p:spPr>
          <a:xfrm>
            <a:off x="7610233" y="4236990"/>
            <a:ext cx="4017763" cy="1259601"/>
          </a:xfrm>
          <a:prstGeom prst="rect">
            <a:avLst/>
          </a:prstGeom>
          <a:ln>
            <a:solidFill>
              <a:schemeClr val="tx1"/>
            </a:solidFill>
          </a:ln>
        </p:spPr>
      </p:pic>
      <p:pic>
        <p:nvPicPr>
          <p:cNvPr id="11" name="Picture 10">
            <a:extLst>
              <a:ext uri="{FF2B5EF4-FFF2-40B4-BE49-F238E27FC236}">
                <a16:creationId xmlns:a16="http://schemas.microsoft.com/office/drawing/2014/main" id="{BE268DEA-DCB5-37BC-8C4F-ACE36EB4C1FA}"/>
              </a:ext>
            </a:extLst>
          </p:cNvPr>
          <p:cNvPicPr>
            <a:picLocks noChangeAspect="1"/>
          </p:cNvPicPr>
          <p:nvPr/>
        </p:nvPicPr>
        <p:blipFill>
          <a:blip r:embed="rId4"/>
          <a:srcRect t="17146" b="34646"/>
          <a:stretch/>
        </p:blipFill>
        <p:spPr>
          <a:xfrm>
            <a:off x="7241096" y="294503"/>
            <a:ext cx="4756043" cy="872382"/>
          </a:xfrm>
          <a:prstGeom prst="rect">
            <a:avLst/>
          </a:prstGeom>
          <a:ln>
            <a:solidFill>
              <a:schemeClr val="tx1"/>
            </a:solidFill>
          </a:ln>
        </p:spPr>
      </p:pic>
      <p:pic>
        <p:nvPicPr>
          <p:cNvPr id="13" name="Picture 12">
            <a:extLst>
              <a:ext uri="{FF2B5EF4-FFF2-40B4-BE49-F238E27FC236}">
                <a16:creationId xmlns:a16="http://schemas.microsoft.com/office/drawing/2014/main" id="{FE3D4705-DFBF-77D9-09A3-1D70A9E0742F}"/>
              </a:ext>
            </a:extLst>
          </p:cNvPr>
          <p:cNvPicPr>
            <a:picLocks noChangeAspect="1"/>
          </p:cNvPicPr>
          <p:nvPr/>
        </p:nvPicPr>
        <p:blipFill>
          <a:blip r:embed="rId5"/>
          <a:stretch>
            <a:fillRect/>
          </a:stretch>
        </p:blipFill>
        <p:spPr>
          <a:xfrm>
            <a:off x="7903740" y="3101669"/>
            <a:ext cx="3430751" cy="984873"/>
          </a:xfrm>
          <a:prstGeom prst="rect">
            <a:avLst/>
          </a:prstGeom>
          <a:ln>
            <a:solidFill>
              <a:schemeClr val="tx1"/>
            </a:solidFill>
          </a:ln>
        </p:spPr>
      </p:pic>
    </p:spTree>
    <p:extLst>
      <p:ext uri="{BB962C8B-B14F-4D97-AF65-F5344CB8AC3E}">
        <p14:creationId xmlns:p14="http://schemas.microsoft.com/office/powerpoint/2010/main" val="3029648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0DE7-3C04-3756-A3A4-C2F10B7321D8}"/>
              </a:ext>
            </a:extLst>
          </p:cNvPr>
          <p:cNvSpPr>
            <a:spLocks noGrp="1"/>
          </p:cNvSpPr>
          <p:nvPr>
            <p:ph type="title"/>
          </p:nvPr>
        </p:nvSpPr>
        <p:spPr/>
        <p:txBody>
          <a:bodyPr/>
          <a:lstStyle/>
          <a:p>
            <a:r>
              <a:rPr lang="en-US" dirty="0"/>
              <a:t>Regulatory impact: integration</a:t>
            </a:r>
            <a:endParaRPr lang="en-GB" dirty="0"/>
          </a:p>
        </p:txBody>
      </p:sp>
      <p:sp>
        <p:nvSpPr>
          <p:cNvPr id="4" name="Rectangle 3">
            <a:extLst>
              <a:ext uri="{FF2B5EF4-FFF2-40B4-BE49-F238E27FC236}">
                <a16:creationId xmlns:a16="http://schemas.microsoft.com/office/drawing/2014/main" id="{93FFE679-19B1-49D1-A2CD-FC0388D9A70C}"/>
              </a:ext>
            </a:extLst>
          </p:cNvPr>
          <p:cNvSpPr/>
          <p:nvPr/>
        </p:nvSpPr>
        <p:spPr>
          <a:xfrm>
            <a:off x="609843" y="3248765"/>
            <a:ext cx="4007892" cy="104405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Hard levers</a:t>
            </a:r>
          </a:p>
          <a:p>
            <a:pPr algn="ctr"/>
            <a:r>
              <a:rPr lang="en-US" dirty="0"/>
              <a:t>(Formal mechanisms) </a:t>
            </a:r>
          </a:p>
        </p:txBody>
      </p:sp>
      <p:sp>
        <p:nvSpPr>
          <p:cNvPr id="5" name="Rectangle 4">
            <a:extLst>
              <a:ext uri="{FF2B5EF4-FFF2-40B4-BE49-F238E27FC236}">
                <a16:creationId xmlns:a16="http://schemas.microsoft.com/office/drawing/2014/main" id="{864AB92C-107F-CF29-37CC-7FCE2131D973}"/>
              </a:ext>
            </a:extLst>
          </p:cNvPr>
          <p:cNvSpPr/>
          <p:nvPr/>
        </p:nvSpPr>
        <p:spPr>
          <a:xfrm>
            <a:off x="609842" y="4503365"/>
            <a:ext cx="4007893" cy="1044052"/>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t>Soft levers</a:t>
            </a:r>
          </a:p>
        </p:txBody>
      </p:sp>
      <p:sp>
        <p:nvSpPr>
          <p:cNvPr id="9" name="Rectangle 8">
            <a:extLst>
              <a:ext uri="{FF2B5EF4-FFF2-40B4-BE49-F238E27FC236}">
                <a16:creationId xmlns:a16="http://schemas.microsoft.com/office/drawing/2014/main" id="{75B4637B-0CB3-6B73-CF59-B252F7AB851D}"/>
              </a:ext>
            </a:extLst>
          </p:cNvPr>
          <p:cNvSpPr/>
          <p:nvPr/>
        </p:nvSpPr>
        <p:spPr>
          <a:xfrm>
            <a:off x="4842923" y="2273225"/>
            <a:ext cx="3257023" cy="70792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System partners</a:t>
            </a:r>
            <a:endParaRPr lang="en-GB" b="1" dirty="0"/>
          </a:p>
        </p:txBody>
      </p:sp>
      <p:sp>
        <p:nvSpPr>
          <p:cNvPr id="11" name="Rectangle 10">
            <a:extLst>
              <a:ext uri="{FF2B5EF4-FFF2-40B4-BE49-F238E27FC236}">
                <a16:creationId xmlns:a16="http://schemas.microsoft.com/office/drawing/2014/main" id="{EDB99DE6-685C-C05C-6E0A-E61F64EDAB09}"/>
              </a:ext>
            </a:extLst>
          </p:cNvPr>
          <p:cNvSpPr/>
          <p:nvPr/>
        </p:nvSpPr>
        <p:spPr>
          <a:xfrm>
            <a:off x="8325134" y="2273225"/>
            <a:ext cx="3257023" cy="707929"/>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Integrated Care Systems</a:t>
            </a:r>
            <a:endParaRPr lang="en-GB" b="1" dirty="0"/>
          </a:p>
        </p:txBody>
      </p:sp>
      <p:sp>
        <p:nvSpPr>
          <p:cNvPr id="14" name="Rectangle 13">
            <a:extLst>
              <a:ext uri="{FF2B5EF4-FFF2-40B4-BE49-F238E27FC236}">
                <a16:creationId xmlns:a16="http://schemas.microsoft.com/office/drawing/2014/main" id="{B9BD975E-4625-2F02-BE52-5274C36CB212}"/>
              </a:ext>
            </a:extLst>
          </p:cNvPr>
          <p:cNvSpPr/>
          <p:nvPr/>
        </p:nvSpPr>
        <p:spPr>
          <a:xfrm>
            <a:off x="4842923" y="3248765"/>
            <a:ext cx="3257023" cy="104405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Assessment and inspection </a:t>
            </a:r>
          </a:p>
          <a:p>
            <a:pPr algn="ctr"/>
            <a:r>
              <a:rPr lang="en-US" sz="1200" dirty="0"/>
              <a:t>Action and recommendations </a:t>
            </a:r>
            <a:endParaRPr lang="en-GB" sz="1200" dirty="0"/>
          </a:p>
          <a:p>
            <a:pPr algn="ctr"/>
            <a:r>
              <a:rPr lang="en-GB" sz="1200" dirty="0"/>
              <a:t>Ratings</a:t>
            </a:r>
          </a:p>
          <a:p>
            <a:pPr algn="ctr"/>
            <a:r>
              <a:rPr lang="en-GB" sz="1200" dirty="0"/>
              <a:t>Legislative responsibility to escalate concerns</a:t>
            </a:r>
          </a:p>
        </p:txBody>
      </p:sp>
      <p:sp>
        <p:nvSpPr>
          <p:cNvPr id="15" name="Rectangle 14">
            <a:extLst>
              <a:ext uri="{FF2B5EF4-FFF2-40B4-BE49-F238E27FC236}">
                <a16:creationId xmlns:a16="http://schemas.microsoft.com/office/drawing/2014/main" id="{921965DE-1CD3-AFA3-0175-FAD3FD6BB559}"/>
              </a:ext>
            </a:extLst>
          </p:cNvPr>
          <p:cNvSpPr/>
          <p:nvPr/>
        </p:nvSpPr>
        <p:spPr>
          <a:xfrm>
            <a:off x="4842923" y="4503365"/>
            <a:ext cx="6739235" cy="104405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Relationships </a:t>
            </a:r>
          </a:p>
          <a:p>
            <a:pPr algn="ctr"/>
            <a:r>
              <a:rPr lang="en-US" sz="1200" dirty="0"/>
              <a:t>Collaboration and convening</a:t>
            </a:r>
          </a:p>
          <a:p>
            <a:pPr algn="ctr"/>
            <a:r>
              <a:rPr lang="en-US" sz="1200" dirty="0"/>
              <a:t>Advice and guidance </a:t>
            </a:r>
          </a:p>
          <a:p>
            <a:pPr algn="ctr"/>
            <a:r>
              <a:rPr lang="en-US" sz="1200" dirty="0"/>
              <a:t>Highlight practice and learning</a:t>
            </a:r>
            <a:endParaRPr lang="en-GB" sz="1200" dirty="0"/>
          </a:p>
        </p:txBody>
      </p:sp>
      <p:sp>
        <p:nvSpPr>
          <p:cNvPr id="18" name="Rectangle 17">
            <a:extLst>
              <a:ext uri="{FF2B5EF4-FFF2-40B4-BE49-F238E27FC236}">
                <a16:creationId xmlns:a16="http://schemas.microsoft.com/office/drawing/2014/main" id="{37B3F4D3-31EE-0ED8-7489-030812DB95FE}"/>
              </a:ext>
            </a:extLst>
          </p:cNvPr>
          <p:cNvSpPr/>
          <p:nvPr/>
        </p:nvSpPr>
        <p:spPr>
          <a:xfrm>
            <a:off x="8325135" y="3248763"/>
            <a:ext cx="3257023" cy="104405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t>Assessment </a:t>
            </a:r>
          </a:p>
          <a:p>
            <a:pPr algn="ctr"/>
            <a:r>
              <a:rPr lang="en-US" sz="1100" dirty="0">
                <a:solidFill>
                  <a:schemeClr val="tx1"/>
                </a:solidFill>
              </a:rPr>
              <a:t>(Currently paused)</a:t>
            </a:r>
            <a:endParaRPr lang="en-GB" sz="1100" dirty="0">
              <a:solidFill>
                <a:schemeClr val="tx1"/>
              </a:solidFill>
            </a:endParaRPr>
          </a:p>
        </p:txBody>
      </p:sp>
      <p:sp>
        <p:nvSpPr>
          <p:cNvPr id="19" name="Isosceles Triangle 18">
            <a:extLst>
              <a:ext uri="{FF2B5EF4-FFF2-40B4-BE49-F238E27FC236}">
                <a16:creationId xmlns:a16="http://schemas.microsoft.com/office/drawing/2014/main" id="{C85BD2A8-750E-8934-E345-EDEC4B9E8C77}"/>
              </a:ext>
            </a:extLst>
          </p:cNvPr>
          <p:cNvSpPr/>
          <p:nvPr/>
        </p:nvSpPr>
        <p:spPr>
          <a:xfrm rot="5400000">
            <a:off x="4646107" y="3690579"/>
            <a:ext cx="168442" cy="160421"/>
          </a:xfrm>
          <a:prstGeom prs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0" name="Isosceles Triangle 19">
            <a:extLst>
              <a:ext uri="{FF2B5EF4-FFF2-40B4-BE49-F238E27FC236}">
                <a16:creationId xmlns:a16="http://schemas.microsoft.com/office/drawing/2014/main" id="{78F2562D-E11B-4635-0926-4982B68189BF}"/>
              </a:ext>
            </a:extLst>
          </p:cNvPr>
          <p:cNvSpPr/>
          <p:nvPr/>
        </p:nvSpPr>
        <p:spPr>
          <a:xfrm rot="5400000">
            <a:off x="4646107" y="4882908"/>
            <a:ext cx="168442" cy="160421"/>
          </a:xfrm>
          <a:prstGeom prst="triangl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1" name="Isosceles Triangle 20">
            <a:extLst>
              <a:ext uri="{FF2B5EF4-FFF2-40B4-BE49-F238E27FC236}">
                <a16:creationId xmlns:a16="http://schemas.microsoft.com/office/drawing/2014/main" id="{73376F28-4B1B-9543-7106-A7674D77258D}"/>
              </a:ext>
            </a:extLst>
          </p:cNvPr>
          <p:cNvSpPr/>
          <p:nvPr/>
        </p:nvSpPr>
        <p:spPr>
          <a:xfrm rot="10800000">
            <a:off x="6387213" y="3013199"/>
            <a:ext cx="168442" cy="160421"/>
          </a:xfrm>
          <a:prstGeom prst="triangl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CFD6C883-3541-9A45-509F-70A560DED1A9}"/>
              </a:ext>
            </a:extLst>
          </p:cNvPr>
          <p:cNvSpPr/>
          <p:nvPr/>
        </p:nvSpPr>
        <p:spPr>
          <a:xfrm rot="10800000">
            <a:off x="9869424" y="3014477"/>
            <a:ext cx="168442" cy="160421"/>
          </a:xfrm>
          <a:prstGeom prst="triangl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337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B08D7-422A-1121-4820-376068DB2B0B}"/>
              </a:ext>
            </a:extLst>
          </p:cNvPr>
          <p:cNvSpPr>
            <a:spLocks noGrp="1"/>
          </p:cNvSpPr>
          <p:nvPr>
            <p:ph type="title"/>
          </p:nvPr>
        </p:nvSpPr>
        <p:spPr/>
        <p:txBody>
          <a:bodyPr/>
          <a:lstStyle/>
          <a:p>
            <a:r>
              <a:rPr lang="en-US" dirty="0"/>
              <a:t>Insights into integration</a:t>
            </a:r>
            <a:endParaRPr lang="en-GB" dirty="0"/>
          </a:p>
        </p:txBody>
      </p:sp>
      <p:sp>
        <p:nvSpPr>
          <p:cNvPr id="3" name="Content Placeholder 2">
            <a:extLst>
              <a:ext uri="{FF2B5EF4-FFF2-40B4-BE49-F238E27FC236}">
                <a16:creationId xmlns:a16="http://schemas.microsoft.com/office/drawing/2014/main" id="{F5B436AD-6F3F-54C9-9E16-6E26C0BD4C54}"/>
              </a:ext>
            </a:extLst>
          </p:cNvPr>
          <p:cNvSpPr>
            <a:spLocks noGrp="1"/>
          </p:cNvSpPr>
          <p:nvPr>
            <p:ph idx="1"/>
          </p:nvPr>
        </p:nvSpPr>
        <p:spPr>
          <a:xfrm>
            <a:off x="609839" y="1385961"/>
            <a:ext cx="10972319" cy="1056276"/>
          </a:xfrm>
        </p:spPr>
        <p:txBody>
          <a:bodyPr/>
          <a:lstStyle/>
          <a:p>
            <a:r>
              <a:rPr lang="en-US" dirty="0"/>
              <a:t>Relationships</a:t>
            </a:r>
            <a:endParaRPr lang="en-GB" dirty="0"/>
          </a:p>
        </p:txBody>
      </p:sp>
      <p:sp>
        <p:nvSpPr>
          <p:cNvPr id="4" name="Rectangle 3">
            <a:extLst>
              <a:ext uri="{FF2B5EF4-FFF2-40B4-BE49-F238E27FC236}">
                <a16:creationId xmlns:a16="http://schemas.microsoft.com/office/drawing/2014/main" id="{D1552E31-2016-0FC4-DA55-E2DA2BA6FEB7}"/>
              </a:ext>
            </a:extLst>
          </p:cNvPr>
          <p:cNvSpPr/>
          <p:nvPr/>
        </p:nvSpPr>
        <p:spPr>
          <a:xfrm>
            <a:off x="743804" y="2156345"/>
            <a:ext cx="10890912" cy="1787858"/>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“Healthcare professionals commented that they were very impressed with the positive, and initiative-taking way the service worked with them, by providing thorough, up to date, and appropriate information to keep people safe with their consent. </a:t>
            </a:r>
          </a:p>
          <a:p>
            <a:pPr algn="ctr"/>
            <a:r>
              <a:rPr lang="en-US" sz="1400" b="1" dirty="0">
                <a:solidFill>
                  <a:schemeClr val="tx1"/>
                </a:solidFill>
              </a:rPr>
              <a:t>Domiciliary Care Agency - Outstanding</a:t>
            </a:r>
            <a:endParaRPr lang="en-GB" sz="1400" b="1" dirty="0">
              <a:solidFill>
                <a:schemeClr val="tx1"/>
              </a:solidFill>
            </a:endParaRPr>
          </a:p>
        </p:txBody>
      </p:sp>
      <p:sp>
        <p:nvSpPr>
          <p:cNvPr id="5" name="Rectangle 4">
            <a:extLst>
              <a:ext uri="{FF2B5EF4-FFF2-40B4-BE49-F238E27FC236}">
                <a16:creationId xmlns:a16="http://schemas.microsoft.com/office/drawing/2014/main" id="{8DD4DD8C-CF3D-0A21-E014-81A65155DCCD}"/>
              </a:ext>
            </a:extLst>
          </p:cNvPr>
          <p:cNvSpPr/>
          <p:nvPr/>
        </p:nvSpPr>
        <p:spPr>
          <a:xfrm>
            <a:off x="743804" y="4067033"/>
            <a:ext cx="10890912" cy="1923622"/>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t>
            </a:r>
            <a:r>
              <a:rPr lang="en-US" sz="1400" i="1" dirty="0">
                <a:solidFill>
                  <a:schemeClr val="tx1"/>
                </a:solidFill>
                <a:effectLst/>
                <a:latin typeface="Arial" panose="020B0604020202020204" pitchFamily="34" charset="0"/>
              </a:rPr>
              <a:t>We saw the practice worked inconsistently in partnership with other services... We saw limited examples of how the practice had… for example, [built] relationships with community groups to promote the take up of screening programmes. Staff were unable to provide examples of established mechanisms for engaging with the community healthcare provider. The practice told us they attended primary care network meetings; however, we did not see evidence of these meetings and actions.”</a:t>
            </a:r>
          </a:p>
          <a:p>
            <a:pPr algn="ctr"/>
            <a:r>
              <a:rPr lang="en-GB" sz="1400" b="1" dirty="0">
                <a:solidFill>
                  <a:schemeClr val="tx1"/>
                </a:solidFill>
              </a:rPr>
              <a:t>GP Practice - Inadequate</a:t>
            </a:r>
          </a:p>
        </p:txBody>
      </p:sp>
    </p:spTree>
    <p:extLst>
      <p:ext uri="{BB962C8B-B14F-4D97-AF65-F5344CB8AC3E}">
        <p14:creationId xmlns:p14="http://schemas.microsoft.com/office/powerpoint/2010/main" val="234515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C457-0F85-F0E3-7D94-640AAE024B7B}"/>
              </a:ext>
            </a:extLst>
          </p:cNvPr>
          <p:cNvSpPr>
            <a:spLocks noGrp="1"/>
          </p:cNvSpPr>
          <p:nvPr>
            <p:ph type="title"/>
          </p:nvPr>
        </p:nvSpPr>
        <p:spPr/>
        <p:txBody>
          <a:bodyPr/>
          <a:lstStyle/>
          <a:p>
            <a:r>
              <a:rPr lang="en-US" dirty="0"/>
              <a:t>Insights into integration</a:t>
            </a:r>
            <a:endParaRPr lang="en-GB" dirty="0"/>
          </a:p>
        </p:txBody>
      </p:sp>
      <p:sp>
        <p:nvSpPr>
          <p:cNvPr id="4" name="Rectangle 3">
            <a:extLst>
              <a:ext uri="{FF2B5EF4-FFF2-40B4-BE49-F238E27FC236}">
                <a16:creationId xmlns:a16="http://schemas.microsoft.com/office/drawing/2014/main" id="{54A258C5-ABC3-A195-FB2D-8FE7EB14A43F}"/>
              </a:ext>
            </a:extLst>
          </p:cNvPr>
          <p:cNvSpPr/>
          <p:nvPr/>
        </p:nvSpPr>
        <p:spPr>
          <a:xfrm>
            <a:off x="743804" y="2156345"/>
            <a:ext cx="10890912" cy="1325033"/>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“As a result of partnership arrangements, there was an effective recording system which allowed social care staff to view the health details of a person and some clinical information such as medication and diagnoses from health systems. Health partners could also view who the allocated worker was and any safeguarding concerns.” </a:t>
            </a:r>
          </a:p>
          <a:p>
            <a:pPr algn="ctr"/>
            <a:r>
              <a:rPr lang="en-US" sz="1400" b="1" dirty="0">
                <a:solidFill>
                  <a:schemeClr val="tx1"/>
                </a:solidFill>
              </a:rPr>
              <a:t>Local Authority - Outstanding</a:t>
            </a:r>
            <a:endParaRPr lang="en-GB" sz="1400" b="1" dirty="0">
              <a:solidFill>
                <a:schemeClr val="tx1"/>
              </a:solidFill>
            </a:endParaRPr>
          </a:p>
        </p:txBody>
      </p:sp>
      <p:sp>
        <p:nvSpPr>
          <p:cNvPr id="5" name="Rectangle 4">
            <a:extLst>
              <a:ext uri="{FF2B5EF4-FFF2-40B4-BE49-F238E27FC236}">
                <a16:creationId xmlns:a16="http://schemas.microsoft.com/office/drawing/2014/main" id="{B0CA6AE1-1E3E-D9C0-3D0B-E8F72A626AFF}"/>
              </a:ext>
            </a:extLst>
          </p:cNvPr>
          <p:cNvSpPr/>
          <p:nvPr/>
        </p:nvSpPr>
        <p:spPr>
          <a:xfrm>
            <a:off x="743804" y="3616657"/>
            <a:ext cx="10890912" cy="109182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“There were processes that provided smooth information sharing, and enabled people to receive the care and support they required in a </a:t>
            </a:r>
            <a:r>
              <a:rPr lang="en-US" sz="1400" i="1" dirty="0" err="1">
                <a:solidFill>
                  <a:schemeClr val="tx1"/>
                </a:solidFill>
              </a:rPr>
              <a:t>co-ordinated</a:t>
            </a:r>
            <a:r>
              <a:rPr lang="en-US" sz="1400" i="1" dirty="0">
                <a:solidFill>
                  <a:schemeClr val="tx1"/>
                </a:solidFill>
              </a:rPr>
              <a:t>, flexible way that understood the diverse health and social care needs of the local community.”</a:t>
            </a:r>
          </a:p>
          <a:p>
            <a:pPr algn="ctr"/>
            <a:r>
              <a:rPr lang="en-GB" sz="1400" b="1" dirty="0">
                <a:solidFill>
                  <a:schemeClr val="tx1"/>
                </a:solidFill>
              </a:rPr>
              <a:t>Domiciliary Care Agency - Outstanding</a:t>
            </a:r>
          </a:p>
        </p:txBody>
      </p:sp>
      <p:sp>
        <p:nvSpPr>
          <p:cNvPr id="6" name="Content Placeholder 2">
            <a:extLst>
              <a:ext uri="{FF2B5EF4-FFF2-40B4-BE49-F238E27FC236}">
                <a16:creationId xmlns:a16="http://schemas.microsoft.com/office/drawing/2014/main" id="{0A3C8EB6-DA62-B2AD-C658-49325B84DA09}"/>
              </a:ext>
            </a:extLst>
          </p:cNvPr>
          <p:cNvSpPr>
            <a:spLocks noGrp="1"/>
          </p:cNvSpPr>
          <p:nvPr>
            <p:ph idx="1"/>
          </p:nvPr>
        </p:nvSpPr>
        <p:spPr>
          <a:xfrm>
            <a:off x="609839" y="1385961"/>
            <a:ext cx="10972319" cy="1056276"/>
          </a:xfrm>
        </p:spPr>
        <p:txBody>
          <a:bodyPr/>
          <a:lstStyle/>
          <a:p>
            <a:r>
              <a:rPr lang="en-US" dirty="0"/>
              <a:t>Systems and information</a:t>
            </a:r>
            <a:endParaRPr lang="en-GB" dirty="0"/>
          </a:p>
        </p:txBody>
      </p:sp>
      <p:sp>
        <p:nvSpPr>
          <p:cNvPr id="7" name="Rectangle 6">
            <a:extLst>
              <a:ext uri="{FF2B5EF4-FFF2-40B4-BE49-F238E27FC236}">
                <a16:creationId xmlns:a16="http://schemas.microsoft.com/office/drawing/2014/main" id="{68487652-1D12-5836-6FD9-36FA9EF87A0A}"/>
              </a:ext>
            </a:extLst>
          </p:cNvPr>
          <p:cNvSpPr/>
          <p:nvPr/>
        </p:nvSpPr>
        <p:spPr>
          <a:xfrm>
            <a:off x="743804" y="4843757"/>
            <a:ext cx="10890912" cy="109182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“Access to records between health and social work colleagues, however, relied on staff proactively contacting workers and could not be accessed via a shared record.”</a:t>
            </a:r>
          </a:p>
          <a:p>
            <a:pPr algn="ctr"/>
            <a:r>
              <a:rPr lang="en-GB" sz="1400" b="1" dirty="0">
                <a:solidFill>
                  <a:schemeClr val="tx1"/>
                </a:solidFill>
              </a:rPr>
              <a:t>Local authority - Good</a:t>
            </a:r>
          </a:p>
        </p:txBody>
      </p:sp>
    </p:spTree>
    <p:extLst>
      <p:ext uri="{BB962C8B-B14F-4D97-AF65-F5344CB8AC3E}">
        <p14:creationId xmlns:p14="http://schemas.microsoft.com/office/powerpoint/2010/main" val="1368754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79226-EBCB-8681-C6A3-E22BB665DD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7FA98D-6116-3ACB-1E6B-12FC3D20542C}"/>
              </a:ext>
            </a:extLst>
          </p:cNvPr>
          <p:cNvSpPr>
            <a:spLocks noGrp="1"/>
          </p:cNvSpPr>
          <p:nvPr>
            <p:ph type="title"/>
          </p:nvPr>
        </p:nvSpPr>
        <p:spPr/>
        <p:txBody>
          <a:bodyPr/>
          <a:lstStyle/>
          <a:p>
            <a:r>
              <a:rPr lang="en-US" dirty="0"/>
              <a:t>Insights into integration</a:t>
            </a:r>
            <a:endParaRPr lang="en-GB" dirty="0"/>
          </a:p>
        </p:txBody>
      </p:sp>
      <p:sp>
        <p:nvSpPr>
          <p:cNvPr id="4" name="Rectangle 3">
            <a:extLst>
              <a:ext uri="{FF2B5EF4-FFF2-40B4-BE49-F238E27FC236}">
                <a16:creationId xmlns:a16="http://schemas.microsoft.com/office/drawing/2014/main" id="{BF50C6DB-9890-7C37-CD4D-82C6E6334FAE}"/>
              </a:ext>
            </a:extLst>
          </p:cNvPr>
          <p:cNvSpPr/>
          <p:nvPr/>
        </p:nvSpPr>
        <p:spPr>
          <a:xfrm>
            <a:off x="743804" y="2156344"/>
            <a:ext cx="10890912" cy="1869745"/>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 visiting health professional we spoke with told us, “There are plenty of staff, I can always find a staff member and I am always supported by a staff member on my visits to people. They are really supportive and know people so well. The care plans are brilliant and are always updated with our guidance.”</a:t>
            </a:r>
          </a:p>
          <a:p>
            <a:pPr algn="ctr"/>
            <a:r>
              <a:rPr lang="en-US" sz="1400" b="1" dirty="0">
                <a:solidFill>
                  <a:schemeClr val="tx1"/>
                </a:solidFill>
              </a:rPr>
              <a:t>Care home - Outstanding</a:t>
            </a:r>
            <a:endParaRPr lang="en-GB" sz="1400" b="1" dirty="0">
              <a:solidFill>
                <a:schemeClr val="tx1"/>
              </a:solidFill>
            </a:endParaRPr>
          </a:p>
        </p:txBody>
      </p:sp>
      <p:sp>
        <p:nvSpPr>
          <p:cNvPr id="6" name="Content Placeholder 2">
            <a:extLst>
              <a:ext uri="{FF2B5EF4-FFF2-40B4-BE49-F238E27FC236}">
                <a16:creationId xmlns:a16="http://schemas.microsoft.com/office/drawing/2014/main" id="{600BC583-D37B-F86B-BCEC-EB892605A437}"/>
              </a:ext>
            </a:extLst>
          </p:cNvPr>
          <p:cNvSpPr>
            <a:spLocks noGrp="1"/>
          </p:cNvSpPr>
          <p:nvPr>
            <p:ph idx="1"/>
          </p:nvPr>
        </p:nvSpPr>
        <p:spPr>
          <a:xfrm>
            <a:off x="609839" y="1385961"/>
            <a:ext cx="10972319" cy="1056276"/>
          </a:xfrm>
        </p:spPr>
        <p:txBody>
          <a:bodyPr/>
          <a:lstStyle/>
          <a:p>
            <a:r>
              <a:rPr lang="en-US" dirty="0"/>
              <a:t>Workforce and skills</a:t>
            </a:r>
            <a:endParaRPr lang="en-GB" dirty="0"/>
          </a:p>
        </p:txBody>
      </p:sp>
      <p:sp>
        <p:nvSpPr>
          <p:cNvPr id="3" name="Rectangle 2">
            <a:extLst>
              <a:ext uri="{FF2B5EF4-FFF2-40B4-BE49-F238E27FC236}">
                <a16:creationId xmlns:a16="http://schemas.microsoft.com/office/drawing/2014/main" id="{131E56DB-A484-E08F-8EC9-1135125EA9B4}"/>
              </a:ext>
            </a:extLst>
          </p:cNvPr>
          <p:cNvSpPr/>
          <p:nvPr/>
        </p:nvSpPr>
        <p:spPr>
          <a:xfrm>
            <a:off x="743804" y="4210334"/>
            <a:ext cx="10890912" cy="1494431"/>
          </a:xfrm>
          <a:prstGeom prst="rect">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1"/>
                </a:solidFill>
              </a:rPr>
              <a:t>“A healthcare professional commented, “The communication…has been excellent. The team…ensure that their staff are trained and safe to work with the client.””</a:t>
            </a:r>
          </a:p>
          <a:p>
            <a:pPr algn="ctr"/>
            <a:r>
              <a:rPr lang="en-US" sz="1400" b="1" dirty="0" err="1">
                <a:solidFill>
                  <a:schemeClr val="tx1"/>
                </a:solidFill>
              </a:rPr>
              <a:t>Domicillary</a:t>
            </a:r>
            <a:r>
              <a:rPr lang="en-US" sz="1400" b="1" dirty="0">
                <a:solidFill>
                  <a:schemeClr val="tx1"/>
                </a:solidFill>
              </a:rPr>
              <a:t> Care Agency - Outstanding</a:t>
            </a:r>
          </a:p>
        </p:txBody>
      </p:sp>
    </p:spTree>
    <p:extLst>
      <p:ext uri="{BB962C8B-B14F-4D97-AF65-F5344CB8AC3E}">
        <p14:creationId xmlns:p14="http://schemas.microsoft.com/office/powerpoint/2010/main" val="3915804681"/>
      </p:ext>
    </p:extLst>
  </p:cSld>
  <p:clrMapOvr>
    <a:masterClrMapping/>
  </p:clrMapOvr>
</p:sld>
</file>

<file path=ppt/theme/theme1.xml><?xml version="1.0" encoding="utf-8"?>
<a:theme xmlns:a="http://schemas.openxmlformats.org/drawingml/2006/main" name="GDS style presentation template (letterbox vers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5384C888-AC54-45D8-8A09-45E34B9E2D03}" vid="{0CD51092-7938-41E1-8020-2985668178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2" ma:contentTypeDescription="Create a new document." ma:contentTypeScope="" ma:versionID="bc2b92fb17a2a65a8dea04352f1dc3e6">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d55c8279f6eaed046d000f4d90509849"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be9de70-3bb9-4864-877c-d3d820d641ed}"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8CF9D4C0-6A03-49DF-94D4-BE2414027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E7044-C005-453F-8B9B-B753B9DF2A9D}">
  <ds:schemaRefs>
    <ds:schemaRef ds:uri="http://schemas.microsoft.com/sharepoint/v3/contenttype/forms"/>
  </ds:schemaRefs>
</ds:datastoreItem>
</file>

<file path=customXml/itemProps3.xml><?xml version="1.0" encoding="utf-8"?>
<ds:datastoreItem xmlns:ds="http://schemas.openxmlformats.org/officeDocument/2006/customXml" ds:itemID="{255DC1B8-C2FF-463B-84D1-118B56CCFDCF}">
  <ds:schemaRefs>
    <ds:schemaRef ds:uri="http://purl.org/dc/terms/"/>
    <ds:schemaRef ds:uri="http://schemas.microsoft.com/office/infopath/2007/PartnerControls"/>
    <ds:schemaRef ds:uri="http://schemas.microsoft.com/office/2006/metadata/properties"/>
    <ds:schemaRef ds:uri="c497441b-d3fe-4788-8629-aff52d38f515"/>
    <ds:schemaRef ds:uri="http://schemas.openxmlformats.org/package/2006/metadata/core-properties"/>
    <ds:schemaRef ds:uri="http://purl.org/dc/elements/1.1/"/>
    <ds:schemaRef ds:uri="http://www.w3.org/XML/1998/namespace"/>
    <ds:schemaRef ds:uri="http://schemas.microsoft.com/office/2006/documentManagement/types"/>
    <ds:schemaRef ds:uri="http://purl.org/dc/dcmitype/"/>
    <ds:schemaRef ds:uri="1d162527-c308-4a98-98b8-9e726c57dd8b"/>
  </ds:schemaRefs>
</ds:datastoreItem>
</file>

<file path=docProps/app.xml><?xml version="1.0" encoding="utf-8"?>
<Properties xmlns="http://schemas.openxmlformats.org/officeDocument/2006/extended-properties" xmlns:vt="http://schemas.openxmlformats.org/officeDocument/2006/docPropsVTypes">
  <TotalTime>1827</TotalTime>
  <Words>1789</Words>
  <Application>Microsoft Office PowerPoint</Application>
  <PresentationFormat>Widescreen</PresentationFormat>
  <Paragraphs>138</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Calibri</vt:lpstr>
      <vt:lpstr>Open Sans</vt:lpstr>
      <vt:lpstr>GDS style presentation template (letterbox version)</vt:lpstr>
      <vt:lpstr>Regulatory impact for integration CQC</vt:lpstr>
      <vt:lpstr>Our role and purpose</vt:lpstr>
      <vt:lpstr>Our unique oversight of care</vt:lpstr>
      <vt:lpstr>Our responsibilities</vt:lpstr>
      <vt:lpstr>Current context</vt:lpstr>
      <vt:lpstr>Regulatory impact: integration</vt:lpstr>
      <vt:lpstr>Insights into integration</vt:lpstr>
      <vt:lpstr>Insights into integration</vt:lpstr>
      <vt:lpstr>Insights into integration</vt:lpstr>
      <vt:lpstr>Insights into integration</vt:lpstr>
      <vt:lpstr>Opportunities for CQC</vt:lpstr>
      <vt:lpstr>Opportunities for CQC</vt:lpstr>
      <vt:lpstr>Opportunities for CQC</vt:lpstr>
      <vt:lpstr>A note on challenges</vt:lpstr>
      <vt:lpstr>Thank you</vt:lpstr>
    </vt:vector>
  </TitlesOfParts>
  <Company>Care Quality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Ayse Sema</dc:creator>
  <cp:lastModifiedBy>Becky Hodson</cp:lastModifiedBy>
  <cp:revision>6</cp:revision>
  <dcterms:created xsi:type="dcterms:W3CDTF">2024-12-13T13:57:54Z</dcterms:created>
  <dcterms:modified xsi:type="dcterms:W3CDTF">2025-06-06T15:29:19Z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