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4" r:id="rId5"/>
    <p:sldMasterId id="2147483683" r:id="rId6"/>
  </p:sldMasterIdLst>
  <p:notesMasterIdLst>
    <p:notesMasterId r:id="rId22"/>
  </p:notesMasterIdLst>
  <p:handoutMasterIdLst>
    <p:handoutMasterId r:id="rId23"/>
  </p:handoutMasterIdLst>
  <p:sldIdLst>
    <p:sldId id="257" r:id="rId7"/>
    <p:sldId id="404" r:id="rId8"/>
    <p:sldId id="416" r:id="rId9"/>
    <p:sldId id="413" r:id="rId10"/>
    <p:sldId id="403" r:id="rId11"/>
    <p:sldId id="338" r:id="rId12"/>
    <p:sldId id="406" r:id="rId13"/>
    <p:sldId id="417" r:id="rId14"/>
    <p:sldId id="419" r:id="rId15"/>
    <p:sldId id="420" r:id="rId16"/>
    <p:sldId id="270" r:id="rId17"/>
    <p:sldId id="271" r:id="rId18"/>
    <p:sldId id="412" r:id="rId19"/>
    <p:sldId id="422" r:id="rId20"/>
    <p:sldId id="42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ith Bradnam" initials="KB" lastIdx="2" clrIdx="0">
    <p:extLst>
      <p:ext uri="{19B8F6BF-5375-455C-9EA6-DF929625EA0E}">
        <p15:presenceInfo xmlns:p15="http://schemas.microsoft.com/office/powerpoint/2012/main" userId="S::Keith.Bradnam@rcpsych.ac.uk::5258559d-ccc3-4ce8-819a-b36835bdfd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C"/>
    <a:srgbClr val="363366"/>
    <a:srgbClr val="248DAF"/>
    <a:srgbClr val="6B1043"/>
    <a:srgbClr val="909018"/>
    <a:srgbClr val="F6A722"/>
    <a:srgbClr val="6FB56E"/>
    <a:srgbClr val="65509C"/>
    <a:srgbClr val="1D4487"/>
    <a:srgbClr val="9BA2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DB7FE6-815C-49E1-9517-CF6A4E2D839A}" v="207" dt="2025-06-03T10:54:09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04" autoAdjust="0"/>
  </p:normalViewPr>
  <p:slideViewPr>
    <p:cSldViewPr snapToGrid="0">
      <p:cViewPr varScale="1">
        <p:scale>
          <a:sx n="98" d="100"/>
          <a:sy n="98" d="100"/>
        </p:scale>
        <p:origin x="107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Lucas-Motley" userId="a6c9c349-7d26-4de0-b72f-a7ab78c74763" providerId="ADAL" clId="{6ADB7FE6-815C-49E1-9517-CF6A4E2D839A}"/>
    <pc:docChg chg="undo custSel addSld delSld modSld sldOrd">
      <pc:chgData name="Hannah Lucas-Motley" userId="a6c9c349-7d26-4de0-b72f-a7ab78c74763" providerId="ADAL" clId="{6ADB7FE6-815C-49E1-9517-CF6A4E2D839A}" dt="2025-06-03T12:40:29.461" v="7019" actId="403"/>
      <pc:docMkLst>
        <pc:docMk/>
      </pc:docMkLst>
      <pc:sldChg chg="modSp mod">
        <pc:chgData name="Hannah Lucas-Motley" userId="a6c9c349-7d26-4de0-b72f-a7ab78c74763" providerId="ADAL" clId="{6ADB7FE6-815C-49E1-9517-CF6A4E2D839A}" dt="2025-05-16T09:53:26.267" v="107" actId="20577"/>
        <pc:sldMkLst>
          <pc:docMk/>
          <pc:sldMk cId="2286427191" sldId="257"/>
        </pc:sldMkLst>
        <pc:spChg chg="mod">
          <ac:chgData name="Hannah Lucas-Motley" userId="a6c9c349-7d26-4de0-b72f-a7ab78c74763" providerId="ADAL" clId="{6ADB7FE6-815C-49E1-9517-CF6A4E2D839A}" dt="2025-05-16T09:53:12.482" v="45" actId="20577"/>
          <ac:spMkLst>
            <pc:docMk/>
            <pc:sldMk cId="2286427191" sldId="257"/>
            <ac:spMk id="6" creationId="{0E7108DD-C55D-4DA9-923D-9E98726E9D30}"/>
          </ac:spMkLst>
        </pc:spChg>
        <pc:spChg chg="mod">
          <ac:chgData name="Hannah Lucas-Motley" userId="a6c9c349-7d26-4de0-b72f-a7ab78c74763" providerId="ADAL" clId="{6ADB7FE6-815C-49E1-9517-CF6A4E2D839A}" dt="2025-05-16T09:53:26.267" v="107" actId="20577"/>
          <ac:spMkLst>
            <pc:docMk/>
            <pc:sldMk cId="2286427191" sldId="257"/>
            <ac:spMk id="7" creationId="{DEF68656-30DD-4D11-A734-D133DC3D45CB}"/>
          </ac:spMkLst>
        </pc:spChg>
      </pc:sldChg>
      <pc:sldChg chg="del">
        <pc:chgData name="Hannah Lucas-Motley" userId="a6c9c349-7d26-4de0-b72f-a7ab78c74763" providerId="ADAL" clId="{6ADB7FE6-815C-49E1-9517-CF6A4E2D839A}" dt="2025-05-16T09:53:51.293" v="108" actId="47"/>
        <pc:sldMkLst>
          <pc:docMk/>
          <pc:sldMk cId="302000194" sldId="259"/>
        </pc:sldMkLst>
      </pc:sldChg>
      <pc:sldChg chg="del ord">
        <pc:chgData name="Hannah Lucas-Motley" userId="a6c9c349-7d26-4de0-b72f-a7ab78c74763" providerId="ADAL" clId="{6ADB7FE6-815C-49E1-9517-CF6A4E2D839A}" dt="2025-05-16T10:07:06.093" v="554" actId="47"/>
        <pc:sldMkLst>
          <pc:docMk/>
          <pc:sldMk cId="3449545448" sldId="260"/>
        </pc:sldMkLst>
      </pc:sldChg>
      <pc:sldChg chg="del">
        <pc:chgData name="Hannah Lucas-Motley" userId="a6c9c349-7d26-4de0-b72f-a7ab78c74763" providerId="ADAL" clId="{6ADB7FE6-815C-49E1-9517-CF6A4E2D839A}" dt="2025-05-16T10:07:06.093" v="554" actId="47"/>
        <pc:sldMkLst>
          <pc:docMk/>
          <pc:sldMk cId="1466976881" sldId="261"/>
        </pc:sldMkLst>
      </pc:sldChg>
      <pc:sldChg chg="del">
        <pc:chgData name="Hannah Lucas-Motley" userId="a6c9c349-7d26-4de0-b72f-a7ab78c74763" providerId="ADAL" clId="{6ADB7FE6-815C-49E1-9517-CF6A4E2D839A}" dt="2025-05-16T10:07:06.093" v="554" actId="47"/>
        <pc:sldMkLst>
          <pc:docMk/>
          <pc:sldMk cId="3028373929" sldId="262"/>
        </pc:sldMkLst>
      </pc:sldChg>
      <pc:sldChg chg="del">
        <pc:chgData name="Hannah Lucas-Motley" userId="a6c9c349-7d26-4de0-b72f-a7ab78c74763" providerId="ADAL" clId="{6ADB7FE6-815C-49E1-9517-CF6A4E2D839A}" dt="2025-05-16T10:07:06.093" v="554" actId="47"/>
        <pc:sldMkLst>
          <pc:docMk/>
          <pc:sldMk cId="733749878" sldId="264"/>
        </pc:sldMkLst>
      </pc:sldChg>
      <pc:sldChg chg="del">
        <pc:chgData name="Hannah Lucas-Motley" userId="a6c9c349-7d26-4de0-b72f-a7ab78c74763" providerId="ADAL" clId="{6ADB7FE6-815C-49E1-9517-CF6A4E2D839A}" dt="2025-05-16T10:07:06.093" v="554" actId="47"/>
        <pc:sldMkLst>
          <pc:docMk/>
          <pc:sldMk cId="3254493456" sldId="265"/>
        </pc:sldMkLst>
      </pc:sldChg>
      <pc:sldChg chg="del">
        <pc:chgData name="Hannah Lucas-Motley" userId="a6c9c349-7d26-4de0-b72f-a7ab78c74763" providerId="ADAL" clId="{6ADB7FE6-815C-49E1-9517-CF6A4E2D839A}" dt="2025-05-16T10:07:06.093" v="554" actId="47"/>
        <pc:sldMkLst>
          <pc:docMk/>
          <pc:sldMk cId="331336484" sldId="266"/>
        </pc:sldMkLst>
      </pc:sldChg>
      <pc:sldChg chg="del">
        <pc:chgData name="Hannah Lucas-Motley" userId="a6c9c349-7d26-4de0-b72f-a7ab78c74763" providerId="ADAL" clId="{6ADB7FE6-815C-49E1-9517-CF6A4E2D839A}" dt="2025-05-16T10:07:06.093" v="554" actId="47"/>
        <pc:sldMkLst>
          <pc:docMk/>
          <pc:sldMk cId="3045168599" sldId="267"/>
        </pc:sldMkLst>
      </pc:sldChg>
      <pc:sldChg chg="modSp del mod ord">
        <pc:chgData name="Hannah Lucas-Motley" userId="a6c9c349-7d26-4de0-b72f-a7ab78c74763" providerId="ADAL" clId="{6ADB7FE6-815C-49E1-9517-CF6A4E2D839A}" dt="2025-05-30T14:43:10.948" v="5265" actId="47"/>
        <pc:sldMkLst>
          <pc:docMk/>
          <pc:sldMk cId="2161826216" sldId="268"/>
        </pc:sldMkLst>
      </pc:sldChg>
      <pc:sldChg chg="addSp delSp modSp add del mod modNotesTx">
        <pc:chgData name="Hannah Lucas-Motley" userId="a6c9c349-7d26-4de0-b72f-a7ab78c74763" providerId="ADAL" clId="{6ADB7FE6-815C-49E1-9517-CF6A4E2D839A}" dt="2025-06-03T10:51:15.928" v="6993" actId="1076"/>
        <pc:sldMkLst>
          <pc:docMk/>
          <pc:sldMk cId="2474582553" sldId="270"/>
        </pc:sldMkLst>
        <pc:spChg chg="mod">
          <ac:chgData name="Hannah Lucas-Motley" userId="a6c9c349-7d26-4de0-b72f-a7ab78c74763" providerId="ADAL" clId="{6ADB7FE6-815C-49E1-9517-CF6A4E2D839A}" dt="2025-06-03T10:51:15.928" v="6993" actId="1076"/>
          <ac:spMkLst>
            <pc:docMk/>
            <pc:sldMk cId="2474582553" sldId="270"/>
            <ac:spMk id="3" creationId="{3BEA1176-FB14-4D17-8BF3-8FC9A41A9263}"/>
          </ac:spMkLst>
        </pc:spChg>
        <pc:spChg chg="add mod">
          <ac:chgData name="Hannah Lucas-Motley" userId="a6c9c349-7d26-4de0-b72f-a7ab78c74763" providerId="ADAL" clId="{6ADB7FE6-815C-49E1-9517-CF6A4E2D839A}" dt="2025-05-20T13:03:35.043" v="1547" actId="14100"/>
          <ac:spMkLst>
            <pc:docMk/>
            <pc:sldMk cId="2474582553" sldId="270"/>
            <ac:spMk id="5" creationId="{9997CE33-636C-FB5E-2640-914BA2B32689}"/>
          </ac:spMkLst>
        </pc:spChg>
        <pc:picChg chg="add mod">
          <ac:chgData name="Hannah Lucas-Motley" userId="a6c9c349-7d26-4de0-b72f-a7ab78c74763" providerId="ADAL" clId="{6ADB7FE6-815C-49E1-9517-CF6A4E2D839A}" dt="2025-05-20T13:02:26.026" v="1484" actId="1076"/>
          <ac:picMkLst>
            <pc:docMk/>
            <pc:sldMk cId="2474582553" sldId="270"/>
            <ac:picMk id="4" creationId="{CB76A571-9BCE-FF57-8960-16EE70F92D53}"/>
          </ac:picMkLst>
        </pc:picChg>
      </pc:sldChg>
      <pc:sldChg chg="addSp delSp modSp mod">
        <pc:chgData name="Hannah Lucas-Motley" userId="a6c9c349-7d26-4de0-b72f-a7ab78c74763" providerId="ADAL" clId="{6ADB7FE6-815C-49E1-9517-CF6A4E2D839A}" dt="2025-06-03T10:51:23.553" v="6994" actId="1076"/>
        <pc:sldMkLst>
          <pc:docMk/>
          <pc:sldMk cId="389757089" sldId="271"/>
        </pc:sldMkLst>
        <pc:spChg chg="mod">
          <ac:chgData name="Hannah Lucas-Motley" userId="a6c9c349-7d26-4de0-b72f-a7ab78c74763" providerId="ADAL" clId="{6ADB7FE6-815C-49E1-9517-CF6A4E2D839A}" dt="2025-06-03T10:51:23.553" v="6994" actId="1076"/>
          <ac:spMkLst>
            <pc:docMk/>
            <pc:sldMk cId="389757089" sldId="271"/>
            <ac:spMk id="3" creationId="{3BEA1176-FB14-4D17-8BF3-8FC9A41A9263}"/>
          </ac:spMkLst>
        </pc:spChg>
        <pc:spChg chg="add mod">
          <ac:chgData name="Hannah Lucas-Motley" userId="a6c9c349-7d26-4de0-b72f-a7ab78c74763" providerId="ADAL" clId="{6ADB7FE6-815C-49E1-9517-CF6A4E2D839A}" dt="2025-05-30T15:07:12.340" v="5377"/>
          <ac:spMkLst>
            <pc:docMk/>
            <pc:sldMk cId="389757089" sldId="271"/>
            <ac:spMk id="22" creationId="{3471DA4A-FE32-3A93-EC28-2D0DD558CBD2}"/>
          </ac:spMkLst>
        </pc:spChg>
        <pc:picChg chg="add mod">
          <ac:chgData name="Hannah Lucas-Motley" userId="a6c9c349-7d26-4de0-b72f-a7ab78c74763" providerId="ADAL" clId="{6ADB7FE6-815C-49E1-9517-CF6A4E2D839A}" dt="2025-05-30T14:45:50.238" v="5272" actId="1076"/>
          <ac:picMkLst>
            <pc:docMk/>
            <pc:sldMk cId="389757089" sldId="271"/>
            <ac:picMk id="4" creationId="{1F43AD94-1F6D-8649-9B19-8D94299225DD}"/>
          </ac:picMkLst>
        </pc:picChg>
        <pc:picChg chg="add mod">
          <ac:chgData name="Hannah Lucas-Motley" userId="a6c9c349-7d26-4de0-b72f-a7ab78c74763" providerId="ADAL" clId="{6ADB7FE6-815C-49E1-9517-CF6A4E2D839A}" dt="2025-05-30T14:50:35.064" v="5310" actId="1076"/>
          <ac:picMkLst>
            <pc:docMk/>
            <pc:sldMk cId="389757089" sldId="271"/>
            <ac:picMk id="6" creationId="{8C7E17D0-D824-AAD0-16FA-78A8B1BB9C91}"/>
          </ac:picMkLst>
        </pc:picChg>
        <pc:picChg chg="add mod">
          <ac:chgData name="Hannah Lucas-Motley" userId="a6c9c349-7d26-4de0-b72f-a7ab78c74763" providerId="ADAL" clId="{6ADB7FE6-815C-49E1-9517-CF6A4E2D839A}" dt="2025-05-30T14:51:06.488" v="5311" actId="1076"/>
          <ac:picMkLst>
            <pc:docMk/>
            <pc:sldMk cId="389757089" sldId="271"/>
            <ac:picMk id="9" creationId="{1B82059F-5D87-71B3-D9C8-1A69B3F93B94}"/>
          </ac:picMkLst>
        </pc:picChg>
        <pc:picChg chg="add mod">
          <ac:chgData name="Hannah Lucas-Motley" userId="a6c9c349-7d26-4de0-b72f-a7ab78c74763" providerId="ADAL" clId="{6ADB7FE6-815C-49E1-9517-CF6A4E2D839A}" dt="2025-05-30T14:51:08.536" v="5312" actId="1076"/>
          <ac:picMkLst>
            <pc:docMk/>
            <pc:sldMk cId="389757089" sldId="271"/>
            <ac:picMk id="13" creationId="{72C690B3-BD6E-3048-67D6-EEF8CB6D4BC4}"/>
          </ac:picMkLst>
        </pc:picChg>
        <pc:picChg chg="add mod">
          <ac:chgData name="Hannah Lucas-Motley" userId="a6c9c349-7d26-4de0-b72f-a7ab78c74763" providerId="ADAL" clId="{6ADB7FE6-815C-49E1-9517-CF6A4E2D839A}" dt="2025-05-30T14:50:16.143" v="5300" actId="1076"/>
          <ac:picMkLst>
            <pc:docMk/>
            <pc:sldMk cId="389757089" sldId="271"/>
            <ac:picMk id="15" creationId="{DC2265EA-C964-F7CD-94DC-5DCAFA2F9074}"/>
          </ac:picMkLst>
        </pc:picChg>
        <pc:picChg chg="add mod">
          <ac:chgData name="Hannah Lucas-Motley" userId="a6c9c349-7d26-4de0-b72f-a7ab78c74763" providerId="ADAL" clId="{6ADB7FE6-815C-49E1-9517-CF6A4E2D839A}" dt="2025-05-30T14:50:31.855" v="5308" actId="1076"/>
          <ac:picMkLst>
            <pc:docMk/>
            <pc:sldMk cId="389757089" sldId="271"/>
            <ac:picMk id="17" creationId="{67049CDA-80E6-8504-2CF3-DD6CB2A906D8}"/>
          </ac:picMkLst>
        </pc:picChg>
        <pc:picChg chg="add mod">
          <ac:chgData name="Hannah Lucas-Motley" userId="a6c9c349-7d26-4de0-b72f-a7ab78c74763" providerId="ADAL" clId="{6ADB7FE6-815C-49E1-9517-CF6A4E2D839A}" dt="2025-05-30T14:51:16.247" v="5313" actId="14100"/>
          <ac:picMkLst>
            <pc:docMk/>
            <pc:sldMk cId="389757089" sldId="271"/>
            <ac:picMk id="19" creationId="{36E0969C-0570-1FE7-85B7-2BD9E78F1B9E}"/>
          </ac:picMkLst>
        </pc:picChg>
        <pc:picChg chg="add mod">
          <ac:chgData name="Hannah Lucas-Motley" userId="a6c9c349-7d26-4de0-b72f-a7ab78c74763" providerId="ADAL" clId="{6ADB7FE6-815C-49E1-9517-CF6A4E2D839A}" dt="2025-05-30T14:50:24.750" v="5305" actId="1076"/>
          <ac:picMkLst>
            <pc:docMk/>
            <pc:sldMk cId="389757089" sldId="271"/>
            <ac:picMk id="21" creationId="{8DCFD192-1BB7-7490-5E3D-91A6F109B6E4}"/>
          </ac:picMkLst>
        </pc:picChg>
      </pc:sldChg>
      <pc:sldChg chg="del">
        <pc:chgData name="Hannah Lucas-Motley" userId="a6c9c349-7d26-4de0-b72f-a7ab78c74763" providerId="ADAL" clId="{6ADB7FE6-815C-49E1-9517-CF6A4E2D839A}" dt="2025-05-20T10:49:42.674" v="936" actId="47"/>
        <pc:sldMkLst>
          <pc:docMk/>
          <pc:sldMk cId="3219955594" sldId="272"/>
        </pc:sldMkLst>
      </pc:sldChg>
      <pc:sldChg chg="del">
        <pc:chgData name="Hannah Lucas-Motley" userId="a6c9c349-7d26-4de0-b72f-a7ab78c74763" providerId="ADAL" clId="{6ADB7FE6-815C-49E1-9517-CF6A4E2D839A}" dt="2025-05-20T12:57:09.729" v="1363" actId="47"/>
        <pc:sldMkLst>
          <pc:docMk/>
          <pc:sldMk cId="3501230001" sldId="273"/>
        </pc:sldMkLst>
      </pc:sldChg>
      <pc:sldChg chg="del">
        <pc:chgData name="Hannah Lucas-Motley" userId="a6c9c349-7d26-4de0-b72f-a7ab78c74763" providerId="ADAL" clId="{6ADB7FE6-815C-49E1-9517-CF6A4E2D839A}" dt="2025-05-16T10:07:28.797" v="557" actId="47"/>
        <pc:sldMkLst>
          <pc:docMk/>
          <pc:sldMk cId="1569454410" sldId="274"/>
        </pc:sldMkLst>
      </pc:sldChg>
      <pc:sldChg chg="del">
        <pc:chgData name="Hannah Lucas-Motley" userId="a6c9c349-7d26-4de0-b72f-a7ab78c74763" providerId="ADAL" clId="{6ADB7FE6-815C-49E1-9517-CF6A4E2D839A}" dt="2025-05-16T10:07:30.425" v="558" actId="47"/>
        <pc:sldMkLst>
          <pc:docMk/>
          <pc:sldMk cId="591604546" sldId="275"/>
        </pc:sldMkLst>
      </pc:sldChg>
      <pc:sldChg chg="del">
        <pc:chgData name="Hannah Lucas-Motley" userId="a6c9c349-7d26-4de0-b72f-a7ab78c74763" providerId="ADAL" clId="{6ADB7FE6-815C-49E1-9517-CF6A4E2D839A}" dt="2025-05-16T10:07:10.676" v="555" actId="47"/>
        <pc:sldMkLst>
          <pc:docMk/>
          <pc:sldMk cId="1130369741" sldId="284"/>
        </pc:sldMkLst>
      </pc:sldChg>
      <pc:sldChg chg="del">
        <pc:chgData name="Hannah Lucas-Motley" userId="a6c9c349-7d26-4de0-b72f-a7ab78c74763" providerId="ADAL" clId="{6ADB7FE6-815C-49E1-9517-CF6A4E2D839A}" dt="2025-05-16T10:07:11.739" v="556" actId="47"/>
        <pc:sldMkLst>
          <pc:docMk/>
          <pc:sldMk cId="2969199187" sldId="285"/>
        </pc:sldMkLst>
      </pc:sldChg>
      <pc:sldChg chg="del">
        <pc:chgData name="Hannah Lucas-Motley" userId="a6c9c349-7d26-4de0-b72f-a7ab78c74763" providerId="ADAL" clId="{6ADB7FE6-815C-49E1-9517-CF6A4E2D839A}" dt="2025-05-28T15:54:47.633" v="3993" actId="47"/>
        <pc:sldMkLst>
          <pc:docMk/>
          <pc:sldMk cId="2184902202" sldId="286"/>
        </pc:sldMkLst>
      </pc:sldChg>
      <pc:sldChg chg="del">
        <pc:chgData name="Hannah Lucas-Motley" userId="a6c9c349-7d26-4de0-b72f-a7ab78c74763" providerId="ADAL" clId="{6ADB7FE6-815C-49E1-9517-CF6A4E2D839A}" dt="2025-05-28T15:54:47.633" v="3993" actId="47"/>
        <pc:sldMkLst>
          <pc:docMk/>
          <pc:sldMk cId="3539649922" sldId="287"/>
        </pc:sldMkLst>
      </pc:sldChg>
      <pc:sldChg chg="del">
        <pc:chgData name="Hannah Lucas-Motley" userId="a6c9c349-7d26-4de0-b72f-a7ab78c74763" providerId="ADAL" clId="{6ADB7FE6-815C-49E1-9517-CF6A4E2D839A}" dt="2025-05-28T15:54:47.633" v="3993" actId="47"/>
        <pc:sldMkLst>
          <pc:docMk/>
          <pc:sldMk cId="763237310" sldId="288"/>
        </pc:sldMkLst>
      </pc:sldChg>
      <pc:sldChg chg="del">
        <pc:chgData name="Hannah Lucas-Motley" userId="a6c9c349-7d26-4de0-b72f-a7ab78c74763" providerId="ADAL" clId="{6ADB7FE6-815C-49E1-9517-CF6A4E2D839A}" dt="2025-05-28T15:54:47.633" v="3993" actId="47"/>
        <pc:sldMkLst>
          <pc:docMk/>
          <pc:sldMk cId="917857720" sldId="289"/>
        </pc:sldMkLst>
      </pc:sldChg>
      <pc:sldChg chg="modSp add mod ord">
        <pc:chgData name="Hannah Lucas-Motley" userId="a6c9c349-7d26-4de0-b72f-a7ab78c74763" providerId="ADAL" clId="{6ADB7FE6-815C-49E1-9517-CF6A4E2D839A}" dt="2025-05-30T15:23:50.329" v="5538" actId="113"/>
        <pc:sldMkLst>
          <pc:docMk/>
          <pc:sldMk cId="445231352" sldId="338"/>
        </pc:sldMkLst>
        <pc:spChg chg="mod">
          <ac:chgData name="Hannah Lucas-Motley" userId="a6c9c349-7d26-4de0-b72f-a7ab78c74763" providerId="ADAL" clId="{6ADB7FE6-815C-49E1-9517-CF6A4E2D839A}" dt="2025-05-30T15:23:50.329" v="5538" actId="113"/>
          <ac:spMkLst>
            <pc:docMk/>
            <pc:sldMk cId="445231352" sldId="338"/>
            <ac:spMk id="4" creationId="{86BB0224-2CF9-497F-E47F-9BA6708ACECA}"/>
          </ac:spMkLst>
        </pc:spChg>
        <pc:graphicFrameChg chg="mod">
          <ac:chgData name="Hannah Lucas-Motley" userId="a6c9c349-7d26-4de0-b72f-a7ab78c74763" providerId="ADAL" clId="{6ADB7FE6-815C-49E1-9517-CF6A4E2D839A}" dt="2025-05-30T15:22:39.875" v="5515" actId="1076"/>
          <ac:graphicFrameMkLst>
            <pc:docMk/>
            <pc:sldMk cId="445231352" sldId="338"/>
            <ac:graphicFrameMk id="11" creationId="{DE075082-B150-7819-F0D2-B7BE9ECD7AE3}"/>
          </ac:graphicFrameMkLst>
        </pc:graphicFrameChg>
      </pc:sldChg>
      <pc:sldChg chg="modSp add del mod ord">
        <pc:chgData name="Hannah Lucas-Motley" userId="a6c9c349-7d26-4de0-b72f-a7ab78c74763" providerId="ADAL" clId="{6ADB7FE6-815C-49E1-9517-CF6A4E2D839A}" dt="2025-05-16T10:06:51.826" v="551" actId="47"/>
        <pc:sldMkLst>
          <pc:docMk/>
          <pc:sldMk cId="1689892681" sldId="402"/>
        </pc:sldMkLst>
      </pc:sldChg>
      <pc:sldChg chg="addSp delSp modSp add mod ord modNotesTx">
        <pc:chgData name="Hannah Lucas-Motley" userId="a6c9c349-7d26-4de0-b72f-a7ab78c74763" providerId="ADAL" clId="{6ADB7FE6-815C-49E1-9517-CF6A4E2D839A}" dt="2025-06-03T12:40:09.894" v="7017" actId="404"/>
        <pc:sldMkLst>
          <pc:docMk/>
          <pc:sldMk cId="1608065625" sldId="403"/>
        </pc:sldMkLst>
        <pc:spChg chg="add mod">
          <ac:chgData name="Hannah Lucas-Motley" userId="a6c9c349-7d26-4de0-b72f-a7ab78c74763" providerId="ADAL" clId="{6ADB7FE6-815C-49E1-9517-CF6A4E2D839A}" dt="2025-05-20T10:50:52.931" v="946" actId="1076"/>
          <ac:spMkLst>
            <pc:docMk/>
            <pc:sldMk cId="1608065625" sldId="403"/>
            <ac:spMk id="5" creationId="{7CDFBAA7-7524-CEDB-2D5E-95C1659A6BCC}"/>
          </ac:spMkLst>
        </pc:spChg>
        <pc:spChg chg="add mod">
          <ac:chgData name="Hannah Lucas-Motley" userId="a6c9c349-7d26-4de0-b72f-a7ab78c74763" providerId="ADAL" clId="{6ADB7FE6-815C-49E1-9517-CF6A4E2D839A}" dt="2025-05-20T10:44:19.065" v="918" actId="1076"/>
          <ac:spMkLst>
            <pc:docMk/>
            <pc:sldMk cId="1608065625" sldId="403"/>
            <ac:spMk id="6" creationId="{1AEFBD99-B7C7-CAA3-D41E-BCCF64389DDA}"/>
          </ac:spMkLst>
        </pc:spChg>
        <pc:spChg chg="add mod">
          <ac:chgData name="Hannah Lucas-Motley" userId="a6c9c349-7d26-4de0-b72f-a7ab78c74763" providerId="ADAL" clId="{6ADB7FE6-815C-49E1-9517-CF6A4E2D839A}" dt="2025-05-20T10:50:38.893" v="942" actId="1076"/>
          <ac:spMkLst>
            <pc:docMk/>
            <pc:sldMk cId="1608065625" sldId="403"/>
            <ac:spMk id="8" creationId="{28AEBE08-B3D5-14B1-978B-70FCBD83206F}"/>
          </ac:spMkLst>
        </pc:spChg>
        <pc:spChg chg="add mod">
          <ac:chgData name="Hannah Lucas-Motley" userId="a6c9c349-7d26-4de0-b72f-a7ab78c74763" providerId="ADAL" clId="{6ADB7FE6-815C-49E1-9517-CF6A4E2D839A}" dt="2025-05-16T10:02:48.882" v="474" actId="122"/>
          <ac:spMkLst>
            <pc:docMk/>
            <pc:sldMk cId="1608065625" sldId="403"/>
            <ac:spMk id="10" creationId="{13C5E564-4465-D27A-0C85-9892DFC4C5C1}"/>
          </ac:spMkLst>
        </pc:spChg>
        <pc:spChg chg="add mod">
          <ac:chgData name="Hannah Lucas-Motley" userId="a6c9c349-7d26-4de0-b72f-a7ab78c74763" providerId="ADAL" clId="{6ADB7FE6-815C-49E1-9517-CF6A4E2D839A}" dt="2025-05-16T10:02:48.882" v="474" actId="122"/>
          <ac:spMkLst>
            <pc:docMk/>
            <pc:sldMk cId="1608065625" sldId="403"/>
            <ac:spMk id="11" creationId="{67773229-FBE7-D597-B0F4-5E49E1294870}"/>
          </ac:spMkLst>
        </pc:spChg>
        <pc:spChg chg="add mod">
          <ac:chgData name="Hannah Lucas-Motley" userId="a6c9c349-7d26-4de0-b72f-a7ab78c74763" providerId="ADAL" clId="{6ADB7FE6-815C-49E1-9517-CF6A4E2D839A}" dt="2025-05-16T10:05:15.395" v="548" actId="113"/>
          <ac:spMkLst>
            <pc:docMk/>
            <pc:sldMk cId="1608065625" sldId="403"/>
            <ac:spMk id="12" creationId="{C4353683-13E1-3316-B1F5-D4EA79D02A3F}"/>
          </ac:spMkLst>
        </pc:spChg>
        <pc:spChg chg="add mod">
          <ac:chgData name="Hannah Lucas-Motley" userId="a6c9c349-7d26-4de0-b72f-a7ab78c74763" providerId="ADAL" clId="{6ADB7FE6-815C-49E1-9517-CF6A4E2D839A}" dt="2025-05-16T10:04:16.943" v="499" actId="20577"/>
          <ac:spMkLst>
            <pc:docMk/>
            <pc:sldMk cId="1608065625" sldId="403"/>
            <ac:spMk id="13" creationId="{0A02EA03-0969-6CC0-AB3D-D728F577495C}"/>
          </ac:spMkLst>
        </pc:spChg>
        <pc:spChg chg="add mod">
          <ac:chgData name="Hannah Lucas-Motley" userId="a6c9c349-7d26-4de0-b72f-a7ab78c74763" providerId="ADAL" clId="{6ADB7FE6-815C-49E1-9517-CF6A4E2D839A}" dt="2025-05-16T10:03:48.560" v="491" actId="113"/>
          <ac:spMkLst>
            <pc:docMk/>
            <pc:sldMk cId="1608065625" sldId="403"/>
            <ac:spMk id="14" creationId="{9477DE6E-D36E-A85C-1625-C501FE5F2209}"/>
          </ac:spMkLst>
        </pc:spChg>
        <pc:spChg chg="add mod">
          <ac:chgData name="Hannah Lucas-Motley" userId="a6c9c349-7d26-4de0-b72f-a7ab78c74763" providerId="ADAL" clId="{6ADB7FE6-815C-49E1-9517-CF6A4E2D839A}" dt="2025-05-20T10:43:50.624" v="909"/>
          <ac:spMkLst>
            <pc:docMk/>
            <pc:sldMk cId="1608065625" sldId="403"/>
            <ac:spMk id="15" creationId="{A6AC90A3-2F81-1DAE-011A-EB1613272AE3}"/>
          </ac:spMkLst>
        </pc:spChg>
        <pc:spChg chg="add mod">
          <ac:chgData name="Hannah Lucas-Motley" userId="a6c9c349-7d26-4de0-b72f-a7ab78c74763" providerId="ADAL" clId="{6ADB7FE6-815C-49E1-9517-CF6A4E2D839A}" dt="2025-05-16T10:03:46.641" v="490" actId="113"/>
          <ac:spMkLst>
            <pc:docMk/>
            <pc:sldMk cId="1608065625" sldId="403"/>
            <ac:spMk id="18" creationId="{DFC0D48C-5ECB-08CD-6516-A85DBCED55AB}"/>
          </ac:spMkLst>
        </pc:spChg>
        <pc:spChg chg="mod">
          <ac:chgData name="Hannah Lucas-Motley" userId="a6c9c349-7d26-4de0-b72f-a7ab78c74763" providerId="ADAL" clId="{6ADB7FE6-815C-49E1-9517-CF6A4E2D839A}" dt="2025-05-20T10:43:48.907" v="908" actId="21"/>
          <ac:spMkLst>
            <pc:docMk/>
            <pc:sldMk cId="1608065625" sldId="403"/>
            <ac:spMk id="19" creationId="{A07D493B-C6B1-EF5C-7211-E5C7C35D5C10}"/>
          </ac:spMkLst>
        </pc:spChg>
        <pc:spChg chg="mod">
          <ac:chgData name="Hannah Lucas-Motley" userId="a6c9c349-7d26-4de0-b72f-a7ab78c74763" providerId="ADAL" clId="{6ADB7FE6-815C-49E1-9517-CF6A4E2D839A}" dt="2025-06-03T12:40:09.894" v="7017" actId="404"/>
          <ac:spMkLst>
            <pc:docMk/>
            <pc:sldMk cId="1608065625" sldId="403"/>
            <ac:spMk id="3075" creationId="{56475D2A-8B4E-A025-25D5-CB0319AE5202}"/>
          </ac:spMkLst>
        </pc:spChg>
        <pc:picChg chg="mod">
          <ac:chgData name="Hannah Lucas-Motley" userId="a6c9c349-7d26-4de0-b72f-a7ab78c74763" providerId="ADAL" clId="{6ADB7FE6-815C-49E1-9517-CF6A4E2D839A}" dt="2025-05-20T10:44:31.464" v="919" actId="1076"/>
          <ac:picMkLst>
            <pc:docMk/>
            <pc:sldMk cId="1608065625" sldId="403"/>
            <ac:picMk id="16" creationId="{C442073E-1FEF-8197-DEF2-2ECB5D2AF55D}"/>
          </ac:picMkLst>
        </pc:picChg>
        <pc:picChg chg="mod">
          <ac:chgData name="Hannah Lucas-Motley" userId="a6c9c349-7d26-4de0-b72f-a7ab78c74763" providerId="ADAL" clId="{6ADB7FE6-815C-49E1-9517-CF6A4E2D839A}" dt="2025-05-16T10:02:42.476" v="473" actId="1076"/>
          <ac:picMkLst>
            <pc:docMk/>
            <pc:sldMk cId="1608065625" sldId="403"/>
            <ac:picMk id="21" creationId="{74B89FC4-67EA-5613-AB24-875455CEB286}"/>
          </ac:picMkLst>
        </pc:picChg>
        <pc:picChg chg="add mod">
          <ac:chgData name="Hannah Lucas-Motley" userId="a6c9c349-7d26-4de0-b72f-a7ab78c74763" providerId="ADAL" clId="{6ADB7FE6-815C-49E1-9517-CF6A4E2D839A}" dt="2025-05-20T10:45:42.450" v="924" actId="207"/>
          <ac:picMkLst>
            <pc:docMk/>
            <pc:sldMk cId="1608065625" sldId="403"/>
            <ac:picMk id="26" creationId="{A63A4B51-546D-18EE-DB94-DD2AE08B65F3}"/>
          </ac:picMkLst>
        </pc:picChg>
        <pc:picChg chg="add mod">
          <ac:chgData name="Hannah Lucas-Motley" userId="a6c9c349-7d26-4de0-b72f-a7ab78c74763" providerId="ADAL" clId="{6ADB7FE6-815C-49E1-9517-CF6A4E2D839A}" dt="2025-05-20T10:51:21.295" v="948" actId="207"/>
          <ac:picMkLst>
            <pc:docMk/>
            <pc:sldMk cId="1608065625" sldId="403"/>
            <ac:picMk id="28" creationId="{A6BB2659-C3FA-CA6A-32E3-07FFD7EDD9C0}"/>
          </ac:picMkLst>
        </pc:picChg>
      </pc:sldChg>
      <pc:sldChg chg="addSp delSp modSp add mod modNotesTx">
        <pc:chgData name="Hannah Lucas-Motley" userId="a6c9c349-7d26-4de0-b72f-a7ab78c74763" providerId="ADAL" clId="{6ADB7FE6-815C-49E1-9517-CF6A4E2D839A}" dt="2025-05-28T15:18:03.981" v="3988" actId="20577"/>
        <pc:sldMkLst>
          <pc:docMk/>
          <pc:sldMk cId="2146566795" sldId="404"/>
        </pc:sldMkLst>
        <pc:spChg chg="add mod">
          <ac:chgData name="Hannah Lucas-Motley" userId="a6c9c349-7d26-4de0-b72f-a7ab78c74763" providerId="ADAL" clId="{6ADB7FE6-815C-49E1-9517-CF6A4E2D839A}" dt="2025-05-22T07:53:15.712" v="1619" actId="1076"/>
          <ac:spMkLst>
            <pc:docMk/>
            <pc:sldMk cId="2146566795" sldId="404"/>
            <ac:spMk id="2" creationId="{800046FB-A4DD-DCB5-5407-0EE6C7BB76BC}"/>
          </ac:spMkLst>
        </pc:spChg>
        <pc:spChg chg="mod">
          <ac:chgData name="Hannah Lucas-Motley" userId="a6c9c349-7d26-4de0-b72f-a7ab78c74763" providerId="ADAL" clId="{6ADB7FE6-815C-49E1-9517-CF6A4E2D839A}" dt="2025-05-28T15:10:02.409" v="3800" actId="113"/>
          <ac:spMkLst>
            <pc:docMk/>
            <pc:sldMk cId="2146566795" sldId="404"/>
            <ac:spMk id="3" creationId="{1651B0FF-A031-DD66-E956-DEA46A697C61}"/>
          </ac:spMkLst>
        </pc:spChg>
        <pc:spChg chg="add mod">
          <ac:chgData name="Hannah Lucas-Motley" userId="a6c9c349-7d26-4de0-b72f-a7ab78c74763" providerId="ADAL" clId="{6ADB7FE6-815C-49E1-9517-CF6A4E2D839A}" dt="2025-05-28T15:17:04.747" v="3826" actId="1076"/>
          <ac:spMkLst>
            <pc:docMk/>
            <pc:sldMk cId="2146566795" sldId="404"/>
            <ac:spMk id="8" creationId="{2FDEED49-D8C5-1044-84FD-7070383EE957}"/>
          </ac:spMkLst>
        </pc:spChg>
        <pc:picChg chg="add mod">
          <ac:chgData name="Hannah Lucas-Motley" userId="a6c9c349-7d26-4de0-b72f-a7ab78c74763" providerId="ADAL" clId="{6ADB7FE6-815C-49E1-9517-CF6A4E2D839A}" dt="2025-05-28T15:12:46.819" v="3804" actId="14100"/>
          <ac:picMkLst>
            <pc:docMk/>
            <pc:sldMk cId="2146566795" sldId="404"/>
            <ac:picMk id="5" creationId="{03CF12AB-AA28-2986-61F3-E50411490CEA}"/>
          </ac:picMkLst>
        </pc:picChg>
      </pc:sldChg>
      <pc:sldChg chg="add del">
        <pc:chgData name="Hannah Lucas-Motley" userId="a6c9c349-7d26-4de0-b72f-a7ab78c74763" providerId="ADAL" clId="{6ADB7FE6-815C-49E1-9517-CF6A4E2D839A}" dt="2025-05-16T10:02:23.147" v="472" actId="47"/>
        <pc:sldMkLst>
          <pc:docMk/>
          <pc:sldMk cId="3353805500" sldId="404"/>
        </pc:sldMkLst>
      </pc:sldChg>
      <pc:sldChg chg="modSp add del mod">
        <pc:chgData name="Hannah Lucas-Motley" userId="a6c9c349-7d26-4de0-b72f-a7ab78c74763" providerId="ADAL" clId="{6ADB7FE6-815C-49E1-9517-CF6A4E2D839A}" dt="2025-05-28T14:28:19.952" v="2450" actId="47"/>
        <pc:sldMkLst>
          <pc:docMk/>
          <pc:sldMk cId="1197866048" sldId="405"/>
        </pc:sldMkLst>
      </pc:sldChg>
      <pc:sldChg chg="addSp modSp add mod">
        <pc:chgData name="Hannah Lucas-Motley" userId="a6c9c349-7d26-4de0-b72f-a7ab78c74763" providerId="ADAL" clId="{6ADB7FE6-815C-49E1-9517-CF6A4E2D839A}" dt="2025-06-03T12:40:23.269" v="7018" actId="403"/>
        <pc:sldMkLst>
          <pc:docMk/>
          <pc:sldMk cId="2011614750" sldId="406"/>
        </pc:sldMkLst>
        <pc:spChg chg="mod">
          <ac:chgData name="Hannah Lucas-Motley" userId="a6c9c349-7d26-4de0-b72f-a7ab78c74763" providerId="ADAL" clId="{6ADB7FE6-815C-49E1-9517-CF6A4E2D839A}" dt="2025-06-03T12:40:23.269" v="7018" actId="403"/>
          <ac:spMkLst>
            <pc:docMk/>
            <pc:sldMk cId="2011614750" sldId="406"/>
            <ac:spMk id="3" creationId="{6AE85FE4-D79D-DA1D-346F-6407D8209AC2}"/>
          </ac:spMkLst>
        </pc:spChg>
        <pc:spChg chg="mod">
          <ac:chgData name="Hannah Lucas-Motley" userId="a6c9c349-7d26-4de0-b72f-a7ab78c74763" providerId="ADAL" clId="{6ADB7FE6-815C-49E1-9517-CF6A4E2D839A}" dt="2025-05-30T14:42:51.593" v="5264" actId="20577"/>
          <ac:spMkLst>
            <pc:docMk/>
            <pc:sldMk cId="2011614750" sldId="406"/>
            <ac:spMk id="4" creationId="{A06A3B61-5FEC-C868-1699-22E799EE83EB}"/>
          </ac:spMkLst>
        </pc:spChg>
        <pc:picChg chg="add mod">
          <ac:chgData name="Hannah Lucas-Motley" userId="a6c9c349-7d26-4de0-b72f-a7ab78c74763" providerId="ADAL" clId="{6ADB7FE6-815C-49E1-9517-CF6A4E2D839A}" dt="2025-05-30T14:42:11.136" v="5232" actId="14100"/>
          <ac:picMkLst>
            <pc:docMk/>
            <pc:sldMk cId="2011614750" sldId="406"/>
            <ac:picMk id="5" creationId="{BEF0A534-38FE-9030-CB8C-BA51C261F6D0}"/>
          </ac:picMkLst>
        </pc:picChg>
      </pc:sldChg>
      <pc:sldChg chg="modSp add del mod modNotesTx">
        <pc:chgData name="Hannah Lucas-Motley" userId="a6c9c349-7d26-4de0-b72f-a7ab78c74763" providerId="ADAL" clId="{6ADB7FE6-815C-49E1-9517-CF6A4E2D839A}" dt="2025-05-28T15:03:05.593" v="3617" actId="47"/>
        <pc:sldMkLst>
          <pc:docMk/>
          <pc:sldMk cId="3611739124" sldId="407"/>
        </pc:sldMkLst>
      </pc:sldChg>
      <pc:sldChg chg="modSp add del mod">
        <pc:chgData name="Hannah Lucas-Motley" userId="a6c9c349-7d26-4de0-b72f-a7ab78c74763" providerId="ADAL" clId="{6ADB7FE6-815C-49E1-9517-CF6A4E2D839A}" dt="2025-05-28T14:59:54.056" v="3483" actId="47"/>
        <pc:sldMkLst>
          <pc:docMk/>
          <pc:sldMk cId="1386549270" sldId="408"/>
        </pc:sldMkLst>
      </pc:sldChg>
      <pc:sldChg chg="modSp add del mod">
        <pc:chgData name="Hannah Lucas-Motley" userId="a6c9c349-7d26-4de0-b72f-a7ab78c74763" providerId="ADAL" clId="{6ADB7FE6-815C-49E1-9517-CF6A4E2D839A}" dt="2025-05-28T15:08:47.280" v="3729" actId="47"/>
        <pc:sldMkLst>
          <pc:docMk/>
          <pc:sldMk cId="1715584111" sldId="409"/>
        </pc:sldMkLst>
      </pc:sldChg>
      <pc:sldChg chg="modSp add del mod">
        <pc:chgData name="Hannah Lucas-Motley" userId="a6c9c349-7d26-4de0-b72f-a7ab78c74763" providerId="ADAL" clId="{6ADB7FE6-815C-49E1-9517-CF6A4E2D839A}" dt="2025-05-28T15:54:55.299" v="3994" actId="47"/>
        <pc:sldMkLst>
          <pc:docMk/>
          <pc:sldMk cId="2639119286" sldId="410"/>
        </pc:sldMkLst>
      </pc:sldChg>
      <pc:sldChg chg="modSp add del mod">
        <pc:chgData name="Hannah Lucas-Motley" userId="a6c9c349-7d26-4de0-b72f-a7ab78c74763" providerId="ADAL" clId="{6ADB7FE6-815C-49E1-9517-CF6A4E2D839A}" dt="2025-05-28T15:54:55.299" v="3994" actId="47"/>
        <pc:sldMkLst>
          <pc:docMk/>
          <pc:sldMk cId="528108570" sldId="411"/>
        </pc:sldMkLst>
      </pc:sldChg>
      <pc:sldChg chg="addSp delSp modSp add mod ord">
        <pc:chgData name="Hannah Lucas-Motley" userId="a6c9c349-7d26-4de0-b72f-a7ab78c74763" providerId="ADAL" clId="{6ADB7FE6-815C-49E1-9517-CF6A4E2D839A}" dt="2025-06-03T10:52:10.891" v="6995" actId="113"/>
        <pc:sldMkLst>
          <pc:docMk/>
          <pc:sldMk cId="3928896716" sldId="412"/>
        </pc:sldMkLst>
        <pc:spChg chg="mod">
          <ac:chgData name="Hannah Lucas-Motley" userId="a6c9c349-7d26-4de0-b72f-a7ab78c74763" providerId="ADAL" clId="{6ADB7FE6-815C-49E1-9517-CF6A4E2D839A}" dt="2025-06-03T10:34:04.741" v="6042" actId="20577"/>
          <ac:spMkLst>
            <pc:docMk/>
            <pc:sldMk cId="3928896716" sldId="412"/>
            <ac:spMk id="3" creationId="{C5C31EC6-90D0-A849-87A0-14C500F34AFD}"/>
          </ac:spMkLst>
        </pc:spChg>
        <pc:spChg chg="mod">
          <ac:chgData name="Hannah Lucas-Motley" userId="a6c9c349-7d26-4de0-b72f-a7ab78c74763" providerId="ADAL" clId="{6ADB7FE6-815C-49E1-9517-CF6A4E2D839A}" dt="2025-06-03T10:52:10.891" v="6995" actId="113"/>
          <ac:spMkLst>
            <pc:docMk/>
            <pc:sldMk cId="3928896716" sldId="412"/>
            <ac:spMk id="4" creationId="{BE99E9B8-B10E-78F6-328A-DB0F4FE646E7}"/>
          </ac:spMkLst>
        </pc:spChg>
        <pc:spChg chg="add del mod">
          <ac:chgData name="Hannah Lucas-Motley" userId="a6c9c349-7d26-4de0-b72f-a7ab78c74763" providerId="ADAL" clId="{6ADB7FE6-815C-49E1-9517-CF6A4E2D839A}" dt="2025-06-03T10:44:26.543" v="6820" actId="478"/>
          <ac:spMkLst>
            <pc:docMk/>
            <pc:sldMk cId="3928896716" sldId="412"/>
            <ac:spMk id="6" creationId="{EFE63CF1-A69D-2DE8-7D7A-4788777F9111}"/>
          </ac:spMkLst>
        </pc:spChg>
        <pc:picChg chg="add mod">
          <ac:chgData name="Hannah Lucas-Motley" userId="a6c9c349-7d26-4de0-b72f-a7ab78c74763" providerId="ADAL" clId="{6ADB7FE6-815C-49E1-9517-CF6A4E2D839A}" dt="2025-06-03T10:44:33.844" v="6823" actId="1076"/>
          <ac:picMkLst>
            <pc:docMk/>
            <pc:sldMk cId="3928896716" sldId="412"/>
            <ac:picMk id="5" creationId="{8A604896-C125-7A96-EFAE-F36A0A111207}"/>
          </ac:picMkLst>
        </pc:picChg>
      </pc:sldChg>
      <pc:sldChg chg="modSp add mod modAnim modNotesTx">
        <pc:chgData name="Hannah Lucas-Motley" userId="a6c9c349-7d26-4de0-b72f-a7ab78c74763" providerId="ADAL" clId="{6ADB7FE6-815C-49E1-9517-CF6A4E2D839A}" dt="2025-06-03T10:54:09.182" v="7016" actId="404"/>
        <pc:sldMkLst>
          <pc:docMk/>
          <pc:sldMk cId="4272073808" sldId="413"/>
        </pc:sldMkLst>
        <pc:spChg chg="mod">
          <ac:chgData name="Hannah Lucas-Motley" userId="a6c9c349-7d26-4de0-b72f-a7ab78c74763" providerId="ADAL" clId="{6ADB7FE6-815C-49E1-9517-CF6A4E2D839A}" dt="2025-06-03T10:50:47.411" v="6990" actId="113"/>
          <ac:spMkLst>
            <pc:docMk/>
            <pc:sldMk cId="4272073808" sldId="413"/>
            <ac:spMk id="3" creationId="{98B9185D-40B8-0331-3F18-6A23A73C0140}"/>
          </ac:spMkLst>
        </pc:spChg>
        <pc:spChg chg="mod">
          <ac:chgData name="Hannah Lucas-Motley" userId="a6c9c349-7d26-4de0-b72f-a7ab78c74763" providerId="ADAL" clId="{6ADB7FE6-815C-49E1-9517-CF6A4E2D839A}" dt="2025-05-28T14:41:16.014" v="3079" actId="403"/>
          <ac:spMkLst>
            <pc:docMk/>
            <pc:sldMk cId="4272073808" sldId="413"/>
            <ac:spMk id="6" creationId="{1F53AC52-6E05-5C19-7C15-2A51847AC117}"/>
          </ac:spMkLst>
        </pc:spChg>
        <pc:spChg chg="mod">
          <ac:chgData name="Hannah Lucas-Motley" userId="a6c9c349-7d26-4de0-b72f-a7ab78c74763" providerId="ADAL" clId="{6ADB7FE6-815C-49E1-9517-CF6A4E2D839A}" dt="2025-06-03T10:54:09.182" v="7016" actId="404"/>
          <ac:spMkLst>
            <pc:docMk/>
            <pc:sldMk cId="4272073808" sldId="413"/>
            <ac:spMk id="8" creationId="{E3E39887-5FEE-2715-903E-EE04DC9AD1ED}"/>
          </ac:spMkLst>
        </pc:spChg>
        <pc:spChg chg="mod">
          <ac:chgData name="Hannah Lucas-Motley" userId="a6c9c349-7d26-4de0-b72f-a7ab78c74763" providerId="ADAL" clId="{6ADB7FE6-815C-49E1-9517-CF6A4E2D839A}" dt="2025-05-28T15:04:24.290" v="3703" actId="5793"/>
          <ac:spMkLst>
            <pc:docMk/>
            <pc:sldMk cId="4272073808" sldId="413"/>
            <ac:spMk id="9" creationId="{A5E6D5A0-439A-37F4-DFD3-2091DA03E490}"/>
          </ac:spMkLst>
        </pc:spChg>
      </pc:sldChg>
      <pc:sldChg chg="new del">
        <pc:chgData name="Hannah Lucas-Motley" userId="a6c9c349-7d26-4de0-b72f-a7ab78c74763" providerId="ADAL" clId="{6ADB7FE6-815C-49E1-9517-CF6A4E2D839A}" dt="2025-05-28T15:03:44.443" v="3637" actId="47"/>
        <pc:sldMkLst>
          <pc:docMk/>
          <pc:sldMk cId="108959293" sldId="414"/>
        </pc:sldMkLst>
      </pc:sldChg>
      <pc:sldChg chg="modSp new del mod ord">
        <pc:chgData name="Hannah Lucas-Motley" userId="a6c9c349-7d26-4de0-b72f-a7ab78c74763" providerId="ADAL" clId="{6ADB7FE6-815C-49E1-9517-CF6A4E2D839A}" dt="2025-05-28T15:15:23.646" v="3805" actId="47"/>
        <pc:sldMkLst>
          <pc:docMk/>
          <pc:sldMk cId="198230600" sldId="414"/>
        </pc:sldMkLst>
      </pc:sldChg>
      <pc:sldChg chg="modSp new del mod">
        <pc:chgData name="Hannah Lucas-Motley" userId="a6c9c349-7d26-4de0-b72f-a7ab78c74763" providerId="ADAL" clId="{6ADB7FE6-815C-49E1-9517-CF6A4E2D839A}" dt="2025-05-30T14:43:13.748" v="5266" actId="47"/>
        <pc:sldMkLst>
          <pc:docMk/>
          <pc:sldMk cId="609227569" sldId="415"/>
        </pc:sldMkLst>
      </pc:sldChg>
      <pc:sldChg chg="addSp delSp modSp add mod">
        <pc:chgData name="Hannah Lucas-Motley" userId="a6c9c349-7d26-4de0-b72f-a7ab78c74763" providerId="ADAL" clId="{6ADB7FE6-815C-49E1-9517-CF6A4E2D839A}" dt="2025-06-03T10:50:43.045" v="6989" actId="113"/>
        <pc:sldMkLst>
          <pc:docMk/>
          <pc:sldMk cId="3007488215" sldId="416"/>
        </pc:sldMkLst>
        <pc:spChg chg="mod">
          <ac:chgData name="Hannah Lucas-Motley" userId="a6c9c349-7d26-4de0-b72f-a7ab78c74763" providerId="ADAL" clId="{6ADB7FE6-815C-49E1-9517-CF6A4E2D839A}" dt="2025-06-03T10:50:43.045" v="6989" actId="113"/>
          <ac:spMkLst>
            <pc:docMk/>
            <pc:sldMk cId="3007488215" sldId="416"/>
            <ac:spMk id="3" creationId="{101EB1B5-7201-FBBC-869C-C86FDEA0159D}"/>
          </ac:spMkLst>
        </pc:spChg>
        <pc:spChg chg="mod">
          <ac:chgData name="Hannah Lucas-Motley" userId="a6c9c349-7d26-4de0-b72f-a7ab78c74763" providerId="ADAL" clId="{6ADB7FE6-815C-49E1-9517-CF6A4E2D839A}" dt="2025-05-30T15:22:10.843" v="5513" actId="948"/>
          <ac:spMkLst>
            <pc:docMk/>
            <pc:sldMk cId="3007488215" sldId="416"/>
            <ac:spMk id="4" creationId="{CF1A7861-8B69-53B0-F264-64432DB8BA5F}"/>
          </ac:spMkLst>
        </pc:spChg>
        <pc:picChg chg="add mod">
          <ac:chgData name="Hannah Lucas-Motley" userId="a6c9c349-7d26-4de0-b72f-a7ab78c74763" providerId="ADAL" clId="{6ADB7FE6-815C-49E1-9517-CF6A4E2D839A}" dt="2025-05-30T15:21:59.850" v="5512" actId="1076"/>
          <ac:picMkLst>
            <pc:docMk/>
            <pc:sldMk cId="3007488215" sldId="416"/>
            <ac:picMk id="7" creationId="{2D878FC9-E7DE-6B31-4BCF-52AF03FCE13F}"/>
          </ac:picMkLst>
        </pc:picChg>
      </pc:sldChg>
      <pc:sldChg chg="addSp modSp add mod modNotesTx">
        <pc:chgData name="Hannah Lucas-Motley" userId="a6c9c349-7d26-4de0-b72f-a7ab78c74763" providerId="ADAL" clId="{6ADB7FE6-815C-49E1-9517-CF6A4E2D839A}" dt="2025-06-03T10:45:34.256" v="6971" actId="20577"/>
        <pc:sldMkLst>
          <pc:docMk/>
          <pc:sldMk cId="3423739260" sldId="417"/>
        </pc:sldMkLst>
        <pc:spChg chg="mod">
          <ac:chgData name="Hannah Lucas-Motley" userId="a6c9c349-7d26-4de0-b72f-a7ab78c74763" providerId="ADAL" clId="{6ADB7FE6-815C-49E1-9517-CF6A4E2D839A}" dt="2025-05-30T12:22:37.845" v="4660" actId="20577"/>
          <ac:spMkLst>
            <pc:docMk/>
            <pc:sldMk cId="3423739260" sldId="417"/>
            <ac:spMk id="3" creationId="{B49678FD-9E17-60DF-3411-96A4FB1A71CE}"/>
          </ac:spMkLst>
        </pc:spChg>
        <pc:spChg chg="mod">
          <ac:chgData name="Hannah Lucas-Motley" userId="a6c9c349-7d26-4de0-b72f-a7ab78c74763" providerId="ADAL" clId="{6ADB7FE6-815C-49E1-9517-CF6A4E2D839A}" dt="2025-05-30T12:43:28.677" v="4938" actId="20577"/>
          <ac:spMkLst>
            <pc:docMk/>
            <pc:sldMk cId="3423739260" sldId="417"/>
            <ac:spMk id="4" creationId="{5255D153-E610-E595-BB23-A1C16A90BB96}"/>
          </ac:spMkLst>
        </pc:spChg>
        <pc:spChg chg="add mod">
          <ac:chgData name="Hannah Lucas-Motley" userId="a6c9c349-7d26-4de0-b72f-a7ab78c74763" providerId="ADAL" clId="{6ADB7FE6-815C-49E1-9517-CF6A4E2D839A}" dt="2025-05-30T12:42:22.973" v="4880" actId="14100"/>
          <ac:spMkLst>
            <pc:docMk/>
            <pc:sldMk cId="3423739260" sldId="417"/>
            <ac:spMk id="12" creationId="{D1F7F5DC-9E01-2CE0-6AC6-677193FF50EC}"/>
          </ac:spMkLst>
        </pc:spChg>
        <pc:spChg chg="add mod">
          <ac:chgData name="Hannah Lucas-Motley" userId="a6c9c349-7d26-4de0-b72f-a7ab78c74763" providerId="ADAL" clId="{6ADB7FE6-815C-49E1-9517-CF6A4E2D839A}" dt="2025-05-30T12:42:22.973" v="4880" actId="14100"/>
          <ac:spMkLst>
            <pc:docMk/>
            <pc:sldMk cId="3423739260" sldId="417"/>
            <ac:spMk id="13" creationId="{EC84C776-2F6B-47B6-31F2-134753D8112D}"/>
          </ac:spMkLst>
        </pc:spChg>
        <pc:spChg chg="add mod">
          <ac:chgData name="Hannah Lucas-Motley" userId="a6c9c349-7d26-4de0-b72f-a7ab78c74763" providerId="ADAL" clId="{6ADB7FE6-815C-49E1-9517-CF6A4E2D839A}" dt="2025-05-30T12:42:28.657" v="4887" actId="20577"/>
          <ac:spMkLst>
            <pc:docMk/>
            <pc:sldMk cId="3423739260" sldId="417"/>
            <ac:spMk id="14" creationId="{EB78F003-1927-DDB0-0477-755C4B026B83}"/>
          </ac:spMkLst>
        </pc:spChg>
        <pc:spChg chg="add mod">
          <ac:chgData name="Hannah Lucas-Motley" userId="a6c9c349-7d26-4de0-b72f-a7ab78c74763" providerId="ADAL" clId="{6ADB7FE6-815C-49E1-9517-CF6A4E2D839A}" dt="2025-05-30T12:42:22.973" v="4880" actId="14100"/>
          <ac:spMkLst>
            <pc:docMk/>
            <pc:sldMk cId="3423739260" sldId="417"/>
            <ac:spMk id="15" creationId="{E2D4EA18-FE09-9123-18BA-63DA8D227263}"/>
          </ac:spMkLst>
        </pc:spChg>
        <pc:picChg chg="add mod">
          <ac:chgData name="Hannah Lucas-Motley" userId="a6c9c349-7d26-4de0-b72f-a7ab78c74763" providerId="ADAL" clId="{6ADB7FE6-815C-49E1-9517-CF6A4E2D839A}" dt="2025-05-30T12:27:01.773" v="4663" actId="1076"/>
          <ac:picMkLst>
            <pc:docMk/>
            <pc:sldMk cId="3423739260" sldId="417"/>
            <ac:picMk id="2" creationId="{E4370047-F92C-2063-9571-870A5F405400}"/>
          </ac:picMkLst>
        </pc:picChg>
        <pc:picChg chg="add mod">
          <ac:chgData name="Hannah Lucas-Motley" userId="a6c9c349-7d26-4de0-b72f-a7ab78c74763" providerId="ADAL" clId="{6ADB7FE6-815C-49E1-9517-CF6A4E2D839A}" dt="2025-05-30T12:42:22.973" v="4880" actId="14100"/>
          <ac:picMkLst>
            <pc:docMk/>
            <pc:sldMk cId="3423739260" sldId="417"/>
            <ac:picMk id="5" creationId="{0270D589-FDF1-D6C6-A99A-9FEE87A3B984}"/>
          </ac:picMkLst>
        </pc:picChg>
        <pc:picChg chg="add mod">
          <ac:chgData name="Hannah Lucas-Motley" userId="a6c9c349-7d26-4de0-b72f-a7ab78c74763" providerId="ADAL" clId="{6ADB7FE6-815C-49E1-9517-CF6A4E2D839A}" dt="2025-05-30T12:42:22.973" v="4880" actId="14100"/>
          <ac:picMkLst>
            <pc:docMk/>
            <pc:sldMk cId="3423739260" sldId="417"/>
            <ac:picMk id="7" creationId="{64B58A83-5BE3-9B86-FA33-79F7CA4D4E86}"/>
          </ac:picMkLst>
        </pc:picChg>
        <pc:picChg chg="add mod">
          <ac:chgData name="Hannah Lucas-Motley" userId="a6c9c349-7d26-4de0-b72f-a7ab78c74763" providerId="ADAL" clId="{6ADB7FE6-815C-49E1-9517-CF6A4E2D839A}" dt="2025-05-30T12:42:22.973" v="4880" actId="14100"/>
          <ac:picMkLst>
            <pc:docMk/>
            <pc:sldMk cId="3423739260" sldId="417"/>
            <ac:picMk id="8" creationId="{7A78AF47-E6AF-AB79-F2E2-A12EACDD94B7}"/>
          </ac:picMkLst>
        </pc:picChg>
        <pc:picChg chg="add mod">
          <ac:chgData name="Hannah Lucas-Motley" userId="a6c9c349-7d26-4de0-b72f-a7ab78c74763" providerId="ADAL" clId="{6ADB7FE6-815C-49E1-9517-CF6A4E2D839A}" dt="2025-05-30T12:42:22.973" v="4880" actId="14100"/>
          <ac:picMkLst>
            <pc:docMk/>
            <pc:sldMk cId="3423739260" sldId="417"/>
            <ac:picMk id="9" creationId="{DAA3452A-0ED0-7099-18A8-8174F9AC1905}"/>
          </ac:picMkLst>
        </pc:picChg>
        <pc:picChg chg="add mod">
          <ac:chgData name="Hannah Lucas-Motley" userId="a6c9c349-7d26-4de0-b72f-a7ab78c74763" providerId="ADAL" clId="{6ADB7FE6-815C-49E1-9517-CF6A4E2D839A}" dt="2025-05-30T12:42:22.973" v="4880" actId="14100"/>
          <ac:picMkLst>
            <pc:docMk/>
            <pc:sldMk cId="3423739260" sldId="417"/>
            <ac:picMk id="10" creationId="{E0D42B48-0129-9F05-91D2-4D71BC60148A}"/>
          </ac:picMkLst>
        </pc:picChg>
        <pc:picChg chg="add mod">
          <ac:chgData name="Hannah Lucas-Motley" userId="a6c9c349-7d26-4de0-b72f-a7ab78c74763" providerId="ADAL" clId="{6ADB7FE6-815C-49E1-9517-CF6A4E2D839A}" dt="2025-05-30T12:42:22.973" v="4880" actId="14100"/>
          <ac:picMkLst>
            <pc:docMk/>
            <pc:sldMk cId="3423739260" sldId="417"/>
            <ac:picMk id="11" creationId="{40349237-E18D-1703-AAE3-1CD1A3DD4126}"/>
          </ac:picMkLst>
        </pc:picChg>
      </pc:sldChg>
      <pc:sldChg chg="addSp delSp modSp add del mod">
        <pc:chgData name="Hannah Lucas-Motley" userId="a6c9c349-7d26-4de0-b72f-a7ab78c74763" providerId="ADAL" clId="{6ADB7FE6-815C-49E1-9517-CF6A4E2D839A}" dt="2025-05-30T14:10:10.977" v="4960" actId="47"/>
        <pc:sldMkLst>
          <pc:docMk/>
          <pc:sldMk cId="723028625" sldId="418"/>
        </pc:sldMkLst>
      </pc:sldChg>
      <pc:sldChg chg="addSp delSp modSp add mod">
        <pc:chgData name="Hannah Lucas-Motley" userId="a6c9c349-7d26-4de0-b72f-a7ab78c74763" providerId="ADAL" clId="{6ADB7FE6-815C-49E1-9517-CF6A4E2D839A}" dt="2025-06-03T12:40:29.461" v="7019" actId="403"/>
        <pc:sldMkLst>
          <pc:docMk/>
          <pc:sldMk cId="3744930175" sldId="419"/>
        </pc:sldMkLst>
        <pc:spChg chg="mod">
          <ac:chgData name="Hannah Lucas-Motley" userId="a6c9c349-7d26-4de0-b72f-a7ab78c74763" providerId="ADAL" clId="{6ADB7FE6-815C-49E1-9517-CF6A4E2D839A}" dt="2025-06-03T12:40:29.461" v="7019" actId="403"/>
          <ac:spMkLst>
            <pc:docMk/>
            <pc:sldMk cId="3744930175" sldId="419"/>
            <ac:spMk id="3" creationId="{2170659D-D591-9D9C-A347-92648D6405CA}"/>
          </ac:spMkLst>
        </pc:spChg>
        <pc:picChg chg="mod">
          <ac:chgData name="Hannah Lucas-Motley" userId="a6c9c349-7d26-4de0-b72f-a7ab78c74763" providerId="ADAL" clId="{6ADB7FE6-815C-49E1-9517-CF6A4E2D839A}" dt="2025-05-30T14:07:40.456" v="4957" actId="1076"/>
          <ac:picMkLst>
            <pc:docMk/>
            <pc:sldMk cId="3744930175" sldId="419"/>
            <ac:picMk id="5" creationId="{42D8E076-6649-A1DE-8A01-249E49297BEA}"/>
          </ac:picMkLst>
        </pc:picChg>
        <pc:picChg chg="add mod">
          <ac:chgData name="Hannah Lucas-Motley" userId="a6c9c349-7d26-4de0-b72f-a7ab78c74763" providerId="ADAL" clId="{6ADB7FE6-815C-49E1-9517-CF6A4E2D839A}" dt="2025-05-30T14:07:27.766" v="4954" actId="1076"/>
          <ac:picMkLst>
            <pc:docMk/>
            <pc:sldMk cId="3744930175" sldId="419"/>
            <ac:picMk id="6" creationId="{388B706D-7EBF-1225-A218-7318BA7246B7}"/>
          </ac:picMkLst>
        </pc:picChg>
        <pc:picChg chg="mod">
          <ac:chgData name="Hannah Lucas-Motley" userId="a6c9c349-7d26-4de0-b72f-a7ab78c74763" providerId="ADAL" clId="{6ADB7FE6-815C-49E1-9517-CF6A4E2D839A}" dt="2025-05-30T15:24:24.398" v="5539" actId="1076"/>
          <ac:picMkLst>
            <pc:docMk/>
            <pc:sldMk cId="3744930175" sldId="419"/>
            <ac:picMk id="7" creationId="{305D8D6C-AE7A-F44E-BD15-8984E6B2E61B}"/>
          </ac:picMkLst>
        </pc:picChg>
      </pc:sldChg>
      <pc:sldChg chg="addSp modSp add mod">
        <pc:chgData name="Hannah Lucas-Motley" userId="a6c9c349-7d26-4de0-b72f-a7ab78c74763" providerId="ADAL" clId="{6ADB7FE6-815C-49E1-9517-CF6A4E2D839A}" dt="2025-06-03T10:51:07.065" v="6992" actId="1076"/>
        <pc:sldMkLst>
          <pc:docMk/>
          <pc:sldMk cId="1869373450" sldId="420"/>
        </pc:sldMkLst>
        <pc:spChg chg="mod ord">
          <ac:chgData name="Hannah Lucas-Motley" userId="a6c9c349-7d26-4de0-b72f-a7ab78c74763" providerId="ADAL" clId="{6ADB7FE6-815C-49E1-9517-CF6A4E2D839A}" dt="2025-06-03T10:51:07.065" v="6992" actId="1076"/>
          <ac:spMkLst>
            <pc:docMk/>
            <pc:sldMk cId="1869373450" sldId="420"/>
            <ac:spMk id="3" creationId="{C2169779-03C0-B7FD-8792-EEE8F0B52D45}"/>
          </ac:spMkLst>
        </pc:spChg>
        <pc:spChg chg="mod">
          <ac:chgData name="Hannah Lucas-Motley" userId="a6c9c349-7d26-4de0-b72f-a7ab78c74763" providerId="ADAL" clId="{6ADB7FE6-815C-49E1-9517-CF6A4E2D839A}" dt="2025-05-30T14:39:33.571" v="5226" actId="1076"/>
          <ac:spMkLst>
            <pc:docMk/>
            <pc:sldMk cId="1869373450" sldId="420"/>
            <ac:spMk id="4" creationId="{9DB93208-8602-8F57-870D-D55C983CC6D1}"/>
          </ac:spMkLst>
        </pc:spChg>
        <pc:picChg chg="add mod">
          <ac:chgData name="Hannah Lucas-Motley" userId="a6c9c349-7d26-4de0-b72f-a7ab78c74763" providerId="ADAL" clId="{6ADB7FE6-815C-49E1-9517-CF6A4E2D839A}" dt="2025-05-30T14:39:47.211" v="5229" actId="14100"/>
          <ac:picMkLst>
            <pc:docMk/>
            <pc:sldMk cId="1869373450" sldId="420"/>
            <ac:picMk id="5" creationId="{11AFF37D-D23B-72C2-09F0-525BBE60288C}"/>
          </ac:picMkLst>
        </pc:picChg>
      </pc:sldChg>
      <pc:sldChg chg="modSp new mod">
        <pc:chgData name="Hannah Lucas-Motley" userId="a6c9c349-7d26-4de0-b72f-a7ab78c74763" providerId="ADAL" clId="{6ADB7FE6-815C-49E1-9517-CF6A4E2D839A}" dt="2025-05-30T15:26:09.685" v="5598" actId="113"/>
        <pc:sldMkLst>
          <pc:docMk/>
          <pc:sldMk cId="3862831894" sldId="421"/>
        </pc:sldMkLst>
        <pc:spChg chg="mod">
          <ac:chgData name="Hannah Lucas-Motley" userId="a6c9c349-7d26-4de0-b72f-a7ab78c74763" providerId="ADAL" clId="{6ADB7FE6-815C-49E1-9517-CF6A4E2D839A}" dt="2025-05-30T15:26:09.685" v="5598" actId="113"/>
          <ac:spMkLst>
            <pc:docMk/>
            <pc:sldMk cId="3862831894" sldId="421"/>
            <ac:spMk id="2" creationId="{17787939-CE26-3A0B-6AA4-56895B3EC8F2}"/>
          </ac:spMkLst>
        </pc:spChg>
      </pc:sldChg>
      <pc:sldChg chg="addSp modSp add mod">
        <pc:chgData name="Hannah Lucas-Motley" userId="a6c9c349-7d26-4de0-b72f-a7ab78c74763" providerId="ADAL" clId="{6ADB7FE6-815C-49E1-9517-CF6A4E2D839A}" dt="2025-06-03T10:47:27.291" v="6988" actId="20577"/>
        <pc:sldMkLst>
          <pc:docMk/>
          <pc:sldMk cId="361132376" sldId="422"/>
        </pc:sldMkLst>
        <pc:spChg chg="mod">
          <ac:chgData name="Hannah Lucas-Motley" userId="a6c9c349-7d26-4de0-b72f-a7ab78c74763" providerId="ADAL" clId="{6ADB7FE6-815C-49E1-9517-CF6A4E2D839A}" dt="2025-06-03T10:35:17.019" v="6190" actId="20577"/>
          <ac:spMkLst>
            <pc:docMk/>
            <pc:sldMk cId="361132376" sldId="422"/>
            <ac:spMk id="3" creationId="{E80DBD2F-11C2-1827-C5E7-C89813FD2B1F}"/>
          </ac:spMkLst>
        </pc:spChg>
        <pc:spChg chg="mod">
          <ac:chgData name="Hannah Lucas-Motley" userId="a6c9c349-7d26-4de0-b72f-a7ab78c74763" providerId="ADAL" clId="{6ADB7FE6-815C-49E1-9517-CF6A4E2D839A}" dt="2025-06-03T10:47:27.291" v="6988" actId="20577"/>
          <ac:spMkLst>
            <pc:docMk/>
            <pc:sldMk cId="361132376" sldId="422"/>
            <ac:spMk id="4" creationId="{07B29462-E3A3-118A-E045-E661D54A7982}"/>
          </ac:spMkLst>
        </pc:spChg>
        <pc:picChg chg="add mod modCrop">
          <ac:chgData name="Hannah Lucas-Motley" userId="a6c9c349-7d26-4de0-b72f-a7ab78c74763" providerId="ADAL" clId="{6ADB7FE6-815C-49E1-9517-CF6A4E2D839A}" dt="2025-06-03T10:41:08.359" v="6749" actId="14100"/>
          <ac:picMkLst>
            <pc:docMk/>
            <pc:sldMk cId="361132376" sldId="422"/>
            <ac:picMk id="5" creationId="{29E0E9F6-6412-53E1-1150-750433ADF816}"/>
          </ac:picMkLst>
        </pc:picChg>
      </pc:sldChg>
      <pc:sldMasterChg chg="delSldLayout">
        <pc:chgData name="Hannah Lucas-Motley" userId="a6c9c349-7d26-4de0-b72f-a7ab78c74763" providerId="ADAL" clId="{6ADB7FE6-815C-49E1-9517-CF6A4E2D839A}" dt="2025-05-16T10:02:23.147" v="472" actId="47"/>
        <pc:sldMasterMkLst>
          <pc:docMk/>
          <pc:sldMasterMk cId="2497633628" sldId="2147483674"/>
        </pc:sldMasterMkLst>
        <pc:sldLayoutChg chg="del">
          <pc:chgData name="Hannah Lucas-Motley" userId="a6c9c349-7d26-4de0-b72f-a7ab78c74763" providerId="ADAL" clId="{6ADB7FE6-815C-49E1-9517-CF6A4E2D839A}" dt="2025-05-16T10:02:23.147" v="472" actId="47"/>
          <pc:sldLayoutMkLst>
            <pc:docMk/>
            <pc:sldMasterMk cId="2497633628" sldId="2147483674"/>
            <pc:sldLayoutMk cId="3540738308" sldId="214748369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C3D52-A835-4333-99FB-D7038DE67812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13CC8D4-A0BD-4B5B-BEFB-78A1BB896A08}">
      <dgm:prSet phldrT="[Text]"/>
      <dgm:spPr/>
      <dgm:t>
        <a:bodyPr/>
        <a:lstStyle/>
        <a:p>
          <a:r>
            <a:rPr lang="en-US">
              <a:latin typeface="Montserrat" panose="00000500000000000000" pitchFamily="2" charset="0"/>
            </a:rPr>
            <a:t>Standards</a:t>
          </a:r>
          <a:endParaRPr lang="en-GB">
            <a:latin typeface="Montserrat" panose="00000500000000000000" pitchFamily="2" charset="0"/>
          </a:endParaRPr>
        </a:p>
      </dgm:t>
    </dgm:pt>
    <dgm:pt modelId="{36F01FE6-8D67-4195-ADC4-73D0127348BB}" type="parTrans" cxnId="{908AA34B-9FF1-4E1A-9CBB-64DF8725AFA0}">
      <dgm:prSet/>
      <dgm:spPr/>
      <dgm:t>
        <a:bodyPr/>
        <a:lstStyle/>
        <a:p>
          <a:endParaRPr lang="en-GB">
            <a:latin typeface="Montserrat" panose="00000500000000000000" pitchFamily="2" charset="0"/>
          </a:endParaRPr>
        </a:p>
      </dgm:t>
    </dgm:pt>
    <dgm:pt modelId="{4110B94F-ED0B-4D0F-9E95-63F590585086}" type="sibTrans" cxnId="{908AA34B-9FF1-4E1A-9CBB-64DF8725AFA0}">
      <dgm:prSet/>
      <dgm:spPr/>
      <dgm:t>
        <a:bodyPr/>
        <a:lstStyle/>
        <a:p>
          <a:endParaRPr lang="en-GB">
            <a:latin typeface="Montserrat" panose="00000500000000000000" pitchFamily="2" charset="0"/>
          </a:endParaRPr>
        </a:p>
      </dgm:t>
    </dgm:pt>
    <dgm:pt modelId="{B4C04841-3741-484F-80C5-698803321035}">
      <dgm:prSet phldrT="[Text]"/>
      <dgm:spPr/>
      <dgm:t>
        <a:bodyPr/>
        <a:lstStyle/>
        <a:p>
          <a:r>
            <a:rPr lang="en-US">
              <a:latin typeface="Montserrat" panose="00000500000000000000" pitchFamily="2" charset="0"/>
            </a:rPr>
            <a:t>Self review</a:t>
          </a:r>
          <a:endParaRPr lang="en-GB">
            <a:latin typeface="Montserrat" panose="00000500000000000000" pitchFamily="2" charset="0"/>
          </a:endParaRPr>
        </a:p>
      </dgm:t>
    </dgm:pt>
    <dgm:pt modelId="{A565F510-E44E-4E2A-BE8C-B392AF62B793}" type="parTrans" cxnId="{621445EA-490F-4AEF-AF8F-A69C01C27F18}">
      <dgm:prSet/>
      <dgm:spPr/>
      <dgm:t>
        <a:bodyPr/>
        <a:lstStyle/>
        <a:p>
          <a:endParaRPr lang="en-GB">
            <a:latin typeface="Montserrat" panose="00000500000000000000" pitchFamily="2" charset="0"/>
          </a:endParaRPr>
        </a:p>
      </dgm:t>
    </dgm:pt>
    <dgm:pt modelId="{1BB92407-0881-48EC-9B63-8492ED10D2FD}" type="sibTrans" cxnId="{621445EA-490F-4AEF-AF8F-A69C01C27F18}">
      <dgm:prSet/>
      <dgm:spPr/>
      <dgm:t>
        <a:bodyPr/>
        <a:lstStyle/>
        <a:p>
          <a:endParaRPr lang="en-GB">
            <a:latin typeface="Montserrat" panose="00000500000000000000" pitchFamily="2" charset="0"/>
          </a:endParaRPr>
        </a:p>
      </dgm:t>
    </dgm:pt>
    <dgm:pt modelId="{25104484-99B7-4F6F-A81A-C64A7F6B7993}">
      <dgm:prSet phldrT="[Text]"/>
      <dgm:spPr/>
      <dgm:t>
        <a:bodyPr/>
        <a:lstStyle/>
        <a:p>
          <a:r>
            <a:rPr lang="en-US">
              <a:latin typeface="Montserrat" panose="00000500000000000000" pitchFamily="2" charset="0"/>
            </a:rPr>
            <a:t>Peer review</a:t>
          </a:r>
          <a:endParaRPr lang="en-GB">
            <a:latin typeface="Montserrat" panose="00000500000000000000" pitchFamily="2" charset="0"/>
          </a:endParaRPr>
        </a:p>
      </dgm:t>
    </dgm:pt>
    <dgm:pt modelId="{E61EEA5E-D0B5-41B8-AF42-FF73B7D59C8B}" type="parTrans" cxnId="{F385C5C8-FD57-48E9-A6D8-3F735EBB39B7}">
      <dgm:prSet/>
      <dgm:spPr/>
      <dgm:t>
        <a:bodyPr/>
        <a:lstStyle/>
        <a:p>
          <a:endParaRPr lang="en-GB">
            <a:latin typeface="Montserrat" panose="00000500000000000000" pitchFamily="2" charset="0"/>
          </a:endParaRPr>
        </a:p>
      </dgm:t>
    </dgm:pt>
    <dgm:pt modelId="{FC77C376-49C4-4BF5-9408-08ACC2AB9905}" type="sibTrans" cxnId="{F385C5C8-FD57-48E9-A6D8-3F735EBB39B7}">
      <dgm:prSet/>
      <dgm:spPr/>
      <dgm:t>
        <a:bodyPr/>
        <a:lstStyle/>
        <a:p>
          <a:endParaRPr lang="en-GB">
            <a:latin typeface="Montserrat" panose="00000500000000000000" pitchFamily="2" charset="0"/>
          </a:endParaRPr>
        </a:p>
      </dgm:t>
    </dgm:pt>
    <dgm:pt modelId="{F3B0ED6F-4B5E-4098-945A-79C38527C0F4}">
      <dgm:prSet phldrT="[Text]"/>
      <dgm:spPr/>
      <dgm:t>
        <a:bodyPr/>
        <a:lstStyle/>
        <a:p>
          <a:r>
            <a:rPr lang="en-US">
              <a:latin typeface="Montserrat" panose="00000500000000000000" pitchFamily="2" charset="0"/>
            </a:rPr>
            <a:t>Accreditation</a:t>
          </a:r>
          <a:endParaRPr lang="en-GB">
            <a:latin typeface="Montserrat" panose="00000500000000000000" pitchFamily="2" charset="0"/>
          </a:endParaRPr>
        </a:p>
      </dgm:t>
    </dgm:pt>
    <dgm:pt modelId="{B036F631-96EA-4A86-8FB9-113A04409F61}" type="parTrans" cxnId="{5F84153A-F80D-4F05-A542-7A528B2837AD}">
      <dgm:prSet/>
      <dgm:spPr/>
      <dgm:t>
        <a:bodyPr/>
        <a:lstStyle/>
        <a:p>
          <a:endParaRPr lang="en-GB">
            <a:latin typeface="Montserrat" panose="00000500000000000000" pitchFamily="2" charset="0"/>
          </a:endParaRPr>
        </a:p>
      </dgm:t>
    </dgm:pt>
    <dgm:pt modelId="{E5BAAA10-6956-4180-BC94-182DC162B838}" type="sibTrans" cxnId="{5F84153A-F80D-4F05-A542-7A528B2837AD}">
      <dgm:prSet/>
      <dgm:spPr/>
      <dgm:t>
        <a:bodyPr/>
        <a:lstStyle/>
        <a:p>
          <a:endParaRPr lang="en-GB">
            <a:latin typeface="Montserrat" panose="00000500000000000000" pitchFamily="2" charset="0"/>
          </a:endParaRPr>
        </a:p>
      </dgm:t>
    </dgm:pt>
    <dgm:pt modelId="{96A8AFDC-EE2C-431C-9E53-D18541E115AF}">
      <dgm:prSet phldrT="[Text]"/>
      <dgm:spPr/>
      <dgm:t>
        <a:bodyPr/>
        <a:lstStyle/>
        <a:p>
          <a:r>
            <a:rPr lang="en-US">
              <a:latin typeface="Montserrat" panose="00000500000000000000" pitchFamily="2" charset="0"/>
            </a:rPr>
            <a:t>Learning from the reviews</a:t>
          </a:r>
          <a:endParaRPr lang="en-GB">
            <a:latin typeface="Montserrat" panose="00000500000000000000" pitchFamily="2" charset="0"/>
          </a:endParaRPr>
        </a:p>
      </dgm:t>
    </dgm:pt>
    <dgm:pt modelId="{D200E7BC-CDA3-4A74-9B2A-33EFF5EA4AE1}" type="parTrans" cxnId="{670D6CA8-3F22-4265-9CA6-E69AFA370B39}">
      <dgm:prSet/>
      <dgm:spPr/>
      <dgm:t>
        <a:bodyPr/>
        <a:lstStyle/>
        <a:p>
          <a:endParaRPr lang="en-GB">
            <a:latin typeface="Montserrat" panose="00000500000000000000" pitchFamily="2" charset="0"/>
          </a:endParaRPr>
        </a:p>
      </dgm:t>
    </dgm:pt>
    <dgm:pt modelId="{EFF64F82-C1A3-4C03-B02D-DD674A9B4F38}" type="sibTrans" cxnId="{670D6CA8-3F22-4265-9CA6-E69AFA370B39}">
      <dgm:prSet/>
      <dgm:spPr/>
      <dgm:t>
        <a:bodyPr/>
        <a:lstStyle/>
        <a:p>
          <a:endParaRPr lang="en-GB">
            <a:latin typeface="Montserrat" panose="00000500000000000000" pitchFamily="2" charset="0"/>
          </a:endParaRPr>
        </a:p>
      </dgm:t>
    </dgm:pt>
    <dgm:pt modelId="{1189D37E-E0B5-48B5-92D3-D1378999BDC4}" type="pres">
      <dgm:prSet presAssocID="{BC2C3D52-A835-4333-99FB-D7038DE67812}" presName="Name0" presStyleCnt="0">
        <dgm:presLayoutVars>
          <dgm:dir/>
          <dgm:resizeHandles val="exact"/>
        </dgm:presLayoutVars>
      </dgm:prSet>
      <dgm:spPr/>
    </dgm:pt>
    <dgm:pt modelId="{E4CE70C1-AED6-4368-B32A-2B41524C1D43}" type="pres">
      <dgm:prSet presAssocID="{BC2C3D52-A835-4333-99FB-D7038DE67812}" presName="cycle" presStyleCnt="0"/>
      <dgm:spPr/>
    </dgm:pt>
    <dgm:pt modelId="{425DC4F5-A625-4615-A777-F6F779F94932}" type="pres">
      <dgm:prSet presAssocID="{F13CC8D4-A0BD-4B5B-BEFB-78A1BB896A08}" presName="nodeFirstNode" presStyleLbl="node1" presStyleIdx="0" presStyleCnt="5">
        <dgm:presLayoutVars>
          <dgm:bulletEnabled val="1"/>
        </dgm:presLayoutVars>
      </dgm:prSet>
      <dgm:spPr/>
    </dgm:pt>
    <dgm:pt modelId="{F40C1A09-B084-474A-9F00-B3CF5BD7DC50}" type="pres">
      <dgm:prSet presAssocID="{4110B94F-ED0B-4D0F-9E95-63F590585086}" presName="sibTransFirstNode" presStyleLbl="bgShp" presStyleIdx="0" presStyleCnt="1"/>
      <dgm:spPr/>
    </dgm:pt>
    <dgm:pt modelId="{726D776A-BA54-4F18-A5A7-2A1E569F10E6}" type="pres">
      <dgm:prSet presAssocID="{B4C04841-3741-484F-80C5-698803321035}" presName="nodeFollowingNodes" presStyleLbl="node1" presStyleIdx="1" presStyleCnt="5">
        <dgm:presLayoutVars>
          <dgm:bulletEnabled val="1"/>
        </dgm:presLayoutVars>
      </dgm:prSet>
      <dgm:spPr/>
    </dgm:pt>
    <dgm:pt modelId="{A31AA361-777E-4FB8-9418-61C0A811DDA5}" type="pres">
      <dgm:prSet presAssocID="{25104484-99B7-4F6F-A81A-C64A7F6B7993}" presName="nodeFollowingNodes" presStyleLbl="node1" presStyleIdx="2" presStyleCnt="5">
        <dgm:presLayoutVars>
          <dgm:bulletEnabled val="1"/>
        </dgm:presLayoutVars>
      </dgm:prSet>
      <dgm:spPr/>
    </dgm:pt>
    <dgm:pt modelId="{4C01B9D0-B6BF-4517-83F4-3F21497E4E65}" type="pres">
      <dgm:prSet presAssocID="{F3B0ED6F-4B5E-4098-945A-79C38527C0F4}" presName="nodeFollowingNodes" presStyleLbl="node1" presStyleIdx="3" presStyleCnt="5">
        <dgm:presLayoutVars>
          <dgm:bulletEnabled val="1"/>
        </dgm:presLayoutVars>
      </dgm:prSet>
      <dgm:spPr/>
    </dgm:pt>
    <dgm:pt modelId="{BB56606F-933B-4AE8-8C06-77FA68E836ED}" type="pres">
      <dgm:prSet presAssocID="{96A8AFDC-EE2C-431C-9E53-D18541E115AF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6F6CEE01-BBA5-4DB9-98E9-B86349148CDB}" type="presOf" srcId="{4110B94F-ED0B-4D0F-9E95-63F590585086}" destId="{F40C1A09-B084-474A-9F00-B3CF5BD7DC50}" srcOrd="0" destOrd="0" presId="urn:microsoft.com/office/officeart/2005/8/layout/cycle3"/>
    <dgm:cxn modelId="{5F84153A-F80D-4F05-A542-7A528B2837AD}" srcId="{BC2C3D52-A835-4333-99FB-D7038DE67812}" destId="{F3B0ED6F-4B5E-4098-945A-79C38527C0F4}" srcOrd="3" destOrd="0" parTransId="{B036F631-96EA-4A86-8FB9-113A04409F61}" sibTransId="{E5BAAA10-6956-4180-BC94-182DC162B838}"/>
    <dgm:cxn modelId="{908AA34B-9FF1-4E1A-9CBB-64DF8725AFA0}" srcId="{BC2C3D52-A835-4333-99FB-D7038DE67812}" destId="{F13CC8D4-A0BD-4B5B-BEFB-78A1BB896A08}" srcOrd="0" destOrd="0" parTransId="{36F01FE6-8D67-4195-ADC4-73D0127348BB}" sibTransId="{4110B94F-ED0B-4D0F-9E95-63F590585086}"/>
    <dgm:cxn modelId="{670D6CA8-3F22-4265-9CA6-E69AFA370B39}" srcId="{BC2C3D52-A835-4333-99FB-D7038DE67812}" destId="{96A8AFDC-EE2C-431C-9E53-D18541E115AF}" srcOrd="4" destOrd="0" parTransId="{D200E7BC-CDA3-4A74-9B2A-33EFF5EA4AE1}" sibTransId="{EFF64F82-C1A3-4C03-B02D-DD674A9B4F38}"/>
    <dgm:cxn modelId="{18774AC8-200B-4003-8B40-825093EC5900}" type="presOf" srcId="{96A8AFDC-EE2C-431C-9E53-D18541E115AF}" destId="{BB56606F-933B-4AE8-8C06-77FA68E836ED}" srcOrd="0" destOrd="0" presId="urn:microsoft.com/office/officeart/2005/8/layout/cycle3"/>
    <dgm:cxn modelId="{F385C5C8-FD57-48E9-A6D8-3F735EBB39B7}" srcId="{BC2C3D52-A835-4333-99FB-D7038DE67812}" destId="{25104484-99B7-4F6F-A81A-C64A7F6B7993}" srcOrd="2" destOrd="0" parTransId="{E61EEA5E-D0B5-41B8-AF42-FF73B7D59C8B}" sibTransId="{FC77C376-49C4-4BF5-9408-08ACC2AB9905}"/>
    <dgm:cxn modelId="{2F9333D5-EC78-40C0-B7B9-514FD50DD443}" type="presOf" srcId="{B4C04841-3741-484F-80C5-698803321035}" destId="{726D776A-BA54-4F18-A5A7-2A1E569F10E6}" srcOrd="0" destOrd="0" presId="urn:microsoft.com/office/officeart/2005/8/layout/cycle3"/>
    <dgm:cxn modelId="{A675BFDC-74D5-4228-BFB1-CFD6ECA28700}" type="presOf" srcId="{F13CC8D4-A0BD-4B5B-BEFB-78A1BB896A08}" destId="{425DC4F5-A625-4615-A777-F6F779F94932}" srcOrd="0" destOrd="0" presId="urn:microsoft.com/office/officeart/2005/8/layout/cycle3"/>
    <dgm:cxn modelId="{D399DDDF-2F60-4671-853D-AC1058C0B324}" type="presOf" srcId="{F3B0ED6F-4B5E-4098-945A-79C38527C0F4}" destId="{4C01B9D0-B6BF-4517-83F4-3F21497E4E65}" srcOrd="0" destOrd="0" presId="urn:microsoft.com/office/officeart/2005/8/layout/cycle3"/>
    <dgm:cxn modelId="{621445EA-490F-4AEF-AF8F-A69C01C27F18}" srcId="{BC2C3D52-A835-4333-99FB-D7038DE67812}" destId="{B4C04841-3741-484F-80C5-698803321035}" srcOrd="1" destOrd="0" parTransId="{A565F510-E44E-4E2A-BE8C-B392AF62B793}" sibTransId="{1BB92407-0881-48EC-9B63-8492ED10D2FD}"/>
    <dgm:cxn modelId="{A4B241EC-5417-4FC9-A6D2-AAC741788061}" type="presOf" srcId="{BC2C3D52-A835-4333-99FB-D7038DE67812}" destId="{1189D37E-E0B5-48B5-92D3-D1378999BDC4}" srcOrd="0" destOrd="0" presId="urn:microsoft.com/office/officeart/2005/8/layout/cycle3"/>
    <dgm:cxn modelId="{32751CF1-7992-40B8-8368-284C42CF99C5}" type="presOf" srcId="{25104484-99B7-4F6F-A81A-C64A7F6B7993}" destId="{A31AA361-777E-4FB8-9418-61C0A811DDA5}" srcOrd="0" destOrd="0" presId="urn:microsoft.com/office/officeart/2005/8/layout/cycle3"/>
    <dgm:cxn modelId="{C6F687FF-E3BC-4221-AA02-14629A6D5D07}" type="presParOf" srcId="{1189D37E-E0B5-48B5-92D3-D1378999BDC4}" destId="{E4CE70C1-AED6-4368-B32A-2B41524C1D43}" srcOrd="0" destOrd="0" presId="urn:microsoft.com/office/officeart/2005/8/layout/cycle3"/>
    <dgm:cxn modelId="{874F90C5-3BC8-40D3-8EE8-DFBD8821E7C1}" type="presParOf" srcId="{E4CE70C1-AED6-4368-B32A-2B41524C1D43}" destId="{425DC4F5-A625-4615-A777-F6F779F94932}" srcOrd="0" destOrd="0" presId="urn:microsoft.com/office/officeart/2005/8/layout/cycle3"/>
    <dgm:cxn modelId="{0515AE0D-A103-4AE3-8B6A-0E015B00A571}" type="presParOf" srcId="{E4CE70C1-AED6-4368-B32A-2B41524C1D43}" destId="{F40C1A09-B084-474A-9F00-B3CF5BD7DC50}" srcOrd="1" destOrd="0" presId="urn:microsoft.com/office/officeart/2005/8/layout/cycle3"/>
    <dgm:cxn modelId="{7C4BC1AF-F7B7-4237-AAF4-79985B548D6E}" type="presParOf" srcId="{E4CE70C1-AED6-4368-B32A-2B41524C1D43}" destId="{726D776A-BA54-4F18-A5A7-2A1E569F10E6}" srcOrd="2" destOrd="0" presId="urn:microsoft.com/office/officeart/2005/8/layout/cycle3"/>
    <dgm:cxn modelId="{CD7A6165-4BC8-48F9-AC1D-EEE2AF9ABC36}" type="presParOf" srcId="{E4CE70C1-AED6-4368-B32A-2B41524C1D43}" destId="{A31AA361-777E-4FB8-9418-61C0A811DDA5}" srcOrd="3" destOrd="0" presId="urn:microsoft.com/office/officeart/2005/8/layout/cycle3"/>
    <dgm:cxn modelId="{1C236E8C-B833-4625-8993-0E08A9F6E95D}" type="presParOf" srcId="{E4CE70C1-AED6-4368-B32A-2B41524C1D43}" destId="{4C01B9D0-B6BF-4517-83F4-3F21497E4E65}" srcOrd="4" destOrd="0" presId="urn:microsoft.com/office/officeart/2005/8/layout/cycle3"/>
    <dgm:cxn modelId="{85742413-B74E-4831-A0B1-0B27C07A3A7D}" type="presParOf" srcId="{E4CE70C1-AED6-4368-B32A-2B41524C1D43}" destId="{BB56606F-933B-4AE8-8C06-77FA68E836E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C1A09-B084-474A-9F00-B3CF5BD7DC50}">
      <dsp:nvSpPr>
        <dsp:cNvPr id="0" name=""/>
        <dsp:cNvSpPr/>
      </dsp:nvSpPr>
      <dsp:spPr>
        <a:xfrm>
          <a:off x="324443" y="43669"/>
          <a:ext cx="2680375" cy="2680375"/>
        </a:xfrm>
        <a:prstGeom prst="circularArrow">
          <a:avLst>
            <a:gd name="adj1" fmla="val 5544"/>
            <a:gd name="adj2" fmla="val 330680"/>
            <a:gd name="adj3" fmla="val 13959842"/>
            <a:gd name="adj4" fmla="val 1727502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DC4F5-A625-4615-A777-F6F779F94932}">
      <dsp:nvSpPr>
        <dsp:cNvPr id="0" name=""/>
        <dsp:cNvSpPr/>
      </dsp:nvSpPr>
      <dsp:spPr>
        <a:xfrm>
          <a:off x="1087537" y="56051"/>
          <a:ext cx="1154187" cy="5770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 panose="00000500000000000000" pitchFamily="2" charset="0"/>
            </a:rPr>
            <a:t>Standards</a:t>
          </a:r>
          <a:endParaRPr lang="en-GB" sz="1100" kern="1200">
            <a:latin typeface="Montserrat" panose="00000500000000000000" pitchFamily="2" charset="0"/>
          </a:endParaRPr>
        </a:p>
      </dsp:txBody>
      <dsp:txXfrm>
        <a:off x="1115708" y="84222"/>
        <a:ext cx="1097845" cy="520751"/>
      </dsp:txXfrm>
    </dsp:sp>
    <dsp:sp modelId="{726D776A-BA54-4F18-A5A7-2A1E569F10E6}">
      <dsp:nvSpPr>
        <dsp:cNvPr id="0" name=""/>
        <dsp:cNvSpPr/>
      </dsp:nvSpPr>
      <dsp:spPr>
        <a:xfrm>
          <a:off x="2174611" y="845856"/>
          <a:ext cx="1154187" cy="577093"/>
        </a:xfrm>
        <a:prstGeom prst="roundRect">
          <a:avLst/>
        </a:prstGeom>
        <a:solidFill>
          <a:schemeClr val="accent2">
            <a:hueOff val="-1419801"/>
            <a:satOff val="4889"/>
            <a:lumOff val="1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 panose="00000500000000000000" pitchFamily="2" charset="0"/>
            </a:rPr>
            <a:t>Self review</a:t>
          </a:r>
          <a:endParaRPr lang="en-GB" sz="1100" kern="1200">
            <a:latin typeface="Montserrat" panose="00000500000000000000" pitchFamily="2" charset="0"/>
          </a:endParaRPr>
        </a:p>
      </dsp:txBody>
      <dsp:txXfrm>
        <a:off x="2202782" y="874027"/>
        <a:ext cx="1097845" cy="520751"/>
      </dsp:txXfrm>
    </dsp:sp>
    <dsp:sp modelId="{A31AA361-777E-4FB8-9418-61C0A811DDA5}">
      <dsp:nvSpPr>
        <dsp:cNvPr id="0" name=""/>
        <dsp:cNvSpPr/>
      </dsp:nvSpPr>
      <dsp:spPr>
        <a:xfrm>
          <a:off x="1759386" y="2123789"/>
          <a:ext cx="1154187" cy="577093"/>
        </a:xfrm>
        <a:prstGeom prst="roundRect">
          <a:avLst/>
        </a:prstGeom>
        <a:solidFill>
          <a:schemeClr val="accent2">
            <a:hueOff val="-2839602"/>
            <a:satOff val="9777"/>
            <a:lumOff val="24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 panose="00000500000000000000" pitchFamily="2" charset="0"/>
            </a:rPr>
            <a:t>Peer review</a:t>
          </a:r>
          <a:endParaRPr lang="en-GB" sz="1100" kern="1200">
            <a:latin typeface="Montserrat" panose="00000500000000000000" pitchFamily="2" charset="0"/>
          </a:endParaRPr>
        </a:p>
      </dsp:txBody>
      <dsp:txXfrm>
        <a:off x="1787557" y="2151960"/>
        <a:ext cx="1097845" cy="520751"/>
      </dsp:txXfrm>
    </dsp:sp>
    <dsp:sp modelId="{4C01B9D0-B6BF-4517-83F4-3F21497E4E65}">
      <dsp:nvSpPr>
        <dsp:cNvPr id="0" name=""/>
        <dsp:cNvSpPr/>
      </dsp:nvSpPr>
      <dsp:spPr>
        <a:xfrm>
          <a:off x="415688" y="2123789"/>
          <a:ext cx="1154187" cy="577093"/>
        </a:xfrm>
        <a:prstGeom prst="roundRect">
          <a:avLst/>
        </a:prstGeom>
        <a:solidFill>
          <a:schemeClr val="accent2">
            <a:hueOff val="-4259403"/>
            <a:satOff val="14666"/>
            <a:lumOff val="36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 panose="00000500000000000000" pitchFamily="2" charset="0"/>
            </a:rPr>
            <a:t>Accreditation</a:t>
          </a:r>
          <a:endParaRPr lang="en-GB" sz="1100" kern="1200">
            <a:latin typeface="Montserrat" panose="00000500000000000000" pitchFamily="2" charset="0"/>
          </a:endParaRPr>
        </a:p>
      </dsp:txBody>
      <dsp:txXfrm>
        <a:off x="443859" y="2151960"/>
        <a:ext cx="1097845" cy="520751"/>
      </dsp:txXfrm>
    </dsp:sp>
    <dsp:sp modelId="{BB56606F-933B-4AE8-8C06-77FA68E836ED}">
      <dsp:nvSpPr>
        <dsp:cNvPr id="0" name=""/>
        <dsp:cNvSpPr/>
      </dsp:nvSpPr>
      <dsp:spPr>
        <a:xfrm>
          <a:off x="463" y="845856"/>
          <a:ext cx="1154187" cy="577093"/>
        </a:xfrm>
        <a:prstGeom prst="roundRect">
          <a:avLst/>
        </a:prstGeom>
        <a:solidFill>
          <a:schemeClr val="accent2">
            <a:hueOff val="-5679204"/>
            <a:satOff val="19554"/>
            <a:lumOff val="4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Montserrat" panose="00000500000000000000" pitchFamily="2" charset="0"/>
            </a:rPr>
            <a:t>Learning from the reviews</a:t>
          </a:r>
          <a:endParaRPr lang="en-GB" sz="1100" kern="1200">
            <a:latin typeface="Montserrat" panose="00000500000000000000" pitchFamily="2" charset="0"/>
          </a:endParaRPr>
        </a:p>
      </dsp:txBody>
      <dsp:txXfrm>
        <a:off x="28634" y="874027"/>
        <a:ext cx="1097845" cy="520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BA434E-EAC1-4204-99DB-6786A1115E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4C1C1-7CA3-4437-AAF2-2377082DEF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0B0AE-7224-4C21-88B7-A0B21EDA6198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A32AA-EB34-4591-9343-2609DE9EC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464E4-FF03-4AC6-B960-4BDBB5CCA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34C93-1A5B-42F5-AF65-A88778D89F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651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85240-C625-415F-882C-8CCB22209BD0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0BB7B-88D5-4F23-8082-240C0D885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29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Montserrat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510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EF4FC-DF2D-82FA-4A5F-9E43E9244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CAEE8F-477A-8889-9D61-9387D25E48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BF1350-7AC9-3262-C869-90AF1B617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D0387-1D7F-716A-4788-28D3A0F788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83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N=60 out of total 145 reps (41% response rate)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5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87F38-5D79-BF22-27CA-6BDAAD8C6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D3D4C0-AE52-67D3-D54C-334C9D54B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E7EB7-34C3-95DE-C7F6-59B85CE6D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48BA4-E1DA-243A-0D3F-AA93961F0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066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6A9C3-C32B-DD04-4801-BCAEF59C1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1CC5D1-F74B-8BE1-3CB0-432DD7478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B822C-33FF-D555-4F4A-CD6D3629C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DC328-E0E9-31C0-EE2B-0AFA68C2C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3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33C1E-C6E1-42C7-AE6F-1C92E69C0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2900E-DB5B-E795-9016-C6D02761E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C69B5-B992-610B-8544-3BC8A7341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Membership organization, central offices in London with other offices in devolved nations and divisionally across England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BB698-6A34-A78E-D200-05046C69F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89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6DAE1-2F76-3530-DBC6-5DF8E7AF8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1304A4-132A-3A75-7219-88F02C78F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D3967-602A-7B9C-5514-B87EA12A5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52469-039D-A0A3-CE2A-EECDA4E2E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06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Advert - </a:t>
            </a:r>
            <a:r>
              <a:rPr lang="en-GB" sz="1200" dirty="0">
                <a:solidFill>
                  <a:srgbClr val="00528C"/>
                </a:solidFill>
              </a:rPr>
              <a:t>College and external websites</a:t>
            </a:r>
          </a:p>
          <a:p>
            <a:r>
              <a:rPr lang="en-US" dirty="0"/>
              <a:t>Similar process to College staff</a:t>
            </a:r>
          </a:p>
          <a:p>
            <a:r>
              <a:rPr lang="en-US" dirty="0"/>
              <a:t>Values-based questions</a:t>
            </a:r>
          </a:p>
          <a:p>
            <a:r>
              <a:rPr lang="en-US" dirty="0"/>
              <a:t>DBS checks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19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38984-34A5-BD78-7E66-679D918D3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12205-3ADF-1B15-CF85-D5F6A4BE0C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C8C8B-A5C8-D09E-E123-EC97194BB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FA60A-157B-7FAC-BC4B-35AE13F96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5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29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ADFBB-A0E3-CC02-8EB3-BEB0AE9A0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CE327-3F6B-6CAE-2451-F0FC65D56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FE972-6B24-FE10-6C21-8B6A89C99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BACF5-466D-FAC7-F35F-B7D1A4A67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37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AD774-832F-6D21-0116-76ADE3302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02049-92C2-3A8C-5F65-96C0E180E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DA881-2D48-97EC-70F0-E6D9BFE4D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reps have been trained in facilitation to ensure patients and carers are brought into conversations without putting people on the spot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0AA17-03C1-CACB-A44C-71F037A62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7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C0547-3B83-A52B-5766-A67B2D91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39C27-0F94-4B28-3A6C-47A48EC65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36AF13-A8AD-8FBF-E59D-C68179901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79A00-F493-BBE4-127C-87F6D0608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0BB7B-88D5-4F23-8082-240C0D885CB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89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CPSych: 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0953-FF17-4C1F-B91B-7261D7B432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85605"/>
            <a:ext cx="9144000" cy="222290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3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52260-B54A-4E24-B34F-75F6583EB8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814800"/>
            <a:ext cx="9144000" cy="1541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Names of presenter(s)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C21A5-6803-4B41-83B0-11F1CED2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92F4B8-643A-4B85-8B7F-440A90669A28}" type="datetimeFigureOut">
              <a:rPr lang="en-GB" smtClean="0"/>
              <a:pPr/>
              <a:t>28/05/2025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A4C68-24CD-4345-AB10-240AE6B4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B3EAD-CC87-4A0C-BE29-D8F97417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80BE16-D3C2-4BF3-BF86-1AE13479DE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03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4D5BA-CEE6-4D69-A56B-1AFBBC9A7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964"/>
            <a:ext cx="10515600" cy="4351338"/>
          </a:xfrm>
        </p:spPr>
        <p:txBody>
          <a:bodyPr/>
          <a:lstStyle>
            <a:lvl1pPr indent="-270000">
              <a:buClr>
                <a:srgbClr val="9BA2A3"/>
              </a:buClr>
              <a:defRPr>
                <a:solidFill>
                  <a:schemeClr val="bg1"/>
                </a:solidFill>
              </a:defRPr>
            </a:lvl1pPr>
            <a:lvl2pPr indent="-270000">
              <a:buClr>
                <a:srgbClr val="9BA2A3"/>
              </a:buClr>
              <a:defRPr>
                <a:solidFill>
                  <a:schemeClr val="bg1"/>
                </a:solidFill>
              </a:defRPr>
            </a:lvl2pPr>
            <a:lvl3pPr indent="-270000">
              <a:buClr>
                <a:srgbClr val="9BA2A3"/>
              </a:buClr>
              <a:defRPr>
                <a:solidFill>
                  <a:schemeClr val="bg1"/>
                </a:solidFill>
              </a:defRPr>
            </a:lvl3pPr>
            <a:lvl4pPr indent="-270000">
              <a:buClr>
                <a:srgbClr val="9BA2A3"/>
              </a:buClr>
              <a:defRPr>
                <a:solidFill>
                  <a:schemeClr val="bg1"/>
                </a:solidFill>
              </a:defRPr>
            </a:lvl4pPr>
            <a:lvl5pPr indent="-270000">
              <a:buClr>
                <a:srgbClr val="9BA2A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11605-F8CB-4752-8C3A-0BF9D685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64DE-D51B-4C81-BAFD-91ADD0968C9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69FFB-601A-4267-B4DC-927FCB7F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9644A-0CB6-4ED6-A23D-5B87142B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46DC-BC03-4763-897B-6310B967D9E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AC9B69-F129-400E-AA59-339D337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6817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15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CPsych: transition slide">
    <p:bg>
      <p:bgPr>
        <a:solidFill>
          <a:srgbClr val="005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E8E32-F811-4197-8815-7DB236EC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564DE-D51B-4C81-BAFD-91ADD0968C9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C9D23-3BC2-4871-A7CE-F23548F6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50BF-7971-458D-9BA5-08323798D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46DC-BC03-4763-897B-6310B967D9E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348CAB-8BAD-46A1-9919-9D3458E844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28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674900F-F588-48BD-BE69-04237FE95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0193" y="2599660"/>
            <a:ext cx="8571614" cy="1658679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58F"/>
              </a:buClr>
              <a:buSzPct val="100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Transition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6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DCAD3-F5A0-4E77-B5A2-73EDD7DB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0399-E159-499C-BC20-D75D9BA5048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88C3C-3496-4B8B-ACE8-08032716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FEFD-6506-4D60-9A86-DACC6E2A6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C0BF-E914-4A9D-A046-CDE0E0AF3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3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6615FE-B06B-4989-8252-8EEC81A9ABC4}"/>
              </a:ext>
            </a:extLst>
          </p:cNvPr>
          <p:cNvSpPr/>
          <p:nvPr userDrawn="1"/>
        </p:nvSpPr>
        <p:spPr>
          <a:xfrm>
            <a:off x="0" y="-1"/>
            <a:ext cx="12192000" cy="2564975"/>
          </a:xfrm>
          <a:prstGeom prst="rect">
            <a:avLst/>
          </a:prstGeom>
          <a:gradFill>
            <a:gsLst>
              <a:gs pos="78000">
                <a:schemeClr val="bg1"/>
              </a:gs>
              <a:gs pos="0">
                <a:srgbClr val="00528C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61833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DE4432-07E5-405C-908A-F1995EEF6014}"/>
              </a:ext>
            </a:extLst>
          </p:cNvPr>
          <p:cNvSpPr/>
          <p:nvPr userDrawn="1"/>
        </p:nvSpPr>
        <p:spPr>
          <a:xfrm>
            <a:off x="0" y="2339512"/>
            <a:ext cx="12192000" cy="48762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61833"/>
              </a:solidFill>
            </a:endParaRPr>
          </a:p>
        </p:txBody>
      </p:sp>
      <p:pic>
        <p:nvPicPr>
          <p:cNvPr id="26" name="Picture 25" descr="Text&#10;&#10;Description automatically generated with low confidence">
            <a:extLst>
              <a:ext uri="{FF2B5EF4-FFF2-40B4-BE49-F238E27FC236}">
                <a16:creationId xmlns:a16="http://schemas.microsoft.com/office/drawing/2014/main" id="{3D681FA9-4626-4996-97FE-0D2569F27A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6" y="154396"/>
            <a:ext cx="3778308" cy="188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558F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EFC0771-EE9D-430A-A096-BED5FD66201F}"/>
              </a:ext>
            </a:extLst>
          </p:cNvPr>
          <p:cNvSpPr/>
          <p:nvPr userDrawn="1"/>
        </p:nvSpPr>
        <p:spPr>
          <a:xfrm>
            <a:off x="0" y="-1"/>
            <a:ext cx="12192000" cy="1801042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61833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D5108F-1813-4F0D-92E5-BBF29B31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DF578-7922-4055-8498-7305BE5D7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07A20-0FD7-4620-BC82-98B58CC73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564DE-D51B-4C81-BAFD-91ADD0968C91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BF381-0B29-41CD-A9DA-2037A9CAC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8151E-AFFA-4D75-B967-6BCA1774B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46DC-BC03-4763-897B-6310B967D9E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5A39B3-F21E-4AF6-951D-682FC205EB11}"/>
              </a:ext>
            </a:extLst>
          </p:cNvPr>
          <p:cNvSpPr/>
          <p:nvPr userDrawn="1"/>
        </p:nvSpPr>
        <p:spPr>
          <a:xfrm>
            <a:off x="0" y="1677926"/>
            <a:ext cx="12192000" cy="179387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61833"/>
              </a:solidFill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428E0F5D-A8FB-49DB-860F-965E97334A8D}"/>
              </a:ext>
            </a:extLst>
          </p:cNvPr>
          <p:cNvSpPr/>
          <p:nvPr userDrawn="1"/>
        </p:nvSpPr>
        <p:spPr>
          <a:xfrm flipH="1">
            <a:off x="7951617" y="5936"/>
            <a:ext cx="1330413" cy="168475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89E30F-CD28-46BC-BD06-2C93D38A9FE0}"/>
              </a:ext>
            </a:extLst>
          </p:cNvPr>
          <p:cNvSpPr/>
          <p:nvPr userDrawn="1"/>
        </p:nvSpPr>
        <p:spPr>
          <a:xfrm>
            <a:off x="9284676" y="5936"/>
            <a:ext cx="2907323" cy="1684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 descr="Text&#10;&#10;Description automatically generated with low confidence">
            <a:extLst>
              <a:ext uri="{FF2B5EF4-FFF2-40B4-BE49-F238E27FC236}">
                <a16:creationId xmlns:a16="http://schemas.microsoft.com/office/drawing/2014/main" id="{EA3708C4-E670-40A1-A2F7-28F8EFDD56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83" y="171830"/>
            <a:ext cx="2676302" cy="13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33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70000" algn="l" defTabSz="914400" rtl="0" eaLnBrk="1" latinLnBrk="0" hangingPunct="1">
        <a:lnSpc>
          <a:spcPct val="100000"/>
        </a:lnSpc>
        <a:spcBef>
          <a:spcPts val="1000"/>
        </a:spcBef>
        <a:buClr>
          <a:srgbClr val="00528C"/>
        </a:buClr>
        <a:buSzPct val="100000"/>
        <a:buFont typeface="Wingdings 2" panose="05020102010507070707" pitchFamily="18" charset="2"/>
        <a:buChar char=""/>
        <a:defRPr sz="2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70000" algn="l" defTabSz="914400" rtl="0" eaLnBrk="1" latinLnBrk="0" hangingPunct="1">
        <a:lnSpc>
          <a:spcPct val="100000"/>
        </a:lnSpc>
        <a:spcBef>
          <a:spcPts val="500"/>
        </a:spcBef>
        <a:buClr>
          <a:srgbClr val="00528C"/>
        </a:buClr>
        <a:buSzPct val="100000"/>
        <a:buFont typeface="Wingdings 2" panose="05020102010507070707" pitchFamily="18" charset="2"/>
        <a:buChar char=""/>
        <a:defRPr sz="24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70000" algn="l" defTabSz="914400" rtl="0" eaLnBrk="1" latinLnBrk="0" hangingPunct="1">
        <a:lnSpc>
          <a:spcPct val="100000"/>
        </a:lnSpc>
        <a:spcBef>
          <a:spcPts val="500"/>
        </a:spcBef>
        <a:buClr>
          <a:srgbClr val="00528C"/>
        </a:buClr>
        <a:buSzPct val="100000"/>
        <a:buFont typeface="Wingdings 2" panose="05020102010507070707" pitchFamily="18" charset="2"/>
        <a:buChar char=""/>
        <a:defRPr sz="20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70000" algn="l" defTabSz="914400" rtl="0" eaLnBrk="1" latinLnBrk="0" hangingPunct="1">
        <a:lnSpc>
          <a:spcPct val="100000"/>
        </a:lnSpc>
        <a:spcBef>
          <a:spcPts val="500"/>
        </a:spcBef>
        <a:buClr>
          <a:srgbClr val="00528C"/>
        </a:buClr>
        <a:buSzPct val="100000"/>
        <a:buFont typeface="Wingdings 2" panose="05020102010507070707" pitchFamily="18" charset="2"/>
        <a:buChar char="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70000" algn="l" defTabSz="914400" rtl="0" eaLnBrk="1" latinLnBrk="0" hangingPunct="1">
        <a:lnSpc>
          <a:spcPct val="100000"/>
        </a:lnSpc>
        <a:spcBef>
          <a:spcPts val="500"/>
        </a:spcBef>
        <a:buClr>
          <a:srgbClr val="00528C"/>
        </a:buClr>
        <a:buSzPct val="100000"/>
        <a:buFont typeface="Wingdings 2" panose="05020102010507070707" pitchFamily="18" charset="2"/>
        <a:buChar char=""/>
        <a:defRPr sz="1800" kern="1200">
          <a:solidFill>
            <a:schemeClr val="bg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6DE14-C2AC-4853-B36A-7DB20F58F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40399-E159-499C-BC20-D75D9BA5048E}" type="datetimeFigureOut">
              <a:rPr lang="en-GB" smtClean="0"/>
              <a:t>28/05/2025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9F19E-9E86-43A7-A679-4C8C967D4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324B2-BA39-48D6-83E5-E394FCE56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C0BF-E914-4A9D-A046-CDE0E0AF3C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48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ladder-pn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road-highway-asphalt-trip-journey-1047723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7108DD-C55D-4DA9-923D-9E98726E9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58318"/>
            <a:ext cx="9144000" cy="2413562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528C"/>
                </a:solidFill>
                <a:latin typeface="Montserrat" panose="00000500000000000000" pitchFamily="2" charset="0"/>
              </a:rPr>
              <a:t>Involving Lived Experience in Quality Reviews 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EF68656-30DD-4D11-A734-D133DC3D4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91686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rgbClr val="494949"/>
                </a:solidFill>
                <a:latin typeface="Montserrat" panose="00000500000000000000" pitchFamily="2" charset="0"/>
              </a:rPr>
              <a:t>Hannah Lucas-Motley</a:t>
            </a:r>
          </a:p>
          <a:p>
            <a:r>
              <a:rPr lang="en-GB" dirty="0">
                <a:solidFill>
                  <a:srgbClr val="494949"/>
                </a:solidFill>
              </a:rPr>
              <a:t>Head of Quality and Accreditation, </a:t>
            </a:r>
            <a:r>
              <a:rPr lang="en-GB" dirty="0" err="1">
                <a:solidFill>
                  <a:srgbClr val="494949"/>
                </a:solidFill>
              </a:rPr>
              <a:t>RCPsych</a:t>
            </a:r>
            <a:endParaRPr lang="en-GB" dirty="0">
              <a:solidFill>
                <a:srgbClr val="494949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2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254FD-4BCE-5650-BDD8-BEDB6A010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DB93208-8602-8F57-870D-D55C983CC6D1}"/>
              </a:ext>
            </a:extLst>
          </p:cNvPr>
          <p:cNvSpPr txBox="1">
            <a:spLocks/>
          </p:cNvSpPr>
          <p:nvPr/>
        </p:nvSpPr>
        <p:spPr>
          <a:xfrm>
            <a:off x="838200" y="2141537"/>
            <a:ext cx="72275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0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00528C"/>
                </a:solidFill>
              </a:rPr>
              <a:t>College contact</a:t>
            </a:r>
          </a:p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00528C"/>
                </a:solidFill>
              </a:rPr>
              <a:t>Debriefs following reviews</a:t>
            </a:r>
          </a:p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00528C"/>
                </a:solidFill>
              </a:rPr>
              <a:t>Rep catch-ups</a:t>
            </a:r>
          </a:p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00528C"/>
                </a:solidFill>
              </a:rPr>
              <a:t>Employee Assistance </a:t>
            </a:r>
            <a:r>
              <a:rPr lang="en-US" kern="1200" dirty="0" err="1">
                <a:solidFill>
                  <a:srgbClr val="00528C"/>
                </a:solidFill>
              </a:rPr>
              <a:t>Programme</a:t>
            </a:r>
            <a:endParaRPr lang="en-US" kern="1200" dirty="0">
              <a:solidFill>
                <a:srgbClr val="00528C"/>
              </a:solidFill>
            </a:endParaRPr>
          </a:p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00528C"/>
                </a:solidFill>
              </a:rPr>
              <a:t>Biannual Patient &amp; Carer Conferences</a:t>
            </a:r>
          </a:p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00528C"/>
                </a:solidFill>
              </a:rPr>
              <a:t>Annual Patient &amp; Carer Survey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169779-03C0-B7FD-8792-EEE8F0B5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21" y="267848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Patients and Carer Reps</a:t>
            </a:r>
            <a:br>
              <a:rPr lang="en-GB" dirty="0"/>
            </a:br>
            <a:r>
              <a:rPr lang="en-GB" b="0" dirty="0"/>
              <a:t>Support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FF37D-D23B-72C2-09F0-525BBE60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19" r="17139" b="-1"/>
          <a:stretch>
            <a:fillRect/>
          </a:stretch>
        </p:blipFill>
        <p:spPr>
          <a:xfrm>
            <a:off x="8589523" y="1797322"/>
            <a:ext cx="3602477" cy="5060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373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EA1176-FB14-4D17-8BF3-8FC9A41A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209808"/>
            <a:ext cx="7968175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What works well?</a:t>
            </a:r>
            <a:b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GB" sz="4000" b="0" dirty="0">
                <a:solidFill>
                  <a:schemeClr val="bg1"/>
                </a:solidFill>
                <a:latin typeface="Montserrat" panose="00000500000000000000" pitchFamily="2" charset="0"/>
              </a:rPr>
              <a:t>Patient/carer perspective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6A571-9BCE-FF57-8960-16EE70F9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0" y="1996597"/>
            <a:ext cx="11198279" cy="42216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7CE33-636C-FB5E-2640-914BA2B32689}"/>
              </a:ext>
            </a:extLst>
          </p:cNvPr>
          <p:cNvSpPr txBox="1"/>
          <p:nvPr/>
        </p:nvSpPr>
        <p:spPr>
          <a:xfrm>
            <a:off x="6452557" y="6340415"/>
            <a:ext cx="540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/>
              <a:t>RCPsych</a:t>
            </a:r>
            <a:r>
              <a:rPr lang="en-GB" sz="1400" i="1" dirty="0"/>
              <a:t> Patient and Carer Representatives Survey (2024) </a:t>
            </a:r>
          </a:p>
        </p:txBody>
      </p:sp>
    </p:spTree>
    <p:extLst>
      <p:ext uri="{BB962C8B-B14F-4D97-AF65-F5344CB8AC3E}">
        <p14:creationId xmlns:p14="http://schemas.microsoft.com/office/powerpoint/2010/main" val="247458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EA1176-FB14-4D17-8BF3-8FC9A41A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825" y="293619"/>
            <a:ext cx="7968175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What could be improved?</a:t>
            </a:r>
            <a:b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en-GB" sz="4000" b="0" dirty="0">
                <a:solidFill>
                  <a:schemeClr val="bg1"/>
                </a:solidFill>
                <a:latin typeface="Montserrat" panose="00000500000000000000" pitchFamily="2" charset="0"/>
              </a:rPr>
              <a:t>Patient/carer perspective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3AD94-1F6D-8649-9B19-8D942992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92" y="1991884"/>
            <a:ext cx="4136680" cy="1609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E17D0-D824-AAD0-16FA-78A8B1BB9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159" y="3894439"/>
            <a:ext cx="3135189" cy="885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2059F-5D87-71B3-D9C8-1A69B3F9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599" y="3670580"/>
            <a:ext cx="3289420" cy="1576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C690B3-BD6E-3048-67D6-EEF8CB6D4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8260" y="5269520"/>
            <a:ext cx="2296674" cy="12233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2265EA-C964-F7CD-94DC-5DCAFA2F9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292" y="4238645"/>
            <a:ext cx="2786815" cy="13255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049CDA-80E6-8504-2CF3-DD6CB2A90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0377" y="5034746"/>
            <a:ext cx="3603432" cy="1082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E0969C-0570-1FE7-85B7-2BD9E78F1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1901" y="2547849"/>
            <a:ext cx="3516218" cy="7303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CFD192-1BB7-7490-5E3D-91A6F109B6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26901" y="2224227"/>
            <a:ext cx="3670144" cy="14151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71DA4A-FE32-3A93-EC28-2D0DD558CBD2}"/>
              </a:ext>
            </a:extLst>
          </p:cNvPr>
          <p:cNvSpPr txBox="1"/>
          <p:nvPr/>
        </p:nvSpPr>
        <p:spPr>
          <a:xfrm>
            <a:off x="6452557" y="6340415"/>
            <a:ext cx="540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/>
              <a:t>RCPsych</a:t>
            </a:r>
            <a:r>
              <a:rPr lang="en-GB" sz="1400" i="1" dirty="0"/>
              <a:t> Patient and Carer Representatives Survey (2024) </a:t>
            </a:r>
          </a:p>
        </p:txBody>
      </p:sp>
    </p:spTree>
    <p:extLst>
      <p:ext uri="{BB962C8B-B14F-4D97-AF65-F5344CB8AC3E}">
        <p14:creationId xmlns:p14="http://schemas.microsoft.com/office/powerpoint/2010/main" val="38975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B2BD5-8409-CBC4-6B21-7AAF70960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C31EC6-90D0-A849-87A0-14C500F3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89" y="314636"/>
            <a:ext cx="8010817" cy="1325563"/>
          </a:xfrm>
        </p:spPr>
        <p:txBody>
          <a:bodyPr/>
          <a:lstStyle/>
          <a:p>
            <a:r>
              <a:rPr lang="en-GB" dirty="0"/>
              <a:t>Next Steps for </a:t>
            </a:r>
            <a:r>
              <a:rPr lang="en-GB" dirty="0" err="1"/>
              <a:t>RCPsych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99E9B8-B10E-78F6-328A-DB0F4FE646E7}"/>
              </a:ext>
            </a:extLst>
          </p:cNvPr>
          <p:cNvSpPr txBox="1">
            <a:spLocks/>
          </p:cNvSpPr>
          <p:nvPr/>
        </p:nvSpPr>
        <p:spPr>
          <a:xfrm>
            <a:off x="424132" y="2016981"/>
            <a:ext cx="8176403" cy="4542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0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528C"/>
                </a:solidFill>
              </a:rPr>
              <a:t>True coproduction is an ongoing learning curve!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Coproduction training for all staff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Coproduction vs co-design vs engagement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528C"/>
                </a:solidFill>
              </a:rPr>
              <a:t>WTM being revised (5 years on)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Oversight group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College contacts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Pool of representatives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528C"/>
                </a:solidFill>
              </a:rPr>
              <a:t>Action planning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528C"/>
                </a:solidFill>
              </a:rPr>
              <a:t>Next survey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528C"/>
                </a:solidFill>
              </a:rPr>
              <a:t>Next conference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GB" sz="3000" b="1" dirty="0">
              <a:solidFill>
                <a:srgbClr val="00528C"/>
              </a:solidFill>
            </a:endParaRPr>
          </a:p>
          <a:p>
            <a:pPr lvl="1" indent="-342900">
              <a:spcAft>
                <a:spcPts val="1200"/>
              </a:spcAft>
              <a:buClr>
                <a:srgbClr val="6DC5B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wooden ladder on a black background&#10;&#10;AI-generated content may be incorrect.">
            <a:extLst>
              <a:ext uri="{FF2B5EF4-FFF2-40B4-BE49-F238E27FC236}">
                <a16:creationId xmlns:a16="http://schemas.microsoft.com/office/drawing/2014/main" id="{8A604896-C125-7A96-EFAE-F36A0A111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65397" y="1861743"/>
            <a:ext cx="3710132" cy="48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6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223AF-41C6-D8C5-B155-5C6263DD9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0DBD2F-11C2-1827-C5E7-C89813FD2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89" y="314636"/>
            <a:ext cx="8010817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to get started?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7B29462-E3A3-118A-E045-E661D54A7982}"/>
              </a:ext>
            </a:extLst>
          </p:cNvPr>
          <p:cNvSpPr txBox="1">
            <a:spLocks/>
          </p:cNvSpPr>
          <p:nvPr/>
        </p:nvSpPr>
        <p:spPr>
          <a:xfrm>
            <a:off x="424133" y="2016981"/>
            <a:ext cx="7309356" cy="4542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0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528C"/>
                </a:solidFill>
              </a:rPr>
              <a:t>Seek advice </a:t>
            </a:r>
            <a:r>
              <a:rPr lang="en-GB" sz="3000" dirty="0">
                <a:solidFill>
                  <a:srgbClr val="00528C"/>
                </a:solidFill>
              </a:rPr>
              <a:t>from the experts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Tap into local groups (example: QNCC &amp; Young Minds)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Focus groups/panels to discuss meaningful involvement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Develop </a:t>
            </a:r>
            <a:r>
              <a:rPr lang="en-GB" sz="3000" b="1" dirty="0">
                <a:solidFill>
                  <a:srgbClr val="00528C"/>
                </a:solidFill>
              </a:rPr>
              <a:t>shared aims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Involvement from staff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Clear </a:t>
            </a:r>
            <a:r>
              <a:rPr lang="en-GB" sz="3000" b="1" dirty="0">
                <a:solidFill>
                  <a:srgbClr val="00528C"/>
                </a:solidFill>
              </a:rPr>
              <a:t>roles and expectations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Both internal and external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Establish </a:t>
            </a:r>
            <a:r>
              <a:rPr lang="en-GB" sz="3000" b="1" dirty="0">
                <a:solidFill>
                  <a:srgbClr val="00528C"/>
                </a:solidFill>
              </a:rPr>
              <a:t>support mechanisms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528C"/>
                </a:solidFill>
              </a:rPr>
              <a:t>Review 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Won’t get it right first time!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Best practice constantly evolving</a:t>
            </a:r>
            <a:endParaRPr lang="en-GB" sz="2200" dirty="0">
              <a:solidFill>
                <a:srgbClr val="00528C"/>
              </a:solidFill>
            </a:endParaRP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endParaRPr lang="en-GB" sz="3000" b="1" dirty="0">
              <a:solidFill>
                <a:srgbClr val="00528C"/>
              </a:solidFill>
            </a:endParaRPr>
          </a:p>
          <a:p>
            <a:pPr lvl="1" indent="-342900">
              <a:spcAft>
                <a:spcPts val="1200"/>
              </a:spcAft>
              <a:buClr>
                <a:srgbClr val="6DC5B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road leading to mountains&#10;&#10;AI-generated content may be incorrect.">
            <a:extLst>
              <a:ext uri="{FF2B5EF4-FFF2-40B4-BE49-F238E27FC236}">
                <a16:creationId xmlns:a16="http://schemas.microsoft.com/office/drawing/2014/main" id="{29E0E9F6-6412-53E1-1150-750433ADF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717" r="23688"/>
          <a:stretch/>
        </p:blipFill>
        <p:spPr>
          <a:xfrm>
            <a:off x="8278238" y="1793141"/>
            <a:ext cx="3913762" cy="50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787939-CE26-3A0B-6AA4-56895B3EC8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6964" y="2599660"/>
            <a:ext cx="10158071" cy="1658679"/>
          </a:xfrm>
        </p:spPr>
        <p:txBody>
          <a:bodyPr/>
          <a:lstStyle/>
          <a:p>
            <a:r>
              <a:rPr lang="en-GB" dirty="0"/>
              <a:t>Thank you</a:t>
            </a:r>
          </a:p>
          <a:p>
            <a:endParaRPr lang="en-GB" dirty="0"/>
          </a:p>
          <a:p>
            <a:r>
              <a:rPr lang="en-GB" sz="3600" b="0" dirty="0"/>
              <a:t>www.rcpsych.ac.uk/improving-care/ccqi</a:t>
            </a:r>
          </a:p>
        </p:txBody>
      </p:sp>
    </p:spTree>
    <p:extLst>
      <p:ext uri="{BB962C8B-B14F-4D97-AF65-F5344CB8AC3E}">
        <p14:creationId xmlns:p14="http://schemas.microsoft.com/office/powerpoint/2010/main" val="386283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C4DB3-867E-B5B0-C492-6EA02BCA8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51B0FF-A031-DD66-E956-DEA46A69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89" y="314636"/>
            <a:ext cx="8010817" cy="1325563"/>
          </a:xfrm>
        </p:spPr>
        <p:txBody>
          <a:bodyPr/>
          <a:lstStyle/>
          <a:p>
            <a:r>
              <a:rPr lang="en-GB" dirty="0"/>
              <a:t>The Royal College of Psychiatrists </a:t>
            </a:r>
            <a:r>
              <a:rPr lang="en-GB" b="0" dirty="0"/>
              <a:t>(</a:t>
            </a:r>
            <a:r>
              <a:rPr lang="en-GB" b="0" dirty="0" err="1"/>
              <a:t>RCPsych</a:t>
            </a:r>
            <a:r>
              <a:rPr lang="en-GB" b="0" dirty="0"/>
              <a:t>)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00046FB-A4DD-DCB5-5407-0EE6C7BB7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F12AB-AA28-2986-61F3-E50411490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672" y="1785035"/>
            <a:ext cx="2143328" cy="5072965"/>
          </a:xfrm>
          <a:prstGeom prst="rect">
            <a:avLst/>
          </a:prstGeom>
          <a:effectLst>
            <a:outerShdw blurRad="63500" dist="254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DEED49-D8C5-1044-84FD-7070383EE957}"/>
              </a:ext>
            </a:extLst>
          </p:cNvPr>
          <p:cNvSpPr txBox="1"/>
          <p:nvPr/>
        </p:nvSpPr>
        <p:spPr>
          <a:xfrm>
            <a:off x="1246762" y="2926404"/>
            <a:ext cx="73330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“We work to secure the </a:t>
            </a:r>
            <a:r>
              <a:rPr lang="en-GB" sz="2400" b="1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best outcomes </a:t>
            </a:r>
            <a:r>
              <a:rPr lang="en-GB" sz="2400" b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for people with mental illness, learning difficulties and developmental disorders by promoting </a:t>
            </a:r>
            <a:r>
              <a:rPr lang="en-GB" sz="2400" b="1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excellent mental health services</a:t>
            </a:r>
            <a:r>
              <a:rPr lang="en-GB" sz="2400" b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, training </a:t>
            </a:r>
            <a:r>
              <a:rPr lang="en-GB" sz="2400" b="1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outstanding psychiatrists</a:t>
            </a:r>
            <a:r>
              <a:rPr lang="en-GB" sz="2400" b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, promoting </a:t>
            </a:r>
            <a:r>
              <a:rPr lang="en-GB" sz="2400" b="1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quality and research</a:t>
            </a:r>
            <a:r>
              <a:rPr lang="en-GB" sz="2400" b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GB" sz="2400" b="1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setting standards </a:t>
            </a:r>
            <a:r>
              <a:rPr lang="en-GB" sz="2400" b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and being the </a:t>
            </a:r>
            <a:r>
              <a:rPr lang="en-GB" sz="2400" b="1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voice of psychiatry</a:t>
            </a:r>
            <a:r>
              <a:rPr lang="en-GB" sz="2400" b="0" dirty="0">
                <a:solidFill>
                  <a:srgbClr val="666666"/>
                </a:solidFill>
                <a:effectLst/>
                <a:latin typeface="Montserrat" panose="00000500000000000000" pitchFamily="2" charset="0"/>
              </a:rPr>
              <a:t>”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46566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B63B5-0D27-2FAD-6319-9765EB366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1EB1B5-7201-FBBC-869C-C86FDEA01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89" y="314636"/>
            <a:ext cx="8010817" cy="1325563"/>
          </a:xfrm>
        </p:spPr>
        <p:txBody>
          <a:bodyPr/>
          <a:lstStyle/>
          <a:p>
            <a:r>
              <a:rPr lang="en-GB" dirty="0"/>
              <a:t>The ‘Working Together’ Model </a:t>
            </a:r>
            <a:r>
              <a:rPr lang="en-GB" b="0" dirty="0"/>
              <a:t>– why?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F1A7861-8B69-53B0-F264-64432DB8BA5F}"/>
              </a:ext>
            </a:extLst>
          </p:cNvPr>
          <p:cNvSpPr txBox="1">
            <a:spLocks/>
          </p:cNvSpPr>
          <p:nvPr/>
        </p:nvSpPr>
        <p:spPr>
          <a:xfrm>
            <a:off x="424133" y="2016981"/>
            <a:ext cx="6422438" cy="4542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0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25+ years of involvement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Developed in organic, siloed way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Consultation vs true coproduction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b="1" dirty="0">
                <a:solidFill>
                  <a:srgbClr val="00528C"/>
                </a:solidFill>
              </a:rPr>
              <a:t>WTM introduced to: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Reduce variation in experience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Provide additional support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Implement robust recruitment procedures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Provide clarity around roles and expectations</a:t>
            </a:r>
          </a:p>
          <a:p>
            <a:pPr lvl="1" indent="-342900">
              <a:lnSpc>
                <a:spcPct val="12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Ensure involvement is meaningful and recognised</a:t>
            </a:r>
          </a:p>
          <a:p>
            <a:pPr lvl="1" indent="-342900">
              <a:spcAft>
                <a:spcPts val="1200"/>
              </a:spcAft>
              <a:buClr>
                <a:srgbClr val="6DC5B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3B64BF43-056E-CFFB-07FB-8D04AA6A8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878FC9-E7DE-6B31-4BCF-52AF03FCE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333" y="1803072"/>
            <a:ext cx="4580667" cy="50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8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88E36-69CD-349C-5484-B50F497F1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9185D-40B8-0331-3F18-6A23A73C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18" y="296545"/>
            <a:ext cx="7968175" cy="1325563"/>
          </a:xfrm>
        </p:spPr>
        <p:txBody>
          <a:bodyPr/>
          <a:lstStyle/>
          <a:p>
            <a:r>
              <a:rPr lang="en-GB" dirty="0"/>
              <a:t>The ‘Working Together’ Model </a:t>
            </a:r>
            <a:r>
              <a:rPr lang="en-GB" b="0" dirty="0"/>
              <a:t>– how?</a:t>
            </a:r>
            <a:endParaRPr lang="en-GB" b="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53AC52-6E05-5C19-7C15-2A51847AC117}"/>
              </a:ext>
            </a:extLst>
          </p:cNvPr>
          <p:cNvSpPr/>
          <p:nvPr/>
        </p:nvSpPr>
        <p:spPr>
          <a:xfrm>
            <a:off x="805329" y="1898092"/>
            <a:ext cx="3199387" cy="4486275"/>
          </a:xfrm>
          <a:prstGeom prst="rect">
            <a:avLst/>
          </a:prstGeom>
          <a:solidFill>
            <a:srgbClr val="248D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Oversight group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established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Staff leads for HR/ Finance/ safeguarding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Clinical lead for involvement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Patient and carer rep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Met every 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two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Discussed best practice for 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experience and engagement</a:t>
            </a:r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E39887-5FEE-2715-903E-EE04DC9AD1ED}"/>
              </a:ext>
            </a:extLst>
          </p:cNvPr>
          <p:cNvSpPr/>
          <p:nvPr/>
        </p:nvSpPr>
        <p:spPr>
          <a:xfrm>
            <a:off x="8246465" y="1898092"/>
            <a:ext cx="3199387" cy="4486275"/>
          </a:xfrm>
          <a:prstGeom prst="rect">
            <a:avLst/>
          </a:prstGeom>
          <a:solidFill>
            <a:srgbClr val="36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Implementation</a:t>
            </a:r>
            <a:endParaRPr lang="en-GB" b="1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Recruitment plans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put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Inductions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developed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College-wide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Project-specific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Shadowing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Ongoing 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Oversight meetings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Regular staff </a:t>
            </a: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drop-in sessions</a:t>
            </a:r>
            <a:endParaRPr lang="en-GB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>
              <a:spcAft>
                <a:spcPts val="1200"/>
              </a:spcAft>
            </a:pPr>
            <a:endParaRPr lang="en-GB" sz="1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E6D5A0-439A-37F4-DFD3-2091DA03E490}"/>
              </a:ext>
            </a:extLst>
          </p:cNvPr>
          <p:cNvSpPr/>
          <p:nvPr/>
        </p:nvSpPr>
        <p:spPr>
          <a:xfrm>
            <a:off x="4496306" y="1898092"/>
            <a:ext cx="3199387" cy="4486275"/>
          </a:xfrm>
          <a:prstGeom prst="rect">
            <a:avLst/>
          </a:prstGeom>
          <a:solidFill>
            <a:srgbClr val="005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Preparation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Consultation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 with staff and wider pool of patients and carers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Training and drop-in sessions </a:t>
            </a:r>
            <a:r>
              <a:rPr lang="en-GB" dirty="0">
                <a:solidFill>
                  <a:schemeClr val="bg1"/>
                </a:solidFill>
                <a:latin typeface="Montserrat" panose="00000500000000000000" pitchFamily="2" charset="0"/>
              </a:rPr>
              <a:t>for all staff teams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Nature and number of roles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Identifying contacts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Montserrat" panose="00000500000000000000" pitchFamily="2" charset="0"/>
              </a:rPr>
              <a:t>Key changes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  <a:latin typeface="Montserrat" panose="00000500000000000000" pitchFamily="2" charset="0"/>
              </a:rPr>
              <a:t>Policy refresh</a:t>
            </a:r>
          </a:p>
          <a:p>
            <a:pPr>
              <a:spcAft>
                <a:spcPts val="600"/>
              </a:spcAft>
            </a:pPr>
            <a:endParaRPr lang="en-GB" sz="8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5CB4E-B4D8-3AF6-0A54-89F33CAC3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2">
            <a:extLst>
              <a:ext uri="{FF2B5EF4-FFF2-40B4-BE49-F238E27FC236}">
                <a16:creationId xmlns:a16="http://schemas.microsoft.com/office/drawing/2014/main" id="{56475D2A-8B4E-A025-25D5-CB0319AE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29" y="2645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College Centre for Quality Improvement </a:t>
            </a:r>
            <a:r>
              <a:rPr lang="en-US" b="0" dirty="0"/>
              <a:t>(CCQI)</a:t>
            </a:r>
            <a:endParaRPr lang="en-GB" b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FBAA7-7524-CEDB-2D5E-95C1659A6BCC}"/>
              </a:ext>
            </a:extLst>
          </p:cNvPr>
          <p:cNvSpPr/>
          <p:nvPr/>
        </p:nvSpPr>
        <p:spPr>
          <a:xfrm>
            <a:off x="577944" y="2076573"/>
            <a:ext cx="3199387" cy="199281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EFBD99-B7C7-CAA3-D41E-BCCF64389DDA}"/>
              </a:ext>
            </a:extLst>
          </p:cNvPr>
          <p:cNvSpPr/>
          <p:nvPr/>
        </p:nvSpPr>
        <p:spPr>
          <a:xfrm>
            <a:off x="8418064" y="2041538"/>
            <a:ext cx="3199387" cy="2062889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AEBE08-B3D5-14B1-978B-70FCBD83206F}"/>
              </a:ext>
            </a:extLst>
          </p:cNvPr>
          <p:cNvSpPr/>
          <p:nvPr/>
        </p:nvSpPr>
        <p:spPr>
          <a:xfrm>
            <a:off x="4494765" y="2026477"/>
            <a:ext cx="3199387" cy="2002617"/>
          </a:xfrm>
          <a:prstGeom prst="rect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3E3E21-2087-6147-7B07-E5D1769B8C44}"/>
              </a:ext>
            </a:extLst>
          </p:cNvPr>
          <p:cNvSpPr/>
          <p:nvPr/>
        </p:nvSpPr>
        <p:spPr>
          <a:xfrm>
            <a:off x="577944" y="4304615"/>
            <a:ext cx="3199387" cy="199281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C5E564-4465-D27A-0C85-9892DFC4C5C1}"/>
              </a:ext>
            </a:extLst>
          </p:cNvPr>
          <p:cNvSpPr/>
          <p:nvPr/>
        </p:nvSpPr>
        <p:spPr>
          <a:xfrm>
            <a:off x="4496306" y="4304615"/>
            <a:ext cx="3199387" cy="1992817"/>
          </a:xfrm>
          <a:prstGeom prst="rect">
            <a:avLst/>
          </a:prstGeom>
          <a:solidFill>
            <a:srgbClr val="93959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773229-FBE7-D597-B0F4-5E49E1294870}"/>
              </a:ext>
            </a:extLst>
          </p:cNvPr>
          <p:cNvSpPr/>
          <p:nvPr/>
        </p:nvSpPr>
        <p:spPr>
          <a:xfrm>
            <a:off x="8414668" y="4304615"/>
            <a:ext cx="3199387" cy="1992817"/>
          </a:xfrm>
          <a:prstGeom prst="rect">
            <a:avLst/>
          </a:pr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53683-13E1-3316-B1F5-D4EA79D02A3F}"/>
              </a:ext>
            </a:extLst>
          </p:cNvPr>
          <p:cNvSpPr txBox="1"/>
          <p:nvPr/>
        </p:nvSpPr>
        <p:spPr>
          <a:xfrm>
            <a:off x="819100" y="3072981"/>
            <a:ext cx="27136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Work with every mental health trust in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England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and increasingly in the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devolved nations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and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internationally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02EA03-0969-6CC0-AB3D-D728F577495C}"/>
              </a:ext>
            </a:extLst>
          </p:cNvPr>
          <p:cNvSpPr txBox="1"/>
          <p:nvPr/>
        </p:nvSpPr>
        <p:spPr>
          <a:xfrm>
            <a:off x="720020" y="5335817"/>
            <a:ext cx="290875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Our 2024 events and conferences were attended by over </a:t>
            </a:r>
            <a: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2,500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people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77DE6E-D36E-A85C-1625-C501FE5F2209}"/>
              </a:ext>
            </a:extLst>
          </p:cNvPr>
          <p:cNvSpPr txBox="1"/>
          <p:nvPr/>
        </p:nvSpPr>
        <p:spPr>
          <a:xfrm>
            <a:off x="4814353" y="5301023"/>
            <a:ext cx="25632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670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services reviewed in 2024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AC90A3-2F81-1DAE-011A-EB1613272AE3}"/>
              </a:ext>
            </a:extLst>
          </p:cNvPr>
          <p:cNvSpPr txBox="1"/>
          <p:nvPr/>
        </p:nvSpPr>
        <p:spPr>
          <a:xfrm>
            <a:off x="8712950" y="5395424"/>
            <a:ext cx="25632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Work closely with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100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patient and carer representatives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6" name="Graphic 15" descr="Atom">
            <a:extLst>
              <a:ext uri="{FF2B5EF4-FFF2-40B4-BE49-F238E27FC236}">
                <a16:creationId xmlns:a16="http://schemas.microsoft.com/office/drawing/2014/main" id="{C442073E-1FEF-8197-DEF2-2ECB5D2AF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60402" y="4417801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C0D48C-5ECB-08CD-6516-A85DBCED55AB}"/>
              </a:ext>
            </a:extLst>
          </p:cNvPr>
          <p:cNvSpPr txBox="1"/>
          <p:nvPr/>
        </p:nvSpPr>
        <p:spPr>
          <a:xfrm>
            <a:off x="4739159" y="3080651"/>
            <a:ext cx="27136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29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quality networks, </a:t>
            </a:r>
            <a:r>
              <a:rPr lang="en-GB" sz="1400" b="1" dirty="0">
                <a:solidFill>
                  <a:prstClr val="white"/>
                </a:solidFill>
                <a:latin typeface="Montserrat" panose="00000500000000000000" pitchFamily="2" charset="0"/>
              </a:rPr>
              <a:t>3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national audits,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2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feedback tools and the Invited Review Service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7D493B-C6B1-EF5C-7211-E5C7C35D5C10}"/>
              </a:ext>
            </a:extLst>
          </p:cNvPr>
          <p:cNvSpPr txBox="1"/>
          <p:nvPr/>
        </p:nvSpPr>
        <p:spPr>
          <a:xfrm>
            <a:off x="8660917" y="3106446"/>
            <a:ext cx="27136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80+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staff and two Clinical and Strategic directors</a:t>
            </a:r>
          </a:p>
        </p:txBody>
      </p:sp>
      <p:pic>
        <p:nvPicPr>
          <p:cNvPr id="20" name="Graphic 19" descr="Laptop outline">
            <a:extLst>
              <a:ext uri="{FF2B5EF4-FFF2-40B4-BE49-F238E27FC236}">
                <a16:creationId xmlns:a16="http://schemas.microsoft.com/office/drawing/2014/main" id="{5C0E17AB-D7AD-F4C3-9C26-5CDA01521C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7259" y="4386623"/>
            <a:ext cx="914400" cy="914400"/>
          </a:xfrm>
          <a:prstGeom prst="rect">
            <a:avLst/>
          </a:prstGeom>
        </p:spPr>
      </p:pic>
      <p:pic>
        <p:nvPicPr>
          <p:cNvPr id="21" name="Graphic 20" descr="Recycle outline">
            <a:extLst>
              <a:ext uri="{FF2B5EF4-FFF2-40B4-BE49-F238E27FC236}">
                <a16:creationId xmlns:a16="http://schemas.microsoft.com/office/drawing/2014/main" id="{74B89FC4-67EA-5613-AB24-875455CEB2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54456" y="2188263"/>
            <a:ext cx="914400" cy="914400"/>
          </a:xfrm>
          <a:prstGeom prst="rect">
            <a:avLst/>
          </a:prstGeom>
        </p:spPr>
      </p:pic>
      <p:pic>
        <p:nvPicPr>
          <p:cNvPr id="23" name="Graphic 22" descr="Brain in head outline">
            <a:extLst>
              <a:ext uri="{FF2B5EF4-FFF2-40B4-BE49-F238E27FC236}">
                <a16:creationId xmlns:a16="http://schemas.microsoft.com/office/drawing/2014/main" id="{C39F7A4A-33E0-E5AE-4B99-653D391AE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7198" y="4417801"/>
            <a:ext cx="914400" cy="914400"/>
          </a:xfrm>
          <a:prstGeom prst="rect">
            <a:avLst/>
          </a:prstGeom>
        </p:spPr>
      </p:pic>
      <p:pic>
        <p:nvPicPr>
          <p:cNvPr id="26" name="Graphic 25" descr="Group success outline">
            <a:extLst>
              <a:ext uri="{FF2B5EF4-FFF2-40B4-BE49-F238E27FC236}">
                <a16:creationId xmlns:a16="http://schemas.microsoft.com/office/drawing/2014/main" id="{A63A4B51-546D-18EE-DB94-DD2AE08B65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37395" y="2188263"/>
            <a:ext cx="914400" cy="914400"/>
          </a:xfrm>
          <a:prstGeom prst="rect">
            <a:avLst/>
          </a:prstGeom>
        </p:spPr>
      </p:pic>
      <p:pic>
        <p:nvPicPr>
          <p:cNvPr id="28" name="Graphic 27" descr="Globe outline">
            <a:extLst>
              <a:ext uri="{FF2B5EF4-FFF2-40B4-BE49-F238E27FC236}">
                <a16:creationId xmlns:a16="http://schemas.microsoft.com/office/drawing/2014/main" id="{A6BB2659-C3FA-CA6A-32E3-07FFD7EDD9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76418" y="2220427"/>
            <a:ext cx="795961" cy="79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EA1176-FB14-4D17-8BF3-8FC9A41A9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89" y="314636"/>
            <a:ext cx="8010817" cy="1325563"/>
          </a:xfrm>
        </p:spPr>
        <p:txBody>
          <a:bodyPr/>
          <a:lstStyle/>
          <a:p>
            <a:r>
              <a:rPr lang="en-GB" dirty="0"/>
              <a:t>Quality networks and accreditation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BB0224-2CF9-497F-E47F-9BA6708ACECA}"/>
              </a:ext>
            </a:extLst>
          </p:cNvPr>
          <p:cNvSpPr txBox="1">
            <a:spLocks/>
          </p:cNvSpPr>
          <p:nvPr/>
        </p:nvSpPr>
        <p:spPr>
          <a:xfrm>
            <a:off x="424133" y="2016981"/>
            <a:ext cx="7747101" cy="4542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0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Ho</a:t>
            </a:r>
            <a:r>
              <a:rPr lang="en-US" sz="3000" dirty="0">
                <a:solidFill>
                  <a:srgbClr val="00528C"/>
                </a:solidFill>
              </a:rPr>
              <a:t>me to 29 quality networks and accreditation </a:t>
            </a:r>
            <a:r>
              <a:rPr lang="en-US" sz="3000" dirty="0" err="1">
                <a:solidFill>
                  <a:srgbClr val="00528C"/>
                </a:solidFill>
              </a:rPr>
              <a:t>programmes</a:t>
            </a:r>
            <a:r>
              <a:rPr lang="en-US" sz="3000" dirty="0">
                <a:solidFill>
                  <a:srgbClr val="00528C"/>
                </a:solidFill>
              </a:rPr>
              <a:t> with </a:t>
            </a:r>
            <a:r>
              <a:rPr lang="en-US" sz="3000" b="1" dirty="0">
                <a:solidFill>
                  <a:srgbClr val="00528C"/>
                </a:solidFill>
              </a:rPr>
              <a:t>~1,600 member services </a:t>
            </a:r>
            <a:r>
              <a:rPr lang="en-US" sz="3000" dirty="0">
                <a:solidFill>
                  <a:srgbClr val="00528C"/>
                </a:solidFill>
              </a:rPr>
              <a:t>which employ over 50,000 staff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Model of self- and peer review with emphasis on support, sharing learning and solutions 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Underpinned by </a:t>
            </a:r>
            <a:r>
              <a:rPr lang="en-GB" sz="3000" b="1" dirty="0">
                <a:solidFill>
                  <a:srgbClr val="00528C"/>
                </a:solidFill>
              </a:rPr>
              <a:t>core standards </a:t>
            </a:r>
            <a:r>
              <a:rPr lang="en-GB" sz="3000" dirty="0">
                <a:solidFill>
                  <a:srgbClr val="00528C"/>
                </a:solidFill>
              </a:rPr>
              <a:t>for inpatient and community services</a:t>
            </a:r>
          </a:p>
          <a:p>
            <a:pPr marL="6858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528C"/>
                </a:solidFill>
              </a:rPr>
              <a:t>Continuous improvement embedded in regular standard review</a:t>
            </a:r>
          </a:p>
          <a:p>
            <a:pPr marL="685800" lvl="2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900" dirty="0">
                <a:solidFill>
                  <a:srgbClr val="00528C"/>
                </a:solidFill>
              </a:rPr>
              <a:t>Complements regulatory bodies and prepares services for inspections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Positioned to </a:t>
            </a:r>
            <a:r>
              <a:rPr lang="en-GB" sz="3000" b="1" dirty="0">
                <a:solidFill>
                  <a:srgbClr val="00528C"/>
                </a:solidFill>
              </a:rPr>
              <a:t>evolve</a:t>
            </a:r>
            <a:r>
              <a:rPr lang="en-GB" sz="3000" dirty="0">
                <a:solidFill>
                  <a:srgbClr val="00528C"/>
                </a:solidFill>
              </a:rPr>
              <a:t> - standards, services and mode of engagement with members e.g., COVID 19 complete virtual migration  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Multidisciplinary, cross sector and cross setting </a:t>
            </a:r>
          </a:p>
          <a:p>
            <a:pPr lvl="1" indent="-342900">
              <a:spcAft>
                <a:spcPts val="1200"/>
              </a:spcAft>
              <a:buClr>
                <a:srgbClr val="6DC5B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E075082-B150-7819-F0D2-B7BE9ECD7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073157"/>
              </p:ext>
            </p:extLst>
          </p:nvPr>
        </p:nvGraphicFramePr>
        <p:xfrm>
          <a:off x="8543109" y="2762655"/>
          <a:ext cx="3329262" cy="275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523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1609E-79C1-7BC6-E48A-D87EE38E5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E85FE4-D79D-DA1D-346F-6407D820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89" y="314636"/>
            <a:ext cx="8010817" cy="1325563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Patients and Carer Reps</a:t>
            </a:r>
            <a:br>
              <a:rPr lang="en-GB" dirty="0"/>
            </a:br>
            <a:r>
              <a:rPr lang="en-GB" sz="3600" b="0" dirty="0"/>
              <a:t>Quality and Accreditation Networks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06A3B61-5FEC-C868-1699-22E799EE83EB}"/>
              </a:ext>
            </a:extLst>
          </p:cNvPr>
          <p:cNvSpPr txBox="1">
            <a:spLocks/>
          </p:cNvSpPr>
          <p:nvPr/>
        </p:nvSpPr>
        <p:spPr>
          <a:xfrm>
            <a:off x="424132" y="2016981"/>
            <a:ext cx="9293800" cy="4542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0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People with lived experience of the specialism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Number determined by size of the network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Comprehensive induction &amp; training plan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Expectation of ≥8 days of work p/a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00528C"/>
                </a:solidFill>
              </a:rPr>
              <a:t>Reviews as core activity, plus additional opportunities</a:t>
            </a:r>
            <a:endParaRPr lang="en-GB" sz="2200" dirty="0">
              <a:solidFill>
                <a:srgbClr val="00528C"/>
              </a:solidFill>
            </a:endParaRPr>
          </a:p>
          <a:p>
            <a:pPr lvl="1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Advisory Group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Accreditation Committee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Standards/questionnaire development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528C"/>
                </a:solidFill>
              </a:rPr>
              <a:t>Event development/facilitation</a:t>
            </a:r>
          </a:p>
          <a:p>
            <a:pPr lvl="1" indent="-342900">
              <a:spcAft>
                <a:spcPts val="1200"/>
              </a:spcAft>
              <a:buClr>
                <a:srgbClr val="6DC5B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0A534-38FE-9030-CB8C-BA51C261F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932" y="1800813"/>
            <a:ext cx="2474068" cy="50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1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54E01-9854-523B-06D5-B99A865C9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9678FD-9E17-60DF-3411-96A4FB1A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89" y="314636"/>
            <a:ext cx="8010817" cy="1325563"/>
          </a:xfrm>
        </p:spPr>
        <p:txBody>
          <a:bodyPr>
            <a:normAutofit/>
          </a:bodyPr>
          <a:lstStyle/>
          <a:p>
            <a:r>
              <a:rPr lang="en-GB" dirty="0"/>
              <a:t>Patients and Carer Reps</a:t>
            </a:r>
            <a:br>
              <a:rPr lang="en-GB" dirty="0"/>
            </a:br>
            <a:r>
              <a:rPr lang="en-GB" sz="3600" b="0" dirty="0"/>
              <a:t>Quality Reviews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255D153-E610-E595-BB23-A1C16A90BB96}"/>
              </a:ext>
            </a:extLst>
          </p:cNvPr>
          <p:cNvSpPr txBox="1">
            <a:spLocks/>
          </p:cNvSpPr>
          <p:nvPr/>
        </p:nvSpPr>
        <p:spPr>
          <a:xfrm>
            <a:off x="424132" y="2016981"/>
            <a:ext cx="8176403" cy="454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7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6858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11430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20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6002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2057400" indent="-27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BA2A3"/>
              </a:buClr>
              <a:buSzPct val="100000"/>
              <a:buFont typeface="Wingdings 2" panose="05020102010507070707" pitchFamily="18" charset="2"/>
              <a:buChar char=""/>
              <a:defRPr sz="18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28C"/>
                </a:solidFill>
              </a:rPr>
              <a:t>Usually 1 day; some online, some in person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28C"/>
                </a:solidFill>
              </a:rPr>
              <a:t>‘Developmental’ vs accreditation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28C"/>
                </a:solidFill>
              </a:rPr>
              <a:t>Combination of interviews and discussions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28C"/>
                </a:solidFill>
              </a:rPr>
              <a:t>Reps lead on patient/carer meetings</a:t>
            </a:r>
          </a:p>
          <a:p>
            <a:pPr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528C"/>
                </a:solidFill>
              </a:rPr>
              <a:t>Review key documentation</a:t>
            </a:r>
          </a:p>
          <a:p>
            <a:pPr lvl="1" indent="-342900">
              <a:spcAft>
                <a:spcPts val="1200"/>
              </a:spcAft>
              <a:buClr>
                <a:srgbClr val="6DC5BB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370047-F92C-2063-9571-870A5F405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535" y="1870359"/>
            <a:ext cx="3485634" cy="4836139"/>
          </a:xfrm>
          <a:prstGeom prst="rect">
            <a:avLst/>
          </a:prstGeom>
        </p:spPr>
      </p:pic>
      <p:pic>
        <p:nvPicPr>
          <p:cNvPr id="5" name="Graphic 4" descr="Group of men with solid fill">
            <a:extLst>
              <a:ext uri="{FF2B5EF4-FFF2-40B4-BE49-F238E27FC236}">
                <a16:creationId xmlns:a16="http://schemas.microsoft.com/office/drawing/2014/main" id="{0270D589-FDF1-D6C6-A99A-9FEE87A3B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5636" y="5236908"/>
            <a:ext cx="990943" cy="990943"/>
          </a:xfrm>
          <a:prstGeom prst="rect">
            <a:avLst/>
          </a:prstGeom>
        </p:spPr>
      </p:pic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9004220E-F637-E7F0-FDDC-997A0648C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5920" y="5236908"/>
            <a:ext cx="990943" cy="990943"/>
          </a:xfrm>
          <a:prstGeom prst="rect">
            <a:avLst/>
          </a:prstGeom>
        </p:spPr>
      </p:pic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64B58A83-5BE3-9B86-FA33-79F7CA4D4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83156" y="5236908"/>
            <a:ext cx="990943" cy="990943"/>
          </a:xfrm>
          <a:prstGeom prst="rect">
            <a:avLst/>
          </a:prstGeom>
        </p:spPr>
      </p:pic>
      <p:pic>
        <p:nvPicPr>
          <p:cNvPr id="8" name="Graphic 7" descr="House with solid fill">
            <a:extLst>
              <a:ext uri="{FF2B5EF4-FFF2-40B4-BE49-F238E27FC236}">
                <a16:creationId xmlns:a16="http://schemas.microsoft.com/office/drawing/2014/main" id="{7A78AF47-E6AF-AB79-F2E2-A12EACDD94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20804" y="5205644"/>
            <a:ext cx="990943" cy="990943"/>
          </a:xfrm>
          <a:prstGeom prst="rect">
            <a:avLst/>
          </a:prstGeom>
        </p:spPr>
      </p:pic>
      <p:pic>
        <p:nvPicPr>
          <p:cNvPr id="9" name="Graphic 8" descr="Add with solid fill">
            <a:extLst>
              <a:ext uri="{FF2B5EF4-FFF2-40B4-BE49-F238E27FC236}">
                <a16:creationId xmlns:a16="http://schemas.microsoft.com/office/drawing/2014/main" id="{DAA3452A-0ED0-7099-18A8-8174F9AC1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56173" y="5483486"/>
            <a:ext cx="385807" cy="385807"/>
          </a:xfrm>
          <a:prstGeom prst="rect">
            <a:avLst/>
          </a:prstGeom>
        </p:spPr>
      </p:pic>
      <p:pic>
        <p:nvPicPr>
          <p:cNvPr id="10" name="Graphic 9" descr="Add with solid fill">
            <a:extLst>
              <a:ext uri="{FF2B5EF4-FFF2-40B4-BE49-F238E27FC236}">
                <a16:creationId xmlns:a16="http://schemas.microsoft.com/office/drawing/2014/main" id="{E0D42B48-0129-9F05-91D2-4D71BC6014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73096" y="5483486"/>
            <a:ext cx="385807" cy="385807"/>
          </a:xfrm>
          <a:prstGeom prst="rect">
            <a:avLst/>
          </a:prstGeom>
        </p:spPr>
      </p:pic>
      <p:pic>
        <p:nvPicPr>
          <p:cNvPr id="11" name="Graphic 10" descr="Arrow Right with solid fill">
            <a:extLst>
              <a:ext uri="{FF2B5EF4-FFF2-40B4-BE49-F238E27FC236}">
                <a16:creationId xmlns:a16="http://schemas.microsoft.com/office/drawing/2014/main" id="{40349237-E18D-1703-AAE3-1CD1A3DD41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828905" y="5422367"/>
            <a:ext cx="535801" cy="535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F7F5DC-9E01-2CE0-6AC6-677193FF50EC}"/>
              </a:ext>
            </a:extLst>
          </p:cNvPr>
          <p:cNvSpPr txBox="1"/>
          <p:nvPr/>
        </p:nvSpPr>
        <p:spPr>
          <a:xfrm>
            <a:off x="992068" y="6280718"/>
            <a:ext cx="13433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100">
                <a:latin typeface="Montserrat" panose="00000500000000000000" pitchFamily="2" charset="0"/>
              </a:rPr>
              <a:t>Professionals</a:t>
            </a:r>
            <a:endParaRPr lang="en-GB" sz="11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4C776-2F6B-47B6-31F2-134753D8112D}"/>
              </a:ext>
            </a:extLst>
          </p:cNvPr>
          <p:cNvSpPr txBox="1"/>
          <p:nvPr/>
        </p:nvSpPr>
        <p:spPr>
          <a:xfrm>
            <a:off x="2813768" y="6275611"/>
            <a:ext cx="152971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100">
                <a:latin typeface="Montserrat" panose="00000500000000000000" pitchFamily="2" charset="0"/>
              </a:rPr>
              <a:t>Patient/carer Representative</a:t>
            </a:r>
            <a:endParaRPr lang="en-GB" sz="11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78F003-1927-DDB0-0477-755C4B026B83}"/>
              </a:ext>
            </a:extLst>
          </p:cNvPr>
          <p:cNvSpPr txBox="1"/>
          <p:nvPr/>
        </p:nvSpPr>
        <p:spPr>
          <a:xfrm>
            <a:off x="4817088" y="6275611"/>
            <a:ext cx="8486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100" dirty="0">
                <a:latin typeface="Montserrat" panose="00000500000000000000" pitchFamily="2" charset="0"/>
              </a:rPr>
              <a:t>Network Rep</a:t>
            </a:r>
            <a:endParaRPr lang="en-GB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D4EA18-FE09-9123-18BA-63DA8D227263}"/>
              </a:ext>
            </a:extLst>
          </p:cNvPr>
          <p:cNvSpPr txBox="1"/>
          <p:nvPr/>
        </p:nvSpPr>
        <p:spPr>
          <a:xfrm>
            <a:off x="6497303" y="6244376"/>
            <a:ext cx="13433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1100">
                <a:latin typeface="Montserrat" panose="00000500000000000000" pitchFamily="2" charset="0"/>
              </a:rPr>
              <a:t>Host Service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342373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2808B-623B-8454-889F-B03C41456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0659D-D591-9D9C-A347-92648D64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89" y="314636"/>
            <a:ext cx="8010817" cy="1325563"/>
          </a:xfrm>
        </p:spPr>
        <p:txBody>
          <a:bodyPr>
            <a:normAutofit fontScale="90000"/>
          </a:bodyPr>
          <a:lstStyle/>
          <a:p>
            <a:r>
              <a:rPr lang="en-GB" sz="4900" dirty="0"/>
              <a:t>Patients and Carer Reps</a:t>
            </a:r>
            <a:br>
              <a:rPr lang="en-GB" dirty="0"/>
            </a:br>
            <a:r>
              <a:rPr lang="en-GB" sz="3600" b="0" dirty="0"/>
              <a:t>Quality and Accreditation Networks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8E076-6649-A1DE-8A01-249E4929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019" y="2145771"/>
            <a:ext cx="3056391" cy="4336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5D8D6C-AE7A-F44E-BD15-8984E6B2E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703" y="2957375"/>
            <a:ext cx="4808593" cy="2713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8B706D-7EBF-1225-A218-7318BA724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89" y="2120629"/>
            <a:ext cx="3056391" cy="43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30175"/>
      </p:ext>
    </p:extLst>
  </p:cSld>
  <p:clrMapOvr>
    <a:masterClrMapping/>
  </p:clrMapOvr>
</p:sld>
</file>

<file path=ppt/theme/theme1.xml><?xml version="1.0" encoding="utf-8"?>
<a:theme xmlns:a="http://schemas.openxmlformats.org/drawingml/2006/main" name="RCPsych: Title slides">
  <a:themeElements>
    <a:clrScheme name="RCPsych">
      <a:dk1>
        <a:srgbClr val="00548E"/>
      </a:dk1>
      <a:lt1>
        <a:srgbClr val="FFFFFF"/>
      </a:lt1>
      <a:dk2>
        <a:srgbClr val="000000"/>
      </a:dk2>
      <a:lt2>
        <a:srgbClr val="E5EDF3"/>
      </a:lt2>
      <a:accent1>
        <a:srgbClr val="6A112F"/>
      </a:accent1>
      <a:accent2>
        <a:srgbClr val="5A116A"/>
      </a:accent2>
      <a:accent3>
        <a:srgbClr val="066D8E"/>
      </a:accent3>
      <a:accent4>
        <a:srgbClr val="F5A623"/>
      </a:accent4>
      <a:accent5>
        <a:srgbClr val="8EB624"/>
      </a:accent5>
      <a:accent6>
        <a:srgbClr val="666666"/>
      </a:accent6>
      <a:hlink>
        <a:srgbClr val="0083AF"/>
      </a:hlink>
      <a:folHlink>
        <a:srgbClr val="5A11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 - external presentations - 2021-04-27" id="{1F4DBC69-8795-4049-A077-63CA058FF3C4}" vid="{0F9764D9-F359-4315-9964-90E354A0A7ED}"/>
    </a:ext>
  </a:extLst>
</a:theme>
</file>

<file path=ppt/theme/theme2.xml><?xml version="1.0" encoding="utf-8"?>
<a:theme xmlns:a="http://schemas.openxmlformats.org/drawingml/2006/main" name="RCPsych: general slides">
  <a:themeElements>
    <a:clrScheme name="RCPsych">
      <a:dk1>
        <a:srgbClr val="000000"/>
      </a:dk1>
      <a:lt1>
        <a:srgbClr val="FFFFFF"/>
      </a:lt1>
      <a:dk2>
        <a:srgbClr val="00548E"/>
      </a:dk2>
      <a:lt2>
        <a:srgbClr val="E5EDF3"/>
      </a:lt2>
      <a:accent1>
        <a:srgbClr val="6A112F"/>
      </a:accent1>
      <a:accent2>
        <a:srgbClr val="5A116A"/>
      </a:accent2>
      <a:accent3>
        <a:srgbClr val="066D8E"/>
      </a:accent3>
      <a:accent4>
        <a:srgbClr val="F5A623"/>
      </a:accent4>
      <a:accent5>
        <a:srgbClr val="8EB624"/>
      </a:accent5>
      <a:accent6>
        <a:srgbClr val="666666"/>
      </a:accent6>
      <a:hlink>
        <a:srgbClr val="0083AF"/>
      </a:hlink>
      <a:folHlink>
        <a:srgbClr val="5A116A"/>
      </a:folHlink>
    </a:clrScheme>
    <a:fontScheme name="RCPsych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 - external presentations - 2021-04-27" id="{1F4DBC69-8795-4049-A077-63CA058FF3C4}" vid="{D8981E41-882D-4D6E-A649-7ED2C4A952DD}"/>
    </a:ext>
  </a:extLst>
</a:theme>
</file>

<file path=ppt/theme/theme3.xml><?xml version="1.0" encoding="utf-8"?>
<a:theme xmlns:a="http://schemas.openxmlformats.org/drawingml/2006/main" name="Blank slide">
  <a:themeElements>
    <a:clrScheme name="RCPsych">
      <a:dk1>
        <a:srgbClr val="00548E"/>
      </a:dk1>
      <a:lt1>
        <a:sysClr val="window" lastClr="FFFFFF"/>
      </a:lt1>
      <a:dk2>
        <a:srgbClr val="666666"/>
      </a:dk2>
      <a:lt2>
        <a:srgbClr val="E5EDF3"/>
      </a:lt2>
      <a:accent1>
        <a:srgbClr val="6A112F"/>
      </a:accent1>
      <a:accent2>
        <a:srgbClr val="5A116A"/>
      </a:accent2>
      <a:accent3>
        <a:srgbClr val="066D8E"/>
      </a:accent3>
      <a:accent4>
        <a:srgbClr val="F5A623"/>
      </a:accent4>
      <a:accent5>
        <a:srgbClr val="8EB624"/>
      </a:accent5>
      <a:accent6>
        <a:srgbClr val="FFFFFF"/>
      </a:accent6>
      <a:hlink>
        <a:srgbClr val="0083AF"/>
      </a:hlink>
      <a:folHlink>
        <a:srgbClr val="5A116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 - external presentations - 2021-04-27" id="{1F4DBC69-8795-4049-A077-63CA058FF3C4}" vid="{7003AA1E-8185-40C0-9CD8-5CC68DB1A92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6499693-4160-4138-badc-982f805e478a">
      <Terms xmlns="http://schemas.microsoft.com/office/infopath/2007/PartnerControls"/>
    </lcf76f155ced4ddcb4097134ff3c332f>
    <TaxCatchAll xmlns="99d628d6-b82e-44ac-9cc9-66415f6577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055C98EB441E4BB79AD556B59EC418" ma:contentTypeVersion="21" ma:contentTypeDescription="Create a new document." ma:contentTypeScope="" ma:versionID="1e8bdde0ae7a26e0e09312674be6372c">
  <xsd:schema xmlns:xsd="http://www.w3.org/2001/XMLSchema" xmlns:xs="http://www.w3.org/2001/XMLSchema" xmlns:p="http://schemas.microsoft.com/office/2006/metadata/properties" xmlns:ns1="http://schemas.microsoft.com/sharepoint/v3" xmlns:ns2="56499693-4160-4138-badc-982f805e478a" xmlns:ns3="99d628d6-b82e-44ac-9cc9-66415f65774b" targetNamespace="http://schemas.microsoft.com/office/2006/metadata/properties" ma:root="true" ma:fieldsID="63f1b469a0e53a2e74754d1f739c4907" ns1:_="" ns2:_="" ns3:_="">
    <xsd:import namespace="http://schemas.microsoft.com/sharepoint/v3"/>
    <xsd:import namespace="56499693-4160-4138-badc-982f805e478a"/>
    <xsd:import namespace="99d628d6-b82e-44ac-9cc9-66415f6577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99693-4160-4138-badc-982f805e4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612f0454-6082-49d7-b32e-35d6b85bba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628d6-b82e-44ac-9cc9-66415f6577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69c079e7-6e39-44fe-908a-1cdef6a9c2c2}" ma:internalName="TaxCatchAll" ma:showField="CatchAllData" ma:web="99d628d6-b82e-44ac-9cc9-66415f6577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C1D21F-8DCC-4F31-88A7-D9430D7414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6580E2-8209-4911-B44F-5080580B0766}">
  <ds:schemaRefs>
    <ds:schemaRef ds:uri="http://purl.org/dc/terms/"/>
    <ds:schemaRef ds:uri="62fc13af-f47b-4d06-970b-70b46bd995c3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cb95ad5b-d7bd-41a9-aa8c-837afd1c8c71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sharepoint/v3"/>
    <ds:schemaRef ds:uri="56499693-4160-4138-badc-982f805e478a"/>
    <ds:schemaRef ds:uri="99d628d6-b82e-44ac-9cc9-66415f65774b"/>
  </ds:schemaRefs>
</ds:datastoreItem>
</file>

<file path=customXml/itemProps3.xml><?xml version="1.0" encoding="utf-8"?>
<ds:datastoreItem xmlns:ds="http://schemas.openxmlformats.org/officeDocument/2006/customXml" ds:itemID="{B433FF7B-7CDB-43D5-AD6D-1543C6064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499693-4160-4138-badc-982f805e478a"/>
    <ds:schemaRef ds:uri="99d628d6-b82e-44ac-9cc9-66415f6577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RCPsych PowerPoint template - external presentations</Template>
  <TotalTime>26633</TotalTime>
  <Words>755</Words>
  <Application>Microsoft Office PowerPoint</Application>
  <PresentationFormat>Widescreen</PresentationFormat>
  <Paragraphs>138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Montserrat</vt:lpstr>
      <vt:lpstr>Wingdings 2</vt:lpstr>
      <vt:lpstr>RCPsych: Title slides</vt:lpstr>
      <vt:lpstr>RCPsych: general slides</vt:lpstr>
      <vt:lpstr>Blank slide</vt:lpstr>
      <vt:lpstr>Involving Lived Experience in Quality Reviews </vt:lpstr>
      <vt:lpstr>The Royal College of Psychiatrists (RCPsych)</vt:lpstr>
      <vt:lpstr>The ‘Working Together’ Model – why?</vt:lpstr>
      <vt:lpstr>The ‘Working Together’ Model – how?</vt:lpstr>
      <vt:lpstr>The College Centre for Quality Improvement (CCQI)</vt:lpstr>
      <vt:lpstr>Quality networks and accreditation </vt:lpstr>
      <vt:lpstr>Patients and Carer Reps Quality and Accreditation Networks</vt:lpstr>
      <vt:lpstr>Patients and Carer Reps Quality Reviews</vt:lpstr>
      <vt:lpstr>Patients and Carer Reps Quality and Accreditation Networks</vt:lpstr>
      <vt:lpstr>Patients and Carer Reps Support</vt:lpstr>
      <vt:lpstr>What works well? Patient/carer perspective</vt:lpstr>
      <vt:lpstr>What could be improved? Patient/carer perspective</vt:lpstr>
      <vt:lpstr>Next Steps for RCPsych</vt:lpstr>
      <vt:lpstr>How to get started?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for RCPsych external clients</dc:title>
  <dc:creator>Sarah Hickling</dc:creator>
  <cp:lastModifiedBy>Hannah Lucas-Motley</cp:lastModifiedBy>
  <cp:revision>18</cp:revision>
  <dcterms:created xsi:type="dcterms:W3CDTF">2021-08-09T11:21:47Z</dcterms:created>
  <dcterms:modified xsi:type="dcterms:W3CDTF">2025-06-03T12:40:37Z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d238a98-5de3-4afa-b492-e6339810853c_Enabled">
    <vt:lpwstr>True</vt:lpwstr>
  </property>
  <property fmtid="{D5CDD505-2E9C-101B-9397-08002B2CF9AE}" pid="3" name="MSIP_Label_bd238a98-5de3-4afa-b492-e6339810853c_SiteId">
    <vt:lpwstr>75aac48a-29ab-4230-adac-69d3e7ed3e77</vt:lpwstr>
  </property>
  <property fmtid="{D5CDD505-2E9C-101B-9397-08002B2CF9AE}" pid="4" name="MSIP_Label_bd238a98-5de3-4afa-b492-e6339810853c_Owner">
    <vt:lpwstr>Sarah.Hickling@rcpsych.ac.uk</vt:lpwstr>
  </property>
  <property fmtid="{D5CDD505-2E9C-101B-9397-08002B2CF9AE}" pid="5" name="MSIP_Label_bd238a98-5de3-4afa-b492-e6339810853c_SetDate">
    <vt:lpwstr>2020-07-31T12:58:51.7777445Z</vt:lpwstr>
  </property>
  <property fmtid="{D5CDD505-2E9C-101B-9397-08002B2CF9AE}" pid="6" name="MSIP_Label_bd238a98-5de3-4afa-b492-e6339810853c_Name">
    <vt:lpwstr>General</vt:lpwstr>
  </property>
  <property fmtid="{D5CDD505-2E9C-101B-9397-08002B2CF9AE}" pid="7" name="MSIP_Label_bd238a98-5de3-4afa-b492-e6339810853c_Application">
    <vt:lpwstr>Microsoft Azure Information Protection</vt:lpwstr>
  </property>
  <property fmtid="{D5CDD505-2E9C-101B-9397-08002B2CF9AE}" pid="8" name="MSIP_Label_bd238a98-5de3-4afa-b492-e6339810853c_ActionId">
    <vt:lpwstr>e260b7df-2742-4a6e-a24c-0cc23be9554c</vt:lpwstr>
  </property>
  <property fmtid="{D5CDD505-2E9C-101B-9397-08002B2CF9AE}" pid="9" name="MSIP_Label_bd238a98-5de3-4afa-b492-e6339810853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0x01010025055C98EB441E4BB79AD556B59EC418</vt:lpwstr>
  </property>
  <property fmtid="{D5CDD505-2E9C-101B-9397-08002B2CF9AE}" pid="12" name="MediaServiceImageTags">
    <vt:lpwstr/>
  </property>
</Properties>
</file>