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5" r:id="rId6"/>
    <p:sldId id="270" r:id="rId7"/>
    <p:sldId id="266" r:id="rId8"/>
    <p:sldId id="271" r:id="rId9"/>
    <p:sldId id="267" r:id="rId10"/>
    <p:sldId id="27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77E"/>
    <a:srgbClr val="B31B76"/>
    <a:srgbClr val="BB2A8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DCBE7-A16F-188D-29A7-C694A76645B8}" v="23" dt="2025-05-28T12:41:16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Phillips" userId="41597e18-ae2a-4ac9-b783-05c0ae22570e" providerId="ADAL" clId="{F2A30EBC-F320-49F7-9201-F270F4E5F4DE}"/>
    <pc:docChg chg="addSld">
      <pc:chgData name="Lisa Phillips" userId="41597e18-ae2a-4ac9-b783-05c0ae22570e" providerId="ADAL" clId="{F2A30EBC-F320-49F7-9201-F270F4E5F4DE}" dt="2025-01-09T15:49:20.346" v="0" actId="680"/>
      <pc:docMkLst>
        <pc:docMk/>
      </pc:docMkLst>
      <pc:sldChg chg="new">
        <pc:chgData name="Lisa Phillips" userId="41597e18-ae2a-4ac9-b783-05c0ae22570e" providerId="ADAL" clId="{F2A30EBC-F320-49F7-9201-F270F4E5F4DE}" dt="2025-01-09T15:49:20.346" v="0" actId="680"/>
        <pc:sldMkLst>
          <pc:docMk/>
          <pc:sldMk cId="2150164055" sldId="269"/>
        </pc:sldMkLst>
      </pc:sldChg>
    </pc:docChg>
  </pc:docChgLst>
  <pc:docChgLst>
    <pc:chgData name="Linzi Mudge" userId="S::l.mudge@gov.je::d64b1110-0fa8-45f5-99f3-7e80cb99416d" providerId="AD" clId="Web-{99EDCBE7-A16F-188D-29A7-C694A76645B8}"/>
    <pc:docChg chg="addSld delSld modSld">
      <pc:chgData name="Linzi Mudge" userId="S::l.mudge@gov.je::d64b1110-0fa8-45f5-99f3-7e80cb99416d" providerId="AD" clId="Web-{99EDCBE7-A16F-188D-29A7-C694A76645B8}" dt="2025-05-28T12:42:06.020" v="92" actId="20577"/>
      <pc:docMkLst>
        <pc:docMk/>
      </pc:docMkLst>
      <pc:sldChg chg="del">
        <pc:chgData name="Linzi Mudge" userId="S::l.mudge@gov.je::d64b1110-0fa8-45f5-99f3-7e80cb99416d" providerId="AD" clId="Web-{99EDCBE7-A16F-188D-29A7-C694A76645B8}" dt="2025-05-28T12:33:39.108" v="32"/>
        <pc:sldMkLst>
          <pc:docMk/>
          <pc:sldMk cId="2150164055" sldId="269"/>
        </pc:sldMkLst>
      </pc:sldChg>
      <pc:sldChg chg="modNotes">
        <pc:chgData name="Linzi Mudge" userId="S::l.mudge@gov.je::d64b1110-0fa8-45f5-99f3-7e80cb99416d" providerId="AD" clId="Web-{99EDCBE7-A16F-188D-29A7-C694A76645B8}" dt="2025-05-28T12:32:12.414" v="29"/>
        <pc:sldMkLst>
          <pc:docMk/>
          <pc:sldMk cId="4059081220" sldId="270"/>
        </pc:sldMkLst>
      </pc:sldChg>
      <pc:sldChg chg="addSp delSp modSp new">
        <pc:chgData name="Linzi Mudge" userId="S::l.mudge@gov.je::d64b1110-0fa8-45f5-99f3-7e80cb99416d" providerId="AD" clId="Web-{99EDCBE7-A16F-188D-29A7-C694A76645B8}" dt="2025-05-28T12:42:06.020" v="92" actId="20577"/>
        <pc:sldMkLst>
          <pc:docMk/>
          <pc:sldMk cId="3521257867" sldId="271"/>
        </pc:sldMkLst>
        <pc:spChg chg="mod">
          <ac:chgData name="Linzi Mudge" userId="S::l.mudge@gov.je::d64b1110-0fa8-45f5-99f3-7e80cb99416d" providerId="AD" clId="Web-{99EDCBE7-A16F-188D-29A7-C694A76645B8}" dt="2025-05-28T12:27:42.160" v="16" actId="20577"/>
          <ac:spMkLst>
            <pc:docMk/>
            <pc:sldMk cId="3521257867" sldId="271"/>
            <ac:spMk id="2" creationId="{4CF95EAF-C4F9-20E7-0317-9CFCE824DC8A}"/>
          </ac:spMkLst>
        </pc:spChg>
        <pc:spChg chg="del">
          <ac:chgData name="Linzi Mudge" userId="S::l.mudge@gov.je::d64b1110-0fa8-45f5-99f3-7e80cb99416d" providerId="AD" clId="Web-{99EDCBE7-A16F-188D-29A7-C694A76645B8}" dt="2025-05-28T12:30:19.218" v="17"/>
          <ac:spMkLst>
            <pc:docMk/>
            <pc:sldMk cId="3521257867" sldId="271"/>
            <ac:spMk id="3" creationId="{654C4E52-2FCC-4942-E259-7F21CDFB355B}"/>
          </ac:spMkLst>
        </pc:spChg>
        <pc:graphicFrameChg chg="add mod ord modGraphic">
          <ac:chgData name="Linzi Mudge" userId="S::l.mudge@gov.je::d64b1110-0fa8-45f5-99f3-7e80cb99416d" providerId="AD" clId="Web-{99EDCBE7-A16F-188D-29A7-C694A76645B8}" dt="2025-05-28T12:42:06.020" v="92" actId="20577"/>
          <ac:graphicFrameMkLst>
            <pc:docMk/>
            <pc:sldMk cId="3521257867" sldId="271"/>
            <ac:graphicFrameMk id="4" creationId="{C92F34F6-EA65-1FC3-5984-866F2BFCB9DE}"/>
          </ac:graphicFrameMkLst>
        </pc:graphicFrameChg>
        <pc:picChg chg="add mod">
          <ac:chgData name="Linzi Mudge" userId="S::l.mudge@gov.je::d64b1110-0fa8-45f5-99f3-7e80cb99416d" providerId="AD" clId="Web-{99EDCBE7-A16F-188D-29A7-C694A76645B8}" dt="2025-05-28T12:41:16.829" v="60" actId="1076"/>
          <ac:picMkLst>
            <pc:docMk/>
            <pc:sldMk cId="3521257867" sldId="271"/>
            <ac:picMk id="28" creationId="{228A340E-0129-3E75-E3B3-0DECDEE9063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A4FE4-1432-41F1-8C51-09338ED1E2C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A1B53-E0AA-477B-9ED3-580EA210EFB1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Small island regulator  </a:t>
          </a:r>
          <a:endParaRPr lang="en-US" dirty="0"/>
        </a:p>
      </dgm:t>
    </dgm:pt>
    <dgm:pt modelId="{4C70ACCA-4C1C-433C-BEE3-F51BA0244ED5}" type="parTrans" cxnId="{1459A89C-DA37-46CC-A676-D2FC8CFD6B02}">
      <dgm:prSet/>
      <dgm:spPr/>
      <dgm:t>
        <a:bodyPr/>
        <a:lstStyle/>
        <a:p>
          <a:endParaRPr lang="en-US"/>
        </a:p>
      </dgm:t>
    </dgm:pt>
    <dgm:pt modelId="{FF6562FE-01F1-4667-AA6E-EA76D1188697}" type="sibTrans" cxnId="{1459A89C-DA37-46CC-A676-D2FC8CFD6B02}">
      <dgm:prSet/>
      <dgm:spPr/>
      <dgm:t>
        <a:bodyPr/>
        <a:lstStyle/>
        <a:p>
          <a:endParaRPr lang="en-US"/>
        </a:p>
      </dgm:t>
    </dgm:pt>
    <dgm:pt modelId="{8D74FE47-84FE-43E1-8DD6-7EA0532D8645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Complexity of a whole range of regulated services </a:t>
          </a:r>
          <a:endParaRPr lang="en-US" dirty="0"/>
        </a:p>
      </dgm:t>
    </dgm:pt>
    <dgm:pt modelId="{C2B8702D-61C6-4F2D-993F-4445E78C201C}" type="parTrans" cxnId="{32F27BA6-D507-4F51-9A68-0DCA84756396}">
      <dgm:prSet/>
      <dgm:spPr/>
      <dgm:t>
        <a:bodyPr/>
        <a:lstStyle/>
        <a:p>
          <a:endParaRPr lang="en-US"/>
        </a:p>
      </dgm:t>
    </dgm:pt>
    <dgm:pt modelId="{59FEEE8F-5F36-45B1-A419-CC830D55C616}" type="sibTrans" cxnId="{32F27BA6-D507-4F51-9A68-0DCA84756396}">
      <dgm:prSet/>
      <dgm:spPr/>
      <dgm:t>
        <a:bodyPr/>
        <a:lstStyle/>
        <a:p>
          <a:endParaRPr lang="en-US"/>
        </a:p>
      </dgm:t>
    </dgm:pt>
    <dgm:pt modelId="{67CDC6BD-D545-4281-9DCD-81A8640BB626}">
      <dgm:prSet phldrT="[Text]"/>
      <dgm:spPr>
        <a:solidFill>
          <a:srgbClr val="B31B76"/>
        </a:solidFill>
        <a:ln>
          <a:solidFill>
            <a:srgbClr val="6A277E"/>
          </a:solidFill>
        </a:ln>
      </dgm:spPr>
      <dgm:t>
        <a:bodyPr/>
        <a:lstStyle/>
        <a:p>
          <a:r>
            <a:rPr lang="en-US" dirty="0" smtClean="0"/>
            <a:t>Professional development for team</a:t>
          </a:r>
        </a:p>
      </dgm:t>
    </dgm:pt>
    <dgm:pt modelId="{5A720B19-FFD7-427C-9B68-2B2FDCA91CB2}" type="parTrans" cxnId="{82336B6F-C2D3-4766-A042-C8DA7560E140}">
      <dgm:prSet/>
      <dgm:spPr/>
      <dgm:t>
        <a:bodyPr/>
        <a:lstStyle/>
        <a:p>
          <a:endParaRPr lang="en-US"/>
        </a:p>
      </dgm:t>
    </dgm:pt>
    <dgm:pt modelId="{A83F2A68-2AAF-42DF-AD89-CD8C2E13FD1C}" type="sibTrans" cxnId="{82336B6F-C2D3-4766-A042-C8DA7560E140}">
      <dgm:prSet/>
      <dgm:spPr/>
      <dgm:t>
        <a:bodyPr/>
        <a:lstStyle/>
        <a:p>
          <a:endParaRPr lang="en-US"/>
        </a:p>
      </dgm:t>
    </dgm:pt>
    <dgm:pt modelId="{165CA691-4E32-46B4-9423-6320B044B7FB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Risk of reputational damage / media scrutiny </a:t>
          </a:r>
          <a:endParaRPr lang="en-US" dirty="0"/>
        </a:p>
      </dgm:t>
    </dgm:pt>
    <dgm:pt modelId="{0E7A547D-6956-413C-8F15-644D2E0D7721}" type="parTrans" cxnId="{7C16E03F-F711-4E03-81B5-5FE64C3A0381}">
      <dgm:prSet/>
      <dgm:spPr/>
      <dgm:t>
        <a:bodyPr/>
        <a:lstStyle/>
        <a:p>
          <a:endParaRPr lang="en-US"/>
        </a:p>
      </dgm:t>
    </dgm:pt>
    <dgm:pt modelId="{00A8828C-42E6-45A8-8324-8286F124C062}" type="sibTrans" cxnId="{7C16E03F-F711-4E03-81B5-5FE64C3A0381}">
      <dgm:prSet/>
      <dgm:spPr/>
      <dgm:t>
        <a:bodyPr/>
        <a:lstStyle/>
        <a:p>
          <a:endParaRPr lang="en-US"/>
        </a:p>
      </dgm:t>
    </dgm:pt>
    <dgm:pt modelId="{87881A19-45AB-4CF3-AFBB-8E8C52F40EBB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Demonstrate independence </a:t>
          </a:r>
          <a:endParaRPr lang="en-US" dirty="0"/>
        </a:p>
      </dgm:t>
    </dgm:pt>
    <dgm:pt modelId="{EE8E56BE-54E3-489F-8E9D-92B030C53B99}" type="parTrans" cxnId="{A5DFA0C2-9867-4BAF-A92D-1930A349AE1C}">
      <dgm:prSet/>
      <dgm:spPr/>
      <dgm:t>
        <a:bodyPr/>
        <a:lstStyle/>
        <a:p>
          <a:endParaRPr lang="en-US"/>
        </a:p>
      </dgm:t>
    </dgm:pt>
    <dgm:pt modelId="{33F2A061-756B-4D67-9366-80CBFD5F77C6}" type="sibTrans" cxnId="{A5DFA0C2-9867-4BAF-A92D-1930A349AE1C}">
      <dgm:prSet/>
      <dgm:spPr/>
      <dgm:t>
        <a:bodyPr/>
        <a:lstStyle/>
        <a:p>
          <a:endParaRPr lang="en-US"/>
        </a:p>
      </dgm:t>
    </dgm:pt>
    <dgm:pt modelId="{87F2CEBC-3393-4B21-BA77-9F5BE8440091}" type="pres">
      <dgm:prSet presAssocID="{D10A4FE4-1432-41F1-8C51-09338ED1E2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B9973-E818-481F-8CE7-C5DD8C994958}" type="pres">
      <dgm:prSet presAssocID="{4BFA1B53-E0AA-477B-9ED3-580EA210EF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34A05-86A7-4633-8A22-04A5AFA79FDD}" type="pres">
      <dgm:prSet presAssocID="{4BFA1B53-E0AA-477B-9ED3-580EA210EFB1}" presName="spNode" presStyleCnt="0"/>
      <dgm:spPr/>
    </dgm:pt>
    <dgm:pt modelId="{620198A4-63F8-48BA-B3D4-BEA5FBAAAF65}" type="pres">
      <dgm:prSet presAssocID="{FF6562FE-01F1-4667-AA6E-EA76D11886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3A583E3-8351-49A3-B041-3390B503BA27}" type="pres">
      <dgm:prSet presAssocID="{8D74FE47-84FE-43E1-8DD6-7EA0532D86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9DE01-7A13-4F81-B168-BFA408D279B4}" type="pres">
      <dgm:prSet presAssocID="{8D74FE47-84FE-43E1-8DD6-7EA0532D8645}" presName="spNode" presStyleCnt="0"/>
      <dgm:spPr/>
    </dgm:pt>
    <dgm:pt modelId="{6578C8CB-A9F0-4377-893B-0953F2D54ED2}" type="pres">
      <dgm:prSet presAssocID="{59FEEE8F-5F36-45B1-A419-CC830D55C61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6E901CE-DF98-4539-95BF-763D0F0BB955}" type="pres">
      <dgm:prSet presAssocID="{67CDC6BD-D545-4281-9DCD-81A8640BB6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1DB69-5824-4D5C-BAB3-8BE81D374B3D}" type="pres">
      <dgm:prSet presAssocID="{67CDC6BD-D545-4281-9DCD-81A8640BB626}" presName="spNode" presStyleCnt="0"/>
      <dgm:spPr/>
    </dgm:pt>
    <dgm:pt modelId="{8DA30273-9069-41C5-ABFF-2C62DADCBE11}" type="pres">
      <dgm:prSet presAssocID="{A83F2A68-2AAF-42DF-AD89-CD8C2E13FD1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50FFDCF-4E34-4917-A3AF-999723FB67B0}" type="pres">
      <dgm:prSet presAssocID="{165CA691-4E32-46B4-9423-6320B044B7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967F1-9386-43B7-9549-938190ACEE81}" type="pres">
      <dgm:prSet presAssocID="{165CA691-4E32-46B4-9423-6320B044B7FB}" presName="spNode" presStyleCnt="0"/>
      <dgm:spPr/>
    </dgm:pt>
    <dgm:pt modelId="{2DE9FE9B-F908-407B-BA8F-812D1DF6C4DD}" type="pres">
      <dgm:prSet presAssocID="{00A8828C-42E6-45A8-8324-8286F124C06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4B12506-395B-41B7-BB7D-1911FBB7C573}" type="pres">
      <dgm:prSet presAssocID="{87881A19-45AB-4CF3-AFBB-8E8C52F40E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D88A-25CA-43DB-88BC-E2CD043DED80}" type="pres">
      <dgm:prSet presAssocID="{87881A19-45AB-4CF3-AFBB-8E8C52F40EBB}" presName="spNode" presStyleCnt="0"/>
      <dgm:spPr/>
    </dgm:pt>
    <dgm:pt modelId="{1AD2B111-34A6-46AF-8279-13A026CDCD77}" type="pres">
      <dgm:prSet presAssocID="{33F2A061-756B-4D67-9366-80CBFD5F77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C16E03F-F711-4E03-81B5-5FE64C3A0381}" srcId="{D10A4FE4-1432-41F1-8C51-09338ED1E2CB}" destId="{165CA691-4E32-46B4-9423-6320B044B7FB}" srcOrd="3" destOrd="0" parTransId="{0E7A547D-6956-413C-8F15-644D2E0D7721}" sibTransId="{00A8828C-42E6-45A8-8324-8286F124C062}"/>
    <dgm:cxn modelId="{53DD37ED-F0F7-416D-9FCC-0C0CAD83372D}" type="presOf" srcId="{00A8828C-42E6-45A8-8324-8286F124C062}" destId="{2DE9FE9B-F908-407B-BA8F-812D1DF6C4DD}" srcOrd="0" destOrd="0" presId="urn:microsoft.com/office/officeart/2005/8/layout/cycle6"/>
    <dgm:cxn modelId="{A5DFA0C2-9867-4BAF-A92D-1930A349AE1C}" srcId="{D10A4FE4-1432-41F1-8C51-09338ED1E2CB}" destId="{87881A19-45AB-4CF3-AFBB-8E8C52F40EBB}" srcOrd="4" destOrd="0" parTransId="{EE8E56BE-54E3-489F-8E9D-92B030C53B99}" sibTransId="{33F2A061-756B-4D67-9366-80CBFD5F77C6}"/>
    <dgm:cxn modelId="{82336B6F-C2D3-4766-A042-C8DA7560E140}" srcId="{D10A4FE4-1432-41F1-8C51-09338ED1E2CB}" destId="{67CDC6BD-D545-4281-9DCD-81A8640BB626}" srcOrd="2" destOrd="0" parTransId="{5A720B19-FFD7-427C-9B68-2B2FDCA91CB2}" sibTransId="{A83F2A68-2AAF-42DF-AD89-CD8C2E13FD1C}"/>
    <dgm:cxn modelId="{87E63DA6-308A-44E8-9F4F-9BFA21EEC477}" type="presOf" srcId="{165CA691-4E32-46B4-9423-6320B044B7FB}" destId="{150FFDCF-4E34-4917-A3AF-999723FB67B0}" srcOrd="0" destOrd="0" presId="urn:microsoft.com/office/officeart/2005/8/layout/cycle6"/>
    <dgm:cxn modelId="{32F27BA6-D507-4F51-9A68-0DCA84756396}" srcId="{D10A4FE4-1432-41F1-8C51-09338ED1E2CB}" destId="{8D74FE47-84FE-43E1-8DD6-7EA0532D8645}" srcOrd="1" destOrd="0" parTransId="{C2B8702D-61C6-4F2D-993F-4445E78C201C}" sibTransId="{59FEEE8F-5F36-45B1-A419-CC830D55C616}"/>
    <dgm:cxn modelId="{1459A89C-DA37-46CC-A676-D2FC8CFD6B02}" srcId="{D10A4FE4-1432-41F1-8C51-09338ED1E2CB}" destId="{4BFA1B53-E0AA-477B-9ED3-580EA210EFB1}" srcOrd="0" destOrd="0" parTransId="{4C70ACCA-4C1C-433C-BEE3-F51BA0244ED5}" sibTransId="{FF6562FE-01F1-4667-AA6E-EA76D1188697}"/>
    <dgm:cxn modelId="{166A317F-7F4A-4858-B042-714E393E00CE}" type="presOf" srcId="{59FEEE8F-5F36-45B1-A419-CC830D55C616}" destId="{6578C8CB-A9F0-4377-893B-0953F2D54ED2}" srcOrd="0" destOrd="0" presId="urn:microsoft.com/office/officeart/2005/8/layout/cycle6"/>
    <dgm:cxn modelId="{5827CCCB-9547-46B8-B6B7-90E13A349EF5}" type="presOf" srcId="{FF6562FE-01F1-4667-AA6E-EA76D1188697}" destId="{620198A4-63F8-48BA-B3D4-BEA5FBAAAF65}" srcOrd="0" destOrd="0" presId="urn:microsoft.com/office/officeart/2005/8/layout/cycle6"/>
    <dgm:cxn modelId="{733569FB-6A91-4303-A478-334FE986C0AB}" type="presOf" srcId="{D10A4FE4-1432-41F1-8C51-09338ED1E2CB}" destId="{87F2CEBC-3393-4B21-BA77-9F5BE8440091}" srcOrd="0" destOrd="0" presId="urn:microsoft.com/office/officeart/2005/8/layout/cycle6"/>
    <dgm:cxn modelId="{67FCAE0F-159D-4715-90A6-CD20093DDC96}" type="presOf" srcId="{87881A19-45AB-4CF3-AFBB-8E8C52F40EBB}" destId="{94B12506-395B-41B7-BB7D-1911FBB7C573}" srcOrd="0" destOrd="0" presId="urn:microsoft.com/office/officeart/2005/8/layout/cycle6"/>
    <dgm:cxn modelId="{28D0482E-5A3E-411C-A449-6DBCC219B4D3}" type="presOf" srcId="{4BFA1B53-E0AA-477B-9ED3-580EA210EFB1}" destId="{692B9973-E818-481F-8CE7-C5DD8C994958}" srcOrd="0" destOrd="0" presId="urn:microsoft.com/office/officeart/2005/8/layout/cycle6"/>
    <dgm:cxn modelId="{E9CABE2D-D7B3-4841-AB24-D93530733489}" type="presOf" srcId="{67CDC6BD-D545-4281-9DCD-81A8640BB626}" destId="{96E901CE-DF98-4539-95BF-763D0F0BB955}" srcOrd="0" destOrd="0" presId="urn:microsoft.com/office/officeart/2005/8/layout/cycle6"/>
    <dgm:cxn modelId="{4F6AA2DC-F230-4DB9-BC9B-7F52AB6F3F03}" type="presOf" srcId="{A83F2A68-2AAF-42DF-AD89-CD8C2E13FD1C}" destId="{8DA30273-9069-41C5-ABFF-2C62DADCBE11}" srcOrd="0" destOrd="0" presId="urn:microsoft.com/office/officeart/2005/8/layout/cycle6"/>
    <dgm:cxn modelId="{27A159DF-6714-446D-9E2A-6236E8344D4B}" type="presOf" srcId="{33F2A061-756B-4D67-9366-80CBFD5F77C6}" destId="{1AD2B111-34A6-46AF-8279-13A026CDCD77}" srcOrd="0" destOrd="0" presId="urn:microsoft.com/office/officeart/2005/8/layout/cycle6"/>
    <dgm:cxn modelId="{BB50E984-F957-4582-AD87-3BA506E2F489}" type="presOf" srcId="{8D74FE47-84FE-43E1-8DD6-7EA0532D8645}" destId="{E3A583E3-8351-49A3-B041-3390B503BA27}" srcOrd="0" destOrd="0" presId="urn:microsoft.com/office/officeart/2005/8/layout/cycle6"/>
    <dgm:cxn modelId="{D312A28A-FD60-404F-858E-DF4B602CF8A2}" type="presParOf" srcId="{87F2CEBC-3393-4B21-BA77-9F5BE8440091}" destId="{692B9973-E818-481F-8CE7-C5DD8C994958}" srcOrd="0" destOrd="0" presId="urn:microsoft.com/office/officeart/2005/8/layout/cycle6"/>
    <dgm:cxn modelId="{E2978270-6FBB-4E00-B8C3-0E27BFE269E2}" type="presParOf" srcId="{87F2CEBC-3393-4B21-BA77-9F5BE8440091}" destId="{7A934A05-86A7-4633-8A22-04A5AFA79FDD}" srcOrd="1" destOrd="0" presId="urn:microsoft.com/office/officeart/2005/8/layout/cycle6"/>
    <dgm:cxn modelId="{DB16D087-4108-4846-B383-CE041FE24A7A}" type="presParOf" srcId="{87F2CEBC-3393-4B21-BA77-9F5BE8440091}" destId="{620198A4-63F8-48BA-B3D4-BEA5FBAAAF65}" srcOrd="2" destOrd="0" presId="urn:microsoft.com/office/officeart/2005/8/layout/cycle6"/>
    <dgm:cxn modelId="{88B40CC7-8A71-4316-A0E7-F22F0AF61B3F}" type="presParOf" srcId="{87F2CEBC-3393-4B21-BA77-9F5BE8440091}" destId="{E3A583E3-8351-49A3-B041-3390B503BA27}" srcOrd="3" destOrd="0" presId="urn:microsoft.com/office/officeart/2005/8/layout/cycle6"/>
    <dgm:cxn modelId="{B703958C-8A17-4BD6-87C8-34EC6BA50D3E}" type="presParOf" srcId="{87F2CEBC-3393-4B21-BA77-9F5BE8440091}" destId="{58E9DE01-7A13-4F81-B168-BFA408D279B4}" srcOrd="4" destOrd="0" presId="urn:microsoft.com/office/officeart/2005/8/layout/cycle6"/>
    <dgm:cxn modelId="{8735C115-FB8D-488D-BB36-84422AFEF2DB}" type="presParOf" srcId="{87F2CEBC-3393-4B21-BA77-9F5BE8440091}" destId="{6578C8CB-A9F0-4377-893B-0953F2D54ED2}" srcOrd="5" destOrd="0" presId="urn:microsoft.com/office/officeart/2005/8/layout/cycle6"/>
    <dgm:cxn modelId="{E189989B-DB3C-44B2-972F-129E662E88E6}" type="presParOf" srcId="{87F2CEBC-3393-4B21-BA77-9F5BE8440091}" destId="{96E901CE-DF98-4539-95BF-763D0F0BB955}" srcOrd="6" destOrd="0" presId="urn:microsoft.com/office/officeart/2005/8/layout/cycle6"/>
    <dgm:cxn modelId="{5165C291-3109-44EB-93BA-45FBC5839029}" type="presParOf" srcId="{87F2CEBC-3393-4B21-BA77-9F5BE8440091}" destId="{40E1DB69-5824-4D5C-BAB3-8BE81D374B3D}" srcOrd="7" destOrd="0" presId="urn:microsoft.com/office/officeart/2005/8/layout/cycle6"/>
    <dgm:cxn modelId="{204F13F6-921D-42D1-8F93-F901EBC7C782}" type="presParOf" srcId="{87F2CEBC-3393-4B21-BA77-9F5BE8440091}" destId="{8DA30273-9069-41C5-ABFF-2C62DADCBE11}" srcOrd="8" destOrd="0" presId="urn:microsoft.com/office/officeart/2005/8/layout/cycle6"/>
    <dgm:cxn modelId="{20748D0C-7E25-4CBA-8EF3-ED89F69D5EB4}" type="presParOf" srcId="{87F2CEBC-3393-4B21-BA77-9F5BE8440091}" destId="{150FFDCF-4E34-4917-A3AF-999723FB67B0}" srcOrd="9" destOrd="0" presId="urn:microsoft.com/office/officeart/2005/8/layout/cycle6"/>
    <dgm:cxn modelId="{B662434E-C05C-4B5C-B341-567497AFCDA0}" type="presParOf" srcId="{87F2CEBC-3393-4B21-BA77-9F5BE8440091}" destId="{A10967F1-9386-43B7-9549-938190ACEE81}" srcOrd="10" destOrd="0" presId="urn:microsoft.com/office/officeart/2005/8/layout/cycle6"/>
    <dgm:cxn modelId="{995BE595-CCDE-465D-9F7D-F9C74BF991E2}" type="presParOf" srcId="{87F2CEBC-3393-4B21-BA77-9F5BE8440091}" destId="{2DE9FE9B-F908-407B-BA8F-812D1DF6C4DD}" srcOrd="11" destOrd="0" presId="urn:microsoft.com/office/officeart/2005/8/layout/cycle6"/>
    <dgm:cxn modelId="{24BFFCAA-02ED-4AC1-BE45-7618DD432918}" type="presParOf" srcId="{87F2CEBC-3393-4B21-BA77-9F5BE8440091}" destId="{94B12506-395B-41B7-BB7D-1911FBB7C573}" srcOrd="12" destOrd="0" presId="urn:microsoft.com/office/officeart/2005/8/layout/cycle6"/>
    <dgm:cxn modelId="{96B953B6-89E2-43A9-B7F6-EDE86C34358E}" type="presParOf" srcId="{87F2CEBC-3393-4B21-BA77-9F5BE8440091}" destId="{3268D88A-25CA-43DB-88BC-E2CD043DED80}" srcOrd="13" destOrd="0" presId="urn:microsoft.com/office/officeart/2005/8/layout/cycle6"/>
    <dgm:cxn modelId="{4DA23F7E-2D1F-42A1-B999-33B41E8FE675}" type="presParOf" srcId="{87F2CEBC-3393-4B21-BA77-9F5BE8440091}" destId="{1AD2B111-34A6-46AF-8279-13A026CDCD7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6538F-F463-45BE-89A1-F4D482990D7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2763B5-F45E-4CB9-AECA-D10FFE7EE14F}">
      <dgm:prSet phldrT="[Text]"/>
      <dgm:spPr>
        <a:solidFill>
          <a:srgbClr val="6A277E"/>
        </a:solidFill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</a:rPr>
            <a:t>The advantages </a:t>
          </a:r>
          <a:endParaRPr lang="en-US" dirty="0">
            <a:solidFill>
              <a:schemeClr val="bg1"/>
            </a:solidFill>
          </a:endParaRPr>
        </a:p>
      </dgm:t>
    </dgm:pt>
    <dgm:pt modelId="{25762DFF-4989-4933-B1C2-748F9AB19E5D}" type="parTrans" cxnId="{0929332F-AAF5-48FC-AF28-88616A89C38B}">
      <dgm:prSet/>
      <dgm:spPr/>
      <dgm:t>
        <a:bodyPr/>
        <a:lstStyle/>
        <a:p>
          <a:endParaRPr lang="en-US"/>
        </a:p>
      </dgm:t>
    </dgm:pt>
    <dgm:pt modelId="{E6BD0660-F4E1-41F3-BDCE-D3B5D40B9E23}" type="sibTrans" cxnId="{0929332F-AAF5-48FC-AF28-88616A89C38B}">
      <dgm:prSet/>
      <dgm:spPr/>
      <dgm:t>
        <a:bodyPr/>
        <a:lstStyle/>
        <a:p>
          <a:endParaRPr lang="en-US"/>
        </a:p>
      </dgm:t>
    </dgm:pt>
    <dgm:pt modelId="{617C9777-9503-419F-84C8-E678D33E7FB2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Relationships </a:t>
          </a:r>
          <a:endParaRPr lang="en-US" dirty="0"/>
        </a:p>
      </dgm:t>
    </dgm:pt>
    <dgm:pt modelId="{F9521A98-27D1-4937-9258-4AFB8E6E93C5}" type="parTrans" cxnId="{E1FE9D6E-E8C1-4A71-81CE-152D084E20EE}">
      <dgm:prSet/>
      <dgm:spPr/>
      <dgm:t>
        <a:bodyPr/>
        <a:lstStyle/>
        <a:p>
          <a:endParaRPr lang="en-US"/>
        </a:p>
      </dgm:t>
    </dgm:pt>
    <dgm:pt modelId="{225FB285-24A8-47DA-B5D7-07FDD836493B}" type="sibTrans" cxnId="{E1FE9D6E-E8C1-4A71-81CE-152D084E20EE}">
      <dgm:prSet/>
      <dgm:spPr/>
      <dgm:t>
        <a:bodyPr/>
        <a:lstStyle/>
        <a:p>
          <a:endParaRPr lang="en-US"/>
        </a:p>
      </dgm:t>
    </dgm:pt>
    <dgm:pt modelId="{A05A3C32-6F67-4484-B6AF-A83A066DD8BC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Intelligence </a:t>
          </a:r>
          <a:endParaRPr lang="en-US" dirty="0"/>
        </a:p>
      </dgm:t>
    </dgm:pt>
    <dgm:pt modelId="{0C06CFE9-EF9B-4CA8-8192-8094B5E0DE4E}" type="parTrans" cxnId="{BEC496C5-9D49-4EF1-ADAF-BD25AB3E2BE4}">
      <dgm:prSet/>
      <dgm:spPr/>
      <dgm:t>
        <a:bodyPr/>
        <a:lstStyle/>
        <a:p>
          <a:endParaRPr lang="en-US"/>
        </a:p>
      </dgm:t>
    </dgm:pt>
    <dgm:pt modelId="{DA633328-ABE5-4EAC-8319-E18F39F2F041}" type="sibTrans" cxnId="{BEC496C5-9D49-4EF1-ADAF-BD25AB3E2BE4}">
      <dgm:prSet/>
      <dgm:spPr/>
      <dgm:t>
        <a:bodyPr/>
        <a:lstStyle/>
        <a:p>
          <a:endParaRPr lang="en-US"/>
        </a:p>
      </dgm:t>
    </dgm:pt>
    <dgm:pt modelId="{51E6D78C-FF1C-499E-B849-800D70E71A6C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Publication of all reports </a:t>
          </a:r>
          <a:endParaRPr lang="en-US" dirty="0"/>
        </a:p>
      </dgm:t>
    </dgm:pt>
    <dgm:pt modelId="{6C5D2C49-9211-459E-A11D-B00334F44A2F}" type="parTrans" cxnId="{B61DB398-DD21-4BF1-97D4-9C20514B15A6}">
      <dgm:prSet/>
      <dgm:spPr/>
      <dgm:t>
        <a:bodyPr/>
        <a:lstStyle/>
        <a:p>
          <a:endParaRPr lang="en-US"/>
        </a:p>
      </dgm:t>
    </dgm:pt>
    <dgm:pt modelId="{D68D7ADF-FEFC-4BED-B4C5-2BB4CB1DBAB7}" type="sibTrans" cxnId="{B61DB398-DD21-4BF1-97D4-9C20514B15A6}">
      <dgm:prSet/>
      <dgm:spPr/>
      <dgm:t>
        <a:bodyPr/>
        <a:lstStyle/>
        <a:p>
          <a:endParaRPr lang="en-US"/>
        </a:p>
      </dgm:t>
    </dgm:pt>
    <dgm:pt modelId="{B7B45746-9300-4A18-B403-F0A64DEB565D}">
      <dgm:prSet phldrT="[Text]"/>
      <dgm:spPr>
        <a:solidFill>
          <a:srgbClr val="B31B76"/>
        </a:solidFill>
      </dgm:spPr>
      <dgm:t>
        <a:bodyPr/>
        <a:lstStyle/>
        <a:p>
          <a:r>
            <a:rPr lang="en-US" dirty="0" smtClean="0"/>
            <a:t>Proximity of services </a:t>
          </a:r>
          <a:endParaRPr lang="en-US" dirty="0"/>
        </a:p>
      </dgm:t>
    </dgm:pt>
    <dgm:pt modelId="{1A473A07-ACF6-4B9F-9876-66986476757E}" type="parTrans" cxnId="{F44829E8-321C-4D3F-9CA2-F989AC7EF437}">
      <dgm:prSet/>
      <dgm:spPr/>
      <dgm:t>
        <a:bodyPr/>
        <a:lstStyle/>
        <a:p>
          <a:endParaRPr lang="en-US"/>
        </a:p>
      </dgm:t>
    </dgm:pt>
    <dgm:pt modelId="{5D818277-616E-47AE-890C-66C45BF981AC}" type="sibTrans" cxnId="{F44829E8-321C-4D3F-9CA2-F989AC7EF437}">
      <dgm:prSet/>
      <dgm:spPr/>
      <dgm:t>
        <a:bodyPr/>
        <a:lstStyle/>
        <a:p>
          <a:endParaRPr lang="en-US"/>
        </a:p>
      </dgm:t>
    </dgm:pt>
    <dgm:pt modelId="{647FA344-0B95-44E1-870D-D39771B39BF2}" type="pres">
      <dgm:prSet presAssocID="{76D6538F-F463-45BE-89A1-F4D482990D7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C5A896-0BF2-4AAC-A715-3399F8BE94A4}" type="pres">
      <dgm:prSet presAssocID="{76D6538F-F463-45BE-89A1-F4D482990D7A}" presName="matrix" presStyleCnt="0"/>
      <dgm:spPr/>
    </dgm:pt>
    <dgm:pt modelId="{22A99B50-A325-475F-8C8A-83FF5BC927DC}" type="pres">
      <dgm:prSet presAssocID="{76D6538F-F463-45BE-89A1-F4D482990D7A}" presName="tile1" presStyleLbl="node1" presStyleIdx="0" presStyleCnt="4"/>
      <dgm:spPr/>
      <dgm:t>
        <a:bodyPr/>
        <a:lstStyle/>
        <a:p>
          <a:endParaRPr lang="en-US"/>
        </a:p>
      </dgm:t>
    </dgm:pt>
    <dgm:pt modelId="{30DCF2D3-89D1-4FBC-ACC2-966849109742}" type="pres">
      <dgm:prSet presAssocID="{76D6538F-F463-45BE-89A1-F4D482990D7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D8E08-39BE-4F19-BAF8-AC39AD24E9E0}" type="pres">
      <dgm:prSet presAssocID="{76D6538F-F463-45BE-89A1-F4D482990D7A}" presName="tile2" presStyleLbl="node1" presStyleIdx="1" presStyleCnt="4"/>
      <dgm:spPr/>
      <dgm:t>
        <a:bodyPr/>
        <a:lstStyle/>
        <a:p>
          <a:endParaRPr lang="en-US"/>
        </a:p>
      </dgm:t>
    </dgm:pt>
    <dgm:pt modelId="{69BCEAF0-D974-41E9-9966-C6CAB324160B}" type="pres">
      <dgm:prSet presAssocID="{76D6538F-F463-45BE-89A1-F4D482990D7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B94D-18CD-4200-962A-95657D96A836}" type="pres">
      <dgm:prSet presAssocID="{76D6538F-F463-45BE-89A1-F4D482990D7A}" presName="tile3" presStyleLbl="node1" presStyleIdx="2" presStyleCnt="4"/>
      <dgm:spPr/>
      <dgm:t>
        <a:bodyPr/>
        <a:lstStyle/>
        <a:p>
          <a:endParaRPr lang="en-US"/>
        </a:p>
      </dgm:t>
    </dgm:pt>
    <dgm:pt modelId="{322B5732-7128-44B6-AEDE-2BD3656D802F}" type="pres">
      <dgm:prSet presAssocID="{76D6538F-F463-45BE-89A1-F4D482990D7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794E9-1D3A-47D4-ADE8-0E07CBE5D3F4}" type="pres">
      <dgm:prSet presAssocID="{76D6538F-F463-45BE-89A1-F4D482990D7A}" presName="tile4" presStyleLbl="node1" presStyleIdx="3" presStyleCnt="4"/>
      <dgm:spPr/>
      <dgm:t>
        <a:bodyPr/>
        <a:lstStyle/>
        <a:p>
          <a:endParaRPr lang="en-US"/>
        </a:p>
      </dgm:t>
    </dgm:pt>
    <dgm:pt modelId="{2F698A42-F59B-47E5-9F17-2B38CD396D6F}" type="pres">
      <dgm:prSet presAssocID="{76D6538F-F463-45BE-89A1-F4D482990D7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240A-24AF-4D46-91F5-325DBA0ED128}" type="pres">
      <dgm:prSet presAssocID="{76D6538F-F463-45BE-89A1-F4D482990D7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E9D6E-E8C1-4A71-81CE-152D084E20EE}" srcId="{2D2763B5-F45E-4CB9-AECA-D10FFE7EE14F}" destId="{617C9777-9503-419F-84C8-E678D33E7FB2}" srcOrd="0" destOrd="0" parTransId="{F9521A98-27D1-4937-9258-4AFB8E6E93C5}" sibTransId="{225FB285-24A8-47DA-B5D7-07FDD836493B}"/>
    <dgm:cxn modelId="{B61DB398-DD21-4BF1-97D4-9C20514B15A6}" srcId="{2D2763B5-F45E-4CB9-AECA-D10FFE7EE14F}" destId="{51E6D78C-FF1C-499E-B849-800D70E71A6C}" srcOrd="2" destOrd="0" parTransId="{6C5D2C49-9211-459E-A11D-B00334F44A2F}" sibTransId="{D68D7ADF-FEFC-4BED-B4C5-2BB4CB1DBAB7}"/>
    <dgm:cxn modelId="{EF3E63BC-2442-45FD-A792-E5889F3BAD7B}" type="presOf" srcId="{A05A3C32-6F67-4484-B6AF-A83A066DD8BC}" destId="{377D8E08-39BE-4F19-BAF8-AC39AD24E9E0}" srcOrd="0" destOrd="0" presId="urn:microsoft.com/office/officeart/2005/8/layout/matrix1"/>
    <dgm:cxn modelId="{DED3D273-0DE7-4566-B94F-8CD94D283C1B}" type="presOf" srcId="{617C9777-9503-419F-84C8-E678D33E7FB2}" destId="{30DCF2D3-89D1-4FBC-ACC2-966849109742}" srcOrd="1" destOrd="0" presId="urn:microsoft.com/office/officeart/2005/8/layout/matrix1"/>
    <dgm:cxn modelId="{3A09BAFF-0222-456F-A6DF-E58BBE63F6E0}" type="presOf" srcId="{B7B45746-9300-4A18-B403-F0A64DEB565D}" destId="{2F698A42-F59B-47E5-9F17-2B38CD396D6F}" srcOrd="1" destOrd="0" presId="urn:microsoft.com/office/officeart/2005/8/layout/matrix1"/>
    <dgm:cxn modelId="{BEC496C5-9D49-4EF1-ADAF-BD25AB3E2BE4}" srcId="{2D2763B5-F45E-4CB9-AECA-D10FFE7EE14F}" destId="{A05A3C32-6F67-4484-B6AF-A83A066DD8BC}" srcOrd="1" destOrd="0" parTransId="{0C06CFE9-EF9B-4CA8-8192-8094B5E0DE4E}" sibTransId="{DA633328-ABE5-4EAC-8319-E18F39F2F041}"/>
    <dgm:cxn modelId="{1328128D-36D7-410E-9B9D-BF137310F302}" type="presOf" srcId="{2D2763B5-F45E-4CB9-AECA-D10FFE7EE14F}" destId="{976B240A-24AF-4D46-91F5-325DBA0ED128}" srcOrd="0" destOrd="0" presId="urn:microsoft.com/office/officeart/2005/8/layout/matrix1"/>
    <dgm:cxn modelId="{37809451-A3BF-4476-8FD4-46CEF585A052}" type="presOf" srcId="{617C9777-9503-419F-84C8-E678D33E7FB2}" destId="{22A99B50-A325-475F-8C8A-83FF5BC927DC}" srcOrd="0" destOrd="0" presId="urn:microsoft.com/office/officeart/2005/8/layout/matrix1"/>
    <dgm:cxn modelId="{17AD1D34-7591-4DDB-A484-164129725945}" type="presOf" srcId="{A05A3C32-6F67-4484-B6AF-A83A066DD8BC}" destId="{69BCEAF0-D974-41E9-9966-C6CAB324160B}" srcOrd="1" destOrd="0" presId="urn:microsoft.com/office/officeart/2005/8/layout/matrix1"/>
    <dgm:cxn modelId="{5721F534-34D1-4BAD-8B59-C193B3EECD8A}" type="presOf" srcId="{76D6538F-F463-45BE-89A1-F4D482990D7A}" destId="{647FA344-0B95-44E1-870D-D39771B39BF2}" srcOrd="0" destOrd="0" presId="urn:microsoft.com/office/officeart/2005/8/layout/matrix1"/>
    <dgm:cxn modelId="{5D74F1E9-FD2D-4DCF-87FE-2729790AF896}" type="presOf" srcId="{51E6D78C-FF1C-499E-B849-800D70E71A6C}" destId="{322B5732-7128-44B6-AEDE-2BD3656D802F}" srcOrd="1" destOrd="0" presId="urn:microsoft.com/office/officeart/2005/8/layout/matrix1"/>
    <dgm:cxn modelId="{5A5C1858-B2C7-4177-BDFD-E45010076E07}" type="presOf" srcId="{51E6D78C-FF1C-499E-B849-800D70E71A6C}" destId="{3363B94D-18CD-4200-962A-95657D96A836}" srcOrd="0" destOrd="0" presId="urn:microsoft.com/office/officeart/2005/8/layout/matrix1"/>
    <dgm:cxn modelId="{F44829E8-321C-4D3F-9CA2-F989AC7EF437}" srcId="{2D2763B5-F45E-4CB9-AECA-D10FFE7EE14F}" destId="{B7B45746-9300-4A18-B403-F0A64DEB565D}" srcOrd="3" destOrd="0" parTransId="{1A473A07-ACF6-4B9F-9876-66986476757E}" sibTransId="{5D818277-616E-47AE-890C-66C45BF981AC}"/>
    <dgm:cxn modelId="{0929332F-AAF5-48FC-AF28-88616A89C38B}" srcId="{76D6538F-F463-45BE-89A1-F4D482990D7A}" destId="{2D2763B5-F45E-4CB9-AECA-D10FFE7EE14F}" srcOrd="0" destOrd="0" parTransId="{25762DFF-4989-4933-B1C2-748F9AB19E5D}" sibTransId="{E6BD0660-F4E1-41F3-BDCE-D3B5D40B9E23}"/>
    <dgm:cxn modelId="{923E3F5E-1EE4-4CAD-A873-3EC4A034BEA6}" type="presOf" srcId="{B7B45746-9300-4A18-B403-F0A64DEB565D}" destId="{94A794E9-1D3A-47D4-ADE8-0E07CBE5D3F4}" srcOrd="0" destOrd="0" presId="urn:microsoft.com/office/officeart/2005/8/layout/matrix1"/>
    <dgm:cxn modelId="{5D48DE0D-C791-436C-BC7C-2893F3DA1FCB}" type="presParOf" srcId="{647FA344-0B95-44E1-870D-D39771B39BF2}" destId="{F8C5A896-0BF2-4AAC-A715-3399F8BE94A4}" srcOrd="0" destOrd="0" presId="urn:microsoft.com/office/officeart/2005/8/layout/matrix1"/>
    <dgm:cxn modelId="{C3733BB7-648E-4FA0-BC9F-7869DBD89513}" type="presParOf" srcId="{F8C5A896-0BF2-4AAC-A715-3399F8BE94A4}" destId="{22A99B50-A325-475F-8C8A-83FF5BC927DC}" srcOrd="0" destOrd="0" presId="urn:microsoft.com/office/officeart/2005/8/layout/matrix1"/>
    <dgm:cxn modelId="{AF5BD542-B6F2-436B-A510-12886437C62D}" type="presParOf" srcId="{F8C5A896-0BF2-4AAC-A715-3399F8BE94A4}" destId="{30DCF2D3-89D1-4FBC-ACC2-966849109742}" srcOrd="1" destOrd="0" presId="urn:microsoft.com/office/officeart/2005/8/layout/matrix1"/>
    <dgm:cxn modelId="{33BCACBA-0BF6-4DA2-9CBA-29F4FDEAC44E}" type="presParOf" srcId="{F8C5A896-0BF2-4AAC-A715-3399F8BE94A4}" destId="{377D8E08-39BE-4F19-BAF8-AC39AD24E9E0}" srcOrd="2" destOrd="0" presId="urn:microsoft.com/office/officeart/2005/8/layout/matrix1"/>
    <dgm:cxn modelId="{FD74F5D4-50AF-4DD4-BADA-85DDB9514B72}" type="presParOf" srcId="{F8C5A896-0BF2-4AAC-A715-3399F8BE94A4}" destId="{69BCEAF0-D974-41E9-9966-C6CAB324160B}" srcOrd="3" destOrd="0" presId="urn:microsoft.com/office/officeart/2005/8/layout/matrix1"/>
    <dgm:cxn modelId="{48597A50-FF4E-4885-A07F-C6555A933747}" type="presParOf" srcId="{F8C5A896-0BF2-4AAC-A715-3399F8BE94A4}" destId="{3363B94D-18CD-4200-962A-95657D96A836}" srcOrd="4" destOrd="0" presId="urn:microsoft.com/office/officeart/2005/8/layout/matrix1"/>
    <dgm:cxn modelId="{A241964D-8B88-4F1A-A7E0-166B4ECC2E68}" type="presParOf" srcId="{F8C5A896-0BF2-4AAC-A715-3399F8BE94A4}" destId="{322B5732-7128-44B6-AEDE-2BD3656D802F}" srcOrd="5" destOrd="0" presId="urn:microsoft.com/office/officeart/2005/8/layout/matrix1"/>
    <dgm:cxn modelId="{6E54D167-B926-47F5-95C5-43C11B009221}" type="presParOf" srcId="{F8C5A896-0BF2-4AAC-A715-3399F8BE94A4}" destId="{94A794E9-1D3A-47D4-ADE8-0E07CBE5D3F4}" srcOrd="6" destOrd="0" presId="urn:microsoft.com/office/officeart/2005/8/layout/matrix1"/>
    <dgm:cxn modelId="{6AF6886B-18C4-451D-B587-5AC518CC7C74}" type="presParOf" srcId="{F8C5A896-0BF2-4AAC-A715-3399F8BE94A4}" destId="{2F698A42-F59B-47E5-9F17-2B38CD396D6F}" srcOrd="7" destOrd="0" presId="urn:microsoft.com/office/officeart/2005/8/layout/matrix1"/>
    <dgm:cxn modelId="{836C32E4-64EC-4282-A662-028B21825A2B}" type="presParOf" srcId="{647FA344-0B95-44E1-870D-D39771B39BF2}" destId="{976B240A-24AF-4D46-91F5-325DBA0ED12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B9973-E818-481F-8CE7-C5DD8C994958}">
      <dsp:nvSpPr>
        <dsp:cNvPr id="0" name=""/>
        <dsp:cNvSpPr/>
      </dsp:nvSpPr>
      <dsp:spPr>
        <a:xfrm>
          <a:off x="4542811" y="2908"/>
          <a:ext cx="1429977" cy="929485"/>
        </a:xfrm>
        <a:prstGeom prst="round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Small island regulator  </a:t>
          </a:r>
          <a:endParaRPr lang="en-US" sz="1300" kern="1200" dirty="0"/>
        </a:p>
      </dsp:txBody>
      <dsp:txXfrm>
        <a:off x="4588185" y="48282"/>
        <a:ext cx="1339229" cy="838737"/>
      </dsp:txXfrm>
    </dsp:sp>
    <dsp:sp modelId="{620198A4-63F8-48BA-B3D4-BEA5FBAAAF65}">
      <dsp:nvSpPr>
        <dsp:cNvPr id="0" name=""/>
        <dsp:cNvSpPr/>
      </dsp:nvSpPr>
      <dsp:spPr>
        <a:xfrm>
          <a:off x="3400483" y="467651"/>
          <a:ext cx="3714632" cy="3714632"/>
        </a:xfrm>
        <a:custGeom>
          <a:avLst/>
          <a:gdLst/>
          <a:ahLst/>
          <a:cxnLst/>
          <a:rect l="0" t="0" r="0" b="0"/>
          <a:pathLst>
            <a:path>
              <a:moveTo>
                <a:pt x="2582132" y="147267"/>
              </a:moveTo>
              <a:arcTo wR="1857316" hR="1857316" stAng="17578200" swAng="1961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583E3-8351-49A3-B041-3390B503BA27}">
      <dsp:nvSpPr>
        <dsp:cNvPr id="0" name=""/>
        <dsp:cNvSpPr/>
      </dsp:nvSpPr>
      <dsp:spPr>
        <a:xfrm>
          <a:off x="6309223" y="1286282"/>
          <a:ext cx="1429977" cy="929485"/>
        </a:xfrm>
        <a:prstGeom prst="round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Complexity of a whole range of regulated services </a:t>
          </a:r>
          <a:endParaRPr lang="en-US" sz="1300" kern="1200" dirty="0"/>
        </a:p>
      </dsp:txBody>
      <dsp:txXfrm>
        <a:off x="6354597" y="1331656"/>
        <a:ext cx="1339229" cy="838737"/>
      </dsp:txXfrm>
    </dsp:sp>
    <dsp:sp modelId="{6578C8CB-A9F0-4377-893B-0953F2D54ED2}">
      <dsp:nvSpPr>
        <dsp:cNvPr id="0" name=""/>
        <dsp:cNvSpPr/>
      </dsp:nvSpPr>
      <dsp:spPr>
        <a:xfrm>
          <a:off x="3400483" y="467651"/>
          <a:ext cx="3714632" cy="3714632"/>
        </a:xfrm>
        <a:custGeom>
          <a:avLst/>
          <a:gdLst/>
          <a:ahLst/>
          <a:cxnLst/>
          <a:rect l="0" t="0" r="0" b="0"/>
          <a:pathLst>
            <a:path>
              <a:moveTo>
                <a:pt x="3712080" y="1759990"/>
              </a:moveTo>
              <a:arcTo wR="1857316" hR="1857316" stAng="21419775" swAng="21965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901CE-DF98-4539-95BF-763D0F0BB955}">
      <dsp:nvSpPr>
        <dsp:cNvPr id="0" name=""/>
        <dsp:cNvSpPr/>
      </dsp:nvSpPr>
      <dsp:spPr>
        <a:xfrm>
          <a:off x="5634514" y="3362824"/>
          <a:ext cx="1429977" cy="929485"/>
        </a:xfrm>
        <a:prstGeom prst="roundRect">
          <a:avLst/>
        </a:prstGeom>
        <a:solidFill>
          <a:srgbClr val="B31B76"/>
        </a:solidFill>
        <a:ln w="12700" cap="flat" cmpd="sng" algn="ctr">
          <a:solidFill>
            <a:srgbClr val="6A27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Professional development for team</a:t>
          </a:r>
        </a:p>
      </dsp:txBody>
      <dsp:txXfrm>
        <a:off x="5679888" y="3408198"/>
        <a:ext cx="1339229" cy="838737"/>
      </dsp:txXfrm>
    </dsp:sp>
    <dsp:sp modelId="{8DA30273-9069-41C5-ABFF-2C62DADCBE11}">
      <dsp:nvSpPr>
        <dsp:cNvPr id="0" name=""/>
        <dsp:cNvSpPr/>
      </dsp:nvSpPr>
      <dsp:spPr>
        <a:xfrm>
          <a:off x="3400483" y="467651"/>
          <a:ext cx="3714632" cy="3714632"/>
        </a:xfrm>
        <a:custGeom>
          <a:avLst/>
          <a:gdLst/>
          <a:ahLst/>
          <a:cxnLst/>
          <a:rect l="0" t="0" r="0" b="0"/>
          <a:pathLst>
            <a:path>
              <a:moveTo>
                <a:pt x="2226649" y="3677540"/>
              </a:moveTo>
              <a:arcTo wR="1857316" hR="1857316" stAng="4711805" swAng="13763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FFDCF-4E34-4917-A3AF-999723FB67B0}">
      <dsp:nvSpPr>
        <dsp:cNvPr id="0" name=""/>
        <dsp:cNvSpPr/>
      </dsp:nvSpPr>
      <dsp:spPr>
        <a:xfrm>
          <a:off x="3451108" y="3362824"/>
          <a:ext cx="1429977" cy="929485"/>
        </a:xfrm>
        <a:prstGeom prst="round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Risk of reputational damage / media scrutiny </a:t>
          </a:r>
          <a:endParaRPr lang="en-US" sz="1300" kern="1200" dirty="0"/>
        </a:p>
      </dsp:txBody>
      <dsp:txXfrm>
        <a:off x="3496482" y="3408198"/>
        <a:ext cx="1339229" cy="838737"/>
      </dsp:txXfrm>
    </dsp:sp>
    <dsp:sp modelId="{2DE9FE9B-F908-407B-BA8F-812D1DF6C4DD}">
      <dsp:nvSpPr>
        <dsp:cNvPr id="0" name=""/>
        <dsp:cNvSpPr/>
      </dsp:nvSpPr>
      <dsp:spPr>
        <a:xfrm>
          <a:off x="3400483" y="467651"/>
          <a:ext cx="3714632" cy="3714632"/>
        </a:xfrm>
        <a:custGeom>
          <a:avLst/>
          <a:gdLst/>
          <a:ahLst/>
          <a:cxnLst/>
          <a:rect l="0" t="0" r="0" b="0"/>
          <a:pathLst>
            <a:path>
              <a:moveTo>
                <a:pt x="310418" y="2885290"/>
              </a:moveTo>
              <a:arcTo wR="1857316" hR="1857316" stAng="8783664" swAng="21965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12506-395B-41B7-BB7D-1911FBB7C573}">
      <dsp:nvSpPr>
        <dsp:cNvPr id="0" name=""/>
        <dsp:cNvSpPr/>
      </dsp:nvSpPr>
      <dsp:spPr>
        <a:xfrm>
          <a:off x="2776398" y="1286282"/>
          <a:ext cx="1429977" cy="929485"/>
        </a:xfrm>
        <a:prstGeom prst="round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Demonstrate independence </a:t>
          </a:r>
          <a:endParaRPr lang="en-US" sz="1300" kern="1200" dirty="0"/>
        </a:p>
      </dsp:txBody>
      <dsp:txXfrm>
        <a:off x="2821772" y="1331656"/>
        <a:ext cx="1339229" cy="838737"/>
      </dsp:txXfrm>
    </dsp:sp>
    <dsp:sp modelId="{1AD2B111-34A6-46AF-8279-13A026CDCD77}">
      <dsp:nvSpPr>
        <dsp:cNvPr id="0" name=""/>
        <dsp:cNvSpPr/>
      </dsp:nvSpPr>
      <dsp:spPr>
        <a:xfrm>
          <a:off x="3400483" y="467651"/>
          <a:ext cx="3714632" cy="3714632"/>
        </a:xfrm>
        <a:custGeom>
          <a:avLst/>
          <a:gdLst/>
          <a:ahLst/>
          <a:cxnLst/>
          <a:rect l="0" t="0" r="0" b="0"/>
          <a:pathLst>
            <a:path>
              <a:moveTo>
                <a:pt x="323577" y="809810"/>
              </a:moveTo>
              <a:arcTo wR="1857316" hR="1857316" stAng="12859926" swAng="1961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99B50-A325-475F-8C8A-83FF5BC927DC}">
      <dsp:nvSpPr>
        <dsp:cNvPr id="0" name=""/>
        <dsp:cNvSpPr/>
      </dsp:nvSpPr>
      <dsp:spPr>
        <a:xfrm rot="16200000">
          <a:off x="778163" y="-778163"/>
          <a:ext cx="2216727" cy="3773054"/>
        </a:xfrm>
        <a:prstGeom prst="round1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Relationships </a:t>
          </a:r>
          <a:endParaRPr lang="en-US" sz="2900" kern="1200" dirty="0"/>
        </a:p>
      </dsp:txBody>
      <dsp:txXfrm rot="5400000">
        <a:off x="0" y="0"/>
        <a:ext cx="3773054" cy="1662545"/>
      </dsp:txXfrm>
    </dsp:sp>
    <dsp:sp modelId="{377D8E08-39BE-4F19-BAF8-AC39AD24E9E0}">
      <dsp:nvSpPr>
        <dsp:cNvPr id="0" name=""/>
        <dsp:cNvSpPr/>
      </dsp:nvSpPr>
      <dsp:spPr>
        <a:xfrm>
          <a:off x="3773054" y="0"/>
          <a:ext cx="3773054" cy="2216727"/>
        </a:xfrm>
        <a:prstGeom prst="round1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Intelligence </a:t>
          </a:r>
          <a:endParaRPr lang="en-US" sz="2900" kern="1200" dirty="0"/>
        </a:p>
      </dsp:txBody>
      <dsp:txXfrm>
        <a:off x="3773054" y="0"/>
        <a:ext cx="3773054" cy="1662545"/>
      </dsp:txXfrm>
    </dsp:sp>
    <dsp:sp modelId="{3363B94D-18CD-4200-962A-95657D96A836}">
      <dsp:nvSpPr>
        <dsp:cNvPr id="0" name=""/>
        <dsp:cNvSpPr/>
      </dsp:nvSpPr>
      <dsp:spPr>
        <a:xfrm rot="10800000">
          <a:off x="0" y="2216727"/>
          <a:ext cx="3773054" cy="2216727"/>
        </a:xfrm>
        <a:prstGeom prst="round1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Publication of all reports </a:t>
          </a:r>
          <a:endParaRPr lang="en-US" sz="2900" kern="1200" dirty="0"/>
        </a:p>
      </dsp:txBody>
      <dsp:txXfrm rot="10800000">
        <a:off x="0" y="2770909"/>
        <a:ext cx="3773054" cy="1662545"/>
      </dsp:txXfrm>
    </dsp:sp>
    <dsp:sp modelId="{94A794E9-1D3A-47D4-ADE8-0E07CBE5D3F4}">
      <dsp:nvSpPr>
        <dsp:cNvPr id="0" name=""/>
        <dsp:cNvSpPr/>
      </dsp:nvSpPr>
      <dsp:spPr>
        <a:xfrm rot="5400000">
          <a:off x="4551218" y="1438563"/>
          <a:ext cx="2216727" cy="3773054"/>
        </a:xfrm>
        <a:prstGeom prst="round1Rect">
          <a:avLst/>
        </a:prstGeom>
        <a:solidFill>
          <a:srgbClr val="B31B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Proximity of services </a:t>
          </a:r>
          <a:endParaRPr lang="en-US" sz="2900" kern="1200" dirty="0"/>
        </a:p>
      </dsp:txBody>
      <dsp:txXfrm rot="-5400000">
        <a:off x="3773054" y="2770908"/>
        <a:ext cx="3773054" cy="1662545"/>
      </dsp:txXfrm>
    </dsp:sp>
    <dsp:sp modelId="{976B240A-24AF-4D46-91F5-325DBA0ED128}">
      <dsp:nvSpPr>
        <dsp:cNvPr id="0" name=""/>
        <dsp:cNvSpPr/>
      </dsp:nvSpPr>
      <dsp:spPr>
        <a:xfrm>
          <a:off x="2641138" y="1662545"/>
          <a:ext cx="2263832" cy="1108363"/>
        </a:xfrm>
        <a:prstGeom prst="roundRect">
          <a:avLst/>
        </a:prstGeom>
        <a:solidFill>
          <a:srgbClr val="6A27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The advantages 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2695244" y="1716651"/>
        <a:ext cx="2155620" cy="100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F0D67-5424-4209-AE53-03E2801DF4B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484C4-A5AF-45CE-B568-A3E32757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84C4-A5AF-45CE-B568-A3E3275740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3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84C4-A5AF-45CE-B568-A3E3275740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3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84C4-A5AF-45CE-B568-A3E3275740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1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84C4-A5AF-45CE-B568-A3E3275740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6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84C4-A5AF-45CE-B568-A3E3275740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9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84C4-A5AF-45CE-B568-A3E3275740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1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7D8671-921F-F4BE-EA59-4E8B987A54EE}"/>
              </a:ext>
            </a:extLst>
          </p:cNvPr>
          <p:cNvSpPr/>
          <p:nvPr userDrawn="1"/>
        </p:nvSpPr>
        <p:spPr>
          <a:xfrm>
            <a:off x="0" y="6220581"/>
            <a:ext cx="12192000" cy="63741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D698-E16A-F251-979F-7DCAE1AB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F2149-2CF8-74C8-D1CC-B06CD254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AC6480A-50CA-5DDC-CFC2-BE8A3AE46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402" y="439641"/>
            <a:ext cx="2143042" cy="63741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70FD276-4F79-213E-3F1C-4673BB5E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B31B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53E224-80CD-19F7-2481-3E70FED2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946D22-277D-A680-BD61-0EE4391E7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66371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DE98-2743-0C74-838C-491B23C9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9F9036-B0EA-5DDD-EC4A-D52C4FE14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77679-AFA1-6518-3EB7-234F99190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5A01E-2079-020D-3101-FC2A9314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63FDA-28F7-1396-38E4-4437E127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851CD-C549-A3B9-E55F-8AC9B54F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BDDF-970A-DAD3-0A58-DE3C3DD4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172A8-0B48-4169-63AC-6C92E0F25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96B2-760E-769D-C1AD-9753C2CF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8412-08C7-6A65-325F-1D5A35F1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A7E74-6522-5F7E-E391-061E812B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32D8E-3E33-16B6-27FA-B7270FBF5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7D251-9E58-D32A-B128-781B3433A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B0E5-D73F-392E-463C-DBB56297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3714A-8C8D-A9B8-B9D5-A2EB6606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30880-4985-DDFB-BF64-C3BD07A5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C4648C-B76F-A226-3978-62A511203786}"/>
              </a:ext>
            </a:extLst>
          </p:cNvPr>
          <p:cNvSpPr/>
          <p:nvPr userDrawn="1"/>
        </p:nvSpPr>
        <p:spPr>
          <a:xfrm>
            <a:off x="0" y="6220581"/>
            <a:ext cx="12192000" cy="63741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D698-E16A-F251-979F-7DCAE1AB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F2149-2CF8-74C8-D1CC-B06CD254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AC6480A-50CA-5DDC-CFC2-BE8A3AE46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0124"/>
          <a:stretch/>
        </p:blipFill>
        <p:spPr>
          <a:xfrm>
            <a:off x="11151539" y="439641"/>
            <a:ext cx="640245" cy="63741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962F323-8858-D1EF-56DC-DB27EB2E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B31B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FBEADE-0112-A32F-5CDD-40DD9EFC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F88426-9B46-5F84-0889-EDA6BE9AF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66371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D0E51AB0-F73C-E705-C870-142F74B46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890" y="-32508"/>
            <a:ext cx="12349779" cy="6926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C03FD-291A-A9AF-D033-01D054DD6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108" y="2816088"/>
            <a:ext cx="5966129" cy="199454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C8E00-756F-927C-1933-572100D94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335" y="4962663"/>
            <a:ext cx="6096663" cy="11359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1B7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6109-DD44-0BB9-6F7D-F6B05EB9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B8E8EC-0CB9-5312-E105-054C3E743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5963" y="468527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6DE8F035-F00D-F297-06BE-65752B5B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53" y="-23853"/>
            <a:ext cx="12376878" cy="69414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5CCD0-AC41-80A3-8E6D-A2293951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586F8-EF93-8A28-1CEC-95459D87C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108" y="2816088"/>
            <a:ext cx="5966129" cy="199454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7A8467-4D08-A083-1B32-B60D533F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335" y="4962663"/>
            <a:ext cx="6096663" cy="11359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1B7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090FD-D583-B63F-8271-12C677B129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5963" y="468527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background pattern&#10;&#10;Description automatically generated">
            <a:extLst>
              <a:ext uri="{FF2B5EF4-FFF2-40B4-BE49-F238E27FC236}">
                <a16:creationId xmlns:a16="http://schemas.microsoft.com/office/drawing/2014/main" id="{8902A374-0649-A3E6-5CA6-E8C2EA397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36"/>
            <a:ext cx="12292802" cy="68943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F511-28AE-D846-B0F1-559DAADE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FBD773-F56C-F0FF-38B6-4A3BAAE12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108" y="2816088"/>
            <a:ext cx="5966129" cy="199454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F9C92F-ABE2-F837-4403-AA340811C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335" y="4962663"/>
            <a:ext cx="6096663" cy="11359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88CF-2E47-707B-B81A-E1A7FF348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5963" y="468526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CFA6-DA85-D2A2-9A5D-3D8017A1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758C-0C8C-DFEA-E80B-F17D83C39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94A-018C-2A50-2BB0-899AD3F5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12EDA-AE7D-30AB-0DA7-776744CD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44C35-071A-F4DA-FDBF-CA79878B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C7E34-58CF-6ECA-4B68-E77E13B6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41D8-B91A-C23B-1793-63B7BA67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0BB0-38DA-7513-4B3A-9427867D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39278-26D4-3516-8196-181A9199E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918AB-BE0B-C4F4-59DD-47700C7FF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DD037-485F-1C33-0035-00DE973D6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3F81D-E428-894F-CB45-4E04AB1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BCA85-C3E3-5FA1-3328-FF835C94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901D5-1EF8-3A6A-0656-B01B9502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DCDA-B9B9-B720-31A0-EE00E217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71783-9347-7CC1-52D0-80FB0C15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E28B0-588A-CF9B-7CA8-663B0304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8F93E-FC48-521F-9B40-744C63A6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7C7A-0F87-F928-4B71-39AD37E3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730C-127D-FF83-34DF-EB6FCDF4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BB57A-F817-6BFC-3115-F0E0A636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DC62B-86FE-A60E-97F2-8CCC8C8C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568B2-9E52-FCB8-3E99-1EBDB69A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1913E-552E-2D6A-D839-ABEA137C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B941A-8043-A330-641D-F053DF57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FB13-9A0F-85C1-3E12-BA463499E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99001-8C82-551B-8313-545484F08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3C70-35C2-2F46-B584-DA3F16BCD00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DA0C-9E42-561A-ABD3-F5AA1AEE2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0603-19BA-823A-9257-1ADC3826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EE83-7DBF-B7EB-9B7C-60EA281CE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10" y="3042458"/>
            <a:ext cx="7539643" cy="2747107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rgbClr val="BA2281"/>
                </a:solidFill>
              </a:rPr>
              <a:t>Learning from </a:t>
            </a:r>
            <a:br>
              <a:rPr lang="en-US" altLang="en-US" sz="5400" b="1" dirty="0">
                <a:solidFill>
                  <a:srgbClr val="BA2281"/>
                </a:solidFill>
              </a:rPr>
            </a:br>
            <a:r>
              <a:rPr lang="en-US" altLang="en-US" sz="5400" b="1" dirty="0">
                <a:solidFill>
                  <a:srgbClr val="BA2281"/>
                </a:solidFill>
              </a:rPr>
              <a:t>Regulatory </a:t>
            </a:r>
            <a:br>
              <a:rPr lang="en-US" altLang="en-US" sz="5400" b="1" dirty="0">
                <a:solidFill>
                  <a:srgbClr val="BA2281"/>
                </a:solidFill>
              </a:rPr>
            </a:br>
            <a:r>
              <a:rPr lang="en-US" altLang="en-US" sz="5400" b="1" dirty="0">
                <a:solidFill>
                  <a:srgbClr val="BA2281"/>
                </a:solidFill>
              </a:rPr>
              <a:t>challenges – regulating on a small island </a:t>
            </a:r>
            <a:endParaRPr lang="en-US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0DA13C0-5C5E-14DF-4BC6-CA817A951C2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272752" y="6102212"/>
            <a:ext cx="4805642" cy="6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rgbClr val="4B4B4D"/>
                </a:solidFill>
              </a:rPr>
              <a:t>Linzi </a:t>
            </a:r>
            <a:r>
              <a:rPr lang="en-US" altLang="en-US" sz="2000" b="1" dirty="0">
                <a:solidFill>
                  <a:srgbClr val="4B4B4D"/>
                </a:solidFill>
              </a:rPr>
              <a:t>Mudge </a:t>
            </a:r>
            <a:r>
              <a:rPr lang="en-US" altLang="en-US" sz="2000" b="1" dirty="0" smtClean="0">
                <a:solidFill>
                  <a:srgbClr val="4B4B4D"/>
                </a:solidFill>
              </a:rPr>
              <a:t>&amp; Noreen Kent </a:t>
            </a:r>
          </a:p>
          <a:p>
            <a:r>
              <a:rPr lang="en-US" altLang="en-US" sz="1600" i="1" dirty="0" smtClean="0">
                <a:solidFill>
                  <a:srgbClr val="4B4B4D"/>
                </a:solidFill>
              </a:rPr>
              <a:t>16 </a:t>
            </a:r>
            <a:r>
              <a:rPr lang="en-US" altLang="en-US" sz="1600" i="1" dirty="0">
                <a:solidFill>
                  <a:srgbClr val="4B4B4D"/>
                </a:solidFill>
              </a:rPr>
              <a:t>June 2025 </a:t>
            </a:r>
          </a:p>
        </p:txBody>
      </p:sp>
    </p:spTree>
    <p:extLst>
      <p:ext uri="{BB962C8B-B14F-4D97-AF65-F5344CB8AC3E}">
        <p14:creationId xmlns:p14="http://schemas.microsoft.com/office/powerpoint/2010/main" val="298753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EE4A-72D4-4C3D-9F56-0CDAF03C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88" y="140838"/>
            <a:ext cx="5415951" cy="790815"/>
          </a:xfrm>
        </p:spPr>
        <p:txBody>
          <a:bodyPr/>
          <a:lstStyle/>
          <a:p>
            <a:r>
              <a:rPr lang="en-US" dirty="0"/>
              <a:t>History of regulation in Jersey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24951"/>
            <a:ext cx="10515600" cy="498606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During the1990’s, legislation restricted regulation to independent residential and nursing homes, and nursing agencies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2014 - Regulation of Care (Jersey) Law passed – allowed for 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</a:rPr>
              <a:t>establishment of the Commission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2017 - Outcome of Care Inquiry – recommended independent inspectorate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2019 – Legislation comes into force and implementation of Standards </a:t>
            </a:r>
          </a:p>
        </p:txBody>
      </p:sp>
    </p:spTree>
    <p:extLst>
      <p:ext uri="{BB962C8B-B14F-4D97-AF65-F5344CB8AC3E}">
        <p14:creationId xmlns:p14="http://schemas.microsoft.com/office/powerpoint/2010/main" val="421674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EE4A-72D4-4C3D-9F56-0CDAF03C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817" y="227103"/>
            <a:ext cx="2612366" cy="678671"/>
          </a:xfrm>
        </p:spPr>
        <p:txBody>
          <a:bodyPr/>
          <a:lstStyle/>
          <a:p>
            <a:r>
              <a:rPr lang="en-US" dirty="0" smtClean="0"/>
              <a:t>2019 </a:t>
            </a:r>
            <a:r>
              <a:rPr lang="en-US" dirty="0"/>
              <a:t>– to date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35511"/>
            <a:ext cx="10515600" cy="517039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Early </a:t>
            </a:r>
            <a:r>
              <a:rPr lang="en-GB" b="1" dirty="0">
                <a:solidFill>
                  <a:srgbClr val="7030A0"/>
                </a:solidFill>
              </a:rPr>
              <a:t>into our regulatory journey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Shaping our regulatory identity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Complexity of a whole range of regulated services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Developing relationships with other regulators 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Expanding </a:t>
            </a:r>
            <a:r>
              <a:rPr lang="en-GB" b="1" dirty="0">
                <a:solidFill>
                  <a:srgbClr val="7030A0"/>
                </a:solidFill>
              </a:rPr>
              <a:t>and developing the </a:t>
            </a:r>
            <a:r>
              <a:rPr lang="en-GB" b="1" dirty="0" smtClean="0">
                <a:solidFill>
                  <a:srgbClr val="7030A0"/>
                </a:solidFill>
              </a:rPr>
              <a:t>team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Delivery of Commission’s objectives 2024 – 2027 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4717" y="336430"/>
            <a:ext cx="2225615" cy="799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79" y="3477421"/>
            <a:ext cx="2396610" cy="21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08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92" y="1825625"/>
            <a:ext cx="3380836" cy="2535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5955D-23DA-D3C6-3C43-8089AE41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621823" cy="1325563"/>
          </a:xfrm>
        </p:spPr>
        <p:txBody>
          <a:bodyPr/>
          <a:lstStyle/>
          <a:p>
            <a:r>
              <a:rPr lang="en-US" dirty="0"/>
              <a:t>The future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85D245-9C93-F1F1-2BC0-44757718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5771" cy="3900488"/>
          </a:xfrm>
          <a:prstGeom prst="roundRect">
            <a:avLst>
              <a:gd name="adj" fmla="val 8472"/>
            </a:avLst>
          </a:prstGeom>
          <a:gradFill flip="none" rotWithShape="1">
            <a:gsLst>
              <a:gs pos="0">
                <a:srgbClr val="6A277E"/>
              </a:gs>
              <a:gs pos="100000">
                <a:srgbClr val="BB2A8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Legislation allows for phased regulation of health care services </a:t>
            </a:r>
          </a:p>
          <a:p>
            <a:r>
              <a:rPr lang="en-US" sz="2800" b="1" smtClean="0">
                <a:solidFill>
                  <a:schemeClr val="bg1"/>
                </a:solidFill>
              </a:rPr>
              <a:t>Anticipated </a:t>
            </a:r>
            <a:r>
              <a:rPr lang="en-US" b="1" dirty="0">
                <a:solidFill>
                  <a:schemeClr val="bg1"/>
                </a:solidFill>
              </a:rPr>
              <a:t>that legislation will be amended to include regulation of </a:t>
            </a:r>
            <a:r>
              <a:rPr lang="en-US" b="1" dirty="0" smtClean="0">
                <a:solidFill>
                  <a:schemeClr val="bg1"/>
                </a:solidFill>
              </a:rPr>
              <a:t>the H</a:t>
            </a:r>
            <a:r>
              <a:rPr lang="en-US" sz="2800" b="1" dirty="0" smtClean="0">
                <a:solidFill>
                  <a:schemeClr val="bg1"/>
                </a:solidFill>
              </a:rPr>
              <a:t>ospital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Mental 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sz="2800" b="1" dirty="0" smtClean="0">
                <a:solidFill>
                  <a:schemeClr val="bg1"/>
                </a:solidFill>
              </a:rPr>
              <a:t>ealth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Ambulance </a:t>
            </a:r>
            <a:r>
              <a:rPr lang="en-US" sz="2800" b="1" dirty="0">
                <a:solidFill>
                  <a:schemeClr val="bg1"/>
                </a:solidFill>
              </a:rPr>
              <a:t>services this year </a:t>
            </a:r>
          </a:p>
          <a:p>
            <a:r>
              <a:rPr lang="en-US" b="1" dirty="0">
                <a:solidFill>
                  <a:schemeClr val="bg1"/>
                </a:solidFill>
              </a:rPr>
              <a:t>The Commission is proactively planning for the </a:t>
            </a:r>
            <a:r>
              <a:rPr lang="en-US" b="1" dirty="0" smtClean="0">
                <a:solidFill>
                  <a:schemeClr val="bg1"/>
                </a:solidFill>
              </a:rPr>
              <a:t>expansion of regulation in these </a:t>
            </a:r>
            <a:r>
              <a:rPr lang="en-US" b="1" dirty="0">
                <a:solidFill>
                  <a:schemeClr val="bg1"/>
                </a:solidFill>
              </a:rPr>
              <a:t>services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829">
            <a:off x="8026185" y="360784"/>
            <a:ext cx="3976777" cy="223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37">
            <a:off x="8116336" y="3641374"/>
            <a:ext cx="3796475" cy="200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7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5EAF-C4F9-20E7-0317-9CFCE824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Regulatory challenges in a small island community </a:t>
            </a:r>
            <a:endParaRPr lang="en-GB" dirty="0"/>
          </a:p>
        </p:txBody>
      </p:sp>
      <p:pic>
        <p:nvPicPr>
          <p:cNvPr id="28" name="Picture 27" descr="A map of jersey with various buildings and other objects&#10;&#10;Description automatically generated">
            <a:extLst>
              <a:ext uri="{FF2B5EF4-FFF2-40B4-BE49-F238E27FC236}">
                <a16:creationId xmlns:a16="http://schemas.microsoft.com/office/drawing/2014/main" id="{228A340E-0129-3E75-E3B3-0DECDEE9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9620">
            <a:off x="8395223" y="3038220"/>
            <a:ext cx="3142601" cy="244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169060"/>
              </p:ext>
            </p:extLst>
          </p:nvPr>
        </p:nvGraphicFramePr>
        <p:xfrm>
          <a:off x="148086" y="1347285"/>
          <a:ext cx="10515600" cy="435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106">
            <a:off x="481575" y="1612810"/>
            <a:ext cx="2120077" cy="212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25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955D-23DA-D3C6-3C43-8089AE41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959" y="100655"/>
            <a:ext cx="473686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balancing 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B139-96C0-2F73-6049-547A432E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192" y="1557534"/>
            <a:ext cx="3567198" cy="390099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Enforcement action – in line with our legal powers 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Cancellation of </a:t>
            </a:r>
            <a:r>
              <a:rPr lang="en-GB" b="1" dirty="0" smtClean="0">
                <a:solidFill>
                  <a:srgbClr val="7030A0"/>
                </a:solidFill>
              </a:rPr>
              <a:t>registration/ imposing conditions </a:t>
            </a:r>
            <a:r>
              <a:rPr lang="en-GB" b="1" dirty="0">
                <a:solidFill>
                  <a:srgbClr val="7030A0"/>
                </a:solidFill>
              </a:rPr>
              <a:t>– limited capacity  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Managing public expectations 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7" name="Content Placeholder 14" descr="Icon&#10;&#10;Description automatically generated">
            <a:extLst>
              <a:ext uri="{FF2B5EF4-FFF2-40B4-BE49-F238E27FC236}">
                <a16:creationId xmlns:a16="http://schemas.microsoft.com/office/drawing/2014/main" id="{AB73D87C-5428-712D-AED7-7265F60E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67" y="-73645"/>
            <a:ext cx="1856996" cy="1499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934">
            <a:off x="6226355" y="1683411"/>
            <a:ext cx="4847278" cy="302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024558" y="319177"/>
            <a:ext cx="828136" cy="888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0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991620"/>
              </p:ext>
            </p:extLst>
          </p:nvPr>
        </p:nvGraphicFramePr>
        <p:xfrm>
          <a:off x="2309090" y="1256145"/>
          <a:ext cx="7546109" cy="443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31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quot;thank you&quot; in different languages background">
            <a:extLst>
              <a:ext uri="{FF2B5EF4-FFF2-40B4-BE49-F238E27FC236}">
                <a16:creationId xmlns:a16="http://schemas.microsoft.com/office/drawing/2014/main" id="{6B06AC36-79E6-5213-62EA-07073ED5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66" y="2282406"/>
            <a:ext cx="42481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C-Powerpoint-Template 2023.potx" id="{697656FE-A8C7-46DE-997A-A900AFC158CC}" vid="{B45EC5AA-9EAB-49A9-8DAB-7CB1AFE4A1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9D6FE27B734479F9CE548E20D298B" ma:contentTypeVersion="8" ma:contentTypeDescription="Create a new document." ma:contentTypeScope="" ma:versionID="f1b958921f3812cddff8c651a7682adc">
  <xsd:schema xmlns:xsd="http://www.w3.org/2001/XMLSchema" xmlns:xs="http://www.w3.org/2001/XMLSchema" xmlns:p="http://schemas.microsoft.com/office/2006/metadata/properties" xmlns:ns2="4bd0e266-1611-4383-85b4-03534b742a71" targetNamespace="http://schemas.microsoft.com/office/2006/metadata/properties" ma:root="true" ma:fieldsID="8345bd8e4db1e730023817e48923d2f3" ns2:_="">
    <xsd:import namespace="4bd0e266-1611-4383-85b4-03534b742a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0e266-1611-4383-85b4-03534b742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DFE51-7F25-4350-9FB6-E9C3D846D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0e266-1611-4383-85b4-03534b742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2463A6-8A47-4835-8B4A-A8C412BE583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d0e266-1611-4383-85b4-03534b742a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CA11B-B639-45DE-AB66-28FE434E24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PP_Presentation_20250115_v1</Template>
  <TotalTime>1464</TotalTime>
  <Words>233</Words>
  <Application>Microsoft Office PowerPoint</Application>
  <PresentationFormat>Widescreen</PresentationFormat>
  <Paragraphs>49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Learning from  Regulatory  challenges – regulating on a small island </vt:lpstr>
      <vt:lpstr>History of regulation in Jersey </vt:lpstr>
      <vt:lpstr>2019 – to date  </vt:lpstr>
      <vt:lpstr>The future </vt:lpstr>
      <vt:lpstr>Regulatory challenges in a small island community </vt:lpstr>
      <vt:lpstr>The balancing act </vt:lpstr>
      <vt:lpstr>PowerPoint Presentation</vt:lpstr>
      <vt:lpstr>PowerPoint Presentation</vt:lpstr>
    </vt:vector>
  </TitlesOfParts>
  <Company>States of Jersey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Linzi Mudge</dc:creator>
  <cp:lastModifiedBy>Linzi Mudge</cp:lastModifiedBy>
  <cp:revision>100</cp:revision>
  <dcterms:created xsi:type="dcterms:W3CDTF">2025-05-08T08:56:04Z</dcterms:created>
  <dcterms:modified xsi:type="dcterms:W3CDTF">2025-06-05T10:17:33Z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0x01010002D9D6FE27B734479F9CE548E20D298B</vt:lpwstr>
  </property>
  <property fmtid="{D5CDD505-2E9C-101B-9397-08002B2CF9AE}" pid="3" name="MediaServiceImageTags">
    <vt:lpwstr/>
  </property>
</Properties>
</file>