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357" r:id="rId6"/>
    <p:sldId id="365" r:id="rId7"/>
    <p:sldId id="355" r:id="rId8"/>
    <p:sldId id="366" r:id="rId9"/>
    <p:sldId id="367" r:id="rId10"/>
    <p:sldId id="363" r:id="rId11"/>
    <p:sldId id="370" r:id="rId12"/>
    <p:sldId id="371" r:id="rId13"/>
    <p:sldId id="361" r:id="rId14"/>
    <p:sldId id="372" r:id="rId15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SM template" id="{37E3D7DC-88B3-E943-A9A3-CA863CEBA963}">
          <p14:sldIdLst>
            <p14:sldId id="256"/>
            <p14:sldId id="357"/>
            <p14:sldId id="365"/>
            <p14:sldId id="355"/>
            <p14:sldId id="366"/>
            <p14:sldId id="367"/>
            <p14:sldId id="363"/>
            <p14:sldId id="370"/>
            <p14:sldId id="371"/>
            <p14:sldId id="361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11E7A0-B230-475C-D40E-D662431AA331}" name="Jansen, L. MSc (Laurie)" initials="LJ" userId="S::l.jansen@nvwa.nl::63f5a891-c283-4ec9-a5a6-85513e9e37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Zecevic" initials="IZ" lastIdx="17" clrIdx="0">
    <p:extLst>
      <p:ext uri="{19B8F6BF-5375-455C-9EA6-DF929625EA0E}">
        <p15:presenceInfo xmlns:p15="http://schemas.microsoft.com/office/powerpoint/2012/main" userId="S::77572ize@eur.nl::d6a5efe8-07e5-4dbe-b969-2a21b71e36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2C2CE-0061-AE4C-B024-BBDEAC54BDD0}" v="113" dt="2025-06-06T07:11:22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83615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23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sen, L. MSc (Laurie)" userId="63f5a891-c283-4ec9-a5a6-85513e9e3718" providerId="ADAL" clId="{73B2C2CE-0061-AE4C-B024-BBDEAC54BDD0}"/>
    <pc:docChg chg="undo redo custSel addSld delSld modSld modSection">
      <pc:chgData name="Jansen, L. MSc (Laurie)" userId="63f5a891-c283-4ec9-a5a6-85513e9e3718" providerId="ADAL" clId="{73B2C2CE-0061-AE4C-B024-BBDEAC54BDD0}" dt="2025-06-03T17:17:46.912" v="6492" actId="13926"/>
      <pc:docMkLst>
        <pc:docMk/>
      </pc:docMkLst>
      <pc:sldChg chg="modSp mod modNotesTx">
        <pc:chgData name="Jansen, L. MSc (Laurie)" userId="63f5a891-c283-4ec9-a5a6-85513e9e3718" providerId="ADAL" clId="{73B2C2CE-0061-AE4C-B024-BBDEAC54BDD0}" dt="2025-06-03T16:55:01.537" v="6385" actId="20577"/>
        <pc:sldMkLst>
          <pc:docMk/>
          <pc:sldMk cId="484863764" sldId="355"/>
        </pc:sldMkLst>
        <pc:spChg chg="mod">
          <ac:chgData name="Jansen, L. MSc (Laurie)" userId="63f5a891-c283-4ec9-a5a6-85513e9e3718" providerId="ADAL" clId="{73B2C2CE-0061-AE4C-B024-BBDEAC54BDD0}" dt="2025-06-03T16:54:40.267" v="6384" actId="14100"/>
          <ac:spMkLst>
            <pc:docMk/>
            <pc:sldMk cId="484863764" sldId="355"/>
            <ac:spMk id="3" creationId="{FF229EC0-24D1-8284-20CD-53FC844F164E}"/>
          </ac:spMkLst>
        </pc:spChg>
        <pc:spChg chg="mod">
          <ac:chgData name="Jansen, L. MSc (Laurie)" userId="63f5a891-c283-4ec9-a5a6-85513e9e3718" providerId="ADAL" clId="{73B2C2CE-0061-AE4C-B024-BBDEAC54BDD0}" dt="2025-06-03T16:55:01.537" v="6385" actId="20577"/>
          <ac:spMkLst>
            <pc:docMk/>
            <pc:sldMk cId="484863764" sldId="355"/>
            <ac:spMk id="8" creationId="{734A5A15-55F3-068C-F6FE-3DCC2167E9C3}"/>
          </ac:spMkLst>
        </pc:spChg>
      </pc:sldChg>
      <pc:sldChg chg="addSp delSp modSp mod modAnim modNotesTx">
        <pc:chgData name="Jansen, L. MSc (Laurie)" userId="63f5a891-c283-4ec9-a5a6-85513e9e3718" providerId="ADAL" clId="{73B2C2CE-0061-AE4C-B024-BBDEAC54BDD0}" dt="2025-06-03T16:26:04.883" v="6206" actId="1076"/>
        <pc:sldMkLst>
          <pc:docMk/>
          <pc:sldMk cId="2603031057" sldId="357"/>
        </pc:sldMkLst>
        <pc:spChg chg="mod">
          <ac:chgData name="Jansen, L. MSc (Laurie)" userId="63f5a891-c283-4ec9-a5a6-85513e9e3718" providerId="ADAL" clId="{73B2C2CE-0061-AE4C-B024-BBDEAC54BDD0}" dt="2025-06-03T16:19:00.485" v="6167" actId="255"/>
          <ac:spMkLst>
            <pc:docMk/>
            <pc:sldMk cId="2603031057" sldId="357"/>
            <ac:spMk id="4" creationId="{28040193-6F36-3826-5C8D-4337E2EB73D5}"/>
          </ac:spMkLst>
        </pc:spChg>
        <pc:spChg chg="mod">
          <ac:chgData name="Jansen, L. MSc (Laurie)" userId="63f5a891-c283-4ec9-a5a6-85513e9e3718" providerId="ADAL" clId="{73B2C2CE-0061-AE4C-B024-BBDEAC54BDD0}" dt="2025-06-03T16:25:56.518" v="6205" actId="1076"/>
          <ac:spMkLst>
            <pc:docMk/>
            <pc:sldMk cId="2603031057" sldId="357"/>
            <ac:spMk id="7" creationId="{133FA860-ADDC-6C34-A717-0658E89FE9DC}"/>
          </ac:spMkLst>
        </pc:spChg>
        <pc:spChg chg="mod">
          <ac:chgData name="Jansen, L. MSc (Laurie)" userId="63f5a891-c283-4ec9-a5a6-85513e9e3718" providerId="ADAL" clId="{73B2C2CE-0061-AE4C-B024-BBDEAC54BDD0}" dt="2025-06-03T16:26:04.883" v="6206" actId="1076"/>
          <ac:spMkLst>
            <pc:docMk/>
            <pc:sldMk cId="2603031057" sldId="357"/>
            <ac:spMk id="9" creationId="{1038E348-DC72-30EC-2E31-87465D5661AF}"/>
          </ac:spMkLst>
        </pc:spChg>
      </pc:sldChg>
      <pc:sldChg chg="del">
        <pc:chgData name="Jansen, L. MSc (Laurie)" userId="63f5a891-c283-4ec9-a5a6-85513e9e3718" providerId="ADAL" clId="{73B2C2CE-0061-AE4C-B024-BBDEAC54BDD0}" dt="2025-05-22T07:19:31.514" v="5117" actId="2696"/>
        <pc:sldMkLst>
          <pc:docMk/>
          <pc:sldMk cId="1197216370" sldId="358"/>
        </pc:sldMkLst>
      </pc:sldChg>
      <pc:sldChg chg="addSp modSp mod modTransition">
        <pc:chgData name="Jansen, L. MSc (Laurie)" userId="63f5a891-c283-4ec9-a5a6-85513e9e3718" providerId="ADAL" clId="{73B2C2CE-0061-AE4C-B024-BBDEAC54BDD0}" dt="2025-06-03T17:17:46.912" v="6492" actId="13926"/>
        <pc:sldMkLst>
          <pc:docMk/>
          <pc:sldMk cId="249667282" sldId="361"/>
        </pc:sldMkLst>
        <pc:spChg chg="mod">
          <ac:chgData name="Jansen, L. MSc (Laurie)" userId="63f5a891-c283-4ec9-a5a6-85513e9e3718" providerId="ADAL" clId="{73B2C2CE-0061-AE4C-B024-BBDEAC54BDD0}" dt="2025-06-03T16:39:50.632" v="6268" actId="20577"/>
          <ac:spMkLst>
            <pc:docMk/>
            <pc:sldMk cId="249667282" sldId="361"/>
            <ac:spMk id="2" creationId="{F54364C5-4C8C-6FC1-7C88-A02C5EE303A8}"/>
          </ac:spMkLst>
        </pc:spChg>
        <pc:spChg chg="mod">
          <ac:chgData name="Jansen, L. MSc (Laurie)" userId="63f5a891-c283-4ec9-a5a6-85513e9e3718" providerId="ADAL" clId="{73B2C2CE-0061-AE4C-B024-BBDEAC54BDD0}" dt="2025-06-03T17:17:46.912" v="6492" actId="13926"/>
          <ac:spMkLst>
            <pc:docMk/>
            <pc:sldMk cId="249667282" sldId="361"/>
            <ac:spMk id="4" creationId="{A1A14DD3-384A-45E4-2B4E-B76422630F96}"/>
          </ac:spMkLst>
        </pc:spChg>
        <pc:spChg chg="add mod">
          <ac:chgData name="Jansen, L. MSc (Laurie)" userId="63f5a891-c283-4ec9-a5a6-85513e9e3718" providerId="ADAL" clId="{73B2C2CE-0061-AE4C-B024-BBDEAC54BDD0}" dt="2025-05-23T15:01:15.475" v="5734" actId="1076"/>
          <ac:spMkLst>
            <pc:docMk/>
            <pc:sldMk cId="249667282" sldId="361"/>
            <ac:spMk id="5" creationId="{345683CD-2250-EF87-9BE3-6430F6E2AA3C}"/>
          </ac:spMkLst>
        </pc:spChg>
        <pc:picChg chg="add mod">
          <ac:chgData name="Jansen, L. MSc (Laurie)" userId="63f5a891-c283-4ec9-a5a6-85513e9e3718" providerId="ADAL" clId="{73B2C2CE-0061-AE4C-B024-BBDEAC54BDD0}" dt="2025-05-23T15:01:20.068" v="5735" actId="1076"/>
          <ac:picMkLst>
            <pc:docMk/>
            <pc:sldMk cId="249667282" sldId="361"/>
            <ac:picMk id="6" creationId="{69957413-D66F-3D45-1919-EE00AB3B9555}"/>
          </ac:picMkLst>
        </pc:picChg>
      </pc:sldChg>
      <pc:sldChg chg="addSp delSp modSp mod modTransition modNotesTx">
        <pc:chgData name="Jansen, L. MSc (Laurie)" userId="63f5a891-c283-4ec9-a5a6-85513e9e3718" providerId="ADAL" clId="{73B2C2CE-0061-AE4C-B024-BBDEAC54BDD0}" dt="2025-06-03T16:56:39.462" v="6394"/>
        <pc:sldMkLst>
          <pc:docMk/>
          <pc:sldMk cId="2401459571" sldId="363"/>
        </pc:sldMkLst>
        <pc:spChg chg="mod">
          <ac:chgData name="Jansen, L. MSc (Laurie)" userId="63f5a891-c283-4ec9-a5a6-85513e9e3718" providerId="ADAL" clId="{73B2C2CE-0061-AE4C-B024-BBDEAC54BDD0}" dt="2025-05-20T10:05:04.658" v="1480" actId="1076"/>
          <ac:spMkLst>
            <pc:docMk/>
            <pc:sldMk cId="2401459571" sldId="363"/>
            <ac:spMk id="3" creationId="{9B3F94D7-CC53-BBD3-AE46-6676670462F4}"/>
          </ac:spMkLst>
        </pc:spChg>
        <pc:spChg chg="add 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4" creationId="{886790CA-96DB-85E7-5257-3B629791FD38}"/>
          </ac:spMkLst>
        </pc:spChg>
        <pc:spChg chg="add mod">
          <ac:chgData name="Jansen, L. MSc (Laurie)" userId="63f5a891-c283-4ec9-a5a6-85513e9e3718" providerId="ADAL" clId="{73B2C2CE-0061-AE4C-B024-BBDEAC54BDD0}" dt="2025-05-20T07:37:10.101" v="1006" actId="14100"/>
          <ac:spMkLst>
            <pc:docMk/>
            <pc:sldMk cId="2401459571" sldId="363"/>
            <ac:spMk id="5" creationId="{2C63A0AA-02B0-F67E-1E15-89E7255CBD90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6" creationId="{3726654F-0B05-66D3-49FC-21FB45992912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7" creationId="{8AF954B4-80A8-4373-2ABF-DFCCBF695073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8" creationId="{D82646F0-63B0-4F1D-8470-B6821B24FF5F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9" creationId="{17F5BBF3-5D5F-0C20-6AA2-DE3D85289E54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10" creationId="{BCD91FF0-7B16-0372-1800-D52A06AC0292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11" creationId="{E94649FA-437E-712D-5994-367241FDD1B4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12" creationId="{27F956D4-BE2A-F6E8-3778-7E33A5CFC970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13" creationId="{95286F63-CC86-512E-7672-56289EE6DC54}"/>
          </ac:spMkLst>
        </pc:spChg>
        <pc:spChg chg="mod">
          <ac:chgData name="Jansen, L. MSc (Laurie)" userId="63f5a891-c283-4ec9-a5a6-85513e9e3718" providerId="ADAL" clId="{73B2C2CE-0061-AE4C-B024-BBDEAC54BDD0}" dt="2025-06-03T16:36:37.119" v="6253" actId="207"/>
          <ac:spMkLst>
            <pc:docMk/>
            <pc:sldMk cId="2401459571" sldId="363"/>
            <ac:spMk id="14" creationId="{81A24F35-D028-4202-F378-6E73418FB7BB}"/>
          </ac:spMkLst>
        </pc:spChg>
        <pc:spChg chg="add mod">
          <ac:chgData name="Jansen, L. MSc (Laurie)" userId="63f5a891-c283-4ec9-a5a6-85513e9e3718" providerId="ADAL" clId="{73B2C2CE-0061-AE4C-B024-BBDEAC54BDD0}" dt="2025-05-20T07:37:14.063" v="1008" actId="14100"/>
          <ac:spMkLst>
            <pc:docMk/>
            <pc:sldMk cId="2401459571" sldId="363"/>
            <ac:spMk id="15" creationId="{FA3D96AB-8D3C-7FF2-658F-FBA653D91EB5}"/>
          </ac:spMkLst>
        </pc:spChg>
        <pc:spChg chg="add mod">
          <ac:chgData name="Jansen, L. MSc (Laurie)" userId="63f5a891-c283-4ec9-a5a6-85513e9e3718" providerId="ADAL" clId="{73B2C2CE-0061-AE4C-B024-BBDEAC54BDD0}" dt="2025-05-20T10:05:04.658" v="1480" actId="1076"/>
          <ac:spMkLst>
            <pc:docMk/>
            <pc:sldMk cId="2401459571" sldId="363"/>
            <ac:spMk id="17" creationId="{665CA5E5-1E1E-9B42-2565-0035F8FC4DFC}"/>
          </ac:spMkLst>
        </pc:spChg>
      </pc:sldChg>
      <pc:sldChg chg="modSp mod modNotesTx">
        <pc:chgData name="Jansen, L. MSc (Laurie)" userId="63f5a891-c283-4ec9-a5a6-85513e9e3718" providerId="ADAL" clId="{73B2C2CE-0061-AE4C-B024-BBDEAC54BDD0}" dt="2025-06-03T16:31:04.196" v="6248" actId="20577"/>
        <pc:sldMkLst>
          <pc:docMk/>
          <pc:sldMk cId="1749370183" sldId="365"/>
        </pc:sldMkLst>
        <pc:spChg chg="mod">
          <ac:chgData name="Jansen, L. MSc (Laurie)" userId="63f5a891-c283-4ec9-a5a6-85513e9e3718" providerId="ADAL" clId="{73B2C2CE-0061-AE4C-B024-BBDEAC54BDD0}" dt="2025-06-03T16:21:17.313" v="6188" actId="255"/>
          <ac:spMkLst>
            <pc:docMk/>
            <pc:sldMk cId="1749370183" sldId="365"/>
            <ac:spMk id="4" creationId="{545A152A-0898-E57A-2335-8B970A4D8780}"/>
          </ac:spMkLst>
        </pc:spChg>
        <pc:spChg chg="mod">
          <ac:chgData name="Jansen, L. MSc (Laurie)" userId="63f5a891-c283-4ec9-a5a6-85513e9e3718" providerId="ADAL" clId="{73B2C2CE-0061-AE4C-B024-BBDEAC54BDD0}" dt="2025-06-03T16:31:04.196" v="6248" actId="20577"/>
          <ac:spMkLst>
            <pc:docMk/>
            <pc:sldMk cId="1749370183" sldId="365"/>
            <ac:spMk id="5" creationId="{3812C359-F128-DA20-1AB3-E6F0EC315AAD}"/>
          </ac:spMkLst>
        </pc:spChg>
      </pc:sldChg>
      <pc:sldChg chg="modSp mod">
        <pc:chgData name="Jansen, L. MSc (Laurie)" userId="63f5a891-c283-4ec9-a5a6-85513e9e3718" providerId="ADAL" clId="{73B2C2CE-0061-AE4C-B024-BBDEAC54BDD0}" dt="2025-06-03T16:55:56.629" v="6392" actId="1076"/>
        <pc:sldMkLst>
          <pc:docMk/>
          <pc:sldMk cId="3523962308" sldId="366"/>
        </pc:sldMkLst>
        <pc:spChg chg="mod">
          <ac:chgData name="Jansen, L. MSc (Laurie)" userId="63f5a891-c283-4ec9-a5a6-85513e9e3718" providerId="ADAL" clId="{73B2C2CE-0061-AE4C-B024-BBDEAC54BDD0}" dt="2025-06-03T16:55:51.984" v="6390" actId="1076"/>
          <ac:spMkLst>
            <pc:docMk/>
            <pc:sldMk cId="3523962308" sldId="366"/>
            <ac:spMk id="3" creationId="{DD4BCE0E-4BEC-CAEB-5EC7-72344DAA96CD}"/>
          </ac:spMkLst>
        </pc:spChg>
        <pc:spChg chg="mod">
          <ac:chgData name="Jansen, L. MSc (Laurie)" userId="63f5a891-c283-4ec9-a5a6-85513e9e3718" providerId="ADAL" clId="{73B2C2CE-0061-AE4C-B024-BBDEAC54BDD0}" dt="2025-06-03T16:55:53.567" v="6391" actId="1076"/>
          <ac:spMkLst>
            <pc:docMk/>
            <pc:sldMk cId="3523962308" sldId="366"/>
            <ac:spMk id="4" creationId="{114BB3A4-A733-1722-5ECA-6DB93BAAAFA0}"/>
          </ac:spMkLst>
        </pc:spChg>
        <pc:spChg chg="mod">
          <ac:chgData name="Jansen, L. MSc (Laurie)" userId="63f5a891-c283-4ec9-a5a6-85513e9e3718" providerId="ADAL" clId="{73B2C2CE-0061-AE4C-B024-BBDEAC54BDD0}" dt="2025-06-03T16:55:56.629" v="6392" actId="1076"/>
          <ac:spMkLst>
            <pc:docMk/>
            <pc:sldMk cId="3523962308" sldId="366"/>
            <ac:spMk id="5" creationId="{CC4B2665-19BC-7F96-AD15-9FF6048A6346}"/>
          </ac:spMkLst>
        </pc:spChg>
        <pc:cxnChg chg="mod">
          <ac:chgData name="Jansen, L. MSc (Laurie)" userId="63f5a891-c283-4ec9-a5a6-85513e9e3718" providerId="ADAL" clId="{73B2C2CE-0061-AE4C-B024-BBDEAC54BDD0}" dt="2025-06-03T16:55:53.567" v="6391" actId="1076"/>
          <ac:cxnSpMkLst>
            <pc:docMk/>
            <pc:sldMk cId="3523962308" sldId="366"/>
            <ac:cxnSpMk id="9" creationId="{5A36DB84-5A13-3C87-795C-CED585908E7B}"/>
          </ac:cxnSpMkLst>
        </pc:cxnChg>
        <pc:cxnChg chg="mod">
          <ac:chgData name="Jansen, L. MSc (Laurie)" userId="63f5a891-c283-4ec9-a5a6-85513e9e3718" providerId="ADAL" clId="{73B2C2CE-0061-AE4C-B024-BBDEAC54BDD0}" dt="2025-06-03T16:55:56.629" v="6392" actId="1076"/>
          <ac:cxnSpMkLst>
            <pc:docMk/>
            <pc:sldMk cId="3523962308" sldId="366"/>
            <ac:cxnSpMk id="10" creationId="{4B4F7F7F-84D4-9994-6020-CC93105E1682}"/>
          </ac:cxnSpMkLst>
        </pc:cxnChg>
        <pc:cxnChg chg="mod">
          <ac:chgData name="Jansen, L. MSc (Laurie)" userId="63f5a891-c283-4ec9-a5a6-85513e9e3718" providerId="ADAL" clId="{73B2C2CE-0061-AE4C-B024-BBDEAC54BDD0}" dt="2025-06-03T16:55:56.629" v="6392" actId="1076"/>
          <ac:cxnSpMkLst>
            <pc:docMk/>
            <pc:sldMk cId="3523962308" sldId="366"/>
            <ac:cxnSpMk id="13" creationId="{9AC42C38-3337-D4DC-AF59-53A4D4BAD14F}"/>
          </ac:cxnSpMkLst>
        </pc:cxnChg>
      </pc:sldChg>
      <pc:sldChg chg="modSp mod modTransition modNotesTx">
        <pc:chgData name="Jansen, L. MSc (Laurie)" userId="63f5a891-c283-4ec9-a5a6-85513e9e3718" providerId="ADAL" clId="{73B2C2CE-0061-AE4C-B024-BBDEAC54BDD0}" dt="2025-06-03T16:56:37.665" v="6393"/>
        <pc:sldMkLst>
          <pc:docMk/>
          <pc:sldMk cId="1700394756" sldId="367"/>
        </pc:sldMkLst>
        <pc:spChg chg="mod">
          <ac:chgData name="Jansen, L. MSc (Laurie)" userId="63f5a891-c283-4ec9-a5a6-85513e9e3718" providerId="ADAL" clId="{73B2C2CE-0061-AE4C-B024-BBDEAC54BDD0}" dt="2025-05-20T06:10:12.869" v="301" actId="20577"/>
          <ac:spMkLst>
            <pc:docMk/>
            <pc:sldMk cId="1700394756" sldId="367"/>
            <ac:spMk id="6" creationId="{5C91BE94-F886-0F49-0FC7-84B4EF8A3F32}"/>
          </ac:spMkLst>
        </pc:spChg>
      </pc:sldChg>
      <pc:sldChg chg="del">
        <pc:chgData name="Jansen, L. MSc (Laurie)" userId="63f5a891-c283-4ec9-a5a6-85513e9e3718" providerId="ADAL" clId="{73B2C2CE-0061-AE4C-B024-BBDEAC54BDD0}" dt="2025-05-23T15:07:11.002" v="5759" actId="2696"/>
        <pc:sldMkLst>
          <pc:docMk/>
          <pc:sldMk cId="3964049207" sldId="369"/>
        </pc:sldMkLst>
      </pc:sldChg>
      <pc:sldChg chg="addSp modSp add mod modTransition modNotesTx">
        <pc:chgData name="Jansen, L. MSc (Laurie)" userId="63f5a891-c283-4ec9-a5a6-85513e9e3718" providerId="ADAL" clId="{73B2C2CE-0061-AE4C-B024-BBDEAC54BDD0}" dt="2025-06-03T16:56:40.695" v="6395"/>
        <pc:sldMkLst>
          <pc:docMk/>
          <pc:sldMk cId="1902791265" sldId="370"/>
        </pc:sldMkLst>
        <pc:spChg chg="mod">
          <ac:chgData name="Jansen, L. MSc (Laurie)" userId="63f5a891-c283-4ec9-a5a6-85513e9e3718" providerId="ADAL" clId="{73B2C2CE-0061-AE4C-B024-BBDEAC54BDD0}" dt="2025-05-20T10:42:06.770" v="2138" actId="20577"/>
          <ac:spMkLst>
            <pc:docMk/>
            <pc:sldMk cId="1902791265" sldId="370"/>
            <ac:spMk id="2" creationId="{E2353450-39CC-988D-6BBA-1BDE4498092D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4" creationId="{A5BA1318-D087-CEF9-97FA-03F73FE04408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6" creationId="{0C15DAD5-921C-2BBC-A008-6D66CC75769A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7" creationId="{AF16ED4E-DD83-2D76-6C47-A87E95FE74DC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8" creationId="{233FE3BC-0D0F-3BEE-2542-1B9D9DC19449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9" creationId="{7BC91E1D-5364-F6A9-5CAA-DD7A5BFA0865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10" creationId="{F5D0C785-A427-A048-AC37-29D4DDD45B22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11" creationId="{C91584D9-5DEB-A921-D015-ECD63D5C0BF8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12" creationId="{FBDCF011-9005-D6D6-4F60-DDF9808F9546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13" creationId="{F462F804-215E-0AC3-7A76-FA1ED4122998}"/>
          </ac:spMkLst>
        </pc:spChg>
        <pc:spChg chg="mod">
          <ac:chgData name="Jansen, L. MSc (Laurie)" userId="63f5a891-c283-4ec9-a5a6-85513e9e3718" providerId="ADAL" clId="{73B2C2CE-0061-AE4C-B024-BBDEAC54BDD0}" dt="2025-06-03T16:36:50.585" v="6255" actId="207"/>
          <ac:spMkLst>
            <pc:docMk/>
            <pc:sldMk cId="1902791265" sldId="370"/>
            <ac:spMk id="14" creationId="{F6F8BA37-1022-7FB8-370D-9896D216C269}"/>
          </ac:spMkLst>
        </pc:spChg>
        <pc:spChg chg="mod">
          <ac:chgData name="Jansen, L. MSc (Laurie)" userId="63f5a891-c283-4ec9-a5a6-85513e9e3718" providerId="ADAL" clId="{73B2C2CE-0061-AE4C-B024-BBDEAC54BDD0}" dt="2025-05-20T13:14:48.319" v="3351" actId="20577"/>
          <ac:spMkLst>
            <pc:docMk/>
            <pc:sldMk cId="1902791265" sldId="370"/>
            <ac:spMk id="16" creationId="{DF3F0960-87F3-E652-26EE-562FB347722D}"/>
          </ac:spMkLst>
        </pc:spChg>
      </pc:sldChg>
      <pc:sldChg chg="addSp delSp modSp add mod modTransition">
        <pc:chgData name="Jansen, L. MSc (Laurie)" userId="63f5a891-c283-4ec9-a5a6-85513e9e3718" providerId="ADAL" clId="{73B2C2CE-0061-AE4C-B024-BBDEAC54BDD0}" dt="2025-06-03T17:00:17.849" v="6401" actId="14100"/>
        <pc:sldMkLst>
          <pc:docMk/>
          <pc:sldMk cId="2976481640" sldId="371"/>
        </pc:sldMkLst>
        <pc:spChg chg="mod">
          <ac:chgData name="Jansen, L. MSc (Laurie)" userId="63f5a891-c283-4ec9-a5a6-85513e9e3718" providerId="ADAL" clId="{73B2C2CE-0061-AE4C-B024-BBDEAC54BDD0}" dt="2025-06-03T17:00:17.849" v="6401" actId="14100"/>
          <ac:spMkLst>
            <pc:docMk/>
            <pc:sldMk cId="2976481640" sldId="371"/>
            <ac:spMk id="2" creationId="{FEFFADD4-F497-DFD8-42A2-308FF0E1D74C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4" creationId="{F87DAE14-2384-D794-3092-5ACF915560F7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6" creationId="{DD10EC3C-468F-1A35-707C-DE6A10576BD7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7" creationId="{BB86C8BC-6AB0-FCAD-E071-9631CC1EC2DD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8" creationId="{A1C49091-67CE-5905-72E1-7894A43DB427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9" creationId="{5A2267CA-BE29-575C-59A0-BA7B41A08912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10" creationId="{9B331973-2E61-E451-B40B-E12F5AC59562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11" creationId="{F93517E1-1E4B-EBC3-6BC8-CBCFC67B9B67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12" creationId="{8BEC66AF-9DC8-D24D-1B49-3C7D93569C6C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13" creationId="{38A37810-A632-4E93-1929-B0DA1E90AB40}"/>
          </ac:spMkLst>
        </pc:spChg>
        <pc:spChg chg="mod">
          <ac:chgData name="Jansen, L. MSc (Laurie)" userId="63f5a891-c283-4ec9-a5a6-85513e9e3718" providerId="ADAL" clId="{73B2C2CE-0061-AE4C-B024-BBDEAC54BDD0}" dt="2025-06-03T16:37:04.569" v="6257" actId="207"/>
          <ac:spMkLst>
            <pc:docMk/>
            <pc:sldMk cId="2976481640" sldId="371"/>
            <ac:spMk id="14" creationId="{ADCA76F1-1BA5-1BF6-6F94-1158F7AF9792}"/>
          </ac:spMkLst>
        </pc:spChg>
      </pc:sldChg>
      <pc:sldChg chg="addSp delSp modSp new mod modTransition modClrScheme chgLayout">
        <pc:chgData name="Jansen, L. MSc (Laurie)" userId="63f5a891-c283-4ec9-a5a6-85513e9e3718" providerId="ADAL" clId="{73B2C2CE-0061-AE4C-B024-BBDEAC54BDD0}" dt="2025-06-03T16:56:53.750" v="6399" actId="20577"/>
        <pc:sldMkLst>
          <pc:docMk/>
          <pc:sldMk cId="4281475096" sldId="372"/>
        </pc:sldMkLst>
        <pc:spChg chg="mod">
          <ac:chgData name="Jansen, L. MSc (Laurie)" userId="63f5a891-c283-4ec9-a5a6-85513e9e3718" providerId="ADAL" clId="{73B2C2CE-0061-AE4C-B024-BBDEAC54BDD0}" dt="2025-05-23T15:08:38.493" v="5762" actId="26606"/>
          <ac:spMkLst>
            <pc:docMk/>
            <pc:sldMk cId="4281475096" sldId="372"/>
            <ac:spMk id="5" creationId="{2186288D-CB4E-27C5-3F5D-5F5B5891BEFD}"/>
          </ac:spMkLst>
        </pc:spChg>
        <pc:spChg chg="add mod">
          <ac:chgData name="Jansen, L. MSc (Laurie)" userId="63f5a891-c283-4ec9-a5a6-85513e9e3718" providerId="ADAL" clId="{73B2C2CE-0061-AE4C-B024-BBDEAC54BDD0}" dt="2025-05-23T15:10:23.634" v="5887" actId="1076"/>
          <ac:spMkLst>
            <pc:docMk/>
            <pc:sldMk cId="4281475096" sldId="372"/>
            <ac:spMk id="11" creationId="{7C2FD5AE-3372-7C12-F3EC-3598D46D7635}"/>
          </ac:spMkLst>
        </pc:spChg>
        <pc:spChg chg="add mod">
          <ac:chgData name="Jansen, L. MSc (Laurie)" userId="63f5a891-c283-4ec9-a5a6-85513e9e3718" providerId="ADAL" clId="{73B2C2CE-0061-AE4C-B024-BBDEAC54BDD0}" dt="2025-05-23T15:09:57.121" v="5863" actId="1076"/>
          <ac:spMkLst>
            <pc:docMk/>
            <pc:sldMk cId="4281475096" sldId="372"/>
            <ac:spMk id="13" creationId="{3EA49483-D0A1-9CC3-D332-1154C3143D54}"/>
          </ac:spMkLst>
        </pc:spChg>
        <pc:spChg chg="add mod">
          <ac:chgData name="Jansen, L. MSc (Laurie)" userId="63f5a891-c283-4ec9-a5a6-85513e9e3718" providerId="ADAL" clId="{73B2C2CE-0061-AE4C-B024-BBDEAC54BDD0}" dt="2025-06-03T16:56:53.750" v="6399" actId="20577"/>
          <ac:spMkLst>
            <pc:docMk/>
            <pc:sldMk cId="4281475096" sldId="372"/>
            <ac:spMk id="15" creationId="{D3E0A3C0-7311-59A5-0AAE-3D43BC9EE513}"/>
          </ac:spMkLst>
        </pc:spChg>
        <pc:spChg chg="add mod">
          <ac:chgData name="Jansen, L. MSc (Laurie)" userId="63f5a891-c283-4ec9-a5a6-85513e9e3718" providerId="ADAL" clId="{73B2C2CE-0061-AE4C-B024-BBDEAC54BDD0}" dt="2025-05-23T15:08:42.377" v="5774" actId="20577"/>
          <ac:spMkLst>
            <pc:docMk/>
            <pc:sldMk cId="4281475096" sldId="372"/>
            <ac:spMk id="17" creationId="{263E1684-4884-84DB-41F6-F55B72ECE258}"/>
          </ac:spMkLst>
        </pc:spChg>
        <pc:picChg chg="add mod ord">
          <ac:chgData name="Jansen, L. MSc (Laurie)" userId="63f5a891-c283-4ec9-a5a6-85513e9e3718" providerId="ADAL" clId="{73B2C2CE-0061-AE4C-B024-BBDEAC54BDD0}" dt="2025-05-23T15:08:38.493" v="5762" actId="26606"/>
          <ac:picMkLst>
            <pc:docMk/>
            <pc:sldMk cId="4281475096" sldId="372"/>
            <ac:picMk id="8" creationId="{0C8DF759-0071-ED4A-6C42-19498458AA2A}"/>
          </ac:picMkLst>
        </pc:picChg>
        <pc:picChg chg="add mod">
          <ac:chgData name="Jansen, L. MSc (Laurie)" userId="63f5a891-c283-4ec9-a5a6-85513e9e3718" providerId="ADAL" clId="{73B2C2CE-0061-AE4C-B024-BBDEAC54BDD0}" dt="2025-05-23T15:09:54.349" v="5862" actId="1076"/>
          <ac:picMkLst>
            <pc:docMk/>
            <pc:sldMk cId="4281475096" sldId="372"/>
            <ac:picMk id="10" creationId="{32785A30-310E-7E86-DEC0-DED8937D2D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56DE-1E70-254E-A83C-450F1D6C15BF}" type="datetimeFigureOut">
              <a:rPr lang="nl-NL" smtClean="0"/>
              <a:t>06-06-2025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5722-C33D-AE49-AD95-AD89AD41D7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99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17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16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85879-4872-D2CB-F44E-4F29C1BA9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57CBFD0-C6ED-D6C7-9D8A-2546BD9E0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9385933-BBCE-C9F4-BEE6-68F7CCEE2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D27F5C-B9DC-D557-7000-34DAC1455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40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0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B336-0D95-E4A4-2DDF-F3CF1EB7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B09850-FB5B-60A8-79C8-1F9EF8E24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B74A752-CD86-2CAF-180B-D550D65AA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337579-EE71-E965-BA5C-5B235CB29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83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94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AA049-5122-5535-4659-F7F3AF2E1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BD86FC-166E-730A-0C8C-A4986F518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2E9F70-323E-0E4E-36B9-633C23181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364A49-E7DE-A711-712E-1B03DDB8A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82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59DB-25D9-9112-85D0-C5D91DCCC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375215-2AD9-D6CC-1673-A7CD5A8AF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7685EF6-3DEC-A230-924B-C963AC0E6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3BBADD-24A4-FB4D-F986-1D2DA68D7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B5722-C33D-AE49-AD95-AD89AD41D76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16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F508C-512D-E241-8270-7531D0B71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628775"/>
            <a:ext cx="10801349" cy="1393825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4B0945-4B1B-494D-B65A-BC3C5426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129504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CEF2943-5DF6-6742-8C21-26E2B1D55D0A}"/>
              </a:ext>
            </a:extLst>
          </p:cNvPr>
          <p:cNvSpPr/>
          <p:nvPr userDrawn="1"/>
        </p:nvSpPr>
        <p:spPr>
          <a:xfrm>
            <a:off x="0" y="3595183"/>
            <a:ext cx="6120000" cy="65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27F0BF-7D43-BA41-B6D1-B3B055C03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660775"/>
            <a:ext cx="12192000" cy="2467951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0FB18D-8F1C-8F49-9016-48C7A3C1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664" y="158258"/>
            <a:ext cx="1579501" cy="7128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2FD2891-3B60-6646-9A0C-04B9DDA5E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258" t="30537" b="11010"/>
          <a:stretch/>
        </p:blipFill>
        <p:spPr>
          <a:xfrm>
            <a:off x="618344" y="275196"/>
            <a:ext cx="2975212" cy="479021"/>
          </a:xfrm>
          <a:prstGeom prst="rect">
            <a:avLst/>
          </a:prstGeom>
        </p:spPr>
      </p:pic>
      <p:sp>
        <p:nvSpPr>
          <p:cNvPr id="19" name="Rechthoek: afgeronde hoeken 128">
            <a:extLst>
              <a:ext uri="{FF2B5EF4-FFF2-40B4-BE49-F238E27FC236}">
                <a16:creationId xmlns:a16="http://schemas.microsoft.com/office/drawing/2014/main" id="{FDCBEBA0-9605-5E4E-9D04-277FCA6E1FA8}"/>
              </a:ext>
            </a:extLst>
          </p:cNvPr>
          <p:cNvSpPr/>
          <p:nvPr userDrawn="1"/>
        </p:nvSpPr>
        <p:spPr>
          <a:xfrm>
            <a:off x="0" y="-516639"/>
            <a:ext cx="17545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#1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68EA2F7-BD67-A54D-995D-24DB982D3F17}"/>
              </a:ext>
            </a:extLst>
          </p:cNvPr>
          <p:cNvSpPr txBox="1"/>
          <p:nvPr userDrawn="1"/>
        </p:nvSpPr>
        <p:spPr>
          <a:xfrm>
            <a:off x="2584" y="-850657"/>
            <a:ext cx="544554" cy="288147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algn="l"/>
            <a:r>
              <a:rPr lang="nl-NL" sz="1400" b="1" cap="all" spc="0" baseline="0" noProof="0" dirty="0">
                <a:solidFill>
                  <a:schemeClr val="bg1"/>
                </a:solidFill>
                <a:latin typeface="+mj-lt"/>
              </a:rPr>
              <a:t>RSM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AB3F27-E51A-AB40-B439-526E7AA84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337944"/>
            <a:ext cx="2856599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F384-E8F9-F948-9D53-D3441EEBD969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88966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Image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3360FC1-FFA7-C84A-AB9E-B0702EF5B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1628776"/>
            <a:ext cx="10801349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85F38D5F-FB70-8E42-B5AE-2A1000A9ED79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FC61BD1-9E55-FA48-ADC6-7657F0672D86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1848BCC9-0B07-8C4D-8B13-7C03A7BD117B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A847672F-93C0-B945-A3DD-282CB08CBB53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894E4C03-2899-B049-BEBB-E126209F0DE5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2B294DEF-144E-9F42-B5CA-6099E253326D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682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| BLUE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891269-08DA-9940-B019-BFB73A5D5EB1}"/>
              </a:ext>
            </a:extLst>
          </p:cNvPr>
          <p:cNvSpPr/>
          <p:nvPr userDrawn="1"/>
        </p:nvSpPr>
        <p:spPr>
          <a:xfrm>
            <a:off x="0" y="0"/>
            <a:ext cx="108463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/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19123E2D-EDEB-484B-BE23-FD12F51348A0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8A66101F-BCA0-8744-BA2E-AAAAD3E1D47B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EC31D642-3FF0-8F48-AA53-B251C2AEB644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0BD1C630-6DDD-0948-A23B-DC62A66341A9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97D970BE-FFA8-9B48-B392-E6FE35CE03DF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722F0C42-D6B4-2F45-9327-0C2E81C27CD6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70774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Image | blue </a:t>
            </a:r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blackground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0E46D4E-3D82-4944-A92A-086DF6C2CF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1628776"/>
            <a:ext cx="10801349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708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12D049E-AEC8-E948-873F-39A7C53EAB41}"/>
              </a:ext>
            </a:extLst>
          </p:cNvPr>
          <p:cNvSpPr/>
          <p:nvPr userDrawn="1"/>
        </p:nvSpPr>
        <p:spPr>
          <a:xfrm>
            <a:off x="-1" y="0"/>
            <a:ext cx="8963891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132-3E57-8843-916C-99CC64E25A2B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41346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/ </a:t>
            </a:r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013F2828-2614-8641-82F0-5F3C31F96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3EEBEB14-949C-D744-A429-8E6B6A029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3664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C9A2E1E-C736-E343-B081-D49418E6AE17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6FC2066A-93F2-504A-B9FA-7B0F3CE3B65E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B017F845-D751-2745-A084-DB5F147ECF7D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622E73D2-AA5E-084D-840F-4A2A6A52D5C8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CBD99111-4BEF-CB41-8B3C-4835E355B15F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086E3AAB-80C4-314B-B317-A784970CFF79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288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263-1999-CD47-86C6-6082E3E408AC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1817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image | 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BE647A7E-A148-7147-A6B4-BF6304E8D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5443C91-2AFC-3F4C-8377-D4BE628B8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68565" y="728662"/>
            <a:ext cx="3228109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5FC6F8B5-FF8C-CA44-8E91-44B3BA93B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6877914" cy="3411535"/>
          </a:xfrm>
        </p:spPr>
        <p:txBody>
          <a:bodyPr/>
          <a:lstStyle>
            <a:lvl5pPr>
              <a:defRPr>
                <a:solidFill>
                  <a:schemeClr val="accent1"/>
                </a:solidFill>
              </a:defRPr>
            </a:lvl5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039B588-435F-2E4E-AC89-767B0D213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6877914" cy="360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45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S |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90130DF1-3308-FF4E-BCC3-EEC56D4F97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687683C-43F5-B744-A9CC-D1FE18ED7B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68565" y="728662"/>
            <a:ext cx="3228109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2DDFD0F-AAF8-954B-8859-1A3BA984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6877914" cy="3411535"/>
          </a:xfr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6877914" cy="360361"/>
          </a:xfrm>
        </p:spPr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CC21-1FD0-0343-AB2A-AB896FAA135D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072572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image | s | blue</a:t>
            </a:r>
          </a:p>
        </p:txBody>
      </p:sp>
      <p:grpSp>
        <p:nvGrpSpPr>
          <p:cNvPr id="142" name="Groep 141">
            <a:extLst>
              <a:ext uri="{FF2B5EF4-FFF2-40B4-BE49-F238E27FC236}">
                <a16:creationId xmlns:a16="http://schemas.microsoft.com/office/drawing/2014/main" id="{55D7A58D-EBF4-4948-99BE-5DD2B74FF547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43" name="Vrije vorm 142">
              <a:extLst>
                <a:ext uri="{FF2B5EF4-FFF2-40B4-BE49-F238E27FC236}">
                  <a16:creationId xmlns:a16="http://schemas.microsoft.com/office/drawing/2014/main" id="{5E21D475-C33F-A34B-A519-EB559CDD76CC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 143">
              <a:extLst>
                <a:ext uri="{FF2B5EF4-FFF2-40B4-BE49-F238E27FC236}">
                  <a16:creationId xmlns:a16="http://schemas.microsoft.com/office/drawing/2014/main" id="{DB19ED05-B232-A946-AD4D-BE4A57A9F1BA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 144">
              <a:extLst>
                <a:ext uri="{FF2B5EF4-FFF2-40B4-BE49-F238E27FC236}">
                  <a16:creationId xmlns:a16="http://schemas.microsoft.com/office/drawing/2014/main" id="{E4509DF2-7664-7B44-9E63-7127A461223A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 145">
              <a:extLst>
                <a:ext uri="{FF2B5EF4-FFF2-40B4-BE49-F238E27FC236}">
                  <a16:creationId xmlns:a16="http://schemas.microsoft.com/office/drawing/2014/main" id="{317E8415-7F36-6944-BE9A-B5DCA3DE0299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 146">
              <a:extLst>
                <a:ext uri="{FF2B5EF4-FFF2-40B4-BE49-F238E27FC236}">
                  <a16:creationId xmlns:a16="http://schemas.microsoft.com/office/drawing/2014/main" id="{FB8B0D54-478A-A745-B9E5-515DCFB8BFFA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89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10DAEC98-F00D-7E42-BBA6-CB88660015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85B11AD-1A9C-2D47-BA36-8777AA09BF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3663" y="728662"/>
            <a:ext cx="505301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5053012" cy="360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6CD8-33C4-A74A-8FAC-73D321DE4A37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8710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7B25816-9927-484C-A975-DE6F9FED4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3411535"/>
          </a:xfrm>
        </p:spPr>
        <p:txBody>
          <a:bodyPr/>
          <a:lstStyle>
            <a:lvl5pPr>
              <a:defRPr>
                <a:solidFill>
                  <a:schemeClr val="accent1"/>
                </a:solidFill>
              </a:defRPr>
            </a:lvl5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5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M |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F0156D-E203-5143-8460-F7B0A1B9B007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175165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m | blue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3D680BD4-B984-6C46-9879-4929955074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04DFD5E-2791-6D4A-A788-C1E775F758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3663" y="728662"/>
            <a:ext cx="505301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9F23402-3053-9D4C-994F-BD2E66BBB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3411535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91" name="Titel 90">
            <a:extLst>
              <a:ext uri="{FF2B5EF4-FFF2-40B4-BE49-F238E27FC236}">
                <a16:creationId xmlns:a16="http://schemas.microsoft.com/office/drawing/2014/main" id="{DC1884D1-4F2F-954B-92DD-D93F28AEC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5053012" cy="360361"/>
          </a:xfrm>
        </p:spPr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23B29042-9136-494D-B397-283A30927D7B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70" name="Vrije vorm 169">
              <a:extLst>
                <a:ext uri="{FF2B5EF4-FFF2-40B4-BE49-F238E27FC236}">
                  <a16:creationId xmlns:a16="http://schemas.microsoft.com/office/drawing/2014/main" id="{4EBE5C05-F2CF-EE40-B50C-6E9F8657D983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 170">
              <a:extLst>
                <a:ext uri="{FF2B5EF4-FFF2-40B4-BE49-F238E27FC236}">
                  <a16:creationId xmlns:a16="http://schemas.microsoft.com/office/drawing/2014/main" id="{07A4781F-1611-5A4F-BE85-AD4094F1B93F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2" name="Vrije vorm 171">
              <a:extLst>
                <a:ext uri="{FF2B5EF4-FFF2-40B4-BE49-F238E27FC236}">
                  <a16:creationId xmlns:a16="http://schemas.microsoft.com/office/drawing/2014/main" id="{42E066F1-79AF-8E4A-BA66-00582EFFB3B6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 172">
              <a:extLst>
                <a:ext uri="{FF2B5EF4-FFF2-40B4-BE49-F238E27FC236}">
                  <a16:creationId xmlns:a16="http://schemas.microsoft.com/office/drawing/2014/main" id="{746607CC-D08B-2743-9C52-EDF4A01456F6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 173">
              <a:extLst>
                <a:ext uri="{FF2B5EF4-FFF2-40B4-BE49-F238E27FC236}">
                  <a16:creationId xmlns:a16="http://schemas.microsoft.com/office/drawing/2014/main" id="{28131A78-1A6B-0A4B-A77E-3F6EAADF6A22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445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0D0D00EA-5681-2449-A4F1-571D470A4A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68B3DC9-A4D6-EC4F-8050-C26D45F7ED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3013" y="728662"/>
            <a:ext cx="644366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62B38584-52ED-2D41-9A36-C0B6BD9AF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3662362" cy="3411535"/>
          </a:xfrm>
        </p:spPr>
        <p:txBody>
          <a:bodyPr/>
          <a:lstStyle>
            <a:lvl5pPr>
              <a:defRPr>
                <a:solidFill>
                  <a:schemeClr val="accent1"/>
                </a:solidFill>
              </a:defRPr>
            </a:lvl5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3662362" cy="360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E1BE-2E3C-6B4C-BEA7-66021C668699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09794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l</a:t>
            </a:r>
          </a:p>
        </p:txBody>
      </p:sp>
    </p:spTree>
    <p:extLst>
      <p:ext uri="{BB962C8B-B14F-4D97-AF65-F5344CB8AC3E}">
        <p14:creationId xmlns:p14="http://schemas.microsoft.com/office/powerpoint/2010/main" val="38032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L |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688F3E21-0458-7D49-ABF9-7E442BD88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D21217F-66F5-8048-8DD8-0626E7ABBB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3013" y="728662"/>
            <a:ext cx="644366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3662362" cy="360361"/>
          </a:xfrm>
        </p:spPr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C10106-F55D-F549-8EE3-3F4CBAD9925B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98601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l | blue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53B7E07-EFF0-974A-9428-DC23ECFEB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3662362" cy="3411535"/>
          </a:xfr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141" name="Groep 140">
            <a:extLst>
              <a:ext uri="{FF2B5EF4-FFF2-40B4-BE49-F238E27FC236}">
                <a16:creationId xmlns:a16="http://schemas.microsoft.com/office/drawing/2014/main" id="{15562AD5-A527-0747-B2CC-AC039F38A72D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42" name="Vrije vorm 141">
              <a:extLst>
                <a:ext uri="{FF2B5EF4-FFF2-40B4-BE49-F238E27FC236}">
                  <a16:creationId xmlns:a16="http://schemas.microsoft.com/office/drawing/2014/main" id="{DFD85203-6AA3-7E4D-9479-1475E2BFC58C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 142">
              <a:extLst>
                <a:ext uri="{FF2B5EF4-FFF2-40B4-BE49-F238E27FC236}">
                  <a16:creationId xmlns:a16="http://schemas.microsoft.com/office/drawing/2014/main" id="{42272C25-DC48-314E-A683-03D7BA08914C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 143">
              <a:extLst>
                <a:ext uri="{FF2B5EF4-FFF2-40B4-BE49-F238E27FC236}">
                  <a16:creationId xmlns:a16="http://schemas.microsoft.com/office/drawing/2014/main" id="{A291BA21-E921-844F-AF73-DD104CD91875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 144">
              <a:extLst>
                <a:ext uri="{FF2B5EF4-FFF2-40B4-BE49-F238E27FC236}">
                  <a16:creationId xmlns:a16="http://schemas.microsoft.com/office/drawing/2014/main" id="{4FECD180-3F83-5B4E-B583-2E3C00C7B5D4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 145">
              <a:extLst>
                <a:ext uri="{FF2B5EF4-FFF2-40B4-BE49-F238E27FC236}">
                  <a16:creationId xmlns:a16="http://schemas.microsoft.com/office/drawing/2014/main" id="{CDB6C755-F38B-6C4C-A8F1-CFC70EFEF404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018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B843EFA-B312-DB4E-A0B5-16EFC1428A78}"/>
              </a:ext>
            </a:extLst>
          </p:cNvPr>
          <p:cNvSpPr/>
          <p:nvPr userDrawn="1"/>
        </p:nvSpPr>
        <p:spPr>
          <a:xfrm>
            <a:off x="0" y="0"/>
            <a:ext cx="4357687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2C96-2CCD-9E41-88FA-D541CA9B0BCE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71322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chart</a:t>
            </a:r>
            <a:endParaRPr lang="nl-NL" sz="2400" b="1" kern="1200" cap="none" baseline="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9D944A3-B042-CB47-B19A-BD57F5923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E6BD265-F96F-6B43-BEEE-E7C34ED0E981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4AA97C08-FEBC-C04F-B542-CC284F275129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61FBAFB1-E18E-C84B-9844-E5BEA10FF8C6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B3A9A9F3-8303-1E45-BF6B-87C491C16DD8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9D23F2A0-4DD4-134C-B72B-E826F68CBAA0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3C84CD62-303B-7A40-9F00-A86DB59B1AE1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5" name="Chart Placeholder 8">
            <a:extLst>
              <a:ext uri="{FF2B5EF4-FFF2-40B4-BE49-F238E27FC236}">
                <a16:creationId xmlns:a16="http://schemas.microsoft.com/office/drawing/2014/main" id="{8EF9DEF0-2B1F-3247-B91C-349FBBADF0D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43663" y="1628776"/>
            <a:ext cx="5053012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tIns="0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27F0BF-7D43-BA41-B6D1-B3B055C03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89025"/>
            <a:ext cx="12192000" cy="5768975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DF508C-512D-E241-8270-7531D0B71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902038"/>
            <a:ext cx="10801349" cy="1393825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4B0945-4B1B-494D-B65A-BC3C5426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402767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CEF2943-5DF6-6742-8C21-26E2B1D55D0A}"/>
              </a:ext>
            </a:extLst>
          </p:cNvPr>
          <p:cNvSpPr/>
          <p:nvPr userDrawn="1"/>
        </p:nvSpPr>
        <p:spPr>
          <a:xfrm>
            <a:off x="0" y="1023433"/>
            <a:ext cx="6120000" cy="65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0FB18D-8F1C-8F49-9016-48C7A3C1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664" y="158258"/>
            <a:ext cx="1579501" cy="7128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2FD2891-3B60-6646-9A0C-04B9DDA5E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258" t="30537" b="11010"/>
          <a:stretch/>
        </p:blipFill>
        <p:spPr>
          <a:xfrm>
            <a:off x="618344" y="275196"/>
            <a:ext cx="2975212" cy="479021"/>
          </a:xfrm>
          <a:prstGeom prst="rect">
            <a:avLst/>
          </a:prstGeom>
        </p:spPr>
      </p:pic>
      <p:sp>
        <p:nvSpPr>
          <p:cNvPr id="19" name="Rechthoek: afgeronde hoeken 128">
            <a:extLst>
              <a:ext uri="{FF2B5EF4-FFF2-40B4-BE49-F238E27FC236}">
                <a16:creationId xmlns:a16="http://schemas.microsoft.com/office/drawing/2014/main" id="{FDCBEBA0-9605-5E4E-9D04-277FCA6E1FA8}"/>
              </a:ext>
            </a:extLst>
          </p:cNvPr>
          <p:cNvSpPr/>
          <p:nvPr userDrawn="1"/>
        </p:nvSpPr>
        <p:spPr>
          <a:xfrm>
            <a:off x="0" y="-516639"/>
            <a:ext cx="17545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1D4A59B-E550-AA46-966B-5DC94DBD464E}"/>
              </a:ext>
            </a:extLst>
          </p:cNvPr>
          <p:cNvSpPr txBox="1"/>
          <p:nvPr userDrawn="1"/>
        </p:nvSpPr>
        <p:spPr>
          <a:xfrm>
            <a:off x="2584" y="-850657"/>
            <a:ext cx="544554" cy="288147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algn="l"/>
            <a:r>
              <a:rPr lang="nl-NL" sz="1400" b="1" cap="all" spc="0" baseline="0" noProof="0" dirty="0">
                <a:solidFill>
                  <a:schemeClr val="bg1"/>
                </a:solidFill>
                <a:latin typeface="+mj-lt"/>
              </a:rPr>
              <a:t>RSM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3CD5E3D7-A020-1242-94CE-6555D35AE7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124" y="6338005"/>
            <a:ext cx="2854800" cy="165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252" b="-1252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8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8B65-0E4E-934F-BBF4-5D26285224C6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80470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Chart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7848BA9E-AF92-894C-AC1F-3C339A40AB0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95325" y="1628776"/>
            <a:ext cx="10801350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tIns="0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1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59B09E8-5F10-3748-B71C-19F26441EB40}"/>
              </a:ext>
            </a:extLst>
          </p:cNvPr>
          <p:cNvSpPr/>
          <p:nvPr userDrawn="1"/>
        </p:nvSpPr>
        <p:spPr>
          <a:xfrm>
            <a:off x="0" y="0"/>
            <a:ext cx="4357687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618F52B-0D8E-0D44-9AF6-FF7177B1A3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560-8704-124E-BB4B-EDF9883EC29C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67796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table</a:t>
            </a:r>
            <a:endParaRPr lang="nl-NL" sz="2400" b="1" kern="1200" cap="none" baseline="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1422726-5F38-D04C-9A32-387CD49E70D7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E227353E-23D8-EC4E-AD39-78CC72953B64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0301CA80-3713-DC42-8F9F-21D759BDC27B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231F288-06BF-B54E-9E9A-0432CBF88B7E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FD6051FD-C41D-234B-848A-3B2B7E1DCFFF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CD4E1A86-40D2-EA4D-9A08-CC3F5D8A7598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6" name="Tijdelijke aanduiding voor tabel 3">
            <a:extLst>
              <a:ext uri="{FF2B5EF4-FFF2-40B4-BE49-F238E27FC236}">
                <a16:creationId xmlns:a16="http://schemas.microsoft.com/office/drawing/2014/main" id="{A1F4A4A4-1382-9E44-82D7-7E263AF8ED35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443663" y="1628776"/>
            <a:ext cx="5053012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bIns="108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13E-C3F5-7A4D-898E-D4AA1688C80E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780278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Table</a:t>
            </a:r>
            <a:endParaRPr lang="nl-NL" sz="2400" b="1" kern="1200" cap="none" baseline="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tabel 3">
            <a:extLst>
              <a:ext uri="{FF2B5EF4-FFF2-40B4-BE49-F238E27FC236}">
                <a16:creationId xmlns:a16="http://schemas.microsoft.com/office/drawing/2014/main" id="{419E6AE7-272F-764F-8C9E-8EF12E88CBA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628776"/>
            <a:ext cx="10801350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bIns="108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5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4">
            <a:extLst>
              <a:ext uri="{FF2B5EF4-FFF2-40B4-BE49-F238E27FC236}">
                <a16:creationId xmlns:a16="http://schemas.microsoft.com/office/drawing/2014/main" id="{E9C4D3DE-CB51-8B4F-AB8C-28ED0C7F940C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1" y="1"/>
            <a:ext cx="12198802" cy="6858000"/>
          </a:xfr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algn="ctr">
              <a:buNone/>
              <a:defRPr sz="12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video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6102-BEC5-4C4E-B50C-099CD008E826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83119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Video</a:t>
            </a: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6E92B801-8745-0745-90D2-462B8043FE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675" y="6182853"/>
            <a:ext cx="1095997" cy="36658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71" b="17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9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8D8608B2-31D7-4F40-A0E8-C813B35E97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628775"/>
            <a:ext cx="10801348" cy="1388826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49587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Closure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/ contact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B5C08D52-DB71-F946-8EB2-90E1F9352BE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325" y="4180114"/>
            <a:ext cx="5534513" cy="1588861"/>
          </a:xfr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 err="1"/>
              <a:t>www.rsm.nl</a:t>
            </a:r>
            <a:endParaRPr lang="en-GB" noProof="0" dirty="0"/>
          </a:p>
          <a:p>
            <a:pPr lvl="0"/>
            <a:endParaRPr lang="en-GB" noProof="0" dirty="0"/>
          </a:p>
          <a:p>
            <a:pPr lvl="0"/>
            <a:r>
              <a:rPr lang="en-GB" noProof="0" dirty="0" err="1"/>
              <a:t>Burgemeester</a:t>
            </a:r>
            <a:r>
              <a:rPr lang="en-GB" noProof="0" dirty="0"/>
              <a:t> </a:t>
            </a:r>
            <a:r>
              <a:rPr lang="en-GB" noProof="0" dirty="0" err="1"/>
              <a:t>Oudlaan</a:t>
            </a:r>
            <a:r>
              <a:rPr lang="en-GB" noProof="0" dirty="0"/>
              <a:t> 50</a:t>
            </a:r>
          </a:p>
          <a:p>
            <a:pPr lvl="0"/>
            <a:r>
              <a:rPr lang="en-GB" noProof="0" dirty="0"/>
              <a:t>3062 PA Rotterdam</a:t>
            </a:r>
          </a:p>
          <a:p>
            <a:pPr lvl="0"/>
            <a:r>
              <a:rPr lang="en-GB" noProof="0" dirty="0"/>
              <a:t>The Netherlands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+31 10 408 2222</a:t>
            </a:r>
          </a:p>
          <a:p>
            <a:pPr lvl="0"/>
            <a:r>
              <a:rPr lang="en-GB" noProof="0" dirty="0" err="1"/>
              <a:t>info@rsm.nl</a:t>
            </a:r>
            <a:endParaRPr lang="en-GB" noProof="0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EAF98240-E9BD-B144-81C5-3427814318B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695324" y="3129504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E5B57146-CA76-4C42-BA82-30BEE0BCBAAF}"/>
              </a:ext>
            </a:extLst>
          </p:cNvPr>
          <p:cNvGrpSpPr/>
          <p:nvPr userDrawn="1"/>
        </p:nvGrpSpPr>
        <p:grpSpPr>
          <a:xfrm>
            <a:off x="702788" y="737740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655D44FD-4E8A-CE4C-BECD-062EE1721EB8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6070141F-5876-3E4B-8105-3E3FA7FF2CC3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B7964EF8-47AC-3F43-904F-D99B8D63AD6E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52F810B3-3A13-F240-8A07-41FDF9FB8FD0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9DC3A8D1-F537-5E4A-833B-9C14C28A0B58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94643517-7131-AF40-973A-0360C0469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6337944"/>
            <a:ext cx="2856599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>
        <p:tmplLst>
          <p:tmpl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CLOSURE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8D8608B2-31D7-4F40-A0E8-C813B35E973B}"/>
              </a:ext>
            </a:extLst>
          </p:cNvPr>
          <p:cNvSpPr/>
          <p:nvPr userDrawn="1"/>
        </p:nvSpPr>
        <p:spPr>
          <a:xfrm>
            <a:off x="0" y="1"/>
            <a:ext cx="12192000" cy="484109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2232"/>
            <a:ext cx="10801348" cy="1388826"/>
          </a:xfrm>
        </p:spPr>
        <p:txBody>
          <a:bodyPr anchor="b" anchorCtr="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02486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Alt. </a:t>
            </a:r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closure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/ contact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B5C08D52-DB71-F946-8EB2-90E1F9352BE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325" y="2582357"/>
            <a:ext cx="5053013" cy="1588861"/>
          </a:xfr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 err="1"/>
              <a:t>www.rsm.nl</a:t>
            </a:r>
            <a:endParaRPr lang="en-GB" noProof="0" dirty="0"/>
          </a:p>
          <a:p>
            <a:pPr lvl="0"/>
            <a:endParaRPr lang="en-GB" noProof="0" dirty="0"/>
          </a:p>
          <a:p>
            <a:pPr lvl="0"/>
            <a:r>
              <a:rPr lang="en-GB" noProof="0" dirty="0" err="1"/>
              <a:t>Burgemeester</a:t>
            </a:r>
            <a:r>
              <a:rPr lang="en-GB" noProof="0" dirty="0"/>
              <a:t> </a:t>
            </a:r>
            <a:r>
              <a:rPr lang="en-GB" noProof="0" dirty="0" err="1"/>
              <a:t>Oudlaan</a:t>
            </a:r>
            <a:r>
              <a:rPr lang="en-GB" noProof="0" dirty="0"/>
              <a:t> 50</a:t>
            </a:r>
          </a:p>
          <a:p>
            <a:pPr lvl="0"/>
            <a:r>
              <a:rPr lang="en-GB" noProof="0" dirty="0"/>
              <a:t>3062 PA Rotterdam</a:t>
            </a:r>
          </a:p>
          <a:p>
            <a:pPr lvl="0"/>
            <a:r>
              <a:rPr lang="en-GB" noProof="0" dirty="0"/>
              <a:t>The Netherlands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+31 10 408 2222</a:t>
            </a:r>
          </a:p>
          <a:p>
            <a:pPr lvl="0"/>
            <a:r>
              <a:rPr lang="en-GB" noProof="0" dirty="0" err="1"/>
              <a:t>info@rsm.nl</a:t>
            </a:r>
            <a:endParaRPr lang="en-GB" noProof="0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EAF98240-E9BD-B144-81C5-3427814318B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695324" y="1542961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D99F4EF-6D34-7F45-A396-3C34F51D36C6}"/>
              </a:ext>
            </a:extLst>
          </p:cNvPr>
          <p:cNvSpPr/>
          <p:nvPr userDrawn="1"/>
        </p:nvSpPr>
        <p:spPr>
          <a:xfrm>
            <a:off x="0" y="4841090"/>
            <a:ext cx="12192000" cy="201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F1C8A6-5604-674E-B3FD-1FFD4CA032DE}"/>
              </a:ext>
            </a:extLst>
          </p:cNvPr>
          <p:cNvSpPr txBox="1"/>
          <p:nvPr userDrawn="1"/>
        </p:nvSpPr>
        <p:spPr>
          <a:xfrm>
            <a:off x="6234193" y="5292513"/>
            <a:ext cx="28585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err="1">
                <a:solidFill>
                  <a:schemeClr val="bg2"/>
                </a:solidFill>
              </a:rPr>
              <a:t>Accredited</a:t>
            </a:r>
            <a:r>
              <a:rPr lang="nl-NL" b="1" dirty="0">
                <a:solidFill>
                  <a:schemeClr val="bg2"/>
                </a:solidFill>
              </a:rPr>
              <a:t> </a:t>
            </a:r>
            <a:r>
              <a:rPr lang="nl-NL" b="1" dirty="0" err="1">
                <a:solidFill>
                  <a:schemeClr val="bg2"/>
                </a:solidFill>
              </a:rPr>
              <a:t>by</a:t>
            </a:r>
            <a:endParaRPr lang="nl-NL" b="1" dirty="0">
              <a:solidFill>
                <a:schemeClr val="bg2"/>
              </a:solidFill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921AF198-FC55-6342-B8D5-4CCCD221052E}"/>
              </a:ext>
            </a:extLst>
          </p:cNvPr>
          <p:cNvGrpSpPr/>
          <p:nvPr userDrawn="1"/>
        </p:nvGrpSpPr>
        <p:grpSpPr>
          <a:xfrm>
            <a:off x="904494" y="5513953"/>
            <a:ext cx="2295906" cy="767930"/>
            <a:chOff x="2935002" y="7898764"/>
            <a:chExt cx="4644643" cy="1553528"/>
          </a:xfrm>
        </p:grpSpPr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6AEE763A-BAD1-CE41-892E-BB54C996D38B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67BC9B55-EAC2-864C-8904-9E32B3AB6C10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9AA77E41-28B3-BE46-A21D-C9EC7AD793CD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9DE66D49-E31A-C34B-8F4F-51ACE276266C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B597F4E9-EF51-BA4A-A6C2-68805AF6C5F0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B5E62F99-88D6-444B-A7B1-CA1D75B88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573" y="5619205"/>
            <a:ext cx="917202" cy="9172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4AF179-4C9E-E941-A48F-86597F34DE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9583" y="5842082"/>
            <a:ext cx="846692" cy="43028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534A302-BB9C-6E46-97C9-5598348601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58812" y="5653021"/>
            <a:ext cx="768392" cy="53809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673A5C7-50C9-7647-821C-450142DAA5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64324" y="5549024"/>
            <a:ext cx="1016402" cy="10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>
        <p:tmplLst>
          <p:tmpl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96000"/>
            <a:ext cx="5352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7" y="1600200"/>
            <a:ext cx="5352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text in bullets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06/06/2025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492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E97C-D476-624E-9935-D86DCC4893AB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12851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Agenda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6C047C3-EFF6-2B4C-97D7-C27DC2F9D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12" name="Tijdelijke aanduiding voor tekst 79">
            <a:extLst>
              <a:ext uri="{FF2B5EF4-FFF2-40B4-BE49-F238E27FC236}">
                <a16:creationId xmlns:a16="http://schemas.microsoft.com/office/drawing/2014/main" id="{D1F0E396-1F1B-DB48-B584-FCB95EE65F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15463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3" name="Tijdelijke aanduiding voor tekst 79">
            <a:extLst>
              <a:ext uri="{FF2B5EF4-FFF2-40B4-BE49-F238E27FC236}">
                <a16:creationId xmlns:a16="http://schemas.microsoft.com/office/drawing/2014/main" id="{5BB211B6-28B9-D245-B8FA-468DECC6C8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0087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4" name="Tijdelijke aanduiding voor tekst 79">
            <a:extLst>
              <a:ext uri="{FF2B5EF4-FFF2-40B4-BE49-F238E27FC236}">
                <a16:creationId xmlns:a16="http://schemas.microsoft.com/office/drawing/2014/main" id="{C64A9C20-8E3F-3D4F-A4A6-1D9F49882B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24711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5" name="Tijdelijke aanduiding voor tekst 79">
            <a:extLst>
              <a:ext uri="{FF2B5EF4-FFF2-40B4-BE49-F238E27FC236}">
                <a16:creationId xmlns:a16="http://schemas.microsoft.com/office/drawing/2014/main" id="{F97E94DA-EA02-FF4B-9297-CA758E1FFD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9336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6" name="Tijdelijke aanduiding voor tekst 79">
            <a:extLst>
              <a:ext uri="{FF2B5EF4-FFF2-40B4-BE49-F238E27FC236}">
                <a16:creationId xmlns:a16="http://schemas.microsoft.com/office/drawing/2014/main" id="{D46B0058-17F4-5045-8772-52D6EA6DEA2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15463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7" name="Tijdelijke aanduiding voor tekst 79">
            <a:extLst>
              <a:ext uri="{FF2B5EF4-FFF2-40B4-BE49-F238E27FC236}">
                <a16:creationId xmlns:a16="http://schemas.microsoft.com/office/drawing/2014/main" id="{B29A9CCA-9E9B-2B4A-B054-C05C8B4C1F9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070087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8" name="Tijdelijke aanduiding voor tekst 79">
            <a:extLst>
              <a:ext uri="{FF2B5EF4-FFF2-40B4-BE49-F238E27FC236}">
                <a16:creationId xmlns:a16="http://schemas.microsoft.com/office/drawing/2014/main" id="{D2FF6284-4290-074A-8FE4-1A3EE16D0E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4711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9" name="Tijdelijke aanduiding voor tekst 79">
            <a:extLst>
              <a:ext uri="{FF2B5EF4-FFF2-40B4-BE49-F238E27FC236}">
                <a16:creationId xmlns:a16="http://schemas.microsoft.com/office/drawing/2014/main" id="{6F598EFC-11BB-9C4D-99E1-9A5789E91A0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79336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0" name="Tijdelijke aanduiding voor tekst 42">
            <a:extLst>
              <a:ext uri="{FF2B5EF4-FFF2-40B4-BE49-F238E27FC236}">
                <a16:creationId xmlns:a16="http://schemas.microsoft.com/office/drawing/2014/main" id="{C06C68D9-C8B5-5447-A6D7-7C1EA5C1DC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1866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1" name="Tijdelijke aanduiding voor tekst 42">
            <a:extLst>
              <a:ext uri="{FF2B5EF4-FFF2-40B4-BE49-F238E27FC236}">
                <a16:creationId xmlns:a16="http://schemas.microsoft.com/office/drawing/2014/main" id="{A4A5678D-53DA-404E-A220-9066C884E1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1866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22" name="Tijdelijke aanduiding voor tekst 37">
            <a:extLst>
              <a:ext uri="{FF2B5EF4-FFF2-40B4-BE49-F238E27FC236}">
                <a16:creationId xmlns:a16="http://schemas.microsoft.com/office/drawing/2014/main" id="{4D1055EF-2A44-9E4D-8FA9-65B093DA31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2835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3" name="Tijdelijke aanduiding voor tekst 42">
            <a:extLst>
              <a:ext uri="{FF2B5EF4-FFF2-40B4-BE49-F238E27FC236}">
                <a16:creationId xmlns:a16="http://schemas.microsoft.com/office/drawing/2014/main" id="{641E9614-681E-6E44-B1FE-20492B6A1D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6325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2</a:t>
            </a:r>
          </a:p>
        </p:txBody>
      </p:sp>
      <p:sp>
        <p:nvSpPr>
          <p:cNvPr id="24" name="Tijdelijke aanduiding voor tekst 42">
            <a:extLst>
              <a:ext uri="{FF2B5EF4-FFF2-40B4-BE49-F238E27FC236}">
                <a16:creationId xmlns:a16="http://schemas.microsoft.com/office/drawing/2014/main" id="{653C98B7-6614-6D41-94F9-91AA427138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6325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25" name="Tijdelijke aanduiding voor tekst 37">
            <a:extLst>
              <a:ext uri="{FF2B5EF4-FFF2-40B4-BE49-F238E27FC236}">
                <a16:creationId xmlns:a16="http://schemas.microsoft.com/office/drawing/2014/main" id="{91EDCB87-11CE-8743-A350-0410B13C8C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7294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6" name="Tijdelijke aanduiding voor tekst 42">
            <a:extLst>
              <a:ext uri="{FF2B5EF4-FFF2-40B4-BE49-F238E27FC236}">
                <a16:creationId xmlns:a16="http://schemas.microsoft.com/office/drawing/2014/main" id="{0991D8B1-22DA-0C4D-B172-AC5C794A4C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784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3</a:t>
            </a:r>
          </a:p>
        </p:txBody>
      </p:sp>
      <p:sp>
        <p:nvSpPr>
          <p:cNvPr id="27" name="Tijdelijke aanduiding voor tekst 42">
            <a:extLst>
              <a:ext uri="{FF2B5EF4-FFF2-40B4-BE49-F238E27FC236}">
                <a16:creationId xmlns:a16="http://schemas.microsoft.com/office/drawing/2014/main" id="{B24FE71B-BAAB-F44C-BBAD-79CBCC2160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0784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28" name="Tijdelijke aanduiding voor tekst 37">
            <a:extLst>
              <a:ext uri="{FF2B5EF4-FFF2-40B4-BE49-F238E27FC236}">
                <a16:creationId xmlns:a16="http://schemas.microsoft.com/office/drawing/2014/main" id="{7F668514-F97B-DE49-9D30-3C1898B90B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1753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9" name="Tijdelijke aanduiding voor tekst 42">
            <a:extLst>
              <a:ext uri="{FF2B5EF4-FFF2-40B4-BE49-F238E27FC236}">
                <a16:creationId xmlns:a16="http://schemas.microsoft.com/office/drawing/2014/main" id="{EB3D1D22-E32E-CC4F-910B-3706C391F3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5243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4</a:t>
            </a:r>
          </a:p>
        </p:txBody>
      </p:sp>
      <p:sp>
        <p:nvSpPr>
          <p:cNvPr id="30" name="Tijdelijke aanduiding voor tekst 42">
            <a:extLst>
              <a:ext uri="{FF2B5EF4-FFF2-40B4-BE49-F238E27FC236}">
                <a16:creationId xmlns:a16="http://schemas.microsoft.com/office/drawing/2014/main" id="{8AD4B045-2D77-B34B-97FC-B09E17E1A3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25243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1" name="Tijdelijke aanduiding voor tekst 37">
            <a:extLst>
              <a:ext uri="{FF2B5EF4-FFF2-40B4-BE49-F238E27FC236}">
                <a16:creationId xmlns:a16="http://schemas.microsoft.com/office/drawing/2014/main" id="{B95A757E-1C18-B64A-B418-627C142D24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6212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32" name="Tijdelijke aanduiding voor tekst 42">
            <a:extLst>
              <a:ext uri="{FF2B5EF4-FFF2-40B4-BE49-F238E27FC236}">
                <a16:creationId xmlns:a16="http://schemas.microsoft.com/office/drawing/2014/main" id="{219066CA-8A5D-8F4A-BF97-D3CE0D850B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1866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5</a:t>
            </a:r>
          </a:p>
        </p:txBody>
      </p:sp>
      <p:sp>
        <p:nvSpPr>
          <p:cNvPr id="33" name="Tijdelijke aanduiding voor tekst 42">
            <a:extLst>
              <a:ext uri="{FF2B5EF4-FFF2-40B4-BE49-F238E27FC236}">
                <a16:creationId xmlns:a16="http://schemas.microsoft.com/office/drawing/2014/main" id="{0E5B254A-ACB4-F74C-8D89-F7B269359B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61866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4" name="Tijdelijke aanduiding voor tekst 37">
            <a:extLst>
              <a:ext uri="{FF2B5EF4-FFF2-40B4-BE49-F238E27FC236}">
                <a16:creationId xmlns:a16="http://schemas.microsoft.com/office/drawing/2014/main" id="{3917A395-21C3-6E41-A8D7-314B83DB0C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2835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35" name="Tijdelijke aanduiding voor tekst 42">
            <a:extLst>
              <a:ext uri="{FF2B5EF4-FFF2-40B4-BE49-F238E27FC236}">
                <a16:creationId xmlns:a16="http://schemas.microsoft.com/office/drawing/2014/main" id="{35D432A9-CFB1-D346-A01C-B382D6F7D9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16325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6</a:t>
            </a:r>
          </a:p>
        </p:txBody>
      </p:sp>
      <p:sp>
        <p:nvSpPr>
          <p:cNvPr id="36" name="Tijdelijke aanduiding voor tekst 42">
            <a:extLst>
              <a:ext uri="{FF2B5EF4-FFF2-40B4-BE49-F238E27FC236}">
                <a16:creationId xmlns:a16="http://schemas.microsoft.com/office/drawing/2014/main" id="{E4FF53F4-4ABE-8F46-AD50-50EE3C6732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16325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7" name="Tijdelijke aanduiding voor tekst 37">
            <a:extLst>
              <a:ext uri="{FF2B5EF4-FFF2-40B4-BE49-F238E27FC236}">
                <a16:creationId xmlns:a16="http://schemas.microsoft.com/office/drawing/2014/main" id="{383A9CB3-8EC3-774D-BE5E-0C8CBEEF90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17294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38" name="Tijdelijke aanduiding voor tekst 42">
            <a:extLst>
              <a:ext uri="{FF2B5EF4-FFF2-40B4-BE49-F238E27FC236}">
                <a16:creationId xmlns:a16="http://schemas.microsoft.com/office/drawing/2014/main" id="{7B997D22-0AF6-B746-8218-4F8F59CA8F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0784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7</a:t>
            </a:r>
          </a:p>
        </p:txBody>
      </p:sp>
      <p:sp>
        <p:nvSpPr>
          <p:cNvPr id="39" name="Tijdelijke aanduiding voor tekst 42">
            <a:extLst>
              <a:ext uri="{FF2B5EF4-FFF2-40B4-BE49-F238E27FC236}">
                <a16:creationId xmlns:a16="http://schemas.microsoft.com/office/drawing/2014/main" id="{0682B7CD-B6B7-DA41-B59C-5B88912E06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0784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40" name="Tijdelijke aanduiding voor tekst 37">
            <a:extLst>
              <a:ext uri="{FF2B5EF4-FFF2-40B4-BE49-F238E27FC236}">
                <a16:creationId xmlns:a16="http://schemas.microsoft.com/office/drawing/2014/main" id="{CDB0F275-2DE7-9742-90DE-C4F7D546A6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1753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41" name="Tijdelijke aanduiding voor tekst 42">
            <a:extLst>
              <a:ext uri="{FF2B5EF4-FFF2-40B4-BE49-F238E27FC236}">
                <a16:creationId xmlns:a16="http://schemas.microsoft.com/office/drawing/2014/main" id="{3B6E6593-30CD-2545-962C-282935B41A2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25243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8</a:t>
            </a:r>
          </a:p>
        </p:txBody>
      </p:sp>
      <p:sp>
        <p:nvSpPr>
          <p:cNvPr id="42" name="Tijdelijke aanduiding voor tekst 42">
            <a:extLst>
              <a:ext uri="{FF2B5EF4-FFF2-40B4-BE49-F238E27FC236}">
                <a16:creationId xmlns:a16="http://schemas.microsoft.com/office/drawing/2014/main" id="{E6CF008D-8F1E-074C-97F7-152353A9B99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25243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43" name="Tijdelijke aanduiding voor tekst 37">
            <a:extLst>
              <a:ext uri="{FF2B5EF4-FFF2-40B4-BE49-F238E27FC236}">
                <a16:creationId xmlns:a16="http://schemas.microsoft.com/office/drawing/2014/main" id="{03C262AC-3144-CC45-B048-BC5C510D6D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6212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434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10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10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10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ccel="100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250" fill="hold"/>
                        <p:tgtEl>
                          <p:spTgt spid="12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50"/>
                  </p:stCondLst>
                  <p:childTnLst>
                    <p:animScale>
                      <p:cBhvr>
                        <p:cTn dur="250" fill="hold"/>
                        <p:tgtEl>
                          <p:spTgt spid="13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300"/>
                  </p:stCondLst>
                  <p:childTnLst>
                    <p:animScale>
                      <p:cBhvr>
                        <p:cTn dur="250" fill="hold"/>
                        <p:tgtEl>
                          <p:spTgt spid="14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450"/>
                  </p:stCondLst>
                  <p:childTnLst>
                    <p:animScale>
                      <p:cBhvr>
                        <p:cTn dur="250" fill="hold"/>
                        <p:tgtEl>
                          <p:spTgt spid="15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600"/>
                  </p:stCondLst>
                  <p:childTnLst>
                    <p:animScale>
                      <p:cBhvr>
                        <p:cTn dur="250" fill="hold"/>
                        <p:tgtEl>
                          <p:spTgt spid="16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750"/>
                  </p:stCondLst>
                  <p:childTnLst>
                    <p:animScale>
                      <p:cBhvr>
                        <p:cTn dur="250" fill="hold"/>
                        <p:tgtEl>
                          <p:spTgt spid="17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900"/>
                  </p:stCondLst>
                  <p:childTnLst>
                    <p:animScale>
                      <p:cBhvr>
                        <p:cTn dur="250" fill="hold"/>
                        <p:tgtEl>
                          <p:spTgt spid="18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050"/>
                  </p:stCondLst>
                  <p:childTnLst>
                    <p:animScale>
                      <p:cBhvr>
                        <p:cTn dur="250" fill="hold"/>
                        <p:tgtEl>
                          <p:spTgt spid="19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#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628775"/>
            <a:ext cx="5053010" cy="1393825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50ECD-9222-114D-98FC-CD084BC2F12D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9229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Chapterslide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#1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B9AF8BDA-8BC7-9F41-8834-B19AF5F6B5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129504"/>
            <a:ext cx="5053012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AAB4BCE8-6121-804B-A6B1-FCC59DFE1A4C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2C7CC986-59D9-5548-8B26-3606F08333B8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58A46D49-7516-404B-A8DA-AC5514F779C3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05E96F4C-4ED1-474A-BD39-9AF41E66E91F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A5EE13B-4844-864E-87E0-4FBF48C5D406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8DC57D4C-0B5D-4446-87FE-74F5B3F572EB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BCF4CBFF-B03D-AC45-AEC2-C832D6960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4361957"/>
            <a:ext cx="5053010" cy="140701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6085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D3AF4D3-CCD0-3445-AEEB-E277F994AFDC}"/>
              </a:ext>
            </a:extLst>
          </p:cNvPr>
          <p:cNvSpPr/>
          <p:nvPr userDrawn="1"/>
        </p:nvSpPr>
        <p:spPr>
          <a:xfrm>
            <a:off x="-1" y="0"/>
            <a:ext cx="8965325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628775"/>
            <a:ext cx="5053010" cy="1393825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7FD0-641D-CB4F-A210-32EC5FF8E185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9229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Chapterslide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#2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37FE2E3A-C359-8B45-B5AD-C3CE9A618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129504"/>
            <a:ext cx="5053012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0CAC603-6604-D246-8414-7E0D97F1E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3663" y="728662"/>
            <a:ext cx="505301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582A1266-7E6F-DC48-B947-CB251CE670E6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97C52C25-0383-5548-A0BB-D5E545295FE0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C5E13FC1-40AF-C54D-B624-93B11B2B5F8A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E1A85241-FCBF-6D47-BD54-3FA7DB0B997B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9544AA04-DB9D-574E-A46F-F9405D5BCE90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3FB3CF8-4D88-4540-9880-B3038D750611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83" name="Tijdelijke aanduiding voor tekst 7">
            <a:extLst>
              <a:ext uri="{FF2B5EF4-FFF2-40B4-BE49-F238E27FC236}">
                <a16:creationId xmlns:a16="http://schemas.microsoft.com/office/drawing/2014/main" id="{51E786A2-BDB7-8342-AC74-C3FC04B1D7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4361957"/>
            <a:ext cx="5053010" cy="14070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34345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7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83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23F0-0DF8-6A4C-B02D-9A88A8D84502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61036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C950F05-B7D7-5747-A4D4-83A7D0656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8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7CCE68A-20B4-E049-A8ED-57BAE37218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066560-3FD6-AA42-8565-A81FC3BE6CC9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34347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blue background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1A4AFA99-81B8-5642-BDDC-CB835BE98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628775"/>
            <a:ext cx="10801349" cy="4140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9F15947A-B75D-6247-873A-7461E48A2FC5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81195BB9-6CFC-104A-8584-33B460318B0C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AD78090F-DAA2-534D-930A-DA14D80C20E2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7D400A8-6885-F448-87F7-849D03B8429C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59F7755D-17BB-1544-8736-28A6CD8B2512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19A57D29-29E1-8A40-A02E-B571C9517959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49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626005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C8EFB6-C1A3-4549-94DF-C5555C23D85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FF7503-3E6D-A24F-82F3-A01748ABD23C}" type="datetime1">
              <a:rPr lang="nl-NL" smtClean="0"/>
              <a:t>06-06-2025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4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LUE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5E6E77B-809D-D14F-A3BA-9E9B46207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/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2ACBD3A-FC99-064D-8EA9-8E2236C3672A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475F430E-A33A-EA4F-A79C-F1BB0141CFC3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53182F12-C8D0-364B-A457-EB6D7D5E899D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ABFC0841-94CF-D741-9BF4-C20CBA655C3B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045606C-F91C-3442-91C1-CAF5F57B975B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3CF3F9CD-0190-4549-B4E9-01E04AAE2CDF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09B71B-D182-BB40-B71B-7074B0FC5A41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44408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blue </a:t>
            </a:r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blackground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9ED11A-FC85-284C-B19A-A6845848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10801348" cy="36036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1B301-552C-CE4C-8E8B-513A54CF8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91DD3F-2292-1547-9700-1F005A3AF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7462" y="6308724"/>
            <a:ext cx="528991" cy="1809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>
                <a:solidFill>
                  <a:schemeClr val="bg2"/>
                </a:solidFill>
              </a:defRPr>
            </a:lvl1pPr>
          </a:lstStyle>
          <a:p>
            <a:fld id="{2ADCA741-4927-7149-95D5-7C0846AF7464}" type="datetime1">
              <a:rPr lang="nl-NL" smtClean="0"/>
              <a:t>06-06-2025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77FD79-7C20-1845-9305-929AE2A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9718" y="6308726"/>
            <a:ext cx="4086282" cy="1841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2F6E94-ED04-634C-A4FF-505F2CB7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9974" y="6308726"/>
            <a:ext cx="266699" cy="1809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 b="1">
                <a:solidFill>
                  <a:schemeClr val="tx2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1BD0A8-F33E-C34A-8CFD-495603D3AE5F}"/>
              </a:ext>
            </a:extLst>
          </p:cNvPr>
          <p:cNvSpPr txBox="1"/>
          <p:nvPr userDrawn="1"/>
        </p:nvSpPr>
        <p:spPr>
          <a:xfrm>
            <a:off x="2584" y="-850657"/>
            <a:ext cx="544554" cy="288147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algn="l"/>
            <a:r>
              <a:rPr lang="nl-NL" sz="1400" b="1" cap="all" spc="0" baseline="0" noProof="0" dirty="0">
                <a:solidFill>
                  <a:schemeClr val="bg1"/>
                </a:solidFill>
                <a:latin typeface="+mj-lt"/>
              </a:rPr>
              <a:t>RSM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156726D1-303C-7247-9A23-4FA8224A7D22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A3A0D499-4C33-CE42-9D1E-974E90E01B95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BD5722A5-B1D3-3648-9953-C0071E95F67A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2258EF02-1E50-6848-A084-BCD8CC65969D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24E789B1-0ED8-6D47-9E06-C313E607811E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32649FE9-DBE5-CA4C-BB82-5101FD35EFF0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365D3064-261C-94D3-5B42-D04C7B25251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12452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5" r:id="rId8"/>
    <p:sldLayoutId id="2147483658" r:id="rId9"/>
    <p:sldLayoutId id="2147483656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5" r:id="rId16"/>
    <p:sldLayoutId id="2147483663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710" r:id="rId24"/>
    <p:sldLayoutId id="2147483672" r:id="rId25"/>
    <p:sldLayoutId id="214748371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90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Systeemlettertype regulier"/>
        <a:buChar char="–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358775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+mj-lt"/>
        <a:buAutoNum type="arabicPeriod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58775" indent="-354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+mj-lt"/>
        <a:buAutoNum type="alphaLcPeriod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209838D-ED07-334D-8F6A-697A699C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488553"/>
            <a:ext cx="10801349" cy="848248"/>
          </a:xfrm>
        </p:spPr>
        <p:txBody>
          <a:bodyPr/>
          <a:lstStyle/>
          <a:p>
            <a:pPr marL="171450" indent="-171450" algn="ctr">
              <a:lnSpc>
                <a:spcPct val="107000"/>
              </a:lnSpc>
              <a:spcAft>
                <a:spcPts val="800"/>
              </a:spcAft>
            </a:pPr>
            <a:r>
              <a:rPr lang="en-US" sz="3600" i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innovation tragedy of inspection agencies</a:t>
            </a:r>
            <a:br>
              <a:rPr lang="en-US" sz="3600" i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b="1" i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Three inherent characteristics that obstruct innovation</a:t>
            </a:r>
            <a:endParaRPr lang="en-US" sz="2500" i="1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7BEF104A-F175-964F-B3F7-EE485FDD1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3035300"/>
            <a:ext cx="3584576" cy="1130300"/>
          </a:xfrm>
        </p:spPr>
        <p:txBody>
          <a:bodyPr/>
          <a:lstStyle/>
          <a:p>
            <a:endParaRPr lang="en-US" sz="1500" noProof="0" dirty="0"/>
          </a:p>
          <a:p>
            <a:r>
              <a:rPr lang="en-US" sz="1500" noProof="0" dirty="0"/>
              <a:t>Laurie Jansen, 16 June 2025</a:t>
            </a:r>
            <a:br>
              <a:rPr lang="en-US" sz="1500" noProof="0" dirty="0"/>
            </a:br>
            <a:r>
              <a:rPr lang="en-US" sz="1500" noProof="0" dirty="0"/>
              <a:t>Part-time PhD student					</a:t>
            </a:r>
          </a:p>
          <a:p>
            <a:endParaRPr lang="en-US" sz="1500" noProof="0" dirty="0"/>
          </a:p>
          <a:p>
            <a:endParaRPr lang="en-US" sz="1500" noProof="0" dirty="0"/>
          </a:p>
        </p:txBody>
      </p:sp>
      <p:pic>
        <p:nvPicPr>
          <p:cNvPr id="16" name="Tijdelijke aanduiding voor afbeelding 15" descr="Een oranje papieren kraanvogel omgeven door donkere kraanvogels">
            <a:extLst>
              <a:ext uri="{FF2B5EF4-FFF2-40B4-BE49-F238E27FC236}">
                <a16:creationId xmlns:a16="http://schemas.microsoft.com/office/drawing/2014/main" id="{C52B8AEC-4D40-CAAC-A1F4-F21DEF0FEE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3116" b="33116"/>
          <a:stretch>
            <a:fillRect/>
          </a:stretch>
        </p:blipFill>
        <p:spPr/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C4D8A2F-9858-83AF-D075-FC9C856D9AFC}"/>
              </a:ext>
            </a:extLst>
          </p:cNvPr>
          <p:cNvSpPr txBox="1"/>
          <p:nvPr/>
        </p:nvSpPr>
        <p:spPr>
          <a:xfrm>
            <a:off x="8407400" y="2875002"/>
            <a:ext cx="33655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noProof="0" dirty="0"/>
              <a:t>Supervisors: Prof. dr. S.P. Kaptein &amp; Dr. Ing. M.A. de Bree MBA</a:t>
            </a:r>
          </a:p>
        </p:txBody>
      </p:sp>
    </p:spTree>
    <p:extLst>
      <p:ext uri="{BB962C8B-B14F-4D97-AF65-F5344CB8AC3E}">
        <p14:creationId xmlns:p14="http://schemas.microsoft.com/office/powerpoint/2010/main" val="36705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364C5-4C8C-6FC1-7C88-A02C5EE3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Takeaways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F1DE67-2A45-0AED-E456-7D6A3B83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A14DD3-384A-45E4-2B4E-B76422630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628775"/>
            <a:ext cx="10958793" cy="4140200"/>
          </a:xfrm>
        </p:spPr>
        <p:txBody>
          <a:bodyPr/>
          <a:lstStyle/>
          <a:p>
            <a:r>
              <a:rPr lang="en-US" sz="2000" dirty="0"/>
              <a:t>The inherent characteristics of inspection agencies lead to 9 obstacles to supervisory innovation. </a:t>
            </a:r>
          </a:p>
          <a:p>
            <a:r>
              <a:rPr lang="en-US" sz="2000" dirty="0"/>
              <a:t>These 9 innovation obstacles combined create an innovation tragedy.</a:t>
            </a:r>
          </a:p>
          <a:p>
            <a:r>
              <a:rPr lang="en-US" sz="2000" dirty="0"/>
              <a:t>The innovation obstacles are generic in nature (so hopefully relevant to all inspection agencies).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results can be useful in understanding why innovation is challenging and encourage reflection on how these obstacles can be addressed.</a:t>
            </a:r>
            <a:endParaRPr lang="en-US" sz="2400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45683CD-2250-EF87-9BE3-6430F6E2AA3C}"/>
              </a:ext>
            </a:extLst>
          </p:cNvPr>
          <p:cNvSpPr/>
          <p:nvPr/>
        </p:nvSpPr>
        <p:spPr>
          <a:xfrm>
            <a:off x="9048940" y="4235924"/>
            <a:ext cx="2827280" cy="225377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oneel silhouet">
            <a:extLst>
              <a:ext uri="{FF2B5EF4-FFF2-40B4-BE49-F238E27FC236}">
                <a16:creationId xmlns:a16="http://schemas.microsoft.com/office/drawing/2014/main" id="{69957413-D66F-3D45-1919-EE00AB3B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157" y="4310367"/>
            <a:ext cx="2088846" cy="20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6288D-CB4E-27C5-3F5D-5F5B5891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974" y="6308726"/>
            <a:ext cx="266699" cy="180974"/>
          </a:xfrm>
        </p:spPr>
        <p:txBody>
          <a:bodyPr anchor="ctr">
            <a:normAutofit/>
          </a:bodyPr>
          <a:lstStyle/>
          <a:p>
            <a:fld id="{178A85B7-8D61-3547-B415-D41275AC9D1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A49483-D0A1-9CC3-D332-1154C3143D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" y="0"/>
            <a:ext cx="8963891" cy="57689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Tijdelijke aanduiding voor afbeelding 7" descr="Een oranje papieren kraanvogel omgeven door donkere kraanvogels">
            <a:extLst>
              <a:ext uri="{FF2B5EF4-FFF2-40B4-BE49-F238E27FC236}">
                <a16:creationId xmlns:a16="http://schemas.microsoft.com/office/drawing/2014/main" id="{0C8DF759-0071-ED4A-6C42-19498458AA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924" r="19924"/>
          <a:stretch/>
        </p:blipFill>
        <p:spPr>
          <a:xfrm>
            <a:off x="6443663" y="728697"/>
            <a:ext cx="5053012" cy="5040242"/>
          </a:xfr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3E0A3C0-7311-59A5-0AAE-3D43BC9EE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841674"/>
            <a:ext cx="5053012" cy="21986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Questions or suggestions?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263E1684-4884-84DB-41F6-F55B72EC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5053012" cy="36036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" name="Graphic 9" descr="Envelop silhouet">
            <a:extLst>
              <a:ext uri="{FF2B5EF4-FFF2-40B4-BE49-F238E27FC236}">
                <a16:creationId xmlns:a16="http://schemas.microsoft.com/office/drawing/2014/main" id="{32785A30-310E-7E86-DEC0-DED8937D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6" y="5040310"/>
            <a:ext cx="579120" cy="57912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2FD5AE-3372-7C12-F3EC-3598D46D7635}"/>
              </a:ext>
            </a:extLst>
          </p:cNvPr>
          <p:cNvSpPr txBox="1">
            <a:spLocks/>
          </p:cNvSpPr>
          <p:nvPr/>
        </p:nvSpPr>
        <p:spPr>
          <a:xfrm>
            <a:off x="0" y="5212381"/>
            <a:ext cx="5053012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Systeemlettertype regulier"/>
              <a:buChar char="–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775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/>
              <a:t>l.jansen@rsm.nl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14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18758-1D53-5A8B-E916-8B2B1217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10801348" cy="360361"/>
          </a:xfrm>
        </p:spPr>
        <p:txBody>
          <a:bodyPr wrap="square" anchor="t">
            <a:normAutofit/>
          </a:bodyPr>
          <a:lstStyle/>
          <a:p>
            <a:r>
              <a:rPr lang="en-US" sz="2600" noProof="0" dirty="0"/>
              <a:t>An example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825DEF9-9FAE-EA93-9559-7F0865C5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974" y="6308726"/>
            <a:ext cx="266699" cy="180974"/>
          </a:xfrm>
        </p:spPr>
        <p:txBody>
          <a:bodyPr anchor="ctr">
            <a:normAutofit/>
          </a:bodyPr>
          <a:lstStyle/>
          <a:p>
            <a:fld id="{178A85B7-8D61-3547-B415-D41275AC9D14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040193-6F36-3826-5C8D-4337E2EB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881566"/>
            <a:ext cx="984154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sz="2000" b="1" dirty="0"/>
              <a:t>NVWA takes </a:t>
            </a:r>
            <a:r>
              <a:rPr lang="nl-NL" sz="2000" b="1" dirty="0" err="1"/>
              <a:t>eight</a:t>
            </a:r>
            <a:r>
              <a:rPr lang="nl-NL" sz="2000" b="1" dirty="0"/>
              <a:t> </a:t>
            </a:r>
            <a:r>
              <a:rPr lang="nl-NL" sz="2000" b="1" dirty="0" err="1"/>
              <a:t>months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fine </a:t>
            </a:r>
            <a:r>
              <a:rPr lang="nl-NL" sz="2000" b="1" dirty="0" err="1"/>
              <a:t>slaughterhouses</a:t>
            </a:r>
            <a:r>
              <a:rPr lang="nl-NL" sz="2000" b="1" dirty="0"/>
              <a:t> </a:t>
            </a:r>
            <a:r>
              <a:rPr lang="nl-NL" sz="2000" b="1" dirty="0" err="1"/>
              <a:t>for</a:t>
            </a:r>
            <a:r>
              <a:rPr lang="nl-NL" sz="2000" b="1" dirty="0"/>
              <a:t> </a:t>
            </a:r>
            <a:r>
              <a:rPr lang="nl-NL" sz="2000" b="1" dirty="0" err="1"/>
              <a:t>animal</a:t>
            </a:r>
            <a:r>
              <a:rPr lang="nl-NL" sz="2000" b="1" dirty="0"/>
              <a:t>-welfare </a:t>
            </a:r>
            <a:r>
              <a:rPr lang="nl-NL" sz="2000" b="1" dirty="0" err="1"/>
              <a:t>violations</a:t>
            </a:r>
            <a:br>
              <a:rPr lang="nl-NL" dirty="0"/>
            </a:br>
            <a:r>
              <a:rPr kumimoji="0" lang="en-US" sz="900" b="0" i="0" u="none" strike="noStrike" cap="none" normalizeH="0" baseline="0" noProof="0" dirty="0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Door Koen de Regt &amp; Roland Strijker·19 </a:t>
            </a:r>
            <a:r>
              <a:rPr kumimoji="0" lang="en-US" sz="900" b="0" i="0" u="none" strike="noStrike" cap="none" normalizeH="0" baseline="0" noProof="0" dirty="0" err="1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februari</a:t>
            </a:r>
            <a:r>
              <a:rPr kumimoji="0" lang="en-US" sz="900" b="0" i="0" u="none" strike="noStrike" cap="none" normalizeH="0" baseline="0" noProof="0" dirty="0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 2024·Aangepast: 18 </a:t>
            </a:r>
            <a:r>
              <a:rPr kumimoji="0" lang="en-US" sz="900" b="0" i="0" u="none" strike="noStrike" cap="none" normalizeH="0" baseline="0" noProof="0" dirty="0" err="1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april</a:t>
            </a:r>
            <a:r>
              <a:rPr kumimoji="0" lang="en-US" sz="900" b="0" i="0" u="none" strike="noStrike" cap="none" normalizeH="0" baseline="0" noProof="0" dirty="0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 2024</a:t>
            </a:r>
            <a:endParaRPr kumimoji="0" lang="en-US" sz="1000" b="0" i="0" u="none" strike="noStrike" cap="none" normalizeH="0" baseline="0" noProof="0" dirty="0">
              <a:ln>
                <a:noFill/>
              </a:ln>
              <a:solidFill>
                <a:srgbClr val="F7F8F9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F7F8F9"/>
                </a:solidFill>
                <a:effectLst/>
                <a:latin typeface="Arial" panose="020B0604020202020204" pitchFamily="34" charset="0"/>
              </a:rPr>
              <a:t>© NVWA</a:t>
            </a:r>
            <a:r>
              <a:rPr kumimoji="0" lang="en-US" sz="1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6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latin typeface="RTL United Text"/>
              </a:rPr>
              <a:t>Onderzoek</a:t>
            </a: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Slachthuizen ontvangen NVWA-boetes voor dierenleed pas na 8 maanden  ">
            <a:extLst>
              <a:ext uri="{FF2B5EF4-FFF2-40B4-BE49-F238E27FC236}">
                <a16:creationId xmlns:a16="http://schemas.microsoft.com/office/drawing/2014/main" id="{704471BD-B425-F162-1713-11CB60C1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390775"/>
            <a:ext cx="6108700" cy="34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oelichting met afgeronde rechthoek 5">
            <a:extLst>
              <a:ext uri="{FF2B5EF4-FFF2-40B4-BE49-F238E27FC236}">
                <a16:creationId xmlns:a16="http://schemas.microsoft.com/office/drawing/2014/main" id="{0F5E543A-967E-5FA9-92CF-6852B12A09C4}"/>
              </a:ext>
            </a:extLst>
          </p:cNvPr>
          <p:cNvSpPr/>
          <p:nvPr/>
        </p:nvSpPr>
        <p:spPr>
          <a:xfrm>
            <a:off x="5639833" y="2524364"/>
            <a:ext cx="5499100" cy="2527300"/>
          </a:xfrm>
          <a:prstGeom prst="wedgeRoundRectCallout">
            <a:avLst>
              <a:gd name="adj1" fmla="val -76737"/>
              <a:gd name="adj2" fmla="val -53669"/>
              <a:gd name="adj3" fmla="val 16667"/>
            </a:avLst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period 2015-2022 the NVWA fined slaughterhouses for serious violations. 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 are hitting or kicking piglets, abandoning injured animals, drowning pigs in 60-degree hot water or failure to adequately stun animals before slaughter.</a:t>
            </a:r>
          </a:p>
        </p:txBody>
      </p:sp>
      <p:sp>
        <p:nvSpPr>
          <p:cNvPr id="7" name="Toelichting met afgeronde rechthoek 6">
            <a:extLst>
              <a:ext uri="{FF2B5EF4-FFF2-40B4-BE49-F238E27FC236}">
                <a16:creationId xmlns:a16="http://schemas.microsoft.com/office/drawing/2014/main" id="{133FA860-ADDC-6C34-A717-0658E89FE9DC}"/>
              </a:ext>
            </a:extLst>
          </p:cNvPr>
          <p:cNvSpPr/>
          <p:nvPr/>
        </p:nvSpPr>
        <p:spPr>
          <a:xfrm>
            <a:off x="5639833" y="2524364"/>
            <a:ext cx="5499100" cy="2527300"/>
          </a:xfrm>
          <a:prstGeom prst="wedgeRoundRectCallout">
            <a:avLst>
              <a:gd name="adj1" fmla="val -76737"/>
              <a:gd name="adj2" fmla="val -53669"/>
              <a:gd name="adj3" fmla="val 16667"/>
            </a:avLst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the entire period 2015 to 2022, it took an average of 8 months for a fine to be issued.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Experts and inspectors agree: fines are no longer effective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Slaughterhouses hardly seem to adjust their behavior despite the fines.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oelichting met afgeronde rechthoek 8">
            <a:extLst>
              <a:ext uri="{FF2B5EF4-FFF2-40B4-BE49-F238E27FC236}">
                <a16:creationId xmlns:a16="http://schemas.microsoft.com/office/drawing/2014/main" id="{1038E348-DC72-30EC-2E31-87465D5661AF}"/>
              </a:ext>
            </a:extLst>
          </p:cNvPr>
          <p:cNvSpPr/>
          <p:nvPr/>
        </p:nvSpPr>
        <p:spPr>
          <a:xfrm>
            <a:off x="5639833" y="2524364"/>
            <a:ext cx="5499100" cy="2527300"/>
          </a:xfrm>
          <a:prstGeom prst="wedgeRoundRectCallout">
            <a:avLst>
              <a:gd name="adj1" fmla="val -76737"/>
              <a:gd name="adj2" fmla="val -53669"/>
              <a:gd name="adj3" fmla="val 16667"/>
            </a:avLst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After 7 years of issuing fines without any real improvement in animal welfare, the inspection agency has decided that: 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“The NVWA wants to speed up the process of issuing fines”. 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i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aim is to settle fines within the legally prescribed time frame.</a:t>
            </a:r>
          </a:p>
          <a:p>
            <a:pPr algn="ctr"/>
            <a:endParaRPr lang="en-US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8A69D-12F5-7A2D-DEB1-D1EAD579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462E4-FC42-B882-037C-DDBBDC65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10801348" cy="360361"/>
          </a:xfrm>
        </p:spPr>
        <p:txBody>
          <a:bodyPr wrap="square" anchor="t">
            <a:normAutofit/>
          </a:bodyPr>
          <a:lstStyle/>
          <a:p>
            <a:r>
              <a:rPr lang="en-US" sz="2600" noProof="0" dirty="0"/>
              <a:t>An example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DC11D8-4957-3B02-63E9-3DA4FDC3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974" y="6308726"/>
            <a:ext cx="266699" cy="180974"/>
          </a:xfrm>
        </p:spPr>
        <p:txBody>
          <a:bodyPr anchor="ctr">
            <a:normAutofit/>
          </a:bodyPr>
          <a:lstStyle/>
          <a:p>
            <a:fld id="{178A85B7-8D61-3547-B415-D41275AC9D1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45A152A-0898-E57A-2335-8B970A4D8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881566"/>
            <a:ext cx="984154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sz="2000" b="1" dirty="0"/>
              <a:t>NVWA takes </a:t>
            </a:r>
            <a:r>
              <a:rPr lang="nl-NL" sz="2000" b="1" dirty="0" err="1"/>
              <a:t>eight</a:t>
            </a:r>
            <a:r>
              <a:rPr lang="nl-NL" sz="2000" b="1" dirty="0"/>
              <a:t> </a:t>
            </a:r>
            <a:r>
              <a:rPr lang="nl-NL" sz="2000" b="1" dirty="0" err="1"/>
              <a:t>months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fine </a:t>
            </a:r>
            <a:r>
              <a:rPr lang="nl-NL" sz="2000" b="1" dirty="0" err="1"/>
              <a:t>slaughterhouses</a:t>
            </a:r>
            <a:r>
              <a:rPr lang="nl-NL" sz="2000" b="1" dirty="0"/>
              <a:t> </a:t>
            </a:r>
            <a:r>
              <a:rPr lang="nl-NL" sz="2000" b="1" dirty="0" err="1"/>
              <a:t>for</a:t>
            </a:r>
            <a:r>
              <a:rPr lang="nl-NL" sz="2000" b="1" dirty="0"/>
              <a:t> </a:t>
            </a:r>
            <a:r>
              <a:rPr lang="nl-NL" sz="2000" b="1" dirty="0" err="1"/>
              <a:t>animal</a:t>
            </a:r>
            <a:r>
              <a:rPr lang="nl-NL" sz="2000" b="1" dirty="0"/>
              <a:t>-welfare </a:t>
            </a:r>
            <a:r>
              <a:rPr lang="nl-NL" sz="2000" b="1" dirty="0" err="1"/>
              <a:t>violations</a:t>
            </a:r>
            <a:endParaRPr kumimoji="0" lang="en-US" sz="2000" b="0" i="0" u="none" strike="noStrike" cap="none" normalizeH="0" baseline="0" noProof="0" dirty="0">
              <a:ln>
                <a:noFill/>
              </a:ln>
              <a:solidFill>
                <a:srgbClr val="515258"/>
              </a:solidFill>
              <a:effectLst/>
              <a:latin typeface="RTL United Text"/>
            </a:endParaRPr>
          </a:p>
          <a:p>
            <a:pPr lvl="0"/>
            <a:r>
              <a:rPr kumimoji="0" lang="en-US" sz="900" b="0" i="0" u="none" strike="noStrike" cap="none" normalizeH="0" baseline="0" noProof="0" dirty="0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Door Koen de Regt &amp; Roland Strijker·19 </a:t>
            </a:r>
            <a:r>
              <a:rPr kumimoji="0" lang="en-US" sz="900" b="0" i="0" u="none" strike="noStrike" cap="none" normalizeH="0" baseline="0" noProof="0" dirty="0" err="1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februari</a:t>
            </a:r>
            <a:r>
              <a:rPr kumimoji="0" lang="en-US" sz="900" b="0" i="0" u="none" strike="noStrike" cap="none" normalizeH="0" baseline="0" noProof="0" dirty="0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 2024·Aangepast: 18 </a:t>
            </a:r>
            <a:r>
              <a:rPr kumimoji="0" lang="en-US" sz="900" b="0" i="0" u="none" strike="noStrike" cap="none" normalizeH="0" baseline="0" noProof="0" dirty="0" err="1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april</a:t>
            </a:r>
            <a:r>
              <a:rPr kumimoji="0" lang="en-US" sz="900" b="0" i="0" u="none" strike="noStrike" cap="none" normalizeH="0" baseline="0" noProof="0" dirty="0">
                <a:ln>
                  <a:noFill/>
                </a:ln>
                <a:solidFill>
                  <a:srgbClr val="515258"/>
                </a:solidFill>
                <a:effectLst/>
                <a:latin typeface="RTL United Text"/>
              </a:rPr>
              <a:t> 2024</a:t>
            </a:r>
            <a:endParaRPr kumimoji="0" lang="en-US" sz="1000" b="0" i="0" u="none" strike="noStrike" cap="none" normalizeH="0" baseline="0" noProof="0" dirty="0">
              <a:ln>
                <a:noFill/>
              </a:ln>
              <a:solidFill>
                <a:srgbClr val="F7F8F9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F7F8F9"/>
                </a:solidFill>
                <a:effectLst/>
                <a:latin typeface="Arial" panose="020B0604020202020204" pitchFamily="34" charset="0"/>
              </a:rPr>
              <a:t>© NVWA</a:t>
            </a:r>
            <a:r>
              <a:rPr kumimoji="0" lang="en-US" sz="1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6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latin typeface="RTL United Text"/>
              </a:rPr>
              <a:t>Onderzoek</a:t>
            </a: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Slachthuizen ontvangen NVWA-boetes voor dierenleed pas na 8 maanden  ">
            <a:extLst>
              <a:ext uri="{FF2B5EF4-FFF2-40B4-BE49-F238E27FC236}">
                <a16:creationId xmlns:a16="http://schemas.microsoft.com/office/drawing/2014/main" id="{67784E61-FCD7-CE3D-B3C7-4E7CEC9F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390775"/>
            <a:ext cx="6108700" cy="34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812C359-F128-DA20-1AB3-E6F0EC315AAD}"/>
              </a:ext>
            </a:extLst>
          </p:cNvPr>
          <p:cNvSpPr/>
          <p:nvPr/>
        </p:nvSpPr>
        <p:spPr>
          <a:xfrm>
            <a:off x="3784600" y="2565400"/>
            <a:ext cx="7162800" cy="374332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Two lessons</a:t>
            </a:r>
          </a:p>
          <a:p>
            <a:pPr algn="ctr"/>
            <a:endParaRPr lang="en-US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Supervising in the same way for years ensures that ineffective supervisory practices are continued</a:t>
            </a:r>
          </a:p>
          <a:p>
            <a:pPr algn="ctr"/>
            <a:endParaRPr lang="en-US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inspection agency opts for a solution that is close to the current approach – speeding up the existing fine procedures – rather than an entirely different, innovative approach</a:t>
            </a:r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93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928F5-49ED-09D7-29E7-D57EFFBA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Innovation by inspection agencies and businesses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04DEDD2C-05C8-66DF-9115-A27AA88CA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1857976"/>
            <a:ext cx="10761385" cy="1367824"/>
          </a:xfrm>
        </p:spPr>
        <p:txBody>
          <a:bodyPr/>
          <a:lstStyle/>
          <a:p>
            <a:pPr marL="0" indent="0">
              <a:buNone/>
            </a:pPr>
            <a:endParaRPr lang="en-US" noProof="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noProof="0" dirty="0"/>
              <a:t>Innovations by inspection agencies are often criticized…</a:t>
            </a:r>
            <a:br>
              <a:rPr lang="en-US" noProof="0" dirty="0"/>
            </a:br>
            <a:r>
              <a:rPr lang="en-US" sz="1200" noProof="0" dirty="0"/>
              <a:t>(Bauknecht et al. 2020; Institute of Regulation 2024, Moran, 2003; Tsai, 2018)</a:t>
            </a:r>
          </a:p>
          <a:p>
            <a:pPr marL="0" indent="0" algn="ctr">
              <a:buNone/>
            </a:pPr>
            <a:endParaRPr lang="en-US" sz="1200" noProof="0" dirty="0"/>
          </a:p>
          <a:p>
            <a:pPr marL="0" indent="0" algn="ctr">
              <a:buNone/>
            </a:pPr>
            <a:endParaRPr lang="en-US" sz="1200" noProof="0" dirty="0"/>
          </a:p>
          <a:p>
            <a:pPr marL="0" indent="0" algn="ctr">
              <a:buNone/>
            </a:pPr>
            <a:endParaRPr lang="en-US" sz="1200" noProof="0" dirty="0"/>
          </a:p>
          <a:p>
            <a:pPr marL="0" indent="0" algn="ctr">
              <a:buNone/>
            </a:pPr>
            <a:endParaRPr lang="en-US" sz="1200" noProof="0" dirty="0"/>
          </a:p>
          <a:p>
            <a:pPr marL="0" indent="0" algn="ctr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8" name="Tijdelijke aanduiding voor inhoud 14">
            <a:extLst>
              <a:ext uri="{FF2B5EF4-FFF2-40B4-BE49-F238E27FC236}">
                <a16:creationId xmlns:a16="http://schemas.microsoft.com/office/drawing/2014/main" id="{734A5A15-55F3-068C-F6FE-3DCC2167E9C3}"/>
              </a:ext>
            </a:extLst>
          </p:cNvPr>
          <p:cNvSpPr txBox="1">
            <a:spLocks/>
          </p:cNvSpPr>
          <p:nvPr/>
        </p:nvSpPr>
        <p:spPr>
          <a:xfrm>
            <a:off x="735289" y="3225800"/>
            <a:ext cx="10761385" cy="136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Systeemlettertype regulier"/>
              <a:buChar char="–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775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noProof="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noProof="0" dirty="0"/>
              <a:t>... </a:t>
            </a:r>
            <a:r>
              <a:rPr lang="en-US" dirty="0"/>
              <a:t>w</a:t>
            </a:r>
            <a:r>
              <a:rPr lang="en-US" noProof="0" dirty="0" err="1"/>
              <a:t>hile</a:t>
            </a:r>
            <a:r>
              <a:rPr lang="en-US" noProof="0" dirty="0"/>
              <a:t> innovations by businesses are often praised.</a:t>
            </a:r>
            <a:br>
              <a:rPr lang="en-US" sz="1200" noProof="0" dirty="0"/>
            </a:br>
            <a:r>
              <a:rPr lang="en-US" sz="1200" noProof="0" dirty="0"/>
              <a:t>(Borins, 2001; Schumpeter, 1942)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noProof="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noProof="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noProof="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US" noProof="0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229EC0-24D1-8284-20CD-53FC844F164E}"/>
              </a:ext>
            </a:extLst>
          </p:cNvPr>
          <p:cNvSpPr/>
          <p:nvPr/>
        </p:nvSpPr>
        <p:spPr>
          <a:xfrm>
            <a:off x="6569613" y="5231219"/>
            <a:ext cx="5317588" cy="1467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Innovation is the invention, development and implementation of new ideas (Garud et al., 2013).</a:t>
            </a:r>
          </a:p>
        </p:txBody>
      </p:sp>
    </p:spTree>
    <p:extLst>
      <p:ext uri="{BB962C8B-B14F-4D97-AF65-F5344CB8AC3E}">
        <p14:creationId xmlns:p14="http://schemas.microsoft.com/office/powerpoint/2010/main" val="4848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99E6-66F7-E12C-F4C9-E948198F2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AD9AC-B56F-28F2-FE02-990E660A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contrast between inspection agencies and businesses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EF8BD7D1-79C4-B2AB-0320-CA2CE520A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1524000"/>
            <a:ext cx="10761385" cy="4709776"/>
          </a:xfrm>
        </p:spPr>
        <p:txBody>
          <a:bodyPr/>
          <a:lstStyle/>
          <a:p>
            <a:pPr marL="0" indent="0" algn="ctr">
              <a:buNone/>
            </a:pPr>
            <a:endParaRPr lang="en-US" i="1" noProof="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i="1" noProof="0" dirty="0"/>
              <a:t>Could it be that innovation is harder for inspection agencies than for businesses because of the specific characteristics that these agencies possess?</a:t>
            </a:r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DD4BCE0E-4BEC-CAEB-5EC7-72344DAA96CD}"/>
              </a:ext>
            </a:extLst>
          </p:cNvPr>
          <p:cNvSpPr/>
          <p:nvPr/>
        </p:nvSpPr>
        <p:spPr>
          <a:xfrm>
            <a:off x="4954913" y="2733508"/>
            <a:ext cx="2879949" cy="169010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Identification of 3 inherent characteristics of inspection agencies and how these characteristics affect supervisory practices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114BB3A4-A733-1722-5ECA-6DB93BAAAFA0}"/>
              </a:ext>
            </a:extLst>
          </p:cNvPr>
          <p:cNvSpPr/>
          <p:nvPr/>
        </p:nvSpPr>
        <p:spPr>
          <a:xfrm>
            <a:off x="2309348" y="4701283"/>
            <a:ext cx="2879949" cy="169010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Identification of characteristics of innovative businesses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CC4B2665-19BC-7F96-AD15-9FF6048A6346}"/>
              </a:ext>
            </a:extLst>
          </p:cNvPr>
          <p:cNvSpPr/>
          <p:nvPr/>
        </p:nvSpPr>
        <p:spPr>
          <a:xfrm>
            <a:off x="7628616" y="4682509"/>
            <a:ext cx="2879949" cy="169010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Identification of 9 specific innovation obstacles for inspection agencies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A36DB84-5A13-3C87-795C-CED585908E7B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flipH="1">
            <a:off x="3749323" y="3578560"/>
            <a:ext cx="1205590" cy="11227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B4F7F7F-84D4-9994-6020-CC93105E1682}"/>
              </a:ext>
            </a:extLst>
          </p:cNvPr>
          <p:cNvCxnSpPr>
            <a:cxnSpLocks/>
            <a:stCxn id="3" idx="3"/>
            <a:endCxn id="5" idx="0"/>
          </p:cNvCxnSpPr>
          <p:nvPr/>
        </p:nvCxnSpPr>
        <p:spPr>
          <a:xfrm>
            <a:off x="7834862" y="3578560"/>
            <a:ext cx="1233729" cy="110394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AC42C38-3337-D4DC-AF59-53A4D4BAD14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5189297" y="5527561"/>
            <a:ext cx="2439319" cy="1877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6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431E5A-F333-CEBE-CEB6-0313000AD7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5319DC5-3F75-369C-76F1-C0EE7189F815}"/>
              </a:ext>
            </a:extLst>
          </p:cNvPr>
          <p:cNvSpPr/>
          <p:nvPr/>
        </p:nvSpPr>
        <p:spPr>
          <a:xfrm>
            <a:off x="5528929" y="1446027"/>
            <a:ext cx="5967743" cy="45082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A120D7D-635E-F28F-E6D6-649817F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obstacles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72A752-ED30-7348-EB8D-795F072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91BE94-F886-0F49-0FC7-84B4EF8A3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317898"/>
            <a:ext cx="3662362" cy="272241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Our main insight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The inherent characteristics of inspection agencies lead to 9 obstacles to supervisory innovation </a:t>
            </a:r>
          </a:p>
        </p:txBody>
      </p:sp>
      <p:pic>
        <p:nvPicPr>
          <p:cNvPr id="15" name="Graphic 14" descr="Toneel silhouet">
            <a:extLst>
              <a:ext uri="{FF2B5EF4-FFF2-40B4-BE49-F238E27FC236}">
                <a16:creationId xmlns:a16="http://schemas.microsoft.com/office/drawing/2014/main" id="{280CC7F4-B27D-AE0B-943B-B21E5A32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651" y="1683307"/>
            <a:ext cx="4178297" cy="41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5D10-1EF6-C139-588C-66238ED2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10801348" cy="360361"/>
          </a:xfrm>
        </p:spPr>
        <p:txBody>
          <a:bodyPr wrap="square" anchor="t">
            <a:normAutofit/>
          </a:bodyPr>
          <a:lstStyle/>
          <a:p>
            <a:r>
              <a:rPr lang="en-US" sz="2200" noProof="0" dirty="0"/>
              <a:t>Three innovation obstacles arising from the inherent characteristic legality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B3F94D7-CC53-BBD3-AE46-66766704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962" y="6308726"/>
            <a:ext cx="266699" cy="180974"/>
          </a:xfrm>
        </p:spPr>
        <p:txBody>
          <a:bodyPr anchor="ctr">
            <a:normAutofit/>
          </a:bodyPr>
          <a:lstStyle/>
          <a:p>
            <a:fld id="{178A85B7-8D61-3547-B415-D41275AC9D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3726654F-0B05-66D3-49FC-21FB45992912}"/>
              </a:ext>
            </a:extLst>
          </p:cNvPr>
          <p:cNvSpPr/>
          <p:nvPr/>
        </p:nvSpPr>
        <p:spPr>
          <a:xfrm>
            <a:off x="295397" y="2514850"/>
            <a:ext cx="1805531" cy="28484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Legality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(Baldwin et al., 2012; Koop &amp; Lodge, 2020)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8AF954B4-80A8-4373-2ABF-DFCCBF695073}"/>
              </a:ext>
            </a:extLst>
          </p:cNvPr>
          <p:cNvSpPr/>
          <p:nvPr/>
        </p:nvSpPr>
        <p:spPr>
          <a:xfrm>
            <a:off x="5745942" y="2531268"/>
            <a:ext cx="3348037" cy="9318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Simultaneous coupling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(Galbraith, 1982)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D82646F0-63B0-4F1D-8470-B6821B24FF5F}"/>
              </a:ext>
            </a:extLst>
          </p:cNvPr>
          <p:cNvSpPr/>
          <p:nvPr/>
        </p:nvSpPr>
        <p:spPr>
          <a:xfrm>
            <a:off x="2286667" y="2548392"/>
            <a:ext cx="3348037" cy="9318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Linear and sequential processes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(Ruhl, 1997; Sparrow, 2000)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17F5BBF3-5D5F-0C20-6AA2-DE3D85289E54}"/>
              </a:ext>
            </a:extLst>
          </p:cNvPr>
          <p:cNvSpPr/>
          <p:nvPr/>
        </p:nvSpPr>
        <p:spPr>
          <a:xfrm>
            <a:off x="9205221" y="2537086"/>
            <a:ext cx="2735767" cy="9318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The sequential coupling of knowledge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BCD91FF0-7B16-0372-1800-D52A06AC0292}"/>
              </a:ext>
            </a:extLst>
          </p:cNvPr>
          <p:cNvSpPr/>
          <p:nvPr/>
        </p:nvSpPr>
        <p:spPr>
          <a:xfrm>
            <a:off x="5745942" y="3525062"/>
            <a:ext cx="3348037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Requisite variety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(Morgan &amp; Ramirez, 1983)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E94649FA-437E-712D-5994-367241FDD1B4}"/>
              </a:ext>
            </a:extLst>
          </p:cNvPr>
          <p:cNvSpPr/>
          <p:nvPr/>
        </p:nvSpPr>
        <p:spPr>
          <a:xfrm>
            <a:off x="2286667" y="3542186"/>
            <a:ext cx="3348037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Legal approach to issues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(Hahn, 1989; Nielsen, 2015; Sparrow, 2000)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27F956D4-BE2A-F6E8-3778-7E33A5CFC970}"/>
              </a:ext>
            </a:extLst>
          </p:cNvPr>
          <p:cNvSpPr/>
          <p:nvPr/>
        </p:nvSpPr>
        <p:spPr>
          <a:xfrm>
            <a:off x="9205220" y="3535075"/>
            <a:ext cx="2735768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The one-sidedly approach to issues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95286F63-CC86-512E-7672-56289EE6DC54}"/>
              </a:ext>
            </a:extLst>
          </p:cNvPr>
          <p:cNvSpPr/>
          <p:nvPr/>
        </p:nvSpPr>
        <p:spPr>
          <a:xfrm>
            <a:off x="5745942" y="4494484"/>
            <a:ext cx="3348037" cy="8894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Minimum critical specification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(Morgan &amp; Ramirez, 1983; Nerur &amp; </a:t>
            </a:r>
            <a:r>
              <a:rPr lang="en-US" sz="1000" dirty="0" err="1">
                <a:solidFill>
                  <a:schemeClr val="bg1"/>
                </a:solidFill>
              </a:rPr>
              <a:t>Balijepally</a:t>
            </a:r>
            <a:r>
              <a:rPr lang="en-US" sz="1000" dirty="0">
                <a:solidFill>
                  <a:schemeClr val="bg1"/>
                </a:solidFill>
              </a:rPr>
              <a:t>, 2007; Takeuchi &amp; Nonaka, 1995)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81A24F35-D028-4202-F378-6E73418FB7BB}"/>
              </a:ext>
            </a:extLst>
          </p:cNvPr>
          <p:cNvSpPr/>
          <p:nvPr/>
        </p:nvSpPr>
        <p:spPr>
          <a:xfrm>
            <a:off x="9205219" y="4482246"/>
            <a:ext cx="2735769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The restriction to deviate from existing specifications</a:t>
            </a:r>
            <a:endParaRPr lang="en-US" sz="1500" noProof="0" dirty="0">
              <a:solidFill>
                <a:schemeClr val="bg1"/>
              </a:solidFill>
            </a:endParaRP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886790CA-96DB-85E7-5257-3B629791FD38}"/>
              </a:ext>
            </a:extLst>
          </p:cNvPr>
          <p:cNvSpPr/>
          <p:nvPr/>
        </p:nvSpPr>
        <p:spPr>
          <a:xfrm>
            <a:off x="2286667" y="4485162"/>
            <a:ext cx="3348037" cy="8987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Specification of how supervision is executed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(Gunningham, 2011; Sparrow, 2000)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C63A0AA-02B0-F67E-1E15-89E7255CBD90}"/>
              </a:ext>
            </a:extLst>
          </p:cNvPr>
          <p:cNvSpPr/>
          <p:nvPr/>
        </p:nvSpPr>
        <p:spPr>
          <a:xfrm>
            <a:off x="295397" y="1805761"/>
            <a:ext cx="1842269" cy="625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inherent characteristic</a:t>
            </a:r>
            <a:endParaRPr lang="en-US" sz="1200" b="1" dirty="0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FA3D96AB-8D3C-7FF2-658F-FBA653D91EB5}"/>
              </a:ext>
            </a:extLst>
          </p:cNvPr>
          <p:cNvSpPr/>
          <p:nvPr/>
        </p:nvSpPr>
        <p:spPr>
          <a:xfrm>
            <a:off x="5745942" y="1815740"/>
            <a:ext cx="3348036" cy="631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innovative businesses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665CA5E5-1E1E-9B42-2565-0035F8FC4DFC}"/>
              </a:ext>
            </a:extLst>
          </p:cNvPr>
          <p:cNvSpPr/>
          <p:nvPr/>
        </p:nvSpPr>
        <p:spPr>
          <a:xfrm>
            <a:off x="9205219" y="1778009"/>
            <a:ext cx="2735766" cy="64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innovation obstacle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AB66E2E1-E809-8C88-5093-490E5AD2011D}"/>
              </a:ext>
            </a:extLst>
          </p:cNvPr>
          <p:cNvSpPr/>
          <p:nvPr/>
        </p:nvSpPr>
        <p:spPr>
          <a:xfrm>
            <a:off x="2286668" y="1821215"/>
            <a:ext cx="3348036" cy="64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implications for inspection agencies</a:t>
            </a:r>
          </a:p>
        </p:txBody>
      </p:sp>
    </p:spTree>
    <p:extLst>
      <p:ext uri="{BB962C8B-B14F-4D97-AF65-F5344CB8AC3E}">
        <p14:creationId xmlns:p14="http://schemas.microsoft.com/office/powerpoint/2010/main" val="24014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0BB6C-7359-0994-00D1-238DF4AB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53450-39CC-988D-6BBA-1BDE4498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10801348" cy="360361"/>
          </a:xfrm>
        </p:spPr>
        <p:txBody>
          <a:bodyPr wrap="square" anchor="t">
            <a:normAutofit/>
          </a:bodyPr>
          <a:lstStyle/>
          <a:p>
            <a:r>
              <a:rPr lang="en-US" sz="2200" noProof="0" dirty="0"/>
              <a:t>Three innovation obstacles arising from the inherent characteristic </a:t>
            </a:r>
            <a:r>
              <a:rPr lang="en-US" sz="2200" dirty="0"/>
              <a:t>legitimacy</a:t>
            </a:r>
            <a:endParaRPr lang="en-US" sz="2200" noProof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52A344D-0B47-2DFF-01FB-F93CBB7D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962" y="6308726"/>
            <a:ext cx="266699" cy="180974"/>
          </a:xfrm>
        </p:spPr>
        <p:txBody>
          <a:bodyPr anchor="ctr">
            <a:normAutofit/>
          </a:bodyPr>
          <a:lstStyle/>
          <a:p>
            <a:fld id="{178A85B7-8D61-3547-B415-D41275AC9D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0C15DAD5-921C-2BBC-A008-6D66CC75769A}"/>
              </a:ext>
            </a:extLst>
          </p:cNvPr>
          <p:cNvSpPr/>
          <p:nvPr/>
        </p:nvSpPr>
        <p:spPr>
          <a:xfrm>
            <a:off x="295397" y="2514850"/>
            <a:ext cx="1805531" cy="28484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Legitimacy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(Baldwin et al., 2012; Koop &amp; Lodge, 2020;  Majone, 1998)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AF16ED4E-DD83-2D76-6C47-A87E95FE74DC}"/>
              </a:ext>
            </a:extLst>
          </p:cNvPr>
          <p:cNvSpPr/>
          <p:nvPr/>
        </p:nvSpPr>
        <p:spPr>
          <a:xfrm>
            <a:off x="5708181" y="2541183"/>
            <a:ext cx="3348037" cy="9318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Organizational autonomy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</a:t>
            </a:r>
            <a:r>
              <a:rPr lang="en-US" sz="1000" dirty="0" err="1">
                <a:solidFill>
                  <a:schemeClr val="bg1"/>
                </a:solidFill>
              </a:rPr>
              <a:t>Arregle</a:t>
            </a:r>
            <a:r>
              <a:rPr lang="en-US" sz="1000" dirty="0">
                <a:solidFill>
                  <a:schemeClr val="bg1"/>
                </a:solidFill>
              </a:rPr>
              <a:t> et al., 2022)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233FE3BC-0D0F-3BEE-2542-1B9D9DC19449}"/>
              </a:ext>
            </a:extLst>
          </p:cNvPr>
          <p:cNvSpPr/>
          <p:nvPr/>
        </p:nvSpPr>
        <p:spPr>
          <a:xfrm>
            <a:off x="2286667" y="2558307"/>
            <a:ext cx="3348037" cy="9318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Responsible to fulfill a social mission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(Koop &amp; Lodge, 2020)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7BC91E1D-5364-F6A9-5CAA-DD7A5BFA0865}"/>
              </a:ext>
            </a:extLst>
          </p:cNvPr>
          <p:cNvSpPr/>
          <p:nvPr/>
        </p:nvSpPr>
        <p:spPr>
          <a:xfrm>
            <a:off x="9160836" y="2580292"/>
            <a:ext cx="2735767" cy="9318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The obligation to act within the boundaries of the social mission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F5D0C785-A427-A048-AC37-29D4DDD45B22}"/>
              </a:ext>
            </a:extLst>
          </p:cNvPr>
          <p:cNvSpPr/>
          <p:nvPr/>
        </p:nvSpPr>
        <p:spPr>
          <a:xfrm>
            <a:off x="5708181" y="3534977"/>
            <a:ext cx="3348037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Long term commitment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(Bushee, 1998; Rothwell, 1992)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C91584D9-5DEB-A921-D015-ECD63D5C0BF8}"/>
              </a:ext>
            </a:extLst>
          </p:cNvPr>
          <p:cNvSpPr/>
          <p:nvPr/>
        </p:nvSpPr>
        <p:spPr>
          <a:xfrm>
            <a:off x="2286667" y="3552101"/>
            <a:ext cx="3348037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Sudden changes in priority and deployment of capacity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(Carrigan &amp; Coglianese, 2012; Haines, 2011; Huizinga, 2022)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FBDCF011-9005-D6D6-4F60-DDF9808F9546}"/>
              </a:ext>
            </a:extLst>
          </p:cNvPr>
          <p:cNvSpPr/>
          <p:nvPr/>
        </p:nvSpPr>
        <p:spPr>
          <a:xfrm>
            <a:off x="9160835" y="3578281"/>
            <a:ext cx="2735768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The prioritization of incident response</a:t>
            </a:r>
            <a:endParaRPr lang="en-US" sz="1500" noProof="0" dirty="0">
              <a:solidFill>
                <a:schemeClr val="bg1"/>
              </a:solidFill>
            </a:endParaRP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F462F804-215E-0AC3-7A76-FA1ED4122998}"/>
              </a:ext>
            </a:extLst>
          </p:cNvPr>
          <p:cNvSpPr/>
          <p:nvPr/>
        </p:nvSpPr>
        <p:spPr>
          <a:xfrm>
            <a:off x="5708181" y="4504399"/>
            <a:ext cx="3348037" cy="8894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Creative destruction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(Schumpeter, 2003)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F6F8BA37-1022-7FB8-370D-9896D216C269}"/>
              </a:ext>
            </a:extLst>
          </p:cNvPr>
          <p:cNvSpPr/>
          <p:nvPr/>
        </p:nvSpPr>
        <p:spPr>
          <a:xfrm>
            <a:off x="9160834" y="4525452"/>
            <a:ext cx="2735769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The inhibition to implement innovations in practice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A5BA1318-D087-CEF9-97FA-03F73FE04408}"/>
              </a:ext>
            </a:extLst>
          </p:cNvPr>
          <p:cNvSpPr/>
          <p:nvPr/>
        </p:nvSpPr>
        <p:spPr>
          <a:xfrm>
            <a:off x="2286667" y="4495077"/>
            <a:ext cx="3348037" cy="8987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Susceptible to criticism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(Carpenter &amp; Moss, 2014; Carrigan &amp; Coglianese, 2012)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0EA8BAF7-B485-C243-3E24-3653247AA491}"/>
              </a:ext>
            </a:extLst>
          </p:cNvPr>
          <p:cNvSpPr/>
          <p:nvPr/>
        </p:nvSpPr>
        <p:spPr>
          <a:xfrm>
            <a:off x="295397" y="1805761"/>
            <a:ext cx="1842269" cy="625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inherent characteristic</a:t>
            </a:r>
            <a:endParaRPr lang="en-US" sz="1200" b="1" dirty="0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3A1EBEBF-9C37-8460-D8A9-9826307FC782}"/>
              </a:ext>
            </a:extLst>
          </p:cNvPr>
          <p:cNvSpPr/>
          <p:nvPr/>
        </p:nvSpPr>
        <p:spPr>
          <a:xfrm>
            <a:off x="5708181" y="1825655"/>
            <a:ext cx="3348036" cy="631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innovative businesses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DF3F0960-87F3-E652-26EE-562FB347722D}"/>
              </a:ext>
            </a:extLst>
          </p:cNvPr>
          <p:cNvSpPr/>
          <p:nvPr/>
        </p:nvSpPr>
        <p:spPr>
          <a:xfrm>
            <a:off x="2286668" y="1821215"/>
            <a:ext cx="3348036" cy="64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implications for inspection agencies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1B6EEFA0-40A6-95CE-9E8B-A8C75A37184C}"/>
              </a:ext>
            </a:extLst>
          </p:cNvPr>
          <p:cNvSpPr/>
          <p:nvPr/>
        </p:nvSpPr>
        <p:spPr>
          <a:xfrm>
            <a:off x="9160834" y="1821215"/>
            <a:ext cx="2735766" cy="64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innovation obstacle</a:t>
            </a:r>
          </a:p>
        </p:txBody>
      </p:sp>
    </p:spTree>
    <p:extLst>
      <p:ext uri="{BB962C8B-B14F-4D97-AF65-F5344CB8AC3E}">
        <p14:creationId xmlns:p14="http://schemas.microsoft.com/office/powerpoint/2010/main" val="19027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2673-A68D-F231-51F6-B0A8A089D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FADD4-F497-DFD8-42A2-308FF0E1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980859" cy="360361"/>
          </a:xfrm>
        </p:spPr>
        <p:txBody>
          <a:bodyPr wrap="square" anchor="t">
            <a:noAutofit/>
          </a:bodyPr>
          <a:lstStyle/>
          <a:p>
            <a:r>
              <a:rPr lang="en-US" sz="2200" noProof="0" dirty="0"/>
              <a:t>Three innovation obstacles arising from the inherent characteristic </a:t>
            </a:r>
            <a:r>
              <a:rPr lang="en-US" sz="2200" dirty="0"/>
              <a:t>independence</a:t>
            </a:r>
            <a:endParaRPr lang="en-US" sz="2200" noProof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4ECD23-6CDA-2406-2950-61BA8273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962" y="6308726"/>
            <a:ext cx="266699" cy="180974"/>
          </a:xfrm>
        </p:spPr>
        <p:txBody>
          <a:bodyPr anchor="ctr">
            <a:normAutofit/>
          </a:bodyPr>
          <a:lstStyle/>
          <a:p>
            <a:fld id="{178A85B7-8D61-3547-B415-D41275AC9D14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DD10EC3C-468F-1A35-707C-DE6A10576BD7}"/>
              </a:ext>
            </a:extLst>
          </p:cNvPr>
          <p:cNvSpPr/>
          <p:nvPr/>
        </p:nvSpPr>
        <p:spPr>
          <a:xfrm>
            <a:off x="295397" y="2514850"/>
            <a:ext cx="1805531" cy="28484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Independence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(Maggetti, 2007; Maggetti, 2010)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BB86C8BC-6AB0-FCAD-E071-9631CC1EC2DD}"/>
              </a:ext>
            </a:extLst>
          </p:cNvPr>
          <p:cNvSpPr/>
          <p:nvPr/>
        </p:nvSpPr>
        <p:spPr>
          <a:xfrm>
            <a:off x="5753761" y="2518544"/>
            <a:ext cx="3348037" cy="9318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Mission-oriented innovation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(Mazzucato, 2018)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A1C49091-67CE-5905-72E1-7894A43DB427}"/>
              </a:ext>
            </a:extLst>
          </p:cNvPr>
          <p:cNvSpPr/>
          <p:nvPr/>
        </p:nvSpPr>
        <p:spPr>
          <a:xfrm>
            <a:off x="2316371" y="2527794"/>
            <a:ext cx="3348037" cy="9318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Needing to prevent undue political influence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(Maggetti, 2012; Maggetti, 2022) 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5A2267CA-BE29-575C-59A0-BA7B41A08912}"/>
              </a:ext>
            </a:extLst>
          </p:cNvPr>
          <p:cNvSpPr/>
          <p:nvPr/>
        </p:nvSpPr>
        <p:spPr>
          <a:xfrm>
            <a:off x="9205221" y="2537086"/>
            <a:ext cx="2735767" cy="9318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The inhibition to involve politicians in the innovation process</a:t>
            </a:r>
            <a:endParaRPr lang="en-US" sz="1500" noProof="0" dirty="0">
              <a:solidFill>
                <a:schemeClr val="bg1"/>
              </a:solidFill>
            </a:endParaRP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9B331973-2E61-E451-B40B-E12F5AC59562}"/>
              </a:ext>
            </a:extLst>
          </p:cNvPr>
          <p:cNvSpPr/>
          <p:nvPr/>
        </p:nvSpPr>
        <p:spPr>
          <a:xfrm>
            <a:off x="5753761" y="3512338"/>
            <a:ext cx="3348037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Open innovation with suppliers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(Chesbrough, 2003)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F93517E1-1E4B-EBC3-6BC8-CBCFC67B9B67}"/>
              </a:ext>
            </a:extLst>
          </p:cNvPr>
          <p:cNvSpPr/>
          <p:nvPr/>
        </p:nvSpPr>
        <p:spPr>
          <a:xfrm>
            <a:off x="2302303" y="3521588"/>
            <a:ext cx="3348037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Commitment to preventing regulatory capture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(Carpenter &amp; Moss, 2014)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8BEC66AF-9DC8-D24D-1B49-3C7D93569C6C}"/>
              </a:ext>
            </a:extLst>
          </p:cNvPr>
          <p:cNvSpPr/>
          <p:nvPr/>
        </p:nvSpPr>
        <p:spPr>
          <a:xfrm>
            <a:off x="9205220" y="3535075"/>
            <a:ext cx="2735768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The inhibition to involve </a:t>
            </a:r>
            <a:r>
              <a:rPr lang="en-US" sz="1500" noProof="0" dirty="0" err="1">
                <a:solidFill>
                  <a:schemeClr val="bg1"/>
                </a:solidFill>
              </a:rPr>
              <a:t>regulatees</a:t>
            </a:r>
            <a:r>
              <a:rPr lang="en-US" sz="1500" dirty="0">
                <a:solidFill>
                  <a:schemeClr val="bg1"/>
                </a:solidFill>
              </a:rPr>
              <a:t> in the innovation process</a:t>
            </a:r>
            <a:endParaRPr lang="en-US" sz="1500" noProof="0" dirty="0">
              <a:solidFill>
                <a:schemeClr val="bg1"/>
              </a:solidFill>
            </a:endParaRP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38A37810-A632-4E93-1929-B0DA1E90AB40}"/>
              </a:ext>
            </a:extLst>
          </p:cNvPr>
          <p:cNvSpPr/>
          <p:nvPr/>
        </p:nvSpPr>
        <p:spPr>
          <a:xfrm>
            <a:off x="5753761" y="4481760"/>
            <a:ext cx="3348037" cy="8894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Innovation with users</a:t>
            </a:r>
          </a:p>
          <a:p>
            <a:pPr algn="ctr"/>
            <a:r>
              <a:rPr lang="nl-NL" sz="1000" dirty="0">
                <a:solidFill>
                  <a:schemeClr val="bg1"/>
                </a:solidFill>
              </a:rPr>
              <a:t>(Von Hippel, 1986; Von Hippel, 1988)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ADCA76F1-1BA5-1BF6-6F94-1158F7AF9792}"/>
              </a:ext>
            </a:extLst>
          </p:cNvPr>
          <p:cNvSpPr/>
          <p:nvPr/>
        </p:nvSpPr>
        <p:spPr>
          <a:xfrm>
            <a:off x="9205219" y="4482246"/>
            <a:ext cx="2735769" cy="8810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noProof="0" dirty="0">
                <a:solidFill>
                  <a:schemeClr val="bg1"/>
                </a:solidFill>
              </a:rPr>
              <a:t>The inhibition to involve citizens </a:t>
            </a:r>
            <a:r>
              <a:rPr lang="en-US" sz="1500" dirty="0">
                <a:solidFill>
                  <a:schemeClr val="bg1"/>
                </a:solidFill>
              </a:rPr>
              <a:t>in the innovation process</a:t>
            </a:r>
            <a:endParaRPr lang="en-US" sz="1500" noProof="0" dirty="0">
              <a:solidFill>
                <a:schemeClr val="bg1"/>
              </a:solidFill>
            </a:endParaRP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F87DAE14-2384-D794-3092-5ACF915560F7}"/>
              </a:ext>
            </a:extLst>
          </p:cNvPr>
          <p:cNvSpPr/>
          <p:nvPr/>
        </p:nvSpPr>
        <p:spPr>
          <a:xfrm>
            <a:off x="2316371" y="4464564"/>
            <a:ext cx="3348037" cy="8987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Tendency to undervalue citizens’ opinions for supervision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(Heldt &amp; Herzog, 2022; Schwarcz, 2013) 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9257F82C-1FE7-A383-468A-BD8A086B1363}"/>
              </a:ext>
            </a:extLst>
          </p:cNvPr>
          <p:cNvSpPr/>
          <p:nvPr/>
        </p:nvSpPr>
        <p:spPr>
          <a:xfrm>
            <a:off x="295397" y="1805761"/>
            <a:ext cx="1842269" cy="625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inherent characteristic</a:t>
            </a:r>
            <a:endParaRPr lang="en-US" sz="1200" b="1" dirty="0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74031B4F-8C1F-D3FB-BD1E-0F6B86F3FE45}"/>
              </a:ext>
            </a:extLst>
          </p:cNvPr>
          <p:cNvSpPr/>
          <p:nvPr/>
        </p:nvSpPr>
        <p:spPr>
          <a:xfrm>
            <a:off x="5753761" y="1803016"/>
            <a:ext cx="3348036" cy="631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innovative businesses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21F2B0C2-6A0A-CBB9-6D68-2FCE54E849F2}"/>
              </a:ext>
            </a:extLst>
          </p:cNvPr>
          <p:cNvSpPr/>
          <p:nvPr/>
        </p:nvSpPr>
        <p:spPr>
          <a:xfrm>
            <a:off x="9205219" y="1778009"/>
            <a:ext cx="2735766" cy="64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innovation obstacle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3B6A9730-82FD-CD16-8F4C-03FF729E3A20}"/>
              </a:ext>
            </a:extLst>
          </p:cNvPr>
          <p:cNvSpPr/>
          <p:nvPr/>
        </p:nvSpPr>
        <p:spPr>
          <a:xfrm>
            <a:off x="2286668" y="1821215"/>
            <a:ext cx="3348036" cy="64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implications for inspection agencies</a:t>
            </a:r>
          </a:p>
        </p:txBody>
      </p:sp>
    </p:spTree>
    <p:extLst>
      <p:ext uri="{BB962C8B-B14F-4D97-AF65-F5344CB8AC3E}">
        <p14:creationId xmlns:p14="http://schemas.microsoft.com/office/powerpoint/2010/main" val="2976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SM">
  <a:themeElements>
    <a:clrScheme name="RSM 1">
      <a:dk1>
        <a:srgbClr val="000000"/>
      </a:dk1>
      <a:lt1>
        <a:srgbClr val="FFFFFF"/>
      </a:lt1>
      <a:dk2>
        <a:srgbClr val="202B52"/>
      </a:dk2>
      <a:lt2>
        <a:srgbClr val="3C71A8"/>
      </a:lt2>
      <a:accent1>
        <a:srgbClr val="62808D"/>
      </a:accent1>
      <a:accent2>
        <a:srgbClr val="5D8972"/>
      </a:accent2>
      <a:accent3>
        <a:srgbClr val="BD0226"/>
      </a:accent3>
      <a:accent4>
        <a:srgbClr val="B62D7A"/>
      </a:accent4>
      <a:accent5>
        <a:srgbClr val="D17B58"/>
      </a:accent5>
      <a:accent6>
        <a:srgbClr val="E1AE67"/>
      </a:accent6>
      <a:hlink>
        <a:srgbClr val="536DA4"/>
      </a:hlink>
      <a:folHlink>
        <a:srgbClr val="B62D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b="1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M_PPT_template_16x9_without_instructions.pptx" id="{6601C799-0ED5-450A-994E-B298C00CEA74}" vid="{3548C689-5843-454E-A8A0-9BF4EA9EF71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0FA5D051BBD4B9445E25E5713C2CF" ma:contentTypeVersion="11" ma:contentTypeDescription="Een nieuw document maken." ma:contentTypeScope="" ma:versionID="538ae743508cfd1b2d2188053d397809">
  <xsd:schema xmlns:xsd="http://www.w3.org/2001/XMLSchema" xmlns:xs="http://www.w3.org/2001/XMLSchema" xmlns:p="http://schemas.microsoft.com/office/2006/metadata/properties" xmlns:ns2="1f94ee3c-0ef9-4fdd-a1fe-d848893c0925" xmlns:ns3="07567aca-17fb-4875-944d-9d94ea97cf6a" targetNamespace="http://schemas.microsoft.com/office/2006/metadata/properties" ma:root="true" ma:fieldsID="e7e8d9d19c6ee4ac6f670eed0e201463" ns2:_="" ns3:_="">
    <xsd:import namespace="1f94ee3c-0ef9-4fdd-a1fe-d848893c0925"/>
    <xsd:import namespace="07567aca-17fb-4875-944d-9d94ea97c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4ee3c-0ef9-4fdd-a1fe-d848893c0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67aca-17fb-4875-944d-9d94ea97c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2D74E-1666-4035-BB22-415B6DB0806C}">
  <ds:schemaRefs>
    <ds:schemaRef ds:uri="http://purl.org/dc/elements/1.1/"/>
    <ds:schemaRef ds:uri="http://www.w3.org/XML/1998/namespace"/>
    <ds:schemaRef ds:uri="07567aca-17fb-4875-944d-9d94ea97cf6a"/>
    <ds:schemaRef ds:uri="1f94ee3c-0ef9-4fdd-a1fe-d848893c092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1C735B2-F7EB-45AC-80D4-959D34EF0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6BAB2-F61F-445B-B97A-A6799F9B1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4ee3c-0ef9-4fdd-a1fe-d848893c0925"/>
    <ds:schemaRef ds:uri="07567aca-17fb-4875-944d-9d94ea97c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RSM PowerPoint template 16x9 - without instructions</Template>
  <TotalTime>6499</TotalTime>
  <Words>966</Words>
  <Application>Microsoft Macintosh PowerPoint</Application>
  <PresentationFormat>Breedbeeld</PresentationFormat>
  <Paragraphs>139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Museo Sans 900</vt:lpstr>
      <vt:lpstr>RTL United Text</vt:lpstr>
      <vt:lpstr>Systeemlettertype regulier</vt:lpstr>
      <vt:lpstr>Times New Roman</vt:lpstr>
      <vt:lpstr>RSM</vt:lpstr>
      <vt:lpstr>The innovation tragedy of inspection agencies Three inherent characteristics that obstruct innovation</vt:lpstr>
      <vt:lpstr>An example</vt:lpstr>
      <vt:lpstr>An example</vt:lpstr>
      <vt:lpstr>Innovation by inspection agencies and businesses</vt:lpstr>
      <vt:lpstr>The contrast between inspection agencies and businesses</vt:lpstr>
      <vt:lpstr>Innovation obstacles</vt:lpstr>
      <vt:lpstr>Three innovation obstacles arising from the inherent characteristic legality</vt:lpstr>
      <vt:lpstr>Three innovation obstacles arising from the inherent characteristic legitimacy</vt:lpstr>
      <vt:lpstr>Three innovation obstacles arising from the inherent characteristic independence</vt:lpstr>
      <vt:lpstr>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here</dc:title>
  <dc:creator>Labohm, Martijn</dc:creator>
  <cp:lastModifiedBy>Laurie Jansen</cp:lastModifiedBy>
  <cp:revision>38</cp:revision>
  <cp:lastPrinted>2024-05-20T12:28:33Z</cp:lastPrinted>
  <dcterms:created xsi:type="dcterms:W3CDTF">2024-05-16T11:34:54Z</dcterms:created>
  <dcterms:modified xsi:type="dcterms:W3CDTF">2025-06-06T07:11:33Z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0x0101002750FA5D051BBD4B9445E25E5713C2CF</vt:lpwstr>
  </property>
  <property fmtid="{D5CDD505-2E9C-101B-9397-08002B2CF9AE}" pid="3" name="MSIP_Label_8772ba27-cab8-4042-a351-a31f6e4eacdc_Enabled">
    <vt:lpwstr>true</vt:lpwstr>
  </property>
  <property fmtid="{D5CDD505-2E9C-101B-9397-08002B2CF9AE}" pid="4" name="MSIP_Label_8772ba27-cab8-4042-a351-a31f6e4eacdc_SetDate">
    <vt:lpwstr>2025-05-14T10:07:33Z</vt:lpwstr>
  </property>
  <property fmtid="{D5CDD505-2E9C-101B-9397-08002B2CF9AE}" pid="5" name="MSIP_Label_8772ba27-cab8-4042-a351-a31f6e4eacdc_Method">
    <vt:lpwstr>Standard</vt:lpwstr>
  </property>
  <property fmtid="{D5CDD505-2E9C-101B-9397-08002B2CF9AE}" pid="6" name="MSIP_Label_8772ba27-cab8-4042-a351-a31f6e4eacdc_Name">
    <vt:lpwstr>Internal</vt:lpwstr>
  </property>
  <property fmtid="{D5CDD505-2E9C-101B-9397-08002B2CF9AE}" pid="7" name="MSIP_Label_8772ba27-cab8-4042-a351-a31f6e4eacdc_SiteId">
    <vt:lpwstr>715902d6-f63e-4b8d-929b-4bb170bad492</vt:lpwstr>
  </property>
  <property fmtid="{D5CDD505-2E9C-101B-9397-08002B2CF9AE}" pid="8" name="MSIP_Label_8772ba27-cab8-4042-a351-a31f6e4eacdc_ActionId">
    <vt:lpwstr>bce432f6-bf3a-4c66-8712-e2b3737135e8</vt:lpwstr>
  </property>
  <property fmtid="{D5CDD505-2E9C-101B-9397-08002B2CF9AE}" pid="9" name="MSIP_Label_8772ba27-cab8-4042-a351-a31f6e4eacdc_ContentBits">
    <vt:lpwstr>0</vt:lpwstr>
  </property>
  <property fmtid="{D5CDD505-2E9C-101B-9397-08002B2CF9AE}" pid="10" name="MSIP_Label_8772ba27-cab8-4042-a351-a31f6e4eacdc_Tag">
    <vt:lpwstr>50, 3, 0, 1</vt:lpwstr>
  </property>
  <property fmtid="{D5CDD505-2E9C-101B-9397-08002B2CF9AE}" pid="11" name="ClassificationContentMarkingFooterLocations">
    <vt:lpwstr>RSM:8</vt:lpwstr>
  </property>
  <property fmtid="{D5CDD505-2E9C-101B-9397-08002B2CF9AE}" pid="12" name="ClassificationContentMarkingFooterText">
    <vt:lpwstr>Intern gebruik</vt:lpwstr>
  </property>
</Properties>
</file>