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934" r:id="rId3"/>
    <p:sldId id="933" r:id="rId4"/>
    <p:sldId id="935" r:id="rId5"/>
    <p:sldId id="936" r:id="rId6"/>
    <p:sldId id="259" r:id="rId7"/>
    <p:sldId id="1106" r:id="rId8"/>
    <p:sldId id="1107" r:id="rId9"/>
    <p:sldId id="738" r:id="rId10"/>
    <p:sldId id="948" r:id="rId11"/>
    <p:sldId id="949" r:id="rId12"/>
    <p:sldId id="1108" r:id="rId13"/>
    <p:sldId id="937" r:id="rId14"/>
    <p:sldId id="946" r:id="rId15"/>
    <p:sldId id="947" r:id="rId16"/>
    <p:sldId id="258" r:id="rId17"/>
    <p:sldId id="942" r:id="rId18"/>
    <p:sldId id="938" r:id="rId19"/>
    <p:sldId id="1110" r:id="rId20"/>
    <p:sldId id="1111" r:id="rId21"/>
    <p:sldId id="1109" r:id="rId22"/>
    <p:sldId id="261" r:id="rId23"/>
    <p:sldId id="269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va Sans" panose="020B060402020202020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old" panose="02000000000000000000" charset="0"/>
      <p:regular r:id="rId35"/>
    </p:embeddedFont>
    <p:embeddedFont>
      <p:font typeface="Roboto Bold Italics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695"/>
    <a:srgbClr val="23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170" autoAdjust="0"/>
  </p:normalViewPr>
  <p:slideViewPr>
    <p:cSldViewPr>
      <p:cViewPr varScale="1">
        <p:scale>
          <a:sx n="59" d="100"/>
          <a:sy n="59" d="100"/>
        </p:scale>
        <p:origin x="7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03E6A-56F6-406B-9545-F7DB54CC95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B568742-FC33-4F56-A7DE-DB3E8CF471A6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forms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daily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workflows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855D0A7-EB6E-44BF-830E-5174AD60E8A7}" type="parTrans" cxnId="{5FC88EC4-F35A-4737-95DD-6520B474A0F9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5C8C798-C8A8-48FC-9A0A-2BB296C21A45}" type="sibTrans" cxnId="{5FC88EC4-F35A-4737-95DD-6520B474A0F9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929BE65-431F-4082-9492-57FF2F9F2C3F}">
      <dgm:prSet phldrT="[Text]"/>
      <dgm:spPr/>
      <dgm:t>
        <a:bodyPr/>
        <a:lstStyle/>
        <a:p>
          <a:r>
            <a:rPr lang="lv-LV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e-Approval for procedures &amp; documents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D450252-69E8-40D2-B35E-4733EF3152CD}" type="parTrans" cxnId="{A969616A-B8A2-49DC-8DF6-A313B1E3BE6F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E8964B2-BA87-419B-97F4-9B89B54D4CE2}" type="sibTrans" cxnId="{A969616A-B8A2-49DC-8DF6-A313B1E3BE6F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58F3344-8279-4FE8-A932-C2800AA1C66B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infromation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patients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1FB6B47-0F2E-4D09-BF67-6464E5ADEE4F}" type="parTrans" cxnId="{320956B4-86B6-40D0-BEBE-675B2CF3D8A1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5156453-17B1-4768-A867-8766414F93D0}" type="sibTrans" cxnId="{320956B4-86B6-40D0-BEBE-675B2CF3D8A1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93D1093-355E-4BC5-88C9-7524688CE476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Self-service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portals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43D9AE-0446-47B8-9380-64E629AD0E08}" type="parTrans" cxnId="{5FDE4EF2-9563-4ED6-BA86-DB7FD1A52F1C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6C43A31-C2D3-486E-BDB9-970C9356A363}" type="sibTrans" cxnId="{5FDE4EF2-9563-4ED6-BA86-DB7FD1A52F1C}">
      <dgm:prSet/>
      <dgm:spPr/>
      <dgm:t>
        <a:bodyPr/>
        <a:lstStyle/>
        <a:p>
          <a:endParaRPr lang="en-GB">
            <a:solidFill>
              <a:srgbClr val="235590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15803B7-3412-4EB6-88C5-52FB61F586F8}" type="pres">
      <dgm:prSet presAssocID="{0F803E6A-56F6-406B-9545-F7DB54CC9510}" presName="Name0" presStyleCnt="0">
        <dgm:presLayoutVars>
          <dgm:chMax val="7"/>
          <dgm:chPref val="7"/>
          <dgm:dir/>
        </dgm:presLayoutVars>
      </dgm:prSet>
      <dgm:spPr/>
    </dgm:pt>
    <dgm:pt modelId="{B0D190CA-1451-48D2-8E04-50AFA5E85A58}" type="pres">
      <dgm:prSet presAssocID="{0F803E6A-56F6-406B-9545-F7DB54CC9510}" presName="Name1" presStyleCnt="0"/>
      <dgm:spPr/>
    </dgm:pt>
    <dgm:pt modelId="{219B9616-7531-4652-BBE2-0C502688390B}" type="pres">
      <dgm:prSet presAssocID="{0F803E6A-56F6-406B-9545-F7DB54CC9510}" presName="cycle" presStyleCnt="0"/>
      <dgm:spPr/>
    </dgm:pt>
    <dgm:pt modelId="{0611C1B0-4688-4AC4-A0C1-DF3E8409E7B8}" type="pres">
      <dgm:prSet presAssocID="{0F803E6A-56F6-406B-9545-F7DB54CC9510}" presName="srcNode" presStyleLbl="node1" presStyleIdx="0" presStyleCnt="4"/>
      <dgm:spPr/>
    </dgm:pt>
    <dgm:pt modelId="{6281F049-28E8-489A-ADD5-0DFCDE38331C}" type="pres">
      <dgm:prSet presAssocID="{0F803E6A-56F6-406B-9545-F7DB54CC9510}" presName="conn" presStyleLbl="parChTrans1D2" presStyleIdx="0" presStyleCnt="1"/>
      <dgm:spPr/>
    </dgm:pt>
    <dgm:pt modelId="{CCEDFDAD-C231-44B5-92DA-82A5A8635174}" type="pres">
      <dgm:prSet presAssocID="{0F803E6A-56F6-406B-9545-F7DB54CC9510}" presName="extraNode" presStyleLbl="node1" presStyleIdx="0" presStyleCnt="4"/>
      <dgm:spPr/>
    </dgm:pt>
    <dgm:pt modelId="{FB35BB89-9B41-4F63-A092-C8F57786415E}" type="pres">
      <dgm:prSet presAssocID="{0F803E6A-56F6-406B-9545-F7DB54CC9510}" presName="dstNode" presStyleLbl="node1" presStyleIdx="0" presStyleCnt="4"/>
      <dgm:spPr/>
    </dgm:pt>
    <dgm:pt modelId="{730E7665-1BA8-43A7-B557-13692B8CB83A}" type="pres">
      <dgm:prSet presAssocID="{BB568742-FC33-4F56-A7DE-DB3E8CF471A6}" presName="text_1" presStyleLbl="node1" presStyleIdx="0" presStyleCnt="4">
        <dgm:presLayoutVars>
          <dgm:bulletEnabled val="1"/>
        </dgm:presLayoutVars>
      </dgm:prSet>
      <dgm:spPr/>
    </dgm:pt>
    <dgm:pt modelId="{C8DD53BB-696F-4D47-9F1B-53A8A152C687}" type="pres">
      <dgm:prSet presAssocID="{BB568742-FC33-4F56-A7DE-DB3E8CF471A6}" presName="accent_1" presStyleCnt="0"/>
      <dgm:spPr/>
    </dgm:pt>
    <dgm:pt modelId="{02CC6586-1440-4BE0-8891-0A6D9E74933B}" type="pres">
      <dgm:prSet presAssocID="{BB568742-FC33-4F56-A7DE-DB3E8CF471A6}" presName="accentRepeatNode" presStyleLbl="solidFgAcc1" presStyleIdx="0" presStyleCnt="4"/>
      <dgm:spPr/>
    </dgm:pt>
    <dgm:pt modelId="{F3370FDD-75E8-4BB1-9928-3D94D109FCAB}" type="pres">
      <dgm:prSet presAssocID="{2929BE65-431F-4082-9492-57FF2F9F2C3F}" presName="text_2" presStyleLbl="node1" presStyleIdx="1" presStyleCnt="4">
        <dgm:presLayoutVars>
          <dgm:bulletEnabled val="1"/>
        </dgm:presLayoutVars>
      </dgm:prSet>
      <dgm:spPr/>
    </dgm:pt>
    <dgm:pt modelId="{D10B47B6-2C5F-4413-9C00-DACCE079A3A8}" type="pres">
      <dgm:prSet presAssocID="{2929BE65-431F-4082-9492-57FF2F9F2C3F}" presName="accent_2" presStyleCnt="0"/>
      <dgm:spPr/>
    </dgm:pt>
    <dgm:pt modelId="{E1833104-FB1F-4E0B-A329-F7FFB8A1B7AE}" type="pres">
      <dgm:prSet presAssocID="{2929BE65-431F-4082-9492-57FF2F9F2C3F}" presName="accentRepeatNode" presStyleLbl="solidFgAcc1" presStyleIdx="1" presStyleCnt="4"/>
      <dgm:spPr/>
    </dgm:pt>
    <dgm:pt modelId="{3F0757C9-37B4-48A0-8285-FD2239C66AEB}" type="pres">
      <dgm:prSet presAssocID="{C58F3344-8279-4FE8-A932-C2800AA1C66B}" presName="text_3" presStyleLbl="node1" presStyleIdx="2" presStyleCnt="4">
        <dgm:presLayoutVars>
          <dgm:bulletEnabled val="1"/>
        </dgm:presLayoutVars>
      </dgm:prSet>
      <dgm:spPr/>
    </dgm:pt>
    <dgm:pt modelId="{8335F286-720D-4666-80B9-EFE63550CC06}" type="pres">
      <dgm:prSet presAssocID="{C58F3344-8279-4FE8-A932-C2800AA1C66B}" presName="accent_3" presStyleCnt="0"/>
      <dgm:spPr/>
    </dgm:pt>
    <dgm:pt modelId="{1655F991-29F7-41D2-B6F7-7EFDD24B59AA}" type="pres">
      <dgm:prSet presAssocID="{C58F3344-8279-4FE8-A932-C2800AA1C66B}" presName="accentRepeatNode" presStyleLbl="solidFgAcc1" presStyleIdx="2" presStyleCnt="4"/>
      <dgm:spPr/>
    </dgm:pt>
    <dgm:pt modelId="{0064CD2E-C95D-432C-90A7-43081B69C21A}" type="pres">
      <dgm:prSet presAssocID="{093D1093-355E-4BC5-88C9-7524688CE476}" presName="text_4" presStyleLbl="node1" presStyleIdx="3" presStyleCnt="4">
        <dgm:presLayoutVars>
          <dgm:bulletEnabled val="1"/>
        </dgm:presLayoutVars>
      </dgm:prSet>
      <dgm:spPr/>
    </dgm:pt>
    <dgm:pt modelId="{7BE84C18-3755-4850-9C0D-AC50747E179D}" type="pres">
      <dgm:prSet presAssocID="{093D1093-355E-4BC5-88C9-7524688CE476}" presName="accent_4" presStyleCnt="0"/>
      <dgm:spPr/>
    </dgm:pt>
    <dgm:pt modelId="{196E750A-9188-4C61-82EF-DC60CA3918F8}" type="pres">
      <dgm:prSet presAssocID="{093D1093-355E-4BC5-88C9-7524688CE476}" presName="accentRepeatNode" presStyleLbl="solidFgAcc1" presStyleIdx="3" presStyleCnt="4"/>
      <dgm:spPr/>
    </dgm:pt>
  </dgm:ptLst>
  <dgm:cxnLst>
    <dgm:cxn modelId="{DD3E0E40-E11E-44BF-85CB-FC1D595EF77B}" type="presOf" srcId="{F5C8C798-C8A8-48FC-9A0A-2BB296C21A45}" destId="{6281F049-28E8-489A-ADD5-0DFCDE38331C}" srcOrd="0" destOrd="0" presId="urn:microsoft.com/office/officeart/2008/layout/VerticalCurvedList"/>
    <dgm:cxn modelId="{E49CDE65-16D5-4B5C-A5A5-F1D57877CC2D}" type="presOf" srcId="{C58F3344-8279-4FE8-A932-C2800AA1C66B}" destId="{3F0757C9-37B4-48A0-8285-FD2239C66AEB}" srcOrd="0" destOrd="0" presId="urn:microsoft.com/office/officeart/2008/layout/VerticalCurvedList"/>
    <dgm:cxn modelId="{A969616A-B8A2-49DC-8DF6-A313B1E3BE6F}" srcId="{0F803E6A-56F6-406B-9545-F7DB54CC9510}" destId="{2929BE65-431F-4082-9492-57FF2F9F2C3F}" srcOrd="1" destOrd="0" parTransId="{3D450252-69E8-40D2-B35E-4733EF3152CD}" sibTransId="{2E8964B2-BA87-419B-97F4-9B89B54D4CE2}"/>
    <dgm:cxn modelId="{628B3D6C-5282-4E5E-9FA2-D449557B2B6B}" type="presOf" srcId="{BB568742-FC33-4F56-A7DE-DB3E8CF471A6}" destId="{730E7665-1BA8-43A7-B557-13692B8CB83A}" srcOrd="0" destOrd="0" presId="urn:microsoft.com/office/officeart/2008/layout/VerticalCurvedList"/>
    <dgm:cxn modelId="{C6280181-D940-4D61-B847-28C1DF0C591C}" type="presOf" srcId="{0F803E6A-56F6-406B-9545-F7DB54CC9510}" destId="{415803B7-3412-4EB6-88C5-52FB61F586F8}" srcOrd="0" destOrd="0" presId="urn:microsoft.com/office/officeart/2008/layout/VerticalCurvedList"/>
    <dgm:cxn modelId="{315C9587-BA09-4B57-9ED8-2642B8900C19}" type="presOf" srcId="{093D1093-355E-4BC5-88C9-7524688CE476}" destId="{0064CD2E-C95D-432C-90A7-43081B69C21A}" srcOrd="0" destOrd="0" presId="urn:microsoft.com/office/officeart/2008/layout/VerticalCurvedList"/>
    <dgm:cxn modelId="{320956B4-86B6-40D0-BEBE-675B2CF3D8A1}" srcId="{0F803E6A-56F6-406B-9545-F7DB54CC9510}" destId="{C58F3344-8279-4FE8-A932-C2800AA1C66B}" srcOrd="2" destOrd="0" parTransId="{11FB6B47-0F2E-4D09-BF67-6464E5ADEE4F}" sibTransId="{55156453-17B1-4768-A867-8766414F93D0}"/>
    <dgm:cxn modelId="{5FC88EC4-F35A-4737-95DD-6520B474A0F9}" srcId="{0F803E6A-56F6-406B-9545-F7DB54CC9510}" destId="{BB568742-FC33-4F56-A7DE-DB3E8CF471A6}" srcOrd="0" destOrd="0" parTransId="{E855D0A7-EB6E-44BF-830E-5174AD60E8A7}" sibTransId="{F5C8C798-C8A8-48FC-9A0A-2BB296C21A45}"/>
    <dgm:cxn modelId="{5FDE4EF2-9563-4ED6-BA86-DB7FD1A52F1C}" srcId="{0F803E6A-56F6-406B-9545-F7DB54CC9510}" destId="{093D1093-355E-4BC5-88C9-7524688CE476}" srcOrd="3" destOrd="0" parTransId="{EB43D9AE-0446-47B8-9380-64E629AD0E08}" sibTransId="{66C43A31-C2D3-486E-BDB9-970C9356A363}"/>
    <dgm:cxn modelId="{CCAE16FD-A228-4484-B8C8-96A587FB048F}" type="presOf" srcId="{2929BE65-431F-4082-9492-57FF2F9F2C3F}" destId="{F3370FDD-75E8-4BB1-9928-3D94D109FCAB}" srcOrd="0" destOrd="0" presId="urn:microsoft.com/office/officeart/2008/layout/VerticalCurvedList"/>
    <dgm:cxn modelId="{C4722075-17B4-486B-9CFA-40D5DFDD425B}" type="presParOf" srcId="{415803B7-3412-4EB6-88C5-52FB61F586F8}" destId="{B0D190CA-1451-48D2-8E04-50AFA5E85A58}" srcOrd="0" destOrd="0" presId="urn:microsoft.com/office/officeart/2008/layout/VerticalCurvedList"/>
    <dgm:cxn modelId="{45CB6B52-B478-4927-BD41-22711D3ACE9D}" type="presParOf" srcId="{B0D190CA-1451-48D2-8E04-50AFA5E85A58}" destId="{219B9616-7531-4652-BBE2-0C502688390B}" srcOrd="0" destOrd="0" presId="urn:microsoft.com/office/officeart/2008/layout/VerticalCurvedList"/>
    <dgm:cxn modelId="{193A5887-3881-40B9-8E50-0D7E0FD5845F}" type="presParOf" srcId="{219B9616-7531-4652-BBE2-0C502688390B}" destId="{0611C1B0-4688-4AC4-A0C1-DF3E8409E7B8}" srcOrd="0" destOrd="0" presId="urn:microsoft.com/office/officeart/2008/layout/VerticalCurvedList"/>
    <dgm:cxn modelId="{969B3037-9621-4BBB-B035-485DFB9B18B6}" type="presParOf" srcId="{219B9616-7531-4652-BBE2-0C502688390B}" destId="{6281F049-28E8-489A-ADD5-0DFCDE38331C}" srcOrd="1" destOrd="0" presId="urn:microsoft.com/office/officeart/2008/layout/VerticalCurvedList"/>
    <dgm:cxn modelId="{77C50673-919C-4006-9429-C6C5F9420F6D}" type="presParOf" srcId="{219B9616-7531-4652-BBE2-0C502688390B}" destId="{CCEDFDAD-C231-44B5-92DA-82A5A8635174}" srcOrd="2" destOrd="0" presId="urn:microsoft.com/office/officeart/2008/layout/VerticalCurvedList"/>
    <dgm:cxn modelId="{C4BA81E9-4015-4333-8084-1A9A6C5A570F}" type="presParOf" srcId="{219B9616-7531-4652-BBE2-0C502688390B}" destId="{FB35BB89-9B41-4F63-A092-C8F57786415E}" srcOrd="3" destOrd="0" presId="urn:microsoft.com/office/officeart/2008/layout/VerticalCurvedList"/>
    <dgm:cxn modelId="{B53BDF12-04D0-428F-AA87-D5362949086F}" type="presParOf" srcId="{B0D190CA-1451-48D2-8E04-50AFA5E85A58}" destId="{730E7665-1BA8-43A7-B557-13692B8CB83A}" srcOrd="1" destOrd="0" presId="urn:microsoft.com/office/officeart/2008/layout/VerticalCurvedList"/>
    <dgm:cxn modelId="{276FEDA5-2909-464D-A573-3591D5CAC3F3}" type="presParOf" srcId="{B0D190CA-1451-48D2-8E04-50AFA5E85A58}" destId="{C8DD53BB-696F-4D47-9F1B-53A8A152C687}" srcOrd="2" destOrd="0" presId="urn:microsoft.com/office/officeart/2008/layout/VerticalCurvedList"/>
    <dgm:cxn modelId="{E49A5A70-E9B9-4B3F-821E-01BBB14752F7}" type="presParOf" srcId="{C8DD53BB-696F-4D47-9F1B-53A8A152C687}" destId="{02CC6586-1440-4BE0-8891-0A6D9E74933B}" srcOrd="0" destOrd="0" presId="urn:microsoft.com/office/officeart/2008/layout/VerticalCurvedList"/>
    <dgm:cxn modelId="{6D36E277-25F1-41F0-AF0B-4461AAE44629}" type="presParOf" srcId="{B0D190CA-1451-48D2-8E04-50AFA5E85A58}" destId="{F3370FDD-75E8-4BB1-9928-3D94D109FCAB}" srcOrd="3" destOrd="0" presId="urn:microsoft.com/office/officeart/2008/layout/VerticalCurvedList"/>
    <dgm:cxn modelId="{6230F87E-3C43-4E91-8095-CE02D65D9630}" type="presParOf" srcId="{B0D190CA-1451-48D2-8E04-50AFA5E85A58}" destId="{D10B47B6-2C5F-4413-9C00-DACCE079A3A8}" srcOrd="4" destOrd="0" presId="urn:microsoft.com/office/officeart/2008/layout/VerticalCurvedList"/>
    <dgm:cxn modelId="{CB7AA371-0280-4658-AE4C-C76DA34B833F}" type="presParOf" srcId="{D10B47B6-2C5F-4413-9C00-DACCE079A3A8}" destId="{E1833104-FB1F-4E0B-A329-F7FFB8A1B7AE}" srcOrd="0" destOrd="0" presId="urn:microsoft.com/office/officeart/2008/layout/VerticalCurvedList"/>
    <dgm:cxn modelId="{1DC5B3BD-C6F9-493F-895F-5EDB05BF2407}" type="presParOf" srcId="{B0D190CA-1451-48D2-8E04-50AFA5E85A58}" destId="{3F0757C9-37B4-48A0-8285-FD2239C66AEB}" srcOrd="5" destOrd="0" presId="urn:microsoft.com/office/officeart/2008/layout/VerticalCurvedList"/>
    <dgm:cxn modelId="{8E1FB1CC-F6B8-4F84-8C79-7BCB2761BBD9}" type="presParOf" srcId="{B0D190CA-1451-48D2-8E04-50AFA5E85A58}" destId="{8335F286-720D-4666-80B9-EFE63550CC06}" srcOrd="6" destOrd="0" presId="urn:microsoft.com/office/officeart/2008/layout/VerticalCurvedList"/>
    <dgm:cxn modelId="{EFB74401-87D0-486A-ACCE-79EB5CBB136D}" type="presParOf" srcId="{8335F286-720D-4666-80B9-EFE63550CC06}" destId="{1655F991-29F7-41D2-B6F7-7EFDD24B59AA}" srcOrd="0" destOrd="0" presId="urn:microsoft.com/office/officeart/2008/layout/VerticalCurvedList"/>
    <dgm:cxn modelId="{7D0E9915-CD41-4D63-B537-98EF771FC521}" type="presParOf" srcId="{B0D190CA-1451-48D2-8E04-50AFA5E85A58}" destId="{0064CD2E-C95D-432C-90A7-43081B69C21A}" srcOrd="7" destOrd="0" presId="urn:microsoft.com/office/officeart/2008/layout/VerticalCurvedList"/>
    <dgm:cxn modelId="{85ABBC38-0D5C-45BF-9531-117A92301463}" type="presParOf" srcId="{B0D190CA-1451-48D2-8E04-50AFA5E85A58}" destId="{7BE84C18-3755-4850-9C0D-AC50747E179D}" srcOrd="8" destOrd="0" presId="urn:microsoft.com/office/officeart/2008/layout/VerticalCurvedList"/>
    <dgm:cxn modelId="{009258C0-7F52-4066-822C-9205430E3F57}" type="presParOf" srcId="{7BE84C18-3755-4850-9C0D-AC50747E179D}" destId="{196E750A-9188-4C61-82EF-DC60CA3918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3FE1F-0CC1-46A1-8980-B96C48E6C0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8E379F-B9C6-421E-86BA-AB7B1BD5251A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Control environment</a:t>
          </a:r>
        </a:p>
      </dgm:t>
    </dgm:pt>
    <dgm:pt modelId="{90131647-CF1A-40CE-8F1C-B8C198D5B4EA}" type="parTrans" cxnId="{CAD32CBF-28EA-4C7C-BD91-2248D9B02D6D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09C8CB1-5CC2-4917-B232-F7986D7195AC}" type="sibTrans" cxnId="{CAD32CBF-28EA-4C7C-BD91-2248D9B02D6D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098BFAE-8C14-48A1-8254-278376888494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Risk assessment</a:t>
          </a:r>
        </a:p>
      </dgm:t>
    </dgm:pt>
    <dgm:pt modelId="{6D761413-127A-4B31-951C-EABEA1FC920A}" type="parTrans" cxnId="{D737F5C7-3642-4C87-BCF9-58794CC8073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D7B3058-F45E-4BA8-B0C5-1B7961B09188}" type="sibTrans" cxnId="{D737F5C7-3642-4C87-BCF9-58794CC8073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E34B879-3676-4D25-9556-A9DCECB6FB25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Control activities</a:t>
          </a:r>
        </a:p>
      </dgm:t>
    </dgm:pt>
    <dgm:pt modelId="{3FE355F8-EF09-4169-9D97-E9FC0877B658}" type="parTrans" cxnId="{5CE9A0C5-D960-485C-A289-863B8DA7402E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C6D3A91-9BDE-4C8C-8209-C8F585DC1537}" type="sibTrans" cxnId="{5CE9A0C5-D960-485C-A289-863B8DA7402E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549D9EE-DF87-41F1-872C-AB6CA2838DA9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Information and communication</a:t>
          </a:r>
        </a:p>
      </dgm:t>
    </dgm:pt>
    <dgm:pt modelId="{44257060-21E2-441D-9F5C-98116620FE1A}" type="parTrans" cxnId="{DA24DB6C-59FF-4EE1-A108-F8DE19D93604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6C754A2-96C9-4928-9204-5DC8E59F3919}" type="sibTrans" cxnId="{DA24DB6C-59FF-4EE1-A108-F8DE19D93604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EA3318-A1CF-4C7C-A286-B632AFEB3E54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Monitoring activities</a:t>
          </a:r>
        </a:p>
      </dgm:t>
    </dgm:pt>
    <dgm:pt modelId="{DD486837-F833-4938-B53E-F3B5324DCDCC}" type="parTrans" cxnId="{C97A08F3-72B9-4DCF-9FE0-E1BE5113133E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8CD10F-111F-4412-8078-589F2DBC10AB}" type="sibTrans" cxnId="{C97A08F3-72B9-4DCF-9FE0-E1BE5113133E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7BA1A54-C9C7-4D06-9A16-F2CB631572C7}" type="pres">
      <dgm:prSet presAssocID="{E963FE1F-0CC1-46A1-8980-B96C48E6C0DD}" presName="CompostProcess" presStyleCnt="0">
        <dgm:presLayoutVars>
          <dgm:dir/>
          <dgm:resizeHandles val="exact"/>
        </dgm:presLayoutVars>
      </dgm:prSet>
      <dgm:spPr/>
    </dgm:pt>
    <dgm:pt modelId="{DEE0C2D8-717C-4E46-8848-A10ECF543C09}" type="pres">
      <dgm:prSet presAssocID="{E963FE1F-0CC1-46A1-8980-B96C48E6C0DD}" presName="arrow" presStyleLbl="bgShp" presStyleIdx="0" presStyleCnt="1" custScaleY="72417" custLinFactNeighborX="-734" custLinFactNeighborY="-163"/>
      <dgm:spPr/>
    </dgm:pt>
    <dgm:pt modelId="{AC3FA532-F694-40C1-A48A-2DBD1EFD9EEA}" type="pres">
      <dgm:prSet presAssocID="{E963FE1F-0CC1-46A1-8980-B96C48E6C0DD}" presName="linearProcess" presStyleCnt="0"/>
      <dgm:spPr/>
    </dgm:pt>
    <dgm:pt modelId="{B5964F44-17FF-4C7E-8B03-305E31B76F4C}" type="pres">
      <dgm:prSet presAssocID="{FB8E379F-B9C6-421E-86BA-AB7B1BD5251A}" presName="textNode" presStyleLbl="node1" presStyleIdx="0" presStyleCnt="5">
        <dgm:presLayoutVars>
          <dgm:bulletEnabled val="1"/>
        </dgm:presLayoutVars>
      </dgm:prSet>
      <dgm:spPr/>
    </dgm:pt>
    <dgm:pt modelId="{BBDDC172-E564-47CB-A599-0709C05B47C8}" type="pres">
      <dgm:prSet presAssocID="{009C8CB1-5CC2-4917-B232-F7986D7195AC}" presName="sibTrans" presStyleCnt="0"/>
      <dgm:spPr/>
    </dgm:pt>
    <dgm:pt modelId="{A1AD6DF8-3496-4E08-B27C-CFD4516421D5}" type="pres">
      <dgm:prSet presAssocID="{F098BFAE-8C14-48A1-8254-278376888494}" presName="textNode" presStyleLbl="node1" presStyleIdx="1" presStyleCnt="5">
        <dgm:presLayoutVars>
          <dgm:bulletEnabled val="1"/>
        </dgm:presLayoutVars>
      </dgm:prSet>
      <dgm:spPr/>
    </dgm:pt>
    <dgm:pt modelId="{F42D48E0-0D74-4CAC-8D23-64E677AB9519}" type="pres">
      <dgm:prSet presAssocID="{7D7B3058-F45E-4BA8-B0C5-1B7961B09188}" presName="sibTrans" presStyleCnt="0"/>
      <dgm:spPr/>
    </dgm:pt>
    <dgm:pt modelId="{5D4D7E26-C617-4991-9947-F31E414F9A0C}" type="pres">
      <dgm:prSet presAssocID="{4E34B879-3676-4D25-9556-A9DCECB6FB25}" presName="textNode" presStyleLbl="node1" presStyleIdx="2" presStyleCnt="5">
        <dgm:presLayoutVars>
          <dgm:bulletEnabled val="1"/>
        </dgm:presLayoutVars>
      </dgm:prSet>
      <dgm:spPr/>
    </dgm:pt>
    <dgm:pt modelId="{C7E5A8FB-5B53-45A7-8F40-BE69C7B04395}" type="pres">
      <dgm:prSet presAssocID="{1C6D3A91-9BDE-4C8C-8209-C8F585DC1537}" presName="sibTrans" presStyleCnt="0"/>
      <dgm:spPr/>
    </dgm:pt>
    <dgm:pt modelId="{86295564-AA14-4D71-A45F-BED84D05F00A}" type="pres">
      <dgm:prSet presAssocID="{6549D9EE-DF87-41F1-872C-AB6CA2838DA9}" presName="textNode" presStyleLbl="node1" presStyleIdx="3" presStyleCnt="5">
        <dgm:presLayoutVars>
          <dgm:bulletEnabled val="1"/>
        </dgm:presLayoutVars>
      </dgm:prSet>
      <dgm:spPr/>
    </dgm:pt>
    <dgm:pt modelId="{035B8871-DFA8-4552-9D9B-C93862149805}" type="pres">
      <dgm:prSet presAssocID="{06C754A2-96C9-4928-9204-5DC8E59F3919}" presName="sibTrans" presStyleCnt="0"/>
      <dgm:spPr/>
    </dgm:pt>
    <dgm:pt modelId="{88B0A921-4E1F-4773-A234-3F76B4E9C2EB}" type="pres">
      <dgm:prSet presAssocID="{5EEA3318-A1CF-4C7C-A286-B632AFEB3E5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4A6F009-D173-4480-9FF2-84BB5EC4C38C}" type="presOf" srcId="{5EEA3318-A1CF-4C7C-A286-B632AFEB3E54}" destId="{88B0A921-4E1F-4773-A234-3F76B4E9C2EB}" srcOrd="0" destOrd="0" presId="urn:microsoft.com/office/officeart/2005/8/layout/hProcess9"/>
    <dgm:cxn modelId="{10BD8D64-FFFC-44A5-9C5A-BF8F7A6E001B}" type="presOf" srcId="{E963FE1F-0CC1-46A1-8980-B96C48E6C0DD}" destId="{B7BA1A54-C9C7-4D06-9A16-F2CB631572C7}" srcOrd="0" destOrd="0" presId="urn:microsoft.com/office/officeart/2005/8/layout/hProcess9"/>
    <dgm:cxn modelId="{52D5DD6B-DF94-481C-A12E-5B28A240A727}" type="presOf" srcId="{F098BFAE-8C14-48A1-8254-278376888494}" destId="{A1AD6DF8-3496-4E08-B27C-CFD4516421D5}" srcOrd="0" destOrd="0" presId="urn:microsoft.com/office/officeart/2005/8/layout/hProcess9"/>
    <dgm:cxn modelId="{DA24DB6C-59FF-4EE1-A108-F8DE19D93604}" srcId="{E963FE1F-0CC1-46A1-8980-B96C48E6C0DD}" destId="{6549D9EE-DF87-41F1-872C-AB6CA2838DA9}" srcOrd="3" destOrd="0" parTransId="{44257060-21E2-441D-9F5C-98116620FE1A}" sibTransId="{06C754A2-96C9-4928-9204-5DC8E59F3919}"/>
    <dgm:cxn modelId="{6C36488E-5739-47C0-8B52-FE34ED967F3D}" type="presOf" srcId="{FB8E379F-B9C6-421E-86BA-AB7B1BD5251A}" destId="{B5964F44-17FF-4C7E-8B03-305E31B76F4C}" srcOrd="0" destOrd="0" presId="urn:microsoft.com/office/officeart/2005/8/layout/hProcess9"/>
    <dgm:cxn modelId="{CAD32CBF-28EA-4C7C-BD91-2248D9B02D6D}" srcId="{E963FE1F-0CC1-46A1-8980-B96C48E6C0DD}" destId="{FB8E379F-B9C6-421E-86BA-AB7B1BD5251A}" srcOrd="0" destOrd="0" parTransId="{90131647-CF1A-40CE-8F1C-B8C198D5B4EA}" sibTransId="{009C8CB1-5CC2-4917-B232-F7986D7195AC}"/>
    <dgm:cxn modelId="{5CE9A0C5-D960-485C-A289-863B8DA7402E}" srcId="{E963FE1F-0CC1-46A1-8980-B96C48E6C0DD}" destId="{4E34B879-3676-4D25-9556-A9DCECB6FB25}" srcOrd="2" destOrd="0" parTransId="{3FE355F8-EF09-4169-9D97-E9FC0877B658}" sibTransId="{1C6D3A91-9BDE-4C8C-8209-C8F585DC1537}"/>
    <dgm:cxn modelId="{D737F5C7-3642-4C87-BCF9-58794CC80738}" srcId="{E963FE1F-0CC1-46A1-8980-B96C48E6C0DD}" destId="{F098BFAE-8C14-48A1-8254-278376888494}" srcOrd="1" destOrd="0" parTransId="{6D761413-127A-4B31-951C-EABEA1FC920A}" sibTransId="{7D7B3058-F45E-4BA8-B0C5-1B7961B09188}"/>
    <dgm:cxn modelId="{B29C52CC-E2DD-4BF4-9EFA-B1F186E2E981}" type="presOf" srcId="{4E34B879-3676-4D25-9556-A9DCECB6FB25}" destId="{5D4D7E26-C617-4991-9947-F31E414F9A0C}" srcOrd="0" destOrd="0" presId="urn:microsoft.com/office/officeart/2005/8/layout/hProcess9"/>
    <dgm:cxn modelId="{CCFBF9ED-6982-4759-84F6-A57A1270286D}" type="presOf" srcId="{6549D9EE-DF87-41F1-872C-AB6CA2838DA9}" destId="{86295564-AA14-4D71-A45F-BED84D05F00A}" srcOrd="0" destOrd="0" presId="urn:microsoft.com/office/officeart/2005/8/layout/hProcess9"/>
    <dgm:cxn modelId="{C97A08F3-72B9-4DCF-9FE0-E1BE5113133E}" srcId="{E963FE1F-0CC1-46A1-8980-B96C48E6C0DD}" destId="{5EEA3318-A1CF-4C7C-A286-B632AFEB3E54}" srcOrd="4" destOrd="0" parTransId="{DD486837-F833-4938-B53E-F3B5324DCDCC}" sibTransId="{5B8CD10F-111F-4412-8078-589F2DBC10AB}"/>
    <dgm:cxn modelId="{74649581-55E7-4C77-958A-FB6354A6B8AA}" type="presParOf" srcId="{B7BA1A54-C9C7-4D06-9A16-F2CB631572C7}" destId="{DEE0C2D8-717C-4E46-8848-A10ECF543C09}" srcOrd="0" destOrd="0" presId="urn:microsoft.com/office/officeart/2005/8/layout/hProcess9"/>
    <dgm:cxn modelId="{D107874A-F2D3-43A0-9C18-6983553C4E56}" type="presParOf" srcId="{B7BA1A54-C9C7-4D06-9A16-F2CB631572C7}" destId="{AC3FA532-F694-40C1-A48A-2DBD1EFD9EEA}" srcOrd="1" destOrd="0" presId="urn:microsoft.com/office/officeart/2005/8/layout/hProcess9"/>
    <dgm:cxn modelId="{AB8B3AB9-07BF-4F3C-A780-40F2D9253A8E}" type="presParOf" srcId="{AC3FA532-F694-40C1-A48A-2DBD1EFD9EEA}" destId="{B5964F44-17FF-4C7E-8B03-305E31B76F4C}" srcOrd="0" destOrd="0" presId="urn:microsoft.com/office/officeart/2005/8/layout/hProcess9"/>
    <dgm:cxn modelId="{6F243991-0227-4070-8C19-74B0DB6B23D6}" type="presParOf" srcId="{AC3FA532-F694-40C1-A48A-2DBD1EFD9EEA}" destId="{BBDDC172-E564-47CB-A599-0709C05B47C8}" srcOrd="1" destOrd="0" presId="urn:microsoft.com/office/officeart/2005/8/layout/hProcess9"/>
    <dgm:cxn modelId="{8C08DB5D-00E3-409C-947E-AC340BD3DC23}" type="presParOf" srcId="{AC3FA532-F694-40C1-A48A-2DBD1EFD9EEA}" destId="{A1AD6DF8-3496-4E08-B27C-CFD4516421D5}" srcOrd="2" destOrd="0" presId="urn:microsoft.com/office/officeart/2005/8/layout/hProcess9"/>
    <dgm:cxn modelId="{659BFCA8-C501-4CF1-B2D4-35885710A741}" type="presParOf" srcId="{AC3FA532-F694-40C1-A48A-2DBD1EFD9EEA}" destId="{F42D48E0-0D74-4CAC-8D23-64E677AB9519}" srcOrd="3" destOrd="0" presId="urn:microsoft.com/office/officeart/2005/8/layout/hProcess9"/>
    <dgm:cxn modelId="{F4052B14-89DC-49B6-AF1A-069314FD5D51}" type="presParOf" srcId="{AC3FA532-F694-40C1-A48A-2DBD1EFD9EEA}" destId="{5D4D7E26-C617-4991-9947-F31E414F9A0C}" srcOrd="4" destOrd="0" presId="urn:microsoft.com/office/officeart/2005/8/layout/hProcess9"/>
    <dgm:cxn modelId="{20039E3D-A375-41F2-AD70-48A7FC366266}" type="presParOf" srcId="{AC3FA532-F694-40C1-A48A-2DBD1EFD9EEA}" destId="{C7E5A8FB-5B53-45A7-8F40-BE69C7B04395}" srcOrd="5" destOrd="0" presId="urn:microsoft.com/office/officeart/2005/8/layout/hProcess9"/>
    <dgm:cxn modelId="{FE91D1F9-BD71-4B07-9E2F-CD54377DA60E}" type="presParOf" srcId="{AC3FA532-F694-40C1-A48A-2DBD1EFD9EEA}" destId="{86295564-AA14-4D71-A45F-BED84D05F00A}" srcOrd="6" destOrd="0" presId="urn:microsoft.com/office/officeart/2005/8/layout/hProcess9"/>
    <dgm:cxn modelId="{DFF44596-4B46-42EF-9964-BF070D1098CB}" type="presParOf" srcId="{AC3FA532-F694-40C1-A48A-2DBD1EFD9EEA}" destId="{035B8871-DFA8-4552-9D9B-C93862149805}" srcOrd="7" destOrd="0" presId="urn:microsoft.com/office/officeart/2005/8/layout/hProcess9"/>
    <dgm:cxn modelId="{D653CC6E-A773-4423-A0C8-5CE76FB17606}" type="presParOf" srcId="{AC3FA532-F694-40C1-A48A-2DBD1EFD9EEA}" destId="{88B0A921-4E1F-4773-A234-3F76B4E9C2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CA469-81FE-4324-8424-EC877CBE4B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678D03-8B53-4223-98AD-1887F97C651A}">
      <dgm:prSet phldrT="[Text]"/>
      <dgm:spPr/>
      <dgm:t>
        <a:bodyPr/>
        <a:lstStyle/>
        <a:p>
          <a:r>
            <a:rPr lang="lv-LV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One</a:t>
          </a:r>
          <a:r>
            <a:rPr lang="lv-LV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unified</a:t>
          </a:r>
          <a:r>
            <a:rPr lang="lv-LV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regulation</a:t>
          </a:r>
          <a:r>
            <a:rPr lang="lv-LV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document</a:t>
          </a:r>
          <a:endParaRPr lang="en-GB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4BBCA7-8D0D-4636-8CC2-3E05578D9A2F}" type="parTrans" cxnId="{00817C27-D2FF-4682-851D-A0366344500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25FC79-4EDE-4A52-9323-3F2CD50CCC46}" type="sibTrans" cxnId="{00817C27-D2FF-4682-851D-A0366344500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76E2D1A-31B7-44D7-9163-62AA97EE81BC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Clear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easy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-to-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use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guidelines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EFAC076-D40D-410B-9D3A-3D950DB29B8E}" type="parTrans" cxnId="{1EC67380-47AF-498D-8BC4-1CFD1787B1AC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5A088CD-32B3-421A-A0B1-CCB32B31D977}" type="sibTrans" cxnId="{1EC67380-47AF-498D-8BC4-1CFD1787B1AC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F62359-D0D8-416C-9D12-6FE4AC93827D}">
      <dgm:prSet phldrT="[Text]"/>
      <dgm:spPr/>
      <dgm:t>
        <a:bodyPr/>
        <a:lstStyle/>
        <a:p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Less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duplication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better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ownership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32C7F9D-16B7-4690-BA1C-1E3A71E712BD}" type="parTrans" cxnId="{BEC262B5-A376-4BFE-BE0B-7C5B17A77139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F8B66E9-E264-40CA-9392-CB1FFB211B5E}" type="sibTrans" cxnId="{BEC262B5-A376-4BFE-BE0B-7C5B17A77139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222E42-BF23-41BD-B0EE-AD3F7C8865CC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Structured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analysis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approuch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D8BE6F-B571-4CBC-9EBF-B9A870546E6A}" type="parTrans" cxnId="{0D249963-D2C0-42B3-A69B-914A5FA385A2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E170D12-CDAB-49A9-9145-24D42F2CB57E}" type="sibTrans" cxnId="{0D249963-D2C0-42B3-A69B-914A5FA385A2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B720A8E-1150-4F14-B49F-5D816E4402D3}" type="pres">
      <dgm:prSet presAssocID="{122CA469-81FE-4324-8424-EC877CBE4BCD}" presName="linear" presStyleCnt="0">
        <dgm:presLayoutVars>
          <dgm:dir/>
          <dgm:animLvl val="lvl"/>
          <dgm:resizeHandles val="exact"/>
        </dgm:presLayoutVars>
      </dgm:prSet>
      <dgm:spPr/>
    </dgm:pt>
    <dgm:pt modelId="{4908EC5B-669C-4874-AE10-F2679E29F4EE}" type="pres">
      <dgm:prSet presAssocID="{0A678D03-8B53-4223-98AD-1887F97C651A}" presName="parentLin" presStyleCnt="0"/>
      <dgm:spPr/>
    </dgm:pt>
    <dgm:pt modelId="{6FA39EE9-0417-42FE-8A89-37F6B5835AE2}" type="pres">
      <dgm:prSet presAssocID="{0A678D03-8B53-4223-98AD-1887F97C651A}" presName="parentLeftMargin" presStyleLbl="node1" presStyleIdx="0" presStyleCnt="4"/>
      <dgm:spPr/>
    </dgm:pt>
    <dgm:pt modelId="{1C83ED31-16E2-40B4-9D3D-612191CE458A}" type="pres">
      <dgm:prSet presAssocID="{0A678D03-8B53-4223-98AD-1887F97C651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1ADD23-CC4B-4F6A-B4F3-B35BFDCC918D}" type="pres">
      <dgm:prSet presAssocID="{0A678D03-8B53-4223-98AD-1887F97C651A}" presName="negativeSpace" presStyleCnt="0"/>
      <dgm:spPr/>
    </dgm:pt>
    <dgm:pt modelId="{9D684226-FF3E-4745-B179-9CBEF367EF2B}" type="pres">
      <dgm:prSet presAssocID="{0A678D03-8B53-4223-98AD-1887F97C651A}" presName="childText" presStyleLbl="conFgAcc1" presStyleIdx="0" presStyleCnt="4">
        <dgm:presLayoutVars>
          <dgm:bulletEnabled val="1"/>
        </dgm:presLayoutVars>
      </dgm:prSet>
      <dgm:spPr/>
    </dgm:pt>
    <dgm:pt modelId="{1E9E3F35-FF8D-483B-8EBC-4197793EE8AB}" type="pres">
      <dgm:prSet presAssocID="{9725FC79-4EDE-4A52-9323-3F2CD50CCC46}" presName="spaceBetweenRectangles" presStyleCnt="0"/>
      <dgm:spPr/>
    </dgm:pt>
    <dgm:pt modelId="{EF23E6CD-B41F-4B2B-B1BA-D61BCF0E973D}" type="pres">
      <dgm:prSet presAssocID="{176E2D1A-31B7-44D7-9163-62AA97EE81BC}" presName="parentLin" presStyleCnt="0"/>
      <dgm:spPr/>
    </dgm:pt>
    <dgm:pt modelId="{96A86576-7D5C-451A-8674-769AE606E521}" type="pres">
      <dgm:prSet presAssocID="{176E2D1A-31B7-44D7-9163-62AA97EE81BC}" presName="parentLeftMargin" presStyleLbl="node1" presStyleIdx="0" presStyleCnt="4"/>
      <dgm:spPr/>
    </dgm:pt>
    <dgm:pt modelId="{73217957-4C46-4A89-8EA0-D00857C5BA6D}" type="pres">
      <dgm:prSet presAssocID="{176E2D1A-31B7-44D7-9163-62AA97EE81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3292B9-A526-49E7-BEA6-FB206F5207E3}" type="pres">
      <dgm:prSet presAssocID="{176E2D1A-31B7-44D7-9163-62AA97EE81BC}" presName="negativeSpace" presStyleCnt="0"/>
      <dgm:spPr/>
    </dgm:pt>
    <dgm:pt modelId="{9E8F9D2C-D0BE-41CA-BF0E-E781420B643A}" type="pres">
      <dgm:prSet presAssocID="{176E2D1A-31B7-44D7-9163-62AA97EE81BC}" presName="childText" presStyleLbl="conFgAcc1" presStyleIdx="1" presStyleCnt="4">
        <dgm:presLayoutVars>
          <dgm:bulletEnabled val="1"/>
        </dgm:presLayoutVars>
      </dgm:prSet>
      <dgm:spPr/>
    </dgm:pt>
    <dgm:pt modelId="{073FDE87-CEF4-4F21-81EE-5E6C5CA9D2CA}" type="pres">
      <dgm:prSet presAssocID="{05A088CD-32B3-421A-A0B1-CCB32B31D977}" presName="spaceBetweenRectangles" presStyleCnt="0"/>
      <dgm:spPr/>
    </dgm:pt>
    <dgm:pt modelId="{44A5AD99-8C65-45DE-907B-58628136F16B}" type="pres">
      <dgm:prSet presAssocID="{97F62359-D0D8-416C-9D12-6FE4AC93827D}" presName="parentLin" presStyleCnt="0"/>
      <dgm:spPr/>
    </dgm:pt>
    <dgm:pt modelId="{C9392937-7CB3-4B4D-8276-132DB504ABF0}" type="pres">
      <dgm:prSet presAssocID="{97F62359-D0D8-416C-9D12-6FE4AC93827D}" presName="parentLeftMargin" presStyleLbl="node1" presStyleIdx="1" presStyleCnt="4"/>
      <dgm:spPr/>
    </dgm:pt>
    <dgm:pt modelId="{337ABFE3-82CE-46AD-A687-F64F7E02DFFE}" type="pres">
      <dgm:prSet presAssocID="{97F62359-D0D8-416C-9D12-6FE4AC9382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14001B-7B43-436C-B1C6-4E27239592FF}" type="pres">
      <dgm:prSet presAssocID="{97F62359-D0D8-416C-9D12-6FE4AC93827D}" presName="negativeSpace" presStyleCnt="0"/>
      <dgm:spPr/>
    </dgm:pt>
    <dgm:pt modelId="{564EBDAC-EA27-4880-B6AD-253EF98088E1}" type="pres">
      <dgm:prSet presAssocID="{97F62359-D0D8-416C-9D12-6FE4AC93827D}" presName="childText" presStyleLbl="conFgAcc1" presStyleIdx="2" presStyleCnt="4">
        <dgm:presLayoutVars>
          <dgm:bulletEnabled val="1"/>
        </dgm:presLayoutVars>
      </dgm:prSet>
      <dgm:spPr/>
    </dgm:pt>
    <dgm:pt modelId="{9C6DFFCF-A1E9-44B8-82FE-4058AA46B540}" type="pres">
      <dgm:prSet presAssocID="{3F8B66E9-E264-40CA-9392-CB1FFB211B5E}" presName="spaceBetweenRectangles" presStyleCnt="0"/>
      <dgm:spPr/>
    </dgm:pt>
    <dgm:pt modelId="{5332A7BB-572E-429C-9672-4A9B95F9B7B6}" type="pres">
      <dgm:prSet presAssocID="{0B222E42-BF23-41BD-B0EE-AD3F7C8865CC}" presName="parentLin" presStyleCnt="0"/>
      <dgm:spPr/>
    </dgm:pt>
    <dgm:pt modelId="{EC30C97A-ED4C-4402-80ED-0D6C1D69E47F}" type="pres">
      <dgm:prSet presAssocID="{0B222E42-BF23-41BD-B0EE-AD3F7C8865CC}" presName="parentLeftMargin" presStyleLbl="node1" presStyleIdx="2" presStyleCnt="4"/>
      <dgm:spPr/>
    </dgm:pt>
    <dgm:pt modelId="{A66BB6BC-67CF-4D49-88E2-942C2745A4F0}" type="pres">
      <dgm:prSet presAssocID="{0B222E42-BF23-41BD-B0EE-AD3F7C8865C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B0F2B1A-B1F0-4BF1-A656-6299FA108977}" type="pres">
      <dgm:prSet presAssocID="{0B222E42-BF23-41BD-B0EE-AD3F7C8865CC}" presName="negativeSpace" presStyleCnt="0"/>
      <dgm:spPr/>
    </dgm:pt>
    <dgm:pt modelId="{9BC2A6D8-70DC-48C6-973A-725CBE469327}" type="pres">
      <dgm:prSet presAssocID="{0B222E42-BF23-41BD-B0EE-AD3F7C8865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817C27-D2FF-4682-851D-A03663445000}" srcId="{122CA469-81FE-4324-8424-EC877CBE4BCD}" destId="{0A678D03-8B53-4223-98AD-1887F97C651A}" srcOrd="0" destOrd="0" parTransId="{724BBCA7-8D0D-4636-8CC2-3E05578D9A2F}" sibTransId="{9725FC79-4EDE-4A52-9323-3F2CD50CCC46}"/>
    <dgm:cxn modelId="{5DCE2C5E-B6AD-4022-B488-31F9D654C071}" type="presOf" srcId="{176E2D1A-31B7-44D7-9163-62AA97EE81BC}" destId="{73217957-4C46-4A89-8EA0-D00857C5BA6D}" srcOrd="1" destOrd="0" presId="urn:microsoft.com/office/officeart/2005/8/layout/list1"/>
    <dgm:cxn modelId="{17750941-95E8-4313-AE98-967AD30E85A3}" type="presOf" srcId="{0A678D03-8B53-4223-98AD-1887F97C651A}" destId="{6FA39EE9-0417-42FE-8A89-37F6B5835AE2}" srcOrd="0" destOrd="0" presId="urn:microsoft.com/office/officeart/2005/8/layout/list1"/>
    <dgm:cxn modelId="{6A36A362-29D1-4BAF-8B48-EC5F63EFAB33}" type="presOf" srcId="{0B222E42-BF23-41BD-B0EE-AD3F7C8865CC}" destId="{EC30C97A-ED4C-4402-80ED-0D6C1D69E47F}" srcOrd="0" destOrd="0" presId="urn:microsoft.com/office/officeart/2005/8/layout/list1"/>
    <dgm:cxn modelId="{0D249963-D2C0-42B3-A69B-914A5FA385A2}" srcId="{122CA469-81FE-4324-8424-EC877CBE4BCD}" destId="{0B222E42-BF23-41BD-B0EE-AD3F7C8865CC}" srcOrd="3" destOrd="0" parTransId="{9DD8BE6F-B571-4CBC-9EBF-B9A870546E6A}" sibTransId="{2E170D12-CDAB-49A9-9145-24D42F2CB57E}"/>
    <dgm:cxn modelId="{F03BD352-C016-435D-96F3-AFF5FD64F1B6}" type="presOf" srcId="{122CA469-81FE-4324-8424-EC877CBE4BCD}" destId="{8B720A8E-1150-4F14-B49F-5D816E4402D3}" srcOrd="0" destOrd="0" presId="urn:microsoft.com/office/officeart/2005/8/layout/list1"/>
    <dgm:cxn modelId="{1EC67380-47AF-498D-8BC4-1CFD1787B1AC}" srcId="{122CA469-81FE-4324-8424-EC877CBE4BCD}" destId="{176E2D1A-31B7-44D7-9163-62AA97EE81BC}" srcOrd="1" destOrd="0" parTransId="{3EFAC076-D40D-410B-9D3A-3D950DB29B8E}" sibTransId="{05A088CD-32B3-421A-A0B1-CCB32B31D977}"/>
    <dgm:cxn modelId="{611AB2A2-5565-47DA-AEFA-1C9154B7D588}" type="presOf" srcId="{0B222E42-BF23-41BD-B0EE-AD3F7C8865CC}" destId="{A66BB6BC-67CF-4D49-88E2-942C2745A4F0}" srcOrd="1" destOrd="0" presId="urn:microsoft.com/office/officeart/2005/8/layout/list1"/>
    <dgm:cxn modelId="{BEC262B5-A376-4BFE-BE0B-7C5B17A77139}" srcId="{122CA469-81FE-4324-8424-EC877CBE4BCD}" destId="{97F62359-D0D8-416C-9D12-6FE4AC93827D}" srcOrd="2" destOrd="0" parTransId="{C32C7F9D-16B7-4690-BA1C-1E3A71E712BD}" sibTransId="{3F8B66E9-E264-40CA-9392-CB1FFB211B5E}"/>
    <dgm:cxn modelId="{5F3BEEBE-503A-4889-9457-6952442A7420}" type="presOf" srcId="{97F62359-D0D8-416C-9D12-6FE4AC93827D}" destId="{C9392937-7CB3-4B4D-8276-132DB504ABF0}" srcOrd="0" destOrd="0" presId="urn:microsoft.com/office/officeart/2005/8/layout/list1"/>
    <dgm:cxn modelId="{0C2F75CC-32DA-4F83-A859-0B5FBCCF0F9C}" type="presOf" srcId="{176E2D1A-31B7-44D7-9163-62AA97EE81BC}" destId="{96A86576-7D5C-451A-8674-769AE606E521}" srcOrd="0" destOrd="0" presId="urn:microsoft.com/office/officeart/2005/8/layout/list1"/>
    <dgm:cxn modelId="{16C3F2CC-27DB-4FE6-9815-A61F559A1795}" type="presOf" srcId="{0A678D03-8B53-4223-98AD-1887F97C651A}" destId="{1C83ED31-16E2-40B4-9D3D-612191CE458A}" srcOrd="1" destOrd="0" presId="urn:microsoft.com/office/officeart/2005/8/layout/list1"/>
    <dgm:cxn modelId="{81DAA7D2-7836-41B7-AE63-513101BC16DE}" type="presOf" srcId="{97F62359-D0D8-416C-9D12-6FE4AC93827D}" destId="{337ABFE3-82CE-46AD-A687-F64F7E02DFFE}" srcOrd="1" destOrd="0" presId="urn:microsoft.com/office/officeart/2005/8/layout/list1"/>
    <dgm:cxn modelId="{466B9889-911C-4092-80D3-39D05256F727}" type="presParOf" srcId="{8B720A8E-1150-4F14-B49F-5D816E4402D3}" destId="{4908EC5B-669C-4874-AE10-F2679E29F4EE}" srcOrd="0" destOrd="0" presId="urn:microsoft.com/office/officeart/2005/8/layout/list1"/>
    <dgm:cxn modelId="{4B386124-27F7-4A4E-9C81-6F6E304AABA3}" type="presParOf" srcId="{4908EC5B-669C-4874-AE10-F2679E29F4EE}" destId="{6FA39EE9-0417-42FE-8A89-37F6B5835AE2}" srcOrd="0" destOrd="0" presId="urn:microsoft.com/office/officeart/2005/8/layout/list1"/>
    <dgm:cxn modelId="{6F3AE057-0587-483B-9DE7-7EDC983F317A}" type="presParOf" srcId="{4908EC5B-669C-4874-AE10-F2679E29F4EE}" destId="{1C83ED31-16E2-40B4-9D3D-612191CE458A}" srcOrd="1" destOrd="0" presId="urn:microsoft.com/office/officeart/2005/8/layout/list1"/>
    <dgm:cxn modelId="{0321739C-36C0-4550-BF95-5D2D9ACBCFCC}" type="presParOf" srcId="{8B720A8E-1150-4F14-B49F-5D816E4402D3}" destId="{0E1ADD23-CC4B-4F6A-B4F3-B35BFDCC918D}" srcOrd="1" destOrd="0" presId="urn:microsoft.com/office/officeart/2005/8/layout/list1"/>
    <dgm:cxn modelId="{CABBED7C-5332-41A4-92AA-96C71EC0896F}" type="presParOf" srcId="{8B720A8E-1150-4F14-B49F-5D816E4402D3}" destId="{9D684226-FF3E-4745-B179-9CBEF367EF2B}" srcOrd="2" destOrd="0" presId="urn:microsoft.com/office/officeart/2005/8/layout/list1"/>
    <dgm:cxn modelId="{46934BA2-92A6-4000-8FAE-3ABCEBAFC4BA}" type="presParOf" srcId="{8B720A8E-1150-4F14-B49F-5D816E4402D3}" destId="{1E9E3F35-FF8D-483B-8EBC-4197793EE8AB}" srcOrd="3" destOrd="0" presId="urn:microsoft.com/office/officeart/2005/8/layout/list1"/>
    <dgm:cxn modelId="{053F632C-78CD-4A4B-AB8B-C5CF191720F1}" type="presParOf" srcId="{8B720A8E-1150-4F14-B49F-5D816E4402D3}" destId="{EF23E6CD-B41F-4B2B-B1BA-D61BCF0E973D}" srcOrd="4" destOrd="0" presId="urn:microsoft.com/office/officeart/2005/8/layout/list1"/>
    <dgm:cxn modelId="{AADA10E7-B0E9-4CF5-BA77-FC1B4204941D}" type="presParOf" srcId="{EF23E6CD-B41F-4B2B-B1BA-D61BCF0E973D}" destId="{96A86576-7D5C-451A-8674-769AE606E521}" srcOrd="0" destOrd="0" presId="urn:microsoft.com/office/officeart/2005/8/layout/list1"/>
    <dgm:cxn modelId="{4ABCAD4E-8235-4260-9988-82BD85F504D2}" type="presParOf" srcId="{EF23E6CD-B41F-4B2B-B1BA-D61BCF0E973D}" destId="{73217957-4C46-4A89-8EA0-D00857C5BA6D}" srcOrd="1" destOrd="0" presId="urn:microsoft.com/office/officeart/2005/8/layout/list1"/>
    <dgm:cxn modelId="{0BCC9EBE-C621-4A2A-A0FF-22DAC103ABB8}" type="presParOf" srcId="{8B720A8E-1150-4F14-B49F-5D816E4402D3}" destId="{3C3292B9-A526-49E7-BEA6-FB206F5207E3}" srcOrd="5" destOrd="0" presId="urn:microsoft.com/office/officeart/2005/8/layout/list1"/>
    <dgm:cxn modelId="{87764BCC-0AA6-4768-8137-2C6A14101E95}" type="presParOf" srcId="{8B720A8E-1150-4F14-B49F-5D816E4402D3}" destId="{9E8F9D2C-D0BE-41CA-BF0E-E781420B643A}" srcOrd="6" destOrd="0" presId="urn:microsoft.com/office/officeart/2005/8/layout/list1"/>
    <dgm:cxn modelId="{191ADD8E-9AAD-4216-972A-28C9ACB55A64}" type="presParOf" srcId="{8B720A8E-1150-4F14-B49F-5D816E4402D3}" destId="{073FDE87-CEF4-4F21-81EE-5E6C5CA9D2CA}" srcOrd="7" destOrd="0" presId="urn:microsoft.com/office/officeart/2005/8/layout/list1"/>
    <dgm:cxn modelId="{C798EBEE-1AAD-4A0F-908F-4969B6ACE3C1}" type="presParOf" srcId="{8B720A8E-1150-4F14-B49F-5D816E4402D3}" destId="{44A5AD99-8C65-45DE-907B-58628136F16B}" srcOrd="8" destOrd="0" presId="urn:microsoft.com/office/officeart/2005/8/layout/list1"/>
    <dgm:cxn modelId="{85D3B38E-E5BC-44BF-86B5-EAD40DB8FAFC}" type="presParOf" srcId="{44A5AD99-8C65-45DE-907B-58628136F16B}" destId="{C9392937-7CB3-4B4D-8276-132DB504ABF0}" srcOrd="0" destOrd="0" presId="urn:microsoft.com/office/officeart/2005/8/layout/list1"/>
    <dgm:cxn modelId="{C8A26ED1-7096-4D7E-A8B2-C78FC0C5ADD2}" type="presParOf" srcId="{44A5AD99-8C65-45DE-907B-58628136F16B}" destId="{337ABFE3-82CE-46AD-A687-F64F7E02DFFE}" srcOrd="1" destOrd="0" presId="urn:microsoft.com/office/officeart/2005/8/layout/list1"/>
    <dgm:cxn modelId="{46C8C914-8999-45DD-8F1C-24C827F99F6B}" type="presParOf" srcId="{8B720A8E-1150-4F14-B49F-5D816E4402D3}" destId="{BC14001B-7B43-436C-B1C6-4E27239592FF}" srcOrd="9" destOrd="0" presId="urn:microsoft.com/office/officeart/2005/8/layout/list1"/>
    <dgm:cxn modelId="{426DC250-BE65-4550-A47B-13E5DC475524}" type="presParOf" srcId="{8B720A8E-1150-4F14-B49F-5D816E4402D3}" destId="{564EBDAC-EA27-4880-B6AD-253EF98088E1}" srcOrd="10" destOrd="0" presId="urn:microsoft.com/office/officeart/2005/8/layout/list1"/>
    <dgm:cxn modelId="{A3F55484-CE3B-431A-B66F-CD189BD18512}" type="presParOf" srcId="{8B720A8E-1150-4F14-B49F-5D816E4402D3}" destId="{9C6DFFCF-A1E9-44B8-82FE-4058AA46B540}" srcOrd="11" destOrd="0" presId="urn:microsoft.com/office/officeart/2005/8/layout/list1"/>
    <dgm:cxn modelId="{230E75E5-27F5-4986-89EA-C48E31A137CE}" type="presParOf" srcId="{8B720A8E-1150-4F14-B49F-5D816E4402D3}" destId="{5332A7BB-572E-429C-9672-4A9B95F9B7B6}" srcOrd="12" destOrd="0" presId="urn:microsoft.com/office/officeart/2005/8/layout/list1"/>
    <dgm:cxn modelId="{FB716CCE-3607-4B25-AD25-5F98DE5D791B}" type="presParOf" srcId="{5332A7BB-572E-429C-9672-4A9B95F9B7B6}" destId="{EC30C97A-ED4C-4402-80ED-0D6C1D69E47F}" srcOrd="0" destOrd="0" presId="urn:microsoft.com/office/officeart/2005/8/layout/list1"/>
    <dgm:cxn modelId="{2F7E618C-6026-4B58-8AE4-CD092DF53C3C}" type="presParOf" srcId="{5332A7BB-572E-429C-9672-4A9B95F9B7B6}" destId="{A66BB6BC-67CF-4D49-88E2-942C2745A4F0}" srcOrd="1" destOrd="0" presId="urn:microsoft.com/office/officeart/2005/8/layout/list1"/>
    <dgm:cxn modelId="{398D4C32-DDEC-4AC0-9B3B-82B8C20A83AE}" type="presParOf" srcId="{8B720A8E-1150-4F14-B49F-5D816E4402D3}" destId="{1B0F2B1A-B1F0-4BF1-A656-6299FA108977}" srcOrd="13" destOrd="0" presId="urn:microsoft.com/office/officeart/2005/8/layout/list1"/>
    <dgm:cxn modelId="{C4E2497E-EB47-4D38-BC19-A1C184240730}" type="presParOf" srcId="{8B720A8E-1150-4F14-B49F-5D816E4402D3}" destId="{9BC2A6D8-70DC-48C6-973A-725CBE4693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28BB6-32FB-479E-B6B3-9E1F7FFE351B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56CAF3-DA89-4B3F-AB21-DC05F261C3D7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Multiple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systems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E9EDEBC-B835-441B-B3EC-3C6DD5C672D6}" type="parTrans" cxnId="{6E3506B9-C1DE-4DA5-BF11-D09612582D3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36EDB1-9AB8-45A3-8B05-679744EE50DC}" type="sibTrans" cxnId="{6E3506B9-C1DE-4DA5-BF11-D09612582D3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F37D04F-F20F-4233-B1D3-A2B434CA30B2}">
      <dgm:prSet phldrT="[Text]"/>
      <dgm:spPr/>
      <dgm:t>
        <a:bodyPr/>
        <a:lstStyle/>
        <a:p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complex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integration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6F6B5B4-B311-4BF8-A149-CF787A8A42CE}" type="parTrans" cxnId="{46D07534-C3AD-479B-B5D5-C9E553D2CB4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6778E9-94F2-4405-BAE6-7CF4C5BFDDA8}" type="sibTrans" cxnId="{46D07534-C3AD-479B-B5D5-C9E553D2CB4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3522F29-8361-4398-9349-3111876D7482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Funding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dependent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1983954-075E-4687-950D-2CE74B8EDDD4}" type="parTrans" cxnId="{D7828B65-C25C-4F34-8799-7A0F6E536CC5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4112056-58CA-4DB1-AEB1-80904EFB425D}" type="sibTrans" cxnId="{D7828B65-C25C-4F34-8799-7A0F6E536CC5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7E69C87-2757-4C43-8344-B5AA7752392F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Manual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duplicated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entry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AE8B6C7-6FDA-400A-9AFB-2C7957F9AD81}" type="parTrans" cxnId="{02AD30DE-9D83-4AB5-AD47-8D5251D7F999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1E7DFDD-8FA3-4A4A-9697-DB35A056875B}" type="sibTrans" cxnId="{02AD30DE-9D83-4AB5-AD47-8D5251D7F999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6A4A09-F919-489C-834B-E1A87B95F520}">
      <dgm:prSet phldrT="[Text]"/>
      <dgm:spPr/>
      <dgm:t>
        <a:bodyPr/>
        <a:lstStyle/>
        <a:p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Paper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records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308774E-851F-45EF-B408-5D8A5CE0C0D8}" type="parTrans" cxnId="{7A5D061F-CFED-4199-900A-9FFCD1FEA86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F94F4F-DADA-4B37-AFAA-16BABD44F974}" type="sibTrans" cxnId="{7A5D061F-CFED-4199-900A-9FFCD1FEA86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65170E-6DFE-4B08-87DF-54C0693B4277}">
      <dgm:prSet phldrT="[Text]"/>
      <dgm:spPr/>
      <dgm:t>
        <a:bodyPr/>
        <a:lstStyle/>
        <a:p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External</a:t>
          </a:r>
          <a:r>
            <a: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requirements</a:t>
          </a:r>
          <a:endParaRPr lang="en-GB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7B619E0-D59B-4B52-A553-7DA60F5D41C8}" type="parTrans" cxnId="{66DCAB78-C118-41CD-90F3-F8AE6AF47C5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140CE15-E63B-44DC-8A6E-3AFB859762A2}" type="sibTrans" cxnId="{66DCAB78-C118-41CD-90F3-F8AE6AF47C5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C1667B1-9473-43A1-9555-1396E8D79644}">
      <dgm:prSet phldrT="[Text]"/>
      <dgm:spPr/>
      <dgm:t>
        <a:bodyPr/>
        <a:lstStyle/>
        <a:p>
          <a:r>
            <a:rPr lang="en-GB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Complex processes</a:t>
          </a:r>
        </a:p>
      </dgm:t>
    </dgm:pt>
    <dgm:pt modelId="{F0D11419-F2BB-4595-B816-330C04766C42}" type="parTrans" cxnId="{8B3C8ACC-DFD0-4E28-8955-E9E609E8011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8F507D5-1DCB-4B3D-9E60-720F2B4B6EEC}" type="sibTrans" cxnId="{8B3C8ACC-DFD0-4E28-8955-E9E609E8011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ED28F99-7E8B-4816-9ED5-4FA8AF5D213B}" type="pres">
      <dgm:prSet presAssocID="{E0E28BB6-32FB-479E-B6B3-9E1F7FFE351B}" presName="Name0" presStyleCnt="0">
        <dgm:presLayoutVars>
          <dgm:dir/>
          <dgm:resizeHandles val="exact"/>
        </dgm:presLayoutVars>
      </dgm:prSet>
      <dgm:spPr/>
    </dgm:pt>
    <dgm:pt modelId="{AF1FFA9B-0872-435C-AF50-1590DD342C9D}" type="pres">
      <dgm:prSet presAssocID="{C656CAF3-DA89-4B3F-AB21-DC05F261C3D7}" presName="node" presStyleLbl="node1" presStyleIdx="0" presStyleCnt="7">
        <dgm:presLayoutVars>
          <dgm:bulletEnabled val="1"/>
        </dgm:presLayoutVars>
      </dgm:prSet>
      <dgm:spPr/>
    </dgm:pt>
    <dgm:pt modelId="{C86B5E62-292D-4218-92D6-AD900A19B1BE}" type="pres">
      <dgm:prSet presAssocID="{5B36EDB1-9AB8-45A3-8B05-679744EE50DC}" presName="sibTrans" presStyleLbl="sibTrans1D1" presStyleIdx="0" presStyleCnt="6"/>
      <dgm:spPr/>
    </dgm:pt>
    <dgm:pt modelId="{3FE619D7-B8FF-4546-80CF-009018251DC3}" type="pres">
      <dgm:prSet presAssocID="{5B36EDB1-9AB8-45A3-8B05-679744EE50DC}" presName="connectorText" presStyleLbl="sibTrans1D1" presStyleIdx="0" presStyleCnt="6"/>
      <dgm:spPr/>
    </dgm:pt>
    <dgm:pt modelId="{1DF8051A-B4CC-4AE4-810F-3C01970AE5D3}" type="pres">
      <dgm:prSet presAssocID="{8F37D04F-F20F-4233-B1D3-A2B434CA30B2}" presName="node" presStyleLbl="node1" presStyleIdx="1" presStyleCnt="7">
        <dgm:presLayoutVars>
          <dgm:bulletEnabled val="1"/>
        </dgm:presLayoutVars>
      </dgm:prSet>
      <dgm:spPr/>
    </dgm:pt>
    <dgm:pt modelId="{C87D8162-8211-4DC3-8036-ADA8BC145464}" type="pres">
      <dgm:prSet presAssocID="{B86778E9-94F2-4405-BAE6-7CF4C5BFDDA8}" presName="sibTrans" presStyleLbl="sibTrans1D1" presStyleIdx="1" presStyleCnt="6"/>
      <dgm:spPr/>
    </dgm:pt>
    <dgm:pt modelId="{BC3D40B8-F104-4F5A-BCFB-4162081AC56E}" type="pres">
      <dgm:prSet presAssocID="{B86778E9-94F2-4405-BAE6-7CF4C5BFDDA8}" presName="connectorText" presStyleLbl="sibTrans1D1" presStyleIdx="1" presStyleCnt="6"/>
      <dgm:spPr/>
    </dgm:pt>
    <dgm:pt modelId="{363A6AE5-A6E3-4148-BEB9-760C7853FC0F}" type="pres">
      <dgm:prSet presAssocID="{F3522F29-8361-4398-9349-3111876D7482}" presName="node" presStyleLbl="node1" presStyleIdx="2" presStyleCnt="7">
        <dgm:presLayoutVars>
          <dgm:bulletEnabled val="1"/>
        </dgm:presLayoutVars>
      </dgm:prSet>
      <dgm:spPr/>
    </dgm:pt>
    <dgm:pt modelId="{01516652-9474-49A4-A220-8AC2E5850302}" type="pres">
      <dgm:prSet presAssocID="{B4112056-58CA-4DB1-AEB1-80904EFB425D}" presName="sibTrans" presStyleLbl="sibTrans1D1" presStyleIdx="2" presStyleCnt="6"/>
      <dgm:spPr/>
    </dgm:pt>
    <dgm:pt modelId="{27F8E6C3-9731-4320-885C-D8F8A91C531B}" type="pres">
      <dgm:prSet presAssocID="{B4112056-58CA-4DB1-AEB1-80904EFB425D}" presName="connectorText" presStyleLbl="sibTrans1D1" presStyleIdx="2" presStyleCnt="6"/>
      <dgm:spPr/>
    </dgm:pt>
    <dgm:pt modelId="{F31B7287-2D5F-4582-B762-F40F34BF31A7}" type="pres">
      <dgm:prSet presAssocID="{E7E69C87-2757-4C43-8344-B5AA7752392F}" presName="node" presStyleLbl="node1" presStyleIdx="3" presStyleCnt="7">
        <dgm:presLayoutVars>
          <dgm:bulletEnabled val="1"/>
        </dgm:presLayoutVars>
      </dgm:prSet>
      <dgm:spPr/>
    </dgm:pt>
    <dgm:pt modelId="{558102E9-D8F9-418A-BFC8-2DD4FA5D0D04}" type="pres">
      <dgm:prSet presAssocID="{21E7DFDD-8FA3-4A4A-9697-DB35A056875B}" presName="sibTrans" presStyleLbl="sibTrans1D1" presStyleIdx="3" presStyleCnt="6"/>
      <dgm:spPr/>
    </dgm:pt>
    <dgm:pt modelId="{7EF39E98-45B1-4E17-A287-90BC89E6F645}" type="pres">
      <dgm:prSet presAssocID="{21E7DFDD-8FA3-4A4A-9697-DB35A056875B}" presName="connectorText" presStyleLbl="sibTrans1D1" presStyleIdx="3" presStyleCnt="6"/>
      <dgm:spPr/>
    </dgm:pt>
    <dgm:pt modelId="{6AD60526-F8B9-42C8-A0D3-9EB1D5995C8D}" type="pres">
      <dgm:prSet presAssocID="{DC1667B1-9473-43A1-9555-1396E8D79644}" presName="node" presStyleLbl="node1" presStyleIdx="4" presStyleCnt="7">
        <dgm:presLayoutVars>
          <dgm:bulletEnabled val="1"/>
        </dgm:presLayoutVars>
      </dgm:prSet>
      <dgm:spPr/>
    </dgm:pt>
    <dgm:pt modelId="{ABBCAD66-8E0A-46F6-A193-1C8537DE2F68}" type="pres">
      <dgm:prSet presAssocID="{18F507D5-1DCB-4B3D-9E60-720F2B4B6EEC}" presName="sibTrans" presStyleLbl="sibTrans1D1" presStyleIdx="4" presStyleCnt="6"/>
      <dgm:spPr/>
    </dgm:pt>
    <dgm:pt modelId="{8D7B9CD8-EAEB-425B-A067-DEC1FE1AABBC}" type="pres">
      <dgm:prSet presAssocID="{18F507D5-1DCB-4B3D-9E60-720F2B4B6EEC}" presName="connectorText" presStyleLbl="sibTrans1D1" presStyleIdx="4" presStyleCnt="6"/>
      <dgm:spPr/>
    </dgm:pt>
    <dgm:pt modelId="{A894B44D-0A42-4E3A-809E-29EF5B5B1C0A}" type="pres">
      <dgm:prSet presAssocID="{786A4A09-F919-489C-834B-E1A87B95F520}" presName="node" presStyleLbl="node1" presStyleIdx="5" presStyleCnt="7">
        <dgm:presLayoutVars>
          <dgm:bulletEnabled val="1"/>
        </dgm:presLayoutVars>
      </dgm:prSet>
      <dgm:spPr/>
    </dgm:pt>
    <dgm:pt modelId="{7F02A92B-4D3B-46E7-AA58-13DBF55A108A}" type="pres">
      <dgm:prSet presAssocID="{A0F94F4F-DADA-4B37-AFAA-16BABD44F974}" presName="sibTrans" presStyleLbl="sibTrans1D1" presStyleIdx="5" presStyleCnt="6"/>
      <dgm:spPr/>
    </dgm:pt>
    <dgm:pt modelId="{903B761C-DE82-4833-9A3B-E50E7D20A4B3}" type="pres">
      <dgm:prSet presAssocID="{A0F94F4F-DADA-4B37-AFAA-16BABD44F974}" presName="connectorText" presStyleLbl="sibTrans1D1" presStyleIdx="5" presStyleCnt="6"/>
      <dgm:spPr/>
    </dgm:pt>
    <dgm:pt modelId="{64B3C8AC-A151-4B6D-BA31-9A1F29532B3F}" type="pres">
      <dgm:prSet presAssocID="{8065170E-6DFE-4B08-87DF-54C0693B4277}" presName="node" presStyleLbl="node1" presStyleIdx="6" presStyleCnt="7">
        <dgm:presLayoutVars>
          <dgm:bulletEnabled val="1"/>
        </dgm:presLayoutVars>
      </dgm:prSet>
      <dgm:spPr/>
    </dgm:pt>
  </dgm:ptLst>
  <dgm:cxnLst>
    <dgm:cxn modelId="{2C659E05-4B84-4A45-8152-83D000BCD9AB}" type="presOf" srcId="{B4112056-58CA-4DB1-AEB1-80904EFB425D}" destId="{27F8E6C3-9731-4320-885C-D8F8A91C531B}" srcOrd="1" destOrd="0" presId="urn:microsoft.com/office/officeart/2005/8/layout/bProcess3"/>
    <dgm:cxn modelId="{BBBD2006-45C9-43F3-9E34-42F8BA399ACF}" type="presOf" srcId="{786A4A09-F919-489C-834B-E1A87B95F520}" destId="{A894B44D-0A42-4E3A-809E-29EF5B5B1C0A}" srcOrd="0" destOrd="0" presId="urn:microsoft.com/office/officeart/2005/8/layout/bProcess3"/>
    <dgm:cxn modelId="{2D539F17-8EEF-4211-B21B-5F9A9D5D3F26}" type="presOf" srcId="{C656CAF3-DA89-4B3F-AB21-DC05F261C3D7}" destId="{AF1FFA9B-0872-435C-AF50-1590DD342C9D}" srcOrd="0" destOrd="0" presId="urn:microsoft.com/office/officeart/2005/8/layout/bProcess3"/>
    <dgm:cxn modelId="{C5382C18-AAC7-43C1-80D6-671D968A8D7C}" type="presOf" srcId="{A0F94F4F-DADA-4B37-AFAA-16BABD44F974}" destId="{7F02A92B-4D3B-46E7-AA58-13DBF55A108A}" srcOrd="0" destOrd="0" presId="urn:microsoft.com/office/officeart/2005/8/layout/bProcess3"/>
    <dgm:cxn modelId="{261C001A-3BDF-4EC7-BFB4-C5E688330EDC}" type="presOf" srcId="{18F507D5-1DCB-4B3D-9E60-720F2B4B6EEC}" destId="{8D7B9CD8-EAEB-425B-A067-DEC1FE1AABBC}" srcOrd="1" destOrd="0" presId="urn:microsoft.com/office/officeart/2005/8/layout/bProcess3"/>
    <dgm:cxn modelId="{7A5D061F-CFED-4199-900A-9FFCD1FEA860}" srcId="{E0E28BB6-32FB-479E-B6B3-9E1F7FFE351B}" destId="{786A4A09-F919-489C-834B-E1A87B95F520}" srcOrd="5" destOrd="0" parTransId="{6308774E-851F-45EF-B408-5D8A5CE0C0D8}" sibTransId="{A0F94F4F-DADA-4B37-AFAA-16BABD44F974}"/>
    <dgm:cxn modelId="{46D07534-C3AD-479B-B5D5-C9E553D2CB48}" srcId="{E0E28BB6-32FB-479E-B6B3-9E1F7FFE351B}" destId="{8F37D04F-F20F-4233-B1D3-A2B434CA30B2}" srcOrd="1" destOrd="0" parTransId="{A6F6B5B4-B311-4BF8-A149-CF787A8A42CE}" sibTransId="{B86778E9-94F2-4405-BAE6-7CF4C5BFDDA8}"/>
    <dgm:cxn modelId="{E84C133B-1394-4695-BCD5-E632F64F80B5}" type="presOf" srcId="{21E7DFDD-8FA3-4A4A-9697-DB35A056875B}" destId="{558102E9-D8F9-418A-BFC8-2DD4FA5D0D04}" srcOrd="0" destOrd="0" presId="urn:microsoft.com/office/officeart/2005/8/layout/bProcess3"/>
    <dgm:cxn modelId="{D7828B65-C25C-4F34-8799-7A0F6E536CC5}" srcId="{E0E28BB6-32FB-479E-B6B3-9E1F7FFE351B}" destId="{F3522F29-8361-4398-9349-3111876D7482}" srcOrd="2" destOrd="0" parTransId="{C1983954-075E-4687-950D-2CE74B8EDDD4}" sibTransId="{B4112056-58CA-4DB1-AEB1-80904EFB425D}"/>
    <dgm:cxn modelId="{4626C74E-AB9E-4435-A576-9ED410396580}" type="presOf" srcId="{8065170E-6DFE-4B08-87DF-54C0693B4277}" destId="{64B3C8AC-A151-4B6D-BA31-9A1F29532B3F}" srcOrd="0" destOrd="0" presId="urn:microsoft.com/office/officeart/2005/8/layout/bProcess3"/>
    <dgm:cxn modelId="{4E2FCD6E-6162-4348-851C-2CDF9BC53238}" type="presOf" srcId="{B86778E9-94F2-4405-BAE6-7CF4C5BFDDA8}" destId="{BC3D40B8-F104-4F5A-BCFB-4162081AC56E}" srcOrd="1" destOrd="0" presId="urn:microsoft.com/office/officeart/2005/8/layout/bProcess3"/>
    <dgm:cxn modelId="{4163EF52-4E87-4E8D-B1CD-B18735BDD758}" type="presOf" srcId="{A0F94F4F-DADA-4B37-AFAA-16BABD44F974}" destId="{903B761C-DE82-4833-9A3B-E50E7D20A4B3}" srcOrd="1" destOrd="0" presId="urn:microsoft.com/office/officeart/2005/8/layout/bProcess3"/>
    <dgm:cxn modelId="{66DCAB78-C118-41CD-90F3-F8AE6AF47C58}" srcId="{E0E28BB6-32FB-479E-B6B3-9E1F7FFE351B}" destId="{8065170E-6DFE-4B08-87DF-54C0693B4277}" srcOrd="6" destOrd="0" parTransId="{57B619E0-D59B-4B52-A553-7DA60F5D41C8}" sibTransId="{C140CE15-E63B-44DC-8A6E-3AFB859762A2}"/>
    <dgm:cxn modelId="{C92DF38D-D87F-41E0-91C8-7CA404E3BB9B}" type="presOf" srcId="{8F37D04F-F20F-4233-B1D3-A2B434CA30B2}" destId="{1DF8051A-B4CC-4AE4-810F-3C01970AE5D3}" srcOrd="0" destOrd="0" presId="urn:microsoft.com/office/officeart/2005/8/layout/bProcess3"/>
    <dgm:cxn modelId="{CD6EC3AC-F886-45FE-AF9A-858BC5A74435}" type="presOf" srcId="{B86778E9-94F2-4405-BAE6-7CF4C5BFDDA8}" destId="{C87D8162-8211-4DC3-8036-ADA8BC145464}" srcOrd="0" destOrd="0" presId="urn:microsoft.com/office/officeart/2005/8/layout/bProcess3"/>
    <dgm:cxn modelId="{19CC2FAE-4F0A-4DCE-8583-F93192296855}" type="presOf" srcId="{5B36EDB1-9AB8-45A3-8B05-679744EE50DC}" destId="{C86B5E62-292D-4218-92D6-AD900A19B1BE}" srcOrd="0" destOrd="0" presId="urn:microsoft.com/office/officeart/2005/8/layout/bProcess3"/>
    <dgm:cxn modelId="{6E3506B9-C1DE-4DA5-BF11-D09612582D38}" srcId="{E0E28BB6-32FB-479E-B6B3-9E1F7FFE351B}" destId="{C656CAF3-DA89-4B3F-AB21-DC05F261C3D7}" srcOrd="0" destOrd="0" parTransId="{AE9EDEBC-B835-441B-B3EC-3C6DD5C672D6}" sibTransId="{5B36EDB1-9AB8-45A3-8B05-679744EE50DC}"/>
    <dgm:cxn modelId="{A9B75DBD-51A8-4254-B625-E8C495BEE890}" type="presOf" srcId="{F3522F29-8361-4398-9349-3111876D7482}" destId="{363A6AE5-A6E3-4148-BEB9-760C7853FC0F}" srcOrd="0" destOrd="0" presId="urn:microsoft.com/office/officeart/2005/8/layout/bProcess3"/>
    <dgm:cxn modelId="{E11B8AC2-76B9-421F-9A8B-58476C744790}" type="presOf" srcId="{E0E28BB6-32FB-479E-B6B3-9E1F7FFE351B}" destId="{6ED28F99-7E8B-4816-9ED5-4FA8AF5D213B}" srcOrd="0" destOrd="0" presId="urn:microsoft.com/office/officeart/2005/8/layout/bProcess3"/>
    <dgm:cxn modelId="{8B3C8ACC-DFD0-4E28-8955-E9E609E80118}" srcId="{E0E28BB6-32FB-479E-B6B3-9E1F7FFE351B}" destId="{DC1667B1-9473-43A1-9555-1396E8D79644}" srcOrd="4" destOrd="0" parTransId="{F0D11419-F2BB-4595-B816-330C04766C42}" sibTransId="{18F507D5-1DCB-4B3D-9E60-720F2B4B6EEC}"/>
    <dgm:cxn modelId="{BD8BC5DB-04AC-4805-A627-6B2AE71B20D8}" type="presOf" srcId="{E7E69C87-2757-4C43-8344-B5AA7752392F}" destId="{F31B7287-2D5F-4582-B762-F40F34BF31A7}" srcOrd="0" destOrd="0" presId="urn:microsoft.com/office/officeart/2005/8/layout/bProcess3"/>
    <dgm:cxn modelId="{662638DC-5540-4C33-8818-DBDEC4F6AE77}" type="presOf" srcId="{DC1667B1-9473-43A1-9555-1396E8D79644}" destId="{6AD60526-F8B9-42C8-A0D3-9EB1D5995C8D}" srcOrd="0" destOrd="0" presId="urn:microsoft.com/office/officeart/2005/8/layout/bProcess3"/>
    <dgm:cxn modelId="{02AD30DE-9D83-4AB5-AD47-8D5251D7F999}" srcId="{E0E28BB6-32FB-479E-B6B3-9E1F7FFE351B}" destId="{E7E69C87-2757-4C43-8344-B5AA7752392F}" srcOrd="3" destOrd="0" parTransId="{3AE8B6C7-6FDA-400A-9AFB-2C7957F9AD81}" sibTransId="{21E7DFDD-8FA3-4A4A-9697-DB35A056875B}"/>
    <dgm:cxn modelId="{ED60E7DF-4D15-44CB-8389-0DE5AF0E406A}" type="presOf" srcId="{B4112056-58CA-4DB1-AEB1-80904EFB425D}" destId="{01516652-9474-49A4-A220-8AC2E5850302}" srcOrd="0" destOrd="0" presId="urn:microsoft.com/office/officeart/2005/8/layout/bProcess3"/>
    <dgm:cxn modelId="{D6740DE3-EC85-4C11-A2AC-6E73789738E9}" type="presOf" srcId="{18F507D5-1DCB-4B3D-9E60-720F2B4B6EEC}" destId="{ABBCAD66-8E0A-46F6-A193-1C8537DE2F68}" srcOrd="0" destOrd="0" presId="urn:microsoft.com/office/officeart/2005/8/layout/bProcess3"/>
    <dgm:cxn modelId="{08C8CFEB-DC1B-498F-8DF8-94C6885D8645}" type="presOf" srcId="{5B36EDB1-9AB8-45A3-8B05-679744EE50DC}" destId="{3FE619D7-B8FF-4546-80CF-009018251DC3}" srcOrd="1" destOrd="0" presId="urn:microsoft.com/office/officeart/2005/8/layout/bProcess3"/>
    <dgm:cxn modelId="{56B19CEF-4427-4632-BFF8-CD085B6189D3}" type="presOf" srcId="{21E7DFDD-8FA3-4A4A-9697-DB35A056875B}" destId="{7EF39E98-45B1-4E17-A287-90BC89E6F645}" srcOrd="1" destOrd="0" presId="urn:microsoft.com/office/officeart/2005/8/layout/bProcess3"/>
    <dgm:cxn modelId="{6FAB7D2F-FCE8-444B-B6A0-BDA9E1F5C3F9}" type="presParOf" srcId="{6ED28F99-7E8B-4816-9ED5-4FA8AF5D213B}" destId="{AF1FFA9B-0872-435C-AF50-1590DD342C9D}" srcOrd="0" destOrd="0" presId="urn:microsoft.com/office/officeart/2005/8/layout/bProcess3"/>
    <dgm:cxn modelId="{B8E62287-A419-49AC-BA65-A8F645FCAF45}" type="presParOf" srcId="{6ED28F99-7E8B-4816-9ED5-4FA8AF5D213B}" destId="{C86B5E62-292D-4218-92D6-AD900A19B1BE}" srcOrd="1" destOrd="0" presId="urn:microsoft.com/office/officeart/2005/8/layout/bProcess3"/>
    <dgm:cxn modelId="{E97213A6-2723-4AE7-90CC-9B8DD9D44418}" type="presParOf" srcId="{C86B5E62-292D-4218-92D6-AD900A19B1BE}" destId="{3FE619D7-B8FF-4546-80CF-009018251DC3}" srcOrd="0" destOrd="0" presId="urn:microsoft.com/office/officeart/2005/8/layout/bProcess3"/>
    <dgm:cxn modelId="{9208ABA9-6667-42D9-B33B-0041145933CE}" type="presParOf" srcId="{6ED28F99-7E8B-4816-9ED5-4FA8AF5D213B}" destId="{1DF8051A-B4CC-4AE4-810F-3C01970AE5D3}" srcOrd="2" destOrd="0" presId="urn:microsoft.com/office/officeart/2005/8/layout/bProcess3"/>
    <dgm:cxn modelId="{6A307AC0-5F97-42BF-920F-9EB631BBAC3E}" type="presParOf" srcId="{6ED28F99-7E8B-4816-9ED5-4FA8AF5D213B}" destId="{C87D8162-8211-4DC3-8036-ADA8BC145464}" srcOrd="3" destOrd="0" presId="urn:microsoft.com/office/officeart/2005/8/layout/bProcess3"/>
    <dgm:cxn modelId="{3FCF0184-ACEE-4338-BC13-0956B277D002}" type="presParOf" srcId="{C87D8162-8211-4DC3-8036-ADA8BC145464}" destId="{BC3D40B8-F104-4F5A-BCFB-4162081AC56E}" srcOrd="0" destOrd="0" presId="urn:microsoft.com/office/officeart/2005/8/layout/bProcess3"/>
    <dgm:cxn modelId="{7BCA7DAA-2999-40EE-AA02-FAD1359559DB}" type="presParOf" srcId="{6ED28F99-7E8B-4816-9ED5-4FA8AF5D213B}" destId="{363A6AE5-A6E3-4148-BEB9-760C7853FC0F}" srcOrd="4" destOrd="0" presId="urn:microsoft.com/office/officeart/2005/8/layout/bProcess3"/>
    <dgm:cxn modelId="{604276C2-26CC-40B7-A936-C8AE93C494AA}" type="presParOf" srcId="{6ED28F99-7E8B-4816-9ED5-4FA8AF5D213B}" destId="{01516652-9474-49A4-A220-8AC2E5850302}" srcOrd="5" destOrd="0" presId="urn:microsoft.com/office/officeart/2005/8/layout/bProcess3"/>
    <dgm:cxn modelId="{ED25A3EE-A66F-4935-9E5A-21B8ABFB6C26}" type="presParOf" srcId="{01516652-9474-49A4-A220-8AC2E5850302}" destId="{27F8E6C3-9731-4320-885C-D8F8A91C531B}" srcOrd="0" destOrd="0" presId="urn:microsoft.com/office/officeart/2005/8/layout/bProcess3"/>
    <dgm:cxn modelId="{B2A29C6C-3905-478B-BC6B-31078FD2E45D}" type="presParOf" srcId="{6ED28F99-7E8B-4816-9ED5-4FA8AF5D213B}" destId="{F31B7287-2D5F-4582-B762-F40F34BF31A7}" srcOrd="6" destOrd="0" presId="urn:microsoft.com/office/officeart/2005/8/layout/bProcess3"/>
    <dgm:cxn modelId="{6F5082F4-4E44-49FF-941F-E5AD8B19A02E}" type="presParOf" srcId="{6ED28F99-7E8B-4816-9ED5-4FA8AF5D213B}" destId="{558102E9-D8F9-418A-BFC8-2DD4FA5D0D04}" srcOrd="7" destOrd="0" presId="urn:microsoft.com/office/officeart/2005/8/layout/bProcess3"/>
    <dgm:cxn modelId="{E91A1713-7DE0-4F4D-9727-9424609D5A3C}" type="presParOf" srcId="{558102E9-D8F9-418A-BFC8-2DD4FA5D0D04}" destId="{7EF39E98-45B1-4E17-A287-90BC89E6F645}" srcOrd="0" destOrd="0" presId="urn:microsoft.com/office/officeart/2005/8/layout/bProcess3"/>
    <dgm:cxn modelId="{AFA41892-A457-4022-A023-3BF7EC8A68D9}" type="presParOf" srcId="{6ED28F99-7E8B-4816-9ED5-4FA8AF5D213B}" destId="{6AD60526-F8B9-42C8-A0D3-9EB1D5995C8D}" srcOrd="8" destOrd="0" presId="urn:microsoft.com/office/officeart/2005/8/layout/bProcess3"/>
    <dgm:cxn modelId="{F93F1E4B-9973-4454-A54E-7F70698F8AD1}" type="presParOf" srcId="{6ED28F99-7E8B-4816-9ED5-4FA8AF5D213B}" destId="{ABBCAD66-8E0A-46F6-A193-1C8537DE2F68}" srcOrd="9" destOrd="0" presId="urn:microsoft.com/office/officeart/2005/8/layout/bProcess3"/>
    <dgm:cxn modelId="{85A5BDEB-E0AC-4A99-A42A-1767E99C7082}" type="presParOf" srcId="{ABBCAD66-8E0A-46F6-A193-1C8537DE2F68}" destId="{8D7B9CD8-EAEB-425B-A067-DEC1FE1AABBC}" srcOrd="0" destOrd="0" presId="urn:microsoft.com/office/officeart/2005/8/layout/bProcess3"/>
    <dgm:cxn modelId="{9DE0D4A9-1835-4E1C-8B19-CC55D4FF0E81}" type="presParOf" srcId="{6ED28F99-7E8B-4816-9ED5-4FA8AF5D213B}" destId="{A894B44D-0A42-4E3A-809E-29EF5B5B1C0A}" srcOrd="10" destOrd="0" presId="urn:microsoft.com/office/officeart/2005/8/layout/bProcess3"/>
    <dgm:cxn modelId="{EC4A5F10-90A8-4CE6-8E4C-11AB2EB515E1}" type="presParOf" srcId="{6ED28F99-7E8B-4816-9ED5-4FA8AF5D213B}" destId="{7F02A92B-4D3B-46E7-AA58-13DBF55A108A}" srcOrd="11" destOrd="0" presId="urn:microsoft.com/office/officeart/2005/8/layout/bProcess3"/>
    <dgm:cxn modelId="{98747E21-A8F6-4BDD-AE7F-BCD47F721C7C}" type="presParOf" srcId="{7F02A92B-4D3B-46E7-AA58-13DBF55A108A}" destId="{903B761C-DE82-4833-9A3B-E50E7D20A4B3}" srcOrd="0" destOrd="0" presId="urn:microsoft.com/office/officeart/2005/8/layout/bProcess3"/>
    <dgm:cxn modelId="{056371FB-C63F-4391-BFE8-EBF40C70BDD0}" type="presParOf" srcId="{6ED28F99-7E8B-4816-9ED5-4FA8AF5D213B}" destId="{64B3C8AC-A151-4B6D-BA31-9A1F29532B3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A143A-02CB-4652-9FCA-5C07323742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9DB8C9-17B3-4D53-AE70-9220E27C8134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forms &amp; documentation</a:t>
          </a:r>
        </a:p>
      </dgm:t>
    </dgm:pt>
    <dgm:pt modelId="{FC641549-49B3-4C19-8BC0-F51DF52BFD8D}" type="parTrans" cxnId="{46F29AD5-9031-4771-9440-9672E7A5E63D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2A9E87A-7C13-4611-AA15-55ABA9F361B0}" type="sibTrans" cxnId="{46F29AD5-9031-4771-9440-9672E7A5E63D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736BC50-0E6C-476E-9C27-A41C6AB44A44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Integrated digital tools</a:t>
          </a:r>
        </a:p>
      </dgm:t>
    </dgm:pt>
    <dgm:pt modelId="{4F6AE822-934B-491C-AA92-C316C6999ADC}" type="parTrans" cxnId="{ADCDF42F-A728-49B7-91A8-0D011C40A66F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F1B02D0-656D-4437-92E6-73CD20EEB93B}" type="sibTrans" cxnId="{ADCDF42F-A728-49B7-91A8-0D011C40A66F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BAADDED-3F19-4DDE-BC8D-623C39E6F9BD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IS applications for performance analysis</a:t>
          </a:r>
        </a:p>
      </dgm:t>
    </dgm:pt>
    <dgm:pt modelId="{0D97B834-ED67-42D3-83F4-520113352E98}" type="parTrans" cxnId="{0AA2C3BB-9519-4380-8F2F-988A79477AF4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5142D5B-0807-4DE5-BC84-CE85CE5778D0}" type="sibTrans" cxnId="{0AA2C3BB-9519-4380-8F2F-988A79477AF4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B698BA0-FC1A-4139-AD6E-02C32F043FBE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information for patients</a:t>
          </a:r>
        </a:p>
      </dgm:t>
    </dgm:pt>
    <dgm:pt modelId="{01DF7A58-D6BB-47E1-B7A8-C9D13A5E10EF}" type="parTrans" cxnId="{312AA119-7860-49FD-9A09-9383F32E4A85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4664D90-D728-44FF-8288-D34B51BB09C3}" type="sibTrans" cxnId="{312AA119-7860-49FD-9A09-9383F32E4A85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9E1500-CC4A-48BD-B02E-E60365A67C83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Artificial Intelligence</a:t>
          </a:r>
        </a:p>
      </dgm:t>
    </dgm:pt>
    <dgm:pt modelId="{E9223FA2-7171-4F41-B27C-3D8D9B9A4EBD}" type="parTrans" cxnId="{3CB57238-86D2-4B06-B9B8-1465446B92E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F1A619-7FB5-4928-9456-88BBD28EB479}" type="sibTrans" cxnId="{3CB57238-86D2-4B06-B9B8-1465446B92E0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C8A77C7-73D2-449F-8B93-C1509EF18E36}">
      <dgm:prSet phldrT="[Text]"/>
      <dgm:spPr/>
      <dgm:t>
        <a:bodyPr/>
        <a:lstStyle/>
        <a:p>
          <a:r>
            <a:rPr lang="en-GB" b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quality management system</a:t>
          </a:r>
        </a:p>
      </dgm:t>
    </dgm:pt>
    <dgm:pt modelId="{58F3D746-CA92-452B-9C41-BCC93F560ED1}" type="parTrans" cxnId="{ED1CF1F7-B2A4-41C7-AC6F-6644AFBE170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716E6E-EBD7-44AD-9FDE-F21C2DE91B4A}" type="sibTrans" cxnId="{ED1CF1F7-B2A4-41C7-AC6F-6644AFBE1708}">
      <dgm:prSet/>
      <dgm:spPr/>
      <dgm:t>
        <a:bodyPr/>
        <a:lstStyle/>
        <a:p>
          <a:endParaRPr lang="en-GB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B91B14A-7ACE-401D-B991-9223E089C9CC}" type="pres">
      <dgm:prSet presAssocID="{1EAA143A-02CB-4652-9FCA-5C073237428A}" presName="CompostProcess" presStyleCnt="0">
        <dgm:presLayoutVars>
          <dgm:dir/>
          <dgm:resizeHandles val="exact"/>
        </dgm:presLayoutVars>
      </dgm:prSet>
      <dgm:spPr/>
    </dgm:pt>
    <dgm:pt modelId="{47C94675-E2BB-4DDC-817A-94D18E06E7B8}" type="pres">
      <dgm:prSet presAssocID="{1EAA143A-02CB-4652-9FCA-5C073237428A}" presName="arrow" presStyleLbl="bgShp" presStyleIdx="0" presStyleCnt="1"/>
      <dgm:spPr/>
    </dgm:pt>
    <dgm:pt modelId="{298A2700-BD5F-407F-8A82-E908A6CAC8D5}" type="pres">
      <dgm:prSet presAssocID="{1EAA143A-02CB-4652-9FCA-5C073237428A}" presName="linearProcess" presStyleCnt="0"/>
      <dgm:spPr/>
    </dgm:pt>
    <dgm:pt modelId="{BEFDCEE7-73FE-45C6-BB9F-5C0EDE8FFFC4}" type="pres">
      <dgm:prSet presAssocID="{A59DB8C9-17B3-4D53-AE70-9220E27C8134}" presName="textNode" presStyleLbl="node1" presStyleIdx="0" presStyleCnt="6">
        <dgm:presLayoutVars>
          <dgm:bulletEnabled val="1"/>
        </dgm:presLayoutVars>
      </dgm:prSet>
      <dgm:spPr/>
    </dgm:pt>
    <dgm:pt modelId="{7C01195A-8C25-45DD-9AE0-9AE08742A8AF}" type="pres">
      <dgm:prSet presAssocID="{62A9E87A-7C13-4611-AA15-55ABA9F361B0}" presName="sibTrans" presStyleCnt="0"/>
      <dgm:spPr/>
    </dgm:pt>
    <dgm:pt modelId="{2AD36D57-B6AD-418F-BA5F-B73745B5E203}" type="pres">
      <dgm:prSet presAssocID="{2736BC50-0E6C-476E-9C27-A41C6AB44A44}" presName="textNode" presStyleLbl="node1" presStyleIdx="1" presStyleCnt="6">
        <dgm:presLayoutVars>
          <dgm:bulletEnabled val="1"/>
        </dgm:presLayoutVars>
      </dgm:prSet>
      <dgm:spPr/>
    </dgm:pt>
    <dgm:pt modelId="{A8DE382A-ECCB-4442-A556-DC327063F32C}" type="pres">
      <dgm:prSet presAssocID="{1F1B02D0-656D-4437-92E6-73CD20EEB93B}" presName="sibTrans" presStyleCnt="0"/>
      <dgm:spPr/>
    </dgm:pt>
    <dgm:pt modelId="{29FBC487-A573-4383-B370-CE19729543B9}" type="pres">
      <dgm:prSet presAssocID="{5BAADDED-3F19-4DDE-BC8D-623C39E6F9BD}" presName="textNode" presStyleLbl="node1" presStyleIdx="2" presStyleCnt="6">
        <dgm:presLayoutVars>
          <dgm:bulletEnabled val="1"/>
        </dgm:presLayoutVars>
      </dgm:prSet>
      <dgm:spPr/>
    </dgm:pt>
    <dgm:pt modelId="{A9AE9BEF-83A0-4D0B-9D2E-EA3BAA7F15E4}" type="pres">
      <dgm:prSet presAssocID="{75142D5B-0807-4DE5-BC84-CE85CE5778D0}" presName="sibTrans" presStyleCnt="0"/>
      <dgm:spPr/>
    </dgm:pt>
    <dgm:pt modelId="{8AD8F0DA-5E19-4CF1-B55B-01C9D7013BB1}" type="pres">
      <dgm:prSet presAssocID="{6B698BA0-FC1A-4139-AD6E-02C32F043FBE}" presName="textNode" presStyleLbl="node1" presStyleIdx="3" presStyleCnt="6">
        <dgm:presLayoutVars>
          <dgm:bulletEnabled val="1"/>
        </dgm:presLayoutVars>
      </dgm:prSet>
      <dgm:spPr/>
    </dgm:pt>
    <dgm:pt modelId="{93E50B70-E2F1-4D6C-9EF6-13236A7287C0}" type="pres">
      <dgm:prSet presAssocID="{54664D90-D728-44FF-8288-D34B51BB09C3}" presName="sibTrans" presStyleCnt="0"/>
      <dgm:spPr/>
    </dgm:pt>
    <dgm:pt modelId="{BC4EA5AB-1C4D-4A8A-B2E3-06120F415E27}" type="pres">
      <dgm:prSet presAssocID="{8A9E1500-CC4A-48BD-B02E-E60365A67C83}" presName="textNode" presStyleLbl="node1" presStyleIdx="4" presStyleCnt="6">
        <dgm:presLayoutVars>
          <dgm:bulletEnabled val="1"/>
        </dgm:presLayoutVars>
      </dgm:prSet>
      <dgm:spPr/>
    </dgm:pt>
    <dgm:pt modelId="{2C907D9F-065C-4C8B-90ED-E2F9A1BEF0D3}" type="pres">
      <dgm:prSet presAssocID="{9EF1A619-7FB5-4928-9456-88BBD28EB479}" presName="sibTrans" presStyleCnt="0"/>
      <dgm:spPr/>
    </dgm:pt>
    <dgm:pt modelId="{C21C7880-8818-4E62-8226-D1F701BFBEE0}" type="pres">
      <dgm:prSet presAssocID="{9C8A77C7-73D2-449F-8B93-C1509EF18E3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FE03916-F1FA-4456-9169-171E1B9D5C23}" type="presOf" srcId="{2736BC50-0E6C-476E-9C27-A41C6AB44A44}" destId="{2AD36D57-B6AD-418F-BA5F-B73745B5E203}" srcOrd="0" destOrd="0" presId="urn:microsoft.com/office/officeart/2005/8/layout/hProcess9"/>
    <dgm:cxn modelId="{312AA119-7860-49FD-9A09-9383F32E4A85}" srcId="{1EAA143A-02CB-4652-9FCA-5C073237428A}" destId="{6B698BA0-FC1A-4139-AD6E-02C32F043FBE}" srcOrd="3" destOrd="0" parTransId="{01DF7A58-D6BB-47E1-B7A8-C9D13A5E10EF}" sibTransId="{54664D90-D728-44FF-8288-D34B51BB09C3}"/>
    <dgm:cxn modelId="{ADCDF42F-A728-49B7-91A8-0D011C40A66F}" srcId="{1EAA143A-02CB-4652-9FCA-5C073237428A}" destId="{2736BC50-0E6C-476E-9C27-A41C6AB44A44}" srcOrd="1" destOrd="0" parTransId="{4F6AE822-934B-491C-AA92-C316C6999ADC}" sibTransId="{1F1B02D0-656D-4437-92E6-73CD20EEB93B}"/>
    <dgm:cxn modelId="{3CB57238-86D2-4B06-B9B8-1465446B92E0}" srcId="{1EAA143A-02CB-4652-9FCA-5C073237428A}" destId="{8A9E1500-CC4A-48BD-B02E-E60365A67C83}" srcOrd="4" destOrd="0" parTransId="{E9223FA2-7171-4F41-B27C-3D8D9B9A4EBD}" sibTransId="{9EF1A619-7FB5-4928-9456-88BBD28EB479}"/>
    <dgm:cxn modelId="{1DE8AA60-3083-4DB6-B761-6A9D6EA0FEBB}" type="presOf" srcId="{A59DB8C9-17B3-4D53-AE70-9220E27C8134}" destId="{BEFDCEE7-73FE-45C6-BB9F-5C0EDE8FFFC4}" srcOrd="0" destOrd="0" presId="urn:microsoft.com/office/officeart/2005/8/layout/hProcess9"/>
    <dgm:cxn modelId="{DA363070-BDB5-4D89-8AF7-0015F045A1F1}" type="presOf" srcId="{1EAA143A-02CB-4652-9FCA-5C073237428A}" destId="{2B91B14A-7ACE-401D-B991-9223E089C9CC}" srcOrd="0" destOrd="0" presId="urn:microsoft.com/office/officeart/2005/8/layout/hProcess9"/>
    <dgm:cxn modelId="{D550F074-CCBB-419E-9704-F59DC28EC096}" type="presOf" srcId="{9C8A77C7-73D2-449F-8B93-C1509EF18E36}" destId="{C21C7880-8818-4E62-8226-D1F701BFBEE0}" srcOrd="0" destOrd="0" presId="urn:microsoft.com/office/officeart/2005/8/layout/hProcess9"/>
    <dgm:cxn modelId="{E8028A92-9A9F-4AE7-A19A-CCCBDA7F989D}" type="presOf" srcId="{8A9E1500-CC4A-48BD-B02E-E60365A67C83}" destId="{BC4EA5AB-1C4D-4A8A-B2E3-06120F415E27}" srcOrd="0" destOrd="0" presId="urn:microsoft.com/office/officeart/2005/8/layout/hProcess9"/>
    <dgm:cxn modelId="{0AA2C3BB-9519-4380-8F2F-988A79477AF4}" srcId="{1EAA143A-02CB-4652-9FCA-5C073237428A}" destId="{5BAADDED-3F19-4DDE-BC8D-623C39E6F9BD}" srcOrd="2" destOrd="0" parTransId="{0D97B834-ED67-42D3-83F4-520113352E98}" sibTransId="{75142D5B-0807-4DE5-BC84-CE85CE5778D0}"/>
    <dgm:cxn modelId="{EAB692C6-5AF2-49AC-BC1B-2B9310CD1FA3}" type="presOf" srcId="{5BAADDED-3F19-4DDE-BC8D-623C39E6F9BD}" destId="{29FBC487-A573-4383-B370-CE19729543B9}" srcOrd="0" destOrd="0" presId="urn:microsoft.com/office/officeart/2005/8/layout/hProcess9"/>
    <dgm:cxn modelId="{46F29AD5-9031-4771-9440-9672E7A5E63D}" srcId="{1EAA143A-02CB-4652-9FCA-5C073237428A}" destId="{A59DB8C9-17B3-4D53-AE70-9220E27C8134}" srcOrd="0" destOrd="0" parTransId="{FC641549-49B3-4C19-8BC0-F51DF52BFD8D}" sibTransId="{62A9E87A-7C13-4611-AA15-55ABA9F361B0}"/>
    <dgm:cxn modelId="{E412B9E8-80BA-488B-BE57-FFB74AC63D3F}" type="presOf" srcId="{6B698BA0-FC1A-4139-AD6E-02C32F043FBE}" destId="{8AD8F0DA-5E19-4CF1-B55B-01C9D7013BB1}" srcOrd="0" destOrd="0" presId="urn:microsoft.com/office/officeart/2005/8/layout/hProcess9"/>
    <dgm:cxn modelId="{ED1CF1F7-B2A4-41C7-AC6F-6644AFBE1708}" srcId="{1EAA143A-02CB-4652-9FCA-5C073237428A}" destId="{9C8A77C7-73D2-449F-8B93-C1509EF18E36}" srcOrd="5" destOrd="0" parTransId="{58F3D746-CA92-452B-9C41-BCC93F560ED1}" sibTransId="{72716E6E-EBD7-44AD-9FDE-F21C2DE91B4A}"/>
    <dgm:cxn modelId="{E30A84F2-6A2E-4512-88CB-F4DB8C59A343}" type="presParOf" srcId="{2B91B14A-7ACE-401D-B991-9223E089C9CC}" destId="{47C94675-E2BB-4DDC-817A-94D18E06E7B8}" srcOrd="0" destOrd="0" presId="urn:microsoft.com/office/officeart/2005/8/layout/hProcess9"/>
    <dgm:cxn modelId="{85CB37BF-446C-4B7E-BD3D-6CF0115C3317}" type="presParOf" srcId="{2B91B14A-7ACE-401D-B991-9223E089C9CC}" destId="{298A2700-BD5F-407F-8A82-E908A6CAC8D5}" srcOrd="1" destOrd="0" presId="urn:microsoft.com/office/officeart/2005/8/layout/hProcess9"/>
    <dgm:cxn modelId="{14B19255-EE57-4E72-8F39-AFDBA41B794D}" type="presParOf" srcId="{298A2700-BD5F-407F-8A82-E908A6CAC8D5}" destId="{BEFDCEE7-73FE-45C6-BB9F-5C0EDE8FFFC4}" srcOrd="0" destOrd="0" presId="urn:microsoft.com/office/officeart/2005/8/layout/hProcess9"/>
    <dgm:cxn modelId="{7436AC00-7F0A-4438-B829-AEA71E06DA82}" type="presParOf" srcId="{298A2700-BD5F-407F-8A82-E908A6CAC8D5}" destId="{7C01195A-8C25-45DD-9AE0-9AE08742A8AF}" srcOrd="1" destOrd="0" presId="urn:microsoft.com/office/officeart/2005/8/layout/hProcess9"/>
    <dgm:cxn modelId="{3D728E56-4D7B-4543-9296-3E41597A7002}" type="presParOf" srcId="{298A2700-BD5F-407F-8A82-E908A6CAC8D5}" destId="{2AD36D57-B6AD-418F-BA5F-B73745B5E203}" srcOrd="2" destOrd="0" presId="urn:microsoft.com/office/officeart/2005/8/layout/hProcess9"/>
    <dgm:cxn modelId="{7A736469-77F6-452D-85B6-F2A3AE8A3C1C}" type="presParOf" srcId="{298A2700-BD5F-407F-8A82-E908A6CAC8D5}" destId="{A8DE382A-ECCB-4442-A556-DC327063F32C}" srcOrd="3" destOrd="0" presId="urn:microsoft.com/office/officeart/2005/8/layout/hProcess9"/>
    <dgm:cxn modelId="{CF831A59-9C84-4556-A2C6-32A11DE3BCFC}" type="presParOf" srcId="{298A2700-BD5F-407F-8A82-E908A6CAC8D5}" destId="{29FBC487-A573-4383-B370-CE19729543B9}" srcOrd="4" destOrd="0" presId="urn:microsoft.com/office/officeart/2005/8/layout/hProcess9"/>
    <dgm:cxn modelId="{B486ED58-971B-41A0-8188-4294F84D48C8}" type="presParOf" srcId="{298A2700-BD5F-407F-8A82-E908A6CAC8D5}" destId="{A9AE9BEF-83A0-4D0B-9D2E-EA3BAA7F15E4}" srcOrd="5" destOrd="0" presId="urn:microsoft.com/office/officeart/2005/8/layout/hProcess9"/>
    <dgm:cxn modelId="{A3F153FB-B459-401E-8F3C-6FAB23B1145B}" type="presParOf" srcId="{298A2700-BD5F-407F-8A82-E908A6CAC8D5}" destId="{8AD8F0DA-5E19-4CF1-B55B-01C9D7013BB1}" srcOrd="6" destOrd="0" presId="urn:microsoft.com/office/officeart/2005/8/layout/hProcess9"/>
    <dgm:cxn modelId="{7468B35E-6A15-4C37-8894-7E8459D8F839}" type="presParOf" srcId="{298A2700-BD5F-407F-8A82-E908A6CAC8D5}" destId="{93E50B70-E2F1-4D6C-9EF6-13236A7287C0}" srcOrd="7" destOrd="0" presId="urn:microsoft.com/office/officeart/2005/8/layout/hProcess9"/>
    <dgm:cxn modelId="{C7FAF6ED-A62F-4D08-8572-53BA599DA5B1}" type="presParOf" srcId="{298A2700-BD5F-407F-8A82-E908A6CAC8D5}" destId="{BC4EA5AB-1C4D-4A8A-B2E3-06120F415E27}" srcOrd="8" destOrd="0" presId="urn:microsoft.com/office/officeart/2005/8/layout/hProcess9"/>
    <dgm:cxn modelId="{38DF7876-B936-42D6-8E46-5FE7503A0E8E}" type="presParOf" srcId="{298A2700-BD5F-407F-8A82-E908A6CAC8D5}" destId="{2C907D9F-065C-4C8B-90ED-E2F9A1BEF0D3}" srcOrd="9" destOrd="0" presId="urn:microsoft.com/office/officeart/2005/8/layout/hProcess9"/>
    <dgm:cxn modelId="{D0B25ED3-D23D-4410-8F92-CE137BDCD932}" type="presParOf" srcId="{298A2700-BD5F-407F-8A82-E908A6CAC8D5}" destId="{C21C7880-8818-4E62-8226-D1F701BFBEE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1F049-28E8-489A-ADD5-0DFCDE38331C}">
      <dsp:nvSpPr>
        <dsp:cNvPr id="0" name=""/>
        <dsp:cNvSpPr/>
      </dsp:nvSpPr>
      <dsp:spPr>
        <a:xfrm>
          <a:off x="-8330158" y="-1272352"/>
          <a:ext cx="9910704" cy="9910704"/>
        </a:xfrm>
        <a:prstGeom prst="blockArc">
          <a:avLst>
            <a:gd name="adj1" fmla="val 18900000"/>
            <a:gd name="adj2" fmla="val 2700000"/>
            <a:gd name="adj3" fmla="val 218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E7665-1BA8-43A7-B557-13692B8CB83A}">
      <dsp:nvSpPr>
        <dsp:cNvPr id="0" name=""/>
        <dsp:cNvSpPr/>
      </dsp:nvSpPr>
      <dsp:spPr>
        <a:xfrm>
          <a:off x="826670" y="566298"/>
          <a:ext cx="10876991" cy="11331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46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forms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daily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workflows</a:t>
          </a:r>
          <a:endParaRPr lang="en-GB" sz="41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670" y="566298"/>
        <a:ext cx="10876991" cy="1133185"/>
      </dsp:txXfrm>
    </dsp:sp>
    <dsp:sp modelId="{02CC6586-1440-4BE0-8891-0A6D9E74933B}">
      <dsp:nvSpPr>
        <dsp:cNvPr id="0" name=""/>
        <dsp:cNvSpPr/>
      </dsp:nvSpPr>
      <dsp:spPr>
        <a:xfrm>
          <a:off x="118429" y="424649"/>
          <a:ext cx="1416481" cy="1416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70FDD-75E8-4BB1-9928-3D94D109FCAB}">
      <dsp:nvSpPr>
        <dsp:cNvPr id="0" name=""/>
        <dsp:cNvSpPr/>
      </dsp:nvSpPr>
      <dsp:spPr>
        <a:xfrm>
          <a:off x="1476351" y="2266370"/>
          <a:ext cx="10227310" cy="1133185"/>
        </a:xfrm>
        <a:prstGeom prst="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46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e-Approval for procedures &amp; documents</a:t>
          </a:r>
          <a:endParaRPr lang="en-GB" sz="41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476351" y="2266370"/>
        <a:ext cx="10227310" cy="1133185"/>
      </dsp:txXfrm>
    </dsp:sp>
    <dsp:sp modelId="{E1833104-FB1F-4E0B-A329-F7FFB8A1B7AE}">
      <dsp:nvSpPr>
        <dsp:cNvPr id="0" name=""/>
        <dsp:cNvSpPr/>
      </dsp:nvSpPr>
      <dsp:spPr>
        <a:xfrm>
          <a:off x="768110" y="2124722"/>
          <a:ext cx="1416481" cy="1416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757C9-37B4-48A0-8285-FD2239C66AEB}">
      <dsp:nvSpPr>
        <dsp:cNvPr id="0" name=""/>
        <dsp:cNvSpPr/>
      </dsp:nvSpPr>
      <dsp:spPr>
        <a:xfrm>
          <a:off x="1476351" y="3966443"/>
          <a:ext cx="10227310" cy="1133185"/>
        </a:xfrm>
        <a:prstGeom prst="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46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infromation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patients</a:t>
          </a:r>
          <a:endParaRPr lang="en-GB" sz="41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476351" y="3966443"/>
        <a:ext cx="10227310" cy="1133185"/>
      </dsp:txXfrm>
    </dsp:sp>
    <dsp:sp modelId="{1655F991-29F7-41D2-B6F7-7EFDD24B59AA}">
      <dsp:nvSpPr>
        <dsp:cNvPr id="0" name=""/>
        <dsp:cNvSpPr/>
      </dsp:nvSpPr>
      <dsp:spPr>
        <a:xfrm>
          <a:off x="768110" y="3824795"/>
          <a:ext cx="1416481" cy="1416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4CD2E-C95D-432C-90A7-43081B69C21A}">
      <dsp:nvSpPr>
        <dsp:cNvPr id="0" name=""/>
        <dsp:cNvSpPr/>
      </dsp:nvSpPr>
      <dsp:spPr>
        <a:xfrm>
          <a:off x="826670" y="5666516"/>
          <a:ext cx="10876991" cy="1133185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466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Self-service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portals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</a:t>
          </a:r>
          <a:r>
            <a:rPr lang="lv-LV" sz="41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41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staff</a:t>
          </a:r>
          <a:endParaRPr lang="en-GB" sz="41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670" y="5666516"/>
        <a:ext cx="10876991" cy="1133185"/>
      </dsp:txXfrm>
    </dsp:sp>
    <dsp:sp modelId="{196E750A-9188-4C61-82EF-DC60CA3918F8}">
      <dsp:nvSpPr>
        <dsp:cNvPr id="0" name=""/>
        <dsp:cNvSpPr/>
      </dsp:nvSpPr>
      <dsp:spPr>
        <a:xfrm>
          <a:off x="118429" y="5524868"/>
          <a:ext cx="1416481" cy="1416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0C2D8-717C-4E46-8848-A10ECF543C09}">
      <dsp:nvSpPr>
        <dsp:cNvPr id="0" name=""/>
        <dsp:cNvSpPr/>
      </dsp:nvSpPr>
      <dsp:spPr>
        <a:xfrm>
          <a:off x="1100313" y="934642"/>
          <a:ext cx="13601700" cy="49663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64F44-17FF-4C7E-8B03-305E31B76F4C}">
      <dsp:nvSpPr>
        <dsp:cNvPr id="0" name=""/>
        <dsp:cNvSpPr/>
      </dsp:nvSpPr>
      <dsp:spPr>
        <a:xfrm>
          <a:off x="3482" y="2057400"/>
          <a:ext cx="292428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Control environment</a:t>
          </a:r>
        </a:p>
      </dsp:txBody>
      <dsp:txXfrm>
        <a:off x="137394" y="2191312"/>
        <a:ext cx="2656461" cy="2475376"/>
      </dsp:txXfrm>
    </dsp:sp>
    <dsp:sp modelId="{A1AD6DF8-3496-4E08-B27C-CFD4516421D5}">
      <dsp:nvSpPr>
        <dsp:cNvPr id="0" name=""/>
        <dsp:cNvSpPr/>
      </dsp:nvSpPr>
      <dsp:spPr>
        <a:xfrm>
          <a:off x="3271169" y="2057400"/>
          <a:ext cx="292428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Risk assessment</a:t>
          </a:r>
        </a:p>
      </dsp:txBody>
      <dsp:txXfrm>
        <a:off x="3405081" y="2191312"/>
        <a:ext cx="2656461" cy="2475376"/>
      </dsp:txXfrm>
    </dsp:sp>
    <dsp:sp modelId="{5D4D7E26-C617-4991-9947-F31E414F9A0C}">
      <dsp:nvSpPr>
        <dsp:cNvPr id="0" name=""/>
        <dsp:cNvSpPr/>
      </dsp:nvSpPr>
      <dsp:spPr>
        <a:xfrm>
          <a:off x="6538857" y="2057400"/>
          <a:ext cx="292428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Control activities</a:t>
          </a:r>
        </a:p>
      </dsp:txBody>
      <dsp:txXfrm>
        <a:off x="6672769" y="2191312"/>
        <a:ext cx="2656461" cy="2475376"/>
      </dsp:txXfrm>
    </dsp:sp>
    <dsp:sp modelId="{86295564-AA14-4D71-A45F-BED84D05F00A}">
      <dsp:nvSpPr>
        <dsp:cNvPr id="0" name=""/>
        <dsp:cNvSpPr/>
      </dsp:nvSpPr>
      <dsp:spPr>
        <a:xfrm>
          <a:off x="9806544" y="2057400"/>
          <a:ext cx="292428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Information and communication</a:t>
          </a:r>
        </a:p>
      </dsp:txBody>
      <dsp:txXfrm>
        <a:off x="9940456" y="2191312"/>
        <a:ext cx="2656461" cy="2475376"/>
      </dsp:txXfrm>
    </dsp:sp>
    <dsp:sp modelId="{88B0A921-4E1F-4773-A234-3F76B4E9C2EB}">
      <dsp:nvSpPr>
        <dsp:cNvPr id="0" name=""/>
        <dsp:cNvSpPr/>
      </dsp:nvSpPr>
      <dsp:spPr>
        <a:xfrm>
          <a:off x="13074232" y="2057400"/>
          <a:ext cx="2924285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Monitoring activities</a:t>
          </a:r>
        </a:p>
      </dsp:txBody>
      <dsp:txXfrm>
        <a:off x="13208144" y="2191312"/>
        <a:ext cx="2656461" cy="247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84226-FF3E-4745-B179-9CBEF367EF2B}">
      <dsp:nvSpPr>
        <dsp:cNvPr id="0" name=""/>
        <dsp:cNvSpPr/>
      </dsp:nvSpPr>
      <dsp:spPr>
        <a:xfrm>
          <a:off x="0" y="875070"/>
          <a:ext cx="10591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3ED31-16E2-40B4-9D3D-612191CE458A}">
      <dsp:nvSpPr>
        <dsp:cNvPr id="0" name=""/>
        <dsp:cNvSpPr/>
      </dsp:nvSpPr>
      <dsp:spPr>
        <a:xfrm>
          <a:off x="529590" y="373230"/>
          <a:ext cx="74142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One</a:t>
          </a:r>
          <a:r>
            <a:rPr lang="lv-LV" sz="3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unified</a:t>
          </a:r>
          <a:r>
            <a:rPr lang="lv-LV" sz="3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regulation</a:t>
          </a:r>
          <a:r>
            <a:rPr lang="lv-LV" sz="3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document</a:t>
          </a:r>
          <a:endParaRPr lang="en-GB" sz="3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8586" y="422226"/>
        <a:ext cx="7316268" cy="905688"/>
      </dsp:txXfrm>
    </dsp:sp>
    <dsp:sp modelId="{9E8F9D2C-D0BE-41CA-BF0E-E781420B643A}">
      <dsp:nvSpPr>
        <dsp:cNvPr id="0" name=""/>
        <dsp:cNvSpPr/>
      </dsp:nvSpPr>
      <dsp:spPr>
        <a:xfrm>
          <a:off x="0" y="2417310"/>
          <a:ext cx="10591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17957-4C46-4A89-8EA0-D00857C5BA6D}">
      <dsp:nvSpPr>
        <dsp:cNvPr id="0" name=""/>
        <dsp:cNvSpPr/>
      </dsp:nvSpPr>
      <dsp:spPr>
        <a:xfrm>
          <a:off x="529590" y="1915470"/>
          <a:ext cx="74142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Clear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easy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-to-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use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guidelines</a:t>
          </a:r>
          <a:endParaRPr lang="en-GB" sz="3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8586" y="1964466"/>
        <a:ext cx="7316268" cy="905688"/>
      </dsp:txXfrm>
    </dsp:sp>
    <dsp:sp modelId="{564EBDAC-EA27-4880-B6AD-253EF98088E1}">
      <dsp:nvSpPr>
        <dsp:cNvPr id="0" name=""/>
        <dsp:cNvSpPr/>
      </dsp:nvSpPr>
      <dsp:spPr>
        <a:xfrm>
          <a:off x="0" y="3959551"/>
          <a:ext cx="10591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ABFE3-82CE-46AD-A687-F64F7E02DFFE}">
      <dsp:nvSpPr>
        <dsp:cNvPr id="0" name=""/>
        <dsp:cNvSpPr/>
      </dsp:nvSpPr>
      <dsp:spPr>
        <a:xfrm>
          <a:off x="529590" y="3457710"/>
          <a:ext cx="74142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Less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duplication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better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ownership</a:t>
          </a:r>
          <a:endParaRPr lang="en-GB" sz="3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8586" y="3506706"/>
        <a:ext cx="7316268" cy="905688"/>
      </dsp:txXfrm>
    </dsp:sp>
    <dsp:sp modelId="{9BC2A6D8-70DC-48C6-973A-725CBE469327}">
      <dsp:nvSpPr>
        <dsp:cNvPr id="0" name=""/>
        <dsp:cNvSpPr/>
      </dsp:nvSpPr>
      <dsp:spPr>
        <a:xfrm>
          <a:off x="0" y="5501791"/>
          <a:ext cx="10591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BB6BC-67CF-4D49-88E2-942C2745A4F0}">
      <dsp:nvSpPr>
        <dsp:cNvPr id="0" name=""/>
        <dsp:cNvSpPr/>
      </dsp:nvSpPr>
      <dsp:spPr>
        <a:xfrm>
          <a:off x="529590" y="4999951"/>
          <a:ext cx="741426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Structured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analysis</a:t>
          </a:r>
          <a:r>
            <a:rPr lang="lv-LV" sz="3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approuch</a:t>
          </a:r>
          <a:endParaRPr lang="en-GB" sz="3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8586" y="5048947"/>
        <a:ext cx="7316268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5E62-292D-4218-92D6-AD900A19B1BE}">
      <dsp:nvSpPr>
        <dsp:cNvPr id="0" name=""/>
        <dsp:cNvSpPr/>
      </dsp:nvSpPr>
      <dsp:spPr>
        <a:xfrm>
          <a:off x="5006318" y="997552"/>
          <a:ext cx="768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831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70502" y="1039277"/>
        <a:ext cx="39945" cy="7989"/>
      </dsp:txXfrm>
    </dsp:sp>
    <dsp:sp modelId="{AF1FFA9B-0872-435C-AF50-1590DD342C9D}">
      <dsp:nvSpPr>
        <dsp:cNvPr id="0" name=""/>
        <dsp:cNvSpPr/>
      </dsp:nvSpPr>
      <dsp:spPr>
        <a:xfrm>
          <a:off x="1534581" y="1211"/>
          <a:ext cx="3473536" cy="20841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Multiple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systems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534581" y="1211"/>
        <a:ext cx="3473536" cy="2084122"/>
      </dsp:txXfrm>
    </dsp:sp>
    <dsp:sp modelId="{C87D8162-8211-4DC3-8036-ADA8BC145464}">
      <dsp:nvSpPr>
        <dsp:cNvPr id="0" name=""/>
        <dsp:cNvSpPr/>
      </dsp:nvSpPr>
      <dsp:spPr>
        <a:xfrm>
          <a:off x="9278768" y="997552"/>
          <a:ext cx="768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831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1260"/>
              <a:satOff val="-851"/>
              <a:lumOff val="45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9642952" y="1039277"/>
        <a:ext cx="39945" cy="7989"/>
      </dsp:txXfrm>
    </dsp:sp>
    <dsp:sp modelId="{1DF8051A-B4CC-4AE4-810F-3C01970AE5D3}">
      <dsp:nvSpPr>
        <dsp:cNvPr id="0" name=""/>
        <dsp:cNvSpPr/>
      </dsp:nvSpPr>
      <dsp:spPr>
        <a:xfrm>
          <a:off x="5807031" y="1211"/>
          <a:ext cx="3473536" cy="2084122"/>
        </a:xfrm>
        <a:prstGeom prst="rect">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Limited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complex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integration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807031" y="1211"/>
        <a:ext cx="3473536" cy="2084122"/>
      </dsp:txXfrm>
    </dsp:sp>
    <dsp:sp modelId="{01516652-9474-49A4-A220-8AC2E5850302}">
      <dsp:nvSpPr>
        <dsp:cNvPr id="0" name=""/>
        <dsp:cNvSpPr/>
      </dsp:nvSpPr>
      <dsp:spPr>
        <a:xfrm>
          <a:off x="3271349" y="2083533"/>
          <a:ext cx="8544900" cy="768313"/>
        </a:xfrm>
        <a:custGeom>
          <a:avLst/>
          <a:gdLst/>
          <a:ahLst/>
          <a:cxnLst/>
          <a:rect l="0" t="0" r="0" b="0"/>
          <a:pathLst>
            <a:path>
              <a:moveTo>
                <a:pt x="8544900" y="0"/>
              </a:moveTo>
              <a:lnTo>
                <a:pt x="8544900" y="401256"/>
              </a:lnTo>
              <a:lnTo>
                <a:pt x="0" y="401256"/>
              </a:lnTo>
              <a:lnTo>
                <a:pt x="0" y="76831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2521"/>
              <a:satOff val="-1702"/>
              <a:lumOff val="91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329245" y="2463695"/>
        <a:ext cx="429108" cy="7989"/>
      </dsp:txXfrm>
    </dsp:sp>
    <dsp:sp modelId="{363A6AE5-A6E3-4148-BEB9-760C7853FC0F}">
      <dsp:nvSpPr>
        <dsp:cNvPr id="0" name=""/>
        <dsp:cNvSpPr/>
      </dsp:nvSpPr>
      <dsp:spPr>
        <a:xfrm>
          <a:off x="10079481" y="1211"/>
          <a:ext cx="3473536" cy="2084122"/>
        </a:xfrm>
        <a:prstGeom prst="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Funding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dependent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079481" y="1211"/>
        <a:ext cx="3473536" cy="2084122"/>
      </dsp:txXfrm>
    </dsp:sp>
    <dsp:sp modelId="{558102E9-D8F9-418A-BFC8-2DD4FA5D0D04}">
      <dsp:nvSpPr>
        <dsp:cNvPr id="0" name=""/>
        <dsp:cNvSpPr/>
      </dsp:nvSpPr>
      <dsp:spPr>
        <a:xfrm>
          <a:off x="5006318" y="3880588"/>
          <a:ext cx="768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831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83781"/>
              <a:satOff val="-2553"/>
              <a:lumOff val="137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70502" y="3922313"/>
        <a:ext cx="39945" cy="7989"/>
      </dsp:txXfrm>
    </dsp:sp>
    <dsp:sp modelId="{F31B7287-2D5F-4582-B762-F40F34BF31A7}">
      <dsp:nvSpPr>
        <dsp:cNvPr id="0" name=""/>
        <dsp:cNvSpPr/>
      </dsp:nvSpPr>
      <dsp:spPr>
        <a:xfrm>
          <a:off x="1534581" y="2884246"/>
          <a:ext cx="3473536" cy="2084122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Manual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duplicated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entry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534581" y="2884246"/>
        <a:ext cx="3473536" cy="2084122"/>
      </dsp:txXfrm>
    </dsp:sp>
    <dsp:sp modelId="{ABBCAD66-8E0A-46F6-A193-1C8537DE2F68}">
      <dsp:nvSpPr>
        <dsp:cNvPr id="0" name=""/>
        <dsp:cNvSpPr/>
      </dsp:nvSpPr>
      <dsp:spPr>
        <a:xfrm>
          <a:off x="9278768" y="3880588"/>
          <a:ext cx="768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831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45041"/>
              <a:satOff val="-3404"/>
              <a:lumOff val="183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9642952" y="3922313"/>
        <a:ext cx="39945" cy="7989"/>
      </dsp:txXfrm>
    </dsp:sp>
    <dsp:sp modelId="{6AD60526-F8B9-42C8-A0D3-9EB1D5995C8D}">
      <dsp:nvSpPr>
        <dsp:cNvPr id="0" name=""/>
        <dsp:cNvSpPr/>
      </dsp:nvSpPr>
      <dsp:spPr>
        <a:xfrm>
          <a:off x="5807031" y="2884246"/>
          <a:ext cx="3473536" cy="2084122"/>
        </a:xfrm>
        <a:prstGeom prst="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Complex processes</a:t>
          </a:r>
        </a:p>
      </dsp:txBody>
      <dsp:txXfrm>
        <a:off x="5807031" y="2884246"/>
        <a:ext cx="3473536" cy="2084122"/>
      </dsp:txXfrm>
    </dsp:sp>
    <dsp:sp modelId="{7F02A92B-4D3B-46E7-AA58-13DBF55A108A}">
      <dsp:nvSpPr>
        <dsp:cNvPr id="0" name=""/>
        <dsp:cNvSpPr/>
      </dsp:nvSpPr>
      <dsp:spPr>
        <a:xfrm>
          <a:off x="3271349" y="4966569"/>
          <a:ext cx="8544900" cy="768313"/>
        </a:xfrm>
        <a:custGeom>
          <a:avLst/>
          <a:gdLst/>
          <a:ahLst/>
          <a:cxnLst/>
          <a:rect l="0" t="0" r="0" b="0"/>
          <a:pathLst>
            <a:path>
              <a:moveTo>
                <a:pt x="8544900" y="0"/>
              </a:moveTo>
              <a:lnTo>
                <a:pt x="8544900" y="401256"/>
              </a:lnTo>
              <a:lnTo>
                <a:pt x="0" y="401256"/>
              </a:lnTo>
              <a:lnTo>
                <a:pt x="0" y="768313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06302"/>
              <a:satOff val="-4255"/>
              <a:lumOff val="229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329245" y="5346731"/>
        <a:ext cx="429108" cy="7989"/>
      </dsp:txXfrm>
    </dsp:sp>
    <dsp:sp modelId="{A894B44D-0A42-4E3A-809E-29EF5B5B1C0A}">
      <dsp:nvSpPr>
        <dsp:cNvPr id="0" name=""/>
        <dsp:cNvSpPr/>
      </dsp:nvSpPr>
      <dsp:spPr>
        <a:xfrm>
          <a:off x="10079481" y="2884246"/>
          <a:ext cx="3473536" cy="2084122"/>
        </a:xfrm>
        <a:prstGeom prst="rect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Paper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records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079481" y="2884246"/>
        <a:ext cx="3473536" cy="2084122"/>
      </dsp:txXfrm>
    </dsp:sp>
    <dsp:sp modelId="{64B3C8AC-A151-4B6D-BA31-9A1F29532B3F}">
      <dsp:nvSpPr>
        <dsp:cNvPr id="0" name=""/>
        <dsp:cNvSpPr/>
      </dsp:nvSpPr>
      <dsp:spPr>
        <a:xfrm>
          <a:off x="1534581" y="5767282"/>
          <a:ext cx="3473536" cy="2084122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External</a:t>
          </a:r>
          <a:r>
            <a:rPr lang="lv-LV" sz="3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lv-LV" sz="37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requirements</a:t>
          </a:r>
          <a:endParaRPr lang="en-GB" sz="3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534581" y="5767282"/>
        <a:ext cx="3473536" cy="2084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94675-E2BB-4DDC-817A-94D18E06E7B8}">
      <dsp:nvSpPr>
        <dsp:cNvPr id="0" name=""/>
        <dsp:cNvSpPr/>
      </dsp:nvSpPr>
      <dsp:spPr>
        <a:xfrm>
          <a:off x="1022984" y="0"/>
          <a:ext cx="11593830" cy="8178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CEE7-73FE-45C6-BB9F-5C0EDE8FFFC4}">
      <dsp:nvSpPr>
        <dsp:cNvPr id="0" name=""/>
        <dsp:cNvSpPr/>
      </dsp:nvSpPr>
      <dsp:spPr>
        <a:xfrm>
          <a:off x="1709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forms &amp; documentation</a:t>
          </a:r>
        </a:p>
      </dsp:txBody>
      <dsp:txXfrm>
        <a:off x="106023" y="2557954"/>
        <a:ext cx="1928264" cy="3062892"/>
      </dsp:txXfrm>
    </dsp:sp>
    <dsp:sp modelId="{2AD36D57-B6AD-418F-BA5F-B73745B5E203}">
      <dsp:nvSpPr>
        <dsp:cNvPr id="0" name=""/>
        <dsp:cNvSpPr/>
      </dsp:nvSpPr>
      <dsp:spPr>
        <a:xfrm>
          <a:off x="2301606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Integrated digital tools</a:t>
          </a:r>
        </a:p>
      </dsp:txBody>
      <dsp:txXfrm>
        <a:off x="2405920" y="2557954"/>
        <a:ext cx="1928264" cy="3062892"/>
      </dsp:txXfrm>
    </dsp:sp>
    <dsp:sp modelId="{29FBC487-A573-4383-B370-CE19729543B9}">
      <dsp:nvSpPr>
        <dsp:cNvPr id="0" name=""/>
        <dsp:cNvSpPr/>
      </dsp:nvSpPr>
      <dsp:spPr>
        <a:xfrm>
          <a:off x="4601504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IS applications for performance analysis</a:t>
          </a:r>
        </a:p>
      </dsp:txBody>
      <dsp:txXfrm>
        <a:off x="4705818" y="2557954"/>
        <a:ext cx="1928264" cy="3062892"/>
      </dsp:txXfrm>
    </dsp:sp>
    <dsp:sp modelId="{8AD8F0DA-5E19-4CF1-B55B-01C9D7013BB1}">
      <dsp:nvSpPr>
        <dsp:cNvPr id="0" name=""/>
        <dsp:cNvSpPr/>
      </dsp:nvSpPr>
      <dsp:spPr>
        <a:xfrm>
          <a:off x="6901402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information for patients</a:t>
          </a:r>
        </a:p>
      </dsp:txBody>
      <dsp:txXfrm>
        <a:off x="7005716" y="2557954"/>
        <a:ext cx="1928264" cy="3062892"/>
      </dsp:txXfrm>
    </dsp:sp>
    <dsp:sp modelId="{BC4EA5AB-1C4D-4A8A-B2E3-06120F415E27}">
      <dsp:nvSpPr>
        <dsp:cNvPr id="0" name=""/>
        <dsp:cNvSpPr/>
      </dsp:nvSpPr>
      <dsp:spPr>
        <a:xfrm>
          <a:off x="9201300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Artificial Intelligence</a:t>
          </a:r>
        </a:p>
      </dsp:txBody>
      <dsp:txXfrm>
        <a:off x="9305614" y="2557954"/>
        <a:ext cx="1928264" cy="3062892"/>
      </dsp:txXfrm>
    </dsp:sp>
    <dsp:sp modelId="{C21C7880-8818-4E62-8226-D1F701BFBEE0}">
      <dsp:nvSpPr>
        <dsp:cNvPr id="0" name=""/>
        <dsp:cNvSpPr/>
      </dsp:nvSpPr>
      <dsp:spPr>
        <a:xfrm>
          <a:off x="11501197" y="2453640"/>
          <a:ext cx="2136892" cy="3271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Digital quality management system</a:t>
          </a:r>
        </a:p>
      </dsp:txBody>
      <dsp:txXfrm>
        <a:off x="11605511" y="2557954"/>
        <a:ext cx="1928264" cy="3062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A65D8-E0E0-49D1-BCC9-DE8B7456311F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60EF-DB9F-4694-912C-FCB46F104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60EF-DB9F-4694-912C-FCB46F1041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1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13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49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6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98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16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49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1160EF-DB9F-4694-912C-FCB46F1041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2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27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2.sv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sv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5.jpg"/><Relationship Id="rId4" Type="http://schemas.openxmlformats.org/officeDocument/2006/relationships/image" Target="../media/image2.sv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microsoft.com/office/2007/relationships/hdphoto" Target="../media/hdphoto2.wdp"/><Relationship Id="rId5" Type="http://schemas.openxmlformats.org/officeDocument/2006/relationships/image" Target="../media/image48.png"/><Relationship Id="rId15" Type="http://schemas.openxmlformats.org/officeDocument/2006/relationships/image" Target="../media/image2.svg"/><Relationship Id="rId10" Type="http://schemas.openxmlformats.org/officeDocument/2006/relationships/image" Target="../media/image52.png"/><Relationship Id="rId4" Type="http://schemas.openxmlformats.org/officeDocument/2006/relationships/image" Target="../media/image47.svg"/><Relationship Id="rId9" Type="http://schemas.microsoft.com/office/2007/relationships/hdphoto" Target="../media/hdphoto1.wdp"/><Relationship Id="rId1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svg"/><Relationship Id="rId26" Type="http://schemas.openxmlformats.org/officeDocument/2006/relationships/image" Target="../media/image78.sv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2.sv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8.svg"/><Relationship Id="rId20" Type="http://schemas.openxmlformats.org/officeDocument/2006/relationships/image" Target="../media/image72.sv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24" Type="http://schemas.openxmlformats.org/officeDocument/2006/relationships/image" Target="../media/image76.svg"/><Relationship Id="rId32" Type="http://schemas.openxmlformats.org/officeDocument/2006/relationships/image" Target="../media/image82.sv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30.svg"/><Relationship Id="rId10" Type="http://schemas.openxmlformats.org/officeDocument/2006/relationships/image" Target="../media/image62.svg"/><Relationship Id="rId19" Type="http://schemas.openxmlformats.org/officeDocument/2006/relationships/image" Target="../media/image71.png"/><Relationship Id="rId31" Type="http://schemas.openxmlformats.org/officeDocument/2006/relationships/image" Target="../media/image81.png"/><Relationship Id="rId4" Type="http://schemas.openxmlformats.org/officeDocument/2006/relationships/image" Target="../media/image56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Relationship Id="rId22" Type="http://schemas.openxmlformats.org/officeDocument/2006/relationships/image" Target="../media/image74.svg"/><Relationship Id="rId27" Type="http://schemas.openxmlformats.org/officeDocument/2006/relationships/image" Target="../media/image29.png"/><Relationship Id="rId30" Type="http://schemas.openxmlformats.org/officeDocument/2006/relationships/image" Target="../media/image80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4.png"/><Relationship Id="rId4" Type="http://schemas.openxmlformats.org/officeDocument/2006/relationships/diagramData" Target="../diagrams/data3.xml"/><Relationship Id="rId9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sv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sv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sv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12" Type="http://schemas.openxmlformats.org/officeDocument/2006/relationships/image" Target="../media/image101.png"/><Relationship Id="rId17" Type="http://schemas.openxmlformats.org/officeDocument/2006/relationships/image" Target="../media/image2.svg"/><Relationship Id="rId2" Type="http://schemas.openxmlformats.org/officeDocument/2006/relationships/image" Target="../media/image9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78.svg"/><Relationship Id="rId5" Type="http://schemas.openxmlformats.org/officeDocument/2006/relationships/image" Target="../media/image96.svg"/><Relationship Id="rId15" Type="http://schemas.openxmlformats.org/officeDocument/2006/relationships/image" Target="../media/image104.svg"/><Relationship Id="rId10" Type="http://schemas.openxmlformats.org/officeDocument/2006/relationships/image" Target="../media/image77.png"/><Relationship Id="rId4" Type="http://schemas.openxmlformats.org/officeDocument/2006/relationships/image" Target="../media/image95.png"/><Relationship Id="rId9" Type="http://schemas.openxmlformats.org/officeDocument/2006/relationships/image" Target="../media/image100.svg"/><Relationship Id="rId1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sv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8487940" y="-216991"/>
            <a:ext cx="9800060" cy="10503991"/>
          </a:xfrm>
          <a:custGeom>
            <a:avLst/>
            <a:gdLst/>
            <a:ahLst/>
            <a:cxnLst/>
            <a:rect l="l" t="t" r="r" b="b"/>
            <a:pathLst>
              <a:path w="9800060" h="10503991">
                <a:moveTo>
                  <a:pt x="0" y="0"/>
                </a:moveTo>
                <a:lnTo>
                  <a:pt x="9800060" y="0"/>
                </a:lnTo>
                <a:lnTo>
                  <a:pt x="9800060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219200" y="7623213"/>
            <a:ext cx="5161044" cy="38100"/>
            <a:chOff x="0" y="0"/>
            <a:chExt cx="6881392" cy="50800"/>
          </a:xfrm>
        </p:grpSpPr>
        <p:sp>
          <p:nvSpPr>
            <p:cNvPr id="5" name="Freeform 5"/>
            <p:cNvSpPr/>
            <p:nvPr/>
          </p:nvSpPr>
          <p:spPr>
            <a:xfrm>
              <a:off x="25400" y="0"/>
              <a:ext cx="6830568" cy="50800"/>
            </a:xfrm>
            <a:custGeom>
              <a:avLst/>
              <a:gdLst/>
              <a:ahLst/>
              <a:cxnLst/>
              <a:rect l="l" t="t" r="r" b="b"/>
              <a:pathLst>
                <a:path w="6830568" h="50800">
                  <a:moveTo>
                    <a:pt x="0" y="0"/>
                  </a:moveTo>
                  <a:lnTo>
                    <a:pt x="6830568" y="0"/>
                  </a:lnTo>
                  <a:lnTo>
                    <a:pt x="683056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23559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41066" y="0"/>
            <a:ext cx="9546934" cy="5023098"/>
            <a:chOff x="0" y="0"/>
            <a:chExt cx="12729245" cy="66974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29210" cy="6697472"/>
            </a:xfrm>
            <a:custGeom>
              <a:avLst/>
              <a:gdLst/>
              <a:ahLst/>
              <a:cxnLst/>
              <a:rect l="l" t="t" r="r" b="b"/>
              <a:pathLst>
                <a:path w="12729210" h="6697472">
                  <a:moveTo>
                    <a:pt x="0" y="0"/>
                  </a:moveTo>
                  <a:lnTo>
                    <a:pt x="12729210" y="0"/>
                  </a:lnTo>
                  <a:lnTo>
                    <a:pt x="12729210" y="6697472"/>
                  </a:lnTo>
                  <a:lnTo>
                    <a:pt x="0" y="669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454" b="-345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25200" y="6864132"/>
            <a:ext cx="5076245" cy="1649779"/>
            <a:chOff x="0" y="0"/>
            <a:chExt cx="6768327" cy="21997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68338" cy="2199767"/>
            </a:xfrm>
            <a:custGeom>
              <a:avLst/>
              <a:gdLst/>
              <a:ahLst/>
              <a:cxnLst/>
              <a:rect l="l" t="t" r="r" b="b"/>
              <a:pathLst>
                <a:path w="6768338" h="2199767">
                  <a:moveTo>
                    <a:pt x="0" y="0"/>
                  </a:moveTo>
                  <a:lnTo>
                    <a:pt x="6768338" y="0"/>
                  </a:lnTo>
                  <a:lnTo>
                    <a:pt x="6768338" y="2199767"/>
                  </a:lnTo>
                  <a:lnTo>
                    <a:pt x="0" y="2199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55" b="-55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72886" y="800100"/>
            <a:ext cx="6159618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5"/>
              </a:lnSpc>
            </a:pPr>
            <a:r>
              <a:rPr lang="en-US" sz="7176" dirty="0">
                <a:solidFill>
                  <a:srgbClr val="235590"/>
                </a:solidFill>
                <a:latin typeface="Roboto Bold"/>
              </a:rPr>
              <a:t>What to learn from the new approaches of internal regulation in hospital care</a:t>
            </a:r>
            <a:r>
              <a:rPr lang="lv-LV" sz="7176" dirty="0">
                <a:solidFill>
                  <a:srgbClr val="235590"/>
                </a:solidFill>
                <a:latin typeface="Roboto Bold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2F1D3-1C1C-18A2-70CE-44EEA73B548C}"/>
              </a:ext>
            </a:extLst>
          </p:cNvPr>
          <p:cNvSpPr txBox="1"/>
          <p:nvPr/>
        </p:nvSpPr>
        <p:spPr>
          <a:xfrm>
            <a:off x="1238250" y="7689022"/>
            <a:ext cx="5122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Laura Indrikova</a:t>
            </a:r>
          </a:p>
          <a:p>
            <a:r>
              <a:rPr lang="lv-LV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06.2025</a:t>
            </a:r>
          </a:p>
          <a:p>
            <a:endParaRPr lang="lv-LV" sz="32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lv-LV" sz="320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Laura.Indrikova@stradini.lv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11204F9-6F08-438F-0ABA-F90186B9E212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354F5-A43B-5384-E907-0A3D5C678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857500"/>
            <a:ext cx="3733800" cy="52578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756DA-C2DA-00BD-69B8-6133DFD85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319" y="2781300"/>
            <a:ext cx="3841151" cy="5334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6E5BFB-E316-2DCD-0997-231C3C85F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1000" y="2705101"/>
            <a:ext cx="4343400" cy="54864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D20D6-AB58-1915-AFC1-A0947F3239EA}"/>
              </a:ext>
            </a:extLst>
          </p:cNvPr>
          <p:cNvSpPr txBox="1"/>
          <p:nvPr/>
        </p:nvSpPr>
        <p:spPr>
          <a:xfrm>
            <a:off x="1408178" y="474279"/>
            <a:ext cx="15471644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What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have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done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in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new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ways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</a:t>
            </a:r>
          </a:p>
          <a:p>
            <a:r>
              <a:rPr lang="en-GB" sz="4800" dirty="0">
                <a:solidFill>
                  <a:srgbClr val="00B0F0"/>
                </a:solidFill>
                <a:latin typeface="Roboto Bold"/>
              </a:rPr>
              <a:t>Visual materials</a:t>
            </a:r>
          </a:p>
          <a:p>
            <a:endParaRPr lang="en-US" sz="4800" dirty="0">
              <a:solidFill>
                <a:srgbClr val="00B0F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5462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11204F9-6F08-438F-0ABA-F90186B9E212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0702-98B2-E14B-50CA-16049332054E}"/>
              </a:ext>
            </a:extLst>
          </p:cNvPr>
          <p:cNvSpPr txBox="1"/>
          <p:nvPr/>
        </p:nvSpPr>
        <p:spPr>
          <a:xfrm>
            <a:off x="1408178" y="474279"/>
            <a:ext cx="154716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What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have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done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in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new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ways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</a:t>
            </a:r>
          </a:p>
          <a:p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Reducing</a:t>
            </a:r>
            <a:r>
              <a:rPr lang="lv-LV" sz="4800" dirty="0">
                <a:solidFill>
                  <a:srgbClr val="00B0F0"/>
                </a:solidFill>
                <a:latin typeface="Roboto Bold"/>
              </a:rPr>
              <a:t> </a:t>
            </a:r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documentation</a:t>
            </a:r>
            <a:r>
              <a:rPr lang="lv-LV" sz="4800" dirty="0">
                <a:solidFill>
                  <a:srgbClr val="00B0F0"/>
                </a:solidFill>
                <a:latin typeface="Roboto Bold"/>
              </a:rPr>
              <a:t> </a:t>
            </a:r>
            <a:endParaRPr lang="en-US" sz="4800" dirty="0">
              <a:solidFill>
                <a:srgbClr val="00B0F0"/>
              </a:solidFill>
              <a:latin typeface="Roboto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F6706-E654-17D7-31F7-BCD23E9C7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33" y="3747868"/>
            <a:ext cx="5951168" cy="4176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74653-299E-8403-4C10-33A753791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64130"/>
            <a:ext cx="1803404" cy="2579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7A6140-6976-2538-72FD-1DEC18341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068" y="1449794"/>
            <a:ext cx="2215737" cy="3585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C3687F-B5CE-D41A-93AA-201C1F5308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661" y="6210300"/>
            <a:ext cx="2067137" cy="289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F6B1B2-2CAC-251B-92A5-53B780EF7C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210300"/>
            <a:ext cx="1942007" cy="28956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1E2278-599B-F47A-8E68-64909370A912}"/>
              </a:ext>
            </a:extLst>
          </p:cNvPr>
          <p:cNvCxnSpPr>
            <a:cxnSpLocks/>
          </p:cNvCxnSpPr>
          <p:nvPr/>
        </p:nvCxnSpPr>
        <p:spPr>
          <a:xfrm>
            <a:off x="4186081" y="3747868"/>
            <a:ext cx="1126374" cy="481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A9F560-3EE9-C5A0-2C33-1695C0BAF745}"/>
              </a:ext>
            </a:extLst>
          </p:cNvPr>
          <p:cNvCxnSpPr>
            <a:cxnSpLocks/>
          </p:cNvCxnSpPr>
          <p:nvPr/>
        </p:nvCxnSpPr>
        <p:spPr>
          <a:xfrm flipV="1">
            <a:off x="4872153" y="7658100"/>
            <a:ext cx="778514" cy="53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BCDD01-DD20-612A-1ACA-871553C3E84A}"/>
              </a:ext>
            </a:extLst>
          </p:cNvPr>
          <p:cNvCxnSpPr>
            <a:cxnSpLocks/>
          </p:cNvCxnSpPr>
          <p:nvPr/>
        </p:nvCxnSpPr>
        <p:spPr>
          <a:xfrm flipH="1">
            <a:off x="12247550" y="3503814"/>
            <a:ext cx="814277" cy="58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3BEEF3-EABA-2D6C-173B-6D8184CFC6EB}"/>
              </a:ext>
            </a:extLst>
          </p:cNvPr>
          <p:cNvCxnSpPr>
            <a:cxnSpLocks/>
          </p:cNvCxnSpPr>
          <p:nvPr/>
        </p:nvCxnSpPr>
        <p:spPr>
          <a:xfrm flipH="1" flipV="1">
            <a:off x="12226396" y="6896100"/>
            <a:ext cx="626265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11204F9-6F08-438F-0ABA-F90186B9E212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0702-98B2-E14B-50CA-16049332054E}"/>
              </a:ext>
            </a:extLst>
          </p:cNvPr>
          <p:cNvSpPr txBox="1"/>
          <p:nvPr/>
        </p:nvSpPr>
        <p:spPr>
          <a:xfrm>
            <a:off x="1408178" y="342900"/>
            <a:ext cx="15471644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What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we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have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done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in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new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600" dirty="0" err="1">
                <a:solidFill>
                  <a:srgbClr val="235590"/>
                </a:solidFill>
                <a:latin typeface="Roboto Bold"/>
              </a:rPr>
              <a:t>ways</a:t>
            </a:r>
            <a:r>
              <a:rPr lang="lv-LV" sz="6600" dirty="0">
                <a:solidFill>
                  <a:srgbClr val="235590"/>
                </a:solidFill>
                <a:latin typeface="Roboto Bold"/>
              </a:rPr>
              <a:t>?</a:t>
            </a:r>
          </a:p>
          <a:p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Digital</a:t>
            </a:r>
            <a:r>
              <a:rPr lang="lv-LV" sz="4800" dirty="0">
                <a:solidFill>
                  <a:srgbClr val="00B0F0"/>
                </a:solidFill>
                <a:latin typeface="Roboto Bold"/>
              </a:rPr>
              <a:t> </a:t>
            </a:r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internal</a:t>
            </a:r>
            <a:r>
              <a:rPr lang="lv-LV" sz="4800" dirty="0">
                <a:solidFill>
                  <a:srgbClr val="00B0F0"/>
                </a:solidFill>
                <a:latin typeface="Roboto Bold"/>
              </a:rPr>
              <a:t> </a:t>
            </a:r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regulations</a:t>
            </a:r>
            <a:endParaRPr lang="en-US" sz="4000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228BE6-2113-C12B-F334-3B19DECA4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553301"/>
              </p:ext>
            </p:extLst>
          </p:nvPr>
        </p:nvGraphicFramePr>
        <p:xfrm>
          <a:off x="1828800" y="2324100"/>
          <a:ext cx="11811000" cy="736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79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7283" y="2707781"/>
            <a:ext cx="13414713" cy="277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Roule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of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internal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audit</a:t>
            </a: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7308"/>
              </a:lnSpc>
            </a:pP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endParaRPr lang="en-US" sz="7078" spc="-141" dirty="0">
              <a:solidFill>
                <a:srgbClr val="FFFFFF"/>
              </a:solidFill>
              <a:latin typeface="Roboto Bold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280181" y="4019406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390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"/>
          <p:cNvSpPr/>
          <p:nvPr/>
        </p:nvSpPr>
        <p:spPr>
          <a:xfrm>
            <a:off x="6639054" y="114300"/>
            <a:ext cx="9358313" cy="10287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lv-LV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F925112-D693-ADE0-F1EA-D8C693F02F1F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39503CE-2338-BCB2-64D2-F2F9A634ED34}"/>
              </a:ext>
            </a:extLst>
          </p:cNvPr>
          <p:cNvSpPr txBox="1"/>
          <p:nvPr/>
        </p:nvSpPr>
        <p:spPr>
          <a:xfrm>
            <a:off x="1408178" y="704047"/>
            <a:ext cx="15471644" cy="1095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Internal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control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system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–</a:t>
            </a:r>
            <a:r>
              <a:rPr lang="lv-LV" sz="6000" dirty="0">
                <a:solidFill>
                  <a:srgbClr val="00B0F0"/>
                </a:solidFill>
                <a:latin typeface="Roboto Bold"/>
              </a:rPr>
              <a:t>COSO </a:t>
            </a:r>
            <a:r>
              <a:rPr lang="lv-LV" sz="6000" dirty="0" err="1">
                <a:solidFill>
                  <a:srgbClr val="00B0F0"/>
                </a:solidFill>
                <a:latin typeface="Roboto Bold"/>
              </a:rPr>
              <a:t>model</a:t>
            </a:r>
            <a:endParaRPr lang="en-US" sz="6000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C88B58-208D-7111-62D7-131EB9B05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913491"/>
              </p:ext>
            </p:extLst>
          </p:nvPr>
        </p:nvGraphicFramePr>
        <p:xfrm>
          <a:off x="1295400" y="1866900"/>
          <a:ext cx="1600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5" name="Picture 194">
            <a:extLst>
              <a:ext uri="{FF2B5EF4-FFF2-40B4-BE49-F238E27FC236}">
                <a16:creationId xmlns:a16="http://schemas.microsoft.com/office/drawing/2014/main" id="{5806D42F-23C6-412A-C3C7-6EBAB7539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81" y="647700"/>
            <a:ext cx="2438400" cy="2515635"/>
          </a:xfrm>
          <a:prstGeom prst="rect">
            <a:avLst/>
          </a:prstGeom>
        </p:spPr>
      </p:pic>
      <p:sp>
        <p:nvSpPr>
          <p:cNvPr id="7" name="Right Bracket 6">
            <a:extLst>
              <a:ext uri="{FF2B5EF4-FFF2-40B4-BE49-F238E27FC236}">
                <a16:creationId xmlns:a16="http://schemas.microsoft.com/office/drawing/2014/main" id="{9E370FFF-CAAF-6D2B-1442-46D8645BF127}"/>
              </a:ext>
            </a:extLst>
          </p:cNvPr>
          <p:cNvSpPr/>
          <p:nvPr/>
        </p:nvSpPr>
        <p:spPr>
          <a:xfrm rot="5400000">
            <a:off x="10591800" y="418066"/>
            <a:ext cx="762000" cy="12649200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70D745-0D1F-07C4-731C-0F7BA3C457BF}"/>
              </a:ext>
            </a:extLst>
          </p:cNvPr>
          <p:cNvSpPr/>
          <p:nvPr/>
        </p:nvSpPr>
        <p:spPr>
          <a:xfrm>
            <a:off x="1066800" y="3390900"/>
            <a:ext cx="2971800" cy="3886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E0C2D8-717C-4E46-8848-A10ECF543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64F44-17FF-4C7E-8B03-305E31B7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D6DF8-3496-4E08-B27C-CFD451642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D7E26-C617-4991-9947-F31E414F9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95564-AA14-4D71-A45F-BED84D05F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0A921-4E1F-4773-A234-3F76B4E9C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71EF75-7697-4E85-B36C-67C7F45A131E}"/>
              </a:ext>
            </a:extLst>
          </p:cNvPr>
          <p:cNvGrpSpPr/>
          <p:nvPr/>
        </p:nvGrpSpPr>
        <p:grpSpPr>
          <a:xfrm>
            <a:off x="3657600" y="3009900"/>
            <a:ext cx="2472069" cy="2290297"/>
            <a:chOff x="1756978" y="1308232"/>
            <a:chExt cx="1648046" cy="14566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BAA9EE-A6AC-4BD2-A6F2-9EF2D6EC1374}"/>
                </a:ext>
              </a:extLst>
            </p:cNvPr>
            <p:cNvSpPr/>
            <p:nvPr/>
          </p:nvSpPr>
          <p:spPr>
            <a:xfrm>
              <a:off x="1756978" y="1308232"/>
              <a:ext cx="1648046" cy="1456661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GB" sz="2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Framework</a:t>
              </a:r>
            </a:p>
          </p:txBody>
        </p:sp>
        <p:pic>
          <p:nvPicPr>
            <p:cNvPr id="9" name="Graphic 8" descr="Checklist">
              <a:extLst>
                <a:ext uri="{FF2B5EF4-FFF2-40B4-BE49-F238E27FC236}">
                  <a16:creationId xmlns:a16="http://schemas.microsoft.com/office/drawing/2014/main" id="{C291D03E-4ED3-4B04-9753-00FD5DE02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58752" y="1403497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B4CD2F-7026-4C2E-A11F-223F26E7D9CA}"/>
              </a:ext>
            </a:extLst>
          </p:cNvPr>
          <p:cNvSpPr/>
          <p:nvPr/>
        </p:nvSpPr>
        <p:spPr>
          <a:xfrm>
            <a:off x="3643589" y="5651168"/>
            <a:ext cx="2472069" cy="2399009"/>
          </a:xfrm>
          <a:prstGeom prst="rect">
            <a:avLst/>
          </a:prstGeom>
          <a:noFill/>
          <a:ln w="76200">
            <a:solidFill>
              <a:srgbClr val="07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06D02-4513-4CF8-9820-8CBF019300C5}"/>
              </a:ext>
            </a:extLst>
          </p:cNvPr>
          <p:cNvSpPr/>
          <p:nvPr/>
        </p:nvSpPr>
        <p:spPr>
          <a:xfrm>
            <a:off x="6885236" y="3009904"/>
            <a:ext cx="2472069" cy="229029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D31FDB-BA70-4960-AD6A-3F43089F1F5F}"/>
              </a:ext>
            </a:extLst>
          </p:cNvPr>
          <p:cNvSpPr/>
          <p:nvPr/>
        </p:nvSpPr>
        <p:spPr>
          <a:xfrm>
            <a:off x="10158804" y="5650322"/>
            <a:ext cx="2472069" cy="241738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Internal regulations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85825-E91D-4D91-88BB-17991199C9FF}"/>
              </a:ext>
            </a:extLst>
          </p:cNvPr>
          <p:cNvGrpSpPr/>
          <p:nvPr/>
        </p:nvGrpSpPr>
        <p:grpSpPr>
          <a:xfrm>
            <a:off x="6943051" y="5650322"/>
            <a:ext cx="2524895" cy="2417389"/>
            <a:chOff x="3704983" y="3492795"/>
            <a:chExt cx="1683263" cy="15017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7CC23E-543E-4484-988B-84A93E5BC3DA}"/>
                </a:ext>
              </a:extLst>
            </p:cNvPr>
            <p:cNvSpPr/>
            <p:nvPr/>
          </p:nvSpPr>
          <p:spPr>
            <a:xfrm>
              <a:off x="3704983" y="3492795"/>
              <a:ext cx="1683263" cy="150171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lv-LV" sz="27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r>
                <a:rPr lang="en-GB" sz="2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Training</a:t>
              </a:r>
            </a:p>
          </p:txBody>
        </p:sp>
        <p:pic>
          <p:nvPicPr>
            <p:cNvPr id="33" name="Graphic 32" descr="Classroom">
              <a:extLst>
                <a:ext uri="{FF2B5EF4-FFF2-40B4-BE49-F238E27FC236}">
                  <a16:creationId xmlns:a16="http://schemas.microsoft.com/office/drawing/2014/main" id="{C899C32F-2F25-49AE-9728-6E52239C0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116110" y="3578286"/>
              <a:ext cx="914400" cy="914400"/>
            </a:xfrm>
            <a:prstGeom prst="rect">
              <a:avLst/>
            </a:prstGeom>
          </p:spPr>
        </p:pic>
      </p:grpSp>
      <p:pic>
        <p:nvPicPr>
          <p:cNvPr id="2050" name="Picture 2" descr="Management plan icon. Outline management plan vector icon for web design  isolated on white background Stock Vector | Adobe Stock">
            <a:extLst>
              <a:ext uri="{FF2B5EF4-FFF2-40B4-BE49-F238E27FC236}">
                <a16:creationId xmlns:a16="http://schemas.microsoft.com/office/drawing/2014/main" id="{90CCD7E7-DCA9-8FDF-5978-00107292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39" y="5832768"/>
            <a:ext cx="1244784" cy="13047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8B3092-5105-3829-C707-39ED8E393927}"/>
              </a:ext>
            </a:extLst>
          </p:cNvPr>
          <p:cNvSpPr/>
          <p:nvPr/>
        </p:nvSpPr>
        <p:spPr>
          <a:xfrm>
            <a:off x="10180575" y="3009901"/>
            <a:ext cx="2472069" cy="2290297"/>
          </a:xfrm>
          <a:prstGeom prst="rect">
            <a:avLst/>
          </a:prstGeom>
          <a:noFill/>
          <a:ln w="762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lv-LV" sz="27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Risk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079EA-2EB2-DA20-458F-AFE1C2EC396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998" y="5867465"/>
            <a:ext cx="1294985" cy="1357396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496D046-28D8-1896-0199-4072AC4E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11" y="3220023"/>
            <a:ext cx="1189610" cy="10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4">
            <a:extLst>
              <a:ext uri="{FF2B5EF4-FFF2-40B4-BE49-F238E27FC236}">
                <a16:creationId xmlns:a16="http://schemas.microsoft.com/office/drawing/2014/main" id="{A8FCC6DD-5F42-526F-1A00-E1647A32514D}"/>
              </a:ext>
            </a:extLst>
          </p:cNvPr>
          <p:cNvSpPr/>
          <p:nvPr/>
        </p:nvSpPr>
        <p:spPr>
          <a:xfrm>
            <a:off x="7628658" y="3456813"/>
            <a:ext cx="959070" cy="1010153"/>
          </a:xfrm>
          <a:custGeom>
            <a:avLst/>
            <a:gdLst/>
            <a:ahLst/>
            <a:cxnLst/>
            <a:rect l="l" t="t" r="r" b="b"/>
            <a:pathLst>
              <a:path w="856471" h="856471">
                <a:moveTo>
                  <a:pt x="0" y="0"/>
                </a:moveTo>
                <a:lnTo>
                  <a:pt x="856471" y="0"/>
                </a:lnTo>
                <a:lnTo>
                  <a:pt x="856471" y="856471"/>
                </a:lnTo>
                <a:lnTo>
                  <a:pt x="0" y="8564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w="38100">
            <a:noFill/>
          </a:ln>
        </p:spPr>
        <p:txBody>
          <a:bodyPr/>
          <a:lstStyle/>
          <a:p>
            <a:endParaRPr lang="en-GB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4B4027D-9A93-4CD5-5F2D-250FDA8311BB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278AC-EA42-6C63-EA1E-5D82915CF582}"/>
              </a:ext>
            </a:extLst>
          </p:cNvPr>
          <p:cNvSpPr txBox="1"/>
          <p:nvPr/>
        </p:nvSpPr>
        <p:spPr>
          <a:xfrm>
            <a:off x="1408178" y="704047"/>
            <a:ext cx="161940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GB" sz="6000" dirty="0" err="1">
                <a:solidFill>
                  <a:srgbClr val="235590"/>
                </a:solidFill>
                <a:latin typeface="Roboto Bold"/>
              </a:rPr>
              <a:t>Cris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e</a:t>
            </a:r>
            <a:r>
              <a:rPr lang="en-GB" sz="6000" dirty="0">
                <a:solidFill>
                  <a:srgbClr val="235590"/>
                </a:solidFill>
                <a:latin typeface="Roboto Bold"/>
              </a:rPr>
              <a:t>s management – </a:t>
            </a:r>
            <a:r>
              <a:rPr lang="en-GB" sz="6000" dirty="0">
                <a:solidFill>
                  <a:srgbClr val="00B0F0"/>
                </a:solidFill>
                <a:latin typeface="Roboto Bold"/>
              </a:rPr>
              <a:t>internal audit</a:t>
            </a:r>
          </a:p>
        </p:txBody>
      </p:sp>
    </p:spTree>
    <p:extLst>
      <p:ext uri="{BB962C8B-B14F-4D97-AF65-F5344CB8AC3E}">
        <p14:creationId xmlns:p14="http://schemas.microsoft.com/office/powerpoint/2010/main" val="41924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2" grpId="0" animBg="1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0924" y="6368238"/>
            <a:ext cx="3198825" cy="2079236"/>
          </a:xfrm>
          <a:custGeom>
            <a:avLst/>
            <a:gdLst/>
            <a:ahLst/>
            <a:cxnLst/>
            <a:rect l="l" t="t" r="r" b="b"/>
            <a:pathLst>
              <a:path w="3198825" h="2079236">
                <a:moveTo>
                  <a:pt x="0" y="0"/>
                </a:moveTo>
                <a:lnTo>
                  <a:pt x="3198825" y="0"/>
                </a:lnTo>
                <a:lnTo>
                  <a:pt x="3198825" y="2079237"/>
                </a:lnTo>
                <a:lnTo>
                  <a:pt x="0" y="2079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grayscl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435204" y="5818382"/>
            <a:ext cx="3198825" cy="2079236"/>
          </a:xfrm>
          <a:custGeom>
            <a:avLst/>
            <a:gdLst/>
            <a:ahLst/>
            <a:cxnLst/>
            <a:rect l="l" t="t" r="r" b="b"/>
            <a:pathLst>
              <a:path w="3198825" h="2079236">
                <a:moveTo>
                  <a:pt x="0" y="0"/>
                </a:moveTo>
                <a:lnTo>
                  <a:pt x="3198825" y="0"/>
                </a:lnTo>
                <a:lnTo>
                  <a:pt x="3198825" y="2079237"/>
                </a:lnTo>
                <a:lnTo>
                  <a:pt x="0" y="20792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650907" y="8219760"/>
            <a:ext cx="1920962" cy="2079236"/>
            <a:chOff x="0" y="0"/>
            <a:chExt cx="571970" cy="4302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71970" cy="430263"/>
            </a:xfrm>
            <a:custGeom>
              <a:avLst/>
              <a:gdLst/>
              <a:ahLst/>
              <a:cxnLst/>
              <a:rect l="l" t="t" r="r" b="b"/>
              <a:pathLst>
                <a:path w="571970" h="430263">
                  <a:moveTo>
                    <a:pt x="0" y="0"/>
                  </a:moveTo>
                  <a:lnTo>
                    <a:pt x="571970" y="0"/>
                  </a:lnTo>
                  <a:lnTo>
                    <a:pt x="571970" y="430263"/>
                  </a:lnTo>
                  <a:lnTo>
                    <a:pt x="0" y="4302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571970" cy="458838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74135" y="7897619"/>
            <a:ext cx="1920962" cy="2389381"/>
            <a:chOff x="0" y="0"/>
            <a:chExt cx="571970" cy="5261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1970" cy="526181"/>
            </a:xfrm>
            <a:custGeom>
              <a:avLst/>
              <a:gdLst/>
              <a:ahLst/>
              <a:cxnLst/>
              <a:rect l="l" t="t" r="r" b="b"/>
              <a:pathLst>
                <a:path w="571970" h="526181">
                  <a:moveTo>
                    <a:pt x="0" y="0"/>
                  </a:moveTo>
                  <a:lnTo>
                    <a:pt x="571970" y="0"/>
                  </a:lnTo>
                  <a:lnTo>
                    <a:pt x="571970" y="526181"/>
                  </a:lnTo>
                  <a:lnTo>
                    <a:pt x="0" y="52618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571970" cy="554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858431" y="5246882"/>
            <a:ext cx="3198825" cy="2079236"/>
          </a:xfrm>
          <a:custGeom>
            <a:avLst/>
            <a:gdLst/>
            <a:ahLst/>
            <a:cxnLst/>
            <a:rect l="l" t="t" r="r" b="b"/>
            <a:pathLst>
              <a:path w="3198825" h="2079236">
                <a:moveTo>
                  <a:pt x="0" y="0"/>
                </a:moveTo>
                <a:lnTo>
                  <a:pt x="3198826" y="0"/>
                </a:lnTo>
                <a:lnTo>
                  <a:pt x="3198826" y="2079237"/>
                </a:lnTo>
                <a:lnTo>
                  <a:pt x="0" y="2079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8497363" y="7326119"/>
            <a:ext cx="1920962" cy="3006148"/>
            <a:chOff x="0" y="0"/>
            <a:chExt cx="571970" cy="6963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1970" cy="696347"/>
            </a:xfrm>
            <a:custGeom>
              <a:avLst/>
              <a:gdLst/>
              <a:ahLst/>
              <a:cxnLst/>
              <a:rect l="l" t="t" r="r" b="b"/>
              <a:pathLst>
                <a:path w="571970" h="696347">
                  <a:moveTo>
                    <a:pt x="0" y="0"/>
                  </a:moveTo>
                  <a:lnTo>
                    <a:pt x="571970" y="0"/>
                  </a:lnTo>
                  <a:lnTo>
                    <a:pt x="571970" y="696347"/>
                  </a:lnTo>
                  <a:lnTo>
                    <a:pt x="0" y="69634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71970" cy="724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281659" y="4675382"/>
            <a:ext cx="3198825" cy="2079236"/>
          </a:xfrm>
          <a:custGeom>
            <a:avLst/>
            <a:gdLst/>
            <a:ahLst/>
            <a:cxnLst/>
            <a:rect l="l" t="t" r="r" b="b"/>
            <a:pathLst>
              <a:path w="3198825" h="2079236">
                <a:moveTo>
                  <a:pt x="0" y="0"/>
                </a:moveTo>
                <a:lnTo>
                  <a:pt x="3198825" y="0"/>
                </a:lnTo>
                <a:lnTo>
                  <a:pt x="3198825" y="2079237"/>
                </a:lnTo>
                <a:lnTo>
                  <a:pt x="0" y="20792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11920591" y="6754620"/>
            <a:ext cx="1920962" cy="3577648"/>
            <a:chOff x="0" y="0"/>
            <a:chExt cx="571970" cy="8665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1970" cy="866512"/>
            </a:xfrm>
            <a:custGeom>
              <a:avLst/>
              <a:gdLst/>
              <a:ahLst/>
              <a:cxnLst/>
              <a:rect l="l" t="t" r="r" b="b"/>
              <a:pathLst>
                <a:path w="571970" h="866512">
                  <a:moveTo>
                    <a:pt x="0" y="0"/>
                  </a:moveTo>
                  <a:lnTo>
                    <a:pt x="571970" y="0"/>
                  </a:lnTo>
                  <a:lnTo>
                    <a:pt x="571970" y="866512"/>
                  </a:lnTo>
                  <a:lnTo>
                    <a:pt x="0" y="8665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571970" cy="895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704887" y="4103882"/>
            <a:ext cx="3198825" cy="2079236"/>
          </a:xfrm>
          <a:custGeom>
            <a:avLst/>
            <a:gdLst/>
            <a:ahLst/>
            <a:cxnLst/>
            <a:rect l="l" t="t" r="r" b="b"/>
            <a:pathLst>
              <a:path w="3198825" h="2079236">
                <a:moveTo>
                  <a:pt x="0" y="0"/>
                </a:moveTo>
                <a:lnTo>
                  <a:pt x="3198825" y="0"/>
                </a:lnTo>
                <a:lnTo>
                  <a:pt x="3198825" y="2079237"/>
                </a:lnTo>
                <a:lnTo>
                  <a:pt x="0" y="2079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5343819" y="6183120"/>
            <a:ext cx="1920962" cy="4149148"/>
            <a:chOff x="0" y="0"/>
            <a:chExt cx="571970" cy="103667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71970" cy="1036677"/>
            </a:xfrm>
            <a:custGeom>
              <a:avLst/>
              <a:gdLst/>
              <a:ahLst/>
              <a:cxnLst/>
              <a:rect l="l" t="t" r="r" b="b"/>
              <a:pathLst>
                <a:path w="571970" h="1036677">
                  <a:moveTo>
                    <a:pt x="0" y="0"/>
                  </a:moveTo>
                  <a:lnTo>
                    <a:pt x="571970" y="0"/>
                  </a:lnTo>
                  <a:lnTo>
                    <a:pt x="571970" y="1036677"/>
                  </a:lnTo>
                  <a:lnTo>
                    <a:pt x="0" y="10366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571970" cy="106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747007" y="4297388"/>
            <a:ext cx="1728762" cy="1863894"/>
          </a:xfrm>
          <a:custGeom>
            <a:avLst/>
            <a:gdLst/>
            <a:ahLst/>
            <a:cxnLst/>
            <a:rect l="l" t="t" r="r" b="b"/>
            <a:pathLst>
              <a:path w="1728762" h="1863894">
                <a:moveTo>
                  <a:pt x="0" y="0"/>
                </a:moveTo>
                <a:lnTo>
                  <a:pt x="1728762" y="0"/>
                </a:lnTo>
                <a:lnTo>
                  <a:pt x="1728762" y="1863894"/>
                </a:lnTo>
                <a:lnTo>
                  <a:pt x="0" y="18638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grayscl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5170235" y="3730638"/>
            <a:ext cx="1728762" cy="1863894"/>
          </a:xfrm>
          <a:custGeom>
            <a:avLst/>
            <a:gdLst/>
            <a:ahLst/>
            <a:cxnLst/>
            <a:rect l="l" t="t" r="r" b="b"/>
            <a:pathLst>
              <a:path w="1728762" h="1863894">
                <a:moveTo>
                  <a:pt x="0" y="0"/>
                </a:moveTo>
                <a:lnTo>
                  <a:pt x="1728762" y="0"/>
                </a:lnTo>
                <a:lnTo>
                  <a:pt x="1728762" y="1863895"/>
                </a:lnTo>
                <a:lnTo>
                  <a:pt x="0" y="18638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351165" y="4782158"/>
            <a:ext cx="520446" cy="609600"/>
          </a:xfrm>
          <a:custGeom>
            <a:avLst/>
            <a:gdLst/>
            <a:ahLst/>
            <a:cxnLst/>
            <a:rect l="l" t="t" r="r" b="b"/>
            <a:pathLst>
              <a:path w="520446" h="609600">
                <a:moveTo>
                  <a:pt x="0" y="0"/>
                </a:moveTo>
                <a:lnTo>
                  <a:pt x="520446" y="0"/>
                </a:lnTo>
                <a:lnTo>
                  <a:pt x="520446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8593463" y="3163889"/>
            <a:ext cx="1728762" cy="1863894"/>
          </a:xfrm>
          <a:custGeom>
            <a:avLst/>
            <a:gdLst/>
            <a:ahLst/>
            <a:cxnLst/>
            <a:rect l="l" t="t" r="r" b="b"/>
            <a:pathLst>
              <a:path w="1728762" h="1863894">
                <a:moveTo>
                  <a:pt x="0" y="0"/>
                </a:moveTo>
                <a:lnTo>
                  <a:pt x="1728762" y="0"/>
                </a:lnTo>
                <a:lnTo>
                  <a:pt x="1728762" y="1863894"/>
                </a:lnTo>
                <a:lnTo>
                  <a:pt x="0" y="18638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2016691" y="2597139"/>
            <a:ext cx="1728762" cy="1863894"/>
          </a:xfrm>
          <a:custGeom>
            <a:avLst/>
            <a:gdLst/>
            <a:ahLst/>
            <a:cxnLst/>
            <a:rect l="l" t="t" r="r" b="b"/>
            <a:pathLst>
              <a:path w="1728762" h="1863894">
                <a:moveTo>
                  <a:pt x="0" y="0"/>
                </a:moveTo>
                <a:lnTo>
                  <a:pt x="1728762" y="0"/>
                </a:lnTo>
                <a:lnTo>
                  <a:pt x="1728762" y="1863895"/>
                </a:lnTo>
                <a:lnTo>
                  <a:pt x="0" y="186389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5439919" y="2030390"/>
            <a:ext cx="1728762" cy="1863894"/>
          </a:xfrm>
          <a:custGeom>
            <a:avLst/>
            <a:gdLst/>
            <a:ahLst/>
            <a:cxnLst/>
            <a:rect l="l" t="t" r="r" b="b"/>
            <a:pathLst>
              <a:path w="1728762" h="1863894">
                <a:moveTo>
                  <a:pt x="0" y="0"/>
                </a:moveTo>
                <a:lnTo>
                  <a:pt x="1728762" y="0"/>
                </a:lnTo>
                <a:lnTo>
                  <a:pt x="1728762" y="1863894"/>
                </a:lnTo>
                <a:lnTo>
                  <a:pt x="0" y="186389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5806016" y="4095836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0"/>
                </a:moveTo>
                <a:lnTo>
                  <a:pt x="457200" y="0"/>
                </a:lnTo>
                <a:lnTo>
                  <a:pt x="457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9153044" y="368778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2576272" y="307818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15999500" y="246858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1706539" y="8101462"/>
            <a:ext cx="1698435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One combined plan form 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3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different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48651" y="8075220"/>
            <a:ext cx="180969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I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nconsistencies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found in the plan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10540" y="7442402"/>
            <a:ext cx="1809699" cy="138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C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lear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understanding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wh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is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wh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, e.g. critical personnel, critical services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62171" y="7631858"/>
            <a:ext cx="16984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lv-LV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Plan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049317" y="7058964"/>
            <a:ext cx="200836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lv-LV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D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iscrepancies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8608626" y="6485108"/>
            <a:ext cx="16984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lv-LV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Definitions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1976221" y="7069345"/>
            <a:ext cx="1809699" cy="252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Are the existing guidelines for action in various crises easy to use and will employees be able to perform the relevant actions?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031854" y="5909858"/>
            <a:ext cx="169843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lv-LV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User-friendly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463043" y="6419720"/>
            <a:ext cx="1809699" cy="251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Different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training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types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we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can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use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to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be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prepared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for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crises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"/>
              </a:rPr>
              <a:t>,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we effectively give feedback after training</a:t>
            </a:r>
            <a:endParaRPr lang="lv-LV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224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5455082" y="5344133"/>
            <a:ext cx="169843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lv-LV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Training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44" name="Freeform 2">
            <a:extLst>
              <a:ext uri="{FF2B5EF4-FFF2-40B4-BE49-F238E27FC236}">
                <a16:creationId xmlns:a16="http://schemas.microsoft.com/office/drawing/2014/main" id="{ED20175D-748F-E70D-C27E-58F585B99796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863C1-9AB2-4A3A-09A0-1F9CEEB33426}"/>
              </a:ext>
            </a:extLst>
          </p:cNvPr>
          <p:cNvSpPr txBox="1"/>
          <p:nvPr/>
        </p:nvSpPr>
        <p:spPr>
          <a:xfrm>
            <a:off x="1392695" y="657071"/>
            <a:ext cx="1428825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235590"/>
                </a:solidFill>
                <a:latin typeface="Roboto Bold"/>
              </a:rPr>
              <a:t>What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w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e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f</a:t>
            </a:r>
            <a:r>
              <a:rPr lang="en-US" sz="6000" dirty="0" err="1">
                <a:solidFill>
                  <a:srgbClr val="235590"/>
                </a:solidFill>
                <a:latin typeface="Roboto Bold"/>
              </a:rPr>
              <a:t>ound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 in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p</a:t>
            </a:r>
            <a:r>
              <a:rPr lang="en-US" sz="6000" dirty="0" err="1">
                <a:solidFill>
                  <a:srgbClr val="235590"/>
                </a:solidFill>
                <a:latin typeface="Roboto Bold"/>
              </a:rPr>
              <a:t>ractice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 </a:t>
            </a:r>
          </a:p>
          <a:p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Examples</a:t>
            </a:r>
            <a:endParaRPr lang="en-GB" sz="4800" dirty="0">
              <a:solidFill>
                <a:srgbClr val="00B0F0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D46FA-A1BE-4E6E-450C-269453531BE3}"/>
              </a:ext>
            </a:extLst>
          </p:cNvPr>
          <p:cNvSpPr txBox="1"/>
          <p:nvPr/>
        </p:nvSpPr>
        <p:spPr>
          <a:xfrm>
            <a:off x="1408178" y="524716"/>
            <a:ext cx="161940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What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changed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23ED0B-3397-FC14-B32A-B5D97C025224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EF5541-02AE-707D-BD86-43D4A1A01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553010"/>
              </p:ext>
            </p:extLst>
          </p:nvPr>
        </p:nvGraphicFramePr>
        <p:xfrm>
          <a:off x="2133600" y="1975015"/>
          <a:ext cx="10591800" cy="673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1673D63-D1C2-E645-57EF-E34186185F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825" r="22797" b="-3449"/>
          <a:stretch/>
        </p:blipFill>
        <p:spPr>
          <a:xfrm>
            <a:off x="10896600" y="4200644"/>
            <a:ext cx="7151914" cy="5895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447BB-E48C-03EA-0B91-A0201E40D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97503" y="190500"/>
            <a:ext cx="3282319" cy="2874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DFABA-3181-160D-8275-0D3DD379BFFA}"/>
              </a:ext>
            </a:extLst>
          </p:cNvPr>
          <p:cNvSpPr txBox="1"/>
          <p:nvPr/>
        </p:nvSpPr>
        <p:spPr>
          <a:xfrm>
            <a:off x="13400314" y="3101704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Fresh eyes can see what familiar ones overlook</a:t>
            </a:r>
            <a:endParaRPr lang="en-GB" sz="2800" b="1" dirty="0">
              <a:solidFill>
                <a:srgbClr val="2355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7283" y="2707781"/>
            <a:ext cx="13414713" cy="272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Can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we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go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fully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digital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?</a:t>
            </a:r>
          </a:p>
          <a:p>
            <a:pPr algn="ctr">
              <a:lnSpc>
                <a:spcPts val="7308"/>
              </a:lnSpc>
            </a:pPr>
            <a:endParaRPr lang="lv-LV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7308"/>
              </a:lnSpc>
            </a:pP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Key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c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hallenges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,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p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resent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s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ituation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, g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rowth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p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aths</a:t>
            </a:r>
            <a:endParaRPr lang="en-US" sz="4800" spc="-141" dirty="0">
              <a:solidFill>
                <a:srgbClr val="FFFFFF"/>
              </a:solidFill>
              <a:latin typeface="Roboto Bold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280181" y="4019406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052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D46FA-A1BE-4E6E-450C-269453531BE3}"/>
              </a:ext>
            </a:extLst>
          </p:cNvPr>
          <p:cNvSpPr txBox="1"/>
          <p:nvPr/>
        </p:nvSpPr>
        <p:spPr>
          <a:xfrm>
            <a:off x="1408178" y="524716"/>
            <a:ext cx="161940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GB" sz="6000" dirty="0" err="1">
                <a:solidFill>
                  <a:srgbClr val="235590"/>
                </a:solidFill>
                <a:latin typeface="Roboto Bold"/>
              </a:rPr>
              <a:t>Challanges</a:t>
            </a:r>
            <a:endParaRPr lang="en-GB" sz="60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23ED0B-3397-FC14-B32A-B5D97C025224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B2DDBB-7B26-4423-37F1-914608EA4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224175"/>
              </p:ext>
            </p:extLst>
          </p:nvPr>
        </p:nvGraphicFramePr>
        <p:xfrm>
          <a:off x="460059" y="1909975"/>
          <a:ext cx="15087600" cy="785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8127D6B-37D0-2779-5270-2858ABFD8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7496155"/>
            <a:ext cx="2593660" cy="2271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F7B7D-0237-16EF-85F1-6281BE6DE80A}"/>
              </a:ext>
            </a:extLst>
          </p:cNvPr>
          <p:cNvSpPr txBox="1"/>
          <p:nvPr/>
        </p:nvSpPr>
        <p:spPr>
          <a:xfrm>
            <a:off x="12496800" y="789997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systems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during</a:t>
            </a:r>
            <a:r>
              <a:rPr lang="lv-LV" sz="2800" b="1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audits</a:t>
            </a:r>
            <a:endParaRPr lang="en-GB" sz="2800" b="1" dirty="0">
              <a:solidFill>
                <a:srgbClr val="2355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7283" y="2707781"/>
            <a:ext cx="13414713" cy="4660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36"/>
              </a:lnSpc>
            </a:pPr>
            <a:r>
              <a:rPr lang="en-US" sz="6600" spc="-150" dirty="0">
                <a:solidFill>
                  <a:srgbClr val="235590"/>
                </a:solidFill>
                <a:latin typeface="Roboto Bold Italics"/>
                <a:sym typeface="Roboto Bold"/>
              </a:rPr>
              <a:t>Pauls Stradins Clinical </a:t>
            </a:r>
            <a:endParaRPr lang="lv-LV" sz="6600" spc="-150" dirty="0">
              <a:solidFill>
                <a:srgbClr val="235590"/>
              </a:solidFill>
              <a:latin typeface="Roboto Bold Italics"/>
              <a:sym typeface="Roboto Bold"/>
            </a:endParaRPr>
          </a:p>
          <a:p>
            <a:pPr marL="0" lvl="0" indent="0" algn="ctr">
              <a:lnSpc>
                <a:spcPts val="7536"/>
              </a:lnSpc>
            </a:pPr>
            <a:r>
              <a:rPr lang="en-US" sz="6600" spc="-150" dirty="0">
                <a:solidFill>
                  <a:srgbClr val="235590"/>
                </a:solidFill>
                <a:latin typeface="Roboto Bold Italics"/>
                <a:sym typeface="Roboto Bold"/>
              </a:rPr>
              <a:t>University Hospital</a:t>
            </a:r>
            <a:endParaRPr lang="lv-LV" sz="6600" spc="-150" dirty="0">
              <a:solidFill>
                <a:srgbClr val="235590"/>
              </a:solidFill>
              <a:latin typeface="Roboto Bold Italics"/>
              <a:sym typeface="Roboto Bold"/>
            </a:endParaRPr>
          </a:p>
          <a:p>
            <a:pPr marL="0" lvl="0" indent="0" algn="ctr">
              <a:lnSpc>
                <a:spcPts val="7536"/>
              </a:lnSpc>
            </a:pPr>
            <a:r>
              <a:rPr lang="lv-LV" sz="6600" spc="-150" dirty="0">
                <a:solidFill>
                  <a:srgbClr val="235590"/>
                </a:solidFill>
                <a:latin typeface="Roboto Bold Italics"/>
                <a:sym typeface="Roboto Bold"/>
              </a:rPr>
              <a:t> Latvia, </a:t>
            </a:r>
            <a:r>
              <a:rPr lang="lv-LV" sz="6600" spc="-150" dirty="0" err="1">
                <a:solidFill>
                  <a:srgbClr val="235590"/>
                </a:solidFill>
                <a:latin typeface="Roboto Bold Italics"/>
                <a:sym typeface="Roboto Bold"/>
              </a:rPr>
              <a:t>Riga</a:t>
            </a:r>
            <a:endParaRPr lang="en-US" sz="6600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endParaRPr lang="lv-LV" sz="7078" spc="-141" dirty="0">
              <a:solidFill>
                <a:srgbClr val="FFFFFF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lv-LV" sz="7078" spc="-141" dirty="0" err="1">
                <a:solidFill>
                  <a:srgbClr val="FFFFFF"/>
                </a:solidFill>
                <a:latin typeface="Roboto Bold Italics"/>
              </a:rPr>
              <a:t>Who</a:t>
            </a:r>
            <a:r>
              <a:rPr lang="lv-LV" sz="7078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7078" spc="-141" dirty="0" err="1">
                <a:solidFill>
                  <a:srgbClr val="FFFFFF"/>
                </a:solidFill>
                <a:latin typeface="Roboto Bold Italics"/>
              </a:rPr>
              <a:t>we</a:t>
            </a:r>
            <a:r>
              <a:rPr lang="lv-LV" sz="7078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7078" spc="-141" dirty="0" err="1">
                <a:solidFill>
                  <a:srgbClr val="FFFFFF"/>
                </a:solidFill>
                <a:latin typeface="Roboto Bold Italics"/>
              </a:rPr>
              <a:t>are</a:t>
            </a:r>
            <a:r>
              <a:rPr lang="en-US" sz="7078" spc="-141" dirty="0">
                <a:solidFill>
                  <a:srgbClr val="FFFFFF"/>
                </a:solidFill>
                <a:latin typeface="Roboto Bold Italics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453047" y="5905500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683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1D46FA-A1BE-4E6E-450C-269453531BE3}"/>
              </a:ext>
            </a:extLst>
          </p:cNvPr>
          <p:cNvSpPr txBox="1"/>
          <p:nvPr/>
        </p:nvSpPr>
        <p:spPr>
          <a:xfrm>
            <a:off x="1408178" y="524716"/>
            <a:ext cx="161940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US" sz="6000" dirty="0">
                <a:solidFill>
                  <a:srgbClr val="235590"/>
                </a:solidFill>
                <a:latin typeface="Roboto Bold"/>
              </a:rPr>
              <a:t>How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w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e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u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se IT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s</a:t>
            </a:r>
            <a:r>
              <a:rPr lang="en-US" sz="6000" dirty="0" err="1">
                <a:solidFill>
                  <a:srgbClr val="235590"/>
                </a:solidFill>
                <a:latin typeface="Roboto Bold"/>
              </a:rPr>
              <a:t>ystems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d</a:t>
            </a:r>
            <a:r>
              <a:rPr lang="en-US" sz="6000" dirty="0" err="1">
                <a:solidFill>
                  <a:srgbClr val="235590"/>
                </a:solidFill>
                <a:latin typeface="Roboto Bold"/>
              </a:rPr>
              <a:t>uring</a:t>
            </a:r>
            <a:r>
              <a:rPr lang="en-US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a</a:t>
            </a:r>
            <a:r>
              <a:rPr lang="en-US" sz="6000" dirty="0" err="1">
                <a:solidFill>
                  <a:srgbClr val="235590"/>
                </a:solidFill>
                <a:latin typeface="Roboto Bold"/>
              </a:rPr>
              <a:t>udits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</a:t>
            </a:r>
            <a:endParaRPr lang="en-GB" sz="6000" dirty="0">
              <a:solidFill>
                <a:srgbClr val="235590"/>
              </a:solidFill>
              <a:latin typeface="Roboto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8E23ED0B-3397-FC14-B32A-B5D97C025224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67B6A2-4FCD-6028-4968-491BCDC0F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24100"/>
            <a:ext cx="3446191" cy="1281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D21AA-111C-1C08-4317-AB8F71FE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05224"/>
            <a:ext cx="2072995" cy="22324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8E3431-1E7E-6981-5BDF-57F3055CD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200" y="2375387"/>
            <a:ext cx="2286000" cy="1329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0BB5AC-3ACB-D72A-E2D7-17410A237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818" y="3979341"/>
            <a:ext cx="3282319" cy="28747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72393-88D6-FC9F-8913-1C85B229E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0" y="4299544"/>
            <a:ext cx="3048000" cy="1214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141084-20E8-C9CC-686E-1F98A38B4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3400" y="6682348"/>
            <a:ext cx="3686175" cy="8527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EF5FB8-3D29-E568-39D6-42CE52509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5069" y="8350800"/>
            <a:ext cx="3686174" cy="7313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192225-CC6B-8BB4-B5BF-23580EB959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4492" y="6658947"/>
            <a:ext cx="3776063" cy="616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45DD47-4197-7295-CCAB-40769FF81F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800" y="7739484"/>
            <a:ext cx="3776063" cy="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11204F9-6F08-438F-0ABA-F90186B9E212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0702-98B2-E14B-50CA-16049332054E}"/>
              </a:ext>
            </a:extLst>
          </p:cNvPr>
          <p:cNvSpPr txBox="1"/>
          <p:nvPr/>
        </p:nvSpPr>
        <p:spPr>
          <a:xfrm>
            <a:off x="1408178" y="471856"/>
            <a:ext cx="1547164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Digital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solutions</a:t>
            </a:r>
            <a:endParaRPr lang="en-US" sz="4800" dirty="0">
              <a:solidFill>
                <a:srgbClr val="00B0F0"/>
              </a:solidFill>
              <a:latin typeface="Roboto Bold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B43758-613D-77D5-56F7-5BAA20F25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081080"/>
              </p:ext>
            </p:extLst>
          </p:nvPr>
        </p:nvGraphicFramePr>
        <p:xfrm>
          <a:off x="2514600" y="1636344"/>
          <a:ext cx="13639800" cy="817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91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6326612" y="1516215"/>
            <a:ext cx="5634777" cy="10732908"/>
          </a:xfrm>
          <a:custGeom>
            <a:avLst/>
            <a:gdLst/>
            <a:ahLst/>
            <a:cxnLst/>
            <a:rect l="l" t="t" r="r" b="b"/>
            <a:pathLst>
              <a:path w="5634777" h="10732908">
                <a:moveTo>
                  <a:pt x="0" y="10732909"/>
                </a:moveTo>
                <a:lnTo>
                  <a:pt x="5634776" y="10732909"/>
                </a:lnTo>
                <a:lnTo>
                  <a:pt x="5634776" y="0"/>
                </a:lnTo>
                <a:lnTo>
                  <a:pt x="0" y="0"/>
                </a:lnTo>
                <a:lnTo>
                  <a:pt x="0" y="10732909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6900217" y="7478874"/>
            <a:ext cx="4694070" cy="4694070"/>
          </a:xfrm>
          <a:custGeom>
            <a:avLst/>
            <a:gdLst/>
            <a:ahLst/>
            <a:cxnLst/>
            <a:rect l="l" t="t" r="r" b="b"/>
            <a:pathLst>
              <a:path w="4694070" h="4694070">
                <a:moveTo>
                  <a:pt x="0" y="0"/>
                </a:moveTo>
                <a:lnTo>
                  <a:pt x="4694070" y="0"/>
                </a:lnTo>
                <a:lnTo>
                  <a:pt x="4694070" y="4694070"/>
                </a:lnTo>
                <a:lnTo>
                  <a:pt x="0" y="4694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>
            <a:off x="12660929" y="8204118"/>
            <a:ext cx="762000" cy="476250"/>
          </a:xfrm>
          <a:custGeom>
            <a:avLst/>
            <a:gdLst/>
            <a:ahLst/>
            <a:cxnLst/>
            <a:rect l="l" t="t" r="r" b="b"/>
            <a:pathLst>
              <a:path w="762000" h="476250">
                <a:moveTo>
                  <a:pt x="0" y="0"/>
                </a:moveTo>
                <a:lnTo>
                  <a:pt x="762000" y="0"/>
                </a:lnTo>
                <a:lnTo>
                  <a:pt x="76200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884785" y="5143500"/>
            <a:ext cx="530542" cy="762000"/>
          </a:xfrm>
          <a:custGeom>
            <a:avLst/>
            <a:gdLst/>
            <a:ahLst/>
            <a:cxnLst/>
            <a:rect l="l" t="t" r="r" b="b"/>
            <a:pathLst>
              <a:path w="530542" h="762000">
                <a:moveTo>
                  <a:pt x="0" y="0"/>
                </a:moveTo>
                <a:lnTo>
                  <a:pt x="530542" y="0"/>
                </a:lnTo>
                <a:lnTo>
                  <a:pt x="530542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1308537" y="6001482"/>
            <a:ext cx="571500" cy="762000"/>
          </a:xfrm>
          <a:custGeom>
            <a:avLst/>
            <a:gdLst/>
            <a:ahLst/>
            <a:cxnLst/>
            <a:rect l="l" t="t" r="r" b="b"/>
            <a:pathLst>
              <a:path w="571500" h="762000">
                <a:moveTo>
                  <a:pt x="0" y="0"/>
                </a:moveTo>
                <a:lnTo>
                  <a:pt x="571500" y="0"/>
                </a:lnTo>
                <a:lnTo>
                  <a:pt x="5715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4951378" y="7959782"/>
            <a:ext cx="635317" cy="762000"/>
          </a:xfrm>
          <a:custGeom>
            <a:avLst/>
            <a:gdLst/>
            <a:ahLst/>
            <a:cxnLst/>
            <a:rect l="l" t="t" r="r" b="b"/>
            <a:pathLst>
              <a:path w="635317" h="762000">
                <a:moveTo>
                  <a:pt x="0" y="0"/>
                </a:moveTo>
                <a:lnTo>
                  <a:pt x="635317" y="0"/>
                </a:lnTo>
                <a:lnTo>
                  <a:pt x="635317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356617" y="5966344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0"/>
                </a:lnTo>
                <a:lnTo>
                  <a:pt x="762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982330" y="8224981"/>
            <a:ext cx="3001719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Monitor whether quality actions and corrective measures are implemented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72859" y="4861828"/>
            <a:ext cx="3112636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Everyone can find up-to-date procedures, policies, and guidelines in one place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003493" y="4851086"/>
            <a:ext cx="4532154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Immediate insight into reported incidents and trend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patient safety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Centralized access to patient feedback and complaint handling status.</a:t>
            </a:r>
            <a:endParaRPr lang="lv-LV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Structured overview of risks across departments with regular evaluation.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08660" y="8442243"/>
            <a:ext cx="2665725" cy="82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Quality-related updates, alerts and reminders available in-system.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63695" y="7421426"/>
            <a:ext cx="26657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Activity tracking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48385" y="3756909"/>
            <a:ext cx="365623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quality documents for all staff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13252" y="4081074"/>
            <a:ext cx="3112636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Real-time access</a:t>
            </a:r>
            <a:endParaRPr lang="en-US" sz="28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591238" y="7316839"/>
            <a:ext cx="324398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Faster internal communication</a:t>
            </a:r>
            <a:endParaRPr lang="en-US" sz="28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E4862998-845A-EA88-BF61-37CFBE231511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B88ED9-A0D4-03C3-C0C8-EEE89FF83366}"/>
              </a:ext>
            </a:extLst>
          </p:cNvPr>
          <p:cNvSpPr txBox="1"/>
          <p:nvPr/>
        </p:nvSpPr>
        <p:spPr>
          <a:xfrm>
            <a:off x="1408178" y="737933"/>
            <a:ext cx="154716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6000" dirty="0">
                <a:solidFill>
                  <a:srgbClr val="235590"/>
                </a:solidFill>
                <a:latin typeface="Roboto Bold"/>
              </a:rPr>
              <a:t>Digital quality management system</a:t>
            </a:r>
          </a:p>
          <a:p>
            <a:endParaRPr lang="en-US" sz="4800" dirty="0">
              <a:solidFill>
                <a:srgbClr val="00B0F0"/>
              </a:solidFill>
              <a:latin typeface="Roboto Bold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3C6A5D4-7803-88EB-7B1F-E528BDB9D807}"/>
              </a:ext>
            </a:extLst>
          </p:cNvPr>
          <p:cNvSpPr txBox="1"/>
          <p:nvPr/>
        </p:nvSpPr>
        <p:spPr>
          <a:xfrm>
            <a:off x="7687315" y="2522780"/>
            <a:ext cx="3112636" cy="1400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User-friendly dashboards and summaries for better understanding and faster decisions.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A32519E7-0742-4681-9FD1-CE2F277236F9}"/>
              </a:ext>
            </a:extLst>
          </p:cNvPr>
          <p:cNvSpPr txBox="1"/>
          <p:nvPr/>
        </p:nvSpPr>
        <p:spPr>
          <a:xfrm>
            <a:off x="7186574" y="2108665"/>
            <a:ext cx="4114118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and visual reports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26963"/>
            <a:ext cx="18288000" cy="1860037"/>
            <a:chOff x="0" y="0"/>
            <a:chExt cx="24384000" cy="24800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480056"/>
            </a:xfrm>
            <a:custGeom>
              <a:avLst/>
              <a:gdLst/>
              <a:ahLst/>
              <a:cxnLst/>
              <a:rect l="l" t="t" r="r" b="b"/>
              <a:pathLst>
                <a:path w="24384000" h="2480056">
                  <a:moveTo>
                    <a:pt x="0" y="0"/>
                  </a:moveTo>
                  <a:lnTo>
                    <a:pt x="24384000" y="0"/>
                  </a:lnTo>
                  <a:lnTo>
                    <a:pt x="24384000" y="2480056"/>
                  </a:lnTo>
                  <a:lnTo>
                    <a:pt x="0" y="2480056"/>
                  </a:lnTo>
                  <a:close/>
                </a:path>
              </a:pathLst>
            </a:custGeom>
            <a:solidFill>
              <a:srgbClr val="23559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0311997" cy="10287000"/>
            <a:chOff x="0" y="0"/>
            <a:chExt cx="13749329" cy="11327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49274" cy="11327511"/>
            </a:xfrm>
            <a:custGeom>
              <a:avLst/>
              <a:gdLst/>
              <a:ahLst/>
              <a:cxnLst/>
              <a:rect l="l" t="t" r="r" b="b"/>
              <a:pathLst>
                <a:path w="13749274" h="11327511">
                  <a:moveTo>
                    <a:pt x="0" y="0"/>
                  </a:moveTo>
                  <a:lnTo>
                    <a:pt x="13749274" y="0"/>
                  </a:lnTo>
                  <a:lnTo>
                    <a:pt x="13749274" y="11327511"/>
                  </a:lnTo>
                  <a:lnTo>
                    <a:pt x="0" y="11327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753" r="-575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69006" y="8532092"/>
            <a:ext cx="5076245" cy="1649779"/>
            <a:chOff x="0" y="0"/>
            <a:chExt cx="6768327" cy="21997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68338" cy="2199767"/>
            </a:xfrm>
            <a:custGeom>
              <a:avLst/>
              <a:gdLst/>
              <a:ahLst/>
              <a:cxnLst/>
              <a:rect l="l" t="t" r="r" b="b"/>
              <a:pathLst>
                <a:path w="6768338" h="2199767">
                  <a:moveTo>
                    <a:pt x="0" y="0"/>
                  </a:moveTo>
                  <a:lnTo>
                    <a:pt x="6768338" y="0"/>
                  </a:lnTo>
                  <a:lnTo>
                    <a:pt x="6768338" y="2199767"/>
                  </a:lnTo>
                  <a:lnTo>
                    <a:pt x="0" y="2199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55" b="-55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82400" y="4425314"/>
            <a:ext cx="5904343" cy="115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7200" dirty="0">
                <a:solidFill>
                  <a:srgbClr val="235590"/>
                </a:solidFill>
                <a:latin typeface="Roboto Bold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61592-F2E8-1C04-E2B5-AC1DF75CB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1791356"/>
            <a:ext cx="7924800" cy="1963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01BA92-D480-B586-2A8E-41E6F356091B}"/>
              </a:ext>
            </a:extLst>
          </p:cNvPr>
          <p:cNvSpPr/>
          <p:nvPr/>
        </p:nvSpPr>
        <p:spPr>
          <a:xfrm>
            <a:off x="1279865" y="1806278"/>
            <a:ext cx="475199" cy="625015"/>
          </a:xfrm>
          <a:custGeom>
            <a:avLst/>
            <a:gdLst/>
            <a:ahLst/>
            <a:cxnLst/>
            <a:rect l="l" t="t" r="r" b="b"/>
            <a:pathLst>
              <a:path w="475199" h="625015">
                <a:moveTo>
                  <a:pt x="0" y="0"/>
                </a:moveTo>
                <a:lnTo>
                  <a:pt x="475199" y="0"/>
                </a:lnTo>
                <a:lnTo>
                  <a:pt x="475199" y="625015"/>
                </a:lnTo>
                <a:lnTo>
                  <a:pt x="0" y="62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4FFFA-CF90-DF83-6448-05A627C3018F}"/>
              </a:ext>
            </a:extLst>
          </p:cNvPr>
          <p:cNvSpPr txBox="1"/>
          <p:nvPr/>
        </p:nvSpPr>
        <p:spPr>
          <a:xfrm>
            <a:off x="2002046" y="1866900"/>
            <a:ext cx="1029751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99"/>
              </a:lnSpc>
              <a:spcBef>
                <a:spcPct val="0"/>
              </a:spcBef>
            </a:pPr>
            <a:r>
              <a:rPr lang="en-US" sz="3200" b="1" spc="-4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Founded in 1910</a:t>
            </a:r>
            <a:r>
              <a:rPr lang="en-US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, a center of medical excellence with over 11</a:t>
            </a:r>
            <a:r>
              <a:rPr lang="lv-LV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5</a:t>
            </a:r>
            <a:r>
              <a:rPr lang="en-US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years of tradition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F0A9E-8126-2DA2-72F1-F53A226EC3A7}"/>
              </a:ext>
            </a:extLst>
          </p:cNvPr>
          <p:cNvSpPr txBox="1"/>
          <p:nvPr/>
        </p:nvSpPr>
        <p:spPr>
          <a:xfrm>
            <a:off x="1981382" y="5864170"/>
            <a:ext cx="1035433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3200" b="1" spc="-4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Key specialties</a:t>
            </a:r>
          </a:p>
          <a:p>
            <a:pPr marL="0" lvl="0" indent="0" algn="just">
              <a:lnSpc>
                <a:spcPts val="3499"/>
              </a:lnSpc>
            </a:pPr>
            <a:r>
              <a:rPr lang="en-US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Cardiology, cardiovascular surgery, organ transplantation, vascular surgery, occupational and radiation medicine, pregnancy pathology, oral and maxillofacial surgery, and more</a:t>
            </a:r>
            <a:endParaRPr lang="lv-LV" sz="3200" spc="-49" dirty="0">
              <a:solidFill>
                <a:srgbClr val="2355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Bold"/>
            </a:endParaRPr>
          </a:p>
          <a:p>
            <a:pPr marL="0" lvl="0" indent="0" algn="just">
              <a:lnSpc>
                <a:spcPts val="3499"/>
              </a:lnSpc>
            </a:pPr>
            <a:endParaRPr lang="en-US" sz="3200" spc="-49" dirty="0">
              <a:solidFill>
                <a:srgbClr val="2355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97C6B-E186-2B02-5C84-01125F8D0921}"/>
              </a:ext>
            </a:extLst>
          </p:cNvPr>
          <p:cNvSpPr txBox="1"/>
          <p:nvPr/>
        </p:nvSpPr>
        <p:spPr>
          <a:xfrm>
            <a:off x="2034350" y="4511987"/>
            <a:ext cx="1029751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3200" b="1" spc="-4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30 clinics and centers </a:t>
            </a:r>
            <a:r>
              <a:rPr lang="en-US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delivering advanced, innovative, and comprehensive 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F1C53-114E-7D28-27F5-7AFC377A00CB}"/>
              </a:ext>
            </a:extLst>
          </p:cNvPr>
          <p:cNvSpPr txBox="1"/>
          <p:nvPr/>
        </p:nvSpPr>
        <p:spPr>
          <a:xfrm>
            <a:off x="2034350" y="3198553"/>
            <a:ext cx="1029751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3200" b="1" spc="-4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Leading hospital in Latvia </a:t>
            </a:r>
            <a:r>
              <a:rPr lang="en-US" sz="3200" spc="-49" dirty="0">
                <a:solidFill>
                  <a:srgbClr val="2355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for multi-profile care, research, and education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DACBA1B-B9C6-61D5-08C2-9E3B64E19DD5}"/>
              </a:ext>
            </a:extLst>
          </p:cNvPr>
          <p:cNvSpPr/>
          <p:nvPr/>
        </p:nvSpPr>
        <p:spPr>
          <a:xfrm>
            <a:off x="12695459" y="3507894"/>
            <a:ext cx="5592541" cy="3737682"/>
          </a:xfrm>
          <a:custGeom>
            <a:avLst/>
            <a:gdLst/>
            <a:ahLst/>
            <a:cxnLst/>
            <a:rect l="l" t="t" r="r" b="b"/>
            <a:pathLst>
              <a:path w="5592541" h="3737682">
                <a:moveTo>
                  <a:pt x="0" y="0"/>
                </a:moveTo>
                <a:lnTo>
                  <a:pt x="5592541" y="0"/>
                </a:lnTo>
                <a:lnTo>
                  <a:pt x="5592541" y="3737682"/>
                </a:lnTo>
                <a:lnTo>
                  <a:pt x="0" y="3737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808D976-6FC1-A3BA-4BD3-FFE37C049E8F}"/>
              </a:ext>
            </a:extLst>
          </p:cNvPr>
          <p:cNvSpPr/>
          <p:nvPr/>
        </p:nvSpPr>
        <p:spPr>
          <a:xfrm>
            <a:off x="1279865" y="3179376"/>
            <a:ext cx="475199" cy="625015"/>
          </a:xfrm>
          <a:custGeom>
            <a:avLst/>
            <a:gdLst/>
            <a:ahLst/>
            <a:cxnLst/>
            <a:rect l="l" t="t" r="r" b="b"/>
            <a:pathLst>
              <a:path w="475199" h="625015">
                <a:moveTo>
                  <a:pt x="0" y="0"/>
                </a:moveTo>
                <a:lnTo>
                  <a:pt x="475199" y="0"/>
                </a:lnTo>
                <a:lnTo>
                  <a:pt x="475199" y="625015"/>
                </a:lnTo>
                <a:lnTo>
                  <a:pt x="0" y="62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ABB5B650-C255-9C6C-2D69-EDA1A99190C4}"/>
              </a:ext>
            </a:extLst>
          </p:cNvPr>
          <p:cNvSpPr/>
          <p:nvPr/>
        </p:nvSpPr>
        <p:spPr>
          <a:xfrm>
            <a:off x="1292694" y="4491072"/>
            <a:ext cx="475199" cy="625015"/>
          </a:xfrm>
          <a:custGeom>
            <a:avLst/>
            <a:gdLst/>
            <a:ahLst/>
            <a:cxnLst/>
            <a:rect l="l" t="t" r="r" b="b"/>
            <a:pathLst>
              <a:path w="475199" h="625015">
                <a:moveTo>
                  <a:pt x="0" y="0"/>
                </a:moveTo>
                <a:lnTo>
                  <a:pt x="475199" y="0"/>
                </a:lnTo>
                <a:lnTo>
                  <a:pt x="475199" y="625015"/>
                </a:lnTo>
                <a:lnTo>
                  <a:pt x="0" y="62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925EAD9B-6A9A-F47B-F5AD-6F65764DC98C}"/>
              </a:ext>
            </a:extLst>
          </p:cNvPr>
          <p:cNvSpPr/>
          <p:nvPr/>
        </p:nvSpPr>
        <p:spPr>
          <a:xfrm>
            <a:off x="1284585" y="5864170"/>
            <a:ext cx="475199" cy="625015"/>
          </a:xfrm>
          <a:custGeom>
            <a:avLst/>
            <a:gdLst/>
            <a:ahLst/>
            <a:cxnLst/>
            <a:rect l="l" t="t" r="r" b="b"/>
            <a:pathLst>
              <a:path w="475199" h="625015">
                <a:moveTo>
                  <a:pt x="0" y="0"/>
                </a:moveTo>
                <a:lnTo>
                  <a:pt x="475199" y="0"/>
                </a:lnTo>
                <a:lnTo>
                  <a:pt x="475199" y="625015"/>
                </a:lnTo>
                <a:lnTo>
                  <a:pt x="0" y="62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949D83A4-DC11-1F7B-848B-6BB14DFA48D1}"/>
              </a:ext>
            </a:extLst>
          </p:cNvPr>
          <p:cNvSpPr/>
          <p:nvPr/>
        </p:nvSpPr>
        <p:spPr>
          <a:xfrm>
            <a:off x="12695459" y="0"/>
            <a:ext cx="5592541" cy="3507894"/>
          </a:xfrm>
          <a:custGeom>
            <a:avLst/>
            <a:gdLst/>
            <a:ahLst/>
            <a:cxnLst/>
            <a:rect l="l" t="t" r="r" b="b"/>
            <a:pathLst>
              <a:path w="5592541" h="3791277">
                <a:moveTo>
                  <a:pt x="0" y="0"/>
                </a:moveTo>
                <a:lnTo>
                  <a:pt x="5592541" y="0"/>
                </a:lnTo>
                <a:lnTo>
                  <a:pt x="5592541" y="3791277"/>
                </a:lnTo>
                <a:lnTo>
                  <a:pt x="0" y="37912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21ABBB04-B1EC-4484-9A1C-115405275195}"/>
              </a:ext>
            </a:extLst>
          </p:cNvPr>
          <p:cNvSpPr/>
          <p:nvPr/>
        </p:nvSpPr>
        <p:spPr>
          <a:xfrm>
            <a:off x="12695459" y="7245577"/>
            <a:ext cx="5592541" cy="3041423"/>
          </a:xfrm>
          <a:custGeom>
            <a:avLst/>
            <a:gdLst/>
            <a:ahLst/>
            <a:cxnLst/>
            <a:rect l="l" t="t" r="r" b="b"/>
            <a:pathLst>
              <a:path w="5592541" h="3753993">
                <a:moveTo>
                  <a:pt x="0" y="0"/>
                </a:moveTo>
                <a:lnTo>
                  <a:pt x="5592541" y="0"/>
                </a:lnTo>
                <a:lnTo>
                  <a:pt x="5592541" y="3753993"/>
                </a:lnTo>
                <a:lnTo>
                  <a:pt x="0" y="37539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EDAD27-70F1-76C6-46C4-9DF61D96D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25561"/>
              </p:ext>
            </p:extLst>
          </p:nvPr>
        </p:nvGraphicFramePr>
        <p:xfrm>
          <a:off x="1219200" y="2171700"/>
          <a:ext cx="16462387" cy="7905750"/>
        </p:xfrm>
        <a:graphic>
          <a:graphicData uri="http://schemas.openxmlformats.org/drawingml/2006/table">
            <a:tbl>
              <a:tblPr/>
              <a:tblGrid>
                <a:gridCol w="235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2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2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6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3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702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Surgery Clinic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Neurology Clinic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Clinic of Otorhinolaryngology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Center for Occupational and Radiation Medicine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Physical Medicine and Rehabilitation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Latvian Cardiology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Nephrology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Joint Laboratory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846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Internal Medicine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Neurology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Women's and Child Health Clinic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Vascular Surgery Center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Center for </a:t>
                      </a:r>
                      <a:r>
                        <a:rPr lang="en-US" sz="2000" b="0" dirty="0" err="1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Gastroenterolo-gy</a:t>
                      </a: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, Hepatology, and Nutrition Therapy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Latvian </a:t>
                      </a:r>
                      <a:r>
                        <a:rPr lang="en-US" sz="2000" b="0" dirty="0" err="1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Transplanta-tion</a:t>
                      </a: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 Center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Center for Pulmonary Diseases and Thoracic Surgery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Cabinet of Rare Diseases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66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Anesthesiology and Resuscitation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Ophthalmo-logy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Ambulatory Surgery Center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Urology Center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Cardiac Surgery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Center for Oral, Maxillofacial Surgery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Institute of Diagnostic Radiology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Infectious Diseases and Hospital Epidemiology Advisory Service</a:t>
                      </a: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821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Neurosurgery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DFEFD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Oncology Clinic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Rheumatolo-gy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Endocrinology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Breast Disease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Emergency Medical Center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23559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 Bold"/>
                        </a:rPr>
                        <a:t>Institute of Pathology</a:t>
                      </a:r>
                      <a:endParaRPr lang="en-US" sz="1200" b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200" b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9">
            <a:extLst>
              <a:ext uri="{FF2B5EF4-FFF2-40B4-BE49-F238E27FC236}">
                <a16:creationId xmlns:a16="http://schemas.microsoft.com/office/drawing/2014/main" id="{8583F28D-2CA8-F03C-39E2-FC78395B01D7}"/>
              </a:ext>
            </a:extLst>
          </p:cNvPr>
          <p:cNvSpPr txBox="1"/>
          <p:nvPr/>
        </p:nvSpPr>
        <p:spPr>
          <a:xfrm>
            <a:off x="1600200" y="495300"/>
            <a:ext cx="9658567" cy="109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235590"/>
                </a:solidFill>
                <a:latin typeface="Roboto Bold"/>
                <a:ea typeface="Roboto Bold"/>
                <a:cs typeface="Roboto Bold"/>
                <a:sym typeface="Roboto Bold"/>
              </a:rPr>
              <a:t>Clinics and centers</a:t>
            </a:r>
          </a:p>
        </p:txBody>
      </p:sp>
    </p:spTree>
    <p:extLst>
      <p:ext uri="{BB962C8B-B14F-4D97-AF65-F5344CB8AC3E}">
        <p14:creationId xmlns:p14="http://schemas.microsoft.com/office/powerpoint/2010/main" val="370991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96BD-5945-970D-7BA1-D95AB4E8526E}"/>
              </a:ext>
            </a:extLst>
          </p:cNvPr>
          <p:cNvSpPr txBox="1"/>
          <p:nvPr/>
        </p:nvSpPr>
        <p:spPr>
          <a:xfrm>
            <a:off x="1456184" y="343806"/>
            <a:ext cx="965856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235590"/>
                </a:solidFill>
                <a:latin typeface="Roboto Bold"/>
                <a:ea typeface="Roboto Bold"/>
                <a:cs typeface="Roboto Bold"/>
                <a:sym typeface="Roboto Bold"/>
              </a:rPr>
              <a:t>Hospital</a:t>
            </a:r>
            <a:r>
              <a:rPr lang="en-US" sz="8000" b="1" dirty="0">
                <a:solidFill>
                  <a:srgbClr val="23559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5400" b="1" dirty="0">
                <a:solidFill>
                  <a:srgbClr val="235590"/>
                </a:solidFill>
                <a:latin typeface="Roboto Bold"/>
                <a:ea typeface="Roboto Bold"/>
                <a:cs typeface="Roboto Bold"/>
                <a:sym typeface="Roboto Bold"/>
              </a:rPr>
              <a:t>in numbers</a:t>
            </a:r>
            <a:r>
              <a:rPr lang="lv-LV" sz="5400" b="1" dirty="0">
                <a:solidFill>
                  <a:srgbClr val="235590"/>
                </a:solidFill>
                <a:latin typeface="Roboto Bold"/>
                <a:ea typeface="Roboto Bold"/>
                <a:cs typeface="Roboto Bold"/>
                <a:sym typeface="Roboto Bold"/>
              </a:rPr>
              <a:t> 2024</a:t>
            </a:r>
            <a:endParaRPr lang="en-US" sz="5400" b="1" dirty="0">
              <a:solidFill>
                <a:srgbClr val="23559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B4FE2C-119A-C455-0529-C58D43BAE61E}"/>
              </a:ext>
            </a:extLst>
          </p:cNvPr>
          <p:cNvGrpSpPr/>
          <p:nvPr/>
        </p:nvGrpSpPr>
        <p:grpSpPr>
          <a:xfrm>
            <a:off x="1143000" y="2018495"/>
            <a:ext cx="17944824" cy="7913813"/>
            <a:chOff x="952776" y="2042896"/>
            <a:chExt cx="18842935" cy="78140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CFEB29-0CF4-4FBE-480F-8505C360FD0A}"/>
                </a:ext>
              </a:extLst>
            </p:cNvPr>
            <p:cNvGrpSpPr/>
            <p:nvPr/>
          </p:nvGrpSpPr>
          <p:grpSpPr>
            <a:xfrm>
              <a:off x="952776" y="2047416"/>
              <a:ext cx="4165521" cy="7751607"/>
              <a:chOff x="990600" y="2188223"/>
              <a:chExt cx="4165521" cy="775160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990317C-99AF-64C1-92E4-B674ACBB885A}"/>
                  </a:ext>
                </a:extLst>
              </p:cNvPr>
              <p:cNvSpPr/>
              <p:nvPr/>
            </p:nvSpPr>
            <p:spPr>
              <a:xfrm>
                <a:off x="990600" y="2188223"/>
                <a:ext cx="4165521" cy="7751607"/>
              </a:xfrm>
              <a:prstGeom prst="roundRect">
                <a:avLst/>
              </a:prstGeom>
              <a:solidFill>
                <a:srgbClr val="FFFFFF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1E881E2A-FE27-8124-1696-E10B60F12247}"/>
                  </a:ext>
                </a:extLst>
              </p:cNvPr>
              <p:cNvSpPr txBox="1"/>
              <p:nvPr/>
            </p:nvSpPr>
            <p:spPr>
              <a:xfrm>
                <a:off x="1326019" y="4466309"/>
                <a:ext cx="3727260" cy="44659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Bed Occupancy</a:t>
                </a: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lv-LV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80,69%</a:t>
                </a:r>
                <a:r>
                  <a:rPr lang="en-US" sz="3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%</a:t>
                </a: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Average </a:t>
                </a:r>
                <a:endParaRPr lang="lv-LV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Inpatient days</a:t>
                </a: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lv-LV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5,0</a:t>
                </a: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Revenue</a:t>
                </a: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r>
                  <a:rPr lang="lv-LV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201,3</a:t>
                </a: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M</a:t>
                </a:r>
                <a:r>
                  <a:rPr lang="en-US" sz="3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 EUR</a:t>
                </a:r>
              </a:p>
              <a:p>
                <a:pPr algn="l"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B0FD86F-D1BF-8A75-BF71-E23477AC2D15}"/>
                  </a:ext>
                </a:extLst>
              </p:cNvPr>
              <p:cNvGrpSpPr/>
              <p:nvPr/>
            </p:nvGrpSpPr>
            <p:grpSpPr>
              <a:xfrm>
                <a:off x="1339108" y="2760993"/>
                <a:ext cx="3276503" cy="1384995"/>
                <a:chOff x="1340208" y="2445149"/>
                <a:chExt cx="3966448" cy="169649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EE07C48-45B7-EADB-A348-21F7AED832FE}"/>
                    </a:ext>
                  </a:extLst>
                </p:cNvPr>
                <p:cNvGrpSpPr/>
                <p:nvPr/>
              </p:nvGrpSpPr>
              <p:grpSpPr>
                <a:xfrm>
                  <a:off x="1340208" y="2475156"/>
                  <a:ext cx="1484446" cy="1435296"/>
                  <a:chOff x="1792154" y="3162300"/>
                  <a:chExt cx="1484446" cy="1435296"/>
                </a:xfrm>
              </p:grpSpPr>
              <p:sp>
                <p:nvSpPr>
                  <p:cNvPr id="14" name="Rectangle: Rounded Corners 13">
                    <a:extLst>
                      <a:ext uri="{FF2B5EF4-FFF2-40B4-BE49-F238E27FC236}">
                        <a16:creationId xmlns:a16="http://schemas.microsoft.com/office/drawing/2014/main" id="{B4EFB281-B32C-1DE8-EAD7-1A24AAADDC0B}"/>
                      </a:ext>
                    </a:extLst>
                  </p:cNvPr>
                  <p:cNvSpPr/>
                  <p:nvPr/>
                </p:nvSpPr>
                <p:spPr>
                  <a:xfrm>
                    <a:off x="1792154" y="3162300"/>
                    <a:ext cx="1484446" cy="1435296"/>
                  </a:xfrm>
                  <a:prstGeom prst="roundRect">
                    <a:avLst/>
                  </a:prstGeom>
                  <a:solidFill>
                    <a:srgbClr val="23559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pic>
                <p:nvPicPr>
                  <p:cNvPr id="15" name="Graphic 14" descr="Sleep with solid fill">
                    <a:extLst>
                      <a:ext uri="{FF2B5EF4-FFF2-40B4-BE49-F238E27FC236}">
                        <a16:creationId xmlns:a16="http://schemas.microsoft.com/office/drawing/2014/main" id="{ADC51936-5EC7-269F-54D9-4B3C73D3F6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77177" y="3385181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9261034-1FF8-9F89-3AE8-80E88187943D}"/>
                    </a:ext>
                  </a:extLst>
                </p:cNvPr>
                <p:cNvSpPr txBox="1"/>
                <p:nvPr/>
              </p:nvSpPr>
              <p:spPr>
                <a:xfrm>
                  <a:off x="3015018" y="2445149"/>
                  <a:ext cx="2291638" cy="1696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6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Beds</a:t>
                  </a:r>
                  <a:endParaRPr lang="en-US" sz="5400" b="1" dirty="0">
                    <a:solidFill>
                      <a:schemeClr val="bg1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lv-LV" sz="48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824</a:t>
                  </a:r>
                  <a:endParaRPr lang="en-US" sz="3200" b="1" dirty="0">
                    <a:solidFill>
                      <a:srgbClr val="235590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69C822-6F7C-0CC6-12FE-7EC474FC4DD8}"/>
                </a:ext>
              </a:extLst>
            </p:cNvPr>
            <p:cNvGrpSpPr/>
            <p:nvPr/>
          </p:nvGrpSpPr>
          <p:grpSpPr>
            <a:xfrm>
              <a:off x="14455185" y="2105306"/>
              <a:ext cx="5340526" cy="7751607"/>
              <a:chOff x="13131125" y="2304280"/>
              <a:chExt cx="5340526" cy="7751607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873D7C6-7FF8-E43A-8FFB-824ECB2E0BF2}"/>
                  </a:ext>
                </a:extLst>
              </p:cNvPr>
              <p:cNvSpPr/>
              <p:nvPr/>
            </p:nvSpPr>
            <p:spPr>
              <a:xfrm>
                <a:off x="13131125" y="2304280"/>
                <a:ext cx="4165521" cy="7751607"/>
              </a:xfrm>
              <a:prstGeom prst="roundRect">
                <a:avLst/>
              </a:prstGeom>
              <a:solidFill>
                <a:srgbClr val="FFFFFF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17DF56-F87F-19AD-0866-F7885BCDFBCC}"/>
                  </a:ext>
                </a:extLst>
              </p:cNvPr>
              <p:cNvGrpSpPr/>
              <p:nvPr/>
            </p:nvGrpSpPr>
            <p:grpSpPr>
              <a:xfrm>
                <a:off x="13352469" y="2733312"/>
                <a:ext cx="5119182" cy="1420676"/>
                <a:chOff x="11952477" y="2194410"/>
                <a:chExt cx="5745518" cy="1680848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D5943E8-11EA-DFA3-EAD0-CBE19DCC259C}"/>
                    </a:ext>
                  </a:extLst>
                </p:cNvPr>
                <p:cNvSpPr/>
                <p:nvPr/>
              </p:nvSpPr>
              <p:spPr>
                <a:xfrm>
                  <a:off x="11952477" y="2194410"/>
                  <a:ext cx="1484446" cy="1435296"/>
                </a:xfrm>
                <a:prstGeom prst="roundRect">
                  <a:avLst/>
                </a:prstGeom>
                <a:solidFill>
                  <a:srgbClr val="235590"/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pic>
              <p:nvPicPr>
                <p:cNvPr id="21" name="Graphic 20" descr="Heart with pulse with solid fill">
                  <a:extLst>
                    <a:ext uri="{FF2B5EF4-FFF2-40B4-BE49-F238E27FC236}">
                      <a16:creationId xmlns:a16="http://schemas.microsoft.com/office/drawing/2014/main" id="{70038D51-F30F-442B-EC35-9FAF40383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92533" y="2462799"/>
                  <a:ext cx="1004334" cy="1004334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C2D71A7-0891-6892-7635-4B98E4D87074}"/>
                    </a:ext>
                  </a:extLst>
                </p:cNvPr>
                <p:cNvSpPr txBox="1"/>
                <p:nvPr/>
              </p:nvSpPr>
              <p:spPr>
                <a:xfrm>
                  <a:off x="13436923" y="2200212"/>
                  <a:ext cx="4261072" cy="16750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2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Transplants</a:t>
                  </a:r>
                  <a:endParaRPr lang="en-US" sz="3600" b="1" dirty="0">
                    <a:solidFill>
                      <a:srgbClr val="235590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lv-LV" sz="54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94</a:t>
                  </a:r>
                  <a:r>
                    <a:rPr lang="lv-LV" sz="3600" b="1" dirty="0">
                      <a:solidFill>
                        <a:schemeClr val="bg1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 </a:t>
                  </a:r>
                  <a:endParaRPr lang="lv-LV" sz="3600" b="1" dirty="0">
                    <a:solidFill>
                      <a:srgbClr val="235590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</p:txBody>
            </p:sp>
          </p:grpSp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A8F26D3A-D752-47C2-6CF9-4D6A8C62D9CE}"/>
                  </a:ext>
                </a:extLst>
              </p:cNvPr>
              <p:cNvSpPr txBox="1"/>
              <p:nvPr/>
            </p:nvSpPr>
            <p:spPr>
              <a:xfrm>
                <a:off x="13282367" y="4428768"/>
                <a:ext cx="3968921" cy="4937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Kidney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56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Corneal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28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Liver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6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endParaRPr lang="en-US" sz="3200" dirty="0">
                  <a:solidFill>
                    <a:srgbClr val="23559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endParaRP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Heart</a:t>
                </a:r>
              </a:p>
              <a:p>
                <a:pPr>
                  <a:lnSpc>
                    <a:spcPts val="3499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A4E124-795E-B8DA-602F-11EB4E6F1BD5}"/>
                </a:ext>
              </a:extLst>
            </p:cNvPr>
            <p:cNvGrpSpPr/>
            <p:nvPr/>
          </p:nvGrpSpPr>
          <p:grpSpPr>
            <a:xfrm>
              <a:off x="5482684" y="2042896"/>
              <a:ext cx="4165521" cy="7751607"/>
              <a:chOff x="5334000" y="2187677"/>
              <a:chExt cx="4165521" cy="775160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C4E3864-D7F0-237C-745E-9BEEEF9EA6FA}"/>
                  </a:ext>
                </a:extLst>
              </p:cNvPr>
              <p:cNvSpPr/>
              <p:nvPr/>
            </p:nvSpPr>
            <p:spPr>
              <a:xfrm>
                <a:off x="5334000" y="2187677"/>
                <a:ext cx="4165521" cy="7751607"/>
              </a:xfrm>
              <a:prstGeom prst="roundRect">
                <a:avLst/>
              </a:prstGeom>
              <a:solidFill>
                <a:srgbClr val="FFFFFF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B3D71C-456D-66CA-CB60-A1EED942963A}"/>
                  </a:ext>
                </a:extLst>
              </p:cNvPr>
              <p:cNvGrpSpPr/>
              <p:nvPr/>
            </p:nvGrpSpPr>
            <p:grpSpPr>
              <a:xfrm>
                <a:off x="5536928" y="2699411"/>
                <a:ext cx="3930732" cy="6629121"/>
                <a:chOff x="4602737" y="3053969"/>
                <a:chExt cx="4019079" cy="662912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2D3E8A8-D160-7F83-BD17-D801905541BD}"/>
                    </a:ext>
                  </a:extLst>
                </p:cNvPr>
                <p:cNvGrpSpPr/>
                <p:nvPr/>
              </p:nvGrpSpPr>
              <p:grpSpPr>
                <a:xfrm>
                  <a:off x="4602737" y="3053969"/>
                  <a:ext cx="4019079" cy="1384995"/>
                  <a:chOff x="6595334" y="2286429"/>
                  <a:chExt cx="4863634" cy="1592012"/>
                </a:xfrm>
              </p:grpSpPr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E67B4684-9A2B-71EC-5CA9-53B23D87E9AD}"/>
                      </a:ext>
                    </a:extLst>
                  </p:cNvPr>
                  <p:cNvSpPr/>
                  <p:nvPr/>
                </p:nvSpPr>
                <p:spPr>
                  <a:xfrm>
                    <a:off x="6595334" y="2286429"/>
                    <a:ext cx="1484446" cy="1435297"/>
                  </a:xfrm>
                  <a:prstGeom prst="roundRect">
                    <a:avLst/>
                  </a:prstGeom>
                  <a:solidFill>
                    <a:srgbClr val="23559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80C59AEA-7EED-6114-9C73-49422804B595}"/>
                      </a:ext>
                    </a:extLst>
                  </p:cNvPr>
                  <p:cNvSpPr txBox="1"/>
                  <p:nvPr/>
                </p:nvSpPr>
                <p:spPr>
                  <a:xfrm>
                    <a:off x="8239458" y="2286429"/>
                    <a:ext cx="3219510" cy="159201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3600" b="1" dirty="0">
                        <a:solidFill>
                          <a:srgbClr val="235590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rPr>
                      <a:t>Employees</a:t>
                    </a:r>
                    <a:endParaRPr lang="en-US" sz="4000" b="1" dirty="0">
                      <a:solidFill>
                        <a:schemeClr val="bg1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endParaRP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lv-LV" sz="4800" b="1" dirty="0">
                        <a:solidFill>
                          <a:srgbClr val="235590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rPr>
                      <a:t>3 367</a:t>
                    </a:r>
                    <a:r>
                      <a:rPr lang="lv-LV" sz="3600" b="1" dirty="0">
                        <a:solidFill>
                          <a:srgbClr val="235590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rPr>
                      <a:t> </a:t>
                    </a:r>
                  </a:p>
                </p:txBody>
              </p:sp>
              <p:pic>
                <p:nvPicPr>
                  <p:cNvPr id="30" name="Graphic 29" descr="Group with solid fill">
                    <a:extLst>
                      <a:ext uri="{FF2B5EF4-FFF2-40B4-BE49-F238E27FC236}">
                        <a16:creationId xmlns:a16="http://schemas.microsoft.com/office/drawing/2014/main" id="{F9318D6F-7AA1-F4B5-B8DA-8EEEACF55E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39652" y="2552318"/>
                    <a:ext cx="914400" cy="914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7" name="TextBox 7">
                  <a:extLst>
                    <a:ext uri="{FF2B5EF4-FFF2-40B4-BE49-F238E27FC236}">
                      <a16:creationId xmlns:a16="http://schemas.microsoft.com/office/drawing/2014/main" id="{E221F9FE-FA38-7797-4BF7-AE8C1721FC3B}"/>
                    </a:ext>
                  </a:extLst>
                </p:cNvPr>
                <p:cNvSpPr txBox="1"/>
                <p:nvPr/>
              </p:nvSpPr>
              <p:spPr>
                <a:xfrm>
                  <a:off x="4686510" y="4745841"/>
                  <a:ext cx="3727260" cy="493724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Nursing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lv-LV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1160</a:t>
                  </a:r>
                  <a:endParaRPr lang="en-US" sz="3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Physicians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lv-LV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871</a:t>
                  </a: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Support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1</a:t>
                  </a:r>
                  <a:r>
                    <a:rPr lang="lv-LV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268</a:t>
                  </a: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 (5</a:t>
                  </a:r>
                  <a:r>
                    <a:rPr lang="lv-LV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93</a:t>
                  </a: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 care)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Administration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lv-LV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99</a:t>
                  </a: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BA0021-F272-4432-D072-60176C793DAF}"/>
                </a:ext>
              </a:extLst>
            </p:cNvPr>
            <p:cNvGrpSpPr/>
            <p:nvPr/>
          </p:nvGrpSpPr>
          <p:grpSpPr>
            <a:xfrm>
              <a:off x="9953005" y="2042896"/>
              <a:ext cx="4316763" cy="7751607"/>
              <a:chOff x="9454697" y="2019299"/>
              <a:chExt cx="4316763" cy="77516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73F17D1-9825-C6EB-2011-3FB208D93104}"/>
                  </a:ext>
                </a:extLst>
              </p:cNvPr>
              <p:cNvSpPr/>
              <p:nvPr/>
            </p:nvSpPr>
            <p:spPr>
              <a:xfrm>
                <a:off x="9454697" y="2019299"/>
                <a:ext cx="4165521" cy="7751607"/>
              </a:xfrm>
              <a:prstGeom prst="roundRect">
                <a:avLst/>
              </a:prstGeom>
              <a:solidFill>
                <a:srgbClr val="FFFFFF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88869D-1C5F-1076-98A6-CD3E3E4AC6DF}"/>
                  </a:ext>
                </a:extLst>
              </p:cNvPr>
              <p:cNvGrpSpPr/>
              <p:nvPr/>
            </p:nvGrpSpPr>
            <p:grpSpPr>
              <a:xfrm>
                <a:off x="9713870" y="2425209"/>
                <a:ext cx="4057590" cy="6626649"/>
                <a:chOff x="9593287" y="2650298"/>
                <a:chExt cx="4057590" cy="6626649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D411C674-D2A9-F1B8-B8F2-12FB21D9FB94}"/>
                    </a:ext>
                  </a:extLst>
                </p:cNvPr>
                <p:cNvSpPr/>
                <p:nvPr/>
              </p:nvSpPr>
              <p:spPr>
                <a:xfrm>
                  <a:off x="9593287" y="2695357"/>
                  <a:ext cx="1226677" cy="1248658"/>
                </a:xfrm>
                <a:prstGeom prst="roundRect">
                  <a:avLst/>
                </a:prstGeom>
                <a:solidFill>
                  <a:srgbClr val="235590"/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pic>
              <p:nvPicPr>
                <p:cNvPr id="35" name="Graphic 34" descr="Medical with solid fill">
                  <a:extLst>
                    <a:ext uri="{FF2B5EF4-FFF2-40B4-BE49-F238E27FC236}">
                      <a16:creationId xmlns:a16="http://schemas.microsoft.com/office/drawing/2014/main" id="{833EEB17-BF53-C1BB-8200-14089D0246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9036" y="2936426"/>
                  <a:ext cx="812737" cy="812737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02CAF96-719D-6E5E-DDAB-C407F8B160E0}"/>
                    </a:ext>
                  </a:extLst>
                </p:cNvPr>
                <p:cNvSpPr txBox="1"/>
                <p:nvPr/>
              </p:nvSpPr>
              <p:spPr>
                <a:xfrm>
                  <a:off x="10883724" y="2650298"/>
                  <a:ext cx="2509840" cy="13849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6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Patients</a:t>
                  </a:r>
                  <a:endParaRPr lang="en-US" sz="4000" b="1" dirty="0">
                    <a:solidFill>
                      <a:schemeClr val="bg1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lv-LV" sz="4800" b="1" dirty="0">
                      <a:solidFill>
                        <a:srgbClr val="235590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48 682</a:t>
                  </a:r>
                  <a:r>
                    <a:rPr lang="lv-LV" sz="3600" b="1" dirty="0">
                      <a:solidFill>
                        <a:schemeClr val="bg1"/>
                      </a:solidFill>
                      <a:latin typeface="Roboto Bold"/>
                      <a:ea typeface="Roboto Bold"/>
                      <a:cs typeface="Roboto Bold"/>
                      <a:sym typeface="Roboto Bold"/>
                    </a:rPr>
                    <a:t> </a:t>
                  </a:r>
                  <a:endParaRPr lang="lv-LV" sz="3600" b="1" dirty="0">
                    <a:solidFill>
                      <a:srgbClr val="235590"/>
                    </a:solidFill>
                    <a:latin typeface="Roboto Bold"/>
                    <a:ea typeface="Roboto Bold"/>
                    <a:cs typeface="Roboto Bold"/>
                    <a:sym typeface="Roboto Bold"/>
                  </a:endParaRPr>
                </a:p>
              </p:txBody>
            </p:sp>
            <p:sp>
              <p:nvSpPr>
                <p:cNvPr id="37" name="TextBox 7">
                  <a:extLst>
                    <a:ext uri="{FF2B5EF4-FFF2-40B4-BE49-F238E27FC236}">
                      <a16:creationId xmlns:a16="http://schemas.microsoft.com/office/drawing/2014/main" id="{7456E949-E4D8-A77B-8E3C-5AB0E964C4C6}"/>
                    </a:ext>
                  </a:extLst>
                </p:cNvPr>
                <p:cNvSpPr txBox="1"/>
                <p:nvPr/>
              </p:nvSpPr>
              <p:spPr>
                <a:xfrm>
                  <a:off x="9681956" y="4339698"/>
                  <a:ext cx="3968921" cy="493724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Inpatient stays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48 682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Outpatient visits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606 795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rgbClr val="23559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Day clinic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26 372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endParaRPr lang="en-US" sz="32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 Bold"/>
                  </a:endParaRP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Emergency visits</a:t>
                  </a:r>
                </a:p>
                <a:p>
                  <a:pPr algn="l">
                    <a:lnSpc>
                      <a:spcPts val="3499"/>
                    </a:lnSpc>
                    <a:spcBef>
                      <a:spcPct val="0"/>
                    </a:spcBef>
                  </a:pPr>
                  <a:r>
                    <a:rPr lang="en-US" sz="3200" dirty="0">
                      <a:solidFill>
                        <a:srgbClr val="23559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Roboto Bold"/>
                    </a:rPr>
                    <a:t>61 429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6023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37283" y="2707781"/>
            <a:ext cx="13414713" cy="364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8"/>
              </a:lnSpc>
            </a:pP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Internal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r>
              <a:rPr lang="lv-LV" sz="7534" spc="-150" dirty="0" err="1">
                <a:solidFill>
                  <a:srgbClr val="235590"/>
                </a:solidFill>
                <a:latin typeface="Roboto Bold Italics"/>
              </a:rPr>
              <a:t>regulations</a:t>
            </a:r>
            <a:r>
              <a:rPr lang="lv-LV" sz="7534" spc="-150" dirty="0">
                <a:solidFill>
                  <a:srgbClr val="235590"/>
                </a:solidFill>
                <a:latin typeface="Roboto Bold Italics"/>
              </a:rPr>
              <a:t> </a:t>
            </a: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7308"/>
              </a:lnSpc>
            </a:pPr>
            <a:endParaRPr lang="en-US" sz="7534" spc="-150" dirty="0">
              <a:solidFill>
                <a:srgbClr val="235590"/>
              </a:solidFill>
              <a:latin typeface="Roboto Bold Italics"/>
            </a:endParaRPr>
          </a:p>
          <a:p>
            <a:pPr algn="ctr">
              <a:lnSpc>
                <a:spcPts val="6865"/>
              </a:lnSpc>
            </a:pP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Where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w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e’re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g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oing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?</a:t>
            </a:r>
          </a:p>
          <a:p>
            <a:pPr algn="ctr">
              <a:lnSpc>
                <a:spcPts val="6865"/>
              </a:lnSpc>
            </a:pP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G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oals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,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c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hallenges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,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n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ew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w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ays</a:t>
            </a:r>
            <a:r>
              <a:rPr lang="en-US" sz="4800" spc="-141" dirty="0">
                <a:solidFill>
                  <a:srgbClr val="FFFFFF"/>
                </a:solidFill>
                <a:latin typeface="Roboto Bold Italics"/>
              </a:rPr>
              <a:t> </a:t>
            </a:r>
            <a:r>
              <a:rPr lang="lv-LV" sz="4800" spc="-141" dirty="0">
                <a:solidFill>
                  <a:srgbClr val="FFFFFF"/>
                </a:solidFill>
                <a:latin typeface="Roboto Bold Italics"/>
              </a:rPr>
              <a:t>f</a:t>
            </a:r>
            <a:r>
              <a:rPr lang="en-US" sz="4800" spc="-141" dirty="0" err="1">
                <a:solidFill>
                  <a:srgbClr val="FFFFFF"/>
                </a:solidFill>
                <a:latin typeface="Roboto Bold Italics"/>
              </a:rPr>
              <a:t>orward</a:t>
            </a:r>
            <a:endParaRPr lang="en-US" sz="4800" spc="-141" dirty="0">
              <a:solidFill>
                <a:srgbClr val="FFFFFF"/>
              </a:solidFill>
              <a:latin typeface="Roboto Bold Itali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267200" y="4305300"/>
            <a:ext cx="8983183" cy="26282"/>
            <a:chOff x="0" y="0"/>
            <a:chExt cx="8681720" cy="25400"/>
          </a:xfrm>
        </p:grpSpPr>
        <p:sp>
          <p:nvSpPr>
            <p:cNvPr id="5" name="Freeform 5"/>
            <p:cNvSpPr/>
            <p:nvPr/>
          </p:nvSpPr>
          <p:spPr>
            <a:xfrm>
              <a:off x="12700" y="0"/>
              <a:ext cx="8656320" cy="25400"/>
            </a:xfrm>
            <a:custGeom>
              <a:avLst/>
              <a:gdLst/>
              <a:ahLst/>
              <a:cxnLst/>
              <a:rect l="l" t="t" r="r" b="b"/>
              <a:pathLst>
                <a:path w="8656320" h="25400">
                  <a:moveTo>
                    <a:pt x="0" y="0"/>
                  </a:moveTo>
                  <a:lnTo>
                    <a:pt x="8656320" y="0"/>
                  </a:lnTo>
                  <a:lnTo>
                    <a:pt x="865632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FA3AD-87DA-FCCA-D9B1-BC732B6D6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80738" y="383709"/>
            <a:ext cx="11091693" cy="929814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0A9A12-5E59-9F27-A0D7-88FA078B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813" y="2095500"/>
            <a:ext cx="4918816" cy="6095999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</a:t>
            </a:r>
            <a:r>
              <a:rPr lang="lv-LV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</a:t>
            </a:r>
            <a:r>
              <a:rPr lang="lv-LV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</a:t>
            </a:r>
            <a:r>
              <a:rPr lang="lv-LV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developing internal procedures</a:t>
            </a:r>
            <a:r>
              <a:rPr lang="lv-LV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ensure high-quality healthcare services,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comply with external regulations,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maintain continuity and consistency across processes, and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clearly describe all essential workflows, especially those involving multiple departments.</a:t>
            </a:r>
            <a:endParaRPr lang="en-GB" sz="36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8C39B7-50F8-AD7F-54CB-22B56C7FA700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3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264232" y="-1258013"/>
            <a:ext cx="1135856" cy="9824081"/>
            <a:chOff x="0" y="0"/>
            <a:chExt cx="660400" cy="58570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5857013"/>
            </a:xfrm>
            <a:custGeom>
              <a:avLst/>
              <a:gdLst/>
              <a:ahLst/>
              <a:cxnLst/>
              <a:rect l="l" t="t" r="r" b="b"/>
              <a:pathLst>
                <a:path w="660400" h="585701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40548"/>
                  </a:cubicBezTo>
                  <a:lnTo>
                    <a:pt x="660400" y="5857013"/>
                  </a:lnTo>
                  <a:lnTo>
                    <a:pt x="0" y="5857013"/>
                  </a:lnTo>
                  <a:lnTo>
                    <a:pt x="0" y="44456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60400" cy="5768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895338" y="475338"/>
            <a:ext cx="1135856" cy="9086294"/>
            <a:chOff x="0" y="0"/>
            <a:chExt cx="660400" cy="52828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5282876"/>
            </a:xfrm>
            <a:custGeom>
              <a:avLst/>
              <a:gdLst/>
              <a:ahLst/>
              <a:cxnLst/>
              <a:rect l="l" t="t" r="r" b="b"/>
              <a:pathLst>
                <a:path w="660400" h="5282876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7795"/>
                  </a:cubicBezTo>
                  <a:lnTo>
                    <a:pt x="660400" y="5282876"/>
                  </a:lnTo>
                  <a:lnTo>
                    <a:pt x="0" y="5282876"/>
                  </a:lnTo>
                  <a:lnTo>
                    <a:pt x="0" y="4313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5193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4502231" y="2232901"/>
            <a:ext cx="1135856" cy="8300080"/>
            <a:chOff x="0" y="0"/>
            <a:chExt cx="660400" cy="47087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4708739"/>
            </a:xfrm>
            <a:custGeom>
              <a:avLst/>
              <a:gdLst/>
              <a:ahLst/>
              <a:cxnLst/>
              <a:rect l="l" t="t" r="r" b="b"/>
              <a:pathLst>
                <a:path w="660400" h="470873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15042"/>
                  </a:cubicBezTo>
                  <a:lnTo>
                    <a:pt x="660400" y="4708739"/>
                  </a:lnTo>
                  <a:lnTo>
                    <a:pt x="0" y="4708739"/>
                  </a:lnTo>
                  <a:lnTo>
                    <a:pt x="0" y="41822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8900"/>
              <a:ext cx="660400" cy="4619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4247918" y="3851669"/>
            <a:ext cx="1135856" cy="7791455"/>
            <a:chOff x="0" y="0"/>
            <a:chExt cx="660400" cy="41346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4134602"/>
            </a:xfrm>
            <a:custGeom>
              <a:avLst/>
              <a:gdLst/>
              <a:ahLst/>
              <a:cxnLst/>
              <a:rect l="l" t="t" r="r" b="b"/>
              <a:pathLst>
                <a:path w="660400" h="413460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02289"/>
                  </a:cubicBezTo>
                  <a:lnTo>
                    <a:pt x="660400" y="4134602"/>
                  </a:lnTo>
                  <a:lnTo>
                    <a:pt x="0" y="4134602"/>
                  </a:lnTo>
                  <a:lnTo>
                    <a:pt x="0" y="40505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8900"/>
              <a:ext cx="660400" cy="404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5400000" flipH="1" flipV="1">
            <a:off x="684562" y="2341678"/>
            <a:ext cx="6392029" cy="6392029"/>
          </a:xfrm>
          <a:custGeom>
            <a:avLst/>
            <a:gdLst/>
            <a:ahLst/>
            <a:cxnLst/>
            <a:rect l="l" t="t" r="r" b="b"/>
            <a:pathLst>
              <a:path w="6392029" h="6392029">
                <a:moveTo>
                  <a:pt x="6392028" y="6392029"/>
                </a:moveTo>
                <a:lnTo>
                  <a:pt x="0" y="6392029"/>
                </a:lnTo>
                <a:lnTo>
                  <a:pt x="0" y="0"/>
                </a:lnTo>
                <a:lnTo>
                  <a:pt x="6392028" y="0"/>
                </a:lnTo>
                <a:lnTo>
                  <a:pt x="6392028" y="639202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15"/>
          <p:cNvSpPr/>
          <p:nvPr/>
        </p:nvSpPr>
        <p:spPr>
          <a:xfrm>
            <a:off x="1307211" y="3237218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8"/>
                </a:lnTo>
                <a:lnTo>
                  <a:pt x="0" y="121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2520549" y="4601674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9" y="0"/>
                </a:lnTo>
                <a:lnTo>
                  <a:pt x="1213339" y="1213339"/>
                </a:lnTo>
                <a:lnTo>
                  <a:pt x="0" y="121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3880576" y="5975655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9"/>
                </a:lnTo>
                <a:lnTo>
                  <a:pt x="0" y="121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258339" y="7329323"/>
            <a:ext cx="1213338" cy="1213338"/>
          </a:xfrm>
          <a:custGeom>
            <a:avLst/>
            <a:gdLst/>
            <a:ahLst/>
            <a:cxnLst/>
            <a:rect l="l" t="t" r="r" b="b"/>
            <a:pathLst>
              <a:path w="1213338" h="1213338">
                <a:moveTo>
                  <a:pt x="0" y="0"/>
                </a:moveTo>
                <a:lnTo>
                  <a:pt x="1213338" y="0"/>
                </a:lnTo>
                <a:lnTo>
                  <a:pt x="1213338" y="1213338"/>
                </a:lnTo>
                <a:lnTo>
                  <a:pt x="0" y="12133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31123" y="352607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2825854" y="5020866"/>
            <a:ext cx="457200" cy="304610"/>
          </a:xfrm>
          <a:custGeom>
            <a:avLst/>
            <a:gdLst/>
            <a:ahLst/>
            <a:cxnLst/>
            <a:rect l="l" t="t" r="r" b="b"/>
            <a:pathLst>
              <a:path w="457200" h="304610">
                <a:moveTo>
                  <a:pt x="0" y="0"/>
                </a:moveTo>
                <a:lnTo>
                  <a:pt x="457200" y="0"/>
                </a:lnTo>
                <a:lnTo>
                  <a:pt x="457200" y="304609"/>
                </a:lnTo>
                <a:lnTo>
                  <a:pt x="0" y="304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4247178" y="632864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5566486" y="76301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2674677" y="3436858"/>
            <a:ext cx="3796999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Resistance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13495" y="4801885"/>
            <a:ext cx="4156041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Poor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flow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422712" y="3167666"/>
            <a:ext cx="557293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 prefer familiar routines over new systems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lv-LV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ack of motivation to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updates</a:t>
            </a:r>
            <a:endParaRPr lang="lv-LV" sz="20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196246" y="6165543"/>
            <a:ext cx="3515328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Competing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priorities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425788" y="7358987"/>
            <a:ext cx="1906520" cy="85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Insufficient</a:t>
            </a:r>
            <a:r>
              <a:rPr lang="lv-LV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C22C94B6-A834-979E-51B2-B5FF13E13912}"/>
              </a:ext>
            </a:extLst>
          </p:cNvPr>
          <p:cNvSpPr txBox="1"/>
          <p:nvPr/>
        </p:nvSpPr>
        <p:spPr>
          <a:xfrm>
            <a:off x="1524000" y="493424"/>
            <a:ext cx="1547164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Our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challenges</a:t>
            </a:r>
            <a:endParaRPr lang="lv-LV" sz="6000" dirty="0">
              <a:solidFill>
                <a:srgbClr val="235590"/>
              </a:solidFill>
              <a:latin typeface="Roboto Bold"/>
            </a:endParaRPr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713854D2-4B91-6EC9-3884-7E58967F5EEB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C856A40B-46B0-9606-F1CB-97C7F795DA7E}"/>
              </a:ext>
            </a:extLst>
          </p:cNvPr>
          <p:cNvSpPr txBox="1"/>
          <p:nvPr/>
        </p:nvSpPr>
        <p:spPr>
          <a:xfrm>
            <a:off x="11422712" y="4394426"/>
            <a:ext cx="557293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nformation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overload leads to confusion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procedures remain in use alongside new ones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h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pass updates between colleagues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DC275E7E-87AD-7355-CC61-093292046F99}"/>
              </a:ext>
            </a:extLst>
          </p:cNvPr>
          <p:cNvSpPr txBox="1"/>
          <p:nvPr/>
        </p:nvSpPr>
        <p:spPr>
          <a:xfrm>
            <a:off x="11414811" y="5677619"/>
            <a:ext cx="5572932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asks like updating documentation, attending quality trainings,  participating in audits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often postponed or deprioritized in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favour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clinical work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7ED9BD17-AA8B-9A76-B116-A39FA7432123}"/>
              </a:ext>
            </a:extLst>
          </p:cNvPr>
          <p:cNvSpPr txBox="1"/>
          <p:nvPr/>
        </p:nvSpPr>
        <p:spPr>
          <a:xfrm>
            <a:off x="11414811" y="7394883"/>
            <a:ext cx="523621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everyone understands new procedures fully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lv-LV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unclear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v-LV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responsibilities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E023F64-98CF-77E0-D022-77116713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858" y="6362268"/>
            <a:ext cx="5043264" cy="3006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F11620-664F-DC34-0B3F-A3F3E461D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618" y="1874475"/>
            <a:ext cx="5336382" cy="4100513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C11204F9-6F08-438F-0ABA-F90186B9E212}"/>
              </a:ext>
            </a:extLst>
          </p:cNvPr>
          <p:cNvSpPr/>
          <p:nvPr/>
        </p:nvSpPr>
        <p:spPr>
          <a:xfrm>
            <a:off x="0" y="-216991"/>
            <a:ext cx="920119" cy="10503991"/>
          </a:xfrm>
          <a:custGeom>
            <a:avLst/>
            <a:gdLst/>
            <a:ahLst/>
            <a:cxnLst/>
            <a:rect l="l" t="t" r="r" b="b"/>
            <a:pathLst>
              <a:path w="920119" h="10503991">
                <a:moveTo>
                  <a:pt x="0" y="0"/>
                </a:moveTo>
                <a:lnTo>
                  <a:pt x="920119" y="0"/>
                </a:lnTo>
                <a:lnTo>
                  <a:pt x="920119" y="10503991"/>
                </a:lnTo>
                <a:lnTo>
                  <a:pt x="0" y="105039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E5B70-8416-182B-8116-C36A6C468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546" y="2924478"/>
            <a:ext cx="4937690" cy="5717702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FFD2BF83-2844-C028-F7A6-D47677180A32}"/>
              </a:ext>
            </a:extLst>
          </p:cNvPr>
          <p:cNvSpPr txBox="1"/>
          <p:nvPr/>
        </p:nvSpPr>
        <p:spPr>
          <a:xfrm>
            <a:off x="1524000" y="493424"/>
            <a:ext cx="1547164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What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have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done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in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new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 </a:t>
            </a:r>
            <a:r>
              <a:rPr lang="lv-LV" sz="6000" dirty="0" err="1">
                <a:solidFill>
                  <a:srgbClr val="235590"/>
                </a:solidFill>
                <a:latin typeface="Roboto Bold"/>
              </a:rPr>
              <a:t>ways</a:t>
            </a:r>
            <a:r>
              <a:rPr lang="lv-LV" sz="6000" dirty="0">
                <a:solidFill>
                  <a:srgbClr val="235590"/>
                </a:solidFill>
                <a:latin typeface="Roboto Bold"/>
              </a:rPr>
              <a:t>?</a:t>
            </a:r>
          </a:p>
          <a:p>
            <a:r>
              <a:rPr lang="lv-LV" sz="4800" dirty="0">
                <a:solidFill>
                  <a:srgbClr val="00B0F0"/>
                </a:solidFill>
                <a:latin typeface="Roboto Bold"/>
              </a:rPr>
              <a:t>Process </a:t>
            </a:r>
            <a:r>
              <a:rPr lang="lv-LV" sz="4800" dirty="0" err="1">
                <a:solidFill>
                  <a:srgbClr val="00B0F0"/>
                </a:solidFill>
                <a:latin typeface="Roboto Bold"/>
              </a:rPr>
              <a:t>flows</a:t>
            </a:r>
            <a:endParaRPr lang="en-US" sz="4800" dirty="0">
              <a:solidFill>
                <a:srgbClr val="00B0F0"/>
              </a:solidFill>
              <a:latin typeface="Roboto Bold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AEA30D-1CCA-043F-EBE1-82A75C57B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873" y="3771900"/>
            <a:ext cx="3752850" cy="35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12995</TotalTime>
  <Words>830</Words>
  <Application>Microsoft Office PowerPoint</Application>
  <PresentationFormat>Custom</PresentationFormat>
  <Paragraphs>215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Arial</vt:lpstr>
      <vt:lpstr>Roboto Bold Italics</vt:lpstr>
      <vt:lpstr>Roboto Bold</vt:lpstr>
      <vt:lpstr>Roboto</vt:lpstr>
      <vt:lpstr>Canva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Pauls Stradins Clinical University Hospital.pptx</dc:title>
  <dc:creator>Laura Indrikova</dc:creator>
  <cp:lastModifiedBy>Laura Indrikova</cp:lastModifiedBy>
  <cp:revision>19</cp:revision>
  <dcterms:created xsi:type="dcterms:W3CDTF">2006-08-16T00:00:00Z</dcterms:created>
  <dcterms:modified xsi:type="dcterms:W3CDTF">2025-06-13T08:40:38Z</dcterms:modified>
  <dc:identifier>DAGGfw2fkhk</dc:identifier>
</cp:coreProperties>
</file>